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79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83" r:id="rId43"/>
    <p:sldId id="279" r:id="rId44"/>
    <p:sldId id="284" r:id="rId45"/>
    <p:sldId id="281" r:id="rId46"/>
    <p:sldId id="285" r:id="rId47"/>
    <p:sldId id="257" r:id="rId48"/>
    <p:sldId id="258" r:id="rId49"/>
    <p:sldId id="259" r:id="rId50"/>
    <p:sldId id="260" r:id="rId51"/>
    <p:sldId id="261" r:id="rId52"/>
    <p:sldId id="262" r:id="rId53"/>
    <p:sldId id="263" r:id="rId54"/>
    <p:sldId id="264" r:id="rId55"/>
    <p:sldId id="265" r:id="rId56"/>
    <p:sldId id="266" r:id="rId57"/>
    <p:sldId id="267" r:id="rId58"/>
    <p:sldId id="268" r:id="rId59"/>
    <p:sldId id="269" r:id="rId60"/>
    <p:sldId id="270" r:id="rId61"/>
  </p:sldIdLst>
  <p:sldSz cx="12192000" cy="6858000"/>
  <p:notesSz cx="6858000" cy="9144000"/>
  <p:custDataLst>
    <p:tags r:id="rId6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5" Type="http://schemas.openxmlformats.org/officeDocument/2006/relationships/tags" Target="tags/tag1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1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3.3 </a:t>
            </a:r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敦煌网物流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5、填写仓库发货信息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89380" y="1828165"/>
            <a:ext cx="9641205" cy="39154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您可在此填写国内运单号并选择国内物流，补全发货订单信息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67255" y="2164715"/>
            <a:ext cx="7856220" cy="3672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 填写商品信息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1175" y="2583815"/>
            <a:ext cx="8069580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确认发货信息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6420" y="2496185"/>
            <a:ext cx="774192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6、确认发货信息</a:t>
            </a:r>
            <a:endParaRPr lang="zh-CN" altLang="en-US"/>
          </a:p>
          <a:p>
            <a:r>
              <a:rPr lang="zh-CN" altLang="en-US"/>
              <a:t>请认真检查核对页面信息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3264535"/>
            <a:ext cx="9213850" cy="23253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7</a:t>
            </a:r>
            <a:r>
              <a:rPr lang="zh-CN" altLang="en-US"/>
              <a:t>、</a:t>
            </a:r>
            <a:r>
              <a:rPr lang="zh-CN" altLang="en-US"/>
              <a:t>申请成功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3665" y="2476500"/>
            <a:ext cx="9351010" cy="224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8、填写国内快递单号</a:t>
            </a:r>
            <a:endParaRPr lang="zh-CN" altLang="en-US"/>
          </a:p>
          <a:p>
            <a:r>
              <a:rPr lang="zh-CN" altLang="en-US"/>
              <a:t>在我的DHLink&gt;我的订单&gt;等待发货列表中，填写您的国内快递单号。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970" y="3077210"/>
            <a:ext cx="9174480" cy="26365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2400"/>
              <a:t>9、支付运费</a:t>
            </a:r>
            <a:br>
              <a:rPr lang="zh-CN" altLang="en-US" sz="2400"/>
            </a:br>
            <a:r>
              <a:rPr lang="zh-CN" altLang="en-US" sz="2400"/>
              <a:t>A.在仓库收到货后，您的订单状态将变为“等待支付运费”，您可以点击“立即支付”进行在线支付。</a:t>
            </a:r>
            <a:endParaRPr lang="zh-CN" altLang="en-US" sz="24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32915" y="2287270"/>
            <a:ext cx="8898890" cy="34359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B.页面将跳转到DHLink平台的支付页面，平台支持“余额支付”或者“支付宝在线支付”。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0060" y="2637790"/>
            <a:ext cx="7734300" cy="36423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C.您支付完成后返回订单页面点击“已完成支付”即可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1930" y="2566035"/>
            <a:ext cx="8435340" cy="3550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p>
            <a:r>
              <a:rPr lang="zh-CN" altLang="en-US" sz="72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Today must borrow nothing of tomorrow. </a:t>
            </a:r>
            <a:endParaRPr lang="zh-CN" altLang="en-US" sz="7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7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endParaRPr lang="zh-CN" altLang="en-US" sz="72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CN" altLang="en-US"/>
              <a:t>（今日事今日毕。）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D.运费成功支付后，订单状态将切换为“发货已完成”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2445" y="2362200"/>
            <a:ext cx="7886700" cy="374142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275" y="1193800"/>
            <a:ext cx="10677525" cy="4983480"/>
          </a:xfrm>
        </p:spPr>
        <p:txBody>
          <a:bodyPr/>
          <a:p>
            <a:r>
              <a:rPr lang="zh-CN" altLang="en-US"/>
              <a:t>10、回填运单号</a:t>
            </a:r>
            <a:endParaRPr lang="zh-CN" altLang="en-US"/>
          </a:p>
          <a:p>
            <a:r>
              <a:rPr lang="zh-CN" altLang="en-US"/>
              <a:t>在仓库返回国际运单号之后，请您点击“填写发货记录”来进行回填运单号完成发货，其中物流方式和国际运单号将自动帮您填好，同时支持修改，点击提交完成发货。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7310" y="3133090"/>
            <a:ext cx="8252460" cy="24536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11、物流查询</a:t>
            </a:r>
            <a:endParaRPr lang="zh-CN" altLang="en-US"/>
          </a:p>
          <a:p>
            <a:r>
              <a:rPr lang="zh-CN" altLang="en-US"/>
              <a:t>对已经发出的订单，您可以点击“物流信息跟踪”进行tracking信息的查询。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9135" y="3173095"/>
            <a:ext cx="7764780" cy="34213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12、查看状态</a:t>
            </a:r>
            <a:endParaRPr lang="zh-CN" altLang="en-US"/>
          </a:p>
          <a:p>
            <a:r>
              <a:rPr lang="zh-CN" altLang="en-US"/>
              <a:t>在我的DHLink&gt;我的订单中，点击查看，可以看到对应订单的状态。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" y="2954020"/>
            <a:ext cx="9601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0"/>
            <a:ext cx="12176967" cy="68495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3" name="object 3"/>
          <p:cNvSpPr/>
          <p:nvPr/>
        </p:nvSpPr>
        <p:spPr>
          <a:xfrm>
            <a:off x="918760" y="1940195"/>
            <a:ext cx="2025435" cy="2061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1103444" y="3835743"/>
            <a:ext cx="9254495" cy="182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8602426" y="3900687"/>
            <a:ext cx="2861587" cy="1122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2139315" y="2542382"/>
            <a:ext cx="10515600" cy="69342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02171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敦煌网跨境物流</a:t>
            </a:r>
            <a:r>
              <a:rPr spc="120" dirty="0"/>
              <a:t>之国际</a:t>
            </a:r>
            <a:r>
              <a:rPr spc="120" dirty="0">
                <a:latin typeface="黑体" panose="02010609060101010101" charset="-122"/>
                <a:cs typeface="黑体" panose="02010609060101010101" charset="-122"/>
              </a:rPr>
              <a:t>EM</a:t>
            </a:r>
            <a:r>
              <a:rPr spc="-15" dirty="0">
                <a:latin typeface="黑体" panose="02010609060101010101" charset="-122"/>
                <a:cs typeface="黑体" panose="02010609060101010101" charset="-122"/>
              </a:rPr>
              <a:t>S</a:t>
            </a:r>
            <a:endParaRPr spc="-15" dirty="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8303" y="4444592"/>
            <a:ext cx="2739818" cy="547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8" name="object 8"/>
          <p:cNvSpPr txBox="1"/>
          <p:nvPr/>
        </p:nvSpPr>
        <p:spPr>
          <a:xfrm>
            <a:off x="5222472" y="4524926"/>
            <a:ext cx="2047253" cy="365760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6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主讲人：</a:t>
            </a:r>
            <a:r>
              <a:rPr lang="zh-CN" sz="226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高扬</a:t>
            </a:r>
            <a:endParaRPr lang="zh-CN" sz="2265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9619" y="527419"/>
            <a:ext cx="1440095" cy="67246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1035" algn="l"/>
              </a:tabLst>
            </a:pPr>
            <a:r>
              <a:rPr sz="4260" spc="5" dirty="0">
                <a:solidFill>
                  <a:srgbClr val="4F81BC"/>
                </a:solidFill>
              </a:rPr>
              <a:t>目	录</a:t>
            </a:r>
            <a:endParaRPr sz="4260"/>
          </a:p>
        </p:txBody>
      </p:sp>
      <p:sp>
        <p:nvSpPr>
          <p:cNvPr id="3" name="object 3"/>
          <p:cNvSpPr/>
          <p:nvPr/>
        </p:nvSpPr>
        <p:spPr>
          <a:xfrm>
            <a:off x="991060" y="1411039"/>
            <a:ext cx="10188062" cy="0"/>
          </a:xfrm>
          <a:custGeom>
            <a:avLst/>
            <a:gdLst/>
            <a:ahLst/>
            <a:cxnLst/>
            <a:rect l="l" t="t" r="r" b="b"/>
            <a:pathLst>
              <a:path w="7650480">
                <a:moveTo>
                  <a:pt x="0" y="0"/>
                </a:moveTo>
                <a:lnTo>
                  <a:pt x="7649857" y="0"/>
                </a:lnTo>
              </a:path>
            </a:pathLst>
          </a:custGeom>
          <a:ln w="76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3122789" y="1930048"/>
            <a:ext cx="1073941" cy="613076"/>
          </a:xfrm>
          <a:custGeom>
            <a:avLst/>
            <a:gdLst/>
            <a:ahLst/>
            <a:cxnLst/>
            <a:rect l="l" t="t" r="r" b="b"/>
            <a:pathLst>
              <a:path w="806450" h="460375">
                <a:moveTo>
                  <a:pt x="583692" y="460248"/>
                </a:moveTo>
                <a:lnTo>
                  <a:pt x="0" y="460248"/>
                </a:lnTo>
                <a:lnTo>
                  <a:pt x="222504" y="0"/>
                </a:lnTo>
                <a:lnTo>
                  <a:pt x="806196" y="0"/>
                </a:lnTo>
                <a:lnTo>
                  <a:pt x="583692" y="46024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3122789" y="2855497"/>
            <a:ext cx="1073941" cy="611385"/>
          </a:xfrm>
          <a:custGeom>
            <a:avLst/>
            <a:gdLst/>
            <a:ahLst/>
            <a:cxnLst/>
            <a:rect l="l" t="t" r="r" b="b"/>
            <a:pathLst>
              <a:path w="806450" h="459105">
                <a:moveTo>
                  <a:pt x="583692" y="458724"/>
                </a:moveTo>
                <a:lnTo>
                  <a:pt x="0" y="458724"/>
                </a:lnTo>
                <a:lnTo>
                  <a:pt x="222504" y="0"/>
                </a:lnTo>
                <a:lnTo>
                  <a:pt x="806196" y="0"/>
                </a:lnTo>
                <a:lnTo>
                  <a:pt x="583692" y="4587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3122789" y="3778917"/>
            <a:ext cx="1073941" cy="611385"/>
          </a:xfrm>
          <a:custGeom>
            <a:avLst/>
            <a:gdLst/>
            <a:ahLst/>
            <a:cxnLst/>
            <a:rect l="l" t="t" r="r" b="b"/>
            <a:pathLst>
              <a:path w="806450" h="459104">
                <a:moveTo>
                  <a:pt x="583692" y="458724"/>
                </a:moveTo>
                <a:lnTo>
                  <a:pt x="0" y="458724"/>
                </a:lnTo>
                <a:lnTo>
                  <a:pt x="222504" y="0"/>
                </a:lnTo>
                <a:lnTo>
                  <a:pt x="806196" y="0"/>
                </a:lnTo>
                <a:lnTo>
                  <a:pt x="583692" y="4587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/>
          <p:nvPr/>
        </p:nvSpPr>
        <p:spPr>
          <a:xfrm>
            <a:off x="3122789" y="4704367"/>
            <a:ext cx="1073941" cy="611385"/>
          </a:xfrm>
          <a:custGeom>
            <a:avLst/>
            <a:gdLst/>
            <a:ahLst/>
            <a:cxnLst/>
            <a:rect l="l" t="t" r="r" b="b"/>
            <a:pathLst>
              <a:path w="806450" h="459104">
                <a:moveTo>
                  <a:pt x="583692" y="458723"/>
                </a:moveTo>
                <a:lnTo>
                  <a:pt x="0" y="458723"/>
                </a:lnTo>
                <a:lnTo>
                  <a:pt x="222504" y="0"/>
                </a:lnTo>
                <a:lnTo>
                  <a:pt x="806196" y="0"/>
                </a:lnTo>
                <a:lnTo>
                  <a:pt x="583692" y="45872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8" name="object 8"/>
          <p:cNvSpPr txBox="1"/>
          <p:nvPr/>
        </p:nvSpPr>
        <p:spPr>
          <a:xfrm>
            <a:off x="3398429" y="1935308"/>
            <a:ext cx="538662" cy="3102610"/>
          </a:xfrm>
          <a:prstGeom prst="rect">
            <a:avLst/>
          </a:prstGeom>
        </p:spPr>
        <p:txBody>
          <a:bodyPr vert="horz" wrap="square" lIns="0" tIns="160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3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01</a:t>
            </a:r>
            <a:endParaRPr sz="3730">
              <a:latin typeface="Impact" panose="020B0806030902050204"/>
              <a:cs typeface="Impact" panose="020B0806030902050204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373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3730">
              <a:latin typeface="Impact" panose="020B0806030902050204"/>
              <a:cs typeface="Impact" panose="020B0806030902050204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73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03</a:t>
            </a:r>
            <a:endParaRPr sz="3730">
              <a:latin typeface="Impact" panose="020B0806030902050204"/>
              <a:cs typeface="Impact" panose="020B0806030902050204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373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04</a:t>
            </a:r>
            <a:endParaRPr sz="373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2839" y="2023912"/>
            <a:ext cx="1922100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国际E</a:t>
            </a:r>
            <a:r>
              <a:rPr sz="2395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S简介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11066" y="1897644"/>
            <a:ext cx="5170983" cy="633371"/>
          </a:xfrm>
          <a:custGeom>
            <a:avLst/>
            <a:gdLst/>
            <a:ahLst/>
            <a:cxnLst/>
            <a:rect l="l" t="t" r="r" b="b"/>
            <a:pathLst>
              <a:path w="3883025" h="475614">
                <a:moveTo>
                  <a:pt x="3653269" y="475564"/>
                </a:moveTo>
                <a:lnTo>
                  <a:pt x="0" y="475564"/>
                </a:lnTo>
                <a:lnTo>
                  <a:pt x="229260" y="0"/>
                </a:lnTo>
                <a:lnTo>
                  <a:pt x="3882529" y="0"/>
                </a:lnTo>
                <a:lnTo>
                  <a:pt x="3880362" y="4495"/>
                </a:lnTo>
                <a:lnTo>
                  <a:pt x="3862730" y="4495"/>
                </a:lnTo>
                <a:lnTo>
                  <a:pt x="3859405" y="11391"/>
                </a:lnTo>
                <a:lnTo>
                  <a:pt x="241388" y="11391"/>
                </a:lnTo>
                <a:lnTo>
                  <a:pt x="234238" y="15874"/>
                </a:lnTo>
                <a:lnTo>
                  <a:pt x="239227" y="15874"/>
                </a:lnTo>
                <a:lnTo>
                  <a:pt x="25278" y="459689"/>
                </a:lnTo>
                <a:lnTo>
                  <a:pt x="12636" y="459689"/>
                </a:lnTo>
                <a:lnTo>
                  <a:pt x="19786" y="471081"/>
                </a:lnTo>
                <a:lnTo>
                  <a:pt x="3655430" y="471081"/>
                </a:lnTo>
                <a:lnTo>
                  <a:pt x="3653269" y="475564"/>
                </a:lnTo>
                <a:close/>
              </a:path>
              <a:path w="3883025" h="475614">
                <a:moveTo>
                  <a:pt x="3641128" y="464184"/>
                </a:moveTo>
                <a:lnTo>
                  <a:pt x="3862730" y="4495"/>
                </a:lnTo>
                <a:lnTo>
                  <a:pt x="3869893" y="15874"/>
                </a:lnTo>
                <a:lnTo>
                  <a:pt x="3874876" y="15874"/>
                </a:lnTo>
                <a:lnTo>
                  <a:pt x="3660922" y="459689"/>
                </a:lnTo>
                <a:lnTo>
                  <a:pt x="3648278" y="459689"/>
                </a:lnTo>
                <a:lnTo>
                  <a:pt x="3641128" y="464184"/>
                </a:lnTo>
                <a:close/>
              </a:path>
              <a:path w="3883025" h="475614">
                <a:moveTo>
                  <a:pt x="3874876" y="15874"/>
                </a:moveTo>
                <a:lnTo>
                  <a:pt x="3869893" y="15874"/>
                </a:lnTo>
                <a:lnTo>
                  <a:pt x="3862730" y="4495"/>
                </a:lnTo>
                <a:lnTo>
                  <a:pt x="3880362" y="4495"/>
                </a:lnTo>
                <a:lnTo>
                  <a:pt x="3874876" y="15874"/>
                </a:lnTo>
                <a:close/>
              </a:path>
              <a:path w="3883025" h="475614">
                <a:moveTo>
                  <a:pt x="239227" y="15874"/>
                </a:moveTo>
                <a:lnTo>
                  <a:pt x="234238" y="15874"/>
                </a:lnTo>
                <a:lnTo>
                  <a:pt x="241388" y="11391"/>
                </a:lnTo>
                <a:lnTo>
                  <a:pt x="239227" y="15874"/>
                </a:lnTo>
                <a:close/>
              </a:path>
              <a:path w="3883025" h="475614">
                <a:moveTo>
                  <a:pt x="3857244" y="15874"/>
                </a:moveTo>
                <a:lnTo>
                  <a:pt x="239227" y="15874"/>
                </a:lnTo>
                <a:lnTo>
                  <a:pt x="241388" y="11391"/>
                </a:lnTo>
                <a:lnTo>
                  <a:pt x="3859405" y="11391"/>
                </a:lnTo>
                <a:lnTo>
                  <a:pt x="3857244" y="15874"/>
                </a:lnTo>
                <a:close/>
              </a:path>
              <a:path w="3883025" h="475614">
                <a:moveTo>
                  <a:pt x="19786" y="471081"/>
                </a:moveTo>
                <a:lnTo>
                  <a:pt x="12636" y="459689"/>
                </a:lnTo>
                <a:lnTo>
                  <a:pt x="25278" y="459689"/>
                </a:lnTo>
                <a:lnTo>
                  <a:pt x="19786" y="471081"/>
                </a:lnTo>
                <a:close/>
              </a:path>
              <a:path w="3883025" h="475614">
                <a:moveTo>
                  <a:pt x="3655430" y="471081"/>
                </a:moveTo>
                <a:lnTo>
                  <a:pt x="19786" y="471081"/>
                </a:lnTo>
                <a:lnTo>
                  <a:pt x="25278" y="459689"/>
                </a:lnTo>
                <a:lnTo>
                  <a:pt x="3643295" y="459689"/>
                </a:lnTo>
                <a:lnTo>
                  <a:pt x="3641128" y="464184"/>
                </a:lnTo>
                <a:lnTo>
                  <a:pt x="3658754" y="464184"/>
                </a:lnTo>
                <a:lnTo>
                  <a:pt x="3655430" y="471081"/>
                </a:lnTo>
                <a:close/>
              </a:path>
              <a:path w="3883025" h="475614">
                <a:moveTo>
                  <a:pt x="3658754" y="464184"/>
                </a:moveTo>
                <a:lnTo>
                  <a:pt x="3641128" y="464184"/>
                </a:lnTo>
                <a:lnTo>
                  <a:pt x="3648278" y="459689"/>
                </a:lnTo>
                <a:lnTo>
                  <a:pt x="3660922" y="459689"/>
                </a:lnTo>
                <a:lnTo>
                  <a:pt x="3658754" y="4641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1" name="object 11"/>
          <p:cNvSpPr txBox="1"/>
          <p:nvPr/>
        </p:nvSpPr>
        <p:spPr>
          <a:xfrm>
            <a:off x="4802484" y="2948465"/>
            <a:ext cx="1922100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国际E</a:t>
            </a:r>
            <a:r>
              <a:rPr sz="2395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S特征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11066" y="2822045"/>
            <a:ext cx="5170983" cy="633371"/>
          </a:xfrm>
          <a:custGeom>
            <a:avLst/>
            <a:gdLst/>
            <a:ahLst/>
            <a:cxnLst/>
            <a:rect l="l" t="t" r="r" b="b"/>
            <a:pathLst>
              <a:path w="3883025" h="475614">
                <a:moveTo>
                  <a:pt x="3653269" y="475564"/>
                </a:moveTo>
                <a:lnTo>
                  <a:pt x="0" y="475564"/>
                </a:lnTo>
                <a:lnTo>
                  <a:pt x="229260" y="0"/>
                </a:lnTo>
                <a:lnTo>
                  <a:pt x="3882529" y="0"/>
                </a:lnTo>
                <a:lnTo>
                  <a:pt x="3880362" y="4495"/>
                </a:lnTo>
                <a:lnTo>
                  <a:pt x="3862730" y="4495"/>
                </a:lnTo>
                <a:lnTo>
                  <a:pt x="3859412" y="11379"/>
                </a:lnTo>
                <a:lnTo>
                  <a:pt x="241388" y="11379"/>
                </a:lnTo>
                <a:lnTo>
                  <a:pt x="234238" y="15875"/>
                </a:lnTo>
                <a:lnTo>
                  <a:pt x="239221" y="15875"/>
                </a:lnTo>
                <a:lnTo>
                  <a:pt x="25278" y="459689"/>
                </a:lnTo>
                <a:lnTo>
                  <a:pt x="12636" y="459689"/>
                </a:lnTo>
                <a:lnTo>
                  <a:pt x="19786" y="471081"/>
                </a:lnTo>
                <a:lnTo>
                  <a:pt x="3655430" y="471081"/>
                </a:lnTo>
                <a:lnTo>
                  <a:pt x="3653269" y="475564"/>
                </a:lnTo>
                <a:close/>
              </a:path>
              <a:path w="3883025" h="475614">
                <a:moveTo>
                  <a:pt x="3641128" y="464185"/>
                </a:moveTo>
                <a:lnTo>
                  <a:pt x="3862730" y="4495"/>
                </a:lnTo>
                <a:lnTo>
                  <a:pt x="3869893" y="15875"/>
                </a:lnTo>
                <a:lnTo>
                  <a:pt x="3874876" y="15875"/>
                </a:lnTo>
                <a:lnTo>
                  <a:pt x="3660922" y="459689"/>
                </a:lnTo>
                <a:lnTo>
                  <a:pt x="3648278" y="459689"/>
                </a:lnTo>
                <a:lnTo>
                  <a:pt x="3641128" y="464185"/>
                </a:lnTo>
                <a:close/>
              </a:path>
              <a:path w="3883025" h="475614">
                <a:moveTo>
                  <a:pt x="3874876" y="15875"/>
                </a:moveTo>
                <a:lnTo>
                  <a:pt x="3869893" y="15875"/>
                </a:lnTo>
                <a:lnTo>
                  <a:pt x="3862730" y="4495"/>
                </a:lnTo>
                <a:lnTo>
                  <a:pt x="3880362" y="4495"/>
                </a:lnTo>
                <a:lnTo>
                  <a:pt x="3874876" y="15875"/>
                </a:lnTo>
                <a:close/>
              </a:path>
              <a:path w="3883025" h="475614">
                <a:moveTo>
                  <a:pt x="239221" y="15875"/>
                </a:moveTo>
                <a:lnTo>
                  <a:pt x="234238" y="15875"/>
                </a:lnTo>
                <a:lnTo>
                  <a:pt x="241388" y="11379"/>
                </a:lnTo>
                <a:lnTo>
                  <a:pt x="239221" y="15875"/>
                </a:lnTo>
                <a:close/>
              </a:path>
              <a:path w="3883025" h="475614">
                <a:moveTo>
                  <a:pt x="3857244" y="15875"/>
                </a:moveTo>
                <a:lnTo>
                  <a:pt x="239221" y="15875"/>
                </a:lnTo>
                <a:lnTo>
                  <a:pt x="241388" y="11379"/>
                </a:lnTo>
                <a:lnTo>
                  <a:pt x="3859412" y="11379"/>
                </a:lnTo>
                <a:lnTo>
                  <a:pt x="3857244" y="15875"/>
                </a:lnTo>
                <a:close/>
              </a:path>
              <a:path w="3883025" h="475614">
                <a:moveTo>
                  <a:pt x="19786" y="471081"/>
                </a:moveTo>
                <a:lnTo>
                  <a:pt x="12636" y="459689"/>
                </a:lnTo>
                <a:lnTo>
                  <a:pt x="25278" y="459689"/>
                </a:lnTo>
                <a:lnTo>
                  <a:pt x="19786" y="471081"/>
                </a:lnTo>
                <a:close/>
              </a:path>
              <a:path w="3883025" h="475614">
                <a:moveTo>
                  <a:pt x="3655430" y="471081"/>
                </a:moveTo>
                <a:lnTo>
                  <a:pt x="19786" y="471081"/>
                </a:lnTo>
                <a:lnTo>
                  <a:pt x="25278" y="459689"/>
                </a:lnTo>
                <a:lnTo>
                  <a:pt x="3643295" y="459689"/>
                </a:lnTo>
                <a:lnTo>
                  <a:pt x="3641128" y="464185"/>
                </a:lnTo>
                <a:lnTo>
                  <a:pt x="3658754" y="464185"/>
                </a:lnTo>
                <a:lnTo>
                  <a:pt x="3655430" y="471081"/>
                </a:lnTo>
                <a:close/>
              </a:path>
              <a:path w="3883025" h="475614">
                <a:moveTo>
                  <a:pt x="3658754" y="464185"/>
                </a:moveTo>
                <a:lnTo>
                  <a:pt x="3641128" y="464185"/>
                </a:lnTo>
                <a:lnTo>
                  <a:pt x="3648278" y="459689"/>
                </a:lnTo>
                <a:lnTo>
                  <a:pt x="3660922" y="459689"/>
                </a:lnTo>
                <a:lnTo>
                  <a:pt x="3658754" y="46418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3" name="object 13"/>
          <p:cNvSpPr txBox="1"/>
          <p:nvPr/>
        </p:nvSpPr>
        <p:spPr>
          <a:xfrm>
            <a:off x="4802484" y="3872867"/>
            <a:ext cx="1922100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国际E</a:t>
            </a:r>
            <a:r>
              <a:rPr sz="2395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M</a:t>
            </a: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S计费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11066" y="3746445"/>
            <a:ext cx="5170983" cy="633371"/>
          </a:xfrm>
          <a:custGeom>
            <a:avLst/>
            <a:gdLst/>
            <a:ahLst/>
            <a:cxnLst/>
            <a:rect l="l" t="t" r="r" b="b"/>
            <a:pathLst>
              <a:path w="3883025" h="475614">
                <a:moveTo>
                  <a:pt x="3653269" y="475564"/>
                </a:moveTo>
                <a:lnTo>
                  <a:pt x="0" y="475564"/>
                </a:lnTo>
                <a:lnTo>
                  <a:pt x="229260" y="0"/>
                </a:lnTo>
                <a:lnTo>
                  <a:pt x="3882529" y="0"/>
                </a:lnTo>
                <a:lnTo>
                  <a:pt x="3880368" y="4483"/>
                </a:lnTo>
                <a:lnTo>
                  <a:pt x="3862730" y="4483"/>
                </a:lnTo>
                <a:lnTo>
                  <a:pt x="3859405" y="11379"/>
                </a:lnTo>
                <a:lnTo>
                  <a:pt x="241388" y="11379"/>
                </a:lnTo>
                <a:lnTo>
                  <a:pt x="234238" y="15875"/>
                </a:lnTo>
                <a:lnTo>
                  <a:pt x="239221" y="15875"/>
                </a:lnTo>
                <a:lnTo>
                  <a:pt x="25272" y="459689"/>
                </a:lnTo>
                <a:lnTo>
                  <a:pt x="12636" y="459689"/>
                </a:lnTo>
                <a:lnTo>
                  <a:pt x="19786" y="471068"/>
                </a:lnTo>
                <a:lnTo>
                  <a:pt x="3655436" y="471068"/>
                </a:lnTo>
                <a:lnTo>
                  <a:pt x="3653269" y="475564"/>
                </a:lnTo>
                <a:close/>
              </a:path>
              <a:path w="3883025" h="475614">
                <a:moveTo>
                  <a:pt x="3641128" y="464172"/>
                </a:moveTo>
                <a:lnTo>
                  <a:pt x="3862730" y="4483"/>
                </a:lnTo>
                <a:lnTo>
                  <a:pt x="3869893" y="15875"/>
                </a:lnTo>
                <a:lnTo>
                  <a:pt x="3874876" y="15875"/>
                </a:lnTo>
                <a:lnTo>
                  <a:pt x="3660922" y="459689"/>
                </a:lnTo>
                <a:lnTo>
                  <a:pt x="3648278" y="459689"/>
                </a:lnTo>
                <a:lnTo>
                  <a:pt x="3641128" y="464172"/>
                </a:lnTo>
                <a:close/>
              </a:path>
              <a:path w="3883025" h="475614">
                <a:moveTo>
                  <a:pt x="3874876" y="15875"/>
                </a:moveTo>
                <a:lnTo>
                  <a:pt x="3869893" y="15875"/>
                </a:lnTo>
                <a:lnTo>
                  <a:pt x="3862730" y="4483"/>
                </a:lnTo>
                <a:lnTo>
                  <a:pt x="3880368" y="4483"/>
                </a:lnTo>
                <a:lnTo>
                  <a:pt x="3874876" y="15875"/>
                </a:lnTo>
                <a:close/>
              </a:path>
              <a:path w="3883025" h="475614">
                <a:moveTo>
                  <a:pt x="239221" y="15875"/>
                </a:moveTo>
                <a:lnTo>
                  <a:pt x="234238" y="15875"/>
                </a:lnTo>
                <a:lnTo>
                  <a:pt x="241388" y="11379"/>
                </a:lnTo>
                <a:lnTo>
                  <a:pt x="239221" y="15875"/>
                </a:lnTo>
                <a:close/>
              </a:path>
              <a:path w="3883025" h="475614">
                <a:moveTo>
                  <a:pt x="3857238" y="15875"/>
                </a:moveTo>
                <a:lnTo>
                  <a:pt x="239221" y="15875"/>
                </a:lnTo>
                <a:lnTo>
                  <a:pt x="241388" y="11379"/>
                </a:lnTo>
                <a:lnTo>
                  <a:pt x="3859405" y="11379"/>
                </a:lnTo>
                <a:lnTo>
                  <a:pt x="3857238" y="15875"/>
                </a:lnTo>
                <a:close/>
              </a:path>
              <a:path w="3883025" h="475614">
                <a:moveTo>
                  <a:pt x="19786" y="471068"/>
                </a:moveTo>
                <a:lnTo>
                  <a:pt x="12636" y="459689"/>
                </a:lnTo>
                <a:lnTo>
                  <a:pt x="25272" y="459689"/>
                </a:lnTo>
                <a:lnTo>
                  <a:pt x="19786" y="471068"/>
                </a:lnTo>
                <a:close/>
              </a:path>
              <a:path w="3883025" h="475614">
                <a:moveTo>
                  <a:pt x="3655436" y="471068"/>
                </a:moveTo>
                <a:lnTo>
                  <a:pt x="19786" y="471068"/>
                </a:lnTo>
                <a:lnTo>
                  <a:pt x="25272" y="459689"/>
                </a:lnTo>
                <a:lnTo>
                  <a:pt x="3643289" y="459689"/>
                </a:lnTo>
                <a:lnTo>
                  <a:pt x="3641128" y="464172"/>
                </a:lnTo>
                <a:lnTo>
                  <a:pt x="3658761" y="464172"/>
                </a:lnTo>
                <a:lnTo>
                  <a:pt x="3655436" y="471068"/>
                </a:lnTo>
                <a:close/>
              </a:path>
              <a:path w="3883025" h="475614">
                <a:moveTo>
                  <a:pt x="3658761" y="464172"/>
                </a:moveTo>
                <a:lnTo>
                  <a:pt x="3641128" y="464172"/>
                </a:lnTo>
                <a:lnTo>
                  <a:pt x="3648278" y="459689"/>
                </a:lnTo>
                <a:lnTo>
                  <a:pt x="3660922" y="459689"/>
                </a:lnTo>
                <a:lnTo>
                  <a:pt x="3658761" y="46417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15"/>
          <p:cNvSpPr txBox="1"/>
          <p:nvPr/>
        </p:nvSpPr>
        <p:spPr>
          <a:xfrm>
            <a:off x="4802484" y="4797251"/>
            <a:ext cx="1555946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课后思考题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11066" y="4670830"/>
            <a:ext cx="5170983" cy="633371"/>
          </a:xfrm>
          <a:custGeom>
            <a:avLst/>
            <a:gdLst/>
            <a:ahLst/>
            <a:cxnLst/>
            <a:rect l="l" t="t" r="r" b="b"/>
            <a:pathLst>
              <a:path w="3883025" h="475614">
                <a:moveTo>
                  <a:pt x="3653269" y="475576"/>
                </a:moveTo>
                <a:lnTo>
                  <a:pt x="0" y="475576"/>
                </a:lnTo>
                <a:lnTo>
                  <a:pt x="229260" y="0"/>
                </a:lnTo>
                <a:lnTo>
                  <a:pt x="3882529" y="0"/>
                </a:lnTo>
                <a:lnTo>
                  <a:pt x="3880362" y="4495"/>
                </a:lnTo>
                <a:lnTo>
                  <a:pt x="3862730" y="4495"/>
                </a:lnTo>
                <a:lnTo>
                  <a:pt x="3859405" y="11391"/>
                </a:lnTo>
                <a:lnTo>
                  <a:pt x="241388" y="11391"/>
                </a:lnTo>
                <a:lnTo>
                  <a:pt x="234238" y="15875"/>
                </a:lnTo>
                <a:lnTo>
                  <a:pt x="239227" y="15875"/>
                </a:lnTo>
                <a:lnTo>
                  <a:pt x="25272" y="459701"/>
                </a:lnTo>
                <a:lnTo>
                  <a:pt x="12636" y="459701"/>
                </a:lnTo>
                <a:lnTo>
                  <a:pt x="19786" y="471081"/>
                </a:lnTo>
                <a:lnTo>
                  <a:pt x="3655436" y="471081"/>
                </a:lnTo>
                <a:lnTo>
                  <a:pt x="3653269" y="475576"/>
                </a:lnTo>
                <a:close/>
              </a:path>
              <a:path w="3883025" h="475614">
                <a:moveTo>
                  <a:pt x="3641128" y="464184"/>
                </a:moveTo>
                <a:lnTo>
                  <a:pt x="3862730" y="4495"/>
                </a:lnTo>
                <a:lnTo>
                  <a:pt x="3869893" y="15875"/>
                </a:lnTo>
                <a:lnTo>
                  <a:pt x="3874876" y="15875"/>
                </a:lnTo>
                <a:lnTo>
                  <a:pt x="3660922" y="459701"/>
                </a:lnTo>
                <a:lnTo>
                  <a:pt x="3648278" y="459701"/>
                </a:lnTo>
                <a:lnTo>
                  <a:pt x="3641128" y="464184"/>
                </a:lnTo>
                <a:close/>
              </a:path>
              <a:path w="3883025" h="475614">
                <a:moveTo>
                  <a:pt x="3874876" y="15875"/>
                </a:moveTo>
                <a:lnTo>
                  <a:pt x="3869893" y="15875"/>
                </a:lnTo>
                <a:lnTo>
                  <a:pt x="3862730" y="4495"/>
                </a:lnTo>
                <a:lnTo>
                  <a:pt x="3880362" y="4495"/>
                </a:lnTo>
                <a:lnTo>
                  <a:pt x="3874876" y="15875"/>
                </a:lnTo>
                <a:close/>
              </a:path>
              <a:path w="3883025" h="475614">
                <a:moveTo>
                  <a:pt x="239227" y="15875"/>
                </a:moveTo>
                <a:lnTo>
                  <a:pt x="234238" y="15875"/>
                </a:lnTo>
                <a:lnTo>
                  <a:pt x="241388" y="11391"/>
                </a:lnTo>
                <a:lnTo>
                  <a:pt x="239227" y="15875"/>
                </a:lnTo>
                <a:close/>
              </a:path>
              <a:path w="3883025" h="475614">
                <a:moveTo>
                  <a:pt x="3857244" y="15875"/>
                </a:moveTo>
                <a:lnTo>
                  <a:pt x="239227" y="15875"/>
                </a:lnTo>
                <a:lnTo>
                  <a:pt x="241388" y="11391"/>
                </a:lnTo>
                <a:lnTo>
                  <a:pt x="3859405" y="11391"/>
                </a:lnTo>
                <a:lnTo>
                  <a:pt x="3857244" y="15875"/>
                </a:lnTo>
                <a:close/>
              </a:path>
              <a:path w="3883025" h="475614">
                <a:moveTo>
                  <a:pt x="19786" y="471081"/>
                </a:moveTo>
                <a:lnTo>
                  <a:pt x="12636" y="459701"/>
                </a:lnTo>
                <a:lnTo>
                  <a:pt x="25272" y="459701"/>
                </a:lnTo>
                <a:lnTo>
                  <a:pt x="19786" y="471081"/>
                </a:lnTo>
                <a:close/>
              </a:path>
              <a:path w="3883025" h="475614">
                <a:moveTo>
                  <a:pt x="3655436" y="471081"/>
                </a:moveTo>
                <a:lnTo>
                  <a:pt x="19786" y="471081"/>
                </a:lnTo>
                <a:lnTo>
                  <a:pt x="25272" y="459701"/>
                </a:lnTo>
                <a:lnTo>
                  <a:pt x="3643289" y="459701"/>
                </a:lnTo>
                <a:lnTo>
                  <a:pt x="3641128" y="464184"/>
                </a:lnTo>
                <a:lnTo>
                  <a:pt x="3658760" y="464184"/>
                </a:lnTo>
                <a:lnTo>
                  <a:pt x="3655436" y="471081"/>
                </a:lnTo>
                <a:close/>
              </a:path>
              <a:path w="3883025" h="475614">
                <a:moveTo>
                  <a:pt x="3658760" y="464184"/>
                </a:moveTo>
                <a:lnTo>
                  <a:pt x="3641128" y="464184"/>
                </a:lnTo>
                <a:lnTo>
                  <a:pt x="3648278" y="459701"/>
                </a:lnTo>
                <a:lnTo>
                  <a:pt x="3660922" y="459701"/>
                </a:lnTo>
                <a:lnTo>
                  <a:pt x="3658760" y="4641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17"/>
          <p:cNvSpPr/>
          <p:nvPr/>
        </p:nvSpPr>
        <p:spPr>
          <a:xfrm>
            <a:off x="10603507" y="653632"/>
            <a:ext cx="575023" cy="576715"/>
          </a:xfrm>
          <a:custGeom>
            <a:avLst/>
            <a:gdLst/>
            <a:ahLst/>
            <a:cxnLst/>
            <a:rect l="l" t="t" r="r" b="b"/>
            <a:pathLst>
              <a:path w="431800" h="433069">
                <a:moveTo>
                  <a:pt x="215595" y="432841"/>
                </a:moveTo>
                <a:lnTo>
                  <a:pt x="166064" y="427124"/>
                </a:lnTo>
                <a:lnTo>
                  <a:pt x="120604" y="410840"/>
                </a:lnTo>
                <a:lnTo>
                  <a:pt x="80517" y="385285"/>
                </a:lnTo>
                <a:lnTo>
                  <a:pt x="47108" y="351756"/>
                </a:lnTo>
                <a:lnTo>
                  <a:pt x="21683" y="311552"/>
                </a:lnTo>
                <a:lnTo>
                  <a:pt x="5545" y="265970"/>
                </a:lnTo>
                <a:lnTo>
                  <a:pt x="0" y="216306"/>
                </a:lnTo>
                <a:lnTo>
                  <a:pt x="5545" y="166727"/>
                </a:lnTo>
                <a:lnTo>
                  <a:pt x="21683" y="121205"/>
                </a:lnTo>
                <a:lnTo>
                  <a:pt x="47108" y="81041"/>
                </a:lnTo>
                <a:lnTo>
                  <a:pt x="80517" y="47538"/>
                </a:lnTo>
                <a:lnTo>
                  <a:pt x="120604" y="21995"/>
                </a:lnTo>
                <a:lnTo>
                  <a:pt x="166064" y="5715"/>
                </a:lnTo>
                <a:lnTo>
                  <a:pt x="215595" y="0"/>
                </a:lnTo>
                <a:lnTo>
                  <a:pt x="265126" y="5716"/>
                </a:lnTo>
                <a:lnTo>
                  <a:pt x="310596" y="21998"/>
                </a:lnTo>
                <a:lnTo>
                  <a:pt x="350707" y="47547"/>
                </a:lnTo>
                <a:lnTo>
                  <a:pt x="384162" y="81063"/>
                </a:lnTo>
                <a:lnTo>
                  <a:pt x="409664" y="121247"/>
                </a:lnTo>
                <a:lnTo>
                  <a:pt x="425916" y="166799"/>
                </a:lnTo>
                <a:lnTo>
                  <a:pt x="431622" y="216420"/>
                </a:lnTo>
                <a:lnTo>
                  <a:pt x="425916" y="266042"/>
                </a:lnTo>
                <a:lnTo>
                  <a:pt x="409664" y="311594"/>
                </a:lnTo>
                <a:lnTo>
                  <a:pt x="384162" y="351778"/>
                </a:lnTo>
                <a:lnTo>
                  <a:pt x="350707" y="385294"/>
                </a:lnTo>
                <a:lnTo>
                  <a:pt x="310596" y="410843"/>
                </a:lnTo>
                <a:lnTo>
                  <a:pt x="265126" y="427125"/>
                </a:lnTo>
                <a:lnTo>
                  <a:pt x="215595" y="43284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8" name="object 18"/>
          <p:cNvSpPr/>
          <p:nvPr/>
        </p:nvSpPr>
        <p:spPr>
          <a:xfrm>
            <a:off x="10730959" y="774927"/>
            <a:ext cx="318765" cy="33327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9" name="object 19"/>
          <p:cNvSpPr/>
          <p:nvPr/>
        </p:nvSpPr>
        <p:spPr>
          <a:xfrm>
            <a:off x="8876407" y="654156"/>
            <a:ext cx="575868" cy="575868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216369" y="432053"/>
                </a:moveTo>
                <a:lnTo>
                  <a:pt x="166838" y="426347"/>
                </a:lnTo>
                <a:lnTo>
                  <a:pt x="121362" y="410093"/>
                </a:lnTo>
                <a:lnTo>
                  <a:pt x="81234" y="384584"/>
                </a:lnTo>
                <a:lnTo>
                  <a:pt x="47744" y="351117"/>
                </a:lnTo>
                <a:lnTo>
                  <a:pt x="22181" y="310986"/>
                </a:lnTo>
                <a:lnTo>
                  <a:pt x="5836" y="265486"/>
                </a:lnTo>
                <a:lnTo>
                  <a:pt x="0" y="215912"/>
                </a:lnTo>
                <a:lnTo>
                  <a:pt x="5836" y="166423"/>
                </a:lnTo>
                <a:lnTo>
                  <a:pt x="22181" y="120984"/>
                </a:lnTo>
                <a:lnTo>
                  <a:pt x="47744" y="80893"/>
                </a:lnTo>
                <a:lnTo>
                  <a:pt x="81234" y="47451"/>
                </a:lnTo>
                <a:lnTo>
                  <a:pt x="121362" y="21955"/>
                </a:lnTo>
                <a:lnTo>
                  <a:pt x="166838" y="5705"/>
                </a:lnTo>
                <a:lnTo>
                  <a:pt x="216369" y="0"/>
                </a:lnTo>
                <a:lnTo>
                  <a:pt x="265905" y="5705"/>
                </a:lnTo>
                <a:lnTo>
                  <a:pt x="311376" y="21958"/>
                </a:lnTo>
                <a:lnTo>
                  <a:pt x="351487" y="47460"/>
                </a:lnTo>
                <a:lnTo>
                  <a:pt x="384940" y="80915"/>
                </a:lnTo>
                <a:lnTo>
                  <a:pt x="410441" y="121025"/>
                </a:lnTo>
                <a:lnTo>
                  <a:pt x="426691" y="166495"/>
                </a:lnTo>
                <a:lnTo>
                  <a:pt x="432396" y="216026"/>
                </a:lnTo>
                <a:lnTo>
                  <a:pt x="426691" y="265558"/>
                </a:lnTo>
                <a:lnTo>
                  <a:pt x="410441" y="311028"/>
                </a:lnTo>
                <a:lnTo>
                  <a:pt x="384940" y="351138"/>
                </a:lnTo>
                <a:lnTo>
                  <a:pt x="351487" y="384593"/>
                </a:lnTo>
                <a:lnTo>
                  <a:pt x="311376" y="410095"/>
                </a:lnTo>
                <a:lnTo>
                  <a:pt x="265905" y="426348"/>
                </a:lnTo>
                <a:lnTo>
                  <a:pt x="216369" y="432053"/>
                </a:lnTo>
                <a:close/>
              </a:path>
            </a:pathLst>
          </a:custGeom>
          <a:solidFill>
            <a:srgbClr val="F7950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20"/>
          <p:cNvSpPr/>
          <p:nvPr/>
        </p:nvSpPr>
        <p:spPr>
          <a:xfrm>
            <a:off x="9014141" y="776128"/>
            <a:ext cx="333277" cy="33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21"/>
          <p:cNvSpPr/>
          <p:nvPr/>
        </p:nvSpPr>
        <p:spPr>
          <a:xfrm>
            <a:off x="9738943" y="653632"/>
            <a:ext cx="577560" cy="576715"/>
          </a:xfrm>
          <a:custGeom>
            <a:avLst/>
            <a:gdLst/>
            <a:ahLst/>
            <a:cxnLst/>
            <a:rect l="l" t="t" r="r" b="b"/>
            <a:pathLst>
              <a:path w="433704" h="433069">
                <a:moveTo>
                  <a:pt x="217144" y="432841"/>
                </a:moveTo>
                <a:lnTo>
                  <a:pt x="167517" y="427124"/>
                </a:lnTo>
                <a:lnTo>
                  <a:pt x="121948" y="410840"/>
                </a:lnTo>
                <a:lnTo>
                  <a:pt x="81724" y="385285"/>
                </a:lnTo>
                <a:lnTo>
                  <a:pt x="48131" y="351756"/>
                </a:lnTo>
                <a:lnTo>
                  <a:pt x="22456" y="311552"/>
                </a:lnTo>
                <a:lnTo>
                  <a:pt x="5983" y="265970"/>
                </a:lnTo>
                <a:lnTo>
                  <a:pt x="0" y="216306"/>
                </a:lnTo>
                <a:lnTo>
                  <a:pt x="5983" y="166727"/>
                </a:lnTo>
                <a:lnTo>
                  <a:pt x="22456" y="121205"/>
                </a:lnTo>
                <a:lnTo>
                  <a:pt x="48131" y="81041"/>
                </a:lnTo>
                <a:lnTo>
                  <a:pt x="81724" y="47538"/>
                </a:lnTo>
                <a:lnTo>
                  <a:pt x="121948" y="21995"/>
                </a:lnTo>
                <a:lnTo>
                  <a:pt x="167517" y="5715"/>
                </a:lnTo>
                <a:lnTo>
                  <a:pt x="217144" y="0"/>
                </a:lnTo>
                <a:lnTo>
                  <a:pt x="266765" y="5716"/>
                </a:lnTo>
                <a:lnTo>
                  <a:pt x="312315" y="21998"/>
                </a:lnTo>
                <a:lnTo>
                  <a:pt x="352497" y="47547"/>
                </a:lnTo>
                <a:lnTo>
                  <a:pt x="386010" y="81063"/>
                </a:lnTo>
                <a:lnTo>
                  <a:pt x="411556" y="121247"/>
                </a:lnTo>
                <a:lnTo>
                  <a:pt x="427837" y="166799"/>
                </a:lnTo>
                <a:lnTo>
                  <a:pt x="433552" y="216420"/>
                </a:lnTo>
                <a:lnTo>
                  <a:pt x="427837" y="266042"/>
                </a:lnTo>
                <a:lnTo>
                  <a:pt x="411556" y="311594"/>
                </a:lnTo>
                <a:lnTo>
                  <a:pt x="386010" y="351778"/>
                </a:lnTo>
                <a:lnTo>
                  <a:pt x="352497" y="385294"/>
                </a:lnTo>
                <a:lnTo>
                  <a:pt x="312315" y="410843"/>
                </a:lnTo>
                <a:lnTo>
                  <a:pt x="266765" y="427125"/>
                </a:lnTo>
                <a:lnTo>
                  <a:pt x="217144" y="432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22"/>
          <p:cNvSpPr/>
          <p:nvPr/>
        </p:nvSpPr>
        <p:spPr>
          <a:xfrm>
            <a:off x="9897479" y="790640"/>
            <a:ext cx="260705" cy="30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3" name="object 23"/>
          <p:cNvSpPr/>
          <p:nvPr/>
        </p:nvSpPr>
        <p:spPr>
          <a:xfrm>
            <a:off x="7151336" y="653632"/>
            <a:ext cx="575868" cy="576715"/>
          </a:xfrm>
          <a:custGeom>
            <a:avLst/>
            <a:gdLst/>
            <a:ahLst/>
            <a:cxnLst/>
            <a:rect l="l" t="t" r="r" b="b"/>
            <a:pathLst>
              <a:path w="432435" h="433069">
                <a:moveTo>
                  <a:pt x="216027" y="432841"/>
                </a:moveTo>
                <a:lnTo>
                  <a:pt x="166402" y="427124"/>
                </a:lnTo>
                <a:lnTo>
                  <a:pt x="120856" y="410840"/>
                </a:lnTo>
                <a:lnTo>
                  <a:pt x="80695" y="385285"/>
                </a:lnTo>
                <a:lnTo>
                  <a:pt x="47222" y="351756"/>
                </a:lnTo>
                <a:lnTo>
                  <a:pt x="21745" y="311552"/>
                </a:lnTo>
                <a:lnTo>
                  <a:pt x="5569" y="265970"/>
                </a:lnTo>
                <a:lnTo>
                  <a:pt x="0" y="216306"/>
                </a:lnTo>
                <a:lnTo>
                  <a:pt x="5569" y="166727"/>
                </a:lnTo>
                <a:lnTo>
                  <a:pt x="21745" y="121205"/>
                </a:lnTo>
                <a:lnTo>
                  <a:pt x="47222" y="81041"/>
                </a:lnTo>
                <a:lnTo>
                  <a:pt x="80695" y="47538"/>
                </a:lnTo>
                <a:lnTo>
                  <a:pt x="120856" y="21995"/>
                </a:lnTo>
                <a:lnTo>
                  <a:pt x="166402" y="5715"/>
                </a:lnTo>
                <a:lnTo>
                  <a:pt x="216027" y="0"/>
                </a:lnTo>
                <a:lnTo>
                  <a:pt x="265647" y="5716"/>
                </a:lnTo>
                <a:lnTo>
                  <a:pt x="311198" y="21998"/>
                </a:lnTo>
                <a:lnTo>
                  <a:pt x="351379" y="47547"/>
                </a:lnTo>
                <a:lnTo>
                  <a:pt x="384892" y="81063"/>
                </a:lnTo>
                <a:lnTo>
                  <a:pt x="410439" y="121247"/>
                </a:lnTo>
                <a:lnTo>
                  <a:pt x="426719" y="166799"/>
                </a:lnTo>
                <a:lnTo>
                  <a:pt x="432435" y="216420"/>
                </a:lnTo>
                <a:lnTo>
                  <a:pt x="426719" y="266042"/>
                </a:lnTo>
                <a:lnTo>
                  <a:pt x="410439" y="311594"/>
                </a:lnTo>
                <a:lnTo>
                  <a:pt x="384892" y="351778"/>
                </a:lnTo>
                <a:lnTo>
                  <a:pt x="351379" y="385294"/>
                </a:lnTo>
                <a:lnTo>
                  <a:pt x="311198" y="410843"/>
                </a:lnTo>
                <a:lnTo>
                  <a:pt x="265647" y="427125"/>
                </a:lnTo>
                <a:lnTo>
                  <a:pt x="216027" y="43284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4" name="object 24"/>
          <p:cNvSpPr/>
          <p:nvPr/>
        </p:nvSpPr>
        <p:spPr>
          <a:xfrm>
            <a:off x="7273309" y="801530"/>
            <a:ext cx="330858" cy="28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5" name="object 25"/>
          <p:cNvSpPr/>
          <p:nvPr/>
        </p:nvSpPr>
        <p:spPr>
          <a:xfrm>
            <a:off x="8013871" y="653632"/>
            <a:ext cx="576715" cy="576715"/>
          </a:xfrm>
          <a:custGeom>
            <a:avLst/>
            <a:gdLst/>
            <a:ahLst/>
            <a:cxnLst/>
            <a:rect l="l" t="t" r="r" b="b"/>
            <a:pathLst>
              <a:path w="433070" h="433069">
                <a:moveTo>
                  <a:pt x="216395" y="432841"/>
                </a:moveTo>
                <a:lnTo>
                  <a:pt x="166774" y="427124"/>
                </a:lnTo>
                <a:lnTo>
                  <a:pt x="121222" y="410840"/>
                </a:lnTo>
                <a:lnTo>
                  <a:pt x="81039" y="385285"/>
                </a:lnTo>
                <a:lnTo>
                  <a:pt x="47526" y="351756"/>
                </a:lnTo>
                <a:lnTo>
                  <a:pt x="21982" y="311552"/>
                </a:lnTo>
                <a:lnTo>
                  <a:pt x="5706" y="265970"/>
                </a:lnTo>
                <a:lnTo>
                  <a:pt x="0" y="216306"/>
                </a:lnTo>
                <a:lnTo>
                  <a:pt x="5706" y="166727"/>
                </a:lnTo>
                <a:lnTo>
                  <a:pt x="21982" y="121205"/>
                </a:lnTo>
                <a:lnTo>
                  <a:pt x="47526" y="81041"/>
                </a:lnTo>
                <a:lnTo>
                  <a:pt x="81039" y="47538"/>
                </a:lnTo>
                <a:lnTo>
                  <a:pt x="121222" y="21995"/>
                </a:lnTo>
                <a:lnTo>
                  <a:pt x="166774" y="5715"/>
                </a:lnTo>
                <a:lnTo>
                  <a:pt x="216395" y="0"/>
                </a:lnTo>
                <a:lnTo>
                  <a:pt x="266016" y="5716"/>
                </a:lnTo>
                <a:lnTo>
                  <a:pt x="311568" y="21998"/>
                </a:lnTo>
                <a:lnTo>
                  <a:pt x="351752" y="47547"/>
                </a:lnTo>
                <a:lnTo>
                  <a:pt x="385268" y="81063"/>
                </a:lnTo>
                <a:lnTo>
                  <a:pt x="410817" y="121247"/>
                </a:lnTo>
                <a:lnTo>
                  <a:pt x="427099" y="166799"/>
                </a:lnTo>
                <a:lnTo>
                  <a:pt x="432816" y="216420"/>
                </a:lnTo>
                <a:lnTo>
                  <a:pt x="427099" y="266042"/>
                </a:lnTo>
                <a:lnTo>
                  <a:pt x="410817" y="311594"/>
                </a:lnTo>
                <a:lnTo>
                  <a:pt x="385268" y="351778"/>
                </a:lnTo>
                <a:lnTo>
                  <a:pt x="351752" y="385294"/>
                </a:lnTo>
                <a:lnTo>
                  <a:pt x="311568" y="410843"/>
                </a:lnTo>
                <a:lnTo>
                  <a:pt x="266016" y="427125"/>
                </a:lnTo>
                <a:lnTo>
                  <a:pt x="216395" y="432841"/>
                </a:lnTo>
                <a:close/>
              </a:path>
            </a:pathLst>
          </a:custGeom>
          <a:solidFill>
            <a:srgbClr val="3992DB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6" name="object 26"/>
          <p:cNvSpPr/>
          <p:nvPr/>
        </p:nvSpPr>
        <p:spPr>
          <a:xfrm>
            <a:off x="8149137" y="776128"/>
            <a:ext cx="330858" cy="330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0"/>
            <a:ext cx="12176967" cy="68495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3" name="object 3"/>
          <p:cNvSpPr txBox="1"/>
          <p:nvPr/>
        </p:nvSpPr>
        <p:spPr>
          <a:xfrm>
            <a:off x="590151" y="560393"/>
            <a:ext cx="2922472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b="1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3195" b="1" spc="-8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195" b="1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国际</a:t>
            </a:r>
            <a:r>
              <a:rPr sz="3195" b="1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EMS</a:t>
            </a:r>
            <a:r>
              <a:rPr sz="3195" b="1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简介</a:t>
            </a:r>
            <a:endParaRPr sz="31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179832" y="397764"/>
                </a:moveTo>
                <a:lnTo>
                  <a:pt x="0" y="397764"/>
                </a:lnTo>
                <a:lnTo>
                  <a:pt x="0" y="0"/>
                </a:lnTo>
                <a:lnTo>
                  <a:pt x="179832" y="0"/>
                </a:lnTo>
                <a:lnTo>
                  <a:pt x="179832" y="39776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8" name="object 8"/>
          <p:cNvSpPr txBox="1"/>
          <p:nvPr/>
        </p:nvSpPr>
        <p:spPr>
          <a:xfrm>
            <a:off x="1468753" y="1177951"/>
            <a:ext cx="8862126" cy="167830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indent="475615" algn="just">
              <a:lnSpc>
                <a:spcPct val="150000"/>
              </a:lnSpc>
              <a:spcBef>
                <a:spcPts val="100"/>
              </a:spcBef>
            </a:pPr>
            <a:r>
              <a:rPr sz="2395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EMS（Express</a:t>
            </a:r>
            <a:r>
              <a:rPr sz="2395" spc="-3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39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Mail</a:t>
            </a:r>
            <a:r>
              <a:rPr sz="2395" spc="-2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395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Service）</a:t>
            </a:r>
            <a:r>
              <a:rPr sz="239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即特快专递邮件业务，是邮政 特快专递服务，由万国邮联管理下的国际邮件快递服务，在中国境 内是由中国邮政提供的一种快递服务。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59701" y="2952913"/>
            <a:ext cx="7267620" cy="2193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0" name="object 10"/>
          <p:cNvSpPr/>
          <p:nvPr/>
        </p:nvSpPr>
        <p:spPr>
          <a:xfrm>
            <a:off x="2359701" y="5384247"/>
            <a:ext cx="7267620" cy="850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4546068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2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dirty="0">
                <a:solidFill>
                  <a:srgbClr val="7E7E7E"/>
                </a:solidFill>
              </a:rPr>
              <a:t>国际</a:t>
            </a:r>
            <a:r>
              <a:rPr sz="3195" spc="-5" dirty="0">
                <a:solidFill>
                  <a:srgbClr val="7E7E7E"/>
                </a:solidFill>
              </a:rPr>
              <a:t>EMS</a:t>
            </a:r>
            <a:r>
              <a:rPr sz="3195" dirty="0">
                <a:solidFill>
                  <a:srgbClr val="7E7E7E"/>
                </a:solidFill>
              </a:rPr>
              <a:t>特征</a:t>
            </a:r>
            <a:r>
              <a:rPr sz="3195" dirty="0">
                <a:solidFill>
                  <a:srgbClr val="FF0000"/>
                </a:solidFill>
              </a:rPr>
              <a:t>（优点）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179832" y="397764"/>
                </a:moveTo>
                <a:lnTo>
                  <a:pt x="0" y="397764"/>
                </a:lnTo>
                <a:lnTo>
                  <a:pt x="0" y="0"/>
                </a:lnTo>
                <a:lnTo>
                  <a:pt x="179832" y="0"/>
                </a:lnTo>
                <a:lnTo>
                  <a:pt x="179832" y="39776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196309" y="4162204"/>
            <a:ext cx="2317006" cy="32385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网络强大、价格合理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3909" y="3996581"/>
            <a:ext cx="2639188" cy="174244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865" dirty="0">
                <a:latin typeface="微软雅黑" panose="020B0503020204020204" charset="-122"/>
                <a:cs typeface="微软雅黑" panose="020B0503020204020204" charset="-122"/>
              </a:rPr>
              <a:t>可不用商业发票可清关， 有优先通关权；敏感的货 物，一般都可以通关。通 关不过者可免费运回国</a:t>
            </a:r>
            <a:r>
              <a:rPr sz="1865" spc="5" dirty="0">
                <a:latin typeface="微软雅黑" panose="020B0503020204020204" charset="-122"/>
                <a:cs typeface="微软雅黑" panose="020B0503020204020204" charset="-122"/>
              </a:rPr>
              <a:t>内</a:t>
            </a:r>
            <a:endParaRPr sz="186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8977" y="3973529"/>
            <a:ext cx="2063319" cy="186309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适宜发小件且对时 效要求不高的货物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，可走敏感货物， 不易产生关税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64506" y="1235335"/>
            <a:ext cx="1955080" cy="1998206"/>
          </a:xfrm>
          <a:custGeom>
            <a:avLst/>
            <a:gdLst/>
            <a:ahLst/>
            <a:cxnLst/>
            <a:rect l="l" t="t" r="r" b="b"/>
            <a:pathLst>
              <a:path w="1468120" h="1500505">
                <a:moveTo>
                  <a:pt x="725944" y="1500162"/>
                </a:moveTo>
                <a:lnTo>
                  <a:pt x="16129" y="1500162"/>
                </a:lnTo>
                <a:lnTo>
                  <a:pt x="0" y="604634"/>
                </a:lnTo>
                <a:lnTo>
                  <a:pt x="10262" y="558362"/>
                </a:lnTo>
                <a:lnTo>
                  <a:pt x="23380" y="513204"/>
                </a:lnTo>
                <a:lnTo>
                  <a:pt x="39250" y="469261"/>
                </a:lnTo>
                <a:lnTo>
                  <a:pt x="57770" y="426635"/>
                </a:lnTo>
                <a:lnTo>
                  <a:pt x="78835" y="385427"/>
                </a:lnTo>
                <a:lnTo>
                  <a:pt x="102342" y="345738"/>
                </a:lnTo>
                <a:lnTo>
                  <a:pt x="128186" y="307670"/>
                </a:lnTo>
                <a:lnTo>
                  <a:pt x="156265" y="271324"/>
                </a:lnTo>
                <a:lnTo>
                  <a:pt x="186475" y="236801"/>
                </a:lnTo>
                <a:lnTo>
                  <a:pt x="218712" y="204202"/>
                </a:lnTo>
                <a:lnTo>
                  <a:pt x="252872" y="173629"/>
                </a:lnTo>
                <a:lnTo>
                  <a:pt x="288853" y="145183"/>
                </a:lnTo>
                <a:lnTo>
                  <a:pt x="326549" y="118966"/>
                </a:lnTo>
                <a:lnTo>
                  <a:pt x="365858" y="95078"/>
                </a:lnTo>
                <a:lnTo>
                  <a:pt x="406676" y="73621"/>
                </a:lnTo>
                <a:lnTo>
                  <a:pt x="448899" y="54697"/>
                </a:lnTo>
                <a:lnTo>
                  <a:pt x="492423" y="38406"/>
                </a:lnTo>
                <a:lnTo>
                  <a:pt x="537146" y="24850"/>
                </a:lnTo>
                <a:lnTo>
                  <a:pt x="582963" y="14130"/>
                </a:lnTo>
                <a:lnTo>
                  <a:pt x="629771" y="6347"/>
                </a:lnTo>
                <a:lnTo>
                  <a:pt x="677466" y="1603"/>
                </a:lnTo>
                <a:lnTo>
                  <a:pt x="725944" y="0"/>
                </a:lnTo>
                <a:lnTo>
                  <a:pt x="772867" y="1479"/>
                </a:lnTo>
                <a:lnTo>
                  <a:pt x="819015" y="5858"/>
                </a:lnTo>
                <a:lnTo>
                  <a:pt x="864301" y="13048"/>
                </a:lnTo>
                <a:lnTo>
                  <a:pt x="908640" y="22963"/>
                </a:lnTo>
                <a:lnTo>
                  <a:pt x="951942" y="35512"/>
                </a:lnTo>
                <a:lnTo>
                  <a:pt x="994123" y="50609"/>
                </a:lnTo>
                <a:lnTo>
                  <a:pt x="1035094" y="68165"/>
                </a:lnTo>
                <a:lnTo>
                  <a:pt x="1074768" y="88091"/>
                </a:lnTo>
                <a:lnTo>
                  <a:pt x="1113060" y="110301"/>
                </a:lnTo>
                <a:lnTo>
                  <a:pt x="1149880" y="134705"/>
                </a:lnTo>
                <a:lnTo>
                  <a:pt x="1185143" y="161215"/>
                </a:lnTo>
                <a:lnTo>
                  <a:pt x="1218762" y="189744"/>
                </a:lnTo>
                <a:lnTo>
                  <a:pt x="1250649" y="220203"/>
                </a:lnTo>
                <a:lnTo>
                  <a:pt x="1280718" y="252504"/>
                </a:lnTo>
                <a:lnTo>
                  <a:pt x="1308882" y="286559"/>
                </a:lnTo>
                <a:lnTo>
                  <a:pt x="1335052" y="322280"/>
                </a:lnTo>
                <a:lnTo>
                  <a:pt x="1359144" y="359578"/>
                </a:lnTo>
                <a:lnTo>
                  <a:pt x="1381068" y="398366"/>
                </a:lnTo>
                <a:lnTo>
                  <a:pt x="1400740" y="438555"/>
                </a:lnTo>
                <a:lnTo>
                  <a:pt x="1418070" y="480058"/>
                </a:lnTo>
                <a:lnTo>
                  <a:pt x="1432973" y="522785"/>
                </a:lnTo>
                <a:lnTo>
                  <a:pt x="1445362" y="566649"/>
                </a:lnTo>
                <a:lnTo>
                  <a:pt x="1455149" y="611562"/>
                </a:lnTo>
                <a:lnTo>
                  <a:pt x="1462247" y="657436"/>
                </a:lnTo>
                <a:lnTo>
                  <a:pt x="1466570" y="704182"/>
                </a:lnTo>
                <a:lnTo>
                  <a:pt x="1468031" y="751713"/>
                </a:lnTo>
                <a:lnTo>
                  <a:pt x="1466570" y="799230"/>
                </a:lnTo>
                <a:lnTo>
                  <a:pt x="1462247" y="845936"/>
                </a:lnTo>
                <a:lnTo>
                  <a:pt x="1455149" y="891746"/>
                </a:lnTo>
                <a:lnTo>
                  <a:pt x="1445362" y="936572"/>
                </a:lnTo>
                <a:lnTo>
                  <a:pt x="1432973" y="980329"/>
                </a:lnTo>
                <a:lnTo>
                  <a:pt x="1418070" y="1022931"/>
                </a:lnTo>
                <a:lnTo>
                  <a:pt x="1400740" y="1064293"/>
                </a:lnTo>
                <a:lnTo>
                  <a:pt x="1381068" y="1104327"/>
                </a:lnTo>
                <a:lnTo>
                  <a:pt x="1359144" y="1142950"/>
                </a:lnTo>
                <a:lnTo>
                  <a:pt x="1335052" y="1180073"/>
                </a:lnTo>
                <a:lnTo>
                  <a:pt x="1308882" y="1215613"/>
                </a:lnTo>
                <a:lnTo>
                  <a:pt x="1280718" y="1249482"/>
                </a:lnTo>
                <a:lnTo>
                  <a:pt x="1250649" y="1281595"/>
                </a:lnTo>
                <a:lnTo>
                  <a:pt x="1218762" y="1311865"/>
                </a:lnTo>
                <a:lnTo>
                  <a:pt x="1185143" y="1340208"/>
                </a:lnTo>
                <a:lnTo>
                  <a:pt x="1149880" y="1366537"/>
                </a:lnTo>
                <a:lnTo>
                  <a:pt x="1113060" y="1390766"/>
                </a:lnTo>
                <a:lnTo>
                  <a:pt x="1074768" y="1412809"/>
                </a:lnTo>
                <a:lnTo>
                  <a:pt x="1035094" y="1432581"/>
                </a:lnTo>
                <a:lnTo>
                  <a:pt x="994123" y="1449995"/>
                </a:lnTo>
                <a:lnTo>
                  <a:pt x="951942" y="1464966"/>
                </a:lnTo>
                <a:lnTo>
                  <a:pt x="908640" y="1477407"/>
                </a:lnTo>
                <a:lnTo>
                  <a:pt x="864301" y="1487233"/>
                </a:lnTo>
                <a:lnTo>
                  <a:pt x="819015" y="1494358"/>
                </a:lnTo>
                <a:lnTo>
                  <a:pt x="772867" y="1498696"/>
                </a:lnTo>
                <a:lnTo>
                  <a:pt x="725944" y="15001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1" name="object 11"/>
          <p:cNvSpPr/>
          <p:nvPr/>
        </p:nvSpPr>
        <p:spPr>
          <a:xfrm>
            <a:off x="5377118" y="1282894"/>
            <a:ext cx="1960153" cy="1999898"/>
          </a:xfrm>
          <a:custGeom>
            <a:avLst/>
            <a:gdLst/>
            <a:ahLst/>
            <a:cxnLst/>
            <a:rect l="l" t="t" r="r" b="b"/>
            <a:pathLst>
              <a:path w="1471929" h="1501775">
                <a:moveTo>
                  <a:pt x="729348" y="1501368"/>
                </a:moveTo>
                <a:lnTo>
                  <a:pt x="16141" y="1501368"/>
                </a:lnTo>
                <a:lnTo>
                  <a:pt x="0" y="605129"/>
                </a:lnTo>
                <a:lnTo>
                  <a:pt x="10665" y="558412"/>
                </a:lnTo>
                <a:lnTo>
                  <a:pt x="24114" y="512886"/>
                </a:lnTo>
                <a:lnTo>
                  <a:pt x="40252" y="468646"/>
                </a:lnTo>
                <a:lnTo>
                  <a:pt x="58980" y="425789"/>
                </a:lnTo>
                <a:lnTo>
                  <a:pt x="80204" y="384409"/>
                </a:lnTo>
                <a:lnTo>
                  <a:pt x="103827" y="344604"/>
                </a:lnTo>
                <a:lnTo>
                  <a:pt x="129752" y="306469"/>
                </a:lnTo>
                <a:lnTo>
                  <a:pt x="157882" y="270099"/>
                </a:lnTo>
                <a:lnTo>
                  <a:pt x="188122" y="235591"/>
                </a:lnTo>
                <a:lnTo>
                  <a:pt x="220376" y="203041"/>
                </a:lnTo>
                <a:lnTo>
                  <a:pt x="254546" y="172543"/>
                </a:lnTo>
                <a:lnTo>
                  <a:pt x="290536" y="144195"/>
                </a:lnTo>
                <a:lnTo>
                  <a:pt x="328250" y="118092"/>
                </a:lnTo>
                <a:lnTo>
                  <a:pt x="367592" y="94329"/>
                </a:lnTo>
                <a:lnTo>
                  <a:pt x="408464" y="73004"/>
                </a:lnTo>
                <a:lnTo>
                  <a:pt x="450772" y="54210"/>
                </a:lnTo>
                <a:lnTo>
                  <a:pt x="494418" y="38045"/>
                </a:lnTo>
                <a:lnTo>
                  <a:pt x="539305" y="24604"/>
                </a:lnTo>
                <a:lnTo>
                  <a:pt x="585339" y="13983"/>
                </a:lnTo>
                <a:lnTo>
                  <a:pt x="632421" y="6278"/>
                </a:lnTo>
                <a:lnTo>
                  <a:pt x="680456" y="1585"/>
                </a:lnTo>
                <a:lnTo>
                  <a:pt x="729348" y="0"/>
                </a:lnTo>
                <a:lnTo>
                  <a:pt x="776280" y="1466"/>
                </a:lnTo>
                <a:lnTo>
                  <a:pt x="822439" y="5807"/>
                </a:lnTo>
                <a:lnTo>
                  <a:pt x="867735" y="12938"/>
                </a:lnTo>
                <a:lnTo>
                  <a:pt x="912083" y="22773"/>
                </a:lnTo>
                <a:lnTo>
                  <a:pt x="955396" y="35225"/>
                </a:lnTo>
                <a:lnTo>
                  <a:pt x="997585" y="50208"/>
                </a:lnTo>
                <a:lnTo>
                  <a:pt x="1038565" y="67636"/>
                </a:lnTo>
                <a:lnTo>
                  <a:pt x="1078249" y="87424"/>
                </a:lnTo>
                <a:lnTo>
                  <a:pt x="1116548" y="109486"/>
                </a:lnTo>
                <a:lnTo>
                  <a:pt x="1153377" y="133734"/>
                </a:lnTo>
                <a:lnTo>
                  <a:pt x="1188648" y="160085"/>
                </a:lnTo>
                <a:lnTo>
                  <a:pt x="1222275" y="188451"/>
                </a:lnTo>
                <a:lnTo>
                  <a:pt x="1254169" y="218746"/>
                </a:lnTo>
                <a:lnTo>
                  <a:pt x="1284244" y="250885"/>
                </a:lnTo>
                <a:lnTo>
                  <a:pt x="1312414" y="284781"/>
                </a:lnTo>
                <a:lnTo>
                  <a:pt x="1338591" y="320349"/>
                </a:lnTo>
                <a:lnTo>
                  <a:pt x="1362688" y="357502"/>
                </a:lnTo>
                <a:lnTo>
                  <a:pt x="1384617" y="396155"/>
                </a:lnTo>
                <a:lnTo>
                  <a:pt x="1404293" y="436222"/>
                </a:lnTo>
                <a:lnTo>
                  <a:pt x="1421628" y="477616"/>
                </a:lnTo>
                <a:lnTo>
                  <a:pt x="1436534" y="520252"/>
                </a:lnTo>
                <a:lnTo>
                  <a:pt x="1448925" y="564043"/>
                </a:lnTo>
                <a:lnTo>
                  <a:pt x="1458715" y="608904"/>
                </a:lnTo>
                <a:lnTo>
                  <a:pt x="1465815" y="654749"/>
                </a:lnTo>
                <a:lnTo>
                  <a:pt x="1470139" y="701491"/>
                </a:lnTo>
                <a:lnTo>
                  <a:pt x="1471599" y="749045"/>
                </a:lnTo>
                <a:lnTo>
                  <a:pt x="1470139" y="796614"/>
                </a:lnTo>
                <a:lnTo>
                  <a:pt x="1465815" y="843397"/>
                </a:lnTo>
                <a:lnTo>
                  <a:pt x="1458715" y="889308"/>
                </a:lnTo>
                <a:lnTo>
                  <a:pt x="1448925" y="934257"/>
                </a:lnTo>
                <a:lnTo>
                  <a:pt x="1436534" y="978156"/>
                </a:lnTo>
                <a:lnTo>
                  <a:pt x="1421628" y="1020918"/>
                </a:lnTo>
                <a:lnTo>
                  <a:pt x="1404293" y="1062454"/>
                </a:lnTo>
                <a:lnTo>
                  <a:pt x="1384617" y="1102675"/>
                </a:lnTo>
                <a:lnTo>
                  <a:pt x="1362688" y="1141495"/>
                </a:lnTo>
                <a:lnTo>
                  <a:pt x="1338591" y="1178823"/>
                </a:lnTo>
                <a:lnTo>
                  <a:pt x="1312414" y="1214573"/>
                </a:lnTo>
                <a:lnTo>
                  <a:pt x="1284244" y="1248656"/>
                </a:lnTo>
                <a:lnTo>
                  <a:pt x="1254169" y="1280983"/>
                </a:lnTo>
                <a:lnTo>
                  <a:pt x="1222275" y="1311467"/>
                </a:lnTo>
                <a:lnTo>
                  <a:pt x="1188648" y="1340020"/>
                </a:lnTo>
                <a:lnTo>
                  <a:pt x="1153377" y="1366552"/>
                </a:lnTo>
                <a:lnTo>
                  <a:pt x="1116548" y="1390976"/>
                </a:lnTo>
                <a:lnTo>
                  <a:pt x="1078249" y="1413204"/>
                </a:lnTo>
                <a:lnTo>
                  <a:pt x="1038565" y="1433147"/>
                </a:lnTo>
                <a:lnTo>
                  <a:pt x="997585" y="1450717"/>
                </a:lnTo>
                <a:lnTo>
                  <a:pt x="955396" y="1465826"/>
                </a:lnTo>
                <a:lnTo>
                  <a:pt x="912083" y="1478386"/>
                </a:lnTo>
                <a:lnTo>
                  <a:pt x="867735" y="1488308"/>
                </a:lnTo>
                <a:lnTo>
                  <a:pt x="822439" y="1495505"/>
                </a:lnTo>
                <a:lnTo>
                  <a:pt x="776280" y="1499888"/>
                </a:lnTo>
                <a:lnTo>
                  <a:pt x="729348" y="150136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2" name="object 12"/>
          <p:cNvSpPr/>
          <p:nvPr/>
        </p:nvSpPr>
        <p:spPr>
          <a:xfrm>
            <a:off x="8736845" y="1259115"/>
            <a:ext cx="1961845" cy="2003280"/>
          </a:xfrm>
          <a:custGeom>
            <a:avLst/>
            <a:gdLst/>
            <a:ahLst/>
            <a:cxnLst/>
            <a:rect l="l" t="t" r="r" b="b"/>
            <a:pathLst>
              <a:path w="1473200" h="1504314">
                <a:moveTo>
                  <a:pt x="729945" y="1503743"/>
                </a:moveTo>
                <a:lnTo>
                  <a:pt x="16154" y="1503743"/>
                </a:lnTo>
                <a:lnTo>
                  <a:pt x="0" y="608037"/>
                </a:lnTo>
                <a:lnTo>
                  <a:pt x="10674" y="561328"/>
                </a:lnTo>
                <a:lnTo>
                  <a:pt x="24136" y="515772"/>
                </a:lnTo>
                <a:lnTo>
                  <a:pt x="40287" y="471469"/>
                </a:lnTo>
                <a:lnTo>
                  <a:pt x="59031" y="428518"/>
                </a:lnTo>
                <a:lnTo>
                  <a:pt x="80272" y="387018"/>
                </a:lnTo>
                <a:lnTo>
                  <a:pt x="103914" y="347069"/>
                </a:lnTo>
                <a:lnTo>
                  <a:pt x="129859" y="308771"/>
                </a:lnTo>
                <a:lnTo>
                  <a:pt x="158013" y="272223"/>
                </a:lnTo>
                <a:lnTo>
                  <a:pt x="188277" y="237525"/>
                </a:lnTo>
                <a:lnTo>
                  <a:pt x="220556" y="204775"/>
                </a:lnTo>
                <a:lnTo>
                  <a:pt x="254754" y="174074"/>
                </a:lnTo>
                <a:lnTo>
                  <a:pt x="290773" y="145520"/>
                </a:lnTo>
                <a:lnTo>
                  <a:pt x="328517" y="119214"/>
                </a:lnTo>
                <a:lnTo>
                  <a:pt x="367891" y="95255"/>
                </a:lnTo>
                <a:lnTo>
                  <a:pt x="408796" y="73742"/>
                </a:lnTo>
                <a:lnTo>
                  <a:pt x="451138" y="54774"/>
                </a:lnTo>
                <a:lnTo>
                  <a:pt x="494820" y="38452"/>
                </a:lnTo>
                <a:lnTo>
                  <a:pt x="539744" y="24874"/>
                </a:lnTo>
                <a:lnTo>
                  <a:pt x="585815" y="14141"/>
                </a:lnTo>
                <a:lnTo>
                  <a:pt x="632937" y="6351"/>
                </a:lnTo>
                <a:lnTo>
                  <a:pt x="681012" y="1604"/>
                </a:lnTo>
                <a:lnTo>
                  <a:pt x="729945" y="0"/>
                </a:lnTo>
                <a:lnTo>
                  <a:pt x="776915" y="1479"/>
                </a:lnTo>
                <a:lnTo>
                  <a:pt x="823110" y="5859"/>
                </a:lnTo>
                <a:lnTo>
                  <a:pt x="868443" y="13051"/>
                </a:lnTo>
                <a:lnTo>
                  <a:pt x="912827" y="22967"/>
                </a:lnTo>
                <a:lnTo>
                  <a:pt x="956174" y="35519"/>
                </a:lnTo>
                <a:lnTo>
                  <a:pt x="998398" y="50619"/>
                </a:lnTo>
                <a:lnTo>
                  <a:pt x="1039411" y="68178"/>
                </a:lnTo>
                <a:lnTo>
                  <a:pt x="1079126" y="88108"/>
                </a:lnTo>
                <a:lnTo>
                  <a:pt x="1117457" y="110322"/>
                </a:lnTo>
                <a:lnTo>
                  <a:pt x="1154315" y="134731"/>
                </a:lnTo>
                <a:lnTo>
                  <a:pt x="1189615" y="161247"/>
                </a:lnTo>
                <a:lnTo>
                  <a:pt x="1223268" y="189781"/>
                </a:lnTo>
                <a:lnTo>
                  <a:pt x="1255188" y="220246"/>
                </a:lnTo>
                <a:lnTo>
                  <a:pt x="1285288" y="252554"/>
                </a:lnTo>
                <a:lnTo>
                  <a:pt x="1313480" y="286615"/>
                </a:lnTo>
                <a:lnTo>
                  <a:pt x="1339678" y="322343"/>
                </a:lnTo>
                <a:lnTo>
                  <a:pt x="1363794" y="359649"/>
                </a:lnTo>
                <a:lnTo>
                  <a:pt x="1385741" y="398445"/>
                </a:lnTo>
                <a:lnTo>
                  <a:pt x="1405433" y="438642"/>
                </a:lnTo>
                <a:lnTo>
                  <a:pt x="1422781" y="480153"/>
                </a:lnTo>
                <a:lnTo>
                  <a:pt x="1437700" y="522889"/>
                </a:lnTo>
                <a:lnTo>
                  <a:pt x="1450101" y="566763"/>
                </a:lnTo>
                <a:lnTo>
                  <a:pt x="1459898" y="611685"/>
                </a:lnTo>
                <a:lnTo>
                  <a:pt x="1467004" y="657568"/>
                </a:lnTo>
                <a:lnTo>
                  <a:pt x="1471331" y="704324"/>
                </a:lnTo>
                <a:lnTo>
                  <a:pt x="1472793" y="751865"/>
                </a:lnTo>
                <a:lnTo>
                  <a:pt x="1471331" y="799405"/>
                </a:lnTo>
                <a:lnTo>
                  <a:pt x="1467004" y="846162"/>
                </a:lnTo>
                <a:lnTo>
                  <a:pt x="1459898" y="892045"/>
                </a:lnTo>
                <a:lnTo>
                  <a:pt x="1450101" y="936968"/>
                </a:lnTo>
                <a:lnTo>
                  <a:pt x="1437700" y="980842"/>
                </a:lnTo>
                <a:lnTo>
                  <a:pt x="1422781" y="1023578"/>
                </a:lnTo>
                <a:lnTo>
                  <a:pt x="1405433" y="1065090"/>
                </a:lnTo>
                <a:lnTo>
                  <a:pt x="1385741" y="1105288"/>
                </a:lnTo>
                <a:lnTo>
                  <a:pt x="1363794" y="1144084"/>
                </a:lnTo>
                <a:lnTo>
                  <a:pt x="1339678" y="1181391"/>
                </a:lnTo>
                <a:lnTo>
                  <a:pt x="1313480" y="1217119"/>
                </a:lnTo>
                <a:lnTo>
                  <a:pt x="1285288" y="1251182"/>
                </a:lnTo>
                <a:lnTo>
                  <a:pt x="1255188" y="1283490"/>
                </a:lnTo>
                <a:lnTo>
                  <a:pt x="1223268" y="1313956"/>
                </a:lnTo>
                <a:lnTo>
                  <a:pt x="1189615" y="1342491"/>
                </a:lnTo>
                <a:lnTo>
                  <a:pt x="1154315" y="1369008"/>
                </a:lnTo>
                <a:lnTo>
                  <a:pt x="1117457" y="1393417"/>
                </a:lnTo>
                <a:lnTo>
                  <a:pt x="1079126" y="1415631"/>
                </a:lnTo>
                <a:lnTo>
                  <a:pt x="1039411" y="1435563"/>
                </a:lnTo>
                <a:lnTo>
                  <a:pt x="998398" y="1453122"/>
                </a:lnTo>
                <a:lnTo>
                  <a:pt x="956174" y="1468222"/>
                </a:lnTo>
                <a:lnTo>
                  <a:pt x="912827" y="1480775"/>
                </a:lnTo>
                <a:lnTo>
                  <a:pt x="868443" y="1490691"/>
                </a:lnTo>
                <a:lnTo>
                  <a:pt x="823110" y="1497883"/>
                </a:lnTo>
                <a:lnTo>
                  <a:pt x="776915" y="1502263"/>
                </a:lnTo>
                <a:lnTo>
                  <a:pt x="729945" y="1503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3" name="object 13"/>
          <p:cNvSpPr/>
          <p:nvPr/>
        </p:nvSpPr>
        <p:spPr>
          <a:xfrm>
            <a:off x="1139010" y="3521663"/>
            <a:ext cx="1612602" cy="282438"/>
          </a:xfrm>
          <a:custGeom>
            <a:avLst/>
            <a:gdLst/>
            <a:ahLst/>
            <a:cxnLst/>
            <a:rect l="l" t="t" r="r" b="b"/>
            <a:pathLst>
              <a:path w="1210945" h="212089">
                <a:moveTo>
                  <a:pt x="1134884" y="211924"/>
                </a:moveTo>
                <a:lnTo>
                  <a:pt x="80721" y="211924"/>
                </a:lnTo>
                <a:lnTo>
                  <a:pt x="48075" y="203417"/>
                </a:lnTo>
                <a:lnTo>
                  <a:pt x="22553" y="180543"/>
                </a:lnTo>
                <a:lnTo>
                  <a:pt x="5935" y="147277"/>
                </a:lnTo>
                <a:lnTo>
                  <a:pt x="0" y="107594"/>
                </a:lnTo>
                <a:lnTo>
                  <a:pt x="5935" y="66024"/>
                </a:lnTo>
                <a:lnTo>
                  <a:pt x="22553" y="31789"/>
                </a:lnTo>
                <a:lnTo>
                  <a:pt x="48075" y="8558"/>
                </a:lnTo>
                <a:lnTo>
                  <a:pt x="80721" y="0"/>
                </a:lnTo>
                <a:lnTo>
                  <a:pt x="1134884" y="0"/>
                </a:lnTo>
                <a:lnTo>
                  <a:pt x="1164784" y="8558"/>
                </a:lnTo>
                <a:lnTo>
                  <a:pt x="1188896" y="31789"/>
                </a:lnTo>
                <a:lnTo>
                  <a:pt x="1204995" y="66024"/>
                </a:lnTo>
                <a:lnTo>
                  <a:pt x="1210856" y="107594"/>
                </a:lnTo>
                <a:lnTo>
                  <a:pt x="1204995" y="147277"/>
                </a:lnTo>
                <a:lnTo>
                  <a:pt x="1188896" y="180543"/>
                </a:lnTo>
                <a:lnTo>
                  <a:pt x="1164784" y="203417"/>
                </a:lnTo>
                <a:lnTo>
                  <a:pt x="1134884" y="2119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4" name="object 14"/>
          <p:cNvSpPr/>
          <p:nvPr/>
        </p:nvSpPr>
        <p:spPr>
          <a:xfrm>
            <a:off x="2781615" y="3521663"/>
            <a:ext cx="1102692" cy="282438"/>
          </a:xfrm>
          <a:custGeom>
            <a:avLst/>
            <a:gdLst/>
            <a:ahLst/>
            <a:cxnLst/>
            <a:rect l="l" t="t" r="r" b="b"/>
            <a:pathLst>
              <a:path w="828039" h="212089">
                <a:moveTo>
                  <a:pt x="772528" y="211924"/>
                </a:moveTo>
                <a:lnTo>
                  <a:pt x="54952" y="211924"/>
                </a:lnTo>
                <a:lnTo>
                  <a:pt x="34091" y="203417"/>
                </a:lnTo>
                <a:lnTo>
                  <a:pt x="16565" y="180543"/>
                </a:lnTo>
                <a:lnTo>
                  <a:pt x="4494" y="147277"/>
                </a:lnTo>
                <a:lnTo>
                  <a:pt x="0" y="107594"/>
                </a:lnTo>
                <a:lnTo>
                  <a:pt x="4494" y="66024"/>
                </a:lnTo>
                <a:lnTo>
                  <a:pt x="16565" y="31789"/>
                </a:lnTo>
                <a:lnTo>
                  <a:pt x="34091" y="8558"/>
                </a:lnTo>
                <a:lnTo>
                  <a:pt x="54952" y="0"/>
                </a:lnTo>
                <a:lnTo>
                  <a:pt x="772528" y="0"/>
                </a:lnTo>
                <a:lnTo>
                  <a:pt x="793384" y="8558"/>
                </a:lnTo>
                <a:lnTo>
                  <a:pt x="810910" y="31789"/>
                </a:lnTo>
                <a:lnTo>
                  <a:pt x="822984" y="66024"/>
                </a:lnTo>
                <a:lnTo>
                  <a:pt x="827481" y="107594"/>
                </a:lnTo>
                <a:lnTo>
                  <a:pt x="822984" y="147277"/>
                </a:lnTo>
                <a:lnTo>
                  <a:pt x="810910" y="180543"/>
                </a:lnTo>
                <a:lnTo>
                  <a:pt x="793384" y="203417"/>
                </a:lnTo>
                <a:lnTo>
                  <a:pt x="772528" y="2119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15"/>
          <p:cNvSpPr/>
          <p:nvPr/>
        </p:nvSpPr>
        <p:spPr>
          <a:xfrm>
            <a:off x="3745608" y="3521663"/>
            <a:ext cx="1775808" cy="282438"/>
          </a:xfrm>
          <a:custGeom>
            <a:avLst/>
            <a:gdLst/>
            <a:ahLst/>
            <a:cxnLst/>
            <a:rect l="l" t="t" r="r" b="b"/>
            <a:pathLst>
              <a:path w="1333500" h="212089">
                <a:moveTo>
                  <a:pt x="1278597" y="211924"/>
                </a:moveTo>
                <a:lnTo>
                  <a:pt x="54889" y="211924"/>
                </a:lnTo>
                <a:lnTo>
                  <a:pt x="34054" y="203417"/>
                </a:lnTo>
                <a:lnTo>
                  <a:pt x="16548" y="180543"/>
                </a:lnTo>
                <a:lnTo>
                  <a:pt x="4490" y="147277"/>
                </a:lnTo>
                <a:lnTo>
                  <a:pt x="0" y="107594"/>
                </a:lnTo>
                <a:lnTo>
                  <a:pt x="4490" y="66024"/>
                </a:lnTo>
                <a:lnTo>
                  <a:pt x="16548" y="31789"/>
                </a:lnTo>
                <a:lnTo>
                  <a:pt x="34054" y="8558"/>
                </a:lnTo>
                <a:lnTo>
                  <a:pt x="54889" y="0"/>
                </a:lnTo>
                <a:lnTo>
                  <a:pt x="1278597" y="0"/>
                </a:lnTo>
                <a:lnTo>
                  <a:pt x="1299433" y="8558"/>
                </a:lnTo>
                <a:lnTo>
                  <a:pt x="1316939" y="31789"/>
                </a:lnTo>
                <a:lnTo>
                  <a:pt x="1328997" y="66024"/>
                </a:lnTo>
                <a:lnTo>
                  <a:pt x="1333487" y="107594"/>
                </a:lnTo>
                <a:lnTo>
                  <a:pt x="1328997" y="147277"/>
                </a:lnTo>
                <a:lnTo>
                  <a:pt x="1316939" y="180543"/>
                </a:lnTo>
                <a:lnTo>
                  <a:pt x="1299433" y="203417"/>
                </a:lnTo>
                <a:lnTo>
                  <a:pt x="1278597" y="21192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6" name="object 16"/>
          <p:cNvSpPr/>
          <p:nvPr/>
        </p:nvSpPr>
        <p:spPr>
          <a:xfrm>
            <a:off x="5058437" y="3521663"/>
            <a:ext cx="2139425" cy="282438"/>
          </a:xfrm>
          <a:custGeom>
            <a:avLst/>
            <a:gdLst/>
            <a:ahLst/>
            <a:cxnLst/>
            <a:rect l="l" t="t" r="r" b="b"/>
            <a:pathLst>
              <a:path w="1606550" h="212089">
                <a:moveTo>
                  <a:pt x="1540014" y="211924"/>
                </a:moveTo>
                <a:lnTo>
                  <a:pt x="66103" y="211924"/>
                </a:lnTo>
                <a:lnTo>
                  <a:pt x="39369" y="203417"/>
                </a:lnTo>
                <a:lnTo>
                  <a:pt x="18468" y="180543"/>
                </a:lnTo>
                <a:lnTo>
                  <a:pt x="4860" y="147277"/>
                </a:lnTo>
                <a:lnTo>
                  <a:pt x="0" y="107594"/>
                </a:lnTo>
                <a:lnTo>
                  <a:pt x="4860" y="66024"/>
                </a:lnTo>
                <a:lnTo>
                  <a:pt x="18468" y="31789"/>
                </a:lnTo>
                <a:lnTo>
                  <a:pt x="39369" y="8558"/>
                </a:lnTo>
                <a:lnTo>
                  <a:pt x="66103" y="0"/>
                </a:lnTo>
                <a:lnTo>
                  <a:pt x="1540014" y="0"/>
                </a:lnTo>
                <a:lnTo>
                  <a:pt x="1565111" y="8558"/>
                </a:lnTo>
                <a:lnTo>
                  <a:pt x="1586198" y="31789"/>
                </a:lnTo>
                <a:lnTo>
                  <a:pt x="1600722" y="66024"/>
                </a:lnTo>
                <a:lnTo>
                  <a:pt x="1606130" y="107594"/>
                </a:lnTo>
                <a:lnTo>
                  <a:pt x="1600722" y="147277"/>
                </a:lnTo>
                <a:lnTo>
                  <a:pt x="1586198" y="180543"/>
                </a:lnTo>
                <a:lnTo>
                  <a:pt x="1565111" y="203417"/>
                </a:lnTo>
                <a:lnTo>
                  <a:pt x="1540014" y="21192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17"/>
          <p:cNvSpPr/>
          <p:nvPr/>
        </p:nvSpPr>
        <p:spPr>
          <a:xfrm>
            <a:off x="7086325" y="3521663"/>
            <a:ext cx="4002332" cy="282438"/>
          </a:xfrm>
          <a:custGeom>
            <a:avLst/>
            <a:gdLst/>
            <a:ahLst/>
            <a:cxnLst/>
            <a:rect l="l" t="t" r="r" b="b"/>
            <a:pathLst>
              <a:path w="3005454" h="212089">
                <a:moveTo>
                  <a:pt x="2905709" y="211924"/>
                </a:moveTo>
                <a:lnTo>
                  <a:pt x="99390" y="211924"/>
                </a:lnTo>
                <a:lnTo>
                  <a:pt x="59193" y="203417"/>
                </a:lnTo>
                <a:lnTo>
                  <a:pt x="27768" y="180543"/>
                </a:lnTo>
                <a:lnTo>
                  <a:pt x="7307" y="147277"/>
                </a:lnTo>
                <a:lnTo>
                  <a:pt x="0" y="107594"/>
                </a:lnTo>
                <a:lnTo>
                  <a:pt x="7307" y="66024"/>
                </a:lnTo>
                <a:lnTo>
                  <a:pt x="27768" y="31789"/>
                </a:lnTo>
                <a:lnTo>
                  <a:pt x="59193" y="8558"/>
                </a:lnTo>
                <a:lnTo>
                  <a:pt x="99390" y="0"/>
                </a:lnTo>
                <a:lnTo>
                  <a:pt x="2905709" y="0"/>
                </a:lnTo>
                <a:lnTo>
                  <a:pt x="2943436" y="8558"/>
                </a:lnTo>
                <a:lnTo>
                  <a:pt x="2975135" y="31789"/>
                </a:lnTo>
                <a:lnTo>
                  <a:pt x="2996968" y="66024"/>
                </a:lnTo>
                <a:lnTo>
                  <a:pt x="3005099" y="107594"/>
                </a:lnTo>
                <a:lnTo>
                  <a:pt x="2996968" y="147277"/>
                </a:lnTo>
                <a:lnTo>
                  <a:pt x="2975135" y="180543"/>
                </a:lnTo>
                <a:lnTo>
                  <a:pt x="2943436" y="203417"/>
                </a:lnTo>
                <a:lnTo>
                  <a:pt x="2905709" y="211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8" name="object 18"/>
          <p:cNvSpPr/>
          <p:nvPr/>
        </p:nvSpPr>
        <p:spPr>
          <a:xfrm>
            <a:off x="8693752" y="3378955"/>
            <a:ext cx="602929" cy="608003"/>
          </a:xfrm>
          <a:custGeom>
            <a:avLst/>
            <a:gdLst/>
            <a:ahLst/>
            <a:cxnLst/>
            <a:rect l="l" t="t" r="r" b="b"/>
            <a:pathLst>
              <a:path w="452754" h="456564">
                <a:moveTo>
                  <a:pt x="226428" y="456006"/>
                </a:moveTo>
                <a:lnTo>
                  <a:pt x="180839" y="451375"/>
                </a:lnTo>
                <a:lnTo>
                  <a:pt x="138374" y="438099"/>
                </a:lnTo>
                <a:lnTo>
                  <a:pt x="99941" y="417103"/>
                </a:lnTo>
                <a:lnTo>
                  <a:pt x="66446" y="389313"/>
                </a:lnTo>
                <a:lnTo>
                  <a:pt x="38797" y="355654"/>
                </a:lnTo>
                <a:lnTo>
                  <a:pt x="17902" y="317051"/>
                </a:lnTo>
                <a:lnTo>
                  <a:pt x="4667" y="274429"/>
                </a:lnTo>
                <a:lnTo>
                  <a:pt x="0" y="228714"/>
                </a:lnTo>
                <a:lnTo>
                  <a:pt x="4667" y="182529"/>
                </a:lnTo>
                <a:lnTo>
                  <a:pt x="17902" y="139554"/>
                </a:lnTo>
                <a:lnTo>
                  <a:pt x="38797" y="100698"/>
                </a:lnTo>
                <a:lnTo>
                  <a:pt x="66446" y="66870"/>
                </a:lnTo>
                <a:lnTo>
                  <a:pt x="99941" y="38977"/>
                </a:lnTo>
                <a:lnTo>
                  <a:pt x="138374" y="17929"/>
                </a:lnTo>
                <a:lnTo>
                  <a:pt x="180839" y="4633"/>
                </a:lnTo>
                <a:lnTo>
                  <a:pt x="226428" y="0"/>
                </a:lnTo>
                <a:lnTo>
                  <a:pt x="272021" y="4632"/>
                </a:lnTo>
                <a:lnTo>
                  <a:pt x="314486" y="17917"/>
                </a:lnTo>
                <a:lnTo>
                  <a:pt x="352913" y="38939"/>
                </a:lnTo>
                <a:lnTo>
                  <a:pt x="386394" y="66781"/>
                </a:lnTo>
                <a:lnTo>
                  <a:pt x="414018" y="100525"/>
                </a:lnTo>
                <a:lnTo>
                  <a:pt x="434875" y="139254"/>
                </a:lnTo>
                <a:lnTo>
                  <a:pt x="448057" y="182053"/>
                </a:lnTo>
                <a:lnTo>
                  <a:pt x="452653" y="228003"/>
                </a:lnTo>
                <a:lnTo>
                  <a:pt x="448057" y="273953"/>
                </a:lnTo>
                <a:lnTo>
                  <a:pt x="434875" y="316751"/>
                </a:lnTo>
                <a:lnTo>
                  <a:pt x="414018" y="355480"/>
                </a:lnTo>
                <a:lnTo>
                  <a:pt x="386394" y="389224"/>
                </a:lnTo>
                <a:lnTo>
                  <a:pt x="352913" y="417066"/>
                </a:lnTo>
                <a:lnTo>
                  <a:pt x="314486" y="438088"/>
                </a:lnTo>
                <a:lnTo>
                  <a:pt x="272021" y="451373"/>
                </a:lnTo>
                <a:lnTo>
                  <a:pt x="226428" y="456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9" name="object 19"/>
          <p:cNvSpPr/>
          <p:nvPr/>
        </p:nvSpPr>
        <p:spPr>
          <a:xfrm>
            <a:off x="8872347" y="3537510"/>
            <a:ext cx="246617" cy="25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20"/>
          <p:cNvSpPr/>
          <p:nvPr/>
        </p:nvSpPr>
        <p:spPr>
          <a:xfrm>
            <a:off x="5343058" y="3359929"/>
            <a:ext cx="603775" cy="608003"/>
          </a:xfrm>
          <a:custGeom>
            <a:avLst/>
            <a:gdLst/>
            <a:ahLst/>
            <a:cxnLst/>
            <a:rect l="l" t="t" r="r" b="b"/>
            <a:pathLst>
              <a:path w="453389" h="456564">
                <a:moveTo>
                  <a:pt x="226796" y="456006"/>
                </a:moveTo>
                <a:lnTo>
                  <a:pt x="181202" y="451373"/>
                </a:lnTo>
                <a:lnTo>
                  <a:pt x="138729" y="438084"/>
                </a:lnTo>
                <a:lnTo>
                  <a:pt x="100281" y="417053"/>
                </a:lnTo>
                <a:lnTo>
                  <a:pt x="66759" y="389194"/>
                </a:lnTo>
                <a:lnTo>
                  <a:pt x="39067" y="355421"/>
                </a:lnTo>
                <a:lnTo>
                  <a:pt x="18108" y="316649"/>
                </a:lnTo>
                <a:lnTo>
                  <a:pt x="4784" y="273791"/>
                </a:lnTo>
                <a:lnTo>
                  <a:pt x="0" y="227761"/>
                </a:lnTo>
                <a:lnTo>
                  <a:pt x="4784" y="181891"/>
                </a:lnTo>
                <a:lnTo>
                  <a:pt x="18108" y="139153"/>
                </a:lnTo>
                <a:lnTo>
                  <a:pt x="39067" y="100466"/>
                </a:lnTo>
                <a:lnTo>
                  <a:pt x="66759" y="66751"/>
                </a:lnTo>
                <a:lnTo>
                  <a:pt x="100281" y="38927"/>
                </a:lnTo>
                <a:lnTo>
                  <a:pt x="138729" y="17914"/>
                </a:lnTo>
                <a:lnTo>
                  <a:pt x="181202" y="4631"/>
                </a:lnTo>
                <a:lnTo>
                  <a:pt x="226796" y="0"/>
                </a:lnTo>
                <a:lnTo>
                  <a:pt x="272385" y="4632"/>
                </a:lnTo>
                <a:lnTo>
                  <a:pt x="314847" y="17917"/>
                </a:lnTo>
                <a:lnTo>
                  <a:pt x="353272" y="38939"/>
                </a:lnTo>
                <a:lnTo>
                  <a:pt x="386751" y="66781"/>
                </a:lnTo>
                <a:lnTo>
                  <a:pt x="414374" y="100525"/>
                </a:lnTo>
                <a:lnTo>
                  <a:pt x="435231" y="139254"/>
                </a:lnTo>
                <a:lnTo>
                  <a:pt x="448413" y="182053"/>
                </a:lnTo>
                <a:lnTo>
                  <a:pt x="453008" y="228003"/>
                </a:lnTo>
                <a:lnTo>
                  <a:pt x="448413" y="273953"/>
                </a:lnTo>
                <a:lnTo>
                  <a:pt x="435231" y="316751"/>
                </a:lnTo>
                <a:lnTo>
                  <a:pt x="414374" y="355480"/>
                </a:lnTo>
                <a:lnTo>
                  <a:pt x="386751" y="389224"/>
                </a:lnTo>
                <a:lnTo>
                  <a:pt x="353272" y="417066"/>
                </a:lnTo>
                <a:lnTo>
                  <a:pt x="314847" y="438088"/>
                </a:lnTo>
                <a:lnTo>
                  <a:pt x="272385" y="451373"/>
                </a:lnTo>
                <a:lnTo>
                  <a:pt x="226796" y="456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21"/>
          <p:cNvSpPr/>
          <p:nvPr/>
        </p:nvSpPr>
        <p:spPr>
          <a:xfrm>
            <a:off x="5521653" y="3537510"/>
            <a:ext cx="248680" cy="25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22"/>
          <p:cNvSpPr/>
          <p:nvPr/>
        </p:nvSpPr>
        <p:spPr>
          <a:xfrm>
            <a:off x="2459146" y="3359929"/>
            <a:ext cx="602083" cy="608003"/>
          </a:xfrm>
          <a:custGeom>
            <a:avLst/>
            <a:gdLst/>
            <a:ahLst/>
            <a:cxnLst/>
            <a:rect l="l" t="t" r="r" b="b"/>
            <a:pathLst>
              <a:path w="452119" h="456564">
                <a:moveTo>
                  <a:pt x="226072" y="456006"/>
                </a:moveTo>
                <a:lnTo>
                  <a:pt x="180603" y="451373"/>
                </a:lnTo>
                <a:lnTo>
                  <a:pt x="138247" y="438084"/>
                </a:lnTo>
                <a:lnTo>
                  <a:pt x="99906" y="417053"/>
                </a:lnTo>
                <a:lnTo>
                  <a:pt x="66482" y="389194"/>
                </a:lnTo>
                <a:lnTo>
                  <a:pt x="38878" y="355421"/>
                </a:lnTo>
                <a:lnTo>
                  <a:pt x="17994" y="316649"/>
                </a:lnTo>
                <a:lnTo>
                  <a:pt x="4734" y="273791"/>
                </a:lnTo>
                <a:lnTo>
                  <a:pt x="0" y="227761"/>
                </a:lnTo>
                <a:lnTo>
                  <a:pt x="4734" y="181891"/>
                </a:lnTo>
                <a:lnTo>
                  <a:pt x="17994" y="139153"/>
                </a:lnTo>
                <a:lnTo>
                  <a:pt x="38878" y="100466"/>
                </a:lnTo>
                <a:lnTo>
                  <a:pt x="66482" y="66751"/>
                </a:lnTo>
                <a:lnTo>
                  <a:pt x="99906" y="38927"/>
                </a:lnTo>
                <a:lnTo>
                  <a:pt x="138247" y="17914"/>
                </a:lnTo>
                <a:lnTo>
                  <a:pt x="180603" y="4631"/>
                </a:lnTo>
                <a:lnTo>
                  <a:pt x="226072" y="0"/>
                </a:lnTo>
                <a:lnTo>
                  <a:pt x="271545" y="4632"/>
                </a:lnTo>
                <a:lnTo>
                  <a:pt x="313897" y="17917"/>
                </a:lnTo>
                <a:lnTo>
                  <a:pt x="352224" y="38939"/>
                </a:lnTo>
                <a:lnTo>
                  <a:pt x="385616" y="66781"/>
                </a:lnTo>
                <a:lnTo>
                  <a:pt x="413167" y="100525"/>
                </a:lnTo>
                <a:lnTo>
                  <a:pt x="433970" y="139254"/>
                </a:lnTo>
                <a:lnTo>
                  <a:pt x="447116" y="182053"/>
                </a:lnTo>
                <a:lnTo>
                  <a:pt x="451700" y="228003"/>
                </a:lnTo>
                <a:lnTo>
                  <a:pt x="447116" y="273953"/>
                </a:lnTo>
                <a:lnTo>
                  <a:pt x="433970" y="316751"/>
                </a:lnTo>
                <a:lnTo>
                  <a:pt x="413167" y="355480"/>
                </a:lnTo>
                <a:lnTo>
                  <a:pt x="385616" y="389224"/>
                </a:lnTo>
                <a:lnTo>
                  <a:pt x="352224" y="417066"/>
                </a:lnTo>
                <a:lnTo>
                  <a:pt x="313897" y="438088"/>
                </a:lnTo>
                <a:lnTo>
                  <a:pt x="271545" y="451373"/>
                </a:lnTo>
                <a:lnTo>
                  <a:pt x="226072" y="456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3" name="object 23"/>
          <p:cNvSpPr/>
          <p:nvPr/>
        </p:nvSpPr>
        <p:spPr>
          <a:xfrm>
            <a:off x="2637741" y="3537510"/>
            <a:ext cx="251691" cy="25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4" name="object 24"/>
          <p:cNvSpPr txBox="1"/>
          <p:nvPr/>
        </p:nvSpPr>
        <p:spPr>
          <a:xfrm>
            <a:off x="3104745" y="1985707"/>
            <a:ext cx="642673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latin typeface="微软雅黑" panose="020B0503020204020204" charset="-122"/>
                <a:cs typeface="微软雅黑" panose="020B0503020204020204" charset="-122"/>
              </a:rPr>
              <a:t>价格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17049" y="1985707"/>
            <a:ext cx="642673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latin typeface="微软雅黑" panose="020B0503020204020204" charset="-122"/>
                <a:cs typeface="微软雅黑" panose="020B0503020204020204" charset="-122"/>
              </a:rPr>
              <a:t>通关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99630" y="1985707"/>
            <a:ext cx="1251522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latin typeface="微软雅黑" panose="020B0503020204020204" charset="-122"/>
                <a:cs typeface="微软雅黑" panose="020B0503020204020204" charset="-122"/>
              </a:rPr>
              <a:t>适用范围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634155" y="2451426"/>
            <a:ext cx="1593999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56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8" name="object 28"/>
          <p:cNvSpPr/>
          <p:nvPr/>
        </p:nvSpPr>
        <p:spPr>
          <a:xfrm>
            <a:off x="5535673" y="2451426"/>
            <a:ext cx="1587234" cy="0"/>
          </a:xfrm>
          <a:custGeom>
            <a:avLst/>
            <a:gdLst/>
            <a:ahLst/>
            <a:cxnLst/>
            <a:rect l="l" t="t" r="r" b="b"/>
            <a:pathLst>
              <a:path w="1191895">
                <a:moveTo>
                  <a:pt x="0" y="0"/>
                </a:moveTo>
                <a:lnTo>
                  <a:pt x="1191806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9" name="object 29"/>
          <p:cNvSpPr/>
          <p:nvPr/>
        </p:nvSpPr>
        <p:spPr>
          <a:xfrm>
            <a:off x="8885894" y="2451426"/>
            <a:ext cx="1593999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56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4546068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2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dirty="0">
                <a:solidFill>
                  <a:srgbClr val="7E7E7E"/>
                </a:solidFill>
              </a:rPr>
              <a:t>国际</a:t>
            </a:r>
            <a:r>
              <a:rPr sz="3195" spc="-5" dirty="0">
                <a:solidFill>
                  <a:srgbClr val="7E7E7E"/>
                </a:solidFill>
              </a:rPr>
              <a:t>EMS</a:t>
            </a:r>
            <a:r>
              <a:rPr sz="3195" dirty="0">
                <a:solidFill>
                  <a:srgbClr val="7E7E7E"/>
                </a:solidFill>
              </a:rPr>
              <a:t>特征</a:t>
            </a:r>
            <a:r>
              <a:rPr sz="3195" dirty="0">
                <a:solidFill>
                  <a:srgbClr val="FF0000"/>
                </a:solidFill>
              </a:rPr>
              <a:t>（缺点）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179832" y="397764"/>
                </a:moveTo>
                <a:lnTo>
                  <a:pt x="0" y="397764"/>
                </a:lnTo>
                <a:lnTo>
                  <a:pt x="0" y="0"/>
                </a:lnTo>
                <a:lnTo>
                  <a:pt x="179832" y="0"/>
                </a:lnTo>
                <a:lnTo>
                  <a:pt x="179832" y="39776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/>
          <p:nvPr/>
        </p:nvSpPr>
        <p:spPr>
          <a:xfrm>
            <a:off x="2332911" y="1599798"/>
            <a:ext cx="1583006" cy="1425720"/>
          </a:xfrm>
          <a:custGeom>
            <a:avLst/>
            <a:gdLst/>
            <a:ahLst/>
            <a:cxnLst/>
            <a:rect l="l" t="t" r="r" b="b"/>
            <a:pathLst>
              <a:path w="1188720" h="1070610">
                <a:moveTo>
                  <a:pt x="591286" y="1070355"/>
                </a:moveTo>
                <a:lnTo>
                  <a:pt x="564843" y="1069832"/>
                </a:lnTo>
                <a:lnTo>
                  <a:pt x="538705" y="1068241"/>
                </a:lnTo>
                <a:lnTo>
                  <a:pt x="512905" y="1065555"/>
                </a:lnTo>
                <a:lnTo>
                  <a:pt x="487476" y="1061745"/>
                </a:lnTo>
                <a:lnTo>
                  <a:pt x="487476" y="942822"/>
                </a:lnTo>
                <a:lnTo>
                  <a:pt x="512696" y="947774"/>
                </a:lnTo>
                <a:lnTo>
                  <a:pt x="538443" y="951264"/>
                </a:lnTo>
                <a:lnTo>
                  <a:pt x="564659" y="953331"/>
                </a:lnTo>
                <a:lnTo>
                  <a:pt x="591286" y="954011"/>
                </a:lnTo>
                <a:lnTo>
                  <a:pt x="642190" y="951553"/>
                </a:lnTo>
                <a:lnTo>
                  <a:pt x="691506" y="944351"/>
                </a:lnTo>
                <a:lnTo>
                  <a:pt x="738950" y="932659"/>
                </a:lnTo>
                <a:lnTo>
                  <a:pt x="784236" y="916733"/>
                </a:lnTo>
                <a:lnTo>
                  <a:pt x="827080" y="896828"/>
                </a:lnTo>
                <a:lnTo>
                  <a:pt x="867196" y="873201"/>
                </a:lnTo>
                <a:lnTo>
                  <a:pt x="904299" y="846106"/>
                </a:lnTo>
                <a:lnTo>
                  <a:pt x="938105" y="815799"/>
                </a:lnTo>
                <a:lnTo>
                  <a:pt x="968328" y="782536"/>
                </a:lnTo>
                <a:lnTo>
                  <a:pt x="994683" y="746572"/>
                </a:lnTo>
                <a:lnTo>
                  <a:pt x="1016886" y="708162"/>
                </a:lnTo>
                <a:lnTo>
                  <a:pt x="1034651" y="667562"/>
                </a:lnTo>
                <a:lnTo>
                  <a:pt x="1047693" y="625028"/>
                </a:lnTo>
                <a:lnTo>
                  <a:pt x="1055727" y="580814"/>
                </a:lnTo>
                <a:lnTo>
                  <a:pt x="1058468" y="535177"/>
                </a:lnTo>
                <a:lnTo>
                  <a:pt x="1055727" y="489541"/>
                </a:lnTo>
                <a:lnTo>
                  <a:pt x="1047693" y="445327"/>
                </a:lnTo>
                <a:lnTo>
                  <a:pt x="1034651" y="402793"/>
                </a:lnTo>
                <a:lnTo>
                  <a:pt x="1016886" y="362193"/>
                </a:lnTo>
                <a:lnTo>
                  <a:pt x="994683" y="323783"/>
                </a:lnTo>
                <a:lnTo>
                  <a:pt x="968328" y="287819"/>
                </a:lnTo>
                <a:lnTo>
                  <a:pt x="938105" y="254556"/>
                </a:lnTo>
                <a:lnTo>
                  <a:pt x="904299" y="224249"/>
                </a:lnTo>
                <a:lnTo>
                  <a:pt x="867196" y="197154"/>
                </a:lnTo>
                <a:lnTo>
                  <a:pt x="827080" y="173527"/>
                </a:lnTo>
                <a:lnTo>
                  <a:pt x="784236" y="153622"/>
                </a:lnTo>
                <a:lnTo>
                  <a:pt x="738950" y="137696"/>
                </a:lnTo>
                <a:lnTo>
                  <a:pt x="691506" y="126004"/>
                </a:lnTo>
                <a:lnTo>
                  <a:pt x="642190" y="118802"/>
                </a:lnTo>
                <a:lnTo>
                  <a:pt x="591286" y="116344"/>
                </a:lnTo>
                <a:lnTo>
                  <a:pt x="538638" y="118975"/>
                </a:lnTo>
                <a:lnTo>
                  <a:pt x="487704" y="126678"/>
                </a:lnTo>
                <a:lnTo>
                  <a:pt x="438804" y="139171"/>
                </a:lnTo>
                <a:lnTo>
                  <a:pt x="392257" y="156171"/>
                </a:lnTo>
                <a:lnTo>
                  <a:pt x="348383" y="177396"/>
                </a:lnTo>
                <a:lnTo>
                  <a:pt x="307502" y="202563"/>
                </a:lnTo>
                <a:lnTo>
                  <a:pt x="269932" y="231389"/>
                </a:lnTo>
                <a:lnTo>
                  <a:pt x="235995" y="263592"/>
                </a:lnTo>
                <a:lnTo>
                  <a:pt x="206008" y="298889"/>
                </a:lnTo>
                <a:lnTo>
                  <a:pt x="180292" y="336998"/>
                </a:lnTo>
                <a:lnTo>
                  <a:pt x="159167" y="377635"/>
                </a:lnTo>
                <a:lnTo>
                  <a:pt x="142951" y="420519"/>
                </a:lnTo>
                <a:lnTo>
                  <a:pt x="131965" y="465366"/>
                </a:lnTo>
                <a:lnTo>
                  <a:pt x="0" y="465366"/>
                </a:lnTo>
                <a:lnTo>
                  <a:pt x="8206" y="422174"/>
                </a:lnTo>
                <a:lnTo>
                  <a:pt x="20190" y="380238"/>
                </a:lnTo>
                <a:lnTo>
                  <a:pt x="35787" y="339705"/>
                </a:lnTo>
                <a:lnTo>
                  <a:pt x="54832" y="300722"/>
                </a:lnTo>
                <a:lnTo>
                  <a:pt x="77159" y="263436"/>
                </a:lnTo>
                <a:lnTo>
                  <a:pt x="102606" y="227994"/>
                </a:lnTo>
                <a:lnTo>
                  <a:pt x="131007" y="194542"/>
                </a:lnTo>
                <a:lnTo>
                  <a:pt x="162197" y="163228"/>
                </a:lnTo>
                <a:lnTo>
                  <a:pt x="196011" y="134199"/>
                </a:lnTo>
                <a:lnTo>
                  <a:pt x="232286" y="107601"/>
                </a:lnTo>
                <a:lnTo>
                  <a:pt x="270856" y="83582"/>
                </a:lnTo>
                <a:lnTo>
                  <a:pt x="311557" y="62289"/>
                </a:lnTo>
                <a:lnTo>
                  <a:pt x="354224" y="43869"/>
                </a:lnTo>
                <a:lnTo>
                  <a:pt x="398692" y="28468"/>
                </a:lnTo>
                <a:lnTo>
                  <a:pt x="444797" y="16233"/>
                </a:lnTo>
                <a:lnTo>
                  <a:pt x="492374" y="7313"/>
                </a:lnTo>
                <a:lnTo>
                  <a:pt x="541259" y="1852"/>
                </a:lnTo>
                <a:lnTo>
                  <a:pt x="591286" y="0"/>
                </a:lnTo>
                <a:lnTo>
                  <a:pt x="642794" y="1964"/>
                </a:lnTo>
                <a:lnTo>
                  <a:pt x="693085" y="7750"/>
                </a:lnTo>
                <a:lnTo>
                  <a:pt x="741980" y="17198"/>
                </a:lnTo>
                <a:lnTo>
                  <a:pt x="789300" y="30145"/>
                </a:lnTo>
                <a:lnTo>
                  <a:pt x="834866" y="46433"/>
                </a:lnTo>
                <a:lnTo>
                  <a:pt x="878498" y="65900"/>
                </a:lnTo>
                <a:lnTo>
                  <a:pt x="920017" y="88386"/>
                </a:lnTo>
                <a:lnTo>
                  <a:pt x="959244" y="113729"/>
                </a:lnTo>
                <a:lnTo>
                  <a:pt x="996000" y="141769"/>
                </a:lnTo>
                <a:lnTo>
                  <a:pt x="1030107" y="172346"/>
                </a:lnTo>
                <a:lnTo>
                  <a:pt x="1061383" y="205299"/>
                </a:lnTo>
                <a:lnTo>
                  <a:pt x="1089651" y="240468"/>
                </a:lnTo>
                <a:lnTo>
                  <a:pt x="1114732" y="277690"/>
                </a:lnTo>
                <a:lnTo>
                  <a:pt x="1136445" y="316807"/>
                </a:lnTo>
                <a:lnTo>
                  <a:pt x="1154612" y="357657"/>
                </a:lnTo>
                <a:lnTo>
                  <a:pt x="1169054" y="400080"/>
                </a:lnTo>
                <a:lnTo>
                  <a:pt x="1179592" y="443915"/>
                </a:lnTo>
                <a:lnTo>
                  <a:pt x="1186046" y="489001"/>
                </a:lnTo>
                <a:lnTo>
                  <a:pt x="1188237" y="535177"/>
                </a:lnTo>
                <a:lnTo>
                  <a:pt x="1186046" y="581354"/>
                </a:lnTo>
                <a:lnTo>
                  <a:pt x="1179592" y="626440"/>
                </a:lnTo>
                <a:lnTo>
                  <a:pt x="1169054" y="670275"/>
                </a:lnTo>
                <a:lnTo>
                  <a:pt x="1154612" y="712698"/>
                </a:lnTo>
                <a:lnTo>
                  <a:pt x="1136445" y="753548"/>
                </a:lnTo>
                <a:lnTo>
                  <a:pt x="1114732" y="792665"/>
                </a:lnTo>
                <a:lnTo>
                  <a:pt x="1089651" y="829887"/>
                </a:lnTo>
                <a:lnTo>
                  <a:pt x="1061383" y="865056"/>
                </a:lnTo>
                <a:lnTo>
                  <a:pt x="1030107" y="898009"/>
                </a:lnTo>
                <a:lnTo>
                  <a:pt x="996000" y="928586"/>
                </a:lnTo>
                <a:lnTo>
                  <a:pt x="959244" y="956626"/>
                </a:lnTo>
                <a:lnTo>
                  <a:pt x="920017" y="981969"/>
                </a:lnTo>
                <a:lnTo>
                  <a:pt x="878498" y="1004455"/>
                </a:lnTo>
                <a:lnTo>
                  <a:pt x="834866" y="1023922"/>
                </a:lnTo>
                <a:lnTo>
                  <a:pt x="789300" y="1040210"/>
                </a:lnTo>
                <a:lnTo>
                  <a:pt x="741980" y="1053157"/>
                </a:lnTo>
                <a:lnTo>
                  <a:pt x="693085" y="1062605"/>
                </a:lnTo>
                <a:lnTo>
                  <a:pt x="642794" y="1068391"/>
                </a:lnTo>
                <a:lnTo>
                  <a:pt x="591286" y="1070355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8" name="object 8"/>
          <p:cNvSpPr/>
          <p:nvPr/>
        </p:nvSpPr>
        <p:spPr>
          <a:xfrm>
            <a:off x="2187041" y="2857122"/>
            <a:ext cx="794885" cy="1424029"/>
          </a:xfrm>
          <a:custGeom>
            <a:avLst/>
            <a:gdLst/>
            <a:ahLst/>
            <a:cxnLst/>
            <a:rect l="l" t="t" r="r" b="b"/>
            <a:pathLst>
              <a:path w="596900" h="1069339">
                <a:moveTo>
                  <a:pt x="596493" y="1069162"/>
                </a:moveTo>
                <a:lnTo>
                  <a:pt x="545025" y="1067200"/>
                </a:lnTo>
                <a:lnTo>
                  <a:pt x="494772" y="1061420"/>
                </a:lnTo>
                <a:lnTo>
                  <a:pt x="445915" y="1051984"/>
                </a:lnTo>
                <a:lnTo>
                  <a:pt x="398631" y="1039051"/>
                </a:lnTo>
                <a:lnTo>
                  <a:pt x="353101" y="1022782"/>
                </a:lnTo>
                <a:lnTo>
                  <a:pt x="309502" y="1003337"/>
                </a:lnTo>
                <a:lnTo>
                  <a:pt x="268015" y="980877"/>
                </a:lnTo>
                <a:lnTo>
                  <a:pt x="228817" y="955563"/>
                </a:lnTo>
                <a:lnTo>
                  <a:pt x="192089" y="927554"/>
                </a:lnTo>
                <a:lnTo>
                  <a:pt x="158009" y="897012"/>
                </a:lnTo>
                <a:lnTo>
                  <a:pt x="126756" y="864096"/>
                </a:lnTo>
                <a:lnTo>
                  <a:pt x="98510" y="828967"/>
                </a:lnTo>
                <a:lnTo>
                  <a:pt x="73449" y="791786"/>
                </a:lnTo>
                <a:lnTo>
                  <a:pt x="51752" y="752712"/>
                </a:lnTo>
                <a:lnTo>
                  <a:pt x="33599" y="711908"/>
                </a:lnTo>
                <a:lnTo>
                  <a:pt x="19168" y="669531"/>
                </a:lnTo>
                <a:lnTo>
                  <a:pt x="8638" y="625745"/>
                </a:lnTo>
                <a:lnTo>
                  <a:pt x="2189" y="580708"/>
                </a:lnTo>
                <a:lnTo>
                  <a:pt x="0" y="534581"/>
                </a:lnTo>
                <a:lnTo>
                  <a:pt x="2189" y="488455"/>
                </a:lnTo>
                <a:lnTo>
                  <a:pt x="8638" y="443420"/>
                </a:lnTo>
                <a:lnTo>
                  <a:pt x="19168" y="399634"/>
                </a:lnTo>
                <a:lnTo>
                  <a:pt x="33599" y="357259"/>
                </a:lnTo>
                <a:lnTo>
                  <a:pt x="51752" y="316454"/>
                </a:lnTo>
                <a:lnTo>
                  <a:pt x="73449" y="277381"/>
                </a:lnTo>
                <a:lnTo>
                  <a:pt x="98510" y="240200"/>
                </a:lnTo>
                <a:lnTo>
                  <a:pt x="126756" y="205071"/>
                </a:lnTo>
                <a:lnTo>
                  <a:pt x="158009" y="172154"/>
                </a:lnTo>
                <a:lnTo>
                  <a:pt x="192089" y="141611"/>
                </a:lnTo>
                <a:lnTo>
                  <a:pt x="228817" y="113602"/>
                </a:lnTo>
                <a:lnTo>
                  <a:pt x="268015" y="88287"/>
                </a:lnTo>
                <a:lnTo>
                  <a:pt x="309502" y="65827"/>
                </a:lnTo>
                <a:lnTo>
                  <a:pt x="353101" y="46381"/>
                </a:lnTo>
                <a:lnTo>
                  <a:pt x="398631" y="30112"/>
                </a:lnTo>
                <a:lnTo>
                  <a:pt x="445915" y="17178"/>
                </a:lnTo>
                <a:lnTo>
                  <a:pt x="494772" y="7742"/>
                </a:lnTo>
                <a:lnTo>
                  <a:pt x="545025" y="1962"/>
                </a:lnTo>
                <a:lnTo>
                  <a:pt x="596493" y="0"/>
                </a:lnTo>
                <a:lnTo>
                  <a:pt x="596493" y="116205"/>
                </a:lnTo>
                <a:lnTo>
                  <a:pt x="545629" y="118659"/>
                </a:lnTo>
                <a:lnTo>
                  <a:pt x="496352" y="125854"/>
                </a:lnTo>
                <a:lnTo>
                  <a:pt x="448945" y="137533"/>
                </a:lnTo>
                <a:lnTo>
                  <a:pt x="403695" y="153442"/>
                </a:lnTo>
                <a:lnTo>
                  <a:pt x="360885" y="173325"/>
                </a:lnTo>
                <a:lnTo>
                  <a:pt x="320801" y="196927"/>
                </a:lnTo>
                <a:lnTo>
                  <a:pt x="283727" y="223992"/>
                </a:lnTo>
                <a:lnTo>
                  <a:pt x="249948" y="254266"/>
                </a:lnTo>
                <a:lnTo>
                  <a:pt x="219748" y="287493"/>
                </a:lnTo>
                <a:lnTo>
                  <a:pt x="193414" y="323418"/>
                </a:lnTo>
                <a:lnTo>
                  <a:pt x="171229" y="361786"/>
                </a:lnTo>
                <a:lnTo>
                  <a:pt x="153478" y="402341"/>
                </a:lnTo>
                <a:lnTo>
                  <a:pt x="140446" y="444829"/>
                </a:lnTo>
                <a:lnTo>
                  <a:pt x="132418" y="488994"/>
                </a:lnTo>
                <a:lnTo>
                  <a:pt x="129679" y="534581"/>
                </a:lnTo>
                <a:lnTo>
                  <a:pt x="132418" y="580167"/>
                </a:lnTo>
                <a:lnTo>
                  <a:pt x="140446" y="624332"/>
                </a:lnTo>
                <a:lnTo>
                  <a:pt x="153478" y="666820"/>
                </a:lnTo>
                <a:lnTo>
                  <a:pt x="171229" y="707376"/>
                </a:lnTo>
                <a:lnTo>
                  <a:pt x="193414" y="745744"/>
                </a:lnTo>
                <a:lnTo>
                  <a:pt x="219748" y="781669"/>
                </a:lnTo>
                <a:lnTo>
                  <a:pt x="249948" y="814896"/>
                </a:lnTo>
                <a:lnTo>
                  <a:pt x="283727" y="845169"/>
                </a:lnTo>
                <a:lnTo>
                  <a:pt x="320801" y="872235"/>
                </a:lnTo>
                <a:lnTo>
                  <a:pt x="360885" y="895836"/>
                </a:lnTo>
                <a:lnTo>
                  <a:pt x="403695" y="915719"/>
                </a:lnTo>
                <a:lnTo>
                  <a:pt x="448945" y="931628"/>
                </a:lnTo>
                <a:lnTo>
                  <a:pt x="496352" y="943307"/>
                </a:lnTo>
                <a:lnTo>
                  <a:pt x="545629" y="950502"/>
                </a:lnTo>
                <a:lnTo>
                  <a:pt x="596493" y="952957"/>
                </a:lnTo>
                <a:lnTo>
                  <a:pt x="596493" y="1069162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9" name="object 9"/>
          <p:cNvSpPr/>
          <p:nvPr/>
        </p:nvSpPr>
        <p:spPr>
          <a:xfrm>
            <a:off x="2074472" y="4130292"/>
            <a:ext cx="1592308" cy="1418109"/>
          </a:xfrm>
          <a:custGeom>
            <a:avLst/>
            <a:gdLst/>
            <a:ahLst/>
            <a:cxnLst/>
            <a:rect l="l" t="t" r="r" b="b"/>
            <a:pathLst>
              <a:path w="1195705" h="1064895">
                <a:moveTo>
                  <a:pt x="597687" y="1064412"/>
                </a:moveTo>
                <a:lnTo>
                  <a:pt x="546115" y="1062449"/>
                </a:lnTo>
                <a:lnTo>
                  <a:pt x="495762" y="1056668"/>
                </a:lnTo>
                <a:lnTo>
                  <a:pt x="446807" y="1047228"/>
                </a:lnTo>
                <a:lnTo>
                  <a:pt x="399429" y="1034291"/>
                </a:lnTo>
                <a:lnTo>
                  <a:pt x="353807" y="1018017"/>
                </a:lnTo>
                <a:lnTo>
                  <a:pt x="310121" y="998567"/>
                </a:lnTo>
                <a:lnTo>
                  <a:pt x="268551" y="976100"/>
                </a:lnTo>
                <a:lnTo>
                  <a:pt x="229275" y="950778"/>
                </a:lnTo>
                <a:lnTo>
                  <a:pt x="192473" y="922761"/>
                </a:lnTo>
                <a:lnTo>
                  <a:pt x="158325" y="892210"/>
                </a:lnTo>
                <a:lnTo>
                  <a:pt x="127010" y="859284"/>
                </a:lnTo>
                <a:lnTo>
                  <a:pt x="98707" y="824145"/>
                </a:lnTo>
                <a:lnTo>
                  <a:pt x="73596" y="786953"/>
                </a:lnTo>
                <a:lnTo>
                  <a:pt x="51855" y="747869"/>
                </a:lnTo>
                <a:lnTo>
                  <a:pt x="33666" y="707053"/>
                </a:lnTo>
                <a:lnTo>
                  <a:pt x="19206" y="664665"/>
                </a:lnTo>
                <a:lnTo>
                  <a:pt x="8655" y="620866"/>
                </a:lnTo>
                <a:lnTo>
                  <a:pt x="2193" y="575817"/>
                </a:lnTo>
                <a:lnTo>
                  <a:pt x="0" y="529678"/>
                </a:lnTo>
                <a:lnTo>
                  <a:pt x="586" y="505990"/>
                </a:lnTo>
                <a:lnTo>
                  <a:pt x="2365" y="482573"/>
                </a:lnTo>
                <a:lnTo>
                  <a:pt x="5368" y="459457"/>
                </a:lnTo>
                <a:lnTo>
                  <a:pt x="9626" y="436676"/>
                </a:lnTo>
                <a:lnTo>
                  <a:pt x="142443" y="436676"/>
                </a:lnTo>
                <a:lnTo>
                  <a:pt x="136904" y="459273"/>
                </a:lnTo>
                <a:lnTo>
                  <a:pt x="133002" y="482339"/>
                </a:lnTo>
                <a:lnTo>
                  <a:pt x="130693" y="505824"/>
                </a:lnTo>
                <a:lnTo>
                  <a:pt x="129933" y="529678"/>
                </a:lnTo>
                <a:lnTo>
                  <a:pt x="132678" y="575278"/>
                </a:lnTo>
                <a:lnTo>
                  <a:pt x="140722" y="619455"/>
                </a:lnTo>
                <a:lnTo>
                  <a:pt x="153780" y="661954"/>
                </a:lnTo>
                <a:lnTo>
                  <a:pt x="171566" y="702521"/>
                </a:lnTo>
                <a:lnTo>
                  <a:pt x="193796" y="740899"/>
                </a:lnTo>
                <a:lnTo>
                  <a:pt x="220183" y="776834"/>
                </a:lnTo>
                <a:lnTo>
                  <a:pt x="250443" y="810070"/>
                </a:lnTo>
                <a:lnTo>
                  <a:pt x="284290" y="840352"/>
                </a:lnTo>
                <a:lnTo>
                  <a:pt x="321439" y="867425"/>
                </a:lnTo>
                <a:lnTo>
                  <a:pt x="361604" y="891033"/>
                </a:lnTo>
                <a:lnTo>
                  <a:pt x="404500" y="910921"/>
                </a:lnTo>
                <a:lnTo>
                  <a:pt x="449842" y="926834"/>
                </a:lnTo>
                <a:lnTo>
                  <a:pt x="497344" y="938516"/>
                </a:lnTo>
                <a:lnTo>
                  <a:pt x="546720" y="945713"/>
                </a:lnTo>
                <a:lnTo>
                  <a:pt x="597687" y="948169"/>
                </a:lnTo>
                <a:lnTo>
                  <a:pt x="648653" y="945713"/>
                </a:lnTo>
                <a:lnTo>
                  <a:pt x="698030" y="938516"/>
                </a:lnTo>
                <a:lnTo>
                  <a:pt x="745532" y="926834"/>
                </a:lnTo>
                <a:lnTo>
                  <a:pt x="790874" y="910921"/>
                </a:lnTo>
                <a:lnTo>
                  <a:pt x="833770" y="891033"/>
                </a:lnTo>
                <a:lnTo>
                  <a:pt x="873935" y="867425"/>
                </a:lnTo>
                <a:lnTo>
                  <a:pt x="911084" y="840352"/>
                </a:lnTo>
                <a:lnTo>
                  <a:pt x="944931" y="810070"/>
                </a:lnTo>
                <a:lnTo>
                  <a:pt x="975191" y="776834"/>
                </a:lnTo>
                <a:lnTo>
                  <a:pt x="1001578" y="740899"/>
                </a:lnTo>
                <a:lnTo>
                  <a:pt x="1023808" y="702521"/>
                </a:lnTo>
                <a:lnTo>
                  <a:pt x="1041594" y="661954"/>
                </a:lnTo>
                <a:lnTo>
                  <a:pt x="1054652" y="619455"/>
                </a:lnTo>
                <a:lnTo>
                  <a:pt x="1062696" y="575278"/>
                </a:lnTo>
                <a:lnTo>
                  <a:pt x="1065441" y="529678"/>
                </a:lnTo>
                <a:lnTo>
                  <a:pt x="1062503" y="482515"/>
                </a:lnTo>
                <a:lnTo>
                  <a:pt x="1053900" y="436888"/>
                </a:lnTo>
                <a:lnTo>
                  <a:pt x="1039948" y="393083"/>
                </a:lnTo>
                <a:lnTo>
                  <a:pt x="1020962" y="351386"/>
                </a:lnTo>
                <a:lnTo>
                  <a:pt x="997258" y="312084"/>
                </a:lnTo>
                <a:lnTo>
                  <a:pt x="969151" y="275463"/>
                </a:lnTo>
                <a:lnTo>
                  <a:pt x="936958" y="241810"/>
                </a:lnTo>
                <a:lnTo>
                  <a:pt x="900992" y="211409"/>
                </a:lnTo>
                <a:lnTo>
                  <a:pt x="861571" y="184548"/>
                </a:lnTo>
                <a:lnTo>
                  <a:pt x="819010" y="161513"/>
                </a:lnTo>
                <a:lnTo>
                  <a:pt x="773624" y="142590"/>
                </a:lnTo>
                <a:lnTo>
                  <a:pt x="725728" y="128065"/>
                </a:lnTo>
                <a:lnTo>
                  <a:pt x="675639" y="118224"/>
                </a:lnTo>
                <a:lnTo>
                  <a:pt x="675639" y="0"/>
                </a:lnTo>
                <a:lnTo>
                  <a:pt x="726673" y="7891"/>
                </a:lnTo>
                <a:lnTo>
                  <a:pt x="776123" y="19566"/>
                </a:lnTo>
                <a:lnTo>
                  <a:pt x="823794" y="34850"/>
                </a:lnTo>
                <a:lnTo>
                  <a:pt x="869493" y="53567"/>
                </a:lnTo>
                <a:lnTo>
                  <a:pt x="913024" y="75543"/>
                </a:lnTo>
                <a:lnTo>
                  <a:pt x="954192" y="100602"/>
                </a:lnTo>
                <a:lnTo>
                  <a:pt x="992803" y="128569"/>
                </a:lnTo>
                <a:lnTo>
                  <a:pt x="1028661" y="159269"/>
                </a:lnTo>
                <a:lnTo>
                  <a:pt x="1061572" y="192528"/>
                </a:lnTo>
                <a:lnTo>
                  <a:pt x="1091340" y="228169"/>
                </a:lnTo>
                <a:lnTo>
                  <a:pt x="1117772" y="266019"/>
                </a:lnTo>
                <a:lnTo>
                  <a:pt x="1140672" y="305901"/>
                </a:lnTo>
                <a:lnTo>
                  <a:pt x="1159845" y="347641"/>
                </a:lnTo>
                <a:lnTo>
                  <a:pt x="1175097" y="391064"/>
                </a:lnTo>
                <a:lnTo>
                  <a:pt x="1186232" y="435995"/>
                </a:lnTo>
                <a:lnTo>
                  <a:pt x="1193056" y="482258"/>
                </a:lnTo>
                <a:lnTo>
                  <a:pt x="1195374" y="529678"/>
                </a:lnTo>
                <a:lnTo>
                  <a:pt x="1193180" y="575817"/>
                </a:lnTo>
                <a:lnTo>
                  <a:pt x="1186719" y="620866"/>
                </a:lnTo>
                <a:lnTo>
                  <a:pt x="1176168" y="664665"/>
                </a:lnTo>
                <a:lnTo>
                  <a:pt x="1161708" y="707053"/>
                </a:lnTo>
                <a:lnTo>
                  <a:pt x="1143518" y="747869"/>
                </a:lnTo>
                <a:lnTo>
                  <a:pt x="1121778" y="786953"/>
                </a:lnTo>
                <a:lnTo>
                  <a:pt x="1096667" y="824145"/>
                </a:lnTo>
                <a:lnTo>
                  <a:pt x="1068364" y="859284"/>
                </a:lnTo>
                <a:lnTo>
                  <a:pt x="1037049" y="892210"/>
                </a:lnTo>
                <a:lnTo>
                  <a:pt x="1002901" y="922761"/>
                </a:lnTo>
                <a:lnTo>
                  <a:pt x="966099" y="950778"/>
                </a:lnTo>
                <a:lnTo>
                  <a:pt x="926823" y="976100"/>
                </a:lnTo>
                <a:lnTo>
                  <a:pt x="885253" y="998567"/>
                </a:lnTo>
                <a:lnTo>
                  <a:pt x="841567" y="1018017"/>
                </a:lnTo>
                <a:lnTo>
                  <a:pt x="795945" y="1034291"/>
                </a:lnTo>
                <a:lnTo>
                  <a:pt x="748567" y="1047228"/>
                </a:lnTo>
                <a:lnTo>
                  <a:pt x="699611" y="1056668"/>
                </a:lnTo>
                <a:lnTo>
                  <a:pt x="649258" y="1062449"/>
                </a:lnTo>
                <a:lnTo>
                  <a:pt x="597687" y="1064412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0" name="object 10"/>
          <p:cNvSpPr/>
          <p:nvPr/>
        </p:nvSpPr>
        <p:spPr>
          <a:xfrm>
            <a:off x="912281" y="1411123"/>
            <a:ext cx="1584697" cy="1425720"/>
          </a:xfrm>
          <a:custGeom>
            <a:avLst/>
            <a:gdLst/>
            <a:ahLst/>
            <a:cxnLst/>
            <a:rect l="l" t="t" r="r" b="b"/>
            <a:pathLst>
              <a:path w="1189989" h="1070610">
                <a:moveTo>
                  <a:pt x="597535" y="1070356"/>
                </a:moveTo>
                <a:lnTo>
                  <a:pt x="545977" y="1068391"/>
                </a:lnTo>
                <a:lnTo>
                  <a:pt x="495637" y="1062605"/>
                </a:lnTo>
                <a:lnTo>
                  <a:pt x="446695" y="1053157"/>
                </a:lnTo>
                <a:lnTo>
                  <a:pt x="399329" y="1040210"/>
                </a:lnTo>
                <a:lnTo>
                  <a:pt x="353719" y="1023922"/>
                </a:lnTo>
                <a:lnTo>
                  <a:pt x="310044" y="1004455"/>
                </a:lnTo>
                <a:lnTo>
                  <a:pt x="268484" y="981969"/>
                </a:lnTo>
                <a:lnTo>
                  <a:pt x="229219" y="956626"/>
                </a:lnTo>
                <a:lnTo>
                  <a:pt x="192426" y="928586"/>
                </a:lnTo>
                <a:lnTo>
                  <a:pt x="158286" y="898009"/>
                </a:lnTo>
                <a:lnTo>
                  <a:pt x="126979" y="865056"/>
                </a:lnTo>
                <a:lnTo>
                  <a:pt x="98683" y="829887"/>
                </a:lnTo>
                <a:lnTo>
                  <a:pt x="73578" y="792665"/>
                </a:lnTo>
                <a:lnTo>
                  <a:pt x="51843" y="753548"/>
                </a:lnTo>
                <a:lnTo>
                  <a:pt x="33658" y="712698"/>
                </a:lnTo>
                <a:lnTo>
                  <a:pt x="19201" y="670275"/>
                </a:lnTo>
                <a:lnTo>
                  <a:pt x="8653" y="626440"/>
                </a:lnTo>
                <a:lnTo>
                  <a:pt x="2193" y="581354"/>
                </a:lnTo>
                <a:lnTo>
                  <a:pt x="0" y="535177"/>
                </a:lnTo>
                <a:lnTo>
                  <a:pt x="2193" y="488999"/>
                </a:lnTo>
                <a:lnTo>
                  <a:pt x="8653" y="443912"/>
                </a:lnTo>
                <a:lnTo>
                  <a:pt x="19201" y="400076"/>
                </a:lnTo>
                <a:lnTo>
                  <a:pt x="33658" y="357652"/>
                </a:lnTo>
                <a:lnTo>
                  <a:pt x="51843" y="316802"/>
                </a:lnTo>
                <a:lnTo>
                  <a:pt x="73578" y="277685"/>
                </a:lnTo>
                <a:lnTo>
                  <a:pt x="98683" y="240462"/>
                </a:lnTo>
                <a:lnTo>
                  <a:pt x="126979" y="205294"/>
                </a:lnTo>
                <a:lnTo>
                  <a:pt x="158286" y="172341"/>
                </a:lnTo>
                <a:lnTo>
                  <a:pt x="192426" y="141765"/>
                </a:lnTo>
                <a:lnTo>
                  <a:pt x="229219" y="113725"/>
                </a:lnTo>
                <a:lnTo>
                  <a:pt x="268484" y="88382"/>
                </a:lnTo>
                <a:lnTo>
                  <a:pt x="310044" y="65897"/>
                </a:lnTo>
                <a:lnTo>
                  <a:pt x="353719" y="46431"/>
                </a:lnTo>
                <a:lnTo>
                  <a:pt x="399329" y="30144"/>
                </a:lnTo>
                <a:lnTo>
                  <a:pt x="446695" y="17197"/>
                </a:lnTo>
                <a:lnTo>
                  <a:pt x="495637" y="7750"/>
                </a:lnTo>
                <a:lnTo>
                  <a:pt x="545977" y="1964"/>
                </a:lnTo>
                <a:lnTo>
                  <a:pt x="597535" y="0"/>
                </a:lnTo>
                <a:lnTo>
                  <a:pt x="624006" y="523"/>
                </a:lnTo>
                <a:lnTo>
                  <a:pt x="650173" y="2114"/>
                </a:lnTo>
                <a:lnTo>
                  <a:pt x="676001" y="4800"/>
                </a:lnTo>
                <a:lnTo>
                  <a:pt x="701459" y="8610"/>
                </a:lnTo>
                <a:lnTo>
                  <a:pt x="701459" y="127533"/>
                </a:lnTo>
                <a:lnTo>
                  <a:pt x="676210" y="122581"/>
                </a:lnTo>
                <a:lnTo>
                  <a:pt x="650435" y="119091"/>
                </a:lnTo>
                <a:lnTo>
                  <a:pt x="624190" y="117024"/>
                </a:lnTo>
                <a:lnTo>
                  <a:pt x="597535" y="116344"/>
                </a:lnTo>
                <a:lnTo>
                  <a:pt x="546581" y="118802"/>
                </a:lnTo>
                <a:lnTo>
                  <a:pt x="497216" y="126004"/>
                </a:lnTo>
                <a:lnTo>
                  <a:pt x="449725" y="137696"/>
                </a:lnTo>
                <a:lnTo>
                  <a:pt x="404395" y="153622"/>
                </a:lnTo>
                <a:lnTo>
                  <a:pt x="361509" y="173527"/>
                </a:lnTo>
                <a:lnTo>
                  <a:pt x="321354" y="197154"/>
                </a:lnTo>
                <a:lnTo>
                  <a:pt x="284214" y="224249"/>
                </a:lnTo>
                <a:lnTo>
                  <a:pt x="250376" y="254556"/>
                </a:lnTo>
                <a:lnTo>
                  <a:pt x="220123" y="287819"/>
                </a:lnTo>
                <a:lnTo>
                  <a:pt x="193742" y="323783"/>
                </a:lnTo>
                <a:lnTo>
                  <a:pt x="171518" y="362193"/>
                </a:lnTo>
                <a:lnTo>
                  <a:pt x="153736" y="402793"/>
                </a:lnTo>
                <a:lnTo>
                  <a:pt x="140681" y="445327"/>
                </a:lnTo>
                <a:lnTo>
                  <a:pt x="132639" y="489541"/>
                </a:lnTo>
                <a:lnTo>
                  <a:pt x="129895" y="535177"/>
                </a:lnTo>
                <a:lnTo>
                  <a:pt x="132639" y="580814"/>
                </a:lnTo>
                <a:lnTo>
                  <a:pt x="140681" y="625028"/>
                </a:lnTo>
                <a:lnTo>
                  <a:pt x="153736" y="667562"/>
                </a:lnTo>
                <a:lnTo>
                  <a:pt x="171518" y="708162"/>
                </a:lnTo>
                <a:lnTo>
                  <a:pt x="193742" y="746572"/>
                </a:lnTo>
                <a:lnTo>
                  <a:pt x="220123" y="782536"/>
                </a:lnTo>
                <a:lnTo>
                  <a:pt x="250376" y="815799"/>
                </a:lnTo>
                <a:lnTo>
                  <a:pt x="284214" y="846106"/>
                </a:lnTo>
                <a:lnTo>
                  <a:pt x="321354" y="873201"/>
                </a:lnTo>
                <a:lnTo>
                  <a:pt x="361509" y="896828"/>
                </a:lnTo>
                <a:lnTo>
                  <a:pt x="404395" y="916733"/>
                </a:lnTo>
                <a:lnTo>
                  <a:pt x="449725" y="932659"/>
                </a:lnTo>
                <a:lnTo>
                  <a:pt x="497216" y="944351"/>
                </a:lnTo>
                <a:lnTo>
                  <a:pt x="546581" y="951553"/>
                </a:lnTo>
                <a:lnTo>
                  <a:pt x="597535" y="954011"/>
                </a:lnTo>
                <a:lnTo>
                  <a:pt x="650237" y="951380"/>
                </a:lnTo>
                <a:lnTo>
                  <a:pt x="701224" y="943677"/>
                </a:lnTo>
                <a:lnTo>
                  <a:pt x="750174" y="931184"/>
                </a:lnTo>
                <a:lnTo>
                  <a:pt x="796769" y="914184"/>
                </a:lnTo>
                <a:lnTo>
                  <a:pt x="840687" y="892958"/>
                </a:lnTo>
                <a:lnTo>
                  <a:pt x="881610" y="867791"/>
                </a:lnTo>
                <a:lnTo>
                  <a:pt x="919218" y="838964"/>
                </a:lnTo>
                <a:lnTo>
                  <a:pt x="953190" y="806760"/>
                </a:lnTo>
                <a:lnTo>
                  <a:pt x="983207" y="771462"/>
                </a:lnTo>
                <a:lnTo>
                  <a:pt x="1008949" y="733352"/>
                </a:lnTo>
                <a:lnTo>
                  <a:pt x="1030096" y="692712"/>
                </a:lnTo>
                <a:lnTo>
                  <a:pt x="1046328" y="649827"/>
                </a:lnTo>
                <a:lnTo>
                  <a:pt x="1057325" y="604977"/>
                </a:lnTo>
                <a:lnTo>
                  <a:pt x="1189418" y="604977"/>
                </a:lnTo>
                <a:lnTo>
                  <a:pt x="1181203" y="648170"/>
                </a:lnTo>
                <a:lnTo>
                  <a:pt x="1169207" y="690108"/>
                </a:lnTo>
                <a:lnTo>
                  <a:pt x="1153594" y="730642"/>
                </a:lnTo>
                <a:lnTo>
                  <a:pt x="1134530" y="769627"/>
                </a:lnTo>
                <a:lnTo>
                  <a:pt x="1112180" y="806914"/>
                </a:lnTo>
                <a:lnTo>
                  <a:pt x="1086707" y="842358"/>
                </a:lnTo>
                <a:lnTo>
                  <a:pt x="1058278" y="875810"/>
                </a:lnTo>
                <a:lnTo>
                  <a:pt x="1027057" y="907125"/>
                </a:lnTo>
                <a:lnTo>
                  <a:pt x="993208" y="936155"/>
                </a:lnTo>
                <a:lnTo>
                  <a:pt x="956896" y="962753"/>
                </a:lnTo>
                <a:lnTo>
                  <a:pt x="918287" y="986772"/>
                </a:lnTo>
                <a:lnTo>
                  <a:pt x="877546" y="1008065"/>
                </a:lnTo>
                <a:lnTo>
                  <a:pt x="834836" y="1026486"/>
                </a:lnTo>
                <a:lnTo>
                  <a:pt x="790322" y="1041887"/>
                </a:lnTo>
                <a:lnTo>
                  <a:pt x="744171" y="1054122"/>
                </a:lnTo>
                <a:lnTo>
                  <a:pt x="696546" y="1063042"/>
                </a:lnTo>
                <a:lnTo>
                  <a:pt x="647612" y="1068503"/>
                </a:lnTo>
                <a:lnTo>
                  <a:pt x="597535" y="1070356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1" name="object 11"/>
          <p:cNvSpPr/>
          <p:nvPr/>
        </p:nvSpPr>
        <p:spPr>
          <a:xfrm>
            <a:off x="885847" y="3863151"/>
            <a:ext cx="1400351" cy="899743"/>
          </a:xfrm>
          <a:custGeom>
            <a:avLst/>
            <a:gdLst/>
            <a:ahLst/>
            <a:cxnLst/>
            <a:rect l="l" t="t" r="r" b="b"/>
            <a:pathLst>
              <a:path w="1051560" h="675639">
                <a:moveTo>
                  <a:pt x="1038517" y="675417"/>
                </a:moveTo>
                <a:lnTo>
                  <a:pt x="912202" y="645521"/>
                </a:lnTo>
                <a:lnTo>
                  <a:pt x="920035" y="600528"/>
                </a:lnTo>
                <a:lnTo>
                  <a:pt x="922388" y="555699"/>
                </a:lnTo>
                <a:lnTo>
                  <a:pt x="919480" y="511349"/>
                </a:lnTo>
                <a:lnTo>
                  <a:pt x="911531" y="467791"/>
                </a:lnTo>
                <a:lnTo>
                  <a:pt x="898757" y="425339"/>
                </a:lnTo>
                <a:lnTo>
                  <a:pt x="881379" y="384308"/>
                </a:lnTo>
                <a:lnTo>
                  <a:pt x="859615" y="345011"/>
                </a:lnTo>
                <a:lnTo>
                  <a:pt x="833683" y="307763"/>
                </a:lnTo>
                <a:lnTo>
                  <a:pt x="803802" y="272878"/>
                </a:lnTo>
                <a:lnTo>
                  <a:pt x="770191" y="240669"/>
                </a:lnTo>
                <a:lnTo>
                  <a:pt x="733068" y="211451"/>
                </a:lnTo>
                <a:lnTo>
                  <a:pt x="692653" y="185537"/>
                </a:lnTo>
                <a:lnTo>
                  <a:pt x="649162" y="163242"/>
                </a:lnTo>
                <a:lnTo>
                  <a:pt x="602817" y="144880"/>
                </a:lnTo>
                <a:lnTo>
                  <a:pt x="553834" y="130765"/>
                </a:lnTo>
                <a:lnTo>
                  <a:pt x="504481" y="121529"/>
                </a:lnTo>
                <a:lnTo>
                  <a:pt x="455565" y="117124"/>
                </a:lnTo>
                <a:lnTo>
                  <a:pt x="407408" y="117375"/>
                </a:lnTo>
                <a:lnTo>
                  <a:pt x="360334" y="122110"/>
                </a:lnTo>
                <a:lnTo>
                  <a:pt x="314666" y="131153"/>
                </a:lnTo>
                <a:lnTo>
                  <a:pt x="270726" y="144331"/>
                </a:lnTo>
                <a:lnTo>
                  <a:pt x="228837" y="161470"/>
                </a:lnTo>
                <a:lnTo>
                  <a:pt x="189321" y="182395"/>
                </a:lnTo>
                <a:lnTo>
                  <a:pt x="152503" y="206934"/>
                </a:lnTo>
                <a:lnTo>
                  <a:pt x="118704" y="234911"/>
                </a:lnTo>
                <a:lnTo>
                  <a:pt x="88247" y="266152"/>
                </a:lnTo>
                <a:lnTo>
                  <a:pt x="61455" y="300485"/>
                </a:lnTo>
                <a:lnTo>
                  <a:pt x="38651" y="337734"/>
                </a:lnTo>
                <a:lnTo>
                  <a:pt x="20158" y="377726"/>
                </a:lnTo>
                <a:lnTo>
                  <a:pt x="6299" y="420287"/>
                </a:lnTo>
                <a:lnTo>
                  <a:pt x="0" y="178199"/>
                </a:lnTo>
                <a:lnTo>
                  <a:pt x="34695" y="143816"/>
                </a:lnTo>
                <a:lnTo>
                  <a:pt x="72693" y="112752"/>
                </a:lnTo>
                <a:lnTo>
                  <a:pt x="113705" y="85147"/>
                </a:lnTo>
                <a:lnTo>
                  <a:pt x="157443" y="61142"/>
                </a:lnTo>
                <a:lnTo>
                  <a:pt x="203619" y="40876"/>
                </a:lnTo>
                <a:lnTo>
                  <a:pt x="251945" y="24489"/>
                </a:lnTo>
                <a:lnTo>
                  <a:pt x="302134" y="12121"/>
                </a:lnTo>
                <a:lnTo>
                  <a:pt x="353897" y="3911"/>
                </a:lnTo>
                <a:lnTo>
                  <a:pt x="406948" y="0"/>
                </a:lnTo>
                <a:lnTo>
                  <a:pt x="460997" y="526"/>
                </a:lnTo>
                <a:lnTo>
                  <a:pt x="520553" y="6294"/>
                </a:lnTo>
                <a:lnTo>
                  <a:pt x="580605" y="17671"/>
                </a:lnTo>
                <a:lnTo>
                  <a:pt x="630288" y="31448"/>
                </a:lnTo>
                <a:lnTo>
                  <a:pt x="677908" y="48659"/>
                </a:lnTo>
                <a:lnTo>
                  <a:pt x="723326" y="69108"/>
                </a:lnTo>
                <a:lnTo>
                  <a:pt x="766406" y="92596"/>
                </a:lnTo>
                <a:lnTo>
                  <a:pt x="807010" y="118926"/>
                </a:lnTo>
                <a:lnTo>
                  <a:pt x="845001" y="147901"/>
                </a:lnTo>
                <a:lnTo>
                  <a:pt x="880241" y="179324"/>
                </a:lnTo>
                <a:lnTo>
                  <a:pt x="912592" y="212996"/>
                </a:lnTo>
                <a:lnTo>
                  <a:pt x="941918" y="248721"/>
                </a:lnTo>
                <a:lnTo>
                  <a:pt x="968080" y="286301"/>
                </a:lnTo>
                <a:lnTo>
                  <a:pt x="990942" y="325539"/>
                </a:lnTo>
                <a:lnTo>
                  <a:pt x="1010366" y="366236"/>
                </a:lnTo>
                <a:lnTo>
                  <a:pt x="1026214" y="408196"/>
                </a:lnTo>
                <a:lnTo>
                  <a:pt x="1038349" y="451222"/>
                </a:lnTo>
                <a:lnTo>
                  <a:pt x="1046633" y="495115"/>
                </a:lnTo>
                <a:lnTo>
                  <a:pt x="1050930" y="539679"/>
                </a:lnTo>
                <a:lnTo>
                  <a:pt x="1051101" y="584715"/>
                </a:lnTo>
                <a:lnTo>
                  <a:pt x="1047009" y="630027"/>
                </a:lnTo>
                <a:lnTo>
                  <a:pt x="1038517" y="675417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2" name="object 12"/>
          <p:cNvSpPr/>
          <p:nvPr/>
        </p:nvSpPr>
        <p:spPr>
          <a:xfrm>
            <a:off x="4265666" y="1663220"/>
            <a:ext cx="5310510" cy="558111"/>
          </a:xfrm>
          <a:custGeom>
            <a:avLst/>
            <a:gdLst/>
            <a:ahLst/>
            <a:cxnLst/>
            <a:rect l="l" t="t" r="r" b="b"/>
            <a:pathLst>
              <a:path w="3987800" h="419100">
                <a:moveTo>
                  <a:pt x="3661130" y="419087"/>
                </a:moveTo>
                <a:lnTo>
                  <a:pt x="0" y="419087"/>
                </a:lnTo>
                <a:lnTo>
                  <a:pt x="0" y="0"/>
                </a:lnTo>
                <a:lnTo>
                  <a:pt x="3661130" y="0"/>
                </a:lnTo>
                <a:lnTo>
                  <a:pt x="3719771" y="3376"/>
                </a:lnTo>
                <a:lnTo>
                  <a:pt x="3774965" y="13109"/>
                </a:lnTo>
                <a:lnTo>
                  <a:pt x="3825788" y="28608"/>
                </a:lnTo>
                <a:lnTo>
                  <a:pt x="3871320" y="49282"/>
                </a:lnTo>
                <a:lnTo>
                  <a:pt x="3910640" y="74538"/>
                </a:lnTo>
                <a:lnTo>
                  <a:pt x="3942826" y="103784"/>
                </a:lnTo>
                <a:lnTo>
                  <a:pt x="3966957" y="136429"/>
                </a:lnTo>
                <a:lnTo>
                  <a:pt x="3982112" y="171882"/>
                </a:lnTo>
                <a:lnTo>
                  <a:pt x="3987368" y="209549"/>
                </a:lnTo>
                <a:lnTo>
                  <a:pt x="3982112" y="247214"/>
                </a:lnTo>
                <a:lnTo>
                  <a:pt x="3966957" y="282663"/>
                </a:lnTo>
                <a:lnTo>
                  <a:pt x="3942826" y="315306"/>
                </a:lnTo>
                <a:lnTo>
                  <a:pt x="3910640" y="344551"/>
                </a:lnTo>
                <a:lnTo>
                  <a:pt x="3871320" y="369806"/>
                </a:lnTo>
                <a:lnTo>
                  <a:pt x="3825788" y="390478"/>
                </a:lnTo>
                <a:lnTo>
                  <a:pt x="3774965" y="405977"/>
                </a:lnTo>
                <a:lnTo>
                  <a:pt x="3719771" y="415711"/>
                </a:lnTo>
                <a:lnTo>
                  <a:pt x="3661130" y="419087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3" name="object 13"/>
          <p:cNvSpPr/>
          <p:nvPr/>
        </p:nvSpPr>
        <p:spPr>
          <a:xfrm>
            <a:off x="4265666" y="4540942"/>
            <a:ext cx="5310510" cy="557265"/>
          </a:xfrm>
          <a:custGeom>
            <a:avLst/>
            <a:gdLst/>
            <a:ahLst/>
            <a:cxnLst/>
            <a:rect l="l" t="t" r="r" b="b"/>
            <a:pathLst>
              <a:path w="3987800" h="418464">
                <a:moveTo>
                  <a:pt x="3661130" y="417906"/>
                </a:moveTo>
                <a:lnTo>
                  <a:pt x="0" y="417906"/>
                </a:lnTo>
                <a:lnTo>
                  <a:pt x="0" y="0"/>
                </a:lnTo>
                <a:lnTo>
                  <a:pt x="3661130" y="0"/>
                </a:lnTo>
                <a:lnTo>
                  <a:pt x="3719771" y="3366"/>
                </a:lnTo>
                <a:lnTo>
                  <a:pt x="3774965" y="13072"/>
                </a:lnTo>
                <a:lnTo>
                  <a:pt x="3825788" y="28527"/>
                </a:lnTo>
                <a:lnTo>
                  <a:pt x="3871320" y="49142"/>
                </a:lnTo>
                <a:lnTo>
                  <a:pt x="3910640" y="74325"/>
                </a:lnTo>
                <a:lnTo>
                  <a:pt x="3942826" y="103489"/>
                </a:lnTo>
                <a:lnTo>
                  <a:pt x="3966957" y="136041"/>
                </a:lnTo>
                <a:lnTo>
                  <a:pt x="3982112" y="171392"/>
                </a:lnTo>
                <a:lnTo>
                  <a:pt x="3987368" y="208953"/>
                </a:lnTo>
                <a:lnTo>
                  <a:pt x="3982112" y="246513"/>
                </a:lnTo>
                <a:lnTo>
                  <a:pt x="3966957" y="281864"/>
                </a:lnTo>
                <a:lnTo>
                  <a:pt x="3942826" y="314417"/>
                </a:lnTo>
                <a:lnTo>
                  <a:pt x="3910640" y="343580"/>
                </a:lnTo>
                <a:lnTo>
                  <a:pt x="3871320" y="368764"/>
                </a:lnTo>
                <a:lnTo>
                  <a:pt x="3825788" y="389378"/>
                </a:lnTo>
                <a:lnTo>
                  <a:pt x="3774965" y="404833"/>
                </a:lnTo>
                <a:lnTo>
                  <a:pt x="3719771" y="414539"/>
                </a:lnTo>
                <a:lnTo>
                  <a:pt x="3661130" y="417906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4" name="object 14"/>
          <p:cNvSpPr txBox="1"/>
          <p:nvPr/>
        </p:nvSpPr>
        <p:spPr>
          <a:xfrm>
            <a:off x="2867125" y="1819440"/>
            <a:ext cx="586862" cy="87820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95" dirty="0">
                <a:solidFill>
                  <a:srgbClr val="252525"/>
                </a:solidFill>
                <a:latin typeface="Arial Black" panose="020B0A04020102020204"/>
                <a:cs typeface="Arial Black" panose="020B0A04020102020204"/>
              </a:rPr>
              <a:t>A</a:t>
            </a:r>
            <a:endParaRPr sz="5595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88069" y="4429218"/>
            <a:ext cx="586862" cy="87820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95" dirty="0">
                <a:solidFill>
                  <a:srgbClr val="252525"/>
                </a:solidFill>
                <a:latin typeface="Arial Black" panose="020B0A04020102020204"/>
                <a:cs typeface="Arial Black" panose="020B0A04020102020204"/>
              </a:rPr>
              <a:t>B</a:t>
            </a:r>
            <a:endParaRPr sz="5595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65450" y="1722414"/>
            <a:ext cx="3371498" cy="93281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时效性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232410">
              <a:lnSpc>
                <a:spcPct val="100000"/>
              </a:lnSpc>
              <a:spcBef>
                <a:spcPts val="186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相比于商业快递速度偏慢。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5450" y="4600135"/>
            <a:ext cx="7167498" cy="122174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售后服务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225425" marR="5080">
              <a:lnSpc>
                <a:spcPct val="100000"/>
              </a:lnSpc>
              <a:spcBef>
                <a:spcPts val="172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网站更新消息不及时，没有大货价，一旦出现投递问题，处理 时间较长。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2922472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3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dirty="0">
                <a:solidFill>
                  <a:srgbClr val="7E7E7E"/>
                </a:solidFill>
              </a:rPr>
              <a:t>国际</a:t>
            </a:r>
            <a:r>
              <a:rPr sz="3195" spc="-5" dirty="0">
                <a:solidFill>
                  <a:srgbClr val="7E7E7E"/>
                </a:solidFill>
              </a:rPr>
              <a:t>EMS</a:t>
            </a:r>
            <a:r>
              <a:rPr sz="3195" dirty="0">
                <a:solidFill>
                  <a:srgbClr val="7E7E7E"/>
                </a:solidFill>
              </a:rPr>
              <a:t>计费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179832" y="397764"/>
                </a:moveTo>
                <a:lnTo>
                  <a:pt x="0" y="397764"/>
                </a:lnTo>
                <a:lnTo>
                  <a:pt x="0" y="0"/>
                </a:lnTo>
                <a:lnTo>
                  <a:pt x="179832" y="0"/>
                </a:lnTo>
                <a:lnTo>
                  <a:pt x="179832" y="39776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468753" y="1177951"/>
            <a:ext cx="6409820" cy="2943225"/>
          </a:xfrm>
          <a:prstGeom prst="rect">
            <a:avLst/>
          </a:prstGeom>
        </p:spPr>
        <p:txBody>
          <a:bodyPr vert="horz" wrap="square" lIns="0" tIns="199566" rIns="0" bIns="0" rtlCol="0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269875" algn="l"/>
              </a:tabLst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单件重量不超过</a:t>
            </a:r>
            <a:r>
              <a:rPr sz="2395" spc="-20" dirty="0">
                <a:latin typeface="微软雅黑" panose="020B0503020204020204" charset="-122"/>
                <a:cs typeface="微软雅黑" panose="020B0503020204020204" charset="-122"/>
              </a:rPr>
              <a:t>30KG，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一票一件；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269875" indent="-25717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9875" algn="l"/>
              </a:tabLst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单边不超过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60CM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按照实际重量计费；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269875" indent="-25717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9875" algn="l"/>
              </a:tabLst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任意单边超过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60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CM需要计算材积（体积重）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306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国际EMS材积计算公式如下：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长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(cm)*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宽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(cm)*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(cm)/8000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DHLink发货业务介绍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敦煌网携手各大第三方快递物流、货运代理公司，为卖家推出了“仓库发货”物流服务。仓库发货物流服务让卖家通过在线填写发货预报，线下发货至合作仓库，并在线支付运费三个步骤，完成国际物流发货。同时，仓库发货为卖家提供了低廉的物流折扣。</a:t>
            </a:r>
            <a:endParaRPr lang="zh-CN" altLang="en-US"/>
          </a:p>
          <a:p>
            <a:r>
              <a:rPr lang="zh-CN" altLang="en-US"/>
              <a:t>让买卖双方在享受高品质物流服务的同时，大大降低了物流成本。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2922472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3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dirty="0">
                <a:solidFill>
                  <a:srgbClr val="7E7E7E"/>
                </a:solidFill>
              </a:rPr>
              <a:t>国际</a:t>
            </a:r>
            <a:r>
              <a:rPr sz="3195" spc="-5" dirty="0">
                <a:solidFill>
                  <a:srgbClr val="7E7E7E"/>
                </a:solidFill>
              </a:rPr>
              <a:t>EMS</a:t>
            </a:r>
            <a:r>
              <a:rPr sz="3195" dirty="0">
                <a:solidFill>
                  <a:srgbClr val="7E7E7E"/>
                </a:solidFill>
              </a:rPr>
              <a:t>计费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179832" y="397764"/>
                </a:moveTo>
                <a:lnTo>
                  <a:pt x="0" y="397764"/>
                </a:lnTo>
                <a:lnTo>
                  <a:pt x="0" y="0"/>
                </a:lnTo>
                <a:lnTo>
                  <a:pt x="179832" y="0"/>
                </a:lnTo>
                <a:lnTo>
                  <a:pt x="179832" y="39776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468753" y="1177951"/>
            <a:ext cx="8816461" cy="248348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EMS按</a:t>
            </a:r>
            <a:r>
              <a:rPr sz="2395" spc="-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395" spc="-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395" spc="-90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G为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一个计费单位，按分区计算费用，一般而言没有燃 油附加费。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306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国际EMS费用计算公式如下：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C=[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首重费用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+N*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续重费用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]*D+4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报关费)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5410" y="548640"/>
            <a:ext cx="8103235" cy="55073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2922472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3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dirty="0">
                <a:solidFill>
                  <a:srgbClr val="7E7E7E"/>
                </a:solidFill>
              </a:rPr>
              <a:t>国际</a:t>
            </a:r>
            <a:r>
              <a:rPr sz="3195" spc="-5" dirty="0">
                <a:solidFill>
                  <a:srgbClr val="7E7E7E"/>
                </a:solidFill>
              </a:rPr>
              <a:t>EMS</a:t>
            </a:r>
            <a:r>
              <a:rPr sz="3195" dirty="0">
                <a:solidFill>
                  <a:srgbClr val="7E7E7E"/>
                </a:solidFill>
              </a:rPr>
              <a:t>计费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179832" y="397764"/>
                </a:moveTo>
                <a:lnTo>
                  <a:pt x="0" y="397764"/>
                </a:lnTo>
                <a:lnTo>
                  <a:pt x="0" y="0"/>
                </a:lnTo>
                <a:lnTo>
                  <a:pt x="179832" y="0"/>
                </a:lnTo>
                <a:lnTo>
                  <a:pt x="179832" y="39776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589915" y="1177925"/>
            <a:ext cx="4732655" cy="425450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例：一包裹打包后重量为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395" spc="-30" dirty="0"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， 使用国际EMS寄往新西兰，折扣 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0.5，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报关费收取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元/票，请问 运费是多少？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3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46990" algn="just">
              <a:lnSpc>
                <a:spcPct val="150000"/>
              </a:lnSpc>
              <a:spcBef>
                <a:spcPts val="5"/>
              </a:spcBef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解：因未告知包裹体积信息，故 不考虑材积，根据公式费用为：  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C</a:t>
            </a:r>
            <a:r>
              <a:rPr sz="2395" spc="-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=[210+2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*</a:t>
            </a:r>
            <a:r>
              <a:rPr sz="2395" spc="-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55]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*</a:t>
            </a:r>
            <a:r>
              <a:rPr sz="2395" spc="-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395" spc="-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5+4=164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（元</a:t>
            </a:r>
            <a:r>
              <a:rPr lang="zh-CN"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lang="zh-CN" sz="2395" dirty="0">
              <a:solidFill>
                <a:srgbClr val="FF66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42367" y="1556372"/>
            <a:ext cx="6746040" cy="3876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0" name="object 10"/>
          <p:cNvSpPr/>
          <p:nvPr/>
        </p:nvSpPr>
        <p:spPr>
          <a:xfrm>
            <a:off x="7605539" y="4357492"/>
            <a:ext cx="4269445" cy="43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2434546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4</a:t>
            </a:r>
            <a:r>
              <a:rPr sz="3195" spc="-90" dirty="0">
                <a:solidFill>
                  <a:srgbClr val="7E7E7E"/>
                </a:solidFill>
              </a:rPr>
              <a:t> </a:t>
            </a:r>
            <a:r>
              <a:rPr sz="3195" dirty="0">
                <a:solidFill>
                  <a:srgbClr val="7E7E7E"/>
                </a:solidFill>
              </a:rPr>
              <a:t>课后思考题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179832" y="397764"/>
                </a:moveTo>
                <a:lnTo>
                  <a:pt x="0" y="397764"/>
                </a:lnTo>
                <a:lnTo>
                  <a:pt x="0" y="0"/>
                </a:lnTo>
                <a:lnTo>
                  <a:pt x="179832" y="0"/>
                </a:lnTo>
                <a:lnTo>
                  <a:pt x="179832" y="39776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/>
          <p:nvPr/>
        </p:nvSpPr>
        <p:spPr>
          <a:xfrm>
            <a:off x="5243612" y="1457176"/>
            <a:ext cx="6746040" cy="3876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8" name="object 8"/>
          <p:cNvSpPr txBox="1"/>
          <p:nvPr/>
        </p:nvSpPr>
        <p:spPr>
          <a:xfrm>
            <a:off x="590151" y="1846840"/>
            <a:ext cx="4524927" cy="223202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indent="475615">
              <a:lnSpc>
                <a:spcPct val="150000"/>
              </a:lnSpc>
              <a:spcBef>
                <a:spcPts val="100"/>
              </a:spcBef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一包裹打包后重量为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0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8</a:t>
            </a:r>
            <a:r>
              <a:rPr sz="2395" spc="-30" dirty="0"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， 使用国际EMS寄往美国，折扣为 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0.45，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报关费收取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元/票，请问 国际EMS运费是多少？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03105" y="4814129"/>
            <a:ext cx="6271034" cy="434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17" y="0"/>
            <a:ext cx="12176967" cy="68495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3" name="object 3"/>
          <p:cNvSpPr/>
          <p:nvPr/>
        </p:nvSpPr>
        <p:spPr>
          <a:xfrm>
            <a:off x="918760" y="1940195"/>
            <a:ext cx="2025435" cy="20619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1103444" y="3835743"/>
            <a:ext cx="9254495" cy="182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8602426" y="3900687"/>
            <a:ext cx="2861587" cy="1122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1798955" y="2398237"/>
            <a:ext cx="10515600" cy="69342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021715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敦煌网跨境物流</a:t>
            </a:r>
            <a:r>
              <a:rPr spc="120" dirty="0"/>
              <a:t>之国际</a:t>
            </a:r>
            <a:r>
              <a:rPr spc="120" dirty="0">
                <a:latin typeface="黑体" panose="02010609060101010101" charset="-122"/>
                <a:cs typeface="黑体" panose="02010609060101010101" charset="-122"/>
              </a:rPr>
              <a:t>DH</a:t>
            </a:r>
            <a:r>
              <a:rPr spc="-15" dirty="0">
                <a:latin typeface="黑体" panose="02010609060101010101" charset="-122"/>
                <a:cs typeface="黑体" panose="02010609060101010101" charset="-122"/>
              </a:rPr>
              <a:t>L</a:t>
            </a:r>
            <a:endParaRPr spc="-15" dirty="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78303" y="4444592"/>
            <a:ext cx="2739818" cy="547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8" name="object 8"/>
          <p:cNvSpPr txBox="1"/>
          <p:nvPr/>
        </p:nvSpPr>
        <p:spPr>
          <a:xfrm>
            <a:off x="5222472" y="4524926"/>
            <a:ext cx="2047253" cy="365760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6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主讲人：</a:t>
            </a:r>
            <a:r>
              <a:rPr lang="zh-CN" sz="226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高扬</a:t>
            </a:r>
            <a:endParaRPr lang="zh-CN" sz="2265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9619" y="527419"/>
            <a:ext cx="1440095" cy="672465"/>
          </a:xfrm>
          <a:prstGeom prst="rect">
            <a:avLst/>
          </a:prstGeom>
        </p:spPr>
        <p:txBody>
          <a:bodyPr vert="horz" wrap="square" lIns="0" tIns="1775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1035" algn="l"/>
              </a:tabLst>
            </a:pPr>
            <a:r>
              <a:rPr sz="4260" spc="5" dirty="0">
                <a:solidFill>
                  <a:srgbClr val="4F81BC"/>
                </a:solidFill>
              </a:rPr>
              <a:t>目	录</a:t>
            </a:r>
            <a:endParaRPr sz="4260"/>
          </a:p>
        </p:txBody>
      </p:sp>
      <p:sp>
        <p:nvSpPr>
          <p:cNvPr id="3" name="object 3"/>
          <p:cNvSpPr/>
          <p:nvPr/>
        </p:nvSpPr>
        <p:spPr>
          <a:xfrm>
            <a:off x="991060" y="1411039"/>
            <a:ext cx="10188062" cy="0"/>
          </a:xfrm>
          <a:custGeom>
            <a:avLst/>
            <a:gdLst/>
            <a:ahLst/>
            <a:cxnLst/>
            <a:rect l="l" t="t" r="r" b="b"/>
            <a:pathLst>
              <a:path w="7650480">
                <a:moveTo>
                  <a:pt x="0" y="0"/>
                </a:moveTo>
                <a:lnTo>
                  <a:pt x="7649857" y="0"/>
                </a:lnTo>
              </a:path>
            </a:pathLst>
          </a:custGeom>
          <a:ln w="762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3122789" y="1930048"/>
            <a:ext cx="1073941" cy="613076"/>
          </a:xfrm>
          <a:custGeom>
            <a:avLst/>
            <a:gdLst/>
            <a:ahLst/>
            <a:cxnLst/>
            <a:rect l="l" t="t" r="r" b="b"/>
            <a:pathLst>
              <a:path w="806450" h="460375">
                <a:moveTo>
                  <a:pt x="583692" y="460248"/>
                </a:moveTo>
                <a:lnTo>
                  <a:pt x="0" y="460248"/>
                </a:lnTo>
                <a:lnTo>
                  <a:pt x="222504" y="0"/>
                </a:lnTo>
                <a:lnTo>
                  <a:pt x="806196" y="0"/>
                </a:lnTo>
                <a:lnTo>
                  <a:pt x="583692" y="46024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3122789" y="2855497"/>
            <a:ext cx="1073941" cy="611385"/>
          </a:xfrm>
          <a:custGeom>
            <a:avLst/>
            <a:gdLst/>
            <a:ahLst/>
            <a:cxnLst/>
            <a:rect l="l" t="t" r="r" b="b"/>
            <a:pathLst>
              <a:path w="806450" h="459105">
                <a:moveTo>
                  <a:pt x="583692" y="458724"/>
                </a:moveTo>
                <a:lnTo>
                  <a:pt x="0" y="458724"/>
                </a:lnTo>
                <a:lnTo>
                  <a:pt x="222504" y="0"/>
                </a:lnTo>
                <a:lnTo>
                  <a:pt x="806196" y="0"/>
                </a:lnTo>
                <a:lnTo>
                  <a:pt x="583692" y="4587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3122789" y="3778917"/>
            <a:ext cx="1073941" cy="611385"/>
          </a:xfrm>
          <a:custGeom>
            <a:avLst/>
            <a:gdLst/>
            <a:ahLst/>
            <a:cxnLst/>
            <a:rect l="l" t="t" r="r" b="b"/>
            <a:pathLst>
              <a:path w="806450" h="459104">
                <a:moveTo>
                  <a:pt x="583692" y="458724"/>
                </a:moveTo>
                <a:lnTo>
                  <a:pt x="0" y="458724"/>
                </a:lnTo>
                <a:lnTo>
                  <a:pt x="222504" y="0"/>
                </a:lnTo>
                <a:lnTo>
                  <a:pt x="806196" y="0"/>
                </a:lnTo>
                <a:lnTo>
                  <a:pt x="583692" y="4587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/>
          <p:nvPr/>
        </p:nvSpPr>
        <p:spPr>
          <a:xfrm>
            <a:off x="3122789" y="4704367"/>
            <a:ext cx="1073941" cy="611385"/>
          </a:xfrm>
          <a:custGeom>
            <a:avLst/>
            <a:gdLst/>
            <a:ahLst/>
            <a:cxnLst/>
            <a:rect l="l" t="t" r="r" b="b"/>
            <a:pathLst>
              <a:path w="806450" h="459104">
                <a:moveTo>
                  <a:pt x="583692" y="458723"/>
                </a:moveTo>
                <a:lnTo>
                  <a:pt x="0" y="458723"/>
                </a:lnTo>
                <a:lnTo>
                  <a:pt x="222504" y="0"/>
                </a:lnTo>
                <a:lnTo>
                  <a:pt x="806196" y="0"/>
                </a:lnTo>
                <a:lnTo>
                  <a:pt x="583692" y="45872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8" name="object 8"/>
          <p:cNvSpPr txBox="1"/>
          <p:nvPr/>
        </p:nvSpPr>
        <p:spPr>
          <a:xfrm>
            <a:off x="3398429" y="1935308"/>
            <a:ext cx="538662" cy="3102610"/>
          </a:xfrm>
          <a:prstGeom prst="rect">
            <a:avLst/>
          </a:prstGeom>
        </p:spPr>
        <p:txBody>
          <a:bodyPr vert="horz" wrap="square" lIns="0" tIns="160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3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01</a:t>
            </a:r>
            <a:endParaRPr sz="3730">
              <a:latin typeface="Impact" panose="020B0806030902050204"/>
              <a:cs typeface="Impact" panose="020B0806030902050204"/>
            </a:endParaRPr>
          </a:p>
          <a:p>
            <a:pPr marL="12700">
              <a:lnSpc>
                <a:spcPct val="100000"/>
              </a:lnSpc>
              <a:spcBef>
                <a:spcPts val="1990"/>
              </a:spcBef>
            </a:pPr>
            <a:r>
              <a:rPr sz="373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02</a:t>
            </a:r>
            <a:endParaRPr sz="3730">
              <a:latin typeface="Impact" panose="020B0806030902050204"/>
              <a:cs typeface="Impact" panose="020B0806030902050204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373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03</a:t>
            </a:r>
            <a:endParaRPr sz="3730">
              <a:latin typeface="Impact" panose="020B0806030902050204"/>
              <a:cs typeface="Impact" panose="020B0806030902050204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3730" spc="-5" dirty="0">
                <a:solidFill>
                  <a:srgbClr val="FFFFFF"/>
                </a:solidFill>
                <a:latin typeface="Impact" panose="020B0806030902050204"/>
                <a:cs typeface="Impact" panose="020B0806030902050204"/>
              </a:rPr>
              <a:t>04</a:t>
            </a:r>
            <a:endParaRPr sz="373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2839" y="2023912"/>
            <a:ext cx="1300568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DHL简介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11066" y="1897644"/>
            <a:ext cx="5170983" cy="633371"/>
          </a:xfrm>
          <a:custGeom>
            <a:avLst/>
            <a:gdLst/>
            <a:ahLst/>
            <a:cxnLst/>
            <a:rect l="l" t="t" r="r" b="b"/>
            <a:pathLst>
              <a:path w="3883025" h="475614">
                <a:moveTo>
                  <a:pt x="3653269" y="475564"/>
                </a:moveTo>
                <a:lnTo>
                  <a:pt x="0" y="475564"/>
                </a:lnTo>
                <a:lnTo>
                  <a:pt x="229260" y="0"/>
                </a:lnTo>
                <a:lnTo>
                  <a:pt x="3882529" y="0"/>
                </a:lnTo>
                <a:lnTo>
                  <a:pt x="3880362" y="4495"/>
                </a:lnTo>
                <a:lnTo>
                  <a:pt x="3862730" y="4495"/>
                </a:lnTo>
                <a:lnTo>
                  <a:pt x="3859405" y="11391"/>
                </a:lnTo>
                <a:lnTo>
                  <a:pt x="241388" y="11391"/>
                </a:lnTo>
                <a:lnTo>
                  <a:pt x="234238" y="15874"/>
                </a:lnTo>
                <a:lnTo>
                  <a:pt x="239227" y="15874"/>
                </a:lnTo>
                <a:lnTo>
                  <a:pt x="25278" y="459689"/>
                </a:lnTo>
                <a:lnTo>
                  <a:pt x="12636" y="459689"/>
                </a:lnTo>
                <a:lnTo>
                  <a:pt x="19786" y="471081"/>
                </a:lnTo>
                <a:lnTo>
                  <a:pt x="3655430" y="471081"/>
                </a:lnTo>
                <a:lnTo>
                  <a:pt x="3653269" y="475564"/>
                </a:lnTo>
                <a:close/>
              </a:path>
              <a:path w="3883025" h="475614">
                <a:moveTo>
                  <a:pt x="3641128" y="464184"/>
                </a:moveTo>
                <a:lnTo>
                  <a:pt x="3862730" y="4495"/>
                </a:lnTo>
                <a:lnTo>
                  <a:pt x="3869893" y="15874"/>
                </a:lnTo>
                <a:lnTo>
                  <a:pt x="3874876" y="15874"/>
                </a:lnTo>
                <a:lnTo>
                  <a:pt x="3660922" y="459689"/>
                </a:lnTo>
                <a:lnTo>
                  <a:pt x="3648278" y="459689"/>
                </a:lnTo>
                <a:lnTo>
                  <a:pt x="3641128" y="464184"/>
                </a:lnTo>
                <a:close/>
              </a:path>
              <a:path w="3883025" h="475614">
                <a:moveTo>
                  <a:pt x="3874876" y="15874"/>
                </a:moveTo>
                <a:lnTo>
                  <a:pt x="3869893" y="15874"/>
                </a:lnTo>
                <a:lnTo>
                  <a:pt x="3862730" y="4495"/>
                </a:lnTo>
                <a:lnTo>
                  <a:pt x="3880362" y="4495"/>
                </a:lnTo>
                <a:lnTo>
                  <a:pt x="3874876" y="15874"/>
                </a:lnTo>
                <a:close/>
              </a:path>
              <a:path w="3883025" h="475614">
                <a:moveTo>
                  <a:pt x="239227" y="15874"/>
                </a:moveTo>
                <a:lnTo>
                  <a:pt x="234238" y="15874"/>
                </a:lnTo>
                <a:lnTo>
                  <a:pt x="241388" y="11391"/>
                </a:lnTo>
                <a:lnTo>
                  <a:pt x="239227" y="15874"/>
                </a:lnTo>
                <a:close/>
              </a:path>
              <a:path w="3883025" h="475614">
                <a:moveTo>
                  <a:pt x="3857244" y="15874"/>
                </a:moveTo>
                <a:lnTo>
                  <a:pt x="239227" y="15874"/>
                </a:lnTo>
                <a:lnTo>
                  <a:pt x="241388" y="11391"/>
                </a:lnTo>
                <a:lnTo>
                  <a:pt x="3859405" y="11391"/>
                </a:lnTo>
                <a:lnTo>
                  <a:pt x="3857244" y="15874"/>
                </a:lnTo>
                <a:close/>
              </a:path>
              <a:path w="3883025" h="475614">
                <a:moveTo>
                  <a:pt x="19786" y="471081"/>
                </a:moveTo>
                <a:lnTo>
                  <a:pt x="12636" y="459689"/>
                </a:lnTo>
                <a:lnTo>
                  <a:pt x="25278" y="459689"/>
                </a:lnTo>
                <a:lnTo>
                  <a:pt x="19786" y="471081"/>
                </a:lnTo>
                <a:close/>
              </a:path>
              <a:path w="3883025" h="475614">
                <a:moveTo>
                  <a:pt x="3655430" y="471081"/>
                </a:moveTo>
                <a:lnTo>
                  <a:pt x="19786" y="471081"/>
                </a:lnTo>
                <a:lnTo>
                  <a:pt x="25278" y="459689"/>
                </a:lnTo>
                <a:lnTo>
                  <a:pt x="3643295" y="459689"/>
                </a:lnTo>
                <a:lnTo>
                  <a:pt x="3641128" y="464184"/>
                </a:lnTo>
                <a:lnTo>
                  <a:pt x="3658754" y="464184"/>
                </a:lnTo>
                <a:lnTo>
                  <a:pt x="3655430" y="471081"/>
                </a:lnTo>
                <a:close/>
              </a:path>
              <a:path w="3883025" h="475614">
                <a:moveTo>
                  <a:pt x="3658754" y="464184"/>
                </a:moveTo>
                <a:lnTo>
                  <a:pt x="3641128" y="464184"/>
                </a:lnTo>
                <a:lnTo>
                  <a:pt x="3648278" y="459689"/>
                </a:lnTo>
                <a:lnTo>
                  <a:pt x="3660922" y="459689"/>
                </a:lnTo>
                <a:lnTo>
                  <a:pt x="3658754" y="4641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1" name="object 11"/>
          <p:cNvSpPr txBox="1"/>
          <p:nvPr/>
        </p:nvSpPr>
        <p:spPr>
          <a:xfrm>
            <a:off x="4802484" y="2948465"/>
            <a:ext cx="1300568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DHL特征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11066" y="2822045"/>
            <a:ext cx="5170983" cy="633371"/>
          </a:xfrm>
          <a:custGeom>
            <a:avLst/>
            <a:gdLst/>
            <a:ahLst/>
            <a:cxnLst/>
            <a:rect l="l" t="t" r="r" b="b"/>
            <a:pathLst>
              <a:path w="3883025" h="475614">
                <a:moveTo>
                  <a:pt x="3653269" y="475564"/>
                </a:moveTo>
                <a:lnTo>
                  <a:pt x="0" y="475564"/>
                </a:lnTo>
                <a:lnTo>
                  <a:pt x="229260" y="0"/>
                </a:lnTo>
                <a:lnTo>
                  <a:pt x="3882529" y="0"/>
                </a:lnTo>
                <a:lnTo>
                  <a:pt x="3880362" y="4495"/>
                </a:lnTo>
                <a:lnTo>
                  <a:pt x="3862730" y="4495"/>
                </a:lnTo>
                <a:lnTo>
                  <a:pt x="3859412" y="11379"/>
                </a:lnTo>
                <a:lnTo>
                  <a:pt x="241388" y="11379"/>
                </a:lnTo>
                <a:lnTo>
                  <a:pt x="234238" y="15875"/>
                </a:lnTo>
                <a:lnTo>
                  <a:pt x="239221" y="15875"/>
                </a:lnTo>
                <a:lnTo>
                  <a:pt x="25278" y="459689"/>
                </a:lnTo>
                <a:lnTo>
                  <a:pt x="12636" y="459689"/>
                </a:lnTo>
                <a:lnTo>
                  <a:pt x="19786" y="471081"/>
                </a:lnTo>
                <a:lnTo>
                  <a:pt x="3655430" y="471081"/>
                </a:lnTo>
                <a:lnTo>
                  <a:pt x="3653269" y="475564"/>
                </a:lnTo>
                <a:close/>
              </a:path>
              <a:path w="3883025" h="475614">
                <a:moveTo>
                  <a:pt x="3641128" y="464185"/>
                </a:moveTo>
                <a:lnTo>
                  <a:pt x="3862730" y="4495"/>
                </a:lnTo>
                <a:lnTo>
                  <a:pt x="3869893" y="15875"/>
                </a:lnTo>
                <a:lnTo>
                  <a:pt x="3874876" y="15875"/>
                </a:lnTo>
                <a:lnTo>
                  <a:pt x="3660922" y="459689"/>
                </a:lnTo>
                <a:lnTo>
                  <a:pt x="3648278" y="459689"/>
                </a:lnTo>
                <a:lnTo>
                  <a:pt x="3641128" y="464185"/>
                </a:lnTo>
                <a:close/>
              </a:path>
              <a:path w="3883025" h="475614">
                <a:moveTo>
                  <a:pt x="3874876" y="15875"/>
                </a:moveTo>
                <a:lnTo>
                  <a:pt x="3869893" y="15875"/>
                </a:lnTo>
                <a:lnTo>
                  <a:pt x="3862730" y="4495"/>
                </a:lnTo>
                <a:lnTo>
                  <a:pt x="3880362" y="4495"/>
                </a:lnTo>
                <a:lnTo>
                  <a:pt x="3874876" y="15875"/>
                </a:lnTo>
                <a:close/>
              </a:path>
              <a:path w="3883025" h="475614">
                <a:moveTo>
                  <a:pt x="239221" y="15875"/>
                </a:moveTo>
                <a:lnTo>
                  <a:pt x="234238" y="15875"/>
                </a:lnTo>
                <a:lnTo>
                  <a:pt x="241388" y="11379"/>
                </a:lnTo>
                <a:lnTo>
                  <a:pt x="239221" y="15875"/>
                </a:lnTo>
                <a:close/>
              </a:path>
              <a:path w="3883025" h="475614">
                <a:moveTo>
                  <a:pt x="3857244" y="15875"/>
                </a:moveTo>
                <a:lnTo>
                  <a:pt x="239221" y="15875"/>
                </a:lnTo>
                <a:lnTo>
                  <a:pt x="241388" y="11379"/>
                </a:lnTo>
                <a:lnTo>
                  <a:pt x="3859412" y="11379"/>
                </a:lnTo>
                <a:lnTo>
                  <a:pt x="3857244" y="15875"/>
                </a:lnTo>
                <a:close/>
              </a:path>
              <a:path w="3883025" h="475614">
                <a:moveTo>
                  <a:pt x="19786" y="471081"/>
                </a:moveTo>
                <a:lnTo>
                  <a:pt x="12636" y="459689"/>
                </a:lnTo>
                <a:lnTo>
                  <a:pt x="25278" y="459689"/>
                </a:lnTo>
                <a:lnTo>
                  <a:pt x="19786" y="471081"/>
                </a:lnTo>
                <a:close/>
              </a:path>
              <a:path w="3883025" h="475614">
                <a:moveTo>
                  <a:pt x="3655430" y="471081"/>
                </a:moveTo>
                <a:lnTo>
                  <a:pt x="19786" y="471081"/>
                </a:lnTo>
                <a:lnTo>
                  <a:pt x="25278" y="459689"/>
                </a:lnTo>
                <a:lnTo>
                  <a:pt x="3643295" y="459689"/>
                </a:lnTo>
                <a:lnTo>
                  <a:pt x="3641128" y="464185"/>
                </a:lnTo>
                <a:lnTo>
                  <a:pt x="3658754" y="464185"/>
                </a:lnTo>
                <a:lnTo>
                  <a:pt x="3655430" y="471081"/>
                </a:lnTo>
                <a:close/>
              </a:path>
              <a:path w="3883025" h="475614">
                <a:moveTo>
                  <a:pt x="3658754" y="464185"/>
                </a:moveTo>
                <a:lnTo>
                  <a:pt x="3641128" y="464185"/>
                </a:lnTo>
                <a:lnTo>
                  <a:pt x="3648278" y="459689"/>
                </a:lnTo>
                <a:lnTo>
                  <a:pt x="3660922" y="459689"/>
                </a:lnTo>
                <a:lnTo>
                  <a:pt x="3658754" y="464185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3" name="object 13"/>
          <p:cNvSpPr txBox="1"/>
          <p:nvPr/>
        </p:nvSpPr>
        <p:spPr>
          <a:xfrm>
            <a:off x="4802484" y="3872867"/>
            <a:ext cx="1300568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DHL计费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11066" y="3746445"/>
            <a:ext cx="5170983" cy="633371"/>
          </a:xfrm>
          <a:custGeom>
            <a:avLst/>
            <a:gdLst/>
            <a:ahLst/>
            <a:cxnLst/>
            <a:rect l="l" t="t" r="r" b="b"/>
            <a:pathLst>
              <a:path w="3883025" h="475614">
                <a:moveTo>
                  <a:pt x="3653269" y="475564"/>
                </a:moveTo>
                <a:lnTo>
                  <a:pt x="0" y="475564"/>
                </a:lnTo>
                <a:lnTo>
                  <a:pt x="229260" y="0"/>
                </a:lnTo>
                <a:lnTo>
                  <a:pt x="3882529" y="0"/>
                </a:lnTo>
                <a:lnTo>
                  <a:pt x="3880368" y="4483"/>
                </a:lnTo>
                <a:lnTo>
                  <a:pt x="3862730" y="4483"/>
                </a:lnTo>
                <a:lnTo>
                  <a:pt x="3859405" y="11379"/>
                </a:lnTo>
                <a:lnTo>
                  <a:pt x="241388" y="11379"/>
                </a:lnTo>
                <a:lnTo>
                  <a:pt x="234238" y="15875"/>
                </a:lnTo>
                <a:lnTo>
                  <a:pt x="239221" y="15875"/>
                </a:lnTo>
                <a:lnTo>
                  <a:pt x="25272" y="459689"/>
                </a:lnTo>
                <a:lnTo>
                  <a:pt x="12636" y="459689"/>
                </a:lnTo>
                <a:lnTo>
                  <a:pt x="19786" y="471068"/>
                </a:lnTo>
                <a:lnTo>
                  <a:pt x="3655436" y="471068"/>
                </a:lnTo>
                <a:lnTo>
                  <a:pt x="3653269" y="475564"/>
                </a:lnTo>
                <a:close/>
              </a:path>
              <a:path w="3883025" h="475614">
                <a:moveTo>
                  <a:pt x="3641128" y="464172"/>
                </a:moveTo>
                <a:lnTo>
                  <a:pt x="3862730" y="4483"/>
                </a:lnTo>
                <a:lnTo>
                  <a:pt x="3869893" y="15875"/>
                </a:lnTo>
                <a:lnTo>
                  <a:pt x="3874876" y="15875"/>
                </a:lnTo>
                <a:lnTo>
                  <a:pt x="3660922" y="459689"/>
                </a:lnTo>
                <a:lnTo>
                  <a:pt x="3648278" y="459689"/>
                </a:lnTo>
                <a:lnTo>
                  <a:pt x="3641128" y="464172"/>
                </a:lnTo>
                <a:close/>
              </a:path>
              <a:path w="3883025" h="475614">
                <a:moveTo>
                  <a:pt x="3874876" y="15875"/>
                </a:moveTo>
                <a:lnTo>
                  <a:pt x="3869893" y="15875"/>
                </a:lnTo>
                <a:lnTo>
                  <a:pt x="3862730" y="4483"/>
                </a:lnTo>
                <a:lnTo>
                  <a:pt x="3880368" y="4483"/>
                </a:lnTo>
                <a:lnTo>
                  <a:pt x="3874876" y="15875"/>
                </a:lnTo>
                <a:close/>
              </a:path>
              <a:path w="3883025" h="475614">
                <a:moveTo>
                  <a:pt x="239221" y="15875"/>
                </a:moveTo>
                <a:lnTo>
                  <a:pt x="234238" y="15875"/>
                </a:lnTo>
                <a:lnTo>
                  <a:pt x="241388" y="11379"/>
                </a:lnTo>
                <a:lnTo>
                  <a:pt x="239221" y="15875"/>
                </a:lnTo>
                <a:close/>
              </a:path>
              <a:path w="3883025" h="475614">
                <a:moveTo>
                  <a:pt x="3857238" y="15875"/>
                </a:moveTo>
                <a:lnTo>
                  <a:pt x="239221" y="15875"/>
                </a:lnTo>
                <a:lnTo>
                  <a:pt x="241388" y="11379"/>
                </a:lnTo>
                <a:lnTo>
                  <a:pt x="3859405" y="11379"/>
                </a:lnTo>
                <a:lnTo>
                  <a:pt x="3857238" y="15875"/>
                </a:lnTo>
                <a:close/>
              </a:path>
              <a:path w="3883025" h="475614">
                <a:moveTo>
                  <a:pt x="19786" y="471068"/>
                </a:moveTo>
                <a:lnTo>
                  <a:pt x="12636" y="459689"/>
                </a:lnTo>
                <a:lnTo>
                  <a:pt x="25272" y="459689"/>
                </a:lnTo>
                <a:lnTo>
                  <a:pt x="19786" y="471068"/>
                </a:lnTo>
                <a:close/>
              </a:path>
              <a:path w="3883025" h="475614">
                <a:moveTo>
                  <a:pt x="3655436" y="471068"/>
                </a:moveTo>
                <a:lnTo>
                  <a:pt x="19786" y="471068"/>
                </a:lnTo>
                <a:lnTo>
                  <a:pt x="25272" y="459689"/>
                </a:lnTo>
                <a:lnTo>
                  <a:pt x="3643289" y="459689"/>
                </a:lnTo>
                <a:lnTo>
                  <a:pt x="3641128" y="464172"/>
                </a:lnTo>
                <a:lnTo>
                  <a:pt x="3658761" y="464172"/>
                </a:lnTo>
                <a:lnTo>
                  <a:pt x="3655436" y="471068"/>
                </a:lnTo>
                <a:close/>
              </a:path>
              <a:path w="3883025" h="475614">
                <a:moveTo>
                  <a:pt x="3658761" y="464172"/>
                </a:moveTo>
                <a:lnTo>
                  <a:pt x="3641128" y="464172"/>
                </a:lnTo>
                <a:lnTo>
                  <a:pt x="3648278" y="459689"/>
                </a:lnTo>
                <a:lnTo>
                  <a:pt x="3660922" y="459689"/>
                </a:lnTo>
                <a:lnTo>
                  <a:pt x="3658761" y="46417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15"/>
          <p:cNvSpPr txBox="1"/>
          <p:nvPr/>
        </p:nvSpPr>
        <p:spPr>
          <a:xfrm>
            <a:off x="4802484" y="4797251"/>
            <a:ext cx="1555946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课后思考题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11066" y="4670830"/>
            <a:ext cx="5170983" cy="633371"/>
          </a:xfrm>
          <a:custGeom>
            <a:avLst/>
            <a:gdLst/>
            <a:ahLst/>
            <a:cxnLst/>
            <a:rect l="l" t="t" r="r" b="b"/>
            <a:pathLst>
              <a:path w="3883025" h="475614">
                <a:moveTo>
                  <a:pt x="3653269" y="475576"/>
                </a:moveTo>
                <a:lnTo>
                  <a:pt x="0" y="475576"/>
                </a:lnTo>
                <a:lnTo>
                  <a:pt x="229260" y="0"/>
                </a:lnTo>
                <a:lnTo>
                  <a:pt x="3882529" y="0"/>
                </a:lnTo>
                <a:lnTo>
                  <a:pt x="3880362" y="4495"/>
                </a:lnTo>
                <a:lnTo>
                  <a:pt x="3862730" y="4495"/>
                </a:lnTo>
                <a:lnTo>
                  <a:pt x="3859405" y="11391"/>
                </a:lnTo>
                <a:lnTo>
                  <a:pt x="241388" y="11391"/>
                </a:lnTo>
                <a:lnTo>
                  <a:pt x="234238" y="15875"/>
                </a:lnTo>
                <a:lnTo>
                  <a:pt x="239227" y="15875"/>
                </a:lnTo>
                <a:lnTo>
                  <a:pt x="25272" y="459701"/>
                </a:lnTo>
                <a:lnTo>
                  <a:pt x="12636" y="459701"/>
                </a:lnTo>
                <a:lnTo>
                  <a:pt x="19786" y="471081"/>
                </a:lnTo>
                <a:lnTo>
                  <a:pt x="3655436" y="471081"/>
                </a:lnTo>
                <a:lnTo>
                  <a:pt x="3653269" y="475576"/>
                </a:lnTo>
                <a:close/>
              </a:path>
              <a:path w="3883025" h="475614">
                <a:moveTo>
                  <a:pt x="3641128" y="464184"/>
                </a:moveTo>
                <a:lnTo>
                  <a:pt x="3862730" y="4495"/>
                </a:lnTo>
                <a:lnTo>
                  <a:pt x="3869893" y="15875"/>
                </a:lnTo>
                <a:lnTo>
                  <a:pt x="3874876" y="15875"/>
                </a:lnTo>
                <a:lnTo>
                  <a:pt x="3660922" y="459701"/>
                </a:lnTo>
                <a:lnTo>
                  <a:pt x="3648278" y="459701"/>
                </a:lnTo>
                <a:lnTo>
                  <a:pt x="3641128" y="464184"/>
                </a:lnTo>
                <a:close/>
              </a:path>
              <a:path w="3883025" h="475614">
                <a:moveTo>
                  <a:pt x="3874876" y="15875"/>
                </a:moveTo>
                <a:lnTo>
                  <a:pt x="3869893" y="15875"/>
                </a:lnTo>
                <a:lnTo>
                  <a:pt x="3862730" y="4495"/>
                </a:lnTo>
                <a:lnTo>
                  <a:pt x="3880362" y="4495"/>
                </a:lnTo>
                <a:lnTo>
                  <a:pt x="3874876" y="15875"/>
                </a:lnTo>
                <a:close/>
              </a:path>
              <a:path w="3883025" h="475614">
                <a:moveTo>
                  <a:pt x="239227" y="15875"/>
                </a:moveTo>
                <a:lnTo>
                  <a:pt x="234238" y="15875"/>
                </a:lnTo>
                <a:lnTo>
                  <a:pt x="241388" y="11391"/>
                </a:lnTo>
                <a:lnTo>
                  <a:pt x="239227" y="15875"/>
                </a:lnTo>
                <a:close/>
              </a:path>
              <a:path w="3883025" h="475614">
                <a:moveTo>
                  <a:pt x="3857244" y="15875"/>
                </a:moveTo>
                <a:lnTo>
                  <a:pt x="239227" y="15875"/>
                </a:lnTo>
                <a:lnTo>
                  <a:pt x="241388" y="11391"/>
                </a:lnTo>
                <a:lnTo>
                  <a:pt x="3859405" y="11391"/>
                </a:lnTo>
                <a:lnTo>
                  <a:pt x="3857244" y="15875"/>
                </a:lnTo>
                <a:close/>
              </a:path>
              <a:path w="3883025" h="475614">
                <a:moveTo>
                  <a:pt x="19786" y="471081"/>
                </a:moveTo>
                <a:lnTo>
                  <a:pt x="12636" y="459701"/>
                </a:lnTo>
                <a:lnTo>
                  <a:pt x="25272" y="459701"/>
                </a:lnTo>
                <a:lnTo>
                  <a:pt x="19786" y="471081"/>
                </a:lnTo>
                <a:close/>
              </a:path>
              <a:path w="3883025" h="475614">
                <a:moveTo>
                  <a:pt x="3655436" y="471081"/>
                </a:moveTo>
                <a:lnTo>
                  <a:pt x="19786" y="471081"/>
                </a:lnTo>
                <a:lnTo>
                  <a:pt x="25272" y="459701"/>
                </a:lnTo>
                <a:lnTo>
                  <a:pt x="3643289" y="459701"/>
                </a:lnTo>
                <a:lnTo>
                  <a:pt x="3641128" y="464184"/>
                </a:lnTo>
                <a:lnTo>
                  <a:pt x="3658760" y="464184"/>
                </a:lnTo>
                <a:lnTo>
                  <a:pt x="3655436" y="471081"/>
                </a:lnTo>
                <a:close/>
              </a:path>
              <a:path w="3883025" h="475614">
                <a:moveTo>
                  <a:pt x="3658760" y="464184"/>
                </a:moveTo>
                <a:lnTo>
                  <a:pt x="3641128" y="464184"/>
                </a:lnTo>
                <a:lnTo>
                  <a:pt x="3648278" y="459701"/>
                </a:lnTo>
                <a:lnTo>
                  <a:pt x="3660922" y="459701"/>
                </a:lnTo>
                <a:lnTo>
                  <a:pt x="3658760" y="46418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17"/>
          <p:cNvSpPr/>
          <p:nvPr/>
        </p:nvSpPr>
        <p:spPr>
          <a:xfrm>
            <a:off x="10603507" y="653632"/>
            <a:ext cx="575023" cy="576715"/>
          </a:xfrm>
          <a:custGeom>
            <a:avLst/>
            <a:gdLst/>
            <a:ahLst/>
            <a:cxnLst/>
            <a:rect l="l" t="t" r="r" b="b"/>
            <a:pathLst>
              <a:path w="431800" h="433069">
                <a:moveTo>
                  <a:pt x="215595" y="432841"/>
                </a:moveTo>
                <a:lnTo>
                  <a:pt x="166064" y="427124"/>
                </a:lnTo>
                <a:lnTo>
                  <a:pt x="120604" y="410840"/>
                </a:lnTo>
                <a:lnTo>
                  <a:pt x="80517" y="385285"/>
                </a:lnTo>
                <a:lnTo>
                  <a:pt x="47108" y="351756"/>
                </a:lnTo>
                <a:lnTo>
                  <a:pt x="21683" y="311552"/>
                </a:lnTo>
                <a:lnTo>
                  <a:pt x="5545" y="265970"/>
                </a:lnTo>
                <a:lnTo>
                  <a:pt x="0" y="216306"/>
                </a:lnTo>
                <a:lnTo>
                  <a:pt x="5545" y="166727"/>
                </a:lnTo>
                <a:lnTo>
                  <a:pt x="21683" y="121205"/>
                </a:lnTo>
                <a:lnTo>
                  <a:pt x="47108" y="81041"/>
                </a:lnTo>
                <a:lnTo>
                  <a:pt x="80517" y="47538"/>
                </a:lnTo>
                <a:lnTo>
                  <a:pt x="120604" y="21995"/>
                </a:lnTo>
                <a:lnTo>
                  <a:pt x="166064" y="5715"/>
                </a:lnTo>
                <a:lnTo>
                  <a:pt x="215595" y="0"/>
                </a:lnTo>
                <a:lnTo>
                  <a:pt x="265126" y="5716"/>
                </a:lnTo>
                <a:lnTo>
                  <a:pt x="310596" y="21998"/>
                </a:lnTo>
                <a:lnTo>
                  <a:pt x="350707" y="47547"/>
                </a:lnTo>
                <a:lnTo>
                  <a:pt x="384162" y="81063"/>
                </a:lnTo>
                <a:lnTo>
                  <a:pt x="409664" y="121247"/>
                </a:lnTo>
                <a:lnTo>
                  <a:pt x="425916" y="166799"/>
                </a:lnTo>
                <a:lnTo>
                  <a:pt x="431622" y="216420"/>
                </a:lnTo>
                <a:lnTo>
                  <a:pt x="425916" y="266042"/>
                </a:lnTo>
                <a:lnTo>
                  <a:pt x="409664" y="311594"/>
                </a:lnTo>
                <a:lnTo>
                  <a:pt x="384162" y="351778"/>
                </a:lnTo>
                <a:lnTo>
                  <a:pt x="350707" y="385294"/>
                </a:lnTo>
                <a:lnTo>
                  <a:pt x="310596" y="410843"/>
                </a:lnTo>
                <a:lnTo>
                  <a:pt x="265126" y="427125"/>
                </a:lnTo>
                <a:lnTo>
                  <a:pt x="215595" y="43284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8" name="object 18"/>
          <p:cNvSpPr/>
          <p:nvPr/>
        </p:nvSpPr>
        <p:spPr>
          <a:xfrm>
            <a:off x="10730959" y="774927"/>
            <a:ext cx="318765" cy="33327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9" name="object 19"/>
          <p:cNvSpPr/>
          <p:nvPr/>
        </p:nvSpPr>
        <p:spPr>
          <a:xfrm>
            <a:off x="8876407" y="654156"/>
            <a:ext cx="575868" cy="575868"/>
          </a:xfrm>
          <a:custGeom>
            <a:avLst/>
            <a:gdLst/>
            <a:ahLst/>
            <a:cxnLst/>
            <a:rect l="l" t="t" r="r" b="b"/>
            <a:pathLst>
              <a:path w="432434" h="432434">
                <a:moveTo>
                  <a:pt x="216369" y="432053"/>
                </a:moveTo>
                <a:lnTo>
                  <a:pt x="166838" y="426347"/>
                </a:lnTo>
                <a:lnTo>
                  <a:pt x="121362" y="410093"/>
                </a:lnTo>
                <a:lnTo>
                  <a:pt x="81234" y="384584"/>
                </a:lnTo>
                <a:lnTo>
                  <a:pt x="47744" y="351117"/>
                </a:lnTo>
                <a:lnTo>
                  <a:pt x="22181" y="310986"/>
                </a:lnTo>
                <a:lnTo>
                  <a:pt x="5836" y="265486"/>
                </a:lnTo>
                <a:lnTo>
                  <a:pt x="0" y="215912"/>
                </a:lnTo>
                <a:lnTo>
                  <a:pt x="5836" y="166423"/>
                </a:lnTo>
                <a:lnTo>
                  <a:pt x="22181" y="120984"/>
                </a:lnTo>
                <a:lnTo>
                  <a:pt x="47744" y="80893"/>
                </a:lnTo>
                <a:lnTo>
                  <a:pt x="81234" y="47451"/>
                </a:lnTo>
                <a:lnTo>
                  <a:pt x="121362" y="21955"/>
                </a:lnTo>
                <a:lnTo>
                  <a:pt x="166838" y="5705"/>
                </a:lnTo>
                <a:lnTo>
                  <a:pt x="216369" y="0"/>
                </a:lnTo>
                <a:lnTo>
                  <a:pt x="265905" y="5705"/>
                </a:lnTo>
                <a:lnTo>
                  <a:pt x="311376" y="21958"/>
                </a:lnTo>
                <a:lnTo>
                  <a:pt x="351487" y="47460"/>
                </a:lnTo>
                <a:lnTo>
                  <a:pt x="384940" y="80915"/>
                </a:lnTo>
                <a:lnTo>
                  <a:pt x="410441" y="121025"/>
                </a:lnTo>
                <a:lnTo>
                  <a:pt x="426691" y="166495"/>
                </a:lnTo>
                <a:lnTo>
                  <a:pt x="432396" y="216026"/>
                </a:lnTo>
                <a:lnTo>
                  <a:pt x="426691" y="265558"/>
                </a:lnTo>
                <a:lnTo>
                  <a:pt x="410441" y="311028"/>
                </a:lnTo>
                <a:lnTo>
                  <a:pt x="384940" y="351138"/>
                </a:lnTo>
                <a:lnTo>
                  <a:pt x="351487" y="384593"/>
                </a:lnTo>
                <a:lnTo>
                  <a:pt x="311376" y="410095"/>
                </a:lnTo>
                <a:lnTo>
                  <a:pt x="265905" y="426348"/>
                </a:lnTo>
                <a:lnTo>
                  <a:pt x="216369" y="432053"/>
                </a:lnTo>
                <a:close/>
              </a:path>
            </a:pathLst>
          </a:custGeom>
          <a:solidFill>
            <a:srgbClr val="F7950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20"/>
          <p:cNvSpPr/>
          <p:nvPr/>
        </p:nvSpPr>
        <p:spPr>
          <a:xfrm>
            <a:off x="9014141" y="776128"/>
            <a:ext cx="333277" cy="33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21"/>
          <p:cNvSpPr/>
          <p:nvPr/>
        </p:nvSpPr>
        <p:spPr>
          <a:xfrm>
            <a:off x="9738943" y="653632"/>
            <a:ext cx="577560" cy="576715"/>
          </a:xfrm>
          <a:custGeom>
            <a:avLst/>
            <a:gdLst/>
            <a:ahLst/>
            <a:cxnLst/>
            <a:rect l="l" t="t" r="r" b="b"/>
            <a:pathLst>
              <a:path w="433704" h="433069">
                <a:moveTo>
                  <a:pt x="217144" y="432841"/>
                </a:moveTo>
                <a:lnTo>
                  <a:pt x="167517" y="427124"/>
                </a:lnTo>
                <a:lnTo>
                  <a:pt x="121948" y="410840"/>
                </a:lnTo>
                <a:lnTo>
                  <a:pt x="81724" y="385285"/>
                </a:lnTo>
                <a:lnTo>
                  <a:pt x="48131" y="351756"/>
                </a:lnTo>
                <a:lnTo>
                  <a:pt x="22456" y="311552"/>
                </a:lnTo>
                <a:lnTo>
                  <a:pt x="5983" y="265970"/>
                </a:lnTo>
                <a:lnTo>
                  <a:pt x="0" y="216306"/>
                </a:lnTo>
                <a:lnTo>
                  <a:pt x="5983" y="166727"/>
                </a:lnTo>
                <a:lnTo>
                  <a:pt x="22456" y="121205"/>
                </a:lnTo>
                <a:lnTo>
                  <a:pt x="48131" y="81041"/>
                </a:lnTo>
                <a:lnTo>
                  <a:pt x="81724" y="47538"/>
                </a:lnTo>
                <a:lnTo>
                  <a:pt x="121948" y="21995"/>
                </a:lnTo>
                <a:lnTo>
                  <a:pt x="167517" y="5715"/>
                </a:lnTo>
                <a:lnTo>
                  <a:pt x="217144" y="0"/>
                </a:lnTo>
                <a:lnTo>
                  <a:pt x="266765" y="5716"/>
                </a:lnTo>
                <a:lnTo>
                  <a:pt x="312315" y="21998"/>
                </a:lnTo>
                <a:lnTo>
                  <a:pt x="352497" y="47547"/>
                </a:lnTo>
                <a:lnTo>
                  <a:pt x="386010" y="81063"/>
                </a:lnTo>
                <a:lnTo>
                  <a:pt x="411556" y="121247"/>
                </a:lnTo>
                <a:lnTo>
                  <a:pt x="427837" y="166799"/>
                </a:lnTo>
                <a:lnTo>
                  <a:pt x="433552" y="216420"/>
                </a:lnTo>
                <a:lnTo>
                  <a:pt x="427837" y="266042"/>
                </a:lnTo>
                <a:lnTo>
                  <a:pt x="411556" y="311594"/>
                </a:lnTo>
                <a:lnTo>
                  <a:pt x="386010" y="351778"/>
                </a:lnTo>
                <a:lnTo>
                  <a:pt x="352497" y="385294"/>
                </a:lnTo>
                <a:lnTo>
                  <a:pt x="312315" y="410843"/>
                </a:lnTo>
                <a:lnTo>
                  <a:pt x="266765" y="427125"/>
                </a:lnTo>
                <a:lnTo>
                  <a:pt x="217144" y="432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22"/>
          <p:cNvSpPr/>
          <p:nvPr/>
        </p:nvSpPr>
        <p:spPr>
          <a:xfrm>
            <a:off x="9897479" y="790640"/>
            <a:ext cx="260705" cy="3018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3" name="object 23"/>
          <p:cNvSpPr/>
          <p:nvPr/>
        </p:nvSpPr>
        <p:spPr>
          <a:xfrm>
            <a:off x="7151336" y="653632"/>
            <a:ext cx="575868" cy="576715"/>
          </a:xfrm>
          <a:custGeom>
            <a:avLst/>
            <a:gdLst/>
            <a:ahLst/>
            <a:cxnLst/>
            <a:rect l="l" t="t" r="r" b="b"/>
            <a:pathLst>
              <a:path w="432435" h="433069">
                <a:moveTo>
                  <a:pt x="216027" y="432841"/>
                </a:moveTo>
                <a:lnTo>
                  <a:pt x="166402" y="427124"/>
                </a:lnTo>
                <a:lnTo>
                  <a:pt x="120856" y="410840"/>
                </a:lnTo>
                <a:lnTo>
                  <a:pt x="80695" y="385285"/>
                </a:lnTo>
                <a:lnTo>
                  <a:pt x="47222" y="351756"/>
                </a:lnTo>
                <a:lnTo>
                  <a:pt x="21745" y="311552"/>
                </a:lnTo>
                <a:lnTo>
                  <a:pt x="5569" y="265970"/>
                </a:lnTo>
                <a:lnTo>
                  <a:pt x="0" y="216306"/>
                </a:lnTo>
                <a:lnTo>
                  <a:pt x="5569" y="166727"/>
                </a:lnTo>
                <a:lnTo>
                  <a:pt x="21745" y="121205"/>
                </a:lnTo>
                <a:lnTo>
                  <a:pt x="47222" y="81041"/>
                </a:lnTo>
                <a:lnTo>
                  <a:pt x="80695" y="47538"/>
                </a:lnTo>
                <a:lnTo>
                  <a:pt x="120856" y="21995"/>
                </a:lnTo>
                <a:lnTo>
                  <a:pt x="166402" y="5715"/>
                </a:lnTo>
                <a:lnTo>
                  <a:pt x="216027" y="0"/>
                </a:lnTo>
                <a:lnTo>
                  <a:pt x="265647" y="5716"/>
                </a:lnTo>
                <a:lnTo>
                  <a:pt x="311198" y="21998"/>
                </a:lnTo>
                <a:lnTo>
                  <a:pt x="351379" y="47547"/>
                </a:lnTo>
                <a:lnTo>
                  <a:pt x="384892" y="81063"/>
                </a:lnTo>
                <a:lnTo>
                  <a:pt x="410439" y="121247"/>
                </a:lnTo>
                <a:lnTo>
                  <a:pt x="426719" y="166799"/>
                </a:lnTo>
                <a:lnTo>
                  <a:pt x="432435" y="216420"/>
                </a:lnTo>
                <a:lnTo>
                  <a:pt x="426719" y="266042"/>
                </a:lnTo>
                <a:lnTo>
                  <a:pt x="410439" y="311594"/>
                </a:lnTo>
                <a:lnTo>
                  <a:pt x="384892" y="351778"/>
                </a:lnTo>
                <a:lnTo>
                  <a:pt x="351379" y="385294"/>
                </a:lnTo>
                <a:lnTo>
                  <a:pt x="311198" y="410843"/>
                </a:lnTo>
                <a:lnTo>
                  <a:pt x="265647" y="427125"/>
                </a:lnTo>
                <a:lnTo>
                  <a:pt x="216027" y="43284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4" name="object 24"/>
          <p:cNvSpPr/>
          <p:nvPr/>
        </p:nvSpPr>
        <p:spPr>
          <a:xfrm>
            <a:off x="7273309" y="801530"/>
            <a:ext cx="330858" cy="28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5" name="object 25"/>
          <p:cNvSpPr/>
          <p:nvPr/>
        </p:nvSpPr>
        <p:spPr>
          <a:xfrm>
            <a:off x="8013871" y="653632"/>
            <a:ext cx="576715" cy="576715"/>
          </a:xfrm>
          <a:custGeom>
            <a:avLst/>
            <a:gdLst/>
            <a:ahLst/>
            <a:cxnLst/>
            <a:rect l="l" t="t" r="r" b="b"/>
            <a:pathLst>
              <a:path w="433070" h="433069">
                <a:moveTo>
                  <a:pt x="216395" y="432841"/>
                </a:moveTo>
                <a:lnTo>
                  <a:pt x="166774" y="427124"/>
                </a:lnTo>
                <a:lnTo>
                  <a:pt x="121222" y="410840"/>
                </a:lnTo>
                <a:lnTo>
                  <a:pt x="81039" y="385285"/>
                </a:lnTo>
                <a:lnTo>
                  <a:pt x="47526" y="351756"/>
                </a:lnTo>
                <a:lnTo>
                  <a:pt x="21982" y="311552"/>
                </a:lnTo>
                <a:lnTo>
                  <a:pt x="5706" y="265970"/>
                </a:lnTo>
                <a:lnTo>
                  <a:pt x="0" y="216306"/>
                </a:lnTo>
                <a:lnTo>
                  <a:pt x="5706" y="166727"/>
                </a:lnTo>
                <a:lnTo>
                  <a:pt x="21982" y="121205"/>
                </a:lnTo>
                <a:lnTo>
                  <a:pt x="47526" y="81041"/>
                </a:lnTo>
                <a:lnTo>
                  <a:pt x="81039" y="47538"/>
                </a:lnTo>
                <a:lnTo>
                  <a:pt x="121222" y="21995"/>
                </a:lnTo>
                <a:lnTo>
                  <a:pt x="166774" y="5715"/>
                </a:lnTo>
                <a:lnTo>
                  <a:pt x="216395" y="0"/>
                </a:lnTo>
                <a:lnTo>
                  <a:pt x="266016" y="5716"/>
                </a:lnTo>
                <a:lnTo>
                  <a:pt x="311568" y="21998"/>
                </a:lnTo>
                <a:lnTo>
                  <a:pt x="351752" y="47547"/>
                </a:lnTo>
                <a:lnTo>
                  <a:pt x="385268" y="81063"/>
                </a:lnTo>
                <a:lnTo>
                  <a:pt x="410817" y="121247"/>
                </a:lnTo>
                <a:lnTo>
                  <a:pt x="427099" y="166799"/>
                </a:lnTo>
                <a:lnTo>
                  <a:pt x="432816" y="216420"/>
                </a:lnTo>
                <a:lnTo>
                  <a:pt x="427099" y="266042"/>
                </a:lnTo>
                <a:lnTo>
                  <a:pt x="410817" y="311594"/>
                </a:lnTo>
                <a:lnTo>
                  <a:pt x="385268" y="351778"/>
                </a:lnTo>
                <a:lnTo>
                  <a:pt x="351752" y="385294"/>
                </a:lnTo>
                <a:lnTo>
                  <a:pt x="311568" y="410843"/>
                </a:lnTo>
                <a:lnTo>
                  <a:pt x="266016" y="427125"/>
                </a:lnTo>
                <a:lnTo>
                  <a:pt x="216395" y="432841"/>
                </a:lnTo>
                <a:close/>
              </a:path>
            </a:pathLst>
          </a:custGeom>
          <a:solidFill>
            <a:srgbClr val="3992DB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6" name="object 26"/>
          <p:cNvSpPr/>
          <p:nvPr/>
        </p:nvSpPr>
        <p:spPr>
          <a:xfrm>
            <a:off x="8149137" y="776128"/>
            <a:ext cx="330858" cy="330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151" y="560393"/>
            <a:ext cx="2093762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b="1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3195" b="1" spc="-8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195" b="1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DHL</a:t>
            </a:r>
            <a:r>
              <a:rPr sz="3195" b="1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简介</a:t>
            </a:r>
            <a:endParaRPr sz="31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0" y="0"/>
                </a:moveTo>
                <a:lnTo>
                  <a:pt x="179832" y="0"/>
                </a:lnTo>
                <a:lnTo>
                  <a:pt x="179832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468753" y="1177951"/>
            <a:ext cx="9037170" cy="167830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indent="475615">
              <a:lnSpc>
                <a:spcPct val="150000"/>
              </a:lnSpc>
              <a:spcBef>
                <a:spcPts val="100"/>
              </a:spcBef>
            </a:pPr>
            <a:r>
              <a:rPr sz="2395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DHL</a:t>
            </a:r>
            <a:r>
              <a:rPr sz="239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是全球著名的邮递和物流集团</a:t>
            </a:r>
            <a:r>
              <a:rPr sz="2395" spc="-2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395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Deutsche</a:t>
            </a:r>
            <a:r>
              <a:rPr sz="2395" spc="-2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Post </a:t>
            </a:r>
            <a:r>
              <a:rPr sz="2395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DHL</a:t>
            </a:r>
            <a:r>
              <a:rPr sz="239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旗下公 司，主要包括以下几个业务部门</a:t>
            </a:r>
            <a:r>
              <a:rPr sz="2395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：DHL</a:t>
            </a:r>
            <a:r>
              <a:rPr sz="2395" spc="-1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Express</a:t>
            </a:r>
            <a:r>
              <a:rPr sz="239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395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DHL Global  </a:t>
            </a:r>
            <a:r>
              <a:rPr sz="239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Forwarding,</a:t>
            </a:r>
            <a:r>
              <a:rPr sz="2395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395" spc="-1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Freight</a:t>
            </a:r>
            <a:r>
              <a:rPr sz="239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和</a:t>
            </a:r>
            <a:r>
              <a:rPr sz="2395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DHL</a:t>
            </a:r>
            <a:r>
              <a:rPr sz="239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Supply Chain。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8330" y="3429844"/>
            <a:ext cx="6835337" cy="265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3717357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2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spc="-5" dirty="0">
                <a:solidFill>
                  <a:srgbClr val="7E7E7E"/>
                </a:solidFill>
              </a:rPr>
              <a:t>DHL</a:t>
            </a:r>
            <a:r>
              <a:rPr sz="3195" dirty="0">
                <a:solidFill>
                  <a:srgbClr val="7E7E7E"/>
                </a:solidFill>
              </a:rPr>
              <a:t>特征</a:t>
            </a:r>
            <a:r>
              <a:rPr sz="3195" dirty="0">
                <a:solidFill>
                  <a:srgbClr val="FF0000"/>
                </a:solidFill>
              </a:rPr>
              <a:t>（优点）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0" y="0"/>
                </a:moveTo>
                <a:lnTo>
                  <a:pt x="179832" y="0"/>
                </a:lnTo>
                <a:lnTo>
                  <a:pt x="179832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196309" y="4009992"/>
            <a:ext cx="2317006" cy="186309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去日本、东南亚、澳 洲有优势，适宜走小 件；可送达国家网点 比较多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03909" y="3993875"/>
            <a:ext cx="2470909" cy="186309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一般2-4日工作日可送 达；去欧洲一般3个工 作日，到东南亚一般2 个工作日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08977" y="3973529"/>
            <a:ext cx="2124204" cy="1401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查询网站货物状态 更新也比较及时</a:t>
            </a:r>
            <a:r>
              <a:rPr sz="2000" spc="-5" dirty="0">
                <a:latin typeface="微软雅黑" panose="020B0503020204020204" charset="-122"/>
                <a:cs typeface="微软雅黑" panose="020B0503020204020204" charset="-122"/>
              </a:rPr>
              <a:t>,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遇 到问题解决速度快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64506" y="1235335"/>
            <a:ext cx="1955080" cy="1998206"/>
          </a:xfrm>
          <a:custGeom>
            <a:avLst/>
            <a:gdLst/>
            <a:ahLst/>
            <a:cxnLst/>
            <a:rect l="l" t="t" r="r" b="b"/>
            <a:pathLst>
              <a:path w="1468120" h="1500505">
                <a:moveTo>
                  <a:pt x="725944" y="1500162"/>
                </a:moveTo>
                <a:lnTo>
                  <a:pt x="16129" y="1500162"/>
                </a:lnTo>
                <a:lnTo>
                  <a:pt x="0" y="604634"/>
                </a:lnTo>
                <a:lnTo>
                  <a:pt x="10262" y="558362"/>
                </a:lnTo>
                <a:lnTo>
                  <a:pt x="23380" y="513204"/>
                </a:lnTo>
                <a:lnTo>
                  <a:pt x="39250" y="469261"/>
                </a:lnTo>
                <a:lnTo>
                  <a:pt x="57770" y="426635"/>
                </a:lnTo>
                <a:lnTo>
                  <a:pt x="78835" y="385427"/>
                </a:lnTo>
                <a:lnTo>
                  <a:pt x="102342" y="345738"/>
                </a:lnTo>
                <a:lnTo>
                  <a:pt x="128186" y="307670"/>
                </a:lnTo>
                <a:lnTo>
                  <a:pt x="156265" y="271324"/>
                </a:lnTo>
                <a:lnTo>
                  <a:pt x="186475" y="236801"/>
                </a:lnTo>
                <a:lnTo>
                  <a:pt x="218712" y="204202"/>
                </a:lnTo>
                <a:lnTo>
                  <a:pt x="252872" y="173629"/>
                </a:lnTo>
                <a:lnTo>
                  <a:pt x="288853" y="145183"/>
                </a:lnTo>
                <a:lnTo>
                  <a:pt x="326549" y="118966"/>
                </a:lnTo>
                <a:lnTo>
                  <a:pt x="365858" y="95078"/>
                </a:lnTo>
                <a:lnTo>
                  <a:pt x="406676" y="73621"/>
                </a:lnTo>
                <a:lnTo>
                  <a:pt x="448899" y="54697"/>
                </a:lnTo>
                <a:lnTo>
                  <a:pt x="492423" y="38406"/>
                </a:lnTo>
                <a:lnTo>
                  <a:pt x="537146" y="24850"/>
                </a:lnTo>
                <a:lnTo>
                  <a:pt x="582963" y="14130"/>
                </a:lnTo>
                <a:lnTo>
                  <a:pt x="629771" y="6347"/>
                </a:lnTo>
                <a:lnTo>
                  <a:pt x="677466" y="1603"/>
                </a:lnTo>
                <a:lnTo>
                  <a:pt x="725944" y="0"/>
                </a:lnTo>
                <a:lnTo>
                  <a:pt x="772867" y="1479"/>
                </a:lnTo>
                <a:lnTo>
                  <a:pt x="819015" y="5858"/>
                </a:lnTo>
                <a:lnTo>
                  <a:pt x="864301" y="13048"/>
                </a:lnTo>
                <a:lnTo>
                  <a:pt x="908640" y="22963"/>
                </a:lnTo>
                <a:lnTo>
                  <a:pt x="951942" y="35512"/>
                </a:lnTo>
                <a:lnTo>
                  <a:pt x="994123" y="50609"/>
                </a:lnTo>
                <a:lnTo>
                  <a:pt x="1035094" y="68165"/>
                </a:lnTo>
                <a:lnTo>
                  <a:pt x="1074768" y="88091"/>
                </a:lnTo>
                <a:lnTo>
                  <a:pt x="1113060" y="110301"/>
                </a:lnTo>
                <a:lnTo>
                  <a:pt x="1149880" y="134705"/>
                </a:lnTo>
                <a:lnTo>
                  <a:pt x="1185143" y="161215"/>
                </a:lnTo>
                <a:lnTo>
                  <a:pt x="1218762" y="189744"/>
                </a:lnTo>
                <a:lnTo>
                  <a:pt x="1250649" y="220203"/>
                </a:lnTo>
                <a:lnTo>
                  <a:pt x="1280718" y="252504"/>
                </a:lnTo>
                <a:lnTo>
                  <a:pt x="1308882" y="286559"/>
                </a:lnTo>
                <a:lnTo>
                  <a:pt x="1335052" y="322280"/>
                </a:lnTo>
                <a:lnTo>
                  <a:pt x="1359144" y="359578"/>
                </a:lnTo>
                <a:lnTo>
                  <a:pt x="1381068" y="398366"/>
                </a:lnTo>
                <a:lnTo>
                  <a:pt x="1400740" y="438555"/>
                </a:lnTo>
                <a:lnTo>
                  <a:pt x="1418070" y="480058"/>
                </a:lnTo>
                <a:lnTo>
                  <a:pt x="1432973" y="522785"/>
                </a:lnTo>
                <a:lnTo>
                  <a:pt x="1445362" y="566649"/>
                </a:lnTo>
                <a:lnTo>
                  <a:pt x="1455149" y="611562"/>
                </a:lnTo>
                <a:lnTo>
                  <a:pt x="1462247" y="657436"/>
                </a:lnTo>
                <a:lnTo>
                  <a:pt x="1466570" y="704182"/>
                </a:lnTo>
                <a:lnTo>
                  <a:pt x="1468031" y="751713"/>
                </a:lnTo>
                <a:lnTo>
                  <a:pt x="1466570" y="799230"/>
                </a:lnTo>
                <a:lnTo>
                  <a:pt x="1462247" y="845936"/>
                </a:lnTo>
                <a:lnTo>
                  <a:pt x="1455149" y="891746"/>
                </a:lnTo>
                <a:lnTo>
                  <a:pt x="1445362" y="936572"/>
                </a:lnTo>
                <a:lnTo>
                  <a:pt x="1432973" y="980329"/>
                </a:lnTo>
                <a:lnTo>
                  <a:pt x="1418070" y="1022931"/>
                </a:lnTo>
                <a:lnTo>
                  <a:pt x="1400740" y="1064293"/>
                </a:lnTo>
                <a:lnTo>
                  <a:pt x="1381068" y="1104327"/>
                </a:lnTo>
                <a:lnTo>
                  <a:pt x="1359144" y="1142950"/>
                </a:lnTo>
                <a:lnTo>
                  <a:pt x="1335052" y="1180073"/>
                </a:lnTo>
                <a:lnTo>
                  <a:pt x="1308882" y="1215613"/>
                </a:lnTo>
                <a:lnTo>
                  <a:pt x="1280718" y="1249482"/>
                </a:lnTo>
                <a:lnTo>
                  <a:pt x="1250649" y="1281595"/>
                </a:lnTo>
                <a:lnTo>
                  <a:pt x="1218762" y="1311865"/>
                </a:lnTo>
                <a:lnTo>
                  <a:pt x="1185143" y="1340208"/>
                </a:lnTo>
                <a:lnTo>
                  <a:pt x="1149880" y="1366537"/>
                </a:lnTo>
                <a:lnTo>
                  <a:pt x="1113060" y="1390766"/>
                </a:lnTo>
                <a:lnTo>
                  <a:pt x="1074768" y="1412809"/>
                </a:lnTo>
                <a:lnTo>
                  <a:pt x="1035094" y="1432581"/>
                </a:lnTo>
                <a:lnTo>
                  <a:pt x="994123" y="1449995"/>
                </a:lnTo>
                <a:lnTo>
                  <a:pt x="951942" y="1464966"/>
                </a:lnTo>
                <a:lnTo>
                  <a:pt x="908640" y="1477407"/>
                </a:lnTo>
                <a:lnTo>
                  <a:pt x="864301" y="1487233"/>
                </a:lnTo>
                <a:lnTo>
                  <a:pt x="819015" y="1494358"/>
                </a:lnTo>
                <a:lnTo>
                  <a:pt x="772867" y="1498696"/>
                </a:lnTo>
                <a:lnTo>
                  <a:pt x="725944" y="1500162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1" name="object 11"/>
          <p:cNvSpPr/>
          <p:nvPr/>
        </p:nvSpPr>
        <p:spPr>
          <a:xfrm>
            <a:off x="5377118" y="1282894"/>
            <a:ext cx="1960153" cy="1999898"/>
          </a:xfrm>
          <a:custGeom>
            <a:avLst/>
            <a:gdLst/>
            <a:ahLst/>
            <a:cxnLst/>
            <a:rect l="l" t="t" r="r" b="b"/>
            <a:pathLst>
              <a:path w="1471929" h="1501775">
                <a:moveTo>
                  <a:pt x="729348" y="1501368"/>
                </a:moveTo>
                <a:lnTo>
                  <a:pt x="16141" y="1501368"/>
                </a:lnTo>
                <a:lnTo>
                  <a:pt x="0" y="605129"/>
                </a:lnTo>
                <a:lnTo>
                  <a:pt x="10665" y="558412"/>
                </a:lnTo>
                <a:lnTo>
                  <a:pt x="24114" y="512886"/>
                </a:lnTo>
                <a:lnTo>
                  <a:pt x="40252" y="468646"/>
                </a:lnTo>
                <a:lnTo>
                  <a:pt x="58980" y="425789"/>
                </a:lnTo>
                <a:lnTo>
                  <a:pt x="80204" y="384409"/>
                </a:lnTo>
                <a:lnTo>
                  <a:pt x="103827" y="344604"/>
                </a:lnTo>
                <a:lnTo>
                  <a:pt x="129752" y="306469"/>
                </a:lnTo>
                <a:lnTo>
                  <a:pt x="157882" y="270099"/>
                </a:lnTo>
                <a:lnTo>
                  <a:pt x="188122" y="235591"/>
                </a:lnTo>
                <a:lnTo>
                  <a:pt x="220376" y="203041"/>
                </a:lnTo>
                <a:lnTo>
                  <a:pt x="254546" y="172543"/>
                </a:lnTo>
                <a:lnTo>
                  <a:pt x="290536" y="144195"/>
                </a:lnTo>
                <a:lnTo>
                  <a:pt x="328250" y="118092"/>
                </a:lnTo>
                <a:lnTo>
                  <a:pt x="367592" y="94329"/>
                </a:lnTo>
                <a:lnTo>
                  <a:pt x="408464" y="73004"/>
                </a:lnTo>
                <a:lnTo>
                  <a:pt x="450772" y="54210"/>
                </a:lnTo>
                <a:lnTo>
                  <a:pt x="494418" y="38045"/>
                </a:lnTo>
                <a:lnTo>
                  <a:pt x="539305" y="24604"/>
                </a:lnTo>
                <a:lnTo>
                  <a:pt x="585339" y="13983"/>
                </a:lnTo>
                <a:lnTo>
                  <a:pt x="632421" y="6278"/>
                </a:lnTo>
                <a:lnTo>
                  <a:pt x="680456" y="1585"/>
                </a:lnTo>
                <a:lnTo>
                  <a:pt x="729348" y="0"/>
                </a:lnTo>
                <a:lnTo>
                  <a:pt x="776280" y="1466"/>
                </a:lnTo>
                <a:lnTo>
                  <a:pt x="822439" y="5807"/>
                </a:lnTo>
                <a:lnTo>
                  <a:pt x="867735" y="12938"/>
                </a:lnTo>
                <a:lnTo>
                  <a:pt x="912083" y="22773"/>
                </a:lnTo>
                <a:lnTo>
                  <a:pt x="955396" y="35225"/>
                </a:lnTo>
                <a:lnTo>
                  <a:pt x="997585" y="50208"/>
                </a:lnTo>
                <a:lnTo>
                  <a:pt x="1038565" y="67636"/>
                </a:lnTo>
                <a:lnTo>
                  <a:pt x="1078249" y="87424"/>
                </a:lnTo>
                <a:lnTo>
                  <a:pt x="1116548" y="109486"/>
                </a:lnTo>
                <a:lnTo>
                  <a:pt x="1153377" y="133734"/>
                </a:lnTo>
                <a:lnTo>
                  <a:pt x="1188648" y="160085"/>
                </a:lnTo>
                <a:lnTo>
                  <a:pt x="1222275" y="188451"/>
                </a:lnTo>
                <a:lnTo>
                  <a:pt x="1254169" y="218746"/>
                </a:lnTo>
                <a:lnTo>
                  <a:pt x="1284244" y="250885"/>
                </a:lnTo>
                <a:lnTo>
                  <a:pt x="1312414" y="284781"/>
                </a:lnTo>
                <a:lnTo>
                  <a:pt x="1338591" y="320349"/>
                </a:lnTo>
                <a:lnTo>
                  <a:pt x="1362688" y="357502"/>
                </a:lnTo>
                <a:lnTo>
                  <a:pt x="1384617" y="396155"/>
                </a:lnTo>
                <a:lnTo>
                  <a:pt x="1404293" y="436222"/>
                </a:lnTo>
                <a:lnTo>
                  <a:pt x="1421628" y="477616"/>
                </a:lnTo>
                <a:lnTo>
                  <a:pt x="1436534" y="520252"/>
                </a:lnTo>
                <a:lnTo>
                  <a:pt x="1448925" y="564043"/>
                </a:lnTo>
                <a:lnTo>
                  <a:pt x="1458715" y="608904"/>
                </a:lnTo>
                <a:lnTo>
                  <a:pt x="1465815" y="654749"/>
                </a:lnTo>
                <a:lnTo>
                  <a:pt x="1470139" y="701491"/>
                </a:lnTo>
                <a:lnTo>
                  <a:pt x="1471599" y="749045"/>
                </a:lnTo>
                <a:lnTo>
                  <a:pt x="1470139" y="796614"/>
                </a:lnTo>
                <a:lnTo>
                  <a:pt x="1465815" y="843397"/>
                </a:lnTo>
                <a:lnTo>
                  <a:pt x="1458715" y="889308"/>
                </a:lnTo>
                <a:lnTo>
                  <a:pt x="1448925" y="934257"/>
                </a:lnTo>
                <a:lnTo>
                  <a:pt x="1436534" y="978156"/>
                </a:lnTo>
                <a:lnTo>
                  <a:pt x="1421628" y="1020918"/>
                </a:lnTo>
                <a:lnTo>
                  <a:pt x="1404293" y="1062454"/>
                </a:lnTo>
                <a:lnTo>
                  <a:pt x="1384617" y="1102675"/>
                </a:lnTo>
                <a:lnTo>
                  <a:pt x="1362688" y="1141495"/>
                </a:lnTo>
                <a:lnTo>
                  <a:pt x="1338591" y="1178823"/>
                </a:lnTo>
                <a:lnTo>
                  <a:pt x="1312414" y="1214573"/>
                </a:lnTo>
                <a:lnTo>
                  <a:pt x="1284244" y="1248656"/>
                </a:lnTo>
                <a:lnTo>
                  <a:pt x="1254169" y="1280983"/>
                </a:lnTo>
                <a:lnTo>
                  <a:pt x="1222275" y="1311467"/>
                </a:lnTo>
                <a:lnTo>
                  <a:pt x="1188648" y="1340020"/>
                </a:lnTo>
                <a:lnTo>
                  <a:pt x="1153377" y="1366552"/>
                </a:lnTo>
                <a:lnTo>
                  <a:pt x="1116548" y="1390976"/>
                </a:lnTo>
                <a:lnTo>
                  <a:pt x="1078249" y="1413204"/>
                </a:lnTo>
                <a:lnTo>
                  <a:pt x="1038565" y="1433147"/>
                </a:lnTo>
                <a:lnTo>
                  <a:pt x="997585" y="1450717"/>
                </a:lnTo>
                <a:lnTo>
                  <a:pt x="955396" y="1465826"/>
                </a:lnTo>
                <a:lnTo>
                  <a:pt x="912083" y="1478386"/>
                </a:lnTo>
                <a:lnTo>
                  <a:pt x="867735" y="1488308"/>
                </a:lnTo>
                <a:lnTo>
                  <a:pt x="822439" y="1495505"/>
                </a:lnTo>
                <a:lnTo>
                  <a:pt x="776280" y="1499888"/>
                </a:lnTo>
                <a:lnTo>
                  <a:pt x="729348" y="150136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2" name="object 12"/>
          <p:cNvSpPr/>
          <p:nvPr/>
        </p:nvSpPr>
        <p:spPr>
          <a:xfrm>
            <a:off x="8736845" y="1259115"/>
            <a:ext cx="1961845" cy="2003280"/>
          </a:xfrm>
          <a:custGeom>
            <a:avLst/>
            <a:gdLst/>
            <a:ahLst/>
            <a:cxnLst/>
            <a:rect l="l" t="t" r="r" b="b"/>
            <a:pathLst>
              <a:path w="1473200" h="1504314">
                <a:moveTo>
                  <a:pt x="729945" y="1503743"/>
                </a:moveTo>
                <a:lnTo>
                  <a:pt x="16154" y="1503743"/>
                </a:lnTo>
                <a:lnTo>
                  <a:pt x="0" y="608037"/>
                </a:lnTo>
                <a:lnTo>
                  <a:pt x="10674" y="561328"/>
                </a:lnTo>
                <a:lnTo>
                  <a:pt x="24136" y="515772"/>
                </a:lnTo>
                <a:lnTo>
                  <a:pt x="40287" y="471469"/>
                </a:lnTo>
                <a:lnTo>
                  <a:pt x="59031" y="428518"/>
                </a:lnTo>
                <a:lnTo>
                  <a:pt x="80272" y="387018"/>
                </a:lnTo>
                <a:lnTo>
                  <a:pt x="103914" y="347069"/>
                </a:lnTo>
                <a:lnTo>
                  <a:pt x="129859" y="308771"/>
                </a:lnTo>
                <a:lnTo>
                  <a:pt x="158013" y="272223"/>
                </a:lnTo>
                <a:lnTo>
                  <a:pt x="188277" y="237525"/>
                </a:lnTo>
                <a:lnTo>
                  <a:pt x="220556" y="204775"/>
                </a:lnTo>
                <a:lnTo>
                  <a:pt x="254754" y="174074"/>
                </a:lnTo>
                <a:lnTo>
                  <a:pt x="290773" y="145520"/>
                </a:lnTo>
                <a:lnTo>
                  <a:pt x="328517" y="119214"/>
                </a:lnTo>
                <a:lnTo>
                  <a:pt x="367891" y="95255"/>
                </a:lnTo>
                <a:lnTo>
                  <a:pt x="408796" y="73742"/>
                </a:lnTo>
                <a:lnTo>
                  <a:pt x="451138" y="54774"/>
                </a:lnTo>
                <a:lnTo>
                  <a:pt x="494820" y="38452"/>
                </a:lnTo>
                <a:lnTo>
                  <a:pt x="539744" y="24874"/>
                </a:lnTo>
                <a:lnTo>
                  <a:pt x="585815" y="14141"/>
                </a:lnTo>
                <a:lnTo>
                  <a:pt x="632937" y="6351"/>
                </a:lnTo>
                <a:lnTo>
                  <a:pt x="681012" y="1604"/>
                </a:lnTo>
                <a:lnTo>
                  <a:pt x="729945" y="0"/>
                </a:lnTo>
                <a:lnTo>
                  <a:pt x="776915" y="1479"/>
                </a:lnTo>
                <a:lnTo>
                  <a:pt x="823110" y="5859"/>
                </a:lnTo>
                <a:lnTo>
                  <a:pt x="868443" y="13051"/>
                </a:lnTo>
                <a:lnTo>
                  <a:pt x="912827" y="22967"/>
                </a:lnTo>
                <a:lnTo>
                  <a:pt x="956174" y="35519"/>
                </a:lnTo>
                <a:lnTo>
                  <a:pt x="998398" y="50619"/>
                </a:lnTo>
                <a:lnTo>
                  <a:pt x="1039411" y="68178"/>
                </a:lnTo>
                <a:lnTo>
                  <a:pt x="1079126" y="88108"/>
                </a:lnTo>
                <a:lnTo>
                  <a:pt x="1117457" y="110322"/>
                </a:lnTo>
                <a:lnTo>
                  <a:pt x="1154315" y="134731"/>
                </a:lnTo>
                <a:lnTo>
                  <a:pt x="1189615" y="161247"/>
                </a:lnTo>
                <a:lnTo>
                  <a:pt x="1223268" y="189781"/>
                </a:lnTo>
                <a:lnTo>
                  <a:pt x="1255188" y="220246"/>
                </a:lnTo>
                <a:lnTo>
                  <a:pt x="1285288" y="252554"/>
                </a:lnTo>
                <a:lnTo>
                  <a:pt x="1313480" y="286615"/>
                </a:lnTo>
                <a:lnTo>
                  <a:pt x="1339678" y="322343"/>
                </a:lnTo>
                <a:lnTo>
                  <a:pt x="1363794" y="359649"/>
                </a:lnTo>
                <a:lnTo>
                  <a:pt x="1385741" y="398445"/>
                </a:lnTo>
                <a:lnTo>
                  <a:pt x="1405433" y="438642"/>
                </a:lnTo>
                <a:lnTo>
                  <a:pt x="1422781" y="480153"/>
                </a:lnTo>
                <a:lnTo>
                  <a:pt x="1437700" y="522889"/>
                </a:lnTo>
                <a:lnTo>
                  <a:pt x="1450101" y="566763"/>
                </a:lnTo>
                <a:lnTo>
                  <a:pt x="1459898" y="611685"/>
                </a:lnTo>
                <a:lnTo>
                  <a:pt x="1467004" y="657568"/>
                </a:lnTo>
                <a:lnTo>
                  <a:pt x="1471331" y="704324"/>
                </a:lnTo>
                <a:lnTo>
                  <a:pt x="1472793" y="751865"/>
                </a:lnTo>
                <a:lnTo>
                  <a:pt x="1471331" y="799405"/>
                </a:lnTo>
                <a:lnTo>
                  <a:pt x="1467004" y="846162"/>
                </a:lnTo>
                <a:lnTo>
                  <a:pt x="1459898" y="892045"/>
                </a:lnTo>
                <a:lnTo>
                  <a:pt x="1450101" y="936968"/>
                </a:lnTo>
                <a:lnTo>
                  <a:pt x="1437700" y="980842"/>
                </a:lnTo>
                <a:lnTo>
                  <a:pt x="1422781" y="1023578"/>
                </a:lnTo>
                <a:lnTo>
                  <a:pt x="1405433" y="1065090"/>
                </a:lnTo>
                <a:lnTo>
                  <a:pt x="1385741" y="1105288"/>
                </a:lnTo>
                <a:lnTo>
                  <a:pt x="1363794" y="1144084"/>
                </a:lnTo>
                <a:lnTo>
                  <a:pt x="1339678" y="1181391"/>
                </a:lnTo>
                <a:lnTo>
                  <a:pt x="1313480" y="1217119"/>
                </a:lnTo>
                <a:lnTo>
                  <a:pt x="1285288" y="1251182"/>
                </a:lnTo>
                <a:lnTo>
                  <a:pt x="1255188" y="1283490"/>
                </a:lnTo>
                <a:lnTo>
                  <a:pt x="1223268" y="1313956"/>
                </a:lnTo>
                <a:lnTo>
                  <a:pt x="1189615" y="1342491"/>
                </a:lnTo>
                <a:lnTo>
                  <a:pt x="1154315" y="1369008"/>
                </a:lnTo>
                <a:lnTo>
                  <a:pt x="1117457" y="1393417"/>
                </a:lnTo>
                <a:lnTo>
                  <a:pt x="1079126" y="1415631"/>
                </a:lnTo>
                <a:lnTo>
                  <a:pt x="1039411" y="1435563"/>
                </a:lnTo>
                <a:lnTo>
                  <a:pt x="998398" y="1453122"/>
                </a:lnTo>
                <a:lnTo>
                  <a:pt x="956174" y="1468222"/>
                </a:lnTo>
                <a:lnTo>
                  <a:pt x="912827" y="1480775"/>
                </a:lnTo>
                <a:lnTo>
                  <a:pt x="868443" y="1490691"/>
                </a:lnTo>
                <a:lnTo>
                  <a:pt x="823110" y="1497883"/>
                </a:lnTo>
                <a:lnTo>
                  <a:pt x="776915" y="1502263"/>
                </a:lnTo>
                <a:lnTo>
                  <a:pt x="729945" y="15037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3" name="object 13"/>
          <p:cNvSpPr/>
          <p:nvPr/>
        </p:nvSpPr>
        <p:spPr>
          <a:xfrm>
            <a:off x="1139010" y="3521663"/>
            <a:ext cx="1612602" cy="282438"/>
          </a:xfrm>
          <a:custGeom>
            <a:avLst/>
            <a:gdLst/>
            <a:ahLst/>
            <a:cxnLst/>
            <a:rect l="l" t="t" r="r" b="b"/>
            <a:pathLst>
              <a:path w="1210945" h="212089">
                <a:moveTo>
                  <a:pt x="1134884" y="211924"/>
                </a:moveTo>
                <a:lnTo>
                  <a:pt x="80721" y="211924"/>
                </a:lnTo>
                <a:lnTo>
                  <a:pt x="48075" y="203417"/>
                </a:lnTo>
                <a:lnTo>
                  <a:pt x="22553" y="180543"/>
                </a:lnTo>
                <a:lnTo>
                  <a:pt x="5935" y="147277"/>
                </a:lnTo>
                <a:lnTo>
                  <a:pt x="0" y="107594"/>
                </a:lnTo>
                <a:lnTo>
                  <a:pt x="5935" y="66024"/>
                </a:lnTo>
                <a:lnTo>
                  <a:pt x="22553" y="31789"/>
                </a:lnTo>
                <a:lnTo>
                  <a:pt x="48075" y="8558"/>
                </a:lnTo>
                <a:lnTo>
                  <a:pt x="80721" y="0"/>
                </a:lnTo>
                <a:lnTo>
                  <a:pt x="1134884" y="0"/>
                </a:lnTo>
                <a:lnTo>
                  <a:pt x="1164784" y="8558"/>
                </a:lnTo>
                <a:lnTo>
                  <a:pt x="1188896" y="31789"/>
                </a:lnTo>
                <a:lnTo>
                  <a:pt x="1204995" y="66024"/>
                </a:lnTo>
                <a:lnTo>
                  <a:pt x="1210856" y="107594"/>
                </a:lnTo>
                <a:lnTo>
                  <a:pt x="1204995" y="147277"/>
                </a:lnTo>
                <a:lnTo>
                  <a:pt x="1188896" y="180543"/>
                </a:lnTo>
                <a:lnTo>
                  <a:pt x="1164784" y="203417"/>
                </a:lnTo>
                <a:lnTo>
                  <a:pt x="1134884" y="2119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4" name="object 14"/>
          <p:cNvSpPr/>
          <p:nvPr/>
        </p:nvSpPr>
        <p:spPr>
          <a:xfrm>
            <a:off x="2781615" y="3521663"/>
            <a:ext cx="1102692" cy="282438"/>
          </a:xfrm>
          <a:custGeom>
            <a:avLst/>
            <a:gdLst/>
            <a:ahLst/>
            <a:cxnLst/>
            <a:rect l="l" t="t" r="r" b="b"/>
            <a:pathLst>
              <a:path w="828039" h="212089">
                <a:moveTo>
                  <a:pt x="772528" y="211924"/>
                </a:moveTo>
                <a:lnTo>
                  <a:pt x="54952" y="211924"/>
                </a:lnTo>
                <a:lnTo>
                  <a:pt x="34091" y="203417"/>
                </a:lnTo>
                <a:lnTo>
                  <a:pt x="16565" y="180543"/>
                </a:lnTo>
                <a:lnTo>
                  <a:pt x="4494" y="147277"/>
                </a:lnTo>
                <a:lnTo>
                  <a:pt x="0" y="107594"/>
                </a:lnTo>
                <a:lnTo>
                  <a:pt x="4494" y="66024"/>
                </a:lnTo>
                <a:lnTo>
                  <a:pt x="16565" y="31789"/>
                </a:lnTo>
                <a:lnTo>
                  <a:pt x="34091" y="8558"/>
                </a:lnTo>
                <a:lnTo>
                  <a:pt x="54952" y="0"/>
                </a:lnTo>
                <a:lnTo>
                  <a:pt x="772528" y="0"/>
                </a:lnTo>
                <a:lnTo>
                  <a:pt x="793384" y="8558"/>
                </a:lnTo>
                <a:lnTo>
                  <a:pt x="810910" y="31789"/>
                </a:lnTo>
                <a:lnTo>
                  <a:pt x="822984" y="66024"/>
                </a:lnTo>
                <a:lnTo>
                  <a:pt x="827481" y="107594"/>
                </a:lnTo>
                <a:lnTo>
                  <a:pt x="822984" y="147277"/>
                </a:lnTo>
                <a:lnTo>
                  <a:pt x="810910" y="180543"/>
                </a:lnTo>
                <a:lnTo>
                  <a:pt x="793384" y="203417"/>
                </a:lnTo>
                <a:lnTo>
                  <a:pt x="772528" y="21192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5" name="object 15"/>
          <p:cNvSpPr/>
          <p:nvPr/>
        </p:nvSpPr>
        <p:spPr>
          <a:xfrm>
            <a:off x="3745608" y="3521663"/>
            <a:ext cx="1775808" cy="282438"/>
          </a:xfrm>
          <a:custGeom>
            <a:avLst/>
            <a:gdLst/>
            <a:ahLst/>
            <a:cxnLst/>
            <a:rect l="l" t="t" r="r" b="b"/>
            <a:pathLst>
              <a:path w="1333500" h="212089">
                <a:moveTo>
                  <a:pt x="1278597" y="211924"/>
                </a:moveTo>
                <a:lnTo>
                  <a:pt x="54889" y="211924"/>
                </a:lnTo>
                <a:lnTo>
                  <a:pt x="34054" y="203417"/>
                </a:lnTo>
                <a:lnTo>
                  <a:pt x="16548" y="180543"/>
                </a:lnTo>
                <a:lnTo>
                  <a:pt x="4490" y="147277"/>
                </a:lnTo>
                <a:lnTo>
                  <a:pt x="0" y="107594"/>
                </a:lnTo>
                <a:lnTo>
                  <a:pt x="4490" y="66024"/>
                </a:lnTo>
                <a:lnTo>
                  <a:pt x="16548" y="31789"/>
                </a:lnTo>
                <a:lnTo>
                  <a:pt x="34054" y="8558"/>
                </a:lnTo>
                <a:lnTo>
                  <a:pt x="54889" y="0"/>
                </a:lnTo>
                <a:lnTo>
                  <a:pt x="1278597" y="0"/>
                </a:lnTo>
                <a:lnTo>
                  <a:pt x="1299433" y="8558"/>
                </a:lnTo>
                <a:lnTo>
                  <a:pt x="1316939" y="31789"/>
                </a:lnTo>
                <a:lnTo>
                  <a:pt x="1328997" y="66024"/>
                </a:lnTo>
                <a:lnTo>
                  <a:pt x="1333487" y="107594"/>
                </a:lnTo>
                <a:lnTo>
                  <a:pt x="1328997" y="147277"/>
                </a:lnTo>
                <a:lnTo>
                  <a:pt x="1316939" y="180543"/>
                </a:lnTo>
                <a:lnTo>
                  <a:pt x="1299433" y="203417"/>
                </a:lnTo>
                <a:lnTo>
                  <a:pt x="1278597" y="21192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6" name="object 16"/>
          <p:cNvSpPr/>
          <p:nvPr/>
        </p:nvSpPr>
        <p:spPr>
          <a:xfrm>
            <a:off x="5058437" y="3521663"/>
            <a:ext cx="2139425" cy="282438"/>
          </a:xfrm>
          <a:custGeom>
            <a:avLst/>
            <a:gdLst/>
            <a:ahLst/>
            <a:cxnLst/>
            <a:rect l="l" t="t" r="r" b="b"/>
            <a:pathLst>
              <a:path w="1606550" h="212089">
                <a:moveTo>
                  <a:pt x="1540014" y="211924"/>
                </a:moveTo>
                <a:lnTo>
                  <a:pt x="66103" y="211924"/>
                </a:lnTo>
                <a:lnTo>
                  <a:pt x="39369" y="203417"/>
                </a:lnTo>
                <a:lnTo>
                  <a:pt x="18468" y="180543"/>
                </a:lnTo>
                <a:lnTo>
                  <a:pt x="4860" y="147277"/>
                </a:lnTo>
                <a:lnTo>
                  <a:pt x="0" y="107594"/>
                </a:lnTo>
                <a:lnTo>
                  <a:pt x="4860" y="66024"/>
                </a:lnTo>
                <a:lnTo>
                  <a:pt x="18468" y="31789"/>
                </a:lnTo>
                <a:lnTo>
                  <a:pt x="39369" y="8558"/>
                </a:lnTo>
                <a:lnTo>
                  <a:pt x="66103" y="0"/>
                </a:lnTo>
                <a:lnTo>
                  <a:pt x="1540014" y="0"/>
                </a:lnTo>
                <a:lnTo>
                  <a:pt x="1565111" y="8558"/>
                </a:lnTo>
                <a:lnTo>
                  <a:pt x="1586198" y="31789"/>
                </a:lnTo>
                <a:lnTo>
                  <a:pt x="1600722" y="66024"/>
                </a:lnTo>
                <a:lnTo>
                  <a:pt x="1606130" y="107594"/>
                </a:lnTo>
                <a:lnTo>
                  <a:pt x="1600722" y="147277"/>
                </a:lnTo>
                <a:lnTo>
                  <a:pt x="1586198" y="180543"/>
                </a:lnTo>
                <a:lnTo>
                  <a:pt x="1565111" y="203417"/>
                </a:lnTo>
                <a:lnTo>
                  <a:pt x="1540014" y="21192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7" name="object 17"/>
          <p:cNvSpPr/>
          <p:nvPr/>
        </p:nvSpPr>
        <p:spPr>
          <a:xfrm>
            <a:off x="7086325" y="3521663"/>
            <a:ext cx="4002332" cy="282438"/>
          </a:xfrm>
          <a:custGeom>
            <a:avLst/>
            <a:gdLst/>
            <a:ahLst/>
            <a:cxnLst/>
            <a:rect l="l" t="t" r="r" b="b"/>
            <a:pathLst>
              <a:path w="3005454" h="212089">
                <a:moveTo>
                  <a:pt x="2905709" y="211924"/>
                </a:moveTo>
                <a:lnTo>
                  <a:pt x="99390" y="211924"/>
                </a:lnTo>
                <a:lnTo>
                  <a:pt x="59193" y="203417"/>
                </a:lnTo>
                <a:lnTo>
                  <a:pt x="27768" y="180543"/>
                </a:lnTo>
                <a:lnTo>
                  <a:pt x="7307" y="147277"/>
                </a:lnTo>
                <a:lnTo>
                  <a:pt x="0" y="107594"/>
                </a:lnTo>
                <a:lnTo>
                  <a:pt x="7307" y="66024"/>
                </a:lnTo>
                <a:lnTo>
                  <a:pt x="27768" y="31789"/>
                </a:lnTo>
                <a:lnTo>
                  <a:pt x="59193" y="8558"/>
                </a:lnTo>
                <a:lnTo>
                  <a:pt x="99390" y="0"/>
                </a:lnTo>
                <a:lnTo>
                  <a:pt x="2905709" y="0"/>
                </a:lnTo>
                <a:lnTo>
                  <a:pt x="2943436" y="8558"/>
                </a:lnTo>
                <a:lnTo>
                  <a:pt x="2975135" y="31789"/>
                </a:lnTo>
                <a:lnTo>
                  <a:pt x="2996968" y="66024"/>
                </a:lnTo>
                <a:lnTo>
                  <a:pt x="3005099" y="107594"/>
                </a:lnTo>
                <a:lnTo>
                  <a:pt x="2996968" y="147277"/>
                </a:lnTo>
                <a:lnTo>
                  <a:pt x="2975135" y="180543"/>
                </a:lnTo>
                <a:lnTo>
                  <a:pt x="2943436" y="203417"/>
                </a:lnTo>
                <a:lnTo>
                  <a:pt x="2905709" y="2119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8" name="object 18"/>
          <p:cNvSpPr/>
          <p:nvPr/>
        </p:nvSpPr>
        <p:spPr>
          <a:xfrm>
            <a:off x="8693752" y="3378955"/>
            <a:ext cx="602929" cy="608003"/>
          </a:xfrm>
          <a:custGeom>
            <a:avLst/>
            <a:gdLst/>
            <a:ahLst/>
            <a:cxnLst/>
            <a:rect l="l" t="t" r="r" b="b"/>
            <a:pathLst>
              <a:path w="452754" h="456564">
                <a:moveTo>
                  <a:pt x="226428" y="456006"/>
                </a:moveTo>
                <a:lnTo>
                  <a:pt x="180834" y="451373"/>
                </a:lnTo>
                <a:lnTo>
                  <a:pt x="138354" y="438088"/>
                </a:lnTo>
                <a:lnTo>
                  <a:pt x="99895" y="417066"/>
                </a:lnTo>
                <a:lnTo>
                  <a:pt x="66446" y="389313"/>
                </a:lnTo>
                <a:lnTo>
                  <a:pt x="38797" y="355654"/>
                </a:lnTo>
                <a:lnTo>
                  <a:pt x="17902" y="317051"/>
                </a:lnTo>
                <a:lnTo>
                  <a:pt x="4667" y="274429"/>
                </a:lnTo>
                <a:lnTo>
                  <a:pt x="0" y="228714"/>
                </a:lnTo>
                <a:lnTo>
                  <a:pt x="4667" y="182529"/>
                </a:lnTo>
                <a:lnTo>
                  <a:pt x="17902" y="139554"/>
                </a:lnTo>
                <a:lnTo>
                  <a:pt x="38797" y="100698"/>
                </a:lnTo>
                <a:lnTo>
                  <a:pt x="66446" y="66870"/>
                </a:lnTo>
                <a:lnTo>
                  <a:pt x="99941" y="38977"/>
                </a:lnTo>
                <a:lnTo>
                  <a:pt x="138409" y="17917"/>
                </a:lnTo>
                <a:lnTo>
                  <a:pt x="180852" y="4632"/>
                </a:lnTo>
                <a:lnTo>
                  <a:pt x="226428" y="0"/>
                </a:lnTo>
                <a:lnTo>
                  <a:pt x="272025" y="4633"/>
                </a:lnTo>
                <a:lnTo>
                  <a:pt x="314506" y="17929"/>
                </a:lnTo>
                <a:lnTo>
                  <a:pt x="352958" y="38977"/>
                </a:lnTo>
                <a:lnTo>
                  <a:pt x="386394" y="66781"/>
                </a:lnTo>
                <a:lnTo>
                  <a:pt x="414018" y="100525"/>
                </a:lnTo>
                <a:lnTo>
                  <a:pt x="434875" y="139254"/>
                </a:lnTo>
                <a:lnTo>
                  <a:pt x="448057" y="182053"/>
                </a:lnTo>
                <a:lnTo>
                  <a:pt x="452653" y="228003"/>
                </a:lnTo>
                <a:lnTo>
                  <a:pt x="448057" y="273953"/>
                </a:lnTo>
                <a:lnTo>
                  <a:pt x="434875" y="316751"/>
                </a:lnTo>
                <a:lnTo>
                  <a:pt x="414018" y="355480"/>
                </a:lnTo>
                <a:lnTo>
                  <a:pt x="386394" y="389224"/>
                </a:lnTo>
                <a:lnTo>
                  <a:pt x="352913" y="417066"/>
                </a:lnTo>
                <a:lnTo>
                  <a:pt x="314450" y="438099"/>
                </a:lnTo>
                <a:lnTo>
                  <a:pt x="272007" y="451375"/>
                </a:lnTo>
                <a:lnTo>
                  <a:pt x="226428" y="456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9" name="object 19"/>
          <p:cNvSpPr/>
          <p:nvPr/>
        </p:nvSpPr>
        <p:spPr>
          <a:xfrm>
            <a:off x="8872347" y="3537510"/>
            <a:ext cx="246617" cy="250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0" name="object 20"/>
          <p:cNvSpPr/>
          <p:nvPr/>
        </p:nvSpPr>
        <p:spPr>
          <a:xfrm>
            <a:off x="5343058" y="3359929"/>
            <a:ext cx="603775" cy="608003"/>
          </a:xfrm>
          <a:custGeom>
            <a:avLst/>
            <a:gdLst/>
            <a:ahLst/>
            <a:cxnLst/>
            <a:rect l="l" t="t" r="r" b="b"/>
            <a:pathLst>
              <a:path w="453389" h="456564">
                <a:moveTo>
                  <a:pt x="226796" y="456006"/>
                </a:moveTo>
                <a:lnTo>
                  <a:pt x="181202" y="451373"/>
                </a:lnTo>
                <a:lnTo>
                  <a:pt x="138729" y="438084"/>
                </a:lnTo>
                <a:lnTo>
                  <a:pt x="100281" y="417053"/>
                </a:lnTo>
                <a:lnTo>
                  <a:pt x="66759" y="389194"/>
                </a:lnTo>
                <a:lnTo>
                  <a:pt x="39067" y="355421"/>
                </a:lnTo>
                <a:lnTo>
                  <a:pt x="18108" y="316649"/>
                </a:lnTo>
                <a:lnTo>
                  <a:pt x="4784" y="273791"/>
                </a:lnTo>
                <a:lnTo>
                  <a:pt x="0" y="227761"/>
                </a:lnTo>
                <a:lnTo>
                  <a:pt x="4784" y="181891"/>
                </a:lnTo>
                <a:lnTo>
                  <a:pt x="18108" y="139153"/>
                </a:lnTo>
                <a:lnTo>
                  <a:pt x="39067" y="100466"/>
                </a:lnTo>
                <a:lnTo>
                  <a:pt x="66759" y="66751"/>
                </a:lnTo>
                <a:lnTo>
                  <a:pt x="100281" y="38927"/>
                </a:lnTo>
                <a:lnTo>
                  <a:pt x="138729" y="17914"/>
                </a:lnTo>
                <a:lnTo>
                  <a:pt x="181202" y="4631"/>
                </a:lnTo>
                <a:lnTo>
                  <a:pt x="226796" y="0"/>
                </a:lnTo>
                <a:lnTo>
                  <a:pt x="272385" y="4632"/>
                </a:lnTo>
                <a:lnTo>
                  <a:pt x="314847" y="17917"/>
                </a:lnTo>
                <a:lnTo>
                  <a:pt x="353272" y="38939"/>
                </a:lnTo>
                <a:lnTo>
                  <a:pt x="386751" y="66781"/>
                </a:lnTo>
                <a:lnTo>
                  <a:pt x="414374" y="100525"/>
                </a:lnTo>
                <a:lnTo>
                  <a:pt x="435231" y="139254"/>
                </a:lnTo>
                <a:lnTo>
                  <a:pt x="448413" y="182053"/>
                </a:lnTo>
                <a:lnTo>
                  <a:pt x="453008" y="228003"/>
                </a:lnTo>
                <a:lnTo>
                  <a:pt x="448413" y="273953"/>
                </a:lnTo>
                <a:lnTo>
                  <a:pt x="435231" y="316751"/>
                </a:lnTo>
                <a:lnTo>
                  <a:pt x="414374" y="355480"/>
                </a:lnTo>
                <a:lnTo>
                  <a:pt x="386751" y="389224"/>
                </a:lnTo>
                <a:lnTo>
                  <a:pt x="353272" y="417066"/>
                </a:lnTo>
                <a:lnTo>
                  <a:pt x="314847" y="438088"/>
                </a:lnTo>
                <a:lnTo>
                  <a:pt x="272385" y="451373"/>
                </a:lnTo>
                <a:lnTo>
                  <a:pt x="226796" y="456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1" name="object 21"/>
          <p:cNvSpPr/>
          <p:nvPr/>
        </p:nvSpPr>
        <p:spPr>
          <a:xfrm>
            <a:off x="5521653" y="3537510"/>
            <a:ext cx="248680" cy="250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2" name="object 22"/>
          <p:cNvSpPr/>
          <p:nvPr/>
        </p:nvSpPr>
        <p:spPr>
          <a:xfrm>
            <a:off x="2459146" y="3359929"/>
            <a:ext cx="602083" cy="608003"/>
          </a:xfrm>
          <a:custGeom>
            <a:avLst/>
            <a:gdLst/>
            <a:ahLst/>
            <a:cxnLst/>
            <a:rect l="l" t="t" r="r" b="b"/>
            <a:pathLst>
              <a:path w="452119" h="456564">
                <a:moveTo>
                  <a:pt x="226072" y="456006"/>
                </a:moveTo>
                <a:lnTo>
                  <a:pt x="180603" y="451373"/>
                </a:lnTo>
                <a:lnTo>
                  <a:pt x="138247" y="438084"/>
                </a:lnTo>
                <a:lnTo>
                  <a:pt x="99906" y="417053"/>
                </a:lnTo>
                <a:lnTo>
                  <a:pt x="66482" y="389194"/>
                </a:lnTo>
                <a:lnTo>
                  <a:pt x="38878" y="355421"/>
                </a:lnTo>
                <a:lnTo>
                  <a:pt x="17994" y="316649"/>
                </a:lnTo>
                <a:lnTo>
                  <a:pt x="4734" y="273791"/>
                </a:lnTo>
                <a:lnTo>
                  <a:pt x="0" y="227761"/>
                </a:lnTo>
                <a:lnTo>
                  <a:pt x="4734" y="181891"/>
                </a:lnTo>
                <a:lnTo>
                  <a:pt x="17994" y="139153"/>
                </a:lnTo>
                <a:lnTo>
                  <a:pt x="38878" y="100466"/>
                </a:lnTo>
                <a:lnTo>
                  <a:pt x="66482" y="66751"/>
                </a:lnTo>
                <a:lnTo>
                  <a:pt x="99906" y="38927"/>
                </a:lnTo>
                <a:lnTo>
                  <a:pt x="138247" y="17914"/>
                </a:lnTo>
                <a:lnTo>
                  <a:pt x="180603" y="4631"/>
                </a:lnTo>
                <a:lnTo>
                  <a:pt x="226072" y="0"/>
                </a:lnTo>
                <a:lnTo>
                  <a:pt x="271545" y="4632"/>
                </a:lnTo>
                <a:lnTo>
                  <a:pt x="313897" y="17917"/>
                </a:lnTo>
                <a:lnTo>
                  <a:pt x="352224" y="38939"/>
                </a:lnTo>
                <a:lnTo>
                  <a:pt x="385616" y="66781"/>
                </a:lnTo>
                <a:lnTo>
                  <a:pt x="413167" y="100525"/>
                </a:lnTo>
                <a:lnTo>
                  <a:pt x="433970" y="139254"/>
                </a:lnTo>
                <a:lnTo>
                  <a:pt x="447116" y="182053"/>
                </a:lnTo>
                <a:lnTo>
                  <a:pt x="451700" y="228003"/>
                </a:lnTo>
                <a:lnTo>
                  <a:pt x="447116" y="273953"/>
                </a:lnTo>
                <a:lnTo>
                  <a:pt x="433970" y="316751"/>
                </a:lnTo>
                <a:lnTo>
                  <a:pt x="413167" y="355480"/>
                </a:lnTo>
                <a:lnTo>
                  <a:pt x="385616" y="389224"/>
                </a:lnTo>
                <a:lnTo>
                  <a:pt x="352224" y="417066"/>
                </a:lnTo>
                <a:lnTo>
                  <a:pt x="313897" y="438088"/>
                </a:lnTo>
                <a:lnTo>
                  <a:pt x="271545" y="451373"/>
                </a:lnTo>
                <a:lnTo>
                  <a:pt x="226072" y="4560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3" name="object 23"/>
          <p:cNvSpPr/>
          <p:nvPr/>
        </p:nvSpPr>
        <p:spPr>
          <a:xfrm>
            <a:off x="2637741" y="3537510"/>
            <a:ext cx="251691" cy="25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4" name="object 24"/>
          <p:cNvSpPr txBox="1"/>
          <p:nvPr/>
        </p:nvSpPr>
        <p:spPr>
          <a:xfrm>
            <a:off x="3104745" y="1985707"/>
            <a:ext cx="642673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latin typeface="微软雅黑" panose="020B0503020204020204" charset="-122"/>
                <a:cs typeface="微软雅黑" panose="020B0503020204020204" charset="-122"/>
              </a:rPr>
              <a:t>网点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99630" y="1985707"/>
            <a:ext cx="1251522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latin typeface="微软雅黑" panose="020B0503020204020204" charset="-122"/>
                <a:cs typeface="微软雅黑" panose="020B0503020204020204" charset="-122"/>
              </a:rPr>
              <a:t>售后服务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34155" y="2451426"/>
            <a:ext cx="1593999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56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7" name="object 27"/>
          <p:cNvSpPr/>
          <p:nvPr/>
        </p:nvSpPr>
        <p:spPr>
          <a:xfrm>
            <a:off x="5535673" y="2451426"/>
            <a:ext cx="1587234" cy="0"/>
          </a:xfrm>
          <a:custGeom>
            <a:avLst/>
            <a:gdLst/>
            <a:ahLst/>
            <a:cxnLst/>
            <a:rect l="l" t="t" r="r" b="b"/>
            <a:pathLst>
              <a:path w="1191895">
                <a:moveTo>
                  <a:pt x="0" y="0"/>
                </a:moveTo>
                <a:lnTo>
                  <a:pt x="1191806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8" name="object 28"/>
          <p:cNvSpPr/>
          <p:nvPr/>
        </p:nvSpPr>
        <p:spPr>
          <a:xfrm>
            <a:off x="8885894" y="2451426"/>
            <a:ext cx="1593999" cy="0"/>
          </a:xfrm>
          <a:custGeom>
            <a:avLst/>
            <a:gdLst/>
            <a:ahLst/>
            <a:cxnLst/>
            <a:rect l="l" t="t" r="r" b="b"/>
            <a:pathLst>
              <a:path w="1196975">
                <a:moveTo>
                  <a:pt x="0" y="0"/>
                </a:moveTo>
                <a:lnTo>
                  <a:pt x="1196568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29" name="object 29"/>
          <p:cNvSpPr/>
          <p:nvPr/>
        </p:nvSpPr>
        <p:spPr>
          <a:xfrm>
            <a:off x="5305240" y="1299806"/>
            <a:ext cx="1960153" cy="1999898"/>
          </a:xfrm>
          <a:custGeom>
            <a:avLst/>
            <a:gdLst/>
            <a:ahLst/>
            <a:cxnLst/>
            <a:rect l="l" t="t" r="r" b="b"/>
            <a:pathLst>
              <a:path w="1471929" h="1501775">
                <a:moveTo>
                  <a:pt x="729348" y="1501368"/>
                </a:moveTo>
                <a:lnTo>
                  <a:pt x="16141" y="1501368"/>
                </a:lnTo>
                <a:lnTo>
                  <a:pt x="0" y="605129"/>
                </a:lnTo>
                <a:lnTo>
                  <a:pt x="10665" y="558412"/>
                </a:lnTo>
                <a:lnTo>
                  <a:pt x="24114" y="512886"/>
                </a:lnTo>
                <a:lnTo>
                  <a:pt x="40252" y="468646"/>
                </a:lnTo>
                <a:lnTo>
                  <a:pt x="58980" y="425789"/>
                </a:lnTo>
                <a:lnTo>
                  <a:pt x="80204" y="384409"/>
                </a:lnTo>
                <a:lnTo>
                  <a:pt x="103827" y="344604"/>
                </a:lnTo>
                <a:lnTo>
                  <a:pt x="129752" y="306469"/>
                </a:lnTo>
                <a:lnTo>
                  <a:pt x="157882" y="270099"/>
                </a:lnTo>
                <a:lnTo>
                  <a:pt x="188122" y="235591"/>
                </a:lnTo>
                <a:lnTo>
                  <a:pt x="220376" y="203041"/>
                </a:lnTo>
                <a:lnTo>
                  <a:pt x="254546" y="172543"/>
                </a:lnTo>
                <a:lnTo>
                  <a:pt x="290536" y="144195"/>
                </a:lnTo>
                <a:lnTo>
                  <a:pt x="328250" y="118092"/>
                </a:lnTo>
                <a:lnTo>
                  <a:pt x="367592" y="94329"/>
                </a:lnTo>
                <a:lnTo>
                  <a:pt x="408464" y="73004"/>
                </a:lnTo>
                <a:lnTo>
                  <a:pt x="450772" y="54210"/>
                </a:lnTo>
                <a:lnTo>
                  <a:pt x="494418" y="38045"/>
                </a:lnTo>
                <a:lnTo>
                  <a:pt x="539305" y="24604"/>
                </a:lnTo>
                <a:lnTo>
                  <a:pt x="585339" y="13983"/>
                </a:lnTo>
                <a:lnTo>
                  <a:pt x="632421" y="6278"/>
                </a:lnTo>
                <a:lnTo>
                  <a:pt x="680456" y="1585"/>
                </a:lnTo>
                <a:lnTo>
                  <a:pt x="729348" y="0"/>
                </a:lnTo>
                <a:lnTo>
                  <a:pt x="776280" y="1466"/>
                </a:lnTo>
                <a:lnTo>
                  <a:pt x="822439" y="5807"/>
                </a:lnTo>
                <a:lnTo>
                  <a:pt x="867735" y="12938"/>
                </a:lnTo>
                <a:lnTo>
                  <a:pt x="912083" y="22773"/>
                </a:lnTo>
                <a:lnTo>
                  <a:pt x="955396" y="35225"/>
                </a:lnTo>
                <a:lnTo>
                  <a:pt x="997585" y="50208"/>
                </a:lnTo>
                <a:lnTo>
                  <a:pt x="1038565" y="67636"/>
                </a:lnTo>
                <a:lnTo>
                  <a:pt x="1078249" y="87424"/>
                </a:lnTo>
                <a:lnTo>
                  <a:pt x="1116548" y="109486"/>
                </a:lnTo>
                <a:lnTo>
                  <a:pt x="1153377" y="133734"/>
                </a:lnTo>
                <a:lnTo>
                  <a:pt x="1188648" y="160085"/>
                </a:lnTo>
                <a:lnTo>
                  <a:pt x="1222275" y="188451"/>
                </a:lnTo>
                <a:lnTo>
                  <a:pt x="1254169" y="218746"/>
                </a:lnTo>
                <a:lnTo>
                  <a:pt x="1284244" y="250885"/>
                </a:lnTo>
                <a:lnTo>
                  <a:pt x="1312414" y="284781"/>
                </a:lnTo>
                <a:lnTo>
                  <a:pt x="1338591" y="320349"/>
                </a:lnTo>
                <a:lnTo>
                  <a:pt x="1362688" y="357502"/>
                </a:lnTo>
                <a:lnTo>
                  <a:pt x="1384617" y="396155"/>
                </a:lnTo>
                <a:lnTo>
                  <a:pt x="1404293" y="436222"/>
                </a:lnTo>
                <a:lnTo>
                  <a:pt x="1421628" y="477616"/>
                </a:lnTo>
                <a:lnTo>
                  <a:pt x="1436534" y="520252"/>
                </a:lnTo>
                <a:lnTo>
                  <a:pt x="1448925" y="564043"/>
                </a:lnTo>
                <a:lnTo>
                  <a:pt x="1458715" y="608904"/>
                </a:lnTo>
                <a:lnTo>
                  <a:pt x="1465815" y="654749"/>
                </a:lnTo>
                <a:lnTo>
                  <a:pt x="1470139" y="701491"/>
                </a:lnTo>
                <a:lnTo>
                  <a:pt x="1471599" y="749045"/>
                </a:lnTo>
                <a:lnTo>
                  <a:pt x="1470139" y="796614"/>
                </a:lnTo>
                <a:lnTo>
                  <a:pt x="1465815" y="843397"/>
                </a:lnTo>
                <a:lnTo>
                  <a:pt x="1458715" y="889308"/>
                </a:lnTo>
                <a:lnTo>
                  <a:pt x="1448925" y="934257"/>
                </a:lnTo>
                <a:lnTo>
                  <a:pt x="1436534" y="978156"/>
                </a:lnTo>
                <a:lnTo>
                  <a:pt x="1421628" y="1020918"/>
                </a:lnTo>
                <a:lnTo>
                  <a:pt x="1404293" y="1062454"/>
                </a:lnTo>
                <a:lnTo>
                  <a:pt x="1384617" y="1102675"/>
                </a:lnTo>
                <a:lnTo>
                  <a:pt x="1362688" y="1141495"/>
                </a:lnTo>
                <a:lnTo>
                  <a:pt x="1338591" y="1178823"/>
                </a:lnTo>
                <a:lnTo>
                  <a:pt x="1312414" y="1214573"/>
                </a:lnTo>
                <a:lnTo>
                  <a:pt x="1284244" y="1248656"/>
                </a:lnTo>
                <a:lnTo>
                  <a:pt x="1254169" y="1280983"/>
                </a:lnTo>
                <a:lnTo>
                  <a:pt x="1222275" y="1311467"/>
                </a:lnTo>
                <a:lnTo>
                  <a:pt x="1188648" y="1340020"/>
                </a:lnTo>
                <a:lnTo>
                  <a:pt x="1153377" y="1366552"/>
                </a:lnTo>
                <a:lnTo>
                  <a:pt x="1116548" y="1390976"/>
                </a:lnTo>
                <a:lnTo>
                  <a:pt x="1078249" y="1413204"/>
                </a:lnTo>
                <a:lnTo>
                  <a:pt x="1038565" y="1433147"/>
                </a:lnTo>
                <a:lnTo>
                  <a:pt x="997585" y="1450717"/>
                </a:lnTo>
                <a:lnTo>
                  <a:pt x="955396" y="1465826"/>
                </a:lnTo>
                <a:lnTo>
                  <a:pt x="912083" y="1478386"/>
                </a:lnTo>
                <a:lnTo>
                  <a:pt x="867735" y="1488308"/>
                </a:lnTo>
                <a:lnTo>
                  <a:pt x="822439" y="1495505"/>
                </a:lnTo>
                <a:lnTo>
                  <a:pt x="776280" y="1499888"/>
                </a:lnTo>
                <a:lnTo>
                  <a:pt x="729348" y="1501368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30" name="object 30"/>
          <p:cNvSpPr/>
          <p:nvPr/>
        </p:nvSpPr>
        <p:spPr>
          <a:xfrm>
            <a:off x="3673730" y="3538575"/>
            <a:ext cx="1775808" cy="282438"/>
          </a:xfrm>
          <a:custGeom>
            <a:avLst/>
            <a:gdLst/>
            <a:ahLst/>
            <a:cxnLst/>
            <a:rect l="l" t="t" r="r" b="b"/>
            <a:pathLst>
              <a:path w="1333500" h="212089">
                <a:moveTo>
                  <a:pt x="1278597" y="211924"/>
                </a:moveTo>
                <a:lnTo>
                  <a:pt x="54889" y="211924"/>
                </a:lnTo>
                <a:lnTo>
                  <a:pt x="34054" y="203417"/>
                </a:lnTo>
                <a:lnTo>
                  <a:pt x="16548" y="180543"/>
                </a:lnTo>
                <a:lnTo>
                  <a:pt x="4490" y="147277"/>
                </a:lnTo>
                <a:lnTo>
                  <a:pt x="0" y="107594"/>
                </a:lnTo>
                <a:lnTo>
                  <a:pt x="4490" y="66024"/>
                </a:lnTo>
                <a:lnTo>
                  <a:pt x="16548" y="31789"/>
                </a:lnTo>
                <a:lnTo>
                  <a:pt x="34054" y="8558"/>
                </a:lnTo>
                <a:lnTo>
                  <a:pt x="54889" y="0"/>
                </a:lnTo>
                <a:lnTo>
                  <a:pt x="1278597" y="0"/>
                </a:lnTo>
                <a:lnTo>
                  <a:pt x="1299433" y="8558"/>
                </a:lnTo>
                <a:lnTo>
                  <a:pt x="1316939" y="31789"/>
                </a:lnTo>
                <a:lnTo>
                  <a:pt x="1328997" y="66024"/>
                </a:lnTo>
                <a:lnTo>
                  <a:pt x="1333487" y="107594"/>
                </a:lnTo>
                <a:lnTo>
                  <a:pt x="1328997" y="147277"/>
                </a:lnTo>
                <a:lnTo>
                  <a:pt x="1316939" y="180543"/>
                </a:lnTo>
                <a:lnTo>
                  <a:pt x="1299433" y="203417"/>
                </a:lnTo>
                <a:lnTo>
                  <a:pt x="1278597" y="21192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31" name="object 31"/>
          <p:cNvSpPr/>
          <p:nvPr/>
        </p:nvSpPr>
        <p:spPr>
          <a:xfrm>
            <a:off x="4986559" y="3538575"/>
            <a:ext cx="2139425" cy="282438"/>
          </a:xfrm>
          <a:custGeom>
            <a:avLst/>
            <a:gdLst/>
            <a:ahLst/>
            <a:cxnLst/>
            <a:rect l="l" t="t" r="r" b="b"/>
            <a:pathLst>
              <a:path w="1606550" h="212089">
                <a:moveTo>
                  <a:pt x="1540014" y="211924"/>
                </a:moveTo>
                <a:lnTo>
                  <a:pt x="66103" y="211924"/>
                </a:lnTo>
                <a:lnTo>
                  <a:pt x="39369" y="203417"/>
                </a:lnTo>
                <a:lnTo>
                  <a:pt x="18468" y="180543"/>
                </a:lnTo>
                <a:lnTo>
                  <a:pt x="4860" y="147277"/>
                </a:lnTo>
                <a:lnTo>
                  <a:pt x="0" y="107594"/>
                </a:lnTo>
                <a:lnTo>
                  <a:pt x="4860" y="66024"/>
                </a:lnTo>
                <a:lnTo>
                  <a:pt x="18468" y="31789"/>
                </a:lnTo>
                <a:lnTo>
                  <a:pt x="39369" y="8558"/>
                </a:lnTo>
                <a:lnTo>
                  <a:pt x="66103" y="0"/>
                </a:lnTo>
                <a:lnTo>
                  <a:pt x="1540014" y="0"/>
                </a:lnTo>
                <a:lnTo>
                  <a:pt x="1565111" y="8558"/>
                </a:lnTo>
                <a:lnTo>
                  <a:pt x="1586198" y="31789"/>
                </a:lnTo>
                <a:lnTo>
                  <a:pt x="1600722" y="66024"/>
                </a:lnTo>
                <a:lnTo>
                  <a:pt x="1606130" y="107594"/>
                </a:lnTo>
                <a:lnTo>
                  <a:pt x="1600722" y="147277"/>
                </a:lnTo>
                <a:lnTo>
                  <a:pt x="1586198" y="180543"/>
                </a:lnTo>
                <a:lnTo>
                  <a:pt x="1565111" y="203417"/>
                </a:lnTo>
                <a:lnTo>
                  <a:pt x="1540014" y="21192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32" name="object 32"/>
          <p:cNvSpPr/>
          <p:nvPr/>
        </p:nvSpPr>
        <p:spPr>
          <a:xfrm>
            <a:off x="5448591" y="3554422"/>
            <a:ext cx="249864" cy="250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33" name="object 33"/>
          <p:cNvSpPr txBox="1"/>
          <p:nvPr/>
        </p:nvSpPr>
        <p:spPr>
          <a:xfrm>
            <a:off x="5881370" y="1985645"/>
            <a:ext cx="982980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sz="2395" b="1" dirty="0">
                <a:latin typeface="微软雅黑" panose="020B0503020204020204" charset="-122"/>
                <a:cs typeface="微软雅黑" panose="020B0503020204020204" charset="-122"/>
              </a:rPr>
              <a:t>时效</a:t>
            </a:r>
            <a:r>
              <a:rPr sz="2395" b="1" dirty="0">
                <a:latin typeface="微软雅黑" panose="020B0503020204020204" charset="-122"/>
                <a:cs typeface="微软雅黑" panose="020B0503020204020204" charset="-122"/>
              </a:rPr>
              <a:t>性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63795" y="2468338"/>
            <a:ext cx="1587234" cy="0"/>
          </a:xfrm>
          <a:custGeom>
            <a:avLst/>
            <a:gdLst/>
            <a:ahLst/>
            <a:cxnLst/>
            <a:rect l="l" t="t" r="r" b="b"/>
            <a:pathLst>
              <a:path w="1191895">
                <a:moveTo>
                  <a:pt x="0" y="0"/>
                </a:moveTo>
                <a:lnTo>
                  <a:pt x="1191806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3717357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2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spc="-5" dirty="0">
                <a:solidFill>
                  <a:srgbClr val="7E7E7E"/>
                </a:solidFill>
              </a:rPr>
              <a:t>DHL</a:t>
            </a:r>
            <a:r>
              <a:rPr sz="3195" dirty="0">
                <a:solidFill>
                  <a:srgbClr val="7E7E7E"/>
                </a:solidFill>
              </a:rPr>
              <a:t>特征</a:t>
            </a:r>
            <a:r>
              <a:rPr sz="3195" dirty="0">
                <a:solidFill>
                  <a:srgbClr val="FF0000"/>
                </a:solidFill>
              </a:rPr>
              <a:t>（缺点）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0" y="0"/>
                </a:moveTo>
                <a:lnTo>
                  <a:pt x="179832" y="0"/>
                </a:lnTo>
                <a:lnTo>
                  <a:pt x="179832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/>
          <p:nvPr/>
        </p:nvSpPr>
        <p:spPr>
          <a:xfrm>
            <a:off x="2332911" y="1599798"/>
            <a:ext cx="1583006" cy="1425720"/>
          </a:xfrm>
          <a:custGeom>
            <a:avLst/>
            <a:gdLst/>
            <a:ahLst/>
            <a:cxnLst/>
            <a:rect l="l" t="t" r="r" b="b"/>
            <a:pathLst>
              <a:path w="1188720" h="1070610">
                <a:moveTo>
                  <a:pt x="131965" y="465366"/>
                </a:moveTo>
                <a:lnTo>
                  <a:pt x="0" y="465366"/>
                </a:lnTo>
                <a:lnTo>
                  <a:pt x="8206" y="422174"/>
                </a:lnTo>
                <a:lnTo>
                  <a:pt x="20190" y="380238"/>
                </a:lnTo>
                <a:lnTo>
                  <a:pt x="35787" y="339705"/>
                </a:lnTo>
                <a:lnTo>
                  <a:pt x="54832" y="300722"/>
                </a:lnTo>
                <a:lnTo>
                  <a:pt x="77159" y="263436"/>
                </a:lnTo>
                <a:lnTo>
                  <a:pt x="102606" y="227994"/>
                </a:lnTo>
                <a:lnTo>
                  <a:pt x="131007" y="194542"/>
                </a:lnTo>
                <a:lnTo>
                  <a:pt x="162197" y="163228"/>
                </a:lnTo>
                <a:lnTo>
                  <a:pt x="196011" y="134199"/>
                </a:lnTo>
                <a:lnTo>
                  <a:pt x="232286" y="107601"/>
                </a:lnTo>
                <a:lnTo>
                  <a:pt x="270856" y="83582"/>
                </a:lnTo>
                <a:lnTo>
                  <a:pt x="311557" y="62289"/>
                </a:lnTo>
                <a:lnTo>
                  <a:pt x="354224" y="43869"/>
                </a:lnTo>
                <a:lnTo>
                  <a:pt x="398692" y="28468"/>
                </a:lnTo>
                <a:lnTo>
                  <a:pt x="444797" y="16233"/>
                </a:lnTo>
                <a:lnTo>
                  <a:pt x="492374" y="7313"/>
                </a:lnTo>
                <a:lnTo>
                  <a:pt x="541259" y="1852"/>
                </a:lnTo>
                <a:lnTo>
                  <a:pt x="591286" y="0"/>
                </a:lnTo>
                <a:lnTo>
                  <a:pt x="642794" y="1964"/>
                </a:lnTo>
                <a:lnTo>
                  <a:pt x="693085" y="7750"/>
                </a:lnTo>
                <a:lnTo>
                  <a:pt x="741980" y="17198"/>
                </a:lnTo>
                <a:lnTo>
                  <a:pt x="789300" y="30145"/>
                </a:lnTo>
                <a:lnTo>
                  <a:pt x="834866" y="46433"/>
                </a:lnTo>
                <a:lnTo>
                  <a:pt x="878498" y="65900"/>
                </a:lnTo>
                <a:lnTo>
                  <a:pt x="920017" y="88386"/>
                </a:lnTo>
                <a:lnTo>
                  <a:pt x="959244" y="113729"/>
                </a:lnTo>
                <a:lnTo>
                  <a:pt x="962673" y="116344"/>
                </a:lnTo>
                <a:lnTo>
                  <a:pt x="591286" y="116344"/>
                </a:lnTo>
                <a:lnTo>
                  <a:pt x="538638" y="118975"/>
                </a:lnTo>
                <a:lnTo>
                  <a:pt x="487704" y="126678"/>
                </a:lnTo>
                <a:lnTo>
                  <a:pt x="438804" y="139171"/>
                </a:lnTo>
                <a:lnTo>
                  <a:pt x="392257" y="156171"/>
                </a:lnTo>
                <a:lnTo>
                  <a:pt x="348383" y="177396"/>
                </a:lnTo>
                <a:lnTo>
                  <a:pt x="307502" y="202563"/>
                </a:lnTo>
                <a:lnTo>
                  <a:pt x="269932" y="231389"/>
                </a:lnTo>
                <a:lnTo>
                  <a:pt x="235995" y="263592"/>
                </a:lnTo>
                <a:lnTo>
                  <a:pt x="206008" y="298889"/>
                </a:lnTo>
                <a:lnTo>
                  <a:pt x="180292" y="336998"/>
                </a:lnTo>
                <a:lnTo>
                  <a:pt x="159167" y="377635"/>
                </a:lnTo>
                <a:lnTo>
                  <a:pt x="142951" y="420519"/>
                </a:lnTo>
                <a:lnTo>
                  <a:pt x="131965" y="465366"/>
                </a:lnTo>
                <a:close/>
              </a:path>
              <a:path w="1188720" h="1070610">
                <a:moveTo>
                  <a:pt x="962673" y="954011"/>
                </a:moveTo>
                <a:lnTo>
                  <a:pt x="591286" y="954011"/>
                </a:lnTo>
                <a:lnTo>
                  <a:pt x="642190" y="951553"/>
                </a:lnTo>
                <a:lnTo>
                  <a:pt x="691506" y="944351"/>
                </a:lnTo>
                <a:lnTo>
                  <a:pt x="738950" y="932659"/>
                </a:lnTo>
                <a:lnTo>
                  <a:pt x="784236" y="916733"/>
                </a:lnTo>
                <a:lnTo>
                  <a:pt x="827080" y="896828"/>
                </a:lnTo>
                <a:lnTo>
                  <a:pt x="867196" y="873201"/>
                </a:lnTo>
                <a:lnTo>
                  <a:pt x="904299" y="846106"/>
                </a:lnTo>
                <a:lnTo>
                  <a:pt x="938105" y="815799"/>
                </a:lnTo>
                <a:lnTo>
                  <a:pt x="968328" y="782536"/>
                </a:lnTo>
                <a:lnTo>
                  <a:pt x="994683" y="746572"/>
                </a:lnTo>
                <a:lnTo>
                  <a:pt x="1016886" y="708162"/>
                </a:lnTo>
                <a:lnTo>
                  <a:pt x="1034651" y="667562"/>
                </a:lnTo>
                <a:lnTo>
                  <a:pt x="1047693" y="625028"/>
                </a:lnTo>
                <a:lnTo>
                  <a:pt x="1055727" y="580814"/>
                </a:lnTo>
                <a:lnTo>
                  <a:pt x="1058468" y="535177"/>
                </a:lnTo>
                <a:lnTo>
                  <a:pt x="1055727" y="489541"/>
                </a:lnTo>
                <a:lnTo>
                  <a:pt x="1047693" y="445327"/>
                </a:lnTo>
                <a:lnTo>
                  <a:pt x="1034651" y="402793"/>
                </a:lnTo>
                <a:lnTo>
                  <a:pt x="1016886" y="362193"/>
                </a:lnTo>
                <a:lnTo>
                  <a:pt x="994683" y="323783"/>
                </a:lnTo>
                <a:lnTo>
                  <a:pt x="968328" y="287819"/>
                </a:lnTo>
                <a:lnTo>
                  <a:pt x="938105" y="254556"/>
                </a:lnTo>
                <a:lnTo>
                  <a:pt x="904299" y="224249"/>
                </a:lnTo>
                <a:lnTo>
                  <a:pt x="867196" y="197154"/>
                </a:lnTo>
                <a:lnTo>
                  <a:pt x="827080" y="173527"/>
                </a:lnTo>
                <a:lnTo>
                  <a:pt x="784236" y="153622"/>
                </a:lnTo>
                <a:lnTo>
                  <a:pt x="738950" y="137696"/>
                </a:lnTo>
                <a:lnTo>
                  <a:pt x="691506" y="126004"/>
                </a:lnTo>
                <a:lnTo>
                  <a:pt x="642190" y="118802"/>
                </a:lnTo>
                <a:lnTo>
                  <a:pt x="591286" y="116344"/>
                </a:lnTo>
                <a:lnTo>
                  <a:pt x="962673" y="116344"/>
                </a:lnTo>
                <a:lnTo>
                  <a:pt x="996000" y="141769"/>
                </a:lnTo>
                <a:lnTo>
                  <a:pt x="1030107" y="172346"/>
                </a:lnTo>
                <a:lnTo>
                  <a:pt x="1061383" y="205299"/>
                </a:lnTo>
                <a:lnTo>
                  <a:pt x="1089651" y="240468"/>
                </a:lnTo>
                <a:lnTo>
                  <a:pt x="1114732" y="277690"/>
                </a:lnTo>
                <a:lnTo>
                  <a:pt x="1136445" y="316807"/>
                </a:lnTo>
                <a:lnTo>
                  <a:pt x="1154612" y="357657"/>
                </a:lnTo>
                <a:lnTo>
                  <a:pt x="1169054" y="400080"/>
                </a:lnTo>
                <a:lnTo>
                  <a:pt x="1179592" y="443915"/>
                </a:lnTo>
                <a:lnTo>
                  <a:pt x="1186046" y="489001"/>
                </a:lnTo>
                <a:lnTo>
                  <a:pt x="1188237" y="535177"/>
                </a:lnTo>
                <a:lnTo>
                  <a:pt x="1186046" y="581354"/>
                </a:lnTo>
                <a:lnTo>
                  <a:pt x="1179592" y="626440"/>
                </a:lnTo>
                <a:lnTo>
                  <a:pt x="1169054" y="670275"/>
                </a:lnTo>
                <a:lnTo>
                  <a:pt x="1154612" y="712698"/>
                </a:lnTo>
                <a:lnTo>
                  <a:pt x="1136445" y="753548"/>
                </a:lnTo>
                <a:lnTo>
                  <a:pt x="1114732" y="792665"/>
                </a:lnTo>
                <a:lnTo>
                  <a:pt x="1089651" y="829887"/>
                </a:lnTo>
                <a:lnTo>
                  <a:pt x="1061383" y="865056"/>
                </a:lnTo>
                <a:lnTo>
                  <a:pt x="1030107" y="898009"/>
                </a:lnTo>
                <a:lnTo>
                  <a:pt x="996000" y="928586"/>
                </a:lnTo>
                <a:lnTo>
                  <a:pt x="962673" y="954011"/>
                </a:lnTo>
                <a:close/>
              </a:path>
              <a:path w="1188720" h="1070610">
                <a:moveTo>
                  <a:pt x="591286" y="1070355"/>
                </a:moveTo>
                <a:lnTo>
                  <a:pt x="564843" y="1069832"/>
                </a:lnTo>
                <a:lnTo>
                  <a:pt x="538705" y="1068241"/>
                </a:lnTo>
                <a:lnTo>
                  <a:pt x="512905" y="1065555"/>
                </a:lnTo>
                <a:lnTo>
                  <a:pt x="487476" y="1061745"/>
                </a:lnTo>
                <a:lnTo>
                  <a:pt x="487476" y="942822"/>
                </a:lnTo>
                <a:lnTo>
                  <a:pt x="512696" y="947774"/>
                </a:lnTo>
                <a:lnTo>
                  <a:pt x="538443" y="951264"/>
                </a:lnTo>
                <a:lnTo>
                  <a:pt x="564659" y="953331"/>
                </a:lnTo>
                <a:lnTo>
                  <a:pt x="591286" y="954011"/>
                </a:lnTo>
                <a:lnTo>
                  <a:pt x="962673" y="954011"/>
                </a:lnTo>
                <a:lnTo>
                  <a:pt x="959244" y="956626"/>
                </a:lnTo>
                <a:lnTo>
                  <a:pt x="920017" y="981969"/>
                </a:lnTo>
                <a:lnTo>
                  <a:pt x="878498" y="1004455"/>
                </a:lnTo>
                <a:lnTo>
                  <a:pt x="834866" y="1023922"/>
                </a:lnTo>
                <a:lnTo>
                  <a:pt x="789300" y="1040210"/>
                </a:lnTo>
                <a:lnTo>
                  <a:pt x="741980" y="1053157"/>
                </a:lnTo>
                <a:lnTo>
                  <a:pt x="693085" y="1062605"/>
                </a:lnTo>
                <a:lnTo>
                  <a:pt x="642794" y="1068391"/>
                </a:lnTo>
                <a:lnTo>
                  <a:pt x="591286" y="1070355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8" name="object 8"/>
          <p:cNvSpPr/>
          <p:nvPr/>
        </p:nvSpPr>
        <p:spPr>
          <a:xfrm>
            <a:off x="2187041" y="2857122"/>
            <a:ext cx="794885" cy="1424029"/>
          </a:xfrm>
          <a:custGeom>
            <a:avLst/>
            <a:gdLst/>
            <a:ahLst/>
            <a:cxnLst/>
            <a:rect l="l" t="t" r="r" b="b"/>
            <a:pathLst>
              <a:path w="596900" h="1069339">
                <a:moveTo>
                  <a:pt x="596493" y="1069162"/>
                </a:moveTo>
                <a:lnTo>
                  <a:pt x="545025" y="1067200"/>
                </a:lnTo>
                <a:lnTo>
                  <a:pt x="494772" y="1061420"/>
                </a:lnTo>
                <a:lnTo>
                  <a:pt x="445915" y="1051984"/>
                </a:lnTo>
                <a:lnTo>
                  <a:pt x="398631" y="1039051"/>
                </a:lnTo>
                <a:lnTo>
                  <a:pt x="353101" y="1022782"/>
                </a:lnTo>
                <a:lnTo>
                  <a:pt x="309502" y="1003337"/>
                </a:lnTo>
                <a:lnTo>
                  <a:pt x="268015" y="980877"/>
                </a:lnTo>
                <a:lnTo>
                  <a:pt x="228817" y="955563"/>
                </a:lnTo>
                <a:lnTo>
                  <a:pt x="192089" y="927554"/>
                </a:lnTo>
                <a:lnTo>
                  <a:pt x="158009" y="897012"/>
                </a:lnTo>
                <a:lnTo>
                  <a:pt x="126756" y="864096"/>
                </a:lnTo>
                <a:lnTo>
                  <a:pt x="98510" y="828967"/>
                </a:lnTo>
                <a:lnTo>
                  <a:pt x="73449" y="791786"/>
                </a:lnTo>
                <a:lnTo>
                  <a:pt x="51752" y="752712"/>
                </a:lnTo>
                <a:lnTo>
                  <a:pt x="33599" y="711908"/>
                </a:lnTo>
                <a:lnTo>
                  <a:pt x="19168" y="669531"/>
                </a:lnTo>
                <a:lnTo>
                  <a:pt x="8638" y="625745"/>
                </a:lnTo>
                <a:lnTo>
                  <a:pt x="2189" y="580708"/>
                </a:lnTo>
                <a:lnTo>
                  <a:pt x="0" y="534581"/>
                </a:lnTo>
                <a:lnTo>
                  <a:pt x="2189" y="488455"/>
                </a:lnTo>
                <a:lnTo>
                  <a:pt x="8638" y="443420"/>
                </a:lnTo>
                <a:lnTo>
                  <a:pt x="19168" y="399634"/>
                </a:lnTo>
                <a:lnTo>
                  <a:pt x="33599" y="357259"/>
                </a:lnTo>
                <a:lnTo>
                  <a:pt x="51752" y="316454"/>
                </a:lnTo>
                <a:lnTo>
                  <a:pt x="73449" y="277381"/>
                </a:lnTo>
                <a:lnTo>
                  <a:pt x="98510" y="240200"/>
                </a:lnTo>
                <a:lnTo>
                  <a:pt x="126756" y="205071"/>
                </a:lnTo>
                <a:lnTo>
                  <a:pt x="158009" y="172154"/>
                </a:lnTo>
                <a:lnTo>
                  <a:pt x="192089" y="141611"/>
                </a:lnTo>
                <a:lnTo>
                  <a:pt x="228817" y="113602"/>
                </a:lnTo>
                <a:lnTo>
                  <a:pt x="268015" y="88287"/>
                </a:lnTo>
                <a:lnTo>
                  <a:pt x="309502" y="65827"/>
                </a:lnTo>
                <a:lnTo>
                  <a:pt x="353101" y="46381"/>
                </a:lnTo>
                <a:lnTo>
                  <a:pt x="398631" y="30112"/>
                </a:lnTo>
                <a:lnTo>
                  <a:pt x="445915" y="17178"/>
                </a:lnTo>
                <a:lnTo>
                  <a:pt x="494772" y="7742"/>
                </a:lnTo>
                <a:lnTo>
                  <a:pt x="545025" y="1962"/>
                </a:lnTo>
                <a:lnTo>
                  <a:pt x="596493" y="0"/>
                </a:lnTo>
                <a:lnTo>
                  <a:pt x="596493" y="116205"/>
                </a:lnTo>
                <a:lnTo>
                  <a:pt x="545629" y="118659"/>
                </a:lnTo>
                <a:lnTo>
                  <a:pt x="496352" y="125854"/>
                </a:lnTo>
                <a:lnTo>
                  <a:pt x="448945" y="137533"/>
                </a:lnTo>
                <a:lnTo>
                  <a:pt x="403695" y="153442"/>
                </a:lnTo>
                <a:lnTo>
                  <a:pt x="360885" y="173325"/>
                </a:lnTo>
                <a:lnTo>
                  <a:pt x="320801" y="196927"/>
                </a:lnTo>
                <a:lnTo>
                  <a:pt x="283727" y="223992"/>
                </a:lnTo>
                <a:lnTo>
                  <a:pt x="249948" y="254266"/>
                </a:lnTo>
                <a:lnTo>
                  <a:pt x="219748" y="287493"/>
                </a:lnTo>
                <a:lnTo>
                  <a:pt x="193414" y="323418"/>
                </a:lnTo>
                <a:lnTo>
                  <a:pt x="171229" y="361786"/>
                </a:lnTo>
                <a:lnTo>
                  <a:pt x="153478" y="402341"/>
                </a:lnTo>
                <a:lnTo>
                  <a:pt x="140446" y="444829"/>
                </a:lnTo>
                <a:lnTo>
                  <a:pt x="132418" y="488994"/>
                </a:lnTo>
                <a:lnTo>
                  <a:pt x="129679" y="534581"/>
                </a:lnTo>
                <a:lnTo>
                  <a:pt x="132418" y="580167"/>
                </a:lnTo>
                <a:lnTo>
                  <a:pt x="140446" y="624332"/>
                </a:lnTo>
                <a:lnTo>
                  <a:pt x="153478" y="666820"/>
                </a:lnTo>
                <a:lnTo>
                  <a:pt x="171229" y="707376"/>
                </a:lnTo>
                <a:lnTo>
                  <a:pt x="193414" y="745744"/>
                </a:lnTo>
                <a:lnTo>
                  <a:pt x="219748" y="781669"/>
                </a:lnTo>
                <a:lnTo>
                  <a:pt x="249948" y="814896"/>
                </a:lnTo>
                <a:lnTo>
                  <a:pt x="283727" y="845169"/>
                </a:lnTo>
                <a:lnTo>
                  <a:pt x="320801" y="872235"/>
                </a:lnTo>
                <a:lnTo>
                  <a:pt x="360885" y="895836"/>
                </a:lnTo>
                <a:lnTo>
                  <a:pt x="403695" y="915719"/>
                </a:lnTo>
                <a:lnTo>
                  <a:pt x="448945" y="931628"/>
                </a:lnTo>
                <a:lnTo>
                  <a:pt x="496352" y="943307"/>
                </a:lnTo>
                <a:lnTo>
                  <a:pt x="545629" y="950502"/>
                </a:lnTo>
                <a:lnTo>
                  <a:pt x="596493" y="952957"/>
                </a:lnTo>
                <a:lnTo>
                  <a:pt x="596493" y="1069162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9" name="object 9"/>
          <p:cNvSpPr/>
          <p:nvPr/>
        </p:nvSpPr>
        <p:spPr>
          <a:xfrm>
            <a:off x="2074472" y="4130292"/>
            <a:ext cx="1592308" cy="1418109"/>
          </a:xfrm>
          <a:custGeom>
            <a:avLst/>
            <a:gdLst/>
            <a:ahLst/>
            <a:cxnLst/>
            <a:rect l="l" t="t" r="r" b="b"/>
            <a:pathLst>
              <a:path w="1195705" h="1064895">
                <a:moveTo>
                  <a:pt x="969527" y="948169"/>
                </a:moveTo>
                <a:lnTo>
                  <a:pt x="597687" y="948169"/>
                </a:lnTo>
                <a:lnTo>
                  <a:pt x="648653" y="945713"/>
                </a:lnTo>
                <a:lnTo>
                  <a:pt x="698030" y="938516"/>
                </a:lnTo>
                <a:lnTo>
                  <a:pt x="745532" y="926834"/>
                </a:lnTo>
                <a:lnTo>
                  <a:pt x="790874" y="910921"/>
                </a:lnTo>
                <a:lnTo>
                  <a:pt x="833770" y="891033"/>
                </a:lnTo>
                <a:lnTo>
                  <a:pt x="873935" y="867425"/>
                </a:lnTo>
                <a:lnTo>
                  <a:pt x="911084" y="840352"/>
                </a:lnTo>
                <a:lnTo>
                  <a:pt x="944931" y="810070"/>
                </a:lnTo>
                <a:lnTo>
                  <a:pt x="975191" y="776834"/>
                </a:lnTo>
                <a:lnTo>
                  <a:pt x="1001578" y="740899"/>
                </a:lnTo>
                <a:lnTo>
                  <a:pt x="1023808" y="702521"/>
                </a:lnTo>
                <a:lnTo>
                  <a:pt x="1041594" y="661954"/>
                </a:lnTo>
                <a:lnTo>
                  <a:pt x="1054652" y="619455"/>
                </a:lnTo>
                <a:lnTo>
                  <a:pt x="1062696" y="575278"/>
                </a:lnTo>
                <a:lnTo>
                  <a:pt x="1065441" y="529678"/>
                </a:lnTo>
                <a:lnTo>
                  <a:pt x="1062506" y="482573"/>
                </a:lnTo>
                <a:lnTo>
                  <a:pt x="1053900" y="436888"/>
                </a:lnTo>
                <a:lnTo>
                  <a:pt x="1039948" y="393083"/>
                </a:lnTo>
                <a:lnTo>
                  <a:pt x="1020962" y="351386"/>
                </a:lnTo>
                <a:lnTo>
                  <a:pt x="997258" y="312084"/>
                </a:lnTo>
                <a:lnTo>
                  <a:pt x="969151" y="275463"/>
                </a:lnTo>
                <a:lnTo>
                  <a:pt x="936958" y="241810"/>
                </a:lnTo>
                <a:lnTo>
                  <a:pt x="900992" y="211409"/>
                </a:lnTo>
                <a:lnTo>
                  <a:pt x="861571" y="184548"/>
                </a:lnTo>
                <a:lnTo>
                  <a:pt x="819010" y="161513"/>
                </a:lnTo>
                <a:lnTo>
                  <a:pt x="773624" y="142590"/>
                </a:lnTo>
                <a:lnTo>
                  <a:pt x="725728" y="128065"/>
                </a:lnTo>
                <a:lnTo>
                  <a:pt x="675639" y="118224"/>
                </a:lnTo>
                <a:lnTo>
                  <a:pt x="675639" y="0"/>
                </a:lnTo>
                <a:lnTo>
                  <a:pt x="726673" y="7891"/>
                </a:lnTo>
                <a:lnTo>
                  <a:pt x="776123" y="19566"/>
                </a:lnTo>
                <a:lnTo>
                  <a:pt x="823794" y="34850"/>
                </a:lnTo>
                <a:lnTo>
                  <a:pt x="869493" y="53567"/>
                </a:lnTo>
                <a:lnTo>
                  <a:pt x="913024" y="75543"/>
                </a:lnTo>
                <a:lnTo>
                  <a:pt x="954192" y="100602"/>
                </a:lnTo>
                <a:lnTo>
                  <a:pt x="992803" y="128569"/>
                </a:lnTo>
                <a:lnTo>
                  <a:pt x="1028661" y="159269"/>
                </a:lnTo>
                <a:lnTo>
                  <a:pt x="1061572" y="192528"/>
                </a:lnTo>
                <a:lnTo>
                  <a:pt x="1091340" y="228169"/>
                </a:lnTo>
                <a:lnTo>
                  <a:pt x="1117772" y="266019"/>
                </a:lnTo>
                <a:lnTo>
                  <a:pt x="1140672" y="305901"/>
                </a:lnTo>
                <a:lnTo>
                  <a:pt x="1159845" y="347641"/>
                </a:lnTo>
                <a:lnTo>
                  <a:pt x="1175097" y="391064"/>
                </a:lnTo>
                <a:lnTo>
                  <a:pt x="1186232" y="435995"/>
                </a:lnTo>
                <a:lnTo>
                  <a:pt x="1193056" y="482258"/>
                </a:lnTo>
                <a:lnTo>
                  <a:pt x="1195374" y="529678"/>
                </a:lnTo>
                <a:lnTo>
                  <a:pt x="1193180" y="575817"/>
                </a:lnTo>
                <a:lnTo>
                  <a:pt x="1186719" y="620866"/>
                </a:lnTo>
                <a:lnTo>
                  <a:pt x="1176168" y="664665"/>
                </a:lnTo>
                <a:lnTo>
                  <a:pt x="1161708" y="707053"/>
                </a:lnTo>
                <a:lnTo>
                  <a:pt x="1143518" y="747869"/>
                </a:lnTo>
                <a:lnTo>
                  <a:pt x="1121778" y="786953"/>
                </a:lnTo>
                <a:lnTo>
                  <a:pt x="1096667" y="824145"/>
                </a:lnTo>
                <a:lnTo>
                  <a:pt x="1068364" y="859284"/>
                </a:lnTo>
                <a:lnTo>
                  <a:pt x="1037049" y="892210"/>
                </a:lnTo>
                <a:lnTo>
                  <a:pt x="1002901" y="922761"/>
                </a:lnTo>
                <a:lnTo>
                  <a:pt x="969527" y="948169"/>
                </a:lnTo>
                <a:close/>
              </a:path>
              <a:path w="1195705" h="1064895">
                <a:moveTo>
                  <a:pt x="597687" y="1064412"/>
                </a:moveTo>
                <a:lnTo>
                  <a:pt x="546115" y="1062449"/>
                </a:lnTo>
                <a:lnTo>
                  <a:pt x="495762" y="1056668"/>
                </a:lnTo>
                <a:lnTo>
                  <a:pt x="446807" y="1047228"/>
                </a:lnTo>
                <a:lnTo>
                  <a:pt x="399429" y="1034291"/>
                </a:lnTo>
                <a:lnTo>
                  <a:pt x="353807" y="1018017"/>
                </a:lnTo>
                <a:lnTo>
                  <a:pt x="310121" y="998567"/>
                </a:lnTo>
                <a:lnTo>
                  <a:pt x="268551" y="976100"/>
                </a:lnTo>
                <a:lnTo>
                  <a:pt x="229275" y="950778"/>
                </a:lnTo>
                <a:lnTo>
                  <a:pt x="192473" y="922761"/>
                </a:lnTo>
                <a:lnTo>
                  <a:pt x="158325" y="892210"/>
                </a:lnTo>
                <a:lnTo>
                  <a:pt x="127010" y="859284"/>
                </a:lnTo>
                <a:lnTo>
                  <a:pt x="98707" y="824145"/>
                </a:lnTo>
                <a:lnTo>
                  <a:pt x="73596" y="786953"/>
                </a:lnTo>
                <a:lnTo>
                  <a:pt x="51855" y="747869"/>
                </a:lnTo>
                <a:lnTo>
                  <a:pt x="33666" y="707053"/>
                </a:lnTo>
                <a:lnTo>
                  <a:pt x="19206" y="664665"/>
                </a:lnTo>
                <a:lnTo>
                  <a:pt x="8655" y="620866"/>
                </a:lnTo>
                <a:lnTo>
                  <a:pt x="2193" y="575817"/>
                </a:lnTo>
                <a:lnTo>
                  <a:pt x="0" y="529678"/>
                </a:lnTo>
                <a:lnTo>
                  <a:pt x="598" y="505824"/>
                </a:lnTo>
                <a:lnTo>
                  <a:pt x="2365" y="482573"/>
                </a:lnTo>
                <a:lnTo>
                  <a:pt x="5402" y="459273"/>
                </a:lnTo>
                <a:lnTo>
                  <a:pt x="9626" y="436676"/>
                </a:lnTo>
                <a:lnTo>
                  <a:pt x="142443" y="436676"/>
                </a:lnTo>
                <a:lnTo>
                  <a:pt x="136904" y="459273"/>
                </a:lnTo>
                <a:lnTo>
                  <a:pt x="133016" y="482258"/>
                </a:lnTo>
                <a:lnTo>
                  <a:pt x="130688" y="505990"/>
                </a:lnTo>
                <a:lnTo>
                  <a:pt x="129933" y="529678"/>
                </a:lnTo>
                <a:lnTo>
                  <a:pt x="132678" y="575278"/>
                </a:lnTo>
                <a:lnTo>
                  <a:pt x="140722" y="619455"/>
                </a:lnTo>
                <a:lnTo>
                  <a:pt x="153780" y="661954"/>
                </a:lnTo>
                <a:lnTo>
                  <a:pt x="171566" y="702521"/>
                </a:lnTo>
                <a:lnTo>
                  <a:pt x="193796" y="740899"/>
                </a:lnTo>
                <a:lnTo>
                  <a:pt x="220183" y="776834"/>
                </a:lnTo>
                <a:lnTo>
                  <a:pt x="250443" y="810070"/>
                </a:lnTo>
                <a:lnTo>
                  <a:pt x="284290" y="840352"/>
                </a:lnTo>
                <a:lnTo>
                  <a:pt x="321439" y="867425"/>
                </a:lnTo>
                <a:lnTo>
                  <a:pt x="361604" y="891033"/>
                </a:lnTo>
                <a:lnTo>
                  <a:pt x="404500" y="910921"/>
                </a:lnTo>
                <a:lnTo>
                  <a:pt x="449842" y="926834"/>
                </a:lnTo>
                <a:lnTo>
                  <a:pt x="497344" y="938516"/>
                </a:lnTo>
                <a:lnTo>
                  <a:pt x="546720" y="945713"/>
                </a:lnTo>
                <a:lnTo>
                  <a:pt x="597687" y="948169"/>
                </a:lnTo>
                <a:lnTo>
                  <a:pt x="969527" y="948169"/>
                </a:lnTo>
                <a:lnTo>
                  <a:pt x="966099" y="950778"/>
                </a:lnTo>
                <a:lnTo>
                  <a:pt x="926823" y="976100"/>
                </a:lnTo>
                <a:lnTo>
                  <a:pt x="885253" y="998567"/>
                </a:lnTo>
                <a:lnTo>
                  <a:pt x="841567" y="1018017"/>
                </a:lnTo>
                <a:lnTo>
                  <a:pt x="795945" y="1034291"/>
                </a:lnTo>
                <a:lnTo>
                  <a:pt x="748567" y="1047228"/>
                </a:lnTo>
                <a:lnTo>
                  <a:pt x="699611" y="1056668"/>
                </a:lnTo>
                <a:lnTo>
                  <a:pt x="649258" y="1062449"/>
                </a:lnTo>
                <a:lnTo>
                  <a:pt x="597687" y="1064412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0" name="object 10"/>
          <p:cNvSpPr/>
          <p:nvPr/>
        </p:nvSpPr>
        <p:spPr>
          <a:xfrm>
            <a:off x="912281" y="1411123"/>
            <a:ext cx="1584697" cy="1425720"/>
          </a:xfrm>
          <a:custGeom>
            <a:avLst/>
            <a:gdLst/>
            <a:ahLst/>
            <a:cxnLst/>
            <a:rect l="l" t="t" r="r" b="b"/>
            <a:pathLst>
              <a:path w="1189989" h="1070610">
                <a:moveTo>
                  <a:pt x="597535" y="1070356"/>
                </a:moveTo>
                <a:lnTo>
                  <a:pt x="545977" y="1068391"/>
                </a:lnTo>
                <a:lnTo>
                  <a:pt x="495637" y="1062605"/>
                </a:lnTo>
                <a:lnTo>
                  <a:pt x="446695" y="1053157"/>
                </a:lnTo>
                <a:lnTo>
                  <a:pt x="399329" y="1040210"/>
                </a:lnTo>
                <a:lnTo>
                  <a:pt x="353719" y="1023922"/>
                </a:lnTo>
                <a:lnTo>
                  <a:pt x="310044" y="1004455"/>
                </a:lnTo>
                <a:lnTo>
                  <a:pt x="268484" y="981969"/>
                </a:lnTo>
                <a:lnTo>
                  <a:pt x="229219" y="956626"/>
                </a:lnTo>
                <a:lnTo>
                  <a:pt x="192426" y="928586"/>
                </a:lnTo>
                <a:lnTo>
                  <a:pt x="158286" y="898009"/>
                </a:lnTo>
                <a:lnTo>
                  <a:pt x="126979" y="865056"/>
                </a:lnTo>
                <a:lnTo>
                  <a:pt x="98683" y="829887"/>
                </a:lnTo>
                <a:lnTo>
                  <a:pt x="73578" y="792665"/>
                </a:lnTo>
                <a:lnTo>
                  <a:pt x="51843" y="753548"/>
                </a:lnTo>
                <a:lnTo>
                  <a:pt x="33658" y="712698"/>
                </a:lnTo>
                <a:lnTo>
                  <a:pt x="19201" y="670275"/>
                </a:lnTo>
                <a:lnTo>
                  <a:pt x="8653" y="626440"/>
                </a:lnTo>
                <a:lnTo>
                  <a:pt x="2193" y="581354"/>
                </a:lnTo>
                <a:lnTo>
                  <a:pt x="0" y="535177"/>
                </a:lnTo>
                <a:lnTo>
                  <a:pt x="2193" y="488999"/>
                </a:lnTo>
                <a:lnTo>
                  <a:pt x="8653" y="443912"/>
                </a:lnTo>
                <a:lnTo>
                  <a:pt x="19201" y="400076"/>
                </a:lnTo>
                <a:lnTo>
                  <a:pt x="33658" y="357652"/>
                </a:lnTo>
                <a:lnTo>
                  <a:pt x="51843" y="316802"/>
                </a:lnTo>
                <a:lnTo>
                  <a:pt x="73578" y="277685"/>
                </a:lnTo>
                <a:lnTo>
                  <a:pt x="98683" y="240462"/>
                </a:lnTo>
                <a:lnTo>
                  <a:pt x="126979" y="205294"/>
                </a:lnTo>
                <a:lnTo>
                  <a:pt x="158286" y="172341"/>
                </a:lnTo>
                <a:lnTo>
                  <a:pt x="192426" y="141765"/>
                </a:lnTo>
                <a:lnTo>
                  <a:pt x="229219" y="113725"/>
                </a:lnTo>
                <a:lnTo>
                  <a:pt x="268484" y="88382"/>
                </a:lnTo>
                <a:lnTo>
                  <a:pt x="310044" y="65897"/>
                </a:lnTo>
                <a:lnTo>
                  <a:pt x="353719" y="46431"/>
                </a:lnTo>
                <a:lnTo>
                  <a:pt x="399329" y="30144"/>
                </a:lnTo>
                <a:lnTo>
                  <a:pt x="446695" y="17197"/>
                </a:lnTo>
                <a:lnTo>
                  <a:pt x="495637" y="7750"/>
                </a:lnTo>
                <a:lnTo>
                  <a:pt x="545977" y="1964"/>
                </a:lnTo>
                <a:lnTo>
                  <a:pt x="597535" y="0"/>
                </a:lnTo>
                <a:lnTo>
                  <a:pt x="624006" y="523"/>
                </a:lnTo>
                <a:lnTo>
                  <a:pt x="650173" y="2114"/>
                </a:lnTo>
                <a:lnTo>
                  <a:pt x="676001" y="4800"/>
                </a:lnTo>
                <a:lnTo>
                  <a:pt x="701459" y="8610"/>
                </a:lnTo>
                <a:lnTo>
                  <a:pt x="701459" y="116344"/>
                </a:lnTo>
                <a:lnTo>
                  <a:pt x="597535" y="116344"/>
                </a:lnTo>
                <a:lnTo>
                  <a:pt x="546581" y="118802"/>
                </a:lnTo>
                <a:lnTo>
                  <a:pt x="497216" y="126004"/>
                </a:lnTo>
                <a:lnTo>
                  <a:pt x="449725" y="137696"/>
                </a:lnTo>
                <a:lnTo>
                  <a:pt x="404395" y="153622"/>
                </a:lnTo>
                <a:lnTo>
                  <a:pt x="361509" y="173527"/>
                </a:lnTo>
                <a:lnTo>
                  <a:pt x="321354" y="197154"/>
                </a:lnTo>
                <a:lnTo>
                  <a:pt x="284214" y="224249"/>
                </a:lnTo>
                <a:lnTo>
                  <a:pt x="250376" y="254556"/>
                </a:lnTo>
                <a:lnTo>
                  <a:pt x="220123" y="287819"/>
                </a:lnTo>
                <a:lnTo>
                  <a:pt x="193742" y="323783"/>
                </a:lnTo>
                <a:lnTo>
                  <a:pt x="171518" y="362193"/>
                </a:lnTo>
                <a:lnTo>
                  <a:pt x="153736" y="402793"/>
                </a:lnTo>
                <a:lnTo>
                  <a:pt x="140681" y="445327"/>
                </a:lnTo>
                <a:lnTo>
                  <a:pt x="132639" y="489541"/>
                </a:lnTo>
                <a:lnTo>
                  <a:pt x="129895" y="535177"/>
                </a:lnTo>
                <a:lnTo>
                  <a:pt x="132639" y="580814"/>
                </a:lnTo>
                <a:lnTo>
                  <a:pt x="140681" y="625028"/>
                </a:lnTo>
                <a:lnTo>
                  <a:pt x="153736" y="667562"/>
                </a:lnTo>
                <a:lnTo>
                  <a:pt x="171518" y="708162"/>
                </a:lnTo>
                <a:lnTo>
                  <a:pt x="193742" y="746572"/>
                </a:lnTo>
                <a:lnTo>
                  <a:pt x="220123" y="782536"/>
                </a:lnTo>
                <a:lnTo>
                  <a:pt x="250376" y="815799"/>
                </a:lnTo>
                <a:lnTo>
                  <a:pt x="284214" y="846106"/>
                </a:lnTo>
                <a:lnTo>
                  <a:pt x="321354" y="873201"/>
                </a:lnTo>
                <a:lnTo>
                  <a:pt x="361509" y="896828"/>
                </a:lnTo>
                <a:lnTo>
                  <a:pt x="404395" y="916733"/>
                </a:lnTo>
                <a:lnTo>
                  <a:pt x="449725" y="932659"/>
                </a:lnTo>
                <a:lnTo>
                  <a:pt x="497216" y="944351"/>
                </a:lnTo>
                <a:lnTo>
                  <a:pt x="546581" y="951553"/>
                </a:lnTo>
                <a:lnTo>
                  <a:pt x="597535" y="954011"/>
                </a:lnTo>
                <a:lnTo>
                  <a:pt x="968831" y="954011"/>
                </a:lnTo>
                <a:lnTo>
                  <a:pt x="956896" y="962753"/>
                </a:lnTo>
                <a:lnTo>
                  <a:pt x="918287" y="986772"/>
                </a:lnTo>
                <a:lnTo>
                  <a:pt x="877546" y="1008065"/>
                </a:lnTo>
                <a:lnTo>
                  <a:pt x="834836" y="1026486"/>
                </a:lnTo>
                <a:lnTo>
                  <a:pt x="790322" y="1041887"/>
                </a:lnTo>
                <a:lnTo>
                  <a:pt x="744171" y="1054122"/>
                </a:lnTo>
                <a:lnTo>
                  <a:pt x="696546" y="1063042"/>
                </a:lnTo>
                <a:lnTo>
                  <a:pt x="647612" y="1068503"/>
                </a:lnTo>
                <a:lnTo>
                  <a:pt x="597535" y="1070356"/>
                </a:lnTo>
                <a:close/>
              </a:path>
              <a:path w="1189989" h="1070610">
                <a:moveTo>
                  <a:pt x="701459" y="127533"/>
                </a:moveTo>
                <a:lnTo>
                  <a:pt x="676210" y="122581"/>
                </a:lnTo>
                <a:lnTo>
                  <a:pt x="650435" y="119091"/>
                </a:lnTo>
                <a:lnTo>
                  <a:pt x="624190" y="117024"/>
                </a:lnTo>
                <a:lnTo>
                  <a:pt x="597535" y="116344"/>
                </a:lnTo>
                <a:lnTo>
                  <a:pt x="701459" y="116344"/>
                </a:lnTo>
                <a:lnTo>
                  <a:pt x="701459" y="127533"/>
                </a:lnTo>
                <a:close/>
              </a:path>
              <a:path w="1189989" h="1070610">
                <a:moveTo>
                  <a:pt x="968831" y="954011"/>
                </a:moveTo>
                <a:lnTo>
                  <a:pt x="597535" y="954011"/>
                </a:lnTo>
                <a:lnTo>
                  <a:pt x="650237" y="951380"/>
                </a:lnTo>
                <a:lnTo>
                  <a:pt x="701224" y="943677"/>
                </a:lnTo>
                <a:lnTo>
                  <a:pt x="750174" y="931184"/>
                </a:lnTo>
                <a:lnTo>
                  <a:pt x="796769" y="914184"/>
                </a:lnTo>
                <a:lnTo>
                  <a:pt x="840687" y="892958"/>
                </a:lnTo>
                <a:lnTo>
                  <a:pt x="881610" y="867791"/>
                </a:lnTo>
                <a:lnTo>
                  <a:pt x="919218" y="838964"/>
                </a:lnTo>
                <a:lnTo>
                  <a:pt x="953190" y="806760"/>
                </a:lnTo>
                <a:lnTo>
                  <a:pt x="983207" y="771462"/>
                </a:lnTo>
                <a:lnTo>
                  <a:pt x="1008949" y="733352"/>
                </a:lnTo>
                <a:lnTo>
                  <a:pt x="1030096" y="692712"/>
                </a:lnTo>
                <a:lnTo>
                  <a:pt x="1046328" y="649827"/>
                </a:lnTo>
                <a:lnTo>
                  <a:pt x="1057325" y="604977"/>
                </a:lnTo>
                <a:lnTo>
                  <a:pt x="1189418" y="604977"/>
                </a:lnTo>
                <a:lnTo>
                  <a:pt x="1181203" y="648170"/>
                </a:lnTo>
                <a:lnTo>
                  <a:pt x="1169207" y="690108"/>
                </a:lnTo>
                <a:lnTo>
                  <a:pt x="1153594" y="730642"/>
                </a:lnTo>
                <a:lnTo>
                  <a:pt x="1134530" y="769627"/>
                </a:lnTo>
                <a:lnTo>
                  <a:pt x="1112180" y="806914"/>
                </a:lnTo>
                <a:lnTo>
                  <a:pt x="1086707" y="842358"/>
                </a:lnTo>
                <a:lnTo>
                  <a:pt x="1058278" y="875810"/>
                </a:lnTo>
                <a:lnTo>
                  <a:pt x="1027057" y="907125"/>
                </a:lnTo>
                <a:lnTo>
                  <a:pt x="993208" y="936155"/>
                </a:lnTo>
                <a:lnTo>
                  <a:pt x="968831" y="954011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1" name="object 11"/>
          <p:cNvSpPr/>
          <p:nvPr/>
        </p:nvSpPr>
        <p:spPr>
          <a:xfrm>
            <a:off x="885847" y="3863151"/>
            <a:ext cx="1400351" cy="899743"/>
          </a:xfrm>
          <a:custGeom>
            <a:avLst/>
            <a:gdLst/>
            <a:ahLst/>
            <a:cxnLst/>
            <a:rect l="l" t="t" r="r" b="b"/>
            <a:pathLst>
              <a:path w="1051560" h="675639">
                <a:moveTo>
                  <a:pt x="6299" y="420287"/>
                </a:moveTo>
                <a:lnTo>
                  <a:pt x="0" y="178199"/>
                </a:lnTo>
                <a:lnTo>
                  <a:pt x="34695" y="143816"/>
                </a:lnTo>
                <a:lnTo>
                  <a:pt x="72693" y="112752"/>
                </a:lnTo>
                <a:lnTo>
                  <a:pt x="113705" y="85147"/>
                </a:lnTo>
                <a:lnTo>
                  <a:pt x="157443" y="61142"/>
                </a:lnTo>
                <a:lnTo>
                  <a:pt x="203619" y="40876"/>
                </a:lnTo>
                <a:lnTo>
                  <a:pt x="251945" y="24489"/>
                </a:lnTo>
                <a:lnTo>
                  <a:pt x="302134" y="12121"/>
                </a:lnTo>
                <a:lnTo>
                  <a:pt x="353897" y="3911"/>
                </a:lnTo>
                <a:lnTo>
                  <a:pt x="406948" y="0"/>
                </a:lnTo>
                <a:lnTo>
                  <a:pt x="460997" y="526"/>
                </a:lnTo>
                <a:lnTo>
                  <a:pt x="520553" y="6294"/>
                </a:lnTo>
                <a:lnTo>
                  <a:pt x="580605" y="17671"/>
                </a:lnTo>
                <a:lnTo>
                  <a:pt x="630288" y="31448"/>
                </a:lnTo>
                <a:lnTo>
                  <a:pt x="677908" y="48659"/>
                </a:lnTo>
                <a:lnTo>
                  <a:pt x="723326" y="69108"/>
                </a:lnTo>
                <a:lnTo>
                  <a:pt x="766406" y="92596"/>
                </a:lnTo>
                <a:lnTo>
                  <a:pt x="804231" y="117124"/>
                </a:lnTo>
                <a:lnTo>
                  <a:pt x="455565" y="117124"/>
                </a:lnTo>
                <a:lnTo>
                  <a:pt x="407408" y="117375"/>
                </a:lnTo>
                <a:lnTo>
                  <a:pt x="360334" y="122110"/>
                </a:lnTo>
                <a:lnTo>
                  <a:pt x="314666" y="131153"/>
                </a:lnTo>
                <a:lnTo>
                  <a:pt x="270726" y="144331"/>
                </a:lnTo>
                <a:lnTo>
                  <a:pt x="228837" y="161470"/>
                </a:lnTo>
                <a:lnTo>
                  <a:pt x="189321" y="182395"/>
                </a:lnTo>
                <a:lnTo>
                  <a:pt x="152503" y="206934"/>
                </a:lnTo>
                <a:lnTo>
                  <a:pt x="118704" y="234911"/>
                </a:lnTo>
                <a:lnTo>
                  <a:pt x="88247" y="266152"/>
                </a:lnTo>
                <a:lnTo>
                  <a:pt x="61455" y="300485"/>
                </a:lnTo>
                <a:lnTo>
                  <a:pt x="38651" y="337734"/>
                </a:lnTo>
                <a:lnTo>
                  <a:pt x="20158" y="377726"/>
                </a:lnTo>
                <a:lnTo>
                  <a:pt x="6299" y="420287"/>
                </a:lnTo>
                <a:close/>
              </a:path>
              <a:path w="1051560" h="675639">
                <a:moveTo>
                  <a:pt x="1038517" y="675417"/>
                </a:moveTo>
                <a:lnTo>
                  <a:pt x="912202" y="645521"/>
                </a:lnTo>
                <a:lnTo>
                  <a:pt x="920035" y="600528"/>
                </a:lnTo>
                <a:lnTo>
                  <a:pt x="922388" y="555699"/>
                </a:lnTo>
                <a:lnTo>
                  <a:pt x="919480" y="511349"/>
                </a:lnTo>
                <a:lnTo>
                  <a:pt x="911531" y="467791"/>
                </a:lnTo>
                <a:lnTo>
                  <a:pt x="898757" y="425339"/>
                </a:lnTo>
                <a:lnTo>
                  <a:pt x="881379" y="384308"/>
                </a:lnTo>
                <a:lnTo>
                  <a:pt x="859615" y="345011"/>
                </a:lnTo>
                <a:lnTo>
                  <a:pt x="833683" y="307763"/>
                </a:lnTo>
                <a:lnTo>
                  <a:pt x="803802" y="272878"/>
                </a:lnTo>
                <a:lnTo>
                  <a:pt x="770191" y="240669"/>
                </a:lnTo>
                <a:lnTo>
                  <a:pt x="733068" y="211451"/>
                </a:lnTo>
                <a:lnTo>
                  <a:pt x="692653" y="185537"/>
                </a:lnTo>
                <a:lnTo>
                  <a:pt x="649162" y="163242"/>
                </a:lnTo>
                <a:lnTo>
                  <a:pt x="602817" y="144880"/>
                </a:lnTo>
                <a:lnTo>
                  <a:pt x="553834" y="130765"/>
                </a:lnTo>
                <a:lnTo>
                  <a:pt x="504481" y="121529"/>
                </a:lnTo>
                <a:lnTo>
                  <a:pt x="455565" y="117124"/>
                </a:lnTo>
                <a:lnTo>
                  <a:pt x="804231" y="117124"/>
                </a:lnTo>
                <a:lnTo>
                  <a:pt x="845001" y="147901"/>
                </a:lnTo>
                <a:lnTo>
                  <a:pt x="880241" y="179324"/>
                </a:lnTo>
                <a:lnTo>
                  <a:pt x="912592" y="212996"/>
                </a:lnTo>
                <a:lnTo>
                  <a:pt x="941918" y="248721"/>
                </a:lnTo>
                <a:lnTo>
                  <a:pt x="968080" y="286301"/>
                </a:lnTo>
                <a:lnTo>
                  <a:pt x="990942" y="325539"/>
                </a:lnTo>
                <a:lnTo>
                  <a:pt x="1010366" y="366236"/>
                </a:lnTo>
                <a:lnTo>
                  <a:pt x="1026214" y="408196"/>
                </a:lnTo>
                <a:lnTo>
                  <a:pt x="1038349" y="451222"/>
                </a:lnTo>
                <a:lnTo>
                  <a:pt x="1046633" y="495115"/>
                </a:lnTo>
                <a:lnTo>
                  <a:pt x="1050930" y="539679"/>
                </a:lnTo>
                <a:lnTo>
                  <a:pt x="1051101" y="584715"/>
                </a:lnTo>
                <a:lnTo>
                  <a:pt x="1047009" y="630027"/>
                </a:lnTo>
                <a:lnTo>
                  <a:pt x="1038517" y="675417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2" name="object 12"/>
          <p:cNvSpPr/>
          <p:nvPr/>
        </p:nvSpPr>
        <p:spPr>
          <a:xfrm>
            <a:off x="4265666" y="1663220"/>
            <a:ext cx="5310510" cy="558111"/>
          </a:xfrm>
          <a:custGeom>
            <a:avLst/>
            <a:gdLst/>
            <a:ahLst/>
            <a:cxnLst/>
            <a:rect l="l" t="t" r="r" b="b"/>
            <a:pathLst>
              <a:path w="3987800" h="419100">
                <a:moveTo>
                  <a:pt x="3661130" y="419087"/>
                </a:moveTo>
                <a:lnTo>
                  <a:pt x="0" y="419087"/>
                </a:lnTo>
                <a:lnTo>
                  <a:pt x="0" y="0"/>
                </a:lnTo>
                <a:lnTo>
                  <a:pt x="3661130" y="0"/>
                </a:lnTo>
                <a:lnTo>
                  <a:pt x="3719771" y="3376"/>
                </a:lnTo>
                <a:lnTo>
                  <a:pt x="3774965" y="13109"/>
                </a:lnTo>
                <a:lnTo>
                  <a:pt x="3825788" y="28608"/>
                </a:lnTo>
                <a:lnTo>
                  <a:pt x="3871320" y="49282"/>
                </a:lnTo>
                <a:lnTo>
                  <a:pt x="3910640" y="74538"/>
                </a:lnTo>
                <a:lnTo>
                  <a:pt x="3942826" y="103784"/>
                </a:lnTo>
                <a:lnTo>
                  <a:pt x="3966957" y="136429"/>
                </a:lnTo>
                <a:lnTo>
                  <a:pt x="3982112" y="171882"/>
                </a:lnTo>
                <a:lnTo>
                  <a:pt x="3987368" y="209549"/>
                </a:lnTo>
                <a:lnTo>
                  <a:pt x="3982112" y="247214"/>
                </a:lnTo>
                <a:lnTo>
                  <a:pt x="3966957" y="282663"/>
                </a:lnTo>
                <a:lnTo>
                  <a:pt x="3942826" y="315306"/>
                </a:lnTo>
                <a:lnTo>
                  <a:pt x="3910640" y="344551"/>
                </a:lnTo>
                <a:lnTo>
                  <a:pt x="3871320" y="369806"/>
                </a:lnTo>
                <a:lnTo>
                  <a:pt x="3825788" y="390478"/>
                </a:lnTo>
                <a:lnTo>
                  <a:pt x="3774965" y="405977"/>
                </a:lnTo>
                <a:lnTo>
                  <a:pt x="3719771" y="415711"/>
                </a:lnTo>
                <a:lnTo>
                  <a:pt x="3661130" y="419087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3" name="object 13"/>
          <p:cNvSpPr/>
          <p:nvPr/>
        </p:nvSpPr>
        <p:spPr>
          <a:xfrm>
            <a:off x="4265666" y="4540942"/>
            <a:ext cx="5310510" cy="557265"/>
          </a:xfrm>
          <a:custGeom>
            <a:avLst/>
            <a:gdLst/>
            <a:ahLst/>
            <a:cxnLst/>
            <a:rect l="l" t="t" r="r" b="b"/>
            <a:pathLst>
              <a:path w="3987800" h="418464">
                <a:moveTo>
                  <a:pt x="3661130" y="417906"/>
                </a:moveTo>
                <a:lnTo>
                  <a:pt x="0" y="417906"/>
                </a:lnTo>
                <a:lnTo>
                  <a:pt x="0" y="0"/>
                </a:lnTo>
                <a:lnTo>
                  <a:pt x="3661130" y="0"/>
                </a:lnTo>
                <a:lnTo>
                  <a:pt x="3719771" y="3366"/>
                </a:lnTo>
                <a:lnTo>
                  <a:pt x="3774965" y="13072"/>
                </a:lnTo>
                <a:lnTo>
                  <a:pt x="3825788" y="28527"/>
                </a:lnTo>
                <a:lnTo>
                  <a:pt x="3871320" y="49142"/>
                </a:lnTo>
                <a:lnTo>
                  <a:pt x="3910640" y="74325"/>
                </a:lnTo>
                <a:lnTo>
                  <a:pt x="3942826" y="103489"/>
                </a:lnTo>
                <a:lnTo>
                  <a:pt x="3966957" y="136041"/>
                </a:lnTo>
                <a:lnTo>
                  <a:pt x="3982112" y="171392"/>
                </a:lnTo>
                <a:lnTo>
                  <a:pt x="3987368" y="208953"/>
                </a:lnTo>
                <a:lnTo>
                  <a:pt x="3982112" y="246513"/>
                </a:lnTo>
                <a:lnTo>
                  <a:pt x="3966957" y="281864"/>
                </a:lnTo>
                <a:lnTo>
                  <a:pt x="3942826" y="314417"/>
                </a:lnTo>
                <a:lnTo>
                  <a:pt x="3910640" y="343580"/>
                </a:lnTo>
                <a:lnTo>
                  <a:pt x="3871320" y="368764"/>
                </a:lnTo>
                <a:lnTo>
                  <a:pt x="3825788" y="389378"/>
                </a:lnTo>
                <a:lnTo>
                  <a:pt x="3774965" y="404833"/>
                </a:lnTo>
                <a:lnTo>
                  <a:pt x="3719771" y="414539"/>
                </a:lnTo>
                <a:lnTo>
                  <a:pt x="3661130" y="417906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14" name="object 14"/>
          <p:cNvSpPr txBox="1"/>
          <p:nvPr/>
        </p:nvSpPr>
        <p:spPr>
          <a:xfrm>
            <a:off x="4365450" y="4600135"/>
            <a:ext cx="1251522" cy="38544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适用范围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7125" y="1819440"/>
            <a:ext cx="586862" cy="87820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95" dirty="0">
                <a:solidFill>
                  <a:srgbClr val="252525"/>
                </a:solidFill>
                <a:latin typeface="Arial Black" panose="020B0A04020102020204"/>
                <a:cs typeface="Arial Black" panose="020B0A04020102020204"/>
              </a:rPr>
              <a:t>A</a:t>
            </a:r>
            <a:endParaRPr sz="5595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8069" y="4429218"/>
            <a:ext cx="586862" cy="87820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95" dirty="0">
                <a:solidFill>
                  <a:srgbClr val="252525"/>
                </a:solidFill>
                <a:latin typeface="Arial Black" panose="020B0A04020102020204"/>
                <a:cs typeface="Arial Black" panose="020B0A04020102020204"/>
              </a:rPr>
              <a:t>B</a:t>
            </a:r>
            <a:endParaRPr sz="5595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65450" y="1722414"/>
            <a:ext cx="4893618" cy="107886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95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价格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65">
              <a:latin typeface="Times New Roman" panose="02020603050405020304"/>
              <a:cs typeface="Times New Roman" panose="02020603050405020304"/>
            </a:endParaRPr>
          </a:p>
          <a:p>
            <a:pPr marL="23241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价格稍高，有燃油附加费，需考虑体积重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9257" y="5383503"/>
            <a:ext cx="5361248" cy="32385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对托运物品的限制比较严格，拒收许多特殊商品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2093762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3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spc="-5" dirty="0">
                <a:solidFill>
                  <a:srgbClr val="7E7E7E"/>
                </a:solidFill>
              </a:rPr>
              <a:t>DHL</a:t>
            </a:r>
            <a:r>
              <a:rPr sz="3195" dirty="0">
                <a:solidFill>
                  <a:srgbClr val="7E7E7E"/>
                </a:solidFill>
              </a:rPr>
              <a:t>计费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0" y="0"/>
                </a:moveTo>
                <a:lnTo>
                  <a:pt x="179832" y="0"/>
                </a:lnTo>
                <a:lnTo>
                  <a:pt x="179832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468753" y="1177951"/>
            <a:ext cx="8914554" cy="370967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269875" algn="l"/>
              </a:tabLst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燃油附加费费率每月将随国际燃油价格浮动，详情请查阅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DH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L网 站公布数据；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269875" indent="-25717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9875" algn="l"/>
              </a:tabLst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偏远地区的快件需加收偏远地区附加费；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269875" indent="-257175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269875" algn="l"/>
              </a:tabLst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需要计算材积（体积重）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3195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DHL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材积计算公式如下：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长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(cm)*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宽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(cm)*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高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(cm)/5000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06500" y="1262380"/>
            <a:ext cx="9923145" cy="20618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84935" y="3858895"/>
            <a:ext cx="888174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DHLink发货，是以在线发货为雏形，为解决国际物流的复杂性以及国际物流成本高，对卖家造成的困扰而创建的综合物流平台。</a:t>
            </a:r>
            <a:endParaRPr lang="zh-CN" altLang="en-US"/>
          </a:p>
          <a:p>
            <a:r>
              <a:rPr lang="zh-CN" altLang="en-US"/>
              <a:t>DHLink联合各大快递、专线，为卖家提供享受低廉国际物流折扣的渠道，最低1.9折起。</a:t>
            </a:r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2093762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3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spc="-5" dirty="0">
                <a:solidFill>
                  <a:srgbClr val="7E7E7E"/>
                </a:solidFill>
              </a:rPr>
              <a:t>DHL</a:t>
            </a:r>
            <a:r>
              <a:rPr sz="3195" dirty="0">
                <a:solidFill>
                  <a:srgbClr val="7E7E7E"/>
                </a:solidFill>
              </a:rPr>
              <a:t>计费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0" y="0"/>
                </a:moveTo>
                <a:lnTo>
                  <a:pt x="179832" y="0"/>
                </a:lnTo>
                <a:lnTo>
                  <a:pt x="179832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468753" y="1177951"/>
            <a:ext cx="8818999" cy="4815840"/>
          </a:xfrm>
          <a:prstGeom prst="rect">
            <a:avLst/>
          </a:prstGeom>
        </p:spPr>
        <p:txBody>
          <a:bodyPr vert="horz" wrap="square" lIns="0" tIns="1995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395" spc="-10" dirty="0">
                <a:latin typeface="微软雅黑" panose="020B0503020204020204" charset="-122"/>
                <a:cs typeface="微软雅黑" panose="020B0503020204020204" charset="-122"/>
              </a:rPr>
              <a:t>1）21Kg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以下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：DHL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按</a:t>
            </a:r>
            <a:r>
              <a:rPr sz="2395" spc="-20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0.5KG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为一个计费单位；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21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以上：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DH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L按</a:t>
            </a:r>
            <a:r>
              <a:rPr sz="2395" spc="-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395" spc="-90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为一个计费单位，如有不足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K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的小数 部分，需进位到上一整数</a:t>
            </a:r>
            <a:r>
              <a:rPr sz="2395" spc="-20" dirty="0">
                <a:latin typeface="微软雅黑" panose="020B0503020204020204" charset="-122"/>
                <a:cs typeface="微软雅黑" panose="020B0503020204020204" charset="-122"/>
              </a:rPr>
              <a:t>Kg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数计费。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3195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DHL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费用计算公式如下：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395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21Kg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以下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：C=[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首重费用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+N*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续重费用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]*（1+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燃油附加费）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395" b="1" spc="-1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21Kg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以上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：C=[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单价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(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元</a:t>
            </a:r>
            <a:r>
              <a:rPr sz="2395" b="1" spc="-1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/Kg)*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整数</a:t>
            </a:r>
            <a:r>
              <a:rPr sz="2395" b="1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Kg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数</a:t>
            </a:r>
            <a:r>
              <a:rPr sz="2395" b="1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]*（1+</a:t>
            </a: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燃油附加费）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3195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395" b="1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其中燃油附加费以DHL公布的实时数据为准。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16355" y="922020"/>
            <a:ext cx="9194165" cy="50558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0151" y="566528"/>
            <a:ext cx="2093762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dirty="0">
                <a:solidFill>
                  <a:srgbClr val="7E7E7E"/>
                </a:solidFill>
              </a:rPr>
              <a:t>4</a:t>
            </a:r>
            <a:r>
              <a:rPr sz="3195" spc="-80" dirty="0">
                <a:solidFill>
                  <a:srgbClr val="7E7E7E"/>
                </a:solidFill>
              </a:rPr>
              <a:t> </a:t>
            </a:r>
            <a:r>
              <a:rPr sz="3195" spc="-5" dirty="0">
                <a:solidFill>
                  <a:srgbClr val="7E7E7E"/>
                </a:solidFill>
              </a:rPr>
              <a:t>DHL</a:t>
            </a:r>
            <a:r>
              <a:rPr sz="3195" dirty="0">
                <a:solidFill>
                  <a:srgbClr val="7E7E7E"/>
                </a:solidFill>
              </a:rPr>
              <a:t>计费</a:t>
            </a:r>
            <a:endParaRPr sz="3195"/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0" y="0"/>
                </a:moveTo>
                <a:lnTo>
                  <a:pt x="179832" y="0"/>
                </a:lnTo>
                <a:lnTo>
                  <a:pt x="179832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468753" y="1177951"/>
            <a:ext cx="8895105" cy="4978400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例：一包裹打包后重量为</a:t>
            </a:r>
            <a:r>
              <a:rPr sz="2395" spc="-10" dirty="0">
                <a:latin typeface="微软雅黑" panose="020B0503020204020204" charset="-122"/>
                <a:cs typeface="微软雅黑" panose="020B0503020204020204" charset="-122"/>
              </a:rPr>
              <a:t>1.20Kg，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尺寸为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20cm*10cm*10cm，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使 用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DH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L寄往新西兰，燃油附加费为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15%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，不考虑其他影响因素，请 问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DHL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运费是多少？（计算结果保留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位小数）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30">
              <a:latin typeface="Times New Roman" panose="02020603050405020304"/>
              <a:cs typeface="Times New Roman" panose="02020603050405020304"/>
            </a:endParaRPr>
          </a:p>
          <a:p>
            <a:pPr marL="12700" marR="431800">
              <a:lnSpc>
                <a:spcPct val="150000"/>
              </a:lnSpc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解：根据已知包裹体积信息，结合体积重公式计算得 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20cm*10cm*10cm/5000=0.4，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因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0.4&lt;1.2，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则以打包后重量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395" spc="-10" dirty="0">
                <a:latin typeface="微软雅黑" panose="020B0503020204020204" charset="-122"/>
                <a:cs typeface="微软雅黑" panose="020B0503020204020204" charset="-122"/>
              </a:rPr>
              <a:t>1.2Kg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计算。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715645">
              <a:lnSpc>
                <a:spcPct val="150000"/>
              </a:lnSpc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查询得知，首重为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93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，续重为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34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7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，结合运费公式计算得  </a:t>
            </a:r>
            <a:r>
              <a:rPr sz="2395" spc="-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C=[93.5+2*34.7]*（1+15%）=187.34（</a:t>
            </a:r>
            <a:r>
              <a:rPr sz="2395" dirty="0">
                <a:solidFill>
                  <a:srgbClr val="FF6600"/>
                </a:solidFill>
                <a:latin typeface="微软雅黑" panose="020B0503020204020204" charset="-122"/>
                <a:cs typeface="微软雅黑" panose="020B0503020204020204" charset="-122"/>
              </a:rPr>
              <a:t>元）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8705" y="795655"/>
            <a:ext cx="9547225" cy="50831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0151" y="560393"/>
            <a:ext cx="2434546" cy="50863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195" b="1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sz="3195" b="1" spc="-9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3195" b="1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课后思考题</a:t>
            </a:r>
            <a:endParaRPr sz="3195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941" y="487077"/>
            <a:ext cx="121768" cy="66973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4" name="object 4"/>
          <p:cNvSpPr/>
          <p:nvPr/>
        </p:nvSpPr>
        <p:spPr>
          <a:xfrm>
            <a:off x="7517" y="547962"/>
            <a:ext cx="240157" cy="530205"/>
          </a:xfrm>
          <a:custGeom>
            <a:avLst/>
            <a:gdLst/>
            <a:ahLst/>
            <a:cxnLst/>
            <a:rect l="l" t="t" r="r" b="b"/>
            <a:pathLst>
              <a:path w="180340" h="398145">
                <a:moveTo>
                  <a:pt x="0" y="0"/>
                </a:moveTo>
                <a:lnTo>
                  <a:pt x="179832" y="0"/>
                </a:lnTo>
                <a:lnTo>
                  <a:pt x="179832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5" name="object 5"/>
          <p:cNvSpPr/>
          <p:nvPr/>
        </p:nvSpPr>
        <p:spPr>
          <a:xfrm>
            <a:off x="7314" y="756374"/>
            <a:ext cx="13614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04" y="0"/>
                </a:lnTo>
              </a:path>
            </a:pathLst>
          </a:custGeom>
          <a:ln w="206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6" name="object 6"/>
          <p:cNvSpPr/>
          <p:nvPr/>
        </p:nvSpPr>
        <p:spPr>
          <a:xfrm>
            <a:off x="7517" y="837758"/>
            <a:ext cx="1353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395"/>
          </a:p>
        </p:txBody>
      </p:sp>
      <p:sp>
        <p:nvSpPr>
          <p:cNvPr id="7" name="object 7"/>
          <p:cNvSpPr txBox="1"/>
          <p:nvPr/>
        </p:nvSpPr>
        <p:spPr>
          <a:xfrm>
            <a:off x="1468753" y="1177951"/>
            <a:ext cx="8895105" cy="1678305"/>
          </a:xfrm>
          <a:prstGeom prst="rect">
            <a:avLst/>
          </a:prstGeom>
        </p:spPr>
        <p:txBody>
          <a:bodyPr vert="horz" wrap="square" lIns="0" tIns="16912" rIns="0" bIns="0" rtlCol="0">
            <a:spAutoFit/>
          </a:bodyPr>
          <a:lstStyle/>
          <a:p>
            <a:pPr marL="12700" marR="5080" indent="475615">
              <a:lnSpc>
                <a:spcPct val="150000"/>
              </a:lnSpc>
              <a:spcBef>
                <a:spcPts val="100"/>
              </a:spcBef>
            </a:pP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一包裹打包后重量为</a:t>
            </a:r>
            <a:r>
              <a:rPr sz="2395" spc="-10" dirty="0">
                <a:latin typeface="微软雅黑" panose="020B0503020204020204" charset="-122"/>
                <a:cs typeface="微软雅黑" panose="020B0503020204020204" charset="-122"/>
              </a:rPr>
              <a:t>23.70Kg，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尺寸为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60cm*40cm*35cm，  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使用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DH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L寄往新西兰，燃油附加费为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15%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，不考虑其他影响因素， 请问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DHL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运费是多少？（计算结果保留</a:t>
            </a:r>
            <a:r>
              <a:rPr sz="2395" spc="-5" dirty="0"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2395" dirty="0">
                <a:latin typeface="微软雅黑" panose="020B0503020204020204" charset="-122"/>
                <a:cs typeface="微软雅黑" panose="020B0503020204020204" charset="-122"/>
              </a:rPr>
              <a:t>位小数）</a:t>
            </a:r>
            <a:endParaRPr sz="2395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43635" y="668655"/>
            <a:ext cx="9500870" cy="512889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6672" y="2204864"/>
            <a:ext cx="784887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步骤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一：请买家自己选择习惯的物流方式，如买家无具体要求，可按照经验，依据步骤二操作；最好选择买家下单时选用的运输方式，不要因为运费贵而随便更换运输方式，除非是卖家本人联系买家提出要求才可以更换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6672" y="2204864"/>
            <a:ext cx="7848872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步骤二：从买家的角度出发，为买家所购买的货物做全方面的考虑，包括运费、安全度、运送速度、是否有关税等；尽量在满足物品安全性和速度的情况下，为买家选择运费低廉的服务。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2043687"/>
            <a:ext cx="784887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•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步骤三：进入运费模板管理页面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方式一：进入“商品”管理，单击“模板管理”按钮，即可进入运费模板管理页面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4034" name="Picture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76" y="3798012"/>
            <a:ext cx="6666959" cy="305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2043687"/>
            <a:ext cx="784887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• 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步骤三：进入运费模板管理页面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方式二：在“添加新商品”页面，单击“管理运费模板”按钮，进入运费模板管理页面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3933056"/>
            <a:ext cx="7128792" cy="284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DHLink发货流程</a:t>
            </a:r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28090" y="1691005"/>
            <a:ext cx="9280525" cy="37560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2043687"/>
            <a:ext cx="784887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步骤四：添加新的运费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86" y="2624744"/>
            <a:ext cx="6444074" cy="41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2043687"/>
            <a:ext cx="784887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步骤五：选择运输方式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7106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780928"/>
            <a:ext cx="7200800" cy="375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2043687"/>
            <a:ext cx="784887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步骤六：选择收费方式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2709131"/>
            <a:ext cx="6552728" cy="414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2043687"/>
            <a:ext cx="78488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步骤七：选择国家、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地区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方式一：按区域选择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9154" name="Picture 2" descr="3-6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322805"/>
            <a:ext cx="7522608" cy="327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1868631"/>
            <a:ext cx="78488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步骤七：选择国家、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地区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方式二：按国家或地区选择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0178" name="Picture 2" descr="3-7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64" y="3068960"/>
            <a:ext cx="7436152" cy="375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1868631"/>
            <a:ext cx="78488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步骤八：运费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设置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．免运费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02" name="Picture 2" descr="3-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436" y="2502912"/>
            <a:ext cx="5967945" cy="432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1868631"/>
            <a:ext cx="78488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步骤八：运费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设置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标准运费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2226" name="Picture 2" descr="3-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031" y="2482129"/>
            <a:ext cx="5688632" cy="437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91544" y="1868631"/>
            <a:ext cx="78488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步骤八：运费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设置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．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标准运费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068960"/>
            <a:ext cx="8322602" cy="292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56672" y="1876011"/>
            <a:ext cx="784887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步骤八：运费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设置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不发货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2553120"/>
            <a:ext cx="6492217" cy="411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8552" y="548680"/>
            <a:ext cx="7125113" cy="924475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实训</a:t>
            </a:r>
            <a:endParaRPr lang="zh-CN" altLang="en-US" sz="3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5560" y="2450905"/>
            <a:ext cx="7848872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 步骤九：保存运费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  步骤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十：使用运费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实训：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请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按上述操作提示，进入敦煌网进行物流</a:t>
            </a:r>
            <a:r>
              <a:rPr lang="zh-CN" altLang="en-US" sz="2400" dirty="0" smtClean="0">
                <a:latin typeface="微软雅黑" panose="020B0503020204020204" charset="-122"/>
                <a:ea typeface="微软雅黑" panose="020B0503020204020204" charset="-122"/>
              </a:rPr>
              <a:t>设置。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15680" y="1473155"/>
            <a:ext cx="6120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设置运费模板</a:t>
            </a:r>
            <a:r>
              <a:rPr lang="en-US" altLang="zh-CN" sz="2800" dirty="0" smtClean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800" dirty="0" smtClean="0">
                <a:latin typeface="微软雅黑" panose="020B0503020204020204" charset="-122"/>
                <a:ea typeface="微软雅黑" panose="020B0503020204020204" charset="-122"/>
              </a:rPr>
              <a:t>以敦煌网为例</a:t>
            </a:r>
            <a:endParaRPr lang="zh-CN" altLang="en-US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选择您需要使用DHLink发货的订单，并点击“立即发货”按钮。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2437130"/>
            <a:ext cx="10143490" cy="32740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2、选择敦煌物流线下发货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2795" y="2567305"/>
            <a:ext cx="10646410" cy="25812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3、此时页面将跳转至DHLink，货物的目的国信息已被带入。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680" y="2454275"/>
            <a:ext cx="8191500" cy="2979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4360" y="733425"/>
            <a:ext cx="10759440" cy="5443855"/>
          </a:xfrm>
        </p:spPr>
        <p:txBody>
          <a:bodyPr/>
          <a:p>
            <a:r>
              <a:rPr lang="zh-CN" altLang="en-US"/>
              <a:t>4、设置包裹重量和体积，点击计算运费，选择物流方式，点击下一步。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3905" y="1968500"/>
            <a:ext cx="7581900" cy="43129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YxNTYyOTU1NTIyNDliNzllNDdjNmU4ZjhlYzM1ND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3277</Words>
  <Application>WPS 演示</Application>
  <PresentationFormat>宽屏</PresentationFormat>
  <Paragraphs>326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0" baseType="lpstr">
      <vt:lpstr>Arial</vt:lpstr>
      <vt:lpstr>宋体</vt:lpstr>
      <vt:lpstr>Wingdings</vt:lpstr>
      <vt:lpstr>微软雅黑</vt:lpstr>
      <vt:lpstr>Calibri</vt:lpstr>
      <vt:lpstr>Arial Unicode MS</vt:lpstr>
      <vt:lpstr>黑体</vt:lpstr>
      <vt:lpstr>Impact</vt:lpstr>
      <vt:lpstr>Arial Black</vt:lpstr>
      <vt:lpstr>Times New Roman</vt:lpstr>
      <vt:lpstr>Office 主题</vt:lpstr>
      <vt:lpstr>敦煌网物流</vt:lpstr>
      <vt:lpstr>PowerPoint 演示文稿</vt:lpstr>
      <vt:lpstr>DHLink发货业务介绍</vt:lpstr>
      <vt:lpstr>PowerPoint 演示文稿</vt:lpstr>
      <vt:lpstr>DHLink发货流程</vt:lpstr>
      <vt:lpstr>PowerPoint 演示文稿</vt:lpstr>
      <vt:lpstr>PowerPoint 演示文稿</vt:lpstr>
      <vt:lpstr>PowerPoint 演示文稿</vt:lpstr>
      <vt:lpstr>PowerPoint 演示文稿</vt:lpstr>
      <vt:lpstr>5、填写仓库发货信息</vt:lpstr>
      <vt:lpstr>您可在此填写国内运单号并选择国内物流，补全发货订单信息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9、支付运费 A.在仓库收到货后，您的订单状态将变为“等待支付运费”，您可以点击“立即支付”进行在线支付。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敦煌网跨境物流之国际EMS</vt:lpstr>
      <vt:lpstr>目	录</vt:lpstr>
      <vt:lpstr>PowerPoint 演示文稿</vt:lpstr>
      <vt:lpstr>2 国际EMS特征（优点）</vt:lpstr>
      <vt:lpstr>2 国际EMS特征（缺点）</vt:lpstr>
      <vt:lpstr>3 国际EMS计费</vt:lpstr>
      <vt:lpstr>3 国际EMS计费</vt:lpstr>
      <vt:lpstr>PowerPoint 演示文稿</vt:lpstr>
      <vt:lpstr>3 国际EMS计费</vt:lpstr>
      <vt:lpstr>4 课后思考题</vt:lpstr>
      <vt:lpstr>敦煌网跨境物流之国际DHL</vt:lpstr>
      <vt:lpstr>目	录</vt:lpstr>
      <vt:lpstr>PowerPoint 演示文稿</vt:lpstr>
      <vt:lpstr>2 DHL特征（优点）</vt:lpstr>
      <vt:lpstr>2 DHL特征（缺点）</vt:lpstr>
      <vt:lpstr>3 DHL计费</vt:lpstr>
      <vt:lpstr>3 DHL计费</vt:lpstr>
      <vt:lpstr>PowerPoint 演示文稿</vt:lpstr>
      <vt:lpstr>4 DHL计费</vt:lpstr>
      <vt:lpstr>PowerPoint 演示文稿</vt:lpstr>
      <vt:lpstr>PowerPoint 演示文稿</vt:lpstr>
      <vt:lpstr>PowerPoint 演示文稿</vt:lpstr>
      <vt:lpstr>项目实训</vt:lpstr>
      <vt:lpstr>项目实训</vt:lpstr>
      <vt:lpstr>项目实训</vt:lpstr>
      <vt:lpstr>项目实训</vt:lpstr>
      <vt:lpstr>项目实训</vt:lpstr>
      <vt:lpstr>项目实训</vt:lpstr>
      <vt:lpstr>项目实训</vt:lpstr>
      <vt:lpstr>项目实训</vt:lpstr>
      <vt:lpstr>项目实训</vt:lpstr>
      <vt:lpstr>项目实训</vt:lpstr>
      <vt:lpstr>项目实训</vt:lpstr>
      <vt:lpstr>项目实训</vt:lpstr>
      <vt:lpstr>项目实训</vt:lpstr>
      <vt:lpstr>项目实训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86139</dc:creator>
  <cp:lastModifiedBy>高扬</cp:lastModifiedBy>
  <cp:revision>36</cp:revision>
  <dcterms:created xsi:type="dcterms:W3CDTF">2020-04-18T05:38:00Z</dcterms:created>
  <dcterms:modified xsi:type="dcterms:W3CDTF">2024-01-18T01:05:00Z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63E3CA17B44948A899956485B69F685A_12</vt:lpwstr>
  </property>
</Properties>
</file>