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80" r:id="rId3"/>
    <p:sldId id="331" r:id="rId4"/>
    <p:sldId id="368" r:id="rId6"/>
    <p:sldId id="367" r:id="rId7"/>
    <p:sldId id="332" r:id="rId8"/>
    <p:sldId id="333" r:id="rId9"/>
    <p:sldId id="334" r:id="rId10"/>
    <p:sldId id="304" r:id="rId11"/>
    <p:sldId id="335" r:id="rId12"/>
    <p:sldId id="337" r:id="rId13"/>
    <p:sldId id="336" r:id="rId14"/>
    <p:sldId id="365" r:id="rId15"/>
    <p:sldId id="366" r:id="rId16"/>
  </p:sldIdLst>
  <p:sldSz cx="12190095" cy="6859270"/>
  <p:notesSz cx="6858000" cy="9144000"/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1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7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5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1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F8A"/>
    <a:srgbClr val="3A98BC"/>
    <a:srgbClr val="E5450F"/>
    <a:srgbClr val="FEECE6"/>
    <a:srgbClr val="912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90"/>
      </p:cViewPr>
      <p:guideLst>
        <p:guide orient="horz" pos="2145"/>
        <p:guide pos="38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9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5E8E9-A2CF-4517-9F55-BCB03E20C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A2B24-06B0-4A43-98BF-776478D7BE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882" y="1061"/>
            <a:ext cx="12186652" cy="6844822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091" y="1005840"/>
            <a:ext cx="10378549" cy="5172554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091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507A946E-B064-4211-A11D-E702AF025A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075" y="6357823"/>
            <a:ext cx="4114264" cy="3652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09479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347ECCD5-501B-4F30-908A-642832F21398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268234" y="331366"/>
            <a:ext cx="1708118" cy="41547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lvl="0"/>
            <a:r>
              <a:rPr lang="zh-CN" altLang="zh-CN" sz="19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zh-CN" altLang="zh-CN" sz="19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091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507A946E-B064-4211-A11D-E702AF025A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075" y="6357823"/>
            <a:ext cx="4114264" cy="3652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09479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347ECCD5-501B-4F30-908A-642832F21398}" type="slidenum">
              <a:rPr lang="zh-CN" altLang="en-US" smtClean="0"/>
            </a:fld>
            <a:endParaRPr lang="zh-CN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268232" y="331366"/>
            <a:ext cx="1708118" cy="41547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lvl="0"/>
            <a:r>
              <a:rPr lang="zh-CN" altLang="zh-CN" sz="19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zh-CN" sz="19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091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507A946E-B064-4211-A11D-E702AF025A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075" y="6357823"/>
            <a:ext cx="4114264" cy="3652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09479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347ECCD5-501B-4F30-908A-642832F21398}" type="slidenum">
              <a:rPr lang="zh-CN" altLang="en-US" smtClean="0"/>
            </a:fld>
            <a:endParaRPr lang="zh-CN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268232" y="331366"/>
            <a:ext cx="1708118" cy="41547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lvl="0"/>
            <a:r>
              <a:rPr lang="zh-CN" altLang="zh-CN" sz="19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zh-CN" altLang="zh-CN" sz="19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091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507A946E-B064-4211-A11D-E702AF025A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075" y="6357823"/>
            <a:ext cx="4114264" cy="3652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09479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347ECCD5-501B-4F30-908A-642832F21398}" type="slidenum">
              <a:rPr lang="zh-CN" altLang="en-US" smtClean="0"/>
            </a:fld>
            <a:endParaRPr lang="zh-CN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268232" y="331366"/>
            <a:ext cx="1708118" cy="41547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zh-CN" altLang="zh-CN" sz="19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zh-CN" altLang="zh-CN" sz="19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720" y="217198"/>
            <a:ext cx="10015367" cy="441724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091" y="1210103"/>
            <a:ext cx="10780311" cy="5248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41266" y="739351"/>
            <a:ext cx="10745659" cy="46456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SzPct val="80000"/>
              <a:buFont typeface="Wingdings" panose="05000000000000000000" pitchFamily="2" charset="2"/>
              <a:buNone/>
              <a:defRPr b="0">
                <a:solidFill>
                  <a:srgbClr val="07836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 userDrawn="1"/>
        </p:nvSpPr>
        <p:spPr>
          <a:xfrm>
            <a:off x="10529" y="765497"/>
            <a:ext cx="9360000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7460" y="336858"/>
            <a:ext cx="9994862" cy="431995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91" y="962406"/>
            <a:ext cx="10514231" cy="5215988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5365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slide" Target="slide2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/>
          <p:nvPr/>
        </p:nvSpPr>
        <p:spPr>
          <a:xfrm>
            <a:off x="6193959" y="2908337"/>
            <a:ext cx="5866754" cy="903603"/>
          </a:xfrm>
          <a:prstGeom prst="rect">
            <a:avLst/>
          </a:prstGeom>
          <a:noFill/>
        </p:spPr>
        <p:txBody>
          <a:bodyPr wrap="square" lIns="91396" tIns="45699" rIns="91396" bIns="4569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 Light" pitchFamily="34" charset="0"/>
              </a:rPr>
              <a:t>视觉营销基础</a:t>
            </a:r>
            <a:r>
              <a:rPr lang="en-US" altLang="zh-CN" sz="4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 Light" pitchFamily="34" charset="0"/>
              </a:rPr>
              <a:t>.</a:t>
            </a:r>
            <a:endParaRPr lang="id-ID" altLang="zh-CN" sz="4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 Light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81" y="1060"/>
            <a:ext cx="191260" cy="56841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1997274" y="3189861"/>
            <a:ext cx="178586" cy="36568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6164490" y="2410378"/>
            <a:ext cx="1705242" cy="5539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21899" tIns="60949" rIns="121899" bIns="60949">
            <a:spAutoFit/>
          </a:bodyPr>
          <a:lstStyle>
            <a:lvl1pPr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algn="ctr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anose="020B0604020202020204" pitchFamily="34" charset="0"/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algn="ctr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anose="020B0604020202020204" pitchFamily="34" charset="0"/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algn="ctr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anose="020B0604020202020204" pitchFamily="34" charset="0"/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algn="ctr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anose="020B0604020202020204" pitchFamily="34" charset="0"/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fontAlgn="base"/>
            <a:r>
              <a:rPr lang="zh-CN" altLang="en-US" sz="2800" dirty="0">
                <a:solidFill>
                  <a:srgbClr val="3A98BC"/>
                </a:solidFill>
                <a:latin typeface="Verdana" panose="020B0604030504040204" pitchFamily="34" charset="0"/>
              </a:rPr>
              <a:t>项目一</a:t>
            </a:r>
            <a:endParaRPr lang="en-US" altLang="zh-CN" sz="2800" dirty="0">
              <a:solidFill>
                <a:srgbClr val="3A98BC"/>
              </a:solidFill>
              <a:latin typeface="Verdana" panose="020B060403050404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605" y="1696720"/>
            <a:ext cx="5364480" cy="33439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595" y="3943350"/>
            <a:ext cx="2381250" cy="485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ldLvl="0" animBg="1"/>
      <p:bldP spid="11" grpId="0" bldLvl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1.2.2  </a:t>
            </a:r>
            <a:r>
              <a:rPr lang="zh-CN" altLang="en-US" dirty="0"/>
              <a:t>品牌型和营销型视觉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091" y="1005840"/>
            <a:ext cx="10378549" cy="556260"/>
          </a:xfrm>
        </p:spPr>
        <p:txBody>
          <a:bodyPr>
            <a:normAutofit/>
          </a:bodyPr>
          <a:lstStyle/>
          <a:p>
            <a:r>
              <a:rPr lang="en-US" altLang="zh-CN" dirty="0"/>
              <a:t>2</a:t>
            </a:r>
            <a:r>
              <a:rPr lang="zh-CN" altLang="en-US" dirty="0"/>
              <a:t>．营销型视觉定位</a:t>
            </a:r>
            <a:endParaRPr lang="zh-CN" altLang="en-US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180867" y="2262495"/>
            <a:ext cx="11658708" cy="368364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/>
              <a:t>营销型店铺在视觉营销过程中具有以下两点规律。</a:t>
            </a:r>
            <a:endParaRPr lang="zh-CN" altLang="en-US" dirty="0"/>
          </a:p>
          <a:p>
            <a:pPr marL="342900" indent="-342900">
              <a:lnSpc>
                <a:spcPct val="150000"/>
              </a:lnSpc>
              <a:buFont typeface="Wingdings" panose="05000000000000000000"/>
              <a:buChar char="n"/>
            </a:pPr>
            <a:r>
              <a:rPr lang="zh-CN" altLang="en-US" b="1" dirty="0">
                <a:solidFill>
                  <a:schemeClr val="accent2"/>
                </a:solidFill>
              </a:rPr>
              <a:t>打造热闹的促销氛围：</a:t>
            </a:r>
            <a:r>
              <a:rPr lang="zh-CN" altLang="en-US" dirty="0"/>
              <a:t>将促销和活动有序排列在一起，让客户感觉促销活动很多，优惠力度很大，从活动中进行视觉的营销，但要注意避免杂乱，使其视觉感官不够强烈。</a:t>
            </a:r>
            <a:endParaRPr lang="zh-CN" altLang="en-US" dirty="0"/>
          </a:p>
          <a:p>
            <a:pPr marL="342900" indent="-342900">
              <a:lnSpc>
                <a:spcPct val="150000"/>
              </a:lnSpc>
              <a:buFont typeface="Wingdings" panose="05000000000000000000"/>
              <a:buChar char="n"/>
            </a:pPr>
            <a:r>
              <a:rPr lang="zh-CN" altLang="en-US" b="1" dirty="0">
                <a:solidFill>
                  <a:schemeClr val="accent2"/>
                </a:solidFill>
              </a:rPr>
              <a:t>打造围观效应：</a:t>
            </a:r>
            <a:r>
              <a:rPr lang="zh-CN" altLang="en-US" dirty="0"/>
              <a:t>加大促销信息展示，让文字与背景形成鲜明的对比，使促销信息成为视觉的焦点，将低价的数字与商品并排，体现低价感。吸引客户点击，造成类似实体店“围观”的效果。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0" y="6306344"/>
            <a:ext cx="12190413" cy="5532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-1" y="1981200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1.2.2  </a:t>
            </a:r>
            <a:r>
              <a:rPr lang="zh-CN" altLang="en-US" dirty="0"/>
              <a:t>品牌型和营销型视觉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091" y="1005840"/>
            <a:ext cx="10378549" cy="556260"/>
          </a:xfrm>
        </p:spPr>
        <p:txBody>
          <a:bodyPr>
            <a:normAutofit/>
          </a:bodyPr>
          <a:lstStyle/>
          <a:p>
            <a:r>
              <a:rPr lang="en-US" altLang="zh-CN" dirty="0"/>
              <a:t>2</a:t>
            </a:r>
            <a:r>
              <a:rPr lang="zh-CN" altLang="en-US" dirty="0"/>
              <a:t>．营销型视觉定位</a:t>
            </a:r>
            <a:endParaRPr lang="zh-CN" altLang="en-US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180867" y="2262495"/>
            <a:ext cx="4000607" cy="368364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92500" lnSpcReduction="20000"/>
          </a:bodyPr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536575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微软雅黑" panose="020B0503020204020204" pitchFamily="34" charset="-122"/>
                <a:cs typeface="+mn-cs"/>
              </a:rPr>
              <a:t>营销型店铺需要凸显价格的优势，从价格中突显竞争力，从竞争力中达到区分店铺的目的。一般营销型店铺的价格要低于同类型商品，在营销过程中，需要将促销做得更加吸引人，从而促进卖出。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06344"/>
            <a:ext cx="12190413" cy="5532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" y="1981200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83" y="2532293"/>
            <a:ext cx="7473880" cy="31440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1.2.3  </a:t>
            </a:r>
            <a:r>
              <a:rPr lang="zh-CN" altLang="en-US" dirty="0"/>
              <a:t>任务实训及考核</a:t>
            </a:r>
            <a:endParaRPr lang="zh-CN" altLang="en-US" dirty="0"/>
          </a:p>
        </p:txBody>
      </p:sp>
      <p:grpSp>
        <p:nvGrpSpPr>
          <p:cNvPr id="35" name="组合 34"/>
          <p:cNvGrpSpPr/>
          <p:nvPr/>
        </p:nvGrpSpPr>
        <p:grpSpPr>
          <a:xfrm>
            <a:off x="5705247" y="1816067"/>
            <a:ext cx="555626" cy="555626"/>
            <a:chOff x="1539875" y="3062288"/>
            <a:chExt cx="811213" cy="811213"/>
          </a:xfrm>
          <a:solidFill>
            <a:srgbClr val="E5450F"/>
          </a:solidFill>
        </p:grpSpPr>
        <p:sp>
          <p:nvSpPr>
            <p:cNvPr id="36" name="Freeform 47"/>
            <p:cNvSpPr>
              <a:spLocks noEditPoints="1"/>
            </p:cNvSpPr>
            <p:nvPr/>
          </p:nvSpPr>
          <p:spPr bwMode="auto">
            <a:xfrm>
              <a:off x="1795463" y="3062288"/>
              <a:ext cx="300038" cy="811213"/>
            </a:xfrm>
            <a:custGeom>
              <a:avLst/>
              <a:gdLst>
                <a:gd name="T0" fmla="*/ 40 w 80"/>
                <a:gd name="T1" fmla="*/ 199 h 216"/>
                <a:gd name="T2" fmla="*/ 10 w 80"/>
                <a:gd name="T3" fmla="*/ 180 h 216"/>
                <a:gd name="T4" fmla="*/ 70 w 80"/>
                <a:gd name="T5" fmla="*/ 180 h 216"/>
                <a:gd name="T6" fmla="*/ 77 w 80"/>
                <a:gd name="T7" fmla="*/ 145 h 216"/>
                <a:gd name="T8" fmla="*/ 65 w 80"/>
                <a:gd name="T9" fmla="*/ 168 h 216"/>
                <a:gd name="T10" fmla="*/ 77 w 80"/>
                <a:gd name="T11" fmla="*/ 145 h 216"/>
                <a:gd name="T12" fmla="*/ 8 w 80"/>
                <a:gd name="T13" fmla="*/ 172 h 216"/>
                <a:gd name="T14" fmla="*/ 10 w 80"/>
                <a:gd name="T15" fmla="*/ 146 h 216"/>
                <a:gd name="T16" fmla="*/ 79 w 80"/>
                <a:gd name="T17" fmla="*/ 124 h 216"/>
                <a:gd name="T18" fmla="*/ 71 w 80"/>
                <a:gd name="T19" fmla="*/ 139 h 216"/>
                <a:gd name="T20" fmla="*/ 79 w 80"/>
                <a:gd name="T21" fmla="*/ 124 h 216"/>
                <a:gd name="T22" fmla="*/ 2 w 80"/>
                <a:gd name="T23" fmla="*/ 138 h 216"/>
                <a:gd name="T24" fmla="*/ 8 w 80"/>
                <a:gd name="T25" fmla="*/ 132 h 216"/>
                <a:gd name="T26" fmla="*/ 7 w 80"/>
                <a:gd name="T27" fmla="*/ 94 h 216"/>
                <a:gd name="T28" fmla="*/ 0 w 80"/>
                <a:gd name="T29" fmla="*/ 108 h 216"/>
                <a:gd name="T30" fmla="*/ 7 w 80"/>
                <a:gd name="T31" fmla="*/ 122 h 216"/>
                <a:gd name="T32" fmla="*/ 7 w 80"/>
                <a:gd name="T33" fmla="*/ 94 h 216"/>
                <a:gd name="T34" fmla="*/ 73 w 80"/>
                <a:gd name="T35" fmla="*/ 108 h 216"/>
                <a:gd name="T36" fmla="*/ 80 w 80"/>
                <a:gd name="T37" fmla="*/ 114 h 216"/>
                <a:gd name="T38" fmla="*/ 80 w 80"/>
                <a:gd name="T39" fmla="*/ 102 h 216"/>
                <a:gd name="T40" fmla="*/ 71 w 80"/>
                <a:gd name="T41" fmla="*/ 77 h 216"/>
                <a:gd name="T42" fmla="*/ 79 w 80"/>
                <a:gd name="T43" fmla="*/ 92 h 216"/>
                <a:gd name="T44" fmla="*/ 71 w 80"/>
                <a:gd name="T45" fmla="*/ 77 h 216"/>
                <a:gd name="T46" fmla="*/ 2 w 80"/>
                <a:gd name="T47" fmla="*/ 78 h 216"/>
                <a:gd name="T48" fmla="*/ 8 w 80"/>
                <a:gd name="T49" fmla="*/ 84 h 216"/>
                <a:gd name="T50" fmla="*/ 72 w 80"/>
                <a:gd name="T51" fmla="*/ 44 h 216"/>
                <a:gd name="T52" fmla="*/ 70 w 80"/>
                <a:gd name="T53" fmla="*/ 70 h 216"/>
                <a:gd name="T54" fmla="*/ 72 w 80"/>
                <a:gd name="T55" fmla="*/ 44 h 216"/>
                <a:gd name="T56" fmla="*/ 2 w 80"/>
                <a:gd name="T57" fmla="*/ 71 h 216"/>
                <a:gd name="T58" fmla="*/ 15 w 80"/>
                <a:gd name="T59" fmla="*/ 48 h 216"/>
                <a:gd name="T60" fmla="*/ 40 w 80"/>
                <a:gd name="T61" fmla="*/ 0 h 216"/>
                <a:gd name="T62" fmla="*/ 18 w 80"/>
                <a:gd name="T63" fmla="*/ 40 h 216"/>
                <a:gd name="T64" fmla="*/ 62 w 80"/>
                <a:gd name="T65" fmla="*/ 40 h 216"/>
                <a:gd name="T66" fmla="*/ 40 w 80"/>
                <a:gd name="T6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16">
                  <a:moveTo>
                    <a:pt x="62" y="176"/>
                  </a:moveTo>
                  <a:cubicBezTo>
                    <a:pt x="56" y="190"/>
                    <a:pt x="48" y="199"/>
                    <a:pt x="40" y="199"/>
                  </a:cubicBezTo>
                  <a:cubicBezTo>
                    <a:pt x="31" y="199"/>
                    <a:pt x="24" y="190"/>
                    <a:pt x="18" y="176"/>
                  </a:cubicBezTo>
                  <a:cubicBezTo>
                    <a:pt x="15" y="177"/>
                    <a:pt x="13" y="179"/>
                    <a:pt x="10" y="180"/>
                  </a:cubicBezTo>
                  <a:cubicBezTo>
                    <a:pt x="17" y="202"/>
                    <a:pt x="28" y="216"/>
                    <a:pt x="40" y="216"/>
                  </a:cubicBezTo>
                  <a:cubicBezTo>
                    <a:pt x="52" y="216"/>
                    <a:pt x="62" y="202"/>
                    <a:pt x="70" y="180"/>
                  </a:cubicBezTo>
                  <a:cubicBezTo>
                    <a:pt x="67" y="179"/>
                    <a:pt x="65" y="177"/>
                    <a:pt x="62" y="176"/>
                  </a:cubicBezTo>
                  <a:moveTo>
                    <a:pt x="77" y="145"/>
                  </a:moveTo>
                  <a:cubicBezTo>
                    <a:pt x="75" y="146"/>
                    <a:pt x="73" y="146"/>
                    <a:pt x="70" y="146"/>
                  </a:cubicBezTo>
                  <a:cubicBezTo>
                    <a:pt x="69" y="154"/>
                    <a:pt x="67" y="162"/>
                    <a:pt x="65" y="168"/>
                  </a:cubicBezTo>
                  <a:cubicBezTo>
                    <a:pt x="67" y="170"/>
                    <a:pt x="70" y="171"/>
                    <a:pt x="72" y="172"/>
                  </a:cubicBezTo>
                  <a:cubicBezTo>
                    <a:pt x="74" y="164"/>
                    <a:pt x="76" y="155"/>
                    <a:pt x="77" y="145"/>
                  </a:cubicBezTo>
                  <a:moveTo>
                    <a:pt x="2" y="145"/>
                  </a:moveTo>
                  <a:cubicBezTo>
                    <a:pt x="4" y="155"/>
                    <a:pt x="5" y="164"/>
                    <a:pt x="8" y="172"/>
                  </a:cubicBezTo>
                  <a:cubicBezTo>
                    <a:pt x="10" y="171"/>
                    <a:pt x="12" y="170"/>
                    <a:pt x="15" y="168"/>
                  </a:cubicBezTo>
                  <a:cubicBezTo>
                    <a:pt x="13" y="162"/>
                    <a:pt x="11" y="154"/>
                    <a:pt x="10" y="146"/>
                  </a:cubicBezTo>
                  <a:cubicBezTo>
                    <a:pt x="7" y="146"/>
                    <a:pt x="5" y="146"/>
                    <a:pt x="2" y="145"/>
                  </a:cubicBezTo>
                  <a:moveTo>
                    <a:pt x="79" y="124"/>
                  </a:moveTo>
                  <a:cubicBezTo>
                    <a:pt x="77" y="127"/>
                    <a:pt x="75" y="130"/>
                    <a:pt x="72" y="132"/>
                  </a:cubicBezTo>
                  <a:cubicBezTo>
                    <a:pt x="72" y="135"/>
                    <a:pt x="72" y="137"/>
                    <a:pt x="71" y="139"/>
                  </a:cubicBezTo>
                  <a:cubicBezTo>
                    <a:pt x="74" y="139"/>
                    <a:pt x="76" y="139"/>
                    <a:pt x="78" y="138"/>
                  </a:cubicBezTo>
                  <a:cubicBezTo>
                    <a:pt x="79" y="134"/>
                    <a:pt x="79" y="129"/>
                    <a:pt x="79" y="124"/>
                  </a:cubicBezTo>
                  <a:moveTo>
                    <a:pt x="0" y="124"/>
                  </a:moveTo>
                  <a:cubicBezTo>
                    <a:pt x="1" y="129"/>
                    <a:pt x="1" y="134"/>
                    <a:pt x="2" y="138"/>
                  </a:cubicBezTo>
                  <a:cubicBezTo>
                    <a:pt x="4" y="139"/>
                    <a:pt x="6" y="139"/>
                    <a:pt x="9" y="139"/>
                  </a:cubicBezTo>
                  <a:cubicBezTo>
                    <a:pt x="8" y="137"/>
                    <a:pt x="8" y="135"/>
                    <a:pt x="8" y="132"/>
                  </a:cubicBezTo>
                  <a:cubicBezTo>
                    <a:pt x="5" y="130"/>
                    <a:pt x="3" y="127"/>
                    <a:pt x="0" y="124"/>
                  </a:cubicBezTo>
                  <a:moveTo>
                    <a:pt x="7" y="94"/>
                  </a:moveTo>
                  <a:cubicBezTo>
                    <a:pt x="5" y="97"/>
                    <a:pt x="2" y="100"/>
                    <a:pt x="0" y="102"/>
                  </a:cubicBezTo>
                  <a:cubicBezTo>
                    <a:pt x="0" y="104"/>
                    <a:pt x="0" y="106"/>
                    <a:pt x="0" y="108"/>
                  </a:cubicBezTo>
                  <a:cubicBezTo>
                    <a:pt x="0" y="110"/>
                    <a:pt x="0" y="112"/>
                    <a:pt x="0" y="114"/>
                  </a:cubicBezTo>
                  <a:cubicBezTo>
                    <a:pt x="2" y="116"/>
                    <a:pt x="5" y="119"/>
                    <a:pt x="7" y="122"/>
                  </a:cubicBezTo>
                  <a:cubicBezTo>
                    <a:pt x="7" y="117"/>
                    <a:pt x="7" y="113"/>
                    <a:pt x="7" y="108"/>
                  </a:cubicBezTo>
                  <a:cubicBezTo>
                    <a:pt x="7" y="103"/>
                    <a:pt x="7" y="99"/>
                    <a:pt x="7" y="94"/>
                  </a:cubicBezTo>
                  <a:moveTo>
                    <a:pt x="73" y="94"/>
                  </a:moveTo>
                  <a:cubicBezTo>
                    <a:pt x="73" y="99"/>
                    <a:pt x="73" y="103"/>
                    <a:pt x="73" y="108"/>
                  </a:cubicBezTo>
                  <a:cubicBezTo>
                    <a:pt x="73" y="113"/>
                    <a:pt x="73" y="117"/>
                    <a:pt x="73" y="122"/>
                  </a:cubicBezTo>
                  <a:cubicBezTo>
                    <a:pt x="75" y="119"/>
                    <a:pt x="78" y="116"/>
                    <a:pt x="80" y="114"/>
                  </a:cubicBezTo>
                  <a:cubicBezTo>
                    <a:pt x="80" y="112"/>
                    <a:pt x="80" y="110"/>
                    <a:pt x="80" y="108"/>
                  </a:cubicBezTo>
                  <a:cubicBezTo>
                    <a:pt x="80" y="106"/>
                    <a:pt x="80" y="104"/>
                    <a:pt x="80" y="102"/>
                  </a:cubicBezTo>
                  <a:cubicBezTo>
                    <a:pt x="78" y="100"/>
                    <a:pt x="75" y="97"/>
                    <a:pt x="73" y="94"/>
                  </a:cubicBezTo>
                  <a:moveTo>
                    <a:pt x="71" y="77"/>
                  </a:moveTo>
                  <a:cubicBezTo>
                    <a:pt x="72" y="79"/>
                    <a:pt x="72" y="81"/>
                    <a:pt x="72" y="84"/>
                  </a:cubicBezTo>
                  <a:cubicBezTo>
                    <a:pt x="75" y="86"/>
                    <a:pt x="77" y="89"/>
                    <a:pt x="79" y="92"/>
                  </a:cubicBezTo>
                  <a:cubicBezTo>
                    <a:pt x="79" y="87"/>
                    <a:pt x="79" y="82"/>
                    <a:pt x="78" y="78"/>
                  </a:cubicBezTo>
                  <a:cubicBezTo>
                    <a:pt x="76" y="77"/>
                    <a:pt x="74" y="77"/>
                    <a:pt x="71" y="77"/>
                  </a:cubicBezTo>
                  <a:moveTo>
                    <a:pt x="9" y="77"/>
                  </a:moveTo>
                  <a:cubicBezTo>
                    <a:pt x="6" y="77"/>
                    <a:pt x="4" y="77"/>
                    <a:pt x="2" y="78"/>
                  </a:cubicBezTo>
                  <a:cubicBezTo>
                    <a:pt x="1" y="82"/>
                    <a:pt x="1" y="87"/>
                    <a:pt x="0" y="92"/>
                  </a:cubicBezTo>
                  <a:cubicBezTo>
                    <a:pt x="3" y="89"/>
                    <a:pt x="5" y="86"/>
                    <a:pt x="8" y="84"/>
                  </a:cubicBezTo>
                  <a:cubicBezTo>
                    <a:pt x="8" y="81"/>
                    <a:pt x="8" y="79"/>
                    <a:pt x="9" y="77"/>
                  </a:cubicBezTo>
                  <a:moveTo>
                    <a:pt x="72" y="44"/>
                  </a:moveTo>
                  <a:cubicBezTo>
                    <a:pt x="70" y="45"/>
                    <a:pt x="67" y="46"/>
                    <a:pt x="65" y="48"/>
                  </a:cubicBezTo>
                  <a:cubicBezTo>
                    <a:pt x="67" y="54"/>
                    <a:pt x="69" y="62"/>
                    <a:pt x="70" y="70"/>
                  </a:cubicBezTo>
                  <a:cubicBezTo>
                    <a:pt x="73" y="70"/>
                    <a:pt x="75" y="70"/>
                    <a:pt x="77" y="71"/>
                  </a:cubicBezTo>
                  <a:cubicBezTo>
                    <a:pt x="76" y="61"/>
                    <a:pt x="74" y="52"/>
                    <a:pt x="72" y="44"/>
                  </a:cubicBezTo>
                  <a:moveTo>
                    <a:pt x="8" y="44"/>
                  </a:moveTo>
                  <a:cubicBezTo>
                    <a:pt x="5" y="52"/>
                    <a:pt x="4" y="61"/>
                    <a:pt x="2" y="71"/>
                  </a:cubicBezTo>
                  <a:cubicBezTo>
                    <a:pt x="5" y="70"/>
                    <a:pt x="7" y="70"/>
                    <a:pt x="10" y="70"/>
                  </a:cubicBezTo>
                  <a:cubicBezTo>
                    <a:pt x="11" y="62"/>
                    <a:pt x="13" y="54"/>
                    <a:pt x="15" y="48"/>
                  </a:cubicBezTo>
                  <a:cubicBezTo>
                    <a:pt x="12" y="46"/>
                    <a:pt x="10" y="45"/>
                    <a:pt x="8" y="44"/>
                  </a:cubicBezTo>
                  <a:moveTo>
                    <a:pt x="40" y="0"/>
                  </a:moveTo>
                  <a:cubicBezTo>
                    <a:pt x="28" y="0"/>
                    <a:pt x="17" y="14"/>
                    <a:pt x="10" y="36"/>
                  </a:cubicBezTo>
                  <a:cubicBezTo>
                    <a:pt x="13" y="37"/>
                    <a:pt x="15" y="39"/>
                    <a:pt x="18" y="40"/>
                  </a:cubicBezTo>
                  <a:cubicBezTo>
                    <a:pt x="24" y="26"/>
                    <a:pt x="31" y="17"/>
                    <a:pt x="40" y="17"/>
                  </a:cubicBezTo>
                  <a:cubicBezTo>
                    <a:pt x="48" y="17"/>
                    <a:pt x="56" y="26"/>
                    <a:pt x="62" y="40"/>
                  </a:cubicBezTo>
                  <a:cubicBezTo>
                    <a:pt x="65" y="39"/>
                    <a:pt x="67" y="37"/>
                    <a:pt x="70" y="36"/>
                  </a:cubicBezTo>
                  <a:cubicBezTo>
                    <a:pt x="62" y="14"/>
                    <a:pt x="52" y="0"/>
                    <a:pt x="40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7" name="Freeform 48"/>
            <p:cNvSpPr>
              <a:spLocks noEditPoints="1"/>
            </p:cNvSpPr>
            <p:nvPr/>
          </p:nvSpPr>
          <p:spPr bwMode="auto">
            <a:xfrm>
              <a:off x="1539875" y="3317875"/>
              <a:ext cx="811213" cy="300038"/>
            </a:xfrm>
            <a:custGeom>
              <a:avLst/>
              <a:gdLst>
                <a:gd name="T0" fmla="*/ 108 w 216"/>
                <a:gd name="T1" fmla="*/ 73 h 80"/>
                <a:gd name="T2" fmla="*/ 102 w 216"/>
                <a:gd name="T3" fmla="*/ 80 h 80"/>
                <a:gd name="T4" fmla="*/ 114 w 216"/>
                <a:gd name="T5" fmla="*/ 80 h 80"/>
                <a:gd name="T6" fmla="*/ 48 w 216"/>
                <a:gd name="T7" fmla="*/ 65 h 80"/>
                <a:gd name="T8" fmla="*/ 70 w 216"/>
                <a:gd name="T9" fmla="*/ 77 h 80"/>
                <a:gd name="T10" fmla="*/ 92 w 216"/>
                <a:gd name="T11" fmla="*/ 79 h 80"/>
                <a:gd name="T12" fmla="*/ 77 w 216"/>
                <a:gd name="T13" fmla="*/ 71 h 80"/>
                <a:gd name="T14" fmla="*/ 48 w 216"/>
                <a:gd name="T15" fmla="*/ 65 h 80"/>
                <a:gd name="T16" fmla="*/ 146 w 216"/>
                <a:gd name="T17" fmla="*/ 70 h 80"/>
                <a:gd name="T18" fmla="*/ 132 w 216"/>
                <a:gd name="T19" fmla="*/ 72 h 80"/>
                <a:gd name="T20" fmla="*/ 138 w 216"/>
                <a:gd name="T21" fmla="*/ 78 h 80"/>
                <a:gd name="T22" fmla="*/ 172 w 216"/>
                <a:gd name="T23" fmla="*/ 72 h 80"/>
                <a:gd name="T24" fmla="*/ 180 w 216"/>
                <a:gd name="T25" fmla="*/ 10 h 80"/>
                <a:gd name="T26" fmla="*/ 199 w 216"/>
                <a:gd name="T27" fmla="*/ 40 h 80"/>
                <a:gd name="T28" fmla="*/ 180 w 216"/>
                <a:gd name="T29" fmla="*/ 70 h 80"/>
                <a:gd name="T30" fmla="*/ 180 w 216"/>
                <a:gd name="T31" fmla="*/ 10 h 80"/>
                <a:gd name="T32" fmla="*/ 0 w 216"/>
                <a:gd name="T33" fmla="*/ 40 h 80"/>
                <a:gd name="T34" fmla="*/ 40 w 216"/>
                <a:gd name="T35" fmla="*/ 62 h 80"/>
                <a:gd name="T36" fmla="*/ 40 w 216"/>
                <a:gd name="T37" fmla="*/ 18 h 80"/>
                <a:gd name="T38" fmla="*/ 124 w 216"/>
                <a:gd name="T39" fmla="*/ 1 h 80"/>
                <a:gd name="T40" fmla="*/ 139 w 216"/>
                <a:gd name="T41" fmla="*/ 9 h 80"/>
                <a:gd name="T42" fmla="*/ 168 w 216"/>
                <a:gd name="T43" fmla="*/ 15 h 80"/>
                <a:gd name="T44" fmla="*/ 145 w 216"/>
                <a:gd name="T45" fmla="*/ 3 h 80"/>
                <a:gd name="T46" fmla="*/ 124 w 216"/>
                <a:gd name="T47" fmla="*/ 1 h 80"/>
                <a:gd name="T48" fmla="*/ 78 w 216"/>
                <a:gd name="T49" fmla="*/ 2 h 80"/>
                <a:gd name="T50" fmla="*/ 44 w 216"/>
                <a:gd name="T51" fmla="*/ 8 h 80"/>
                <a:gd name="T52" fmla="*/ 70 w 216"/>
                <a:gd name="T53" fmla="*/ 10 h 80"/>
                <a:gd name="T54" fmla="*/ 84 w 216"/>
                <a:gd name="T55" fmla="*/ 8 h 80"/>
                <a:gd name="T56" fmla="*/ 108 w 216"/>
                <a:gd name="T57" fmla="*/ 0 h 80"/>
                <a:gd name="T58" fmla="*/ 94 w 216"/>
                <a:gd name="T59" fmla="*/ 7 h 80"/>
                <a:gd name="T60" fmla="*/ 122 w 216"/>
                <a:gd name="T61" fmla="*/ 7 h 80"/>
                <a:gd name="T62" fmla="*/ 108 w 216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6" h="80">
                  <a:moveTo>
                    <a:pt x="122" y="73"/>
                  </a:moveTo>
                  <a:cubicBezTo>
                    <a:pt x="117" y="73"/>
                    <a:pt x="113" y="73"/>
                    <a:pt x="108" y="73"/>
                  </a:cubicBezTo>
                  <a:cubicBezTo>
                    <a:pt x="103" y="73"/>
                    <a:pt x="99" y="73"/>
                    <a:pt x="94" y="73"/>
                  </a:cubicBezTo>
                  <a:cubicBezTo>
                    <a:pt x="97" y="75"/>
                    <a:pt x="100" y="78"/>
                    <a:pt x="102" y="80"/>
                  </a:cubicBezTo>
                  <a:cubicBezTo>
                    <a:pt x="104" y="80"/>
                    <a:pt x="106" y="80"/>
                    <a:pt x="108" y="80"/>
                  </a:cubicBezTo>
                  <a:cubicBezTo>
                    <a:pt x="110" y="80"/>
                    <a:pt x="112" y="80"/>
                    <a:pt x="114" y="80"/>
                  </a:cubicBezTo>
                  <a:cubicBezTo>
                    <a:pt x="116" y="78"/>
                    <a:pt x="119" y="75"/>
                    <a:pt x="122" y="73"/>
                  </a:cubicBezTo>
                  <a:moveTo>
                    <a:pt x="48" y="65"/>
                  </a:moveTo>
                  <a:cubicBezTo>
                    <a:pt x="46" y="67"/>
                    <a:pt x="45" y="70"/>
                    <a:pt x="44" y="72"/>
                  </a:cubicBezTo>
                  <a:cubicBezTo>
                    <a:pt x="52" y="74"/>
                    <a:pt x="61" y="76"/>
                    <a:pt x="70" y="77"/>
                  </a:cubicBezTo>
                  <a:cubicBezTo>
                    <a:pt x="73" y="78"/>
                    <a:pt x="75" y="78"/>
                    <a:pt x="78" y="78"/>
                  </a:cubicBezTo>
                  <a:cubicBezTo>
                    <a:pt x="82" y="79"/>
                    <a:pt x="87" y="79"/>
                    <a:pt x="92" y="79"/>
                  </a:cubicBezTo>
                  <a:cubicBezTo>
                    <a:pt x="89" y="77"/>
                    <a:pt x="86" y="75"/>
                    <a:pt x="84" y="72"/>
                  </a:cubicBezTo>
                  <a:cubicBezTo>
                    <a:pt x="81" y="72"/>
                    <a:pt x="79" y="72"/>
                    <a:pt x="77" y="71"/>
                  </a:cubicBezTo>
                  <a:cubicBezTo>
                    <a:pt x="74" y="71"/>
                    <a:pt x="72" y="71"/>
                    <a:pt x="70" y="70"/>
                  </a:cubicBezTo>
                  <a:cubicBezTo>
                    <a:pt x="62" y="69"/>
                    <a:pt x="54" y="67"/>
                    <a:pt x="48" y="65"/>
                  </a:cubicBezTo>
                  <a:moveTo>
                    <a:pt x="168" y="65"/>
                  </a:moveTo>
                  <a:cubicBezTo>
                    <a:pt x="162" y="67"/>
                    <a:pt x="154" y="69"/>
                    <a:pt x="146" y="70"/>
                  </a:cubicBezTo>
                  <a:cubicBezTo>
                    <a:pt x="144" y="71"/>
                    <a:pt x="142" y="71"/>
                    <a:pt x="139" y="71"/>
                  </a:cubicBezTo>
                  <a:cubicBezTo>
                    <a:pt x="137" y="72"/>
                    <a:pt x="135" y="72"/>
                    <a:pt x="132" y="72"/>
                  </a:cubicBezTo>
                  <a:cubicBezTo>
                    <a:pt x="129" y="75"/>
                    <a:pt x="127" y="77"/>
                    <a:pt x="124" y="79"/>
                  </a:cubicBezTo>
                  <a:cubicBezTo>
                    <a:pt x="129" y="79"/>
                    <a:pt x="134" y="79"/>
                    <a:pt x="138" y="78"/>
                  </a:cubicBezTo>
                  <a:cubicBezTo>
                    <a:pt x="141" y="78"/>
                    <a:pt x="143" y="78"/>
                    <a:pt x="145" y="77"/>
                  </a:cubicBezTo>
                  <a:cubicBezTo>
                    <a:pt x="155" y="76"/>
                    <a:pt x="164" y="74"/>
                    <a:pt x="172" y="72"/>
                  </a:cubicBezTo>
                  <a:cubicBezTo>
                    <a:pt x="171" y="70"/>
                    <a:pt x="169" y="67"/>
                    <a:pt x="168" y="65"/>
                  </a:cubicBezTo>
                  <a:moveTo>
                    <a:pt x="180" y="10"/>
                  </a:moveTo>
                  <a:cubicBezTo>
                    <a:pt x="179" y="13"/>
                    <a:pt x="177" y="15"/>
                    <a:pt x="176" y="18"/>
                  </a:cubicBezTo>
                  <a:cubicBezTo>
                    <a:pt x="190" y="24"/>
                    <a:pt x="199" y="31"/>
                    <a:pt x="199" y="40"/>
                  </a:cubicBezTo>
                  <a:cubicBezTo>
                    <a:pt x="199" y="49"/>
                    <a:pt x="190" y="56"/>
                    <a:pt x="176" y="62"/>
                  </a:cubicBezTo>
                  <a:cubicBezTo>
                    <a:pt x="177" y="65"/>
                    <a:pt x="179" y="67"/>
                    <a:pt x="180" y="70"/>
                  </a:cubicBezTo>
                  <a:cubicBezTo>
                    <a:pt x="202" y="63"/>
                    <a:pt x="216" y="52"/>
                    <a:pt x="216" y="40"/>
                  </a:cubicBezTo>
                  <a:cubicBezTo>
                    <a:pt x="216" y="28"/>
                    <a:pt x="202" y="17"/>
                    <a:pt x="180" y="10"/>
                  </a:cubicBezTo>
                  <a:moveTo>
                    <a:pt x="36" y="10"/>
                  </a:moveTo>
                  <a:cubicBezTo>
                    <a:pt x="14" y="17"/>
                    <a:pt x="0" y="28"/>
                    <a:pt x="0" y="40"/>
                  </a:cubicBezTo>
                  <a:cubicBezTo>
                    <a:pt x="0" y="52"/>
                    <a:pt x="14" y="63"/>
                    <a:pt x="36" y="70"/>
                  </a:cubicBezTo>
                  <a:cubicBezTo>
                    <a:pt x="37" y="67"/>
                    <a:pt x="39" y="65"/>
                    <a:pt x="40" y="62"/>
                  </a:cubicBezTo>
                  <a:cubicBezTo>
                    <a:pt x="26" y="56"/>
                    <a:pt x="17" y="49"/>
                    <a:pt x="17" y="40"/>
                  </a:cubicBezTo>
                  <a:cubicBezTo>
                    <a:pt x="17" y="31"/>
                    <a:pt x="26" y="24"/>
                    <a:pt x="40" y="18"/>
                  </a:cubicBezTo>
                  <a:cubicBezTo>
                    <a:pt x="39" y="15"/>
                    <a:pt x="37" y="13"/>
                    <a:pt x="36" y="10"/>
                  </a:cubicBezTo>
                  <a:moveTo>
                    <a:pt x="124" y="1"/>
                  </a:moveTo>
                  <a:cubicBezTo>
                    <a:pt x="127" y="3"/>
                    <a:pt x="129" y="5"/>
                    <a:pt x="132" y="8"/>
                  </a:cubicBezTo>
                  <a:cubicBezTo>
                    <a:pt x="135" y="8"/>
                    <a:pt x="137" y="8"/>
                    <a:pt x="139" y="9"/>
                  </a:cubicBezTo>
                  <a:cubicBezTo>
                    <a:pt x="142" y="9"/>
                    <a:pt x="144" y="9"/>
                    <a:pt x="146" y="10"/>
                  </a:cubicBezTo>
                  <a:cubicBezTo>
                    <a:pt x="154" y="11"/>
                    <a:pt x="162" y="13"/>
                    <a:pt x="168" y="15"/>
                  </a:cubicBezTo>
                  <a:cubicBezTo>
                    <a:pt x="169" y="13"/>
                    <a:pt x="171" y="10"/>
                    <a:pt x="172" y="8"/>
                  </a:cubicBezTo>
                  <a:cubicBezTo>
                    <a:pt x="164" y="6"/>
                    <a:pt x="155" y="4"/>
                    <a:pt x="145" y="3"/>
                  </a:cubicBezTo>
                  <a:cubicBezTo>
                    <a:pt x="143" y="2"/>
                    <a:pt x="141" y="2"/>
                    <a:pt x="138" y="2"/>
                  </a:cubicBezTo>
                  <a:cubicBezTo>
                    <a:pt x="134" y="1"/>
                    <a:pt x="129" y="1"/>
                    <a:pt x="124" y="1"/>
                  </a:cubicBezTo>
                  <a:moveTo>
                    <a:pt x="92" y="1"/>
                  </a:moveTo>
                  <a:cubicBezTo>
                    <a:pt x="87" y="1"/>
                    <a:pt x="82" y="1"/>
                    <a:pt x="78" y="2"/>
                  </a:cubicBezTo>
                  <a:cubicBezTo>
                    <a:pt x="75" y="2"/>
                    <a:pt x="73" y="2"/>
                    <a:pt x="70" y="3"/>
                  </a:cubicBezTo>
                  <a:cubicBezTo>
                    <a:pt x="61" y="4"/>
                    <a:pt x="52" y="6"/>
                    <a:pt x="44" y="8"/>
                  </a:cubicBezTo>
                  <a:cubicBezTo>
                    <a:pt x="45" y="10"/>
                    <a:pt x="46" y="13"/>
                    <a:pt x="48" y="15"/>
                  </a:cubicBezTo>
                  <a:cubicBezTo>
                    <a:pt x="54" y="13"/>
                    <a:pt x="62" y="11"/>
                    <a:pt x="70" y="10"/>
                  </a:cubicBezTo>
                  <a:cubicBezTo>
                    <a:pt x="72" y="9"/>
                    <a:pt x="74" y="9"/>
                    <a:pt x="77" y="9"/>
                  </a:cubicBezTo>
                  <a:cubicBezTo>
                    <a:pt x="79" y="8"/>
                    <a:pt x="81" y="8"/>
                    <a:pt x="84" y="8"/>
                  </a:cubicBezTo>
                  <a:cubicBezTo>
                    <a:pt x="86" y="5"/>
                    <a:pt x="89" y="3"/>
                    <a:pt x="92" y="1"/>
                  </a:cubicBezTo>
                  <a:moveTo>
                    <a:pt x="108" y="0"/>
                  </a:moveTo>
                  <a:cubicBezTo>
                    <a:pt x="106" y="0"/>
                    <a:pt x="104" y="0"/>
                    <a:pt x="102" y="0"/>
                  </a:cubicBezTo>
                  <a:cubicBezTo>
                    <a:pt x="100" y="2"/>
                    <a:pt x="97" y="5"/>
                    <a:pt x="94" y="7"/>
                  </a:cubicBezTo>
                  <a:cubicBezTo>
                    <a:pt x="99" y="7"/>
                    <a:pt x="103" y="7"/>
                    <a:pt x="108" y="7"/>
                  </a:cubicBezTo>
                  <a:cubicBezTo>
                    <a:pt x="113" y="7"/>
                    <a:pt x="117" y="7"/>
                    <a:pt x="122" y="7"/>
                  </a:cubicBezTo>
                  <a:cubicBezTo>
                    <a:pt x="119" y="5"/>
                    <a:pt x="116" y="2"/>
                    <a:pt x="114" y="0"/>
                  </a:cubicBezTo>
                  <a:cubicBezTo>
                    <a:pt x="112" y="0"/>
                    <a:pt x="110" y="0"/>
                    <a:pt x="108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8" name="Freeform 49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17 w 170"/>
                <a:gd name="T1" fmla="*/ 104 h 164"/>
                <a:gd name="T2" fmla="*/ 8 w 170"/>
                <a:gd name="T3" fmla="*/ 159 h 164"/>
                <a:gd name="T4" fmla="*/ 55 w 170"/>
                <a:gd name="T5" fmla="*/ 154 h 164"/>
                <a:gd name="T6" fmla="*/ 85 w 170"/>
                <a:gd name="T7" fmla="*/ 135 h 164"/>
                <a:gd name="T8" fmla="*/ 60 w 170"/>
                <a:gd name="T9" fmla="*/ 142 h 164"/>
                <a:gd name="T10" fmla="*/ 33 w 170"/>
                <a:gd name="T11" fmla="*/ 150 h 164"/>
                <a:gd name="T12" fmla="*/ 21 w 170"/>
                <a:gd name="T13" fmla="*/ 114 h 164"/>
                <a:gd name="T14" fmla="*/ 36 w 170"/>
                <a:gd name="T15" fmla="*/ 88 h 164"/>
                <a:gd name="T16" fmla="*/ 129 w 170"/>
                <a:gd name="T17" fmla="*/ 82 h 164"/>
                <a:gd name="T18" fmla="*/ 118 w 170"/>
                <a:gd name="T19" fmla="*/ 96 h 164"/>
                <a:gd name="T20" fmla="*/ 99 w 170"/>
                <a:gd name="T21" fmla="*/ 115 h 164"/>
                <a:gd name="T22" fmla="*/ 85 w 170"/>
                <a:gd name="T23" fmla="*/ 126 h 164"/>
                <a:gd name="T24" fmla="*/ 101 w 170"/>
                <a:gd name="T25" fmla="*/ 121 h 164"/>
                <a:gd name="T26" fmla="*/ 113 w 170"/>
                <a:gd name="T27" fmla="*/ 110 h 164"/>
                <a:gd name="T28" fmla="*/ 124 w 170"/>
                <a:gd name="T29" fmla="*/ 98 h 164"/>
                <a:gd name="T30" fmla="*/ 129 w 170"/>
                <a:gd name="T31" fmla="*/ 82 h 164"/>
                <a:gd name="T32" fmla="*/ 69 w 170"/>
                <a:gd name="T33" fmla="*/ 43 h 164"/>
                <a:gd name="T34" fmla="*/ 57 w 170"/>
                <a:gd name="T35" fmla="*/ 54 h 164"/>
                <a:gd name="T36" fmla="*/ 45 w 170"/>
                <a:gd name="T37" fmla="*/ 66 h 164"/>
                <a:gd name="T38" fmla="*/ 41 w 170"/>
                <a:gd name="T39" fmla="*/ 82 h 164"/>
                <a:gd name="T40" fmla="*/ 52 w 170"/>
                <a:gd name="T41" fmla="*/ 68 h 164"/>
                <a:gd name="T42" fmla="*/ 71 w 170"/>
                <a:gd name="T43" fmla="*/ 49 h 164"/>
                <a:gd name="T44" fmla="*/ 85 w 170"/>
                <a:gd name="T45" fmla="*/ 38 h 164"/>
                <a:gd name="T46" fmla="*/ 147 w 170"/>
                <a:gd name="T47" fmla="*/ 0 h 164"/>
                <a:gd name="T48" fmla="*/ 107 w 170"/>
                <a:gd name="T49" fmla="*/ 14 h 164"/>
                <a:gd name="T50" fmla="*/ 91 w 170"/>
                <a:gd name="T51" fmla="*/ 33 h 164"/>
                <a:gd name="T52" fmla="*/ 117 w 170"/>
                <a:gd name="T53" fmla="*/ 18 h 164"/>
                <a:gd name="T54" fmla="*/ 149 w 170"/>
                <a:gd name="T55" fmla="*/ 18 h 164"/>
                <a:gd name="T56" fmla="*/ 145 w 170"/>
                <a:gd name="T57" fmla="*/ 57 h 164"/>
                <a:gd name="T58" fmla="*/ 138 w 170"/>
                <a:gd name="T59" fmla="*/ 82 h 164"/>
                <a:gd name="T60" fmla="*/ 157 w 170"/>
                <a:gd name="T61" fmla="*/ 52 h 164"/>
                <a:gd name="T62" fmla="*/ 147 w 170"/>
                <a:gd name="T6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" h="164">
                  <a:moveTo>
                    <a:pt x="32" y="82"/>
                  </a:moveTo>
                  <a:cubicBezTo>
                    <a:pt x="26" y="90"/>
                    <a:pt x="21" y="97"/>
                    <a:pt x="17" y="104"/>
                  </a:cubicBezTo>
                  <a:cubicBezTo>
                    <a:pt x="16" y="107"/>
                    <a:pt x="14" y="109"/>
                    <a:pt x="13" y="112"/>
                  </a:cubicBezTo>
                  <a:cubicBezTo>
                    <a:pt x="2" y="133"/>
                    <a:pt x="0" y="150"/>
                    <a:pt x="8" y="159"/>
                  </a:cubicBezTo>
                  <a:cubicBezTo>
                    <a:pt x="12" y="162"/>
                    <a:pt x="17" y="164"/>
                    <a:pt x="23" y="164"/>
                  </a:cubicBezTo>
                  <a:cubicBezTo>
                    <a:pt x="32" y="164"/>
                    <a:pt x="43" y="160"/>
                    <a:pt x="55" y="154"/>
                  </a:cubicBezTo>
                  <a:cubicBezTo>
                    <a:pt x="58" y="153"/>
                    <a:pt x="60" y="151"/>
                    <a:pt x="63" y="150"/>
                  </a:cubicBezTo>
                  <a:cubicBezTo>
                    <a:pt x="70" y="146"/>
                    <a:pt x="77" y="141"/>
                    <a:pt x="85" y="135"/>
                  </a:cubicBezTo>
                  <a:cubicBezTo>
                    <a:pt x="83" y="134"/>
                    <a:pt x="81" y="132"/>
                    <a:pt x="79" y="131"/>
                  </a:cubicBezTo>
                  <a:cubicBezTo>
                    <a:pt x="73" y="135"/>
                    <a:pt x="66" y="139"/>
                    <a:pt x="60" y="142"/>
                  </a:cubicBezTo>
                  <a:cubicBezTo>
                    <a:pt x="57" y="144"/>
                    <a:pt x="55" y="145"/>
                    <a:pt x="53" y="146"/>
                  </a:cubicBezTo>
                  <a:cubicBezTo>
                    <a:pt x="45" y="149"/>
                    <a:pt x="38" y="150"/>
                    <a:pt x="33" y="150"/>
                  </a:cubicBezTo>
                  <a:cubicBezTo>
                    <a:pt x="28" y="150"/>
                    <a:pt x="24" y="149"/>
                    <a:pt x="21" y="146"/>
                  </a:cubicBezTo>
                  <a:cubicBezTo>
                    <a:pt x="15" y="140"/>
                    <a:pt x="15" y="129"/>
                    <a:pt x="21" y="114"/>
                  </a:cubicBezTo>
                  <a:cubicBezTo>
                    <a:pt x="22" y="112"/>
                    <a:pt x="23" y="109"/>
                    <a:pt x="25" y="107"/>
                  </a:cubicBezTo>
                  <a:cubicBezTo>
                    <a:pt x="28" y="101"/>
                    <a:pt x="32" y="94"/>
                    <a:pt x="36" y="88"/>
                  </a:cubicBezTo>
                  <a:cubicBezTo>
                    <a:pt x="35" y="86"/>
                    <a:pt x="33" y="84"/>
                    <a:pt x="32" y="82"/>
                  </a:cubicBezTo>
                  <a:moveTo>
                    <a:pt x="129" y="82"/>
                  </a:moveTo>
                  <a:cubicBezTo>
                    <a:pt x="128" y="84"/>
                    <a:pt x="126" y="86"/>
                    <a:pt x="125" y="88"/>
                  </a:cubicBezTo>
                  <a:cubicBezTo>
                    <a:pt x="123" y="90"/>
                    <a:pt x="120" y="93"/>
                    <a:pt x="118" y="96"/>
                  </a:cubicBezTo>
                  <a:cubicBezTo>
                    <a:pt x="115" y="99"/>
                    <a:pt x="112" y="102"/>
                    <a:pt x="109" y="106"/>
                  </a:cubicBezTo>
                  <a:cubicBezTo>
                    <a:pt x="105" y="109"/>
                    <a:pt x="102" y="112"/>
                    <a:pt x="99" y="115"/>
                  </a:cubicBezTo>
                  <a:cubicBezTo>
                    <a:pt x="96" y="117"/>
                    <a:pt x="93" y="120"/>
                    <a:pt x="91" y="122"/>
                  </a:cubicBezTo>
                  <a:cubicBezTo>
                    <a:pt x="89" y="123"/>
                    <a:pt x="87" y="125"/>
                    <a:pt x="85" y="126"/>
                  </a:cubicBezTo>
                  <a:cubicBezTo>
                    <a:pt x="87" y="128"/>
                    <a:pt x="89" y="129"/>
                    <a:pt x="91" y="131"/>
                  </a:cubicBezTo>
                  <a:cubicBezTo>
                    <a:pt x="94" y="128"/>
                    <a:pt x="98" y="125"/>
                    <a:pt x="101" y="121"/>
                  </a:cubicBezTo>
                  <a:cubicBezTo>
                    <a:pt x="104" y="119"/>
                    <a:pt x="106" y="117"/>
                    <a:pt x="109" y="114"/>
                  </a:cubicBezTo>
                  <a:cubicBezTo>
                    <a:pt x="110" y="113"/>
                    <a:pt x="112" y="112"/>
                    <a:pt x="113" y="110"/>
                  </a:cubicBezTo>
                  <a:cubicBezTo>
                    <a:pt x="115" y="109"/>
                    <a:pt x="116" y="108"/>
                    <a:pt x="117" y="106"/>
                  </a:cubicBezTo>
                  <a:cubicBezTo>
                    <a:pt x="120" y="104"/>
                    <a:pt x="122" y="101"/>
                    <a:pt x="124" y="98"/>
                  </a:cubicBezTo>
                  <a:cubicBezTo>
                    <a:pt x="128" y="95"/>
                    <a:pt x="131" y="91"/>
                    <a:pt x="133" y="88"/>
                  </a:cubicBezTo>
                  <a:cubicBezTo>
                    <a:pt x="132" y="86"/>
                    <a:pt x="131" y="84"/>
                    <a:pt x="129" y="82"/>
                  </a:cubicBezTo>
                  <a:moveTo>
                    <a:pt x="79" y="33"/>
                  </a:moveTo>
                  <a:cubicBezTo>
                    <a:pt x="76" y="36"/>
                    <a:pt x="72" y="39"/>
                    <a:pt x="69" y="43"/>
                  </a:cubicBezTo>
                  <a:cubicBezTo>
                    <a:pt x="66" y="45"/>
                    <a:pt x="63" y="47"/>
                    <a:pt x="61" y="50"/>
                  </a:cubicBezTo>
                  <a:cubicBezTo>
                    <a:pt x="59" y="51"/>
                    <a:pt x="58" y="52"/>
                    <a:pt x="57" y="54"/>
                  </a:cubicBezTo>
                  <a:cubicBezTo>
                    <a:pt x="55" y="55"/>
                    <a:pt x="54" y="57"/>
                    <a:pt x="53" y="58"/>
                  </a:cubicBezTo>
                  <a:cubicBezTo>
                    <a:pt x="50" y="60"/>
                    <a:pt x="48" y="63"/>
                    <a:pt x="45" y="66"/>
                  </a:cubicBezTo>
                  <a:cubicBezTo>
                    <a:pt x="42" y="69"/>
                    <a:pt x="39" y="73"/>
                    <a:pt x="36" y="76"/>
                  </a:cubicBezTo>
                  <a:cubicBezTo>
                    <a:pt x="38" y="78"/>
                    <a:pt x="39" y="80"/>
                    <a:pt x="41" y="82"/>
                  </a:cubicBezTo>
                  <a:cubicBezTo>
                    <a:pt x="42" y="80"/>
                    <a:pt x="44" y="78"/>
                    <a:pt x="45" y="76"/>
                  </a:cubicBezTo>
                  <a:cubicBezTo>
                    <a:pt x="47" y="74"/>
                    <a:pt x="50" y="71"/>
                    <a:pt x="52" y="68"/>
                  </a:cubicBezTo>
                  <a:cubicBezTo>
                    <a:pt x="55" y="65"/>
                    <a:pt x="58" y="62"/>
                    <a:pt x="61" y="58"/>
                  </a:cubicBezTo>
                  <a:cubicBezTo>
                    <a:pt x="65" y="55"/>
                    <a:pt x="68" y="52"/>
                    <a:pt x="71" y="49"/>
                  </a:cubicBezTo>
                  <a:cubicBezTo>
                    <a:pt x="74" y="47"/>
                    <a:pt x="77" y="44"/>
                    <a:pt x="79" y="42"/>
                  </a:cubicBezTo>
                  <a:cubicBezTo>
                    <a:pt x="81" y="41"/>
                    <a:pt x="83" y="39"/>
                    <a:pt x="85" y="38"/>
                  </a:cubicBezTo>
                  <a:cubicBezTo>
                    <a:pt x="83" y="36"/>
                    <a:pt x="81" y="35"/>
                    <a:pt x="79" y="33"/>
                  </a:cubicBezTo>
                  <a:moveTo>
                    <a:pt x="147" y="0"/>
                  </a:moveTo>
                  <a:cubicBezTo>
                    <a:pt x="138" y="0"/>
                    <a:pt x="127" y="4"/>
                    <a:pt x="115" y="10"/>
                  </a:cubicBezTo>
                  <a:cubicBezTo>
                    <a:pt x="112" y="11"/>
                    <a:pt x="110" y="13"/>
                    <a:pt x="107" y="14"/>
                  </a:cubicBezTo>
                  <a:cubicBezTo>
                    <a:pt x="100" y="18"/>
                    <a:pt x="92" y="23"/>
                    <a:pt x="85" y="29"/>
                  </a:cubicBezTo>
                  <a:cubicBezTo>
                    <a:pt x="87" y="30"/>
                    <a:pt x="89" y="32"/>
                    <a:pt x="91" y="33"/>
                  </a:cubicBezTo>
                  <a:cubicBezTo>
                    <a:pt x="97" y="29"/>
                    <a:pt x="104" y="25"/>
                    <a:pt x="110" y="22"/>
                  </a:cubicBezTo>
                  <a:cubicBezTo>
                    <a:pt x="112" y="20"/>
                    <a:pt x="115" y="19"/>
                    <a:pt x="117" y="18"/>
                  </a:cubicBezTo>
                  <a:cubicBezTo>
                    <a:pt x="125" y="15"/>
                    <a:pt x="131" y="14"/>
                    <a:pt x="137" y="14"/>
                  </a:cubicBezTo>
                  <a:cubicBezTo>
                    <a:pt x="142" y="14"/>
                    <a:pt x="146" y="15"/>
                    <a:pt x="149" y="18"/>
                  </a:cubicBezTo>
                  <a:cubicBezTo>
                    <a:pt x="155" y="24"/>
                    <a:pt x="154" y="35"/>
                    <a:pt x="149" y="50"/>
                  </a:cubicBezTo>
                  <a:cubicBezTo>
                    <a:pt x="148" y="52"/>
                    <a:pt x="146" y="55"/>
                    <a:pt x="145" y="57"/>
                  </a:cubicBezTo>
                  <a:cubicBezTo>
                    <a:pt x="142" y="63"/>
                    <a:pt x="138" y="70"/>
                    <a:pt x="133" y="76"/>
                  </a:cubicBezTo>
                  <a:cubicBezTo>
                    <a:pt x="135" y="78"/>
                    <a:pt x="136" y="80"/>
                    <a:pt x="138" y="82"/>
                  </a:cubicBezTo>
                  <a:cubicBezTo>
                    <a:pt x="144" y="74"/>
                    <a:pt x="149" y="67"/>
                    <a:pt x="153" y="60"/>
                  </a:cubicBezTo>
                  <a:cubicBezTo>
                    <a:pt x="154" y="57"/>
                    <a:pt x="156" y="55"/>
                    <a:pt x="157" y="52"/>
                  </a:cubicBezTo>
                  <a:cubicBezTo>
                    <a:pt x="168" y="31"/>
                    <a:pt x="170" y="14"/>
                    <a:pt x="162" y="5"/>
                  </a:cubicBezTo>
                  <a:cubicBezTo>
                    <a:pt x="158" y="2"/>
                    <a:pt x="153" y="0"/>
                    <a:pt x="147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9" name="Freeform 50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21 w 170"/>
                <a:gd name="T1" fmla="*/ 50 h 164"/>
                <a:gd name="T2" fmla="*/ 21 w 170"/>
                <a:gd name="T3" fmla="*/ 18 h 164"/>
                <a:gd name="T4" fmla="*/ 33 w 170"/>
                <a:gd name="T5" fmla="*/ 14 h 164"/>
                <a:gd name="T6" fmla="*/ 53 w 170"/>
                <a:gd name="T7" fmla="*/ 18 h 164"/>
                <a:gd name="T8" fmla="*/ 60 w 170"/>
                <a:gd name="T9" fmla="*/ 22 h 164"/>
                <a:gd name="T10" fmla="*/ 79 w 170"/>
                <a:gd name="T11" fmla="*/ 33 h 164"/>
                <a:gd name="T12" fmla="*/ 85 w 170"/>
                <a:gd name="T13" fmla="*/ 38 h 164"/>
                <a:gd name="T14" fmla="*/ 91 w 170"/>
                <a:gd name="T15" fmla="*/ 42 h 164"/>
                <a:gd name="T16" fmla="*/ 99 w 170"/>
                <a:gd name="T17" fmla="*/ 49 h 164"/>
                <a:gd name="T18" fmla="*/ 109 w 170"/>
                <a:gd name="T19" fmla="*/ 58 h 164"/>
                <a:gd name="T20" fmla="*/ 118 w 170"/>
                <a:gd name="T21" fmla="*/ 68 h 164"/>
                <a:gd name="T22" fmla="*/ 125 w 170"/>
                <a:gd name="T23" fmla="*/ 76 h 164"/>
                <a:gd name="T24" fmla="*/ 129 w 170"/>
                <a:gd name="T25" fmla="*/ 82 h 164"/>
                <a:gd name="T26" fmla="*/ 133 w 170"/>
                <a:gd name="T27" fmla="*/ 88 h 164"/>
                <a:gd name="T28" fmla="*/ 145 w 170"/>
                <a:gd name="T29" fmla="*/ 107 h 164"/>
                <a:gd name="T30" fmla="*/ 149 w 170"/>
                <a:gd name="T31" fmla="*/ 114 h 164"/>
                <a:gd name="T32" fmla="*/ 149 w 170"/>
                <a:gd name="T33" fmla="*/ 146 h 164"/>
                <a:gd name="T34" fmla="*/ 137 w 170"/>
                <a:gd name="T35" fmla="*/ 150 h 164"/>
                <a:gd name="T36" fmla="*/ 117 w 170"/>
                <a:gd name="T37" fmla="*/ 146 h 164"/>
                <a:gd name="T38" fmla="*/ 110 w 170"/>
                <a:gd name="T39" fmla="*/ 142 h 164"/>
                <a:gd name="T40" fmla="*/ 91 w 170"/>
                <a:gd name="T41" fmla="*/ 131 h 164"/>
                <a:gd name="T42" fmla="*/ 85 w 170"/>
                <a:gd name="T43" fmla="*/ 126 h 164"/>
                <a:gd name="T44" fmla="*/ 79 w 170"/>
                <a:gd name="T45" fmla="*/ 122 h 164"/>
                <a:gd name="T46" fmla="*/ 71 w 170"/>
                <a:gd name="T47" fmla="*/ 115 h 164"/>
                <a:gd name="T48" fmla="*/ 61 w 170"/>
                <a:gd name="T49" fmla="*/ 106 h 164"/>
                <a:gd name="T50" fmla="*/ 52 w 170"/>
                <a:gd name="T51" fmla="*/ 96 h 164"/>
                <a:gd name="T52" fmla="*/ 45 w 170"/>
                <a:gd name="T53" fmla="*/ 88 h 164"/>
                <a:gd name="T54" fmla="*/ 41 w 170"/>
                <a:gd name="T55" fmla="*/ 82 h 164"/>
                <a:gd name="T56" fmla="*/ 36 w 170"/>
                <a:gd name="T57" fmla="*/ 76 h 164"/>
                <a:gd name="T58" fmla="*/ 25 w 170"/>
                <a:gd name="T59" fmla="*/ 57 h 164"/>
                <a:gd name="T60" fmla="*/ 21 w 170"/>
                <a:gd name="T61" fmla="*/ 50 h 164"/>
                <a:gd name="T62" fmla="*/ 23 w 170"/>
                <a:gd name="T63" fmla="*/ 0 h 164"/>
                <a:gd name="T64" fmla="*/ 8 w 170"/>
                <a:gd name="T65" fmla="*/ 5 h 164"/>
                <a:gd name="T66" fmla="*/ 13 w 170"/>
                <a:gd name="T67" fmla="*/ 52 h 164"/>
                <a:gd name="T68" fmla="*/ 17 w 170"/>
                <a:gd name="T69" fmla="*/ 60 h 164"/>
                <a:gd name="T70" fmla="*/ 32 w 170"/>
                <a:gd name="T71" fmla="*/ 82 h 164"/>
                <a:gd name="T72" fmla="*/ 36 w 170"/>
                <a:gd name="T73" fmla="*/ 88 h 164"/>
                <a:gd name="T74" fmla="*/ 45 w 170"/>
                <a:gd name="T75" fmla="*/ 98 h 164"/>
                <a:gd name="T76" fmla="*/ 53 w 170"/>
                <a:gd name="T77" fmla="*/ 106 h 164"/>
                <a:gd name="T78" fmla="*/ 57 w 170"/>
                <a:gd name="T79" fmla="*/ 110 h 164"/>
                <a:gd name="T80" fmla="*/ 61 w 170"/>
                <a:gd name="T81" fmla="*/ 114 h 164"/>
                <a:gd name="T82" fmla="*/ 69 w 170"/>
                <a:gd name="T83" fmla="*/ 121 h 164"/>
                <a:gd name="T84" fmla="*/ 79 w 170"/>
                <a:gd name="T85" fmla="*/ 131 h 164"/>
                <a:gd name="T86" fmla="*/ 85 w 170"/>
                <a:gd name="T87" fmla="*/ 135 h 164"/>
                <a:gd name="T88" fmla="*/ 107 w 170"/>
                <a:gd name="T89" fmla="*/ 150 h 164"/>
                <a:gd name="T90" fmla="*/ 115 w 170"/>
                <a:gd name="T91" fmla="*/ 154 h 164"/>
                <a:gd name="T92" fmla="*/ 147 w 170"/>
                <a:gd name="T93" fmla="*/ 164 h 164"/>
                <a:gd name="T94" fmla="*/ 162 w 170"/>
                <a:gd name="T95" fmla="*/ 159 h 164"/>
                <a:gd name="T96" fmla="*/ 157 w 170"/>
                <a:gd name="T97" fmla="*/ 112 h 164"/>
                <a:gd name="T98" fmla="*/ 153 w 170"/>
                <a:gd name="T99" fmla="*/ 104 h 164"/>
                <a:gd name="T100" fmla="*/ 138 w 170"/>
                <a:gd name="T101" fmla="*/ 82 h 164"/>
                <a:gd name="T102" fmla="*/ 133 w 170"/>
                <a:gd name="T103" fmla="*/ 76 h 164"/>
                <a:gd name="T104" fmla="*/ 124 w 170"/>
                <a:gd name="T105" fmla="*/ 66 h 164"/>
                <a:gd name="T106" fmla="*/ 117 w 170"/>
                <a:gd name="T107" fmla="*/ 58 h 164"/>
                <a:gd name="T108" fmla="*/ 113 w 170"/>
                <a:gd name="T109" fmla="*/ 54 h 164"/>
                <a:gd name="T110" fmla="*/ 109 w 170"/>
                <a:gd name="T111" fmla="*/ 50 h 164"/>
                <a:gd name="T112" fmla="*/ 101 w 170"/>
                <a:gd name="T113" fmla="*/ 43 h 164"/>
                <a:gd name="T114" fmla="*/ 91 w 170"/>
                <a:gd name="T115" fmla="*/ 33 h 164"/>
                <a:gd name="T116" fmla="*/ 85 w 170"/>
                <a:gd name="T117" fmla="*/ 29 h 164"/>
                <a:gd name="T118" fmla="*/ 63 w 170"/>
                <a:gd name="T119" fmla="*/ 14 h 164"/>
                <a:gd name="T120" fmla="*/ 55 w 170"/>
                <a:gd name="T121" fmla="*/ 10 h 164"/>
                <a:gd name="T122" fmla="*/ 23 w 170"/>
                <a:gd name="T1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" h="164">
                  <a:moveTo>
                    <a:pt x="21" y="50"/>
                  </a:moveTo>
                  <a:cubicBezTo>
                    <a:pt x="15" y="35"/>
                    <a:pt x="15" y="24"/>
                    <a:pt x="21" y="18"/>
                  </a:cubicBezTo>
                  <a:cubicBezTo>
                    <a:pt x="24" y="15"/>
                    <a:pt x="28" y="14"/>
                    <a:pt x="33" y="14"/>
                  </a:cubicBezTo>
                  <a:cubicBezTo>
                    <a:pt x="38" y="14"/>
                    <a:pt x="45" y="15"/>
                    <a:pt x="53" y="18"/>
                  </a:cubicBezTo>
                  <a:cubicBezTo>
                    <a:pt x="55" y="19"/>
                    <a:pt x="57" y="20"/>
                    <a:pt x="60" y="22"/>
                  </a:cubicBezTo>
                  <a:cubicBezTo>
                    <a:pt x="66" y="25"/>
                    <a:pt x="73" y="29"/>
                    <a:pt x="79" y="33"/>
                  </a:cubicBezTo>
                  <a:cubicBezTo>
                    <a:pt x="81" y="35"/>
                    <a:pt x="83" y="36"/>
                    <a:pt x="85" y="38"/>
                  </a:cubicBezTo>
                  <a:cubicBezTo>
                    <a:pt x="87" y="39"/>
                    <a:pt x="89" y="41"/>
                    <a:pt x="91" y="42"/>
                  </a:cubicBezTo>
                  <a:cubicBezTo>
                    <a:pt x="93" y="44"/>
                    <a:pt x="96" y="47"/>
                    <a:pt x="99" y="49"/>
                  </a:cubicBezTo>
                  <a:cubicBezTo>
                    <a:pt x="102" y="52"/>
                    <a:pt x="105" y="55"/>
                    <a:pt x="109" y="58"/>
                  </a:cubicBezTo>
                  <a:cubicBezTo>
                    <a:pt x="112" y="62"/>
                    <a:pt x="115" y="65"/>
                    <a:pt x="118" y="68"/>
                  </a:cubicBezTo>
                  <a:cubicBezTo>
                    <a:pt x="120" y="71"/>
                    <a:pt x="123" y="74"/>
                    <a:pt x="125" y="76"/>
                  </a:cubicBezTo>
                  <a:cubicBezTo>
                    <a:pt x="126" y="78"/>
                    <a:pt x="128" y="80"/>
                    <a:pt x="129" y="82"/>
                  </a:cubicBezTo>
                  <a:cubicBezTo>
                    <a:pt x="131" y="84"/>
                    <a:pt x="132" y="86"/>
                    <a:pt x="133" y="88"/>
                  </a:cubicBezTo>
                  <a:cubicBezTo>
                    <a:pt x="138" y="94"/>
                    <a:pt x="142" y="101"/>
                    <a:pt x="145" y="107"/>
                  </a:cubicBezTo>
                  <a:cubicBezTo>
                    <a:pt x="146" y="109"/>
                    <a:pt x="148" y="112"/>
                    <a:pt x="149" y="114"/>
                  </a:cubicBezTo>
                  <a:cubicBezTo>
                    <a:pt x="154" y="129"/>
                    <a:pt x="155" y="140"/>
                    <a:pt x="149" y="146"/>
                  </a:cubicBezTo>
                  <a:cubicBezTo>
                    <a:pt x="146" y="149"/>
                    <a:pt x="142" y="150"/>
                    <a:pt x="137" y="150"/>
                  </a:cubicBezTo>
                  <a:cubicBezTo>
                    <a:pt x="131" y="150"/>
                    <a:pt x="125" y="149"/>
                    <a:pt x="117" y="146"/>
                  </a:cubicBezTo>
                  <a:cubicBezTo>
                    <a:pt x="115" y="145"/>
                    <a:pt x="112" y="144"/>
                    <a:pt x="110" y="142"/>
                  </a:cubicBezTo>
                  <a:cubicBezTo>
                    <a:pt x="104" y="139"/>
                    <a:pt x="97" y="135"/>
                    <a:pt x="91" y="131"/>
                  </a:cubicBezTo>
                  <a:cubicBezTo>
                    <a:pt x="89" y="129"/>
                    <a:pt x="87" y="128"/>
                    <a:pt x="85" y="126"/>
                  </a:cubicBezTo>
                  <a:cubicBezTo>
                    <a:pt x="83" y="125"/>
                    <a:pt x="81" y="123"/>
                    <a:pt x="79" y="122"/>
                  </a:cubicBezTo>
                  <a:cubicBezTo>
                    <a:pt x="77" y="120"/>
                    <a:pt x="74" y="117"/>
                    <a:pt x="71" y="115"/>
                  </a:cubicBezTo>
                  <a:cubicBezTo>
                    <a:pt x="68" y="112"/>
                    <a:pt x="65" y="109"/>
                    <a:pt x="61" y="106"/>
                  </a:cubicBezTo>
                  <a:cubicBezTo>
                    <a:pt x="58" y="102"/>
                    <a:pt x="55" y="99"/>
                    <a:pt x="52" y="96"/>
                  </a:cubicBezTo>
                  <a:cubicBezTo>
                    <a:pt x="50" y="93"/>
                    <a:pt x="47" y="90"/>
                    <a:pt x="45" y="88"/>
                  </a:cubicBezTo>
                  <a:cubicBezTo>
                    <a:pt x="44" y="86"/>
                    <a:pt x="42" y="84"/>
                    <a:pt x="41" y="82"/>
                  </a:cubicBezTo>
                  <a:cubicBezTo>
                    <a:pt x="39" y="80"/>
                    <a:pt x="38" y="78"/>
                    <a:pt x="36" y="76"/>
                  </a:cubicBezTo>
                  <a:cubicBezTo>
                    <a:pt x="32" y="70"/>
                    <a:pt x="28" y="63"/>
                    <a:pt x="25" y="57"/>
                  </a:cubicBezTo>
                  <a:cubicBezTo>
                    <a:pt x="23" y="55"/>
                    <a:pt x="22" y="52"/>
                    <a:pt x="21" y="50"/>
                  </a:cubicBezTo>
                  <a:moveTo>
                    <a:pt x="23" y="0"/>
                  </a:moveTo>
                  <a:cubicBezTo>
                    <a:pt x="17" y="0"/>
                    <a:pt x="12" y="2"/>
                    <a:pt x="8" y="5"/>
                  </a:cubicBezTo>
                  <a:cubicBezTo>
                    <a:pt x="0" y="14"/>
                    <a:pt x="2" y="31"/>
                    <a:pt x="13" y="52"/>
                  </a:cubicBezTo>
                  <a:cubicBezTo>
                    <a:pt x="14" y="55"/>
                    <a:pt x="16" y="57"/>
                    <a:pt x="17" y="60"/>
                  </a:cubicBezTo>
                  <a:cubicBezTo>
                    <a:pt x="21" y="67"/>
                    <a:pt x="26" y="74"/>
                    <a:pt x="32" y="82"/>
                  </a:cubicBezTo>
                  <a:cubicBezTo>
                    <a:pt x="33" y="84"/>
                    <a:pt x="35" y="86"/>
                    <a:pt x="36" y="88"/>
                  </a:cubicBezTo>
                  <a:cubicBezTo>
                    <a:pt x="39" y="91"/>
                    <a:pt x="42" y="95"/>
                    <a:pt x="45" y="98"/>
                  </a:cubicBezTo>
                  <a:cubicBezTo>
                    <a:pt x="48" y="101"/>
                    <a:pt x="50" y="104"/>
                    <a:pt x="53" y="106"/>
                  </a:cubicBezTo>
                  <a:cubicBezTo>
                    <a:pt x="54" y="108"/>
                    <a:pt x="55" y="109"/>
                    <a:pt x="57" y="110"/>
                  </a:cubicBezTo>
                  <a:cubicBezTo>
                    <a:pt x="58" y="112"/>
                    <a:pt x="59" y="113"/>
                    <a:pt x="61" y="114"/>
                  </a:cubicBezTo>
                  <a:cubicBezTo>
                    <a:pt x="63" y="117"/>
                    <a:pt x="66" y="119"/>
                    <a:pt x="69" y="121"/>
                  </a:cubicBezTo>
                  <a:cubicBezTo>
                    <a:pt x="72" y="125"/>
                    <a:pt x="76" y="128"/>
                    <a:pt x="79" y="131"/>
                  </a:cubicBezTo>
                  <a:cubicBezTo>
                    <a:pt x="81" y="132"/>
                    <a:pt x="83" y="134"/>
                    <a:pt x="85" y="135"/>
                  </a:cubicBezTo>
                  <a:cubicBezTo>
                    <a:pt x="92" y="141"/>
                    <a:pt x="100" y="146"/>
                    <a:pt x="107" y="150"/>
                  </a:cubicBezTo>
                  <a:cubicBezTo>
                    <a:pt x="110" y="151"/>
                    <a:pt x="112" y="153"/>
                    <a:pt x="115" y="154"/>
                  </a:cubicBezTo>
                  <a:cubicBezTo>
                    <a:pt x="127" y="160"/>
                    <a:pt x="138" y="164"/>
                    <a:pt x="147" y="164"/>
                  </a:cubicBezTo>
                  <a:cubicBezTo>
                    <a:pt x="153" y="164"/>
                    <a:pt x="158" y="162"/>
                    <a:pt x="162" y="159"/>
                  </a:cubicBezTo>
                  <a:cubicBezTo>
                    <a:pt x="170" y="150"/>
                    <a:pt x="168" y="133"/>
                    <a:pt x="157" y="112"/>
                  </a:cubicBezTo>
                  <a:cubicBezTo>
                    <a:pt x="156" y="109"/>
                    <a:pt x="154" y="107"/>
                    <a:pt x="153" y="104"/>
                  </a:cubicBezTo>
                  <a:cubicBezTo>
                    <a:pt x="149" y="97"/>
                    <a:pt x="144" y="90"/>
                    <a:pt x="138" y="82"/>
                  </a:cubicBezTo>
                  <a:cubicBezTo>
                    <a:pt x="136" y="80"/>
                    <a:pt x="135" y="78"/>
                    <a:pt x="133" y="76"/>
                  </a:cubicBezTo>
                  <a:cubicBezTo>
                    <a:pt x="131" y="73"/>
                    <a:pt x="128" y="69"/>
                    <a:pt x="124" y="66"/>
                  </a:cubicBezTo>
                  <a:cubicBezTo>
                    <a:pt x="122" y="63"/>
                    <a:pt x="120" y="60"/>
                    <a:pt x="117" y="58"/>
                  </a:cubicBezTo>
                  <a:cubicBezTo>
                    <a:pt x="116" y="57"/>
                    <a:pt x="115" y="55"/>
                    <a:pt x="113" y="54"/>
                  </a:cubicBezTo>
                  <a:cubicBezTo>
                    <a:pt x="112" y="52"/>
                    <a:pt x="110" y="51"/>
                    <a:pt x="109" y="50"/>
                  </a:cubicBezTo>
                  <a:cubicBezTo>
                    <a:pt x="106" y="47"/>
                    <a:pt x="104" y="45"/>
                    <a:pt x="101" y="43"/>
                  </a:cubicBezTo>
                  <a:cubicBezTo>
                    <a:pt x="98" y="39"/>
                    <a:pt x="94" y="36"/>
                    <a:pt x="91" y="33"/>
                  </a:cubicBezTo>
                  <a:cubicBezTo>
                    <a:pt x="89" y="32"/>
                    <a:pt x="87" y="30"/>
                    <a:pt x="85" y="29"/>
                  </a:cubicBezTo>
                  <a:cubicBezTo>
                    <a:pt x="77" y="23"/>
                    <a:pt x="70" y="18"/>
                    <a:pt x="63" y="14"/>
                  </a:cubicBezTo>
                  <a:cubicBezTo>
                    <a:pt x="60" y="13"/>
                    <a:pt x="58" y="11"/>
                    <a:pt x="55" y="10"/>
                  </a:cubicBezTo>
                  <a:cubicBezTo>
                    <a:pt x="43" y="4"/>
                    <a:pt x="32" y="0"/>
                    <a:pt x="23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0" name="Oval 51"/>
            <p:cNvSpPr>
              <a:spLocks noChangeArrowheads="1"/>
            </p:cNvSpPr>
            <p:nvPr/>
          </p:nvSpPr>
          <p:spPr bwMode="auto">
            <a:xfrm>
              <a:off x="1881188" y="3403600"/>
              <a:ext cx="128588" cy="128588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587316" y="1749671"/>
            <a:ext cx="678211" cy="672746"/>
            <a:chOff x="1977747" y="1270594"/>
            <a:chExt cx="899446" cy="892198"/>
          </a:xfrm>
        </p:grpSpPr>
        <p:sp>
          <p:nvSpPr>
            <p:cNvPr id="42" name="Oval 107"/>
            <p:cNvSpPr>
              <a:spLocks noChangeArrowheads="1"/>
            </p:cNvSpPr>
            <p:nvPr/>
          </p:nvSpPr>
          <p:spPr bwMode="auto">
            <a:xfrm>
              <a:off x="1977747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108"/>
            <p:cNvSpPr>
              <a:spLocks noChangeArrowheads="1"/>
            </p:cNvSpPr>
            <p:nvPr/>
          </p:nvSpPr>
          <p:spPr bwMode="auto">
            <a:xfrm>
              <a:off x="2028522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9"/>
            <p:cNvSpPr/>
            <p:nvPr/>
          </p:nvSpPr>
          <p:spPr bwMode="auto">
            <a:xfrm>
              <a:off x="2014015" y="1470069"/>
              <a:ext cx="718106" cy="667335"/>
            </a:xfrm>
            <a:custGeom>
              <a:avLst/>
              <a:gdLst>
                <a:gd name="T0" fmla="*/ 47 w 198"/>
                <a:gd name="T1" fmla="*/ 4 h 184"/>
                <a:gd name="T2" fmla="*/ 0 w 198"/>
                <a:gd name="T3" fmla="*/ 52 h 184"/>
                <a:gd name="T4" fmla="*/ 4 w 198"/>
                <a:gd name="T5" fmla="*/ 111 h 184"/>
                <a:gd name="T6" fmla="*/ 56 w 198"/>
                <a:gd name="T7" fmla="*/ 172 h 184"/>
                <a:gd name="T8" fmla="*/ 123 w 198"/>
                <a:gd name="T9" fmla="*/ 184 h 184"/>
                <a:gd name="T10" fmla="*/ 149 w 198"/>
                <a:gd name="T11" fmla="*/ 174 h 184"/>
                <a:gd name="T12" fmla="*/ 191 w 198"/>
                <a:gd name="T13" fmla="*/ 132 h 184"/>
                <a:gd name="T14" fmla="*/ 198 w 198"/>
                <a:gd name="T15" fmla="*/ 122 h 184"/>
                <a:gd name="T16" fmla="*/ 196 w 198"/>
                <a:gd name="T17" fmla="*/ 113 h 184"/>
                <a:gd name="T18" fmla="*/ 165 w 198"/>
                <a:gd name="T19" fmla="*/ 87 h 184"/>
                <a:gd name="T20" fmla="*/ 175 w 198"/>
                <a:gd name="T21" fmla="*/ 78 h 184"/>
                <a:gd name="T22" fmla="*/ 170 w 198"/>
                <a:gd name="T23" fmla="*/ 2 h 184"/>
                <a:gd name="T24" fmla="*/ 59 w 198"/>
                <a:gd name="T25" fmla="*/ 0 h 184"/>
                <a:gd name="T26" fmla="*/ 47 w 198"/>
                <a:gd name="T27" fmla="*/ 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8" h="184">
                  <a:moveTo>
                    <a:pt x="47" y="4"/>
                  </a:moveTo>
                  <a:lnTo>
                    <a:pt x="0" y="52"/>
                  </a:lnTo>
                  <a:lnTo>
                    <a:pt x="4" y="111"/>
                  </a:lnTo>
                  <a:lnTo>
                    <a:pt x="56" y="172"/>
                  </a:lnTo>
                  <a:lnTo>
                    <a:pt x="123" y="184"/>
                  </a:lnTo>
                  <a:lnTo>
                    <a:pt x="149" y="174"/>
                  </a:lnTo>
                  <a:lnTo>
                    <a:pt x="191" y="132"/>
                  </a:lnTo>
                  <a:lnTo>
                    <a:pt x="198" y="122"/>
                  </a:lnTo>
                  <a:lnTo>
                    <a:pt x="196" y="113"/>
                  </a:lnTo>
                  <a:lnTo>
                    <a:pt x="165" y="87"/>
                  </a:lnTo>
                  <a:lnTo>
                    <a:pt x="175" y="78"/>
                  </a:lnTo>
                  <a:lnTo>
                    <a:pt x="170" y="2"/>
                  </a:lnTo>
                  <a:lnTo>
                    <a:pt x="59" y="0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10"/>
            <p:cNvSpPr>
              <a:spLocks noEditPoints="1"/>
            </p:cNvSpPr>
            <p:nvPr/>
          </p:nvSpPr>
          <p:spPr bwMode="auto">
            <a:xfrm>
              <a:off x="2184474" y="1459188"/>
              <a:ext cx="471484" cy="301026"/>
            </a:xfrm>
            <a:custGeom>
              <a:avLst/>
              <a:gdLst>
                <a:gd name="T0" fmla="*/ 51 w 55"/>
                <a:gd name="T1" fmla="*/ 0 h 35"/>
                <a:gd name="T2" fmla="*/ 4 w 55"/>
                <a:gd name="T3" fmla="*/ 0 h 35"/>
                <a:gd name="T4" fmla="*/ 0 w 55"/>
                <a:gd name="T5" fmla="*/ 4 h 35"/>
                <a:gd name="T6" fmla="*/ 0 w 55"/>
                <a:gd name="T7" fmla="*/ 31 h 35"/>
                <a:gd name="T8" fmla="*/ 4 w 55"/>
                <a:gd name="T9" fmla="*/ 35 h 35"/>
                <a:gd name="T10" fmla="*/ 51 w 55"/>
                <a:gd name="T11" fmla="*/ 35 h 35"/>
                <a:gd name="T12" fmla="*/ 55 w 55"/>
                <a:gd name="T13" fmla="*/ 31 h 35"/>
                <a:gd name="T14" fmla="*/ 55 w 55"/>
                <a:gd name="T15" fmla="*/ 4 h 35"/>
                <a:gd name="T16" fmla="*/ 51 w 55"/>
                <a:gd name="T17" fmla="*/ 0 h 35"/>
                <a:gd name="T18" fmla="*/ 49 w 55"/>
                <a:gd name="T19" fmla="*/ 28 h 35"/>
                <a:gd name="T20" fmla="*/ 46 w 55"/>
                <a:gd name="T21" fmla="*/ 31 h 35"/>
                <a:gd name="T22" fmla="*/ 9 w 55"/>
                <a:gd name="T23" fmla="*/ 31 h 35"/>
                <a:gd name="T24" fmla="*/ 6 w 55"/>
                <a:gd name="T25" fmla="*/ 28 h 35"/>
                <a:gd name="T26" fmla="*/ 6 w 55"/>
                <a:gd name="T27" fmla="*/ 8 h 35"/>
                <a:gd name="T28" fmla="*/ 9 w 55"/>
                <a:gd name="T29" fmla="*/ 5 h 35"/>
                <a:gd name="T30" fmla="*/ 46 w 55"/>
                <a:gd name="T31" fmla="*/ 5 h 35"/>
                <a:gd name="T32" fmla="*/ 49 w 55"/>
                <a:gd name="T33" fmla="*/ 8 h 35"/>
                <a:gd name="T34" fmla="*/ 49 w 55"/>
                <a:gd name="T3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5">
                  <a:moveTo>
                    <a:pt x="5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5"/>
                    <a:pt x="55" y="34"/>
                    <a:pt x="55" y="31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1" y="0"/>
                  </a:cubicBezTo>
                  <a:close/>
                  <a:moveTo>
                    <a:pt x="49" y="28"/>
                  </a:moveTo>
                  <a:cubicBezTo>
                    <a:pt x="49" y="29"/>
                    <a:pt x="48" y="31"/>
                    <a:pt x="46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1"/>
                    <a:pt x="6" y="29"/>
                    <a:pt x="6" y="2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7"/>
                    <a:pt x="49" y="8"/>
                  </a:cubicBezTo>
                  <a:lnTo>
                    <a:pt x="49" y="2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11"/>
            <p:cNvSpPr>
              <a:spLocks noEditPoints="1"/>
            </p:cNvSpPr>
            <p:nvPr/>
          </p:nvSpPr>
          <p:spPr bwMode="auto">
            <a:xfrm>
              <a:off x="2108311" y="1778348"/>
              <a:ext cx="623809" cy="170461"/>
            </a:xfrm>
            <a:custGeom>
              <a:avLst/>
              <a:gdLst>
                <a:gd name="T0" fmla="*/ 66 w 73"/>
                <a:gd name="T1" fmla="*/ 3 h 20"/>
                <a:gd name="T2" fmla="*/ 63 w 73"/>
                <a:gd name="T3" fmla="*/ 0 h 20"/>
                <a:gd name="T4" fmla="*/ 10 w 73"/>
                <a:gd name="T5" fmla="*/ 0 h 20"/>
                <a:gd name="T6" fmla="*/ 6 w 73"/>
                <a:gd name="T7" fmla="*/ 4 h 20"/>
                <a:gd name="T8" fmla="*/ 1 w 73"/>
                <a:gd name="T9" fmla="*/ 14 h 20"/>
                <a:gd name="T10" fmla="*/ 72 w 73"/>
                <a:gd name="T11" fmla="*/ 14 h 20"/>
                <a:gd name="T12" fmla="*/ 66 w 73"/>
                <a:gd name="T13" fmla="*/ 3 h 20"/>
                <a:gd name="T14" fmla="*/ 25 w 73"/>
                <a:gd name="T15" fmla="*/ 12 h 20"/>
                <a:gd name="T16" fmla="*/ 26 w 73"/>
                <a:gd name="T17" fmla="*/ 9 h 20"/>
                <a:gd name="T18" fmla="*/ 46 w 73"/>
                <a:gd name="T19" fmla="*/ 9 h 20"/>
                <a:gd name="T20" fmla="*/ 48 w 73"/>
                <a:gd name="T21" fmla="*/ 12 h 20"/>
                <a:gd name="T22" fmla="*/ 25 w 73"/>
                <a:gd name="T23" fmla="*/ 12 h 20"/>
                <a:gd name="T24" fmla="*/ 62 w 73"/>
                <a:gd name="T25" fmla="*/ 7 h 20"/>
                <a:gd name="T26" fmla="*/ 11 w 73"/>
                <a:gd name="T27" fmla="*/ 7 h 20"/>
                <a:gd name="T28" fmla="*/ 9 w 73"/>
                <a:gd name="T29" fmla="*/ 6 h 20"/>
                <a:gd name="T30" fmla="*/ 10 w 73"/>
                <a:gd name="T31" fmla="*/ 4 h 20"/>
                <a:gd name="T32" fmla="*/ 13 w 73"/>
                <a:gd name="T33" fmla="*/ 2 h 20"/>
                <a:gd name="T34" fmla="*/ 61 w 73"/>
                <a:gd name="T35" fmla="*/ 2 h 20"/>
                <a:gd name="T36" fmla="*/ 63 w 73"/>
                <a:gd name="T37" fmla="*/ 4 h 20"/>
                <a:gd name="T38" fmla="*/ 64 w 73"/>
                <a:gd name="T39" fmla="*/ 6 h 20"/>
                <a:gd name="T40" fmla="*/ 62 w 73"/>
                <a:gd name="T41" fmla="*/ 7 h 20"/>
                <a:gd name="T42" fmla="*/ 0 w 73"/>
                <a:gd name="T43" fmla="*/ 16 h 20"/>
                <a:gd name="T44" fmla="*/ 3 w 73"/>
                <a:gd name="T45" fmla="*/ 20 h 20"/>
                <a:gd name="T46" fmla="*/ 70 w 73"/>
                <a:gd name="T47" fmla="*/ 20 h 20"/>
                <a:gd name="T48" fmla="*/ 73 w 73"/>
                <a:gd name="T49" fmla="*/ 16 h 20"/>
                <a:gd name="T50" fmla="*/ 0 w 73"/>
                <a:gd name="T51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0">
                  <a:moveTo>
                    <a:pt x="66" y="3"/>
                  </a:moveTo>
                  <a:cubicBezTo>
                    <a:pt x="66" y="2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72" y="14"/>
                    <a:pt x="72" y="14"/>
                    <a:pt x="72" y="14"/>
                  </a:cubicBezTo>
                  <a:lnTo>
                    <a:pt x="66" y="3"/>
                  </a:lnTo>
                  <a:close/>
                  <a:moveTo>
                    <a:pt x="25" y="12"/>
                  </a:moveTo>
                  <a:cubicBezTo>
                    <a:pt x="26" y="9"/>
                    <a:pt x="26" y="9"/>
                    <a:pt x="2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9" y="7"/>
                    <a:pt x="8" y="7"/>
                    <a:pt x="9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4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7"/>
                    <a:pt x="64" y="7"/>
                    <a:pt x="62" y="7"/>
                  </a:cubicBezTo>
                  <a:close/>
                  <a:moveTo>
                    <a:pt x="0" y="16"/>
                  </a:moveTo>
                  <a:cubicBezTo>
                    <a:pt x="0" y="16"/>
                    <a:pt x="1" y="17"/>
                    <a:pt x="3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2" y="17"/>
                    <a:pt x="73" y="16"/>
                    <a:pt x="73" y="1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2"/>
            <p:cNvSpPr>
              <a:spLocks noEditPoints="1"/>
            </p:cNvSpPr>
            <p:nvPr/>
          </p:nvSpPr>
          <p:spPr bwMode="auto">
            <a:xfrm>
              <a:off x="2191728" y="1451935"/>
              <a:ext cx="482364" cy="301026"/>
            </a:xfrm>
            <a:custGeom>
              <a:avLst/>
              <a:gdLst>
                <a:gd name="T0" fmla="*/ 52 w 56"/>
                <a:gd name="T1" fmla="*/ 0 h 35"/>
                <a:gd name="T2" fmla="*/ 4 w 56"/>
                <a:gd name="T3" fmla="*/ 0 h 35"/>
                <a:gd name="T4" fmla="*/ 0 w 56"/>
                <a:gd name="T5" fmla="*/ 4 h 35"/>
                <a:gd name="T6" fmla="*/ 0 w 56"/>
                <a:gd name="T7" fmla="*/ 31 h 35"/>
                <a:gd name="T8" fmla="*/ 4 w 56"/>
                <a:gd name="T9" fmla="*/ 35 h 35"/>
                <a:gd name="T10" fmla="*/ 52 w 56"/>
                <a:gd name="T11" fmla="*/ 35 h 35"/>
                <a:gd name="T12" fmla="*/ 56 w 56"/>
                <a:gd name="T13" fmla="*/ 31 h 35"/>
                <a:gd name="T14" fmla="*/ 56 w 56"/>
                <a:gd name="T15" fmla="*/ 4 h 35"/>
                <a:gd name="T16" fmla="*/ 52 w 56"/>
                <a:gd name="T17" fmla="*/ 0 h 35"/>
                <a:gd name="T18" fmla="*/ 49 w 56"/>
                <a:gd name="T19" fmla="*/ 27 h 35"/>
                <a:gd name="T20" fmla="*/ 46 w 56"/>
                <a:gd name="T21" fmla="*/ 30 h 35"/>
                <a:gd name="T22" fmla="*/ 9 w 56"/>
                <a:gd name="T23" fmla="*/ 30 h 35"/>
                <a:gd name="T24" fmla="*/ 6 w 56"/>
                <a:gd name="T25" fmla="*/ 27 h 35"/>
                <a:gd name="T26" fmla="*/ 6 w 56"/>
                <a:gd name="T27" fmla="*/ 8 h 35"/>
                <a:gd name="T28" fmla="*/ 9 w 56"/>
                <a:gd name="T29" fmla="*/ 5 h 35"/>
                <a:gd name="T30" fmla="*/ 46 w 56"/>
                <a:gd name="T31" fmla="*/ 5 h 35"/>
                <a:gd name="T32" fmla="*/ 49 w 56"/>
                <a:gd name="T33" fmla="*/ 8 h 35"/>
                <a:gd name="T34" fmla="*/ 49 w 56"/>
                <a:gd name="T35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35">
                  <a:moveTo>
                    <a:pt x="5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4" y="35"/>
                    <a:pt x="56" y="33"/>
                    <a:pt x="56" y="3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  <a:moveTo>
                    <a:pt x="49" y="27"/>
                  </a:moveTo>
                  <a:cubicBezTo>
                    <a:pt x="49" y="29"/>
                    <a:pt x="48" y="30"/>
                    <a:pt x="46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0"/>
                    <a:pt x="6" y="29"/>
                    <a:pt x="6" y="2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6"/>
                    <a:pt x="49" y="8"/>
                  </a:cubicBezTo>
                  <a:lnTo>
                    <a:pt x="4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3"/>
            <p:cNvSpPr>
              <a:spLocks noEditPoints="1"/>
            </p:cNvSpPr>
            <p:nvPr/>
          </p:nvSpPr>
          <p:spPr bwMode="auto">
            <a:xfrm>
              <a:off x="2115565" y="1767468"/>
              <a:ext cx="627436" cy="163207"/>
            </a:xfrm>
            <a:custGeom>
              <a:avLst/>
              <a:gdLst>
                <a:gd name="T0" fmla="*/ 67 w 73"/>
                <a:gd name="T1" fmla="*/ 3 h 19"/>
                <a:gd name="T2" fmla="*/ 63 w 73"/>
                <a:gd name="T3" fmla="*/ 0 h 19"/>
                <a:gd name="T4" fmla="*/ 10 w 73"/>
                <a:gd name="T5" fmla="*/ 0 h 19"/>
                <a:gd name="T6" fmla="*/ 7 w 73"/>
                <a:gd name="T7" fmla="*/ 3 h 19"/>
                <a:gd name="T8" fmla="*/ 1 w 73"/>
                <a:gd name="T9" fmla="*/ 13 h 19"/>
                <a:gd name="T10" fmla="*/ 73 w 73"/>
                <a:gd name="T11" fmla="*/ 13 h 19"/>
                <a:gd name="T12" fmla="*/ 67 w 73"/>
                <a:gd name="T13" fmla="*/ 3 h 19"/>
                <a:gd name="T14" fmla="*/ 25 w 73"/>
                <a:gd name="T15" fmla="*/ 12 h 19"/>
                <a:gd name="T16" fmla="*/ 27 w 73"/>
                <a:gd name="T17" fmla="*/ 9 h 19"/>
                <a:gd name="T18" fmla="*/ 47 w 73"/>
                <a:gd name="T19" fmla="*/ 9 h 19"/>
                <a:gd name="T20" fmla="*/ 48 w 73"/>
                <a:gd name="T21" fmla="*/ 12 h 19"/>
                <a:gd name="T22" fmla="*/ 25 w 73"/>
                <a:gd name="T23" fmla="*/ 12 h 19"/>
                <a:gd name="T24" fmla="*/ 62 w 73"/>
                <a:gd name="T25" fmla="*/ 7 h 19"/>
                <a:gd name="T26" fmla="*/ 12 w 73"/>
                <a:gd name="T27" fmla="*/ 7 h 19"/>
                <a:gd name="T28" fmla="*/ 9 w 73"/>
                <a:gd name="T29" fmla="*/ 6 h 19"/>
                <a:gd name="T30" fmla="*/ 10 w 73"/>
                <a:gd name="T31" fmla="*/ 3 h 19"/>
                <a:gd name="T32" fmla="*/ 13 w 73"/>
                <a:gd name="T33" fmla="*/ 2 h 19"/>
                <a:gd name="T34" fmla="*/ 61 w 73"/>
                <a:gd name="T35" fmla="*/ 2 h 19"/>
                <a:gd name="T36" fmla="*/ 63 w 73"/>
                <a:gd name="T37" fmla="*/ 3 h 19"/>
                <a:gd name="T38" fmla="*/ 65 w 73"/>
                <a:gd name="T39" fmla="*/ 6 h 19"/>
                <a:gd name="T40" fmla="*/ 62 w 73"/>
                <a:gd name="T41" fmla="*/ 7 h 19"/>
                <a:gd name="T42" fmla="*/ 0 w 73"/>
                <a:gd name="T43" fmla="*/ 15 h 19"/>
                <a:gd name="T44" fmla="*/ 3 w 73"/>
                <a:gd name="T45" fmla="*/ 19 h 19"/>
                <a:gd name="T46" fmla="*/ 70 w 73"/>
                <a:gd name="T47" fmla="*/ 19 h 19"/>
                <a:gd name="T48" fmla="*/ 73 w 73"/>
                <a:gd name="T49" fmla="*/ 15 h 19"/>
                <a:gd name="T50" fmla="*/ 0 w 73"/>
                <a:gd name="T51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19">
                  <a:moveTo>
                    <a:pt x="67" y="3"/>
                  </a:moveTo>
                  <a:cubicBezTo>
                    <a:pt x="66" y="1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7" y="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73" y="13"/>
                    <a:pt x="73" y="13"/>
                    <a:pt x="73" y="13"/>
                  </a:cubicBezTo>
                  <a:lnTo>
                    <a:pt x="67" y="3"/>
                  </a:lnTo>
                  <a:close/>
                  <a:moveTo>
                    <a:pt x="25" y="12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3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2" y="7"/>
                  </a:cubicBezTo>
                  <a:close/>
                  <a:moveTo>
                    <a:pt x="0" y="15"/>
                  </a:moveTo>
                  <a:cubicBezTo>
                    <a:pt x="0" y="16"/>
                    <a:pt x="2" y="17"/>
                    <a:pt x="3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2" y="17"/>
                    <a:pt x="73" y="16"/>
                    <a:pt x="73" y="15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165643" y="1521784"/>
            <a:ext cx="787586" cy="781239"/>
            <a:chOff x="925975" y="1270594"/>
            <a:chExt cx="899446" cy="892198"/>
          </a:xfrm>
        </p:grpSpPr>
        <p:sp>
          <p:nvSpPr>
            <p:cNvPr id="50" name="Oval 114"/>
            <p:cNvSpPr>
              <a:spLocks noChangeArrowheads="1"/>
            </p:cNvSpPr>
            <p:nvPr/>
          </p:nvSpPr>
          <p:spPr bwMode="auto">
            <a:xfrm>
              <a:off x="925975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115"/>
            <p:cNvSpPr>
              <a:spLocks noChangeArrowheads="1"/>
            </p:cNvSpPr>
            <p:nvPr/>
          </p:nvSpPr>
          <p:spPr bwMode="auto">
            <a:xfrm>
              <a:off x="976750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6"/>
            <p:cNvSpPr/>
            <p:nvPr/>
          </p:nvSpPr>
          <p:spPr bwMode="auto">
            <a:xfrm>
              <a:off x="951363" y="1459188"/>
              <a:ext cx="605675" cy="703603"/>
            </a:xfrm>
            <a:custGeom>
              <a:avLst/>
              <a:gdLst>
                <a:gd name="T0" fmla="*/ 71 w 167"/>
                <a:gd name="T1" fmla="*/ 0 h 194"/>
                <a:gd name="T2" fmla="*/ 0 w 167"/>
                <a:gd name="T3" fmla="*/ 73 h 194"/>
                <a:gd name="T4" fmla="*/ 12 w 167"/>
                <a:gd name="T5" fmla="*/ 111 h 194"/>
                <a:gd name="T6" fmla="*/ 28 w 167"/>
                <a:gd name="T7" fmla="*/ 149 h 194"/>
                <a:gd name="T8" fmla="*/ 52 w 167"/>
                <a:gd name="T9" fmla="*/ 170 h 194"/>
                <a:gd name="T10" fmla="*/ 116 w 167"/>
                <a:gd name="T11" fmla="*/ 194 h 194"/>
                <a:gd name="T12" fmla="*/ 167 w 167"/>
                <a:gd name="T13" fmla="*/ 142 h 194"/>
                <a:gd name="T14" fmla="*/ 165 w 167"/>
                <a:gd name="T15" fmla="*/ 5 h 194"/>
                <a:gd name="T16" fmla="*/ 71 w 167"/>
                <a:gd name="T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194">
                  <a:moveTo>
                    <a:pt x="71" y="0"/>
                  </a:moveTo>
                  <a:lnTo>
                    <a:pt x="0" y="73"/>
                  </a:lnTo>
                  <a:lnTo>
                    <a:pt x="12" y="111"/>
                  </a:lnTo>
                  <a:lnTo>
                    <a:pt x="28" y="149"/>
                  </a:lnTo>
                  <a:lnTo>
                    <a:pt x="52" y="170"/>
                  </a:lnTo>
                  <a:lnTo>
                    <a:pt x="116" y="194"/>
                  </a:lnTo>
                  <a:lnTo>
                    <a:pt x="167" y="142"/>
                  </a:lnTo>
                  <a:lnTo>
                    <a:pt x="165" y="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7"/>
            <p:cNvSpPr>
              <a:spLocks noEditPoints="1"/>
            </p:cNvSpPr>
            <p:nvPr/>
          </p:nvSpPr>
          <p:spPr bwMode="auto">
            <a:xfrm>
              <a:off x="1190731" y="1433801"/>
              <a:ext cx="377187" cy="583918"/>
            </a:xfrm>
            <a:custGeom>
              <a:avLst/>
              <a:gdLst>
                <a:gd name="T0" fmla="*/ 35 w 44"/>
                <a:gd name="T1" fmla="*/ 0 h 68"/>
                <a:gd name="T2" fmla="*/ 9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9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2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2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4" y="68"/>
                    <a:pt x="9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4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4" y="57"/>
                    <a:pt x="26" y="59"/>
                    <a:pt x="26" y="61"/>
                  </a:cubicBezTo>
                  <a:cubicBezTo>
                    <a:pt x="26" y="64"/>
                    <a:pt x="24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2"/>
                    <a:pt x="36" y="55"/>
                    <a:pt x="3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2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6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8"/>
            <p:cNvSpPr>
              <a:spLocks noEditPoints="1"/>
            </p:cNvSpPr>
            <p:nvPr/>
          </p:nvSpPr>
          <p:spPr bwMode="auto">
            <a:xfrm>
              <a:off x="1197985" y="1426547"/>
              <a:ext cx="377187" cy="580291"/>
            </a:xfrm>
            <a:custGeom>
              <a:avLst/>
              <a:gdLst>
                <a:gd name="T0" fmla="*/ 35 w 44"/>
                <a:gd name="T1" fmla="*/ 0 h 68"/>
                <a:gd name="T2" fmla="*/ 10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10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3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3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5" y="68"/>
                    <a:pt x="10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3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5" y="57"/>
                    <a:pt x="26" y="59"/>
                    <a:pt x="26" y="61"/>
                  </a:cubicBezTo>
                  <a:cubicBezTo>
                    <a:pt x="26" y="63"/>
                    <a:pt x="25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1"/>
                    <a:pt x="37" y="55"/>
                    <a:pt x="33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1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7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0139338" y="1409883"/>
            <a:ext cx="692718" cy="687136"/>
            <a:chOff x="6195714" y="1270594"/>
            <a:chExt cx="899446" cy="892198"/>
          </a:xfrm>
        </p:grpSpPr>
        <p:sp>
          <p:nvSpPr>
            <p:cNvPr id="56" name="Oval 119"/>
            <p:cNvSpPr>
              <a:spLocks noChangeArrowheads="1"/>
            </p:cNvSpPr>
            <p:nvPr/>
          </p:nvSpPr>
          <p:spPr bwMode="auto">
            <a:xfrm>
              <a:off x="6195714" y="1270594"/>
              <a:ext cx="899446" cy="892198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120"/>
            <p:cNvSpPr>
              <a:spLocks noChangeArrowheads="1"/>
            </p:cNvSpPr>
            <p:nvPr/>
          </p:nvSpPr>
          <p:spPr bwMode="auto">
            <a:xfrm>
              <a:off x="6246489" y="1314115"/>
              <a:ext cx="797896" cy="797900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6210221" y="1564366"/>
              <a:ext cx="678211" cy="598425"/>
            </a:xfrm>
            <a:custGeom>
              <a:avLst/>
              <a:gdLst>
                <a:gd name="T0" fmla="*/ 50 w 187"/>
                <a:gd name="T1" fmla="*/ 0 h 165"/>
                <a:gd name="T2" fmla="*/ 0 w 187"/>
                <a:gd name="T3" fmla="*/ 49 h 165"/>
                <a:gd name="T4" fmla="*/ 34 w 187"/>
                <a:gd name="T5" fmla="*/ 125 h 165"/>
                <a:gd name="T6" fmla="*/ 85 w 187"/>
                <a:gd name="T7" fmla="*/ 153 h 165"/>
                <a:gd name="T8" fmla="*/ 109 w 187"/>
                <a:gd name="T9" fmla="*/ 165 h 165"/>
                <a:gd name="T10" fmla="*/ 182 w 187"/>
                <a:gd name="T11" fmla="*/ 92 h 165"/>
                <a:gd name="T12" fmla="*/ 180 w 187"/>
                <a:gd name="T13" fmla="*/ 89 h 165"/>
                <a:gd name="T14" fmla="*/ 187 w 187"/>
                <a:gd name="T15" fmla="*/ 82 h 165"/>
                <a:gd name="T16" fmla="*/ 187 w 187"/>
                <a:gd name="T17" fmla="*/ 14 h 165"/>
                <a:gd name="T18" fmla="*/ 180 w 187"/>
                <a:gd name="T19" fmla="*/ 0 h 165"/>
                <a:gd name="T20" fmla="*/ 50 w 187"/>
                <a:gd name="T2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165">
                  <a:moveTo>
                    <a:pt x="50" y="0"/>
                  </a:moveTo>
                  <a:lnTo>
                    <a:pt x="0" y="49"/>
                  </a:lnTo>
                  <a:lnTo>
                    <a:pt x="34" y="125"/>
                  </a:lnTo>
                  <a:lnTo>
                    <a:pt x="85" y="153"/>
                  </a:lnTo>
                  <a:lnTo>
                    <a:pt x="109" y="165"/>
                  </a:lnTo>
                  <a:lnTo>
                    <a:pt x="182" y="92"/>
                  </a:lnTo>
                  <a:lnTo>
                    <a:pt x="180" y="89"/>
                  </a:lnTo>
                  <a:lnTo>
                    <a:pt x="187" y="82"/>
                  </a:lnTo>
                  <a:lnTo>
                    <a:pt x="187" y="14"/>
                  </a:lnTo>
                  <a:lnTo>
                    <a:pt x="18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>
              <a:spLocks noEditPoints="1"/>
            </p:cNvSpPr>
            <p:nvPr/>
          </p:nvSpPr>
          <p:spPr bwMode="auto">
            <a:xfrm>
              <a:off x="6373427" y="1564366"/>
              <a:ext cx="515005" cy="333667"/>
            </a:xfrm>
            <a:custGeom>
              <a:avLst/>
              <a:gdLst>
                <a:gd name="T0" fmla="*/ 0 w 60"/>
                <a:gd name="T1" fmla="*/ 4 h 39"/>
                <a:gd name="T2" fmla="*/ 0 w 60"/>
                <a:gd name="T3" fmla="*/ 4 h 39"/>
                <a:gd name="T4" fmla="*/ 0 w 60"/>
                <a:gd name="T5" fmla="*/ 34 h 39"/>
                <a:gd name="T6" fmla="*/ 0 w 60"/>
                <a:gd name="T7" fmla="*/ 34 h 39"/>
                <a:gd name="T8" fmla="*/ 16 w 60"/>
                <a:gd name="T9" fmla="*/ 19 h 39"/>
                <a:gd name="T10" fmla="*/ 0 w 60"/>
                <a:gd name="T11" fmla="*/ 4 h 39"/>
                <a:gd name="T12" fmla="*/ 19 w 60"/>
                <a:gd name="T13" fmla="*/ 16 h 39"/>
                <a:gd name="T14" fmla="*/ 22 w 60"/>
                <a:gd name="T15" fmla="*/ 19 h 39"/>
                <a:gd name="T16" fmla="*/ 25 w 60"/>
                <a:gd name="T17" fmla="*/ 22 h 39"/>
                <a:gd name="T18" fmla="*/ 30 w 60"/>
                <a:gd name="T19" fmla="*/ 24 h 39"/>
                <a:gd name="T20" fmla="*/ 35 w 60"/>
                <a:gd name="T21" fmla="*/ 22 h 39"/>
                <a:gd name="T22" fmla="*/ 38 w 60"/>
                <a:gd name="T23" fmla="*/ 20 h 39"/>
                <a:gd name="T24" fmla="*/ 41 w 60"/>
                <a:gd name="T25" fmla="*/ 17 h 39"/>
                <a:gd name="T26" fmla="*/ 57 w 60"/>
                <a:gd name="T27" fmla="*/ 1 h 39"/>
                <a:gd name="T28" fmla="*/ 59 w 60"/>
                <a:gd name="T29" fmla="*/ 0 h 39"/>
                <a:gd name="T30" fmla="*/ 2 w 60"/>
                <a:gd name="T31" fmla="*/ 0 h 39"/>
                <a:gd name="T32" fmla="*/ 3 w 60"/>
                <a:gd name="T33" fmla="*/ 1 h 39"/>
                <a:gd name="T34" fmla="*/ 19 w 60"/>
                <a:gd name="T35" fmla="*/ 16 h 39"/>
                <a:gd name="T36" fmla="*/ 41 w 60"/>
                <a:gd name="T37" fmla="*/ 23 h 39"/>
                <a:gd name="T38" fmla="*/ 38 w 60"/>
                <a:gd name="T39" fmla="*/ 26 h 39"/>
                <a:gd name="T40" fmla="*/ 30 w 60"/>
                <a:gd name="T41" fmla="*/ 29 h 39"/>
                <a:gd name="T42" fmla="*/ 23 w 60"/>
                <a:gd name="T43" fmla="*/ 26 h 39"/>
                <a:gd name="T44" fmla="*/ 19 w 60"/>
                <a:gd name="T45" fmla="*/ 22 h 39"/>
                <a:gd name="T46" fmla="*/ 3 w 60"/>
                <a:gd name="T47" fmla="*/ 38 h 39"/>
                <a:gd name="T48" fmla="*/ 2 w 60"/>
                <a:gd name="T49" fmla="*/ 39 h 39"/>
                <a:gd name="T50" fmla="*/ 58 w 60"/>
                <a:gd name="T51" fmla="*/ 39 h 39"/>
                <a:gd name="T52" fmla="*/ 57 w 60"/>
                <a:gd name="T53" fmla="*/ 38 h 39"/>
                <a:gd name="T54" fmla="*/ 41 w 60"/>
                <a:gd name="T55" fmla="*/ 23 h 39"/>
                <a:gd name="T56" fmla="*/ 60 w 60"/>
                <a:gd name="T57" fmla="*/ 5 h 39"/>
                <a:gd name="T58" fmla="*/ 45 w 60"/>
                <a:gd name="T59" fmla="*/ 20 h 39"/>
                <a:gd name="T60" fmla="*/ 60 w 60"/>
                <a:gd name="T61" fmla="*/ 35 h 39"/>
                <a:gd name="T62" fmla="*/ 60 w 60"/>
                <a:gd name="T63" fmla="*/ 35 h 39"/>
                <a:gd name="T64" fmla="*/ 60 w 60"/>
                <a:gd name="T65" fmla="*/ 5 h 39"/>
                <a:gd name="T66" fmla="*/ 60 w 60"/>
                <a:gd name="T6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9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19"/>
                    <a:pt x="16" y="19"/>
                    <a:pt x="16" y="19"/>
                  </a:cubicBezTo>
                  <a:lnTo>
                    <a:pt x="0" y="4"/>
                  </a:lnTo>
                  <a:close/>
                  <a:moveTo>
                    <a:pt x="19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7" y="24"/>
                    <a:pt x="29" y="24"/>
                    <a:pt x="30" y="24"/>
                  </a:cubicBezTo>
                  <a:cubicBezTo>
                    <a:pt x="32" y="24"/>
                    <a:pt x="34" y="24"/>
                    <a:pt x="35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58" y="0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lnTo>
                    <a:pt x="19" y="16"/>
                  </a:lnTo>
                  <a:close/>
                  <a:moveTo>
                    <a:pt x="41" y="23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6" y="28"/>
                    <a:pt x="33" y="29"/>
                    <a:pt x="30" y="29"/>
                  </a:cubicBezTo>
                  <a:cubicBezTo>
                    <a:pt x="28" y="29"/>
                    <a:pt x="25" y="28"/>
                    <a:pt x="23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58" y="39"/>
                    <a:pt x="57" y="38"/>
                  </a:cubicBezTo>
                  <a:lnTo>
                    <a:pt x="41" y="23"/>
                  </a:lnTo>
                  <a:close/>
                  <a:moveTo>
                    <a:pt x="60" y="5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>
              <a:spLocks noEditPoints="1"/>
            </p:cNvSpPr>
            <p:nvPr/>
          </p:nvSpPr>
          <p:spPr bwMode="auto">
            <a:xfrm>
              <a:off x="6384308" y="1546232"/>
              <a:ext cx="522259" cy="340921"/>
            </a:xfrm>
            <a:custGeom>
              <a:avLst/>
              <a:gdLst>
                <a:gd name="T0" fmla="*/ 0 w 61"/>
                <a:gd name="T1" fmla="*/ 5 h 40"/>
                <a:gd name="T2" fmla="*/ 0 w 61"/>
                <a:gd name="T3" fmla="*/ 5 h 40"/>
                <a:gd name="T4" fmla="*/ 0 w 61"/>
                <a:gd name="T5" fmla="*/ 35 h 40"/>
                <a:gd name="T6" fmla="*/ 0 w 61"/>
                <a:gd name="T7" fmla="*/ 35 h 40"/>
                <a:gd name="T8" fmla="*/ 16 w 61"/>
                <a:gd name="T9" fmla="*/ 20 h 40"/>
                <a:gd name="T10" fmla="*/ 0 w 61"/>
                <a:gd name="T11" fmla="*/ 5 h 40"/>
                <a:gd name="T12" fmla="*/ 19 w 61"/>
                <a:gd name="T13" fmla="*/ 17 h 40"/>
                <a:gd name="T14" fmla="*/ 22 w 61"/>
                <a:gd name="T15" fmla="*/ 20 h 40"/>
                <a:gd name="T16" fmla="*/ 26 w 61"/>
                <a:gd name="T17" fmla="*/ 23 h 40"/>
                <a:gd name="T18" fmla="*/ 31 w 61"/>
                <a:gd name="T19" fmla="*/ 25 h 40"/>
                <a:gd name="T20" fmla="*/ 36 w 61"/>
                <a:gd name="T21" fmla="*/ 23 h 40"/>
                <a:gd name="T22" fmla="*/ 38 w 61"/>
                <a:gd name="T23" fmla="*/ 21 h 40"/>
                <a:gd name="T24" fmla="*/ 42 w 61"/>
                <a:gd name="T25" fmla="*/ 17 h 40"/>
                <a:gd name="T26" fmla="*/ 58 w 61"/>
                <a:gd name="T27" fmla="*/ 2 h 40"/>
                <a:gd name="T28" fmla="*/ 59 w 61"/>
                <a:gd name="T29" fmla="*/ 0 h 40"/>
                <a:gd name="T30" fmla="*/ 2 w 61"/>
                <a:gd name="T31" fmla="*/ 0 h 40"/>
                <a:gd name="T32" fmla="*/ 3 w 61"/>
                <a:gd name="T33" fmla="*/ 1 h 40"/>
                <a:gd name="T34" fmla="*/ 19 w 61"/>
                <a:gd name="T35" fmla="*/ 17 h 40"/>
                <a:gd name="T36" fmla="*/ 42 w 61"/>
                <a:gd name="T37" fmla="*/ 24 h 40"/>
                <a:gd name="T38" fmla="*/ 38 w 61"/>
                <a:gd name="T39" fmla="*/ 27 h 40"/>
                <a:gd name="T40" fmla="*/ 31 w 61"/>
                <a:gd name="T41" fmla="*/ 30 h 40"/>
                <a:gd name="T42" fmla="*/ 23 w 61"/>
                <a:gd name="T43" fmla="*/ 27 h 40"/>
                <a:gd name="T44" fmla="*/ 19 w 61"/>
                <a:gd name="T45" fmla="*/ 23 h 40"/>
                <a:gd name="T46" fmla="*/ 3 w 61"/>
                <a:gd name="T47" fmla="*/ 39 h 40"/>
                <a:gd name="T48" fmla="*/ 2 w 61"/>
                <a:gd name="T49" fmla="*/ 40 h 40"/>
                <a:gd name="T50" fmla="*/ 59 w 61"/>
                <a:gd name="T51" fmla="*/ 40 h 40"/>
                <a:gd name="T52" fmla="*/ 58 w 61"/>
                <a:gd name="T53" fmla="*/ 39 h 40"/>
                <a:gd name="T54" fmla="*/ 42 w 61"/>
                <a:gd name="T55" fmla="*/ 24 h 40"/>
                <a:gd name="T56" fmla="*/ 60 w 61"/>
                <a:gd name="T57" fmla="*/ 6 h 40"/>
                <a:gd name="T58" fmla="*/ 45 w 61"/>
                <a:gd name="T59" fmla="*/ 21 h 40"/>
                <a:gd name="T60" fmla="*/ 60 w 61"/>
                <a:gd name="T61" fmla="*/ 36 h 40"/>
                <a:gd name="T62" fmla="*/ 61 w 61"/>
                <a:gd name="T63" fmla="*/ 36 h 40"/>
                <a:gd name="T64" fmla="*/ 61 w 61"/>
                <a:gd name="T65" fmla="*/ 5 h 40"/>
                <a:gd name="T66" fmla="*/ 60 w 61"/>
                <a:gd name="T6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40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20"/>
                    <a:pt x="16" y="20"/>
                    <a:pt x="16" y="20"/>
                  </a:cubicBezTo>
                  <a:lnTo>
                    <a:pt x="0" y="5"/>
                  </a:lnTo>
                  <a:close/>
                  <a:moveTo>
                    <a:pt x="19" y="17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9" y="25"/>
                    <a:pt x="31" y="25"/>
                  </a:cubicBezTo>
                  <a:cubicBezTo>
                    <a:pt x="32" y="25"/>
                    <a:pt x="34" y="24"/>
                    <a:pt x="36" y="2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9" y="1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3" y="1"/>
                    <a:pt x="3" y="1"/>
                  </a:cubicBezTo>
                  <a:lnTo>
                    <a:pt x="19" y="17"/>
                  </a:lnTo>
                  <a:close/>
                  <a:moveTo>
                    <a:pt x="42" y="24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3" y="30"/>
                    <a:pt x="31" y="30"/>
                  </a:cubicBezTo>
                  <a:cubicBezTo>
                    <a:pt x="28" y="30"/>
                    <a:pt x="25" y="29"/>
                    <a:pt x="23" y="27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39"/>
                  </a:cubicBezTo>
                  <a:lnTo>
                    <a:pt x="42" y="24"/>
                  </a:lnTo>
                  <a:close/>
                  <a:moveTo>
                    <a:pt x="60" y="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1" y="3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5"/>
                    <a:pt x="60" y="5"/>
                    <a:pt x="6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84049" y="1950841"/>
            <a:ext cx="639849" cy="634693"/>
            <a:chOff x="3033145" y="1270594"/>
            <a:chExt cx="899446" cy="892198"/>
          </a:xfrm>
        </p:grpSpPr>
        <p:sp>
          <p:nvSpPr>
            <p:cNvPr id="62" name="Oval 136"/>
            <p:cNvSpPr>
              <a:spLocks noChangeArrowheads="1"/>
            </p:cNvSpPr>
            <p:nvPr/>
          </p:nvSpPr>
          <p:spPr bwMode="auto">
            <a:xfrm>
              <a:off x="3033145" y="1270594"/>
              <a:ext cx="899446" cy="892198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137"/>
            <p:cNvSpPr>
              <a:spLocks noChangeArrowheads="1"/>
            </p:cNvSpPr>
            <p:nvPr/>
          </p:nvSpPr>
          <p:spPr bwMode="auto">
            <a:xfrm>
              <a:off x="3083920" y="1314115"/>
              <a:ext cx="797896" cy="797900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8"/>
            <p:cNvSpPr/>
            <p:nvPr/>
          </p:nvSpPr>
          <p:spPr bwMode="auto">
            <a:xfrm>
              <a:off x="3083920" y="1502710"/>
              <a:ext cx="703599" cy="616559"/>
            </a:xfrm>
            <a:custGeom>
              <a:avLst/>
              <a:gdLst>
                <a:gd name="T0" fmla="*/ 52 w 82"/>
                <a:gd name="T1" fmla="*/ 55 h 72"/>
                <a:gd name="T2" fmla="*/ 55 w 82"/>
                <a:gd name="T3" fmla="*/ 43 h 72"/>
                <a:gd name="T4" fmla="*/ 62 w 82"/>
                <a:gd name="T5" fmla="*/ 36 h 72"/>
                <a:gd name="T6" fmla="*/ 64 w 82"/>
                <a:gd name="T7" fmla="*/ 34 h 72"/>
                <a:gd name="T8" fmla="*/ 71 w 82"/>
                <a:gd name="T9" fmla="*/ 27 h 72"/>
                <a:gd name="T10" fmla="*/ 73 w 82"/>
                <a:gd name="T11" fmla="*/ 24 h 72"/>
                <a:gd name="T12" fmla="*/ 82 w 82"/>
                <a:gd name="T13" fmla="*/ 17 h 72"/>
                <a:gd name="T14" fmla="*/ 62 w 82"/>
                <a:gd name="T15" fmla="*/ 3 h 72"/>
                <a:gd name="T16" fmla="*/ 50 w 82"/>
                <a:gd name="T17" fmla="*/ 0 h 72"/>
                <a:gd name="T18" fmla="*/ 26 w 82"/>
                <a:gd name="T19" fmla="*/ 5 h 72"/>
                <a:gd name="T20" fmla="*/ 9 w 82"/>
                <a:gd name="T21" fmla="*/ 12 h 72"/>
                <a:gd name="T22" fmla="*/ 0 w 82"/>
                <a:gd name="T23" fmla="*/ 21 h 72"/>
                <a:gd name="T24" fmla="*/ 0 w 82"/>
                <a:gd name="T25" fmla="*/ 25 h 72"/>
                <a:gd name="T26" fmla="*/ 34 w 82"/>
                <a:gd name="T27" fmla="*/ 72 h 72"/>
                <a:gd name="T28" fmla="*/ 52 w 82"/>
                <a:gd name="T29" fmla="*/ 5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72">
                  <a:moveTo>
                    <a:pt x="52" y="55"/>
                  </a:moveTo>
                  <a:cubicBezTo>
                    <a:pt x="55" y="43"/>
                    <a:pt x="55" y="43"/>
                    <a:pt x="55" y="43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7"/>
                    <a:pt x="63" y="3"/>
                    <a:pt x="62" y="3"/>
                  </a:cubicBezTo>
                  <a:cubicBezTo>
                    <a:pt x="61" y="3"/>
                    <a:pt x="50" y="0"/>
                    <a:pt x="50" y="0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49"/>
                    <a:pt x="16" y="72"/>
                    <a:pt x="34" y="72"/>
                  </a:cubicBezTo>
                  <a:lnTo>
                    <a:pt x="52" y="5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39"/>
            <p:cNvSpPr/>
            <p:nvPr/>
          </p:nvSpPr>
          <p:spPr bwMode="auto">
            <a:xfrm>
              <a:off x="3323289" y="1698558"/>
              <a:ext cx="301024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40"/>
            <p:cNvSpPr/>
            <p:nvPr/>
          </p:nvSpPr>
          <p:spPr bwMode="auto">
            <a:xfrm>
              <a:off x="3392198" y="1836378"/>
              <a:ext cx="163206" cy="163207"/>
            </a:xfrm>
            <a:custGeom>
              <a:avLst/>
              <a:gdLst>
                <a:gd name="T0" fmla="*/ 3 w 19"/>
                <a:gd name="T1" fmla="*/ 16 h 19"/>
                <a:gd name="T2" fmla="*/ 3 w 19"/>
                <a:gd name="T3" fmla="*/ 3 h 19"/>
                <a:gd name="T4" fmla="*/ 16 w 19"/>
                <a:gd name="T5" fmla="*/ 3 h 19"/>
                <a:gd name="T6" fmla="*/ 16 w 19"/>
                <a:gd name="T7" fmla="*/ 16 h 19"/>
                <a:gd name="T8" fmla="*/ 3 w 19"/>
                <a:gd name="T9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3" y="16"/>
                  </a:moveTo>
                  <a:cubicBezTo>
                    <a:pt x="0" y="12"/>
                    <a:pt x="0" y="7"/>
                    <a:pt x="3" y="3"/>
                  </a:cubicBezTo>
                  <a:cubicBezTo>
                    <a:pt x="7" y="0"/>
                    <a:pt x="12" y="0"/>
                    <a:pt x="16" y="3"/>
                  </a:cubicBezTo>
                  <a:cubicBezTo>
                    <a:pt x="19" y="7"/>
                    <a:pt x="19" y="12"/>
                    <a:pt x="16" y="16"/>
                  </a:cubicBezTo>
                  <a:cubicBezTo>
                    <a:pt x="12" y="19"/>
                    <a:pt x="7" y="19"/>
                    <a:pt x="3" y="1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41"/>
            <p:cNvSpPr/>
            <p:nvPr/>
          </p:nvSpPr>
          <p:spPr bwMode="auto">
            <a:xfrm>
              <a:off x="3239873" y="1571620"/>
              <a:ext cx="471484" cy="170461"/>
            </a:xfrm>
            <a:custGeom>
              <a:avLst/>
              <a:gdLst>
                <a:gd name="T0" fmla="*/ 49 w 55"/>
                <a:gd name="T1" fmla="*/ 18 h 20"/>
                <a:gd name="T2" fmla="*/ 5 w 55"/>
                <a:gd name="T3" fmla="*/ 18 h 20"/>
                <a:gd name="T4" fmla="*/ 5 w 55"/>
                <a:gd name="T5" fmla="*/ 18 h 20"/>
                <a:gd name="T6" fmla="*/ 1 w 55"/>
                <a:gd name="T7" fmla="*/ 18 h 20"/>
                <a:gd name="T8" fmla="*/ 1 w 55"/>
                <a:gd name="T9" fmla="*/ 18 h 20"/>
                <a:gd name="T10" fmla="*/ 1 w 55"/>
                <a:gd name="T11" fmla="*/ 14 h 20"/>
                <a:gd name="T12" fmla="*/ 1 w 55"/>
                <a:gd name="T13" fmla="*/ 14 h 20"/>
                <a:gd name="T14" fmla="*/ 54 w 55"/>
                <a:gd name="T15" fmla="*/ 14 h 20"/>
                <a:gd name="T16" fmla="*/ 54 w 55"/>
                <a:gd name="T17" fmla="*/ 14 h 20"/>
                <a:gd name="T18" fmla="*/ 54 w 55"/>
                <a:gd name="T19" fmla="*/ 18 h 20"/>
                <a:gd name="T20" fmla="*/ 54 w 55"/>
                <a:gd name="T21" fmla="*/ 18 h 20"/>
                <a:gd name="T22" fmla="*/ 49 w 55"/>
                <a:gd name="T2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49" y="18"/>
                  </a:moveTo>
                  <a:cubicBezTo>
                    <a:pt x="37" y="6"/>
                    <a:pt x="18" y="6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20"/>
                    <a:pt x="2" y="20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5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6" y="0"/>
                    <a:pt x="39" y="0"/>
                    <a:pt x="54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5"/>
                    <a:pt x="55" y="17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3" y="20"/>
                    <a:pt x="51" y="20"/>
                    <a:pt x="49" y="1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42"/>
            <p:cNvSpPr/>
            <p:nvPr/>
          </p:nvSpPr>
          <p:spPr bwMode="auto">
            <a:xfrm>
              <a:off x="3152830" y="1433801"/>
              <a:ext cx="641943" cy="224863"/>
            </a:xfrm>
            <a:custGeom>
              <a:avLst/>
              <a:gdLst>
                <a:gd name="T0" fmla="*/ 69 w 75"/>
                <a:gd name="T1" fmla="*/ 25 h 26"/>
                <a:gd name="T2" fmla="*/ 6 w 75"/>
                <a:gd name="T3" fmla="*/ 25 h 26"/>
                <a:gd name="T4" fmla="*/ 6 w 75"/>
                <a:gd name="T5" fmla="*/ 25 h 26"/>
                <a:gd name="T6" fmla="*/ 1 w 75"/>
                <a:gd name="T7" fmla="*/ 25 h 26"/>
                <a:gd name="T8" fmla="*/ 1 w 75"/>
                <a:gd name="T9" fmla="*/ 25 h 26"/>
                <a:gd name="T10" fmla="*/ 1 w 75"/>
                <a:gd name="T11" fmla="*/ 20 h 26"/>
                <a:gd name="T12" fmla="*/ 1 w 75"/>
                <a:gd name="T13" fmla="*/ 20 h 26"/>
                <a:gd name="T14" fmla="*/ 74 w 75"/>
                <a:gd name="T15" fmla="*/ 20 h 26"/>
                <a:gd name="T16" fmla="*/ 74 w 75"/>
                <a:gd name="T17" fmla="*/ 20 h 26"/>
                <a:gd name="T18" fmla="*/ 74 w 75"/>
                <a:gd name="T19" fmla="*/ 25 h 26"/>
                <a:gd name="T20" fmla="*/ 74 w 75"/>
                <a:gd name="T21" fmla="*/ 25 h 26"/>
                <a:gd name="T22" fmla="*/ 69 w 75"/>
                <a:gd name="T23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6">
                  <a:moveTo>
                    <a:pt x="69" y="25"/>
                  </a:moveTo>
                  <a:cubicBezTo>
                    <a:pt x="52" y="7"/>
                    <a:pt x="23" y="7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2" y="26"/>
                    <a:pt x="70" y="26"/>
                    <a:pt x="69" y="2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43"/>
            <p:cNvSpPr/>
            <p:nvPr/>
          </p:nvSpPr>
          <p:spPr bwMode="auto">
            <a:xfrm>
              <a:off x="3334170" y="1691305"/>
              <a:ext cx="297398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44"/>
            <p:cNvSpPr/>
            <p:nvPr/>
          </p:nvSpPr>
          <p:spPr bwMode="auto">
            <a:xfrm>
              <a:off x="3399452" y="1818244"/>
              <a:ext cx="174086" cy="174087"/>
            </a:xfrm>
            <a:custGeom>
              <a:avLst/>
              <a:gdLst>
                <a:gd name="T0" fmla="*/ 3 w 20"/>
                <a:gd name="T1" fmla="*/ 17 h 20"/>
                <a:gd name="T2" fmla="*/ 3 w 20"/>
                <a:gd name="T3" fmla="*/ 4 h 20"/>
                <a:gd name="T4" fmla="*/ 16 w 20"/>
                <a:gd name="T5" fmla="*/ 4 h 20"/>
                <a:gd name="T6" fmla="*/ 16 w 20"/>
                <a:gd name="T7" fmla="*/ 17 h 20"/>
                <a:gd name="T8" fmla="*/ 3 w 20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45"/>
            <p:cNvSpPr/>
            <p:nvPr/>
          </p:nvSpPr>
          <p:spPr bwMode="auto">
            <a:xfrm>
              <a:off x="3247126" y="1553486"/>
              <a:ext cx="471484" cy="170461"/>
            </a:xfrm>
            <a:custGeom>
              <a:avLst/>
              <a:gdLst>
                <a:gd name="T0" fmla="*/ 50 w 55"/>
                <a:gd name="T1" fmla="*/ 19 h 20"/>
                <a:gd name="T2" fmla="*/ 6 w 55"/>
                <a:gd name="T3" fmla="*/ 19 h 20"/>
                <a:gd name="T4" fmla="*/ 6 w 55"/>
                <a:gd name="T5" fmla="*/ 19 h 20"/>
                <a:gd name="T6" fmla="*/ 1 w 55"/>
                <a:gd name="T7" fmla="*/ 19 h 20"/>
                <a:gd name="T8" fmla="*/ 1 w 55"/>
                <a:gd name="T9" fmla="*/ 19 h 20"/>
                <a:gd name="T10" fmla="*/ 1 w 55"/>
                <a:gd name="T11" fmla="*/ 15 h 20"/>
                <a:gd name="T12" fmla="*/ 1 w 55"/>
                <a:gd name="T13" fmla="*/ 15 h 20"/>
                <a:gd name="T14" fmla="*/ 54 w 55"/>
                <a:gd name="T15" fmla="*/ 15 h 20"/>
                <a:gd name="T16" fmla="*/ 54 w 55"/>
                <a:gd name="T17" fmla="*/ 15 h 20"/>
                <a:gd name="T18" fmla="*/ 54 w 55"/>
                <a:gd name="T19" fmla="*/ 19 h 20"/>
                <a:gd name="T20" fmla="*/ 54 w 55"/>
                <a:gd name="T21" fmla="*/ 19 h 20"/>
                <a:gd name="T22" fmla="*/ 50 w 55"/>
                <a:gd name="T2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46"/>
            <p:cNvSpPr/>
            <p:nvPr/>
          </p:nvSpPr>
          <p:spPr bwMode="auto">
            <a:xfrm>
              <a:off x="3160083" y="1426547"/>
              <a:ext cx="645570" cy="213982"/>
            </a:xfrm>
            <a:custGeom>
              <a:avLst/>
              <a:gdLst>
                <a:gd name="T0" fmla="*/ 70 w 75"/>
                <a:gd name="T1" fmla="*/ 24 h 25"/>
                <a:gd name="T2" fmla="*/ 6 w 75"/>
                <a:gd name="T3" fmla="*/ 24 h 25"/>
                <a:gd name="T4" fmla="*/ 6 w 75"/>
                <a:gd name="T5" fmla="*/ 24 h 25"/>
                <a:gd name="T6" fmla="*/ 2 w 75"/>
                <a:gd name="T7" fmla="*/ 24 h 25"/>
                <a:gd name="T8" fmla="*/ 2 w 75"/>
                <a:gd name="T9" fmla="*/ 24 h 25"/>
                <a:gd name="T10" fmla="*/ 2 w 75"/>
                <a:gd name="T11" fmla="*/ 20 h 25"/>
                <a:gd name="T12" fmla="*/ 2 w 75"/>
                <a:gd name="T13" fmla="*/ 20 h 25"/>
                <a:gd name="T14" fmla="*/ 74 w 75"/>
                <a:gd name="T15" fmla="*/ 20 h 25"/>
                <a:gd name="T16" fmla="*/ 74 w 75"/>
                <a:gd name="T17" fmla="*/ 20 h 25"/>
                <a:gd name="T18" fmla="*/ 74 w 75"/>
                <a:gd name="T19" fmla="*/ 24 h 25"/>
                <a:gd name="T20" fmla="*/ 74 w 75"/>
                <a:gd name="T21" fmla="*/ 24 h 25"/>
                <a:gd name="T22" fmla="*/ 70 w 75"/>
                <a:gd name="T2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697805" y="1766704"/>
            <a:ext cx="686708" cy="683953"/>
            <a:chOff x="4084917" y="2315118"/>
            <a:chExt cx="903073" cy="899451"/>
          </a:xfrm>
        </p:grpSpPr>
        <p:sp>
          <p:nvSpPr>
            <p:cNvPr id="74" name="Oval 187"/>
            <p:cNvSpPr>
              <a:spLocks noChangeArrowheads="1"/>
            </p:cNvSpPr>
            <p:nvPr/>
          </p:nvSpPr>
          <p:spPr bwMode="auto">
            <a:xfrm>
              <a:off x="4084917" y="2315118"/>
              <a:ext cx="903073" cy="899451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Oval 188"/>
            <p:cNvSpPr>
              <a:spLocks noChangeArrowheads="1"/>
            </p:cNvSpPr>
            <p:nvPr/>
          </p:nvSpPr>
          <p:spPr bwMode="auto">
            <a:xfrm>
              <a:off x="4139319" y="2369520"/>
              <a:ext cx="794269" cy="794274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89"/>
            <p:cNvSpPr/>
            <p:nvPr/>
          </p:nvSpPr>
          <p:spPr bwMode="auto">
            <a:xfrm>
              <a:off x="4121185" y="2478325"/>
              <a:ext cx="692719" cy="721737"/>
            </a:xfrm>
            <a:custGeom>
              <a:avLst/>
              <a:gdLst>
                <a:gd name="T0" fmla="*/ 0 w 81"/>
                <a:gd name="T1" fmla="*/ 35 h 84"/>
                <a:gd name="T2" fmla="*/ 6 w 81"/>
                <a:gd name="T3" fmla="*/ 53 h 84"/>
                <a:gd name="T4" fmla="*/ 16 w 81"/>
                <a:gd name="T5" fmla="*/ 71 h 84"/>
                <a:gd name="T6" fmla="*/ 45 w 81"/>
                <a:gd name="T7" fmla="*/ 84 h 84"/>
                <a:gd name="T8" fmla="*/ 73 w 81"/>
                <a:gd name="T9" fmla="*/ 56 h 84"/>
                <a:gd name="T10" fmla="*/ 81 w 81"/>
                <a:gd name="T11" fmla="*/ 36 h 84"/>
                <a:gd name="T12" fmla="*/ 81 w 81"/>
                <a:gd name="T13" fmla="*/ 31 h 84"/>
                <a:gd name="T14" fmla="*/ 73 w 81"/>
                <a:gd name="T15" fmla="*/ 13 h 84"/>
                <a:gd name="T16" fmla="*/ 71 w 81"/>
                <a:gd name="T17" fmla="*/ 10 h 84"/>
                <a:gd name="T18" fmla="*/ 56 w 81"/>
                <a:gd name="T19" fmla="*/ 2 h 84"/>
                <a:gd name="T20" fmla="*/ 47 w 81"/>
                <a:gd name="T21" fmla="*/ 0 h 84"/>
                <a:gd name="T22" fmla="*/ 24 w 81"/>
                <a:gd name="T23" fmla="*/ 10 h 84"/>
                <a:gd name="T24" fmla="*/ 0 w 81"/>
                <a:gd name="T25" fmla="*/ 3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4">
                  <a:moveTo>
                    <a:pt x="0" y="35"/>
                  </a:moveTo>
                  <a:cubicBezTo>
                    <a:pt x="6" y="53"/>
                    <a:pt x="6" y="53"/>
                    <a:pt x="6" y="53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71"/>
                    <a:pt x="44" y="84"/>
                    <a:pt x="45" y="84"/>
                  </a:cubicBezTo>
                  <a:cubicBezTo>
                    <a:pt x="46" y="84"/>
                    <a:pt x="73" y="56"/>
                    <a:pt x="73" y="56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2"/>
                    <a:pt x="51" y="0"/>
                    <a:pt x="47" y="0"/>
                  </a:cubicBezTo>
                  <a:cubicBezTo>
                    <a:pt x="42" y="0"/>
                    <a:pt x="24" y="10"/>
                    <a:pt x="24" y="1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90"/>
            <p:cNvSpPr>
              <a:spLocks noEditPoints="1"/>
            </p:cNvSpPr>
            <p:nvPr/>
          </p:nvSpPr>
          <p:spPr bwMode="auto">
            <a:xfrm>
              <a:off x="4240869" y="2489205"/>
              <a:ext cx="573034" cy="573038"/>
            </a:xfrm>
            <a:custGeom>
              <a:avLst/>
              <a:gdLst>
                <a:gd name="T0" fmla="*/ 67 w 67"/>
                <a:gd name="T1" fmla="*/ 32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0 w 67"/>
                <a:gd name="T29" fmla="*/ 56 h 67"/>
                <a:gd name="T30" fmla="*/ 46 w 67"/>
                <a:gd name="T31" fmla="*/ 5 h 67"/>
                <a:gd name="T32" fmla="*/ 50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2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2 h 67"/>
                <a:gd name="T48" fmla="*/ 32 w 67"/>
                <a:gd name="T49" fmla="*/ 17 h 67"/>
                <a:gd name="T50" fmla="*/ 14 w 67"/>
                <a:gd name="T51" fmla="*/ 32 h 67"/>
                <a:gd name="T52" fmla="*/ 8 w 67"/>
                <a:gd name="T53" fmla="*/ 12 h 67"/>
                <a:gd name="T54" fmla="*/ 10 w 67"/>
                <a:gd name="T55" fmla="*/ 32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4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6" y="32"/>
                  </a:moveTo>
                  <a:cubicBezTo>
                    <a:pt x="67" y="32"/>
                    <a:pt x="67" y="32"/>
                    <a:pt x="67" y="32"/>
                  </a:cubicBezTo>
                  <a:cubicBezTo>
                    <a:pt x="66" y="24"/>
                    <a:pt x="64" y="17"/>
                    <a:pt x="59" y="12"/>
                  </a:cubicBezTo>
                  <a:cubicBezTo>
                    <a:pt x="57" y="13"/>
                    <a:pt x="54" y="14"/>
                    <a:pt x="52" y="14"/>
                  </a:cubicBezTo>
                  <a:cubicBezTo>
                    <a:pt x="55" y="20"/>
                    <a:pt x="56" y="25"/>
                    <a:pt x="56" y="32"/>
                  </a:cubicBezTo>
                  <a:close/>
                  <a:moveTo>
                    <a:pt x="35" y="50"/>
                  </a:moveTo>
                  <a:cubicBezTo>
                    <a:pt x="40" y="50"/>
                    <a:pt x="44" y="51"/>
                    <a:pt x="49" y="52"/>
                  </a:cubicBezTo>
                  <a:cubicBezTo>
                    <a:pt x="51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3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9" y="14"/>
                    <a:pt x="43" y="13"/>
                    <a:pt x="47" y="12"/>
                  </a:cubicBezTo>
                  <a:cubicBezTo>
                    <a:pt x="46" y="10"/>
                    <a:pt x="45" y="9"/>
                    <a:pt x="43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4"/>
                    <a:pt x="35" y="54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3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6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4" y="54"/>
                    <a:pt x="57" y="54"/>
                    <a:pt x="59" y="55"/>
                  </a:cubicBezTo>
                  <a:cubicBezTo>
                    <a:pt x="64" y="50"/>
                    <a:pt x="67" y="43"/>
                    <a:pt x="67" y="35"/>
                  </a:cubicBezTo>
                  <a:lnTo>
                    <a:pt x="56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4"/>
                    <a:pt x="43" y="65"/>
                    <a:pt x="42" y="66"/>
                  </a:cubicBezTo>
                  <a:cubicBezTo>
                    <a:pt x="47" y="65"/>
                    <a:pt x="52" y="62"/>
                    <a:pt x="57" y="58"/>
                  </a:cubicBezTo>
                  <a:cubicBezTo>
                    <a:pt x="55" y="57"/>
                    <a:pt x="53" y="56"/>
                    <a:pt x="50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0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2" y="5"/>
                    <a:pt x="47" y="3"/>
                    <a:pt x="42" y="1"/>
                  </a:cubicBezTo>
                  <a:cubicBezTo>
                    <a:pt x="43" y="2"/>
                    <a:pt x="45" y="4"/>
                    <a:pt x="46" y="5"/>
                  </a:cubicBezTo>
                  <a:close/>
                  <a:moveTo>
                    <a:pt x="49" y="15"/>
                  </a:moveTo>
                  <a:cubicBezTo>
                    <a:pt x="44" y="16"/>
                    <a:pt x="40" y="17"/>
                    <a:pt x="35" y="17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6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3" y="13"/>
                    <a:pt x="27" y="14"/>
                    <a:pt x="32" y="1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2" y="16"/>
                    <a:pt x="18" y="15"/>
                  </a:cubicBezTo>
                  <a:cubicBezTo>
                    <a:pt x="15" y="20"/>
                    <a:pt x="14" y="26"/>
                    <a:pt x="14" y="32"/>
                  </a:cubicBezTo>
                  <a:close/>
                  <a:moveTo>
                    <a:pt x="15" y="14"/>
                  </a:moveTo>
                  <a:cubicBezTo>
                    <a:pt x="12" y="14"/>
                    <a:pt x="10" y="13"/>
                    <a:pt x="8" y="12"/>
                  </a:cubicBezTo>
                  <a:cubicBezTo>
                    <a:pt x="3" y="17"/>
                    <a:pt x="0" y="24"/>
                    <a:pt x="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1" y="25"/>
                    <a:pt x="12" y="20"/>
                    <a:pt x="15" y="14"/>
                  </a:cubicBezTo>
                  <a:close/>
                  <a:moveTo>
                    <a:pt x="21" y="5"/>
                  </a:moveTo>
                  <a:cubicBezTo>
                    <a:pt x="22" y="4"/>
                    <a:pt x="23" y="2"/>
                    <a:pt x="25" y="1"/>
                  </a:cubicBezTo>
                  <a:cubicBezTo>
                    <a:pt x="19" y="3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7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3"/>
                    <a:pt x="3" y="50"/>
                    <a:pt x="8" y="55"/>
                  </a:cubicBezTo>
                  <a:cubicBezTo>
                    <a:pt x="10" y="54"/>
                    <a:pt x="12" y="54"/>
                    <a:pt x="15" y="53"/>
                  </a:cubicBezTo>
                  <a:cubicBezTo>
                    <a:pt x="12" y="47"/>
                    <a:pt x="10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7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5"/>
                    <a:pt x="25" y="66"/>
                  </a:cubicBezTo>
                  <a:cubicBezTo>
                    <a:pt x="23" y="65"/>
                    <a:pt x="22" y="64"/>
                    <a:pt x="21" y="62"/>
                  </a:cubicBezTo>
                  <a:close/>
                  <a:moveTo>
                    <a:pt x="18" y="52"/>
                  </a:moveTo>
                  <a:cubicBezTo>
                    <a:pt x="22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5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7" y="54"/>
                    <a:pt x="23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91"/>
            <p:cNvSpPr>
              <a:spLocks noEditPoints="1"/>
            </p:cNvSpPr>
            <p:nvPr/>
          </p:nvSpPr>
          <p:spPr bwMode="auto">
            <a:xfrm>
              <a:off x="4248123" y="2478325"/>
              <a:ext cx="576661" cy="576664"/>
            </a:xfrm>
            <a:custGeom>
              <a:avLst/>
              <a:gdLst>
                <a:gd name="T0" fmla="*/ 67 w 67"/>
                <a:gd name="T1" fmla="*/ 31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1 w 67"/>
                <a:gd name="T29" fmla="*/ 56 h 67"/>
                <a:gd name="T30" fmla="*/ 46 w 67"/>
                <a:gd name="T31" fmla="*/ 5 h 67"/>
                <a:gd name="T32" fmla="*/ 51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1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1 h 67"/>
                <a:gd name="T48" fmla="*/ 32 w 67"/>
                <a:gd name="T49" fmla="*/ 17 h 67"/>
                <a:gd name="T50" fmla="*/ 14 w 67"/>
                <a:gd name="T51" fmla="*/ 31 h 67"/>
                <a:gd name="T52" fmla="*/ 8 w 67"/>
                <a:gd name="T53" fmla="*/ 12 h 67"/>
                <a:gd name="T54" fmla="*/ 11 w 67"/>
                <a:gd name="T55" fmla="*/ 31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3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7" y="31"/>
                  </a:moveTo>
                  <a:cubicBezTo>
                    <a:pt x="67" y="31"/>
                    <a:pt x="67" y="31"/>
                    <a:pt x="67" y="31"/>
                  </a:cubicBezTo>
                  <a:cubicBezTo>
                    <a:pt x="67" y="24"/>
                    <a:pt x="64" y="17"/>
                    <a:pt x="59" y="12"/>
                  </a:cubicBezTo>
                  <a:cubicBezTo>
                    <a:pt x="57" y="13"/>
                    <a:pt x="55" y="13"/>
                    <a:pt x="52" y="14"/>
                  </a:cubicBezTo>
                  <a:cubicBezTo>
                    <a:pt x="55" y="19"/>
                    <a:pt x="56" y="25"/>
                    <a:pt x="57" y="31"/>
                  </a:cubicBezTo>
                  <a:close/>
                  <a:moveTo>
                    <a:pt x="35" y="50"/>
                  </a:moveTo>
                  <a:cubicBezTo>
                    <a:pt x="40" y="50"/>
                    <a:pt x="45" y="51"/>
                    <a:pt x="49" y="52"/>
                  </a:cubicBezTo>
                  <a:cubicBezTo>
                    <a:pt x="52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4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9" y="13"/>
                    <a:pt x="43" y="13"/>
                    <a:pt x="47" y="12"/>
                  </a:cubicBezTo>
                  <a:cubicBezTo>
                    <a:pt x="46" y="10"/>
                    <a:pt x="45" y="9"/>
                    <a:pt x="44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4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7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5" y="53"/>
                    <a:pt x="57" y="54"/>
                    <a:pt x="59" y="55"/>
                  </a:cubicBezTo>
                  <a:cubicBezTo>
                    <a:pt x="64" y="50"/>
                    <a:pt x="67" y="42"/>
                    <a:pt x="67" y="35"/>
                  </a:cubicBezTo>
                  <a:lnTo>
                    <a:pt x="57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3"/>
                    <a:pt x="44" y="65"/>
                    <a:pt x="42" y="66"/>
                  </a:cubicBezTo>
                  <a:cubicBezTo>
                    <a:pt x="48" y="64"/>
                    <a:pt x="53" y="62"/>
                    <a:pt x="57" y="58"/>
                  </a:cubicBezTo>
                  <a:cubicBezTo>
                    <a:pt x="55" y="57"/>
                    <a:pt x="53" y="56"/>
                    <a:pt x="51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1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3" y="5"/>
                    <a:pt x="48" y="2"/>
                    <a:pt x="42" y="1"/>
                  </a:cubicBezTo>
                  <a:cubicBezTo>
                    <a:pt x="44" y="2"/>
                    <a:pt x="45" y="3"/>
                    <a:pt x="46" y="5"/>
                  </a:cubicBezTo>
                  <a:close/>
                  <a:moveTo>
                    <a:pt x="49" y="15"/>
                  </a:moveTo>
                  <a:cubicBezTo>
                    <a:pt x="45" y="16"/>
                    <a:pt x="40" y="17"/>
                    <a:pt x="35" y="17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25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4" y="13"/>
                    <a:pt x="28" y="13"/>
                    <a:pt x="32" y="1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1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3" y="16"/>
                    <a:pt x="18" y="15"/>
                  </a:cubicBezTo>
                  <a:cubicBezTo>
                    <a:pt x="16" y="20"/>
                    <a:pt x="14" y="25"/>
                    <a:pt x="14" y="31"/>
                  </a:cubicBezTo>
                  <a:close/>
                  <a:moveTo>
                    <a:pt x="15" y="14"/>
                  </a:moveTo>
                  <a:cubicBezTo>
                    <a:pt x="12" y="13"/>
                    <a:pt x="10" y="13"/>
                    <a:pt x="8" y="12"/>
                  </a:cubicBezTo>
                  <a:cubicBezTo>
                    <a:pt x="3" y="17"/>
                    <a:pt x="0" y="24"/>
                    <a:pt x="0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25"/>
                    <a:pt x="12" y="19"/>
                    <a:pt x="15" y="14"/>
                  </a:cubicBezTo>
                  <a:close/>
                  <a:moveTo>
                    <a:pt x="21" y="5"/>
                  </a:moveTo>
                  <a:cubicBezTo>
                    <a:pt x="22" y="3"/>
                    <a:pt x="24" y="2"/>
                    <a:pt x="25" y="1"/>
                  </a:cubicBezTo>
                  <a:cubicBezTo>
                    <a:pt x="19" y="2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8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2"/>
                    <a:pt x="3" y="50"/>
                    <a:pt x="8" y="55"/>
                  </a:cubicBezTo>
                  <a:cubicBezTo>
                    <a:pt x="10" y="54"/>
                    <a:pt x="12" y="53"/>
                    <a:pt x="15" y="53"/>
                  </a:cubicBezTo>
                  <a:cubicBezTo>
                    <a:pt x="12" y="47"/>
                    <a:pt x="11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8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4"/>
                    <a:pt x="25" y="66"/>
                  </a:cubicBezTo>
                  <a:cubicBezTo>
                    <a:pt x="24" y="65"/>
                    <a:pt x="22" y="63"/>
                    <a:pt x="21" y="62"/>
                  </a:cubicBezTo>
                  <a:close/>
                  <a:moveTo>
                    <a:pt x="18" y="52"/>
                  </a:moveTo>
                  <a:cubicBezTo>
                    <a:pt x="23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6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28" y="53"/>
                    <a:pt x="24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508374" y="1896659"/>
            <a:ext cx="634690" cy="634694"/>
            <a:chOff x="3033145" y="2315118"/>
            <a:chExt cx="899446" cy="899451"/>
          </a:xfrm>
        </p:grpSpPr>
        <p:sp>
          <p:nvSpPr>
            <p:cNvPr id="80" name="Oval 208"/>
            <p:cNvSpPr>
              <a:spLocks noChangeArrowheads="1"/>
            </p:cNvSpPr>
            <p:nvPr/>
          </p:nvSpPr>
          <p:spPr bwMode="auto">
            <a:xfrm>
              <a:off x="3033145" y="2315118"/>
              <a:ext cx="899446" cy="899451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Oval 209"/>
            <p:cNvSpPr>
              <a:spLocks noChangeArrowheads="1"/>
            </p:cNvSpPr>
            <p:nvPr/>
          </p:nvSpPr>
          <p:spPr bwMode="auto">
            <a:xfrm>
              <a:off x="3083920" y="2369520"/>
              <a:ext cx="797896" cy="794274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210"/>
            <p:cNvSpPr/>
            <p:nvPr/>
          </p:nvSpPr>
          <p:spPr bwMode="auto">
            <a:xfrm>
              <a:off x="3058533" y="2590756"/>
              <a:ext cx="667331" cy="598425"/>
            </a:xfrm>
            <a:custGeom>
              <a:avLst/>
              <a:gdLst>
                <a:gd name="T0" fmla="*/ 33 w 184"/>
                <a:gd name="T1" fmla="*/ 0 h 165"/>
                <a:gd name="T2" fmla="*/ 0 w 184"/>
                <a:gd name="T3" fmla="*/ 35 h 165"/>
                <a:gd name="T4" fmla="*/ 26 w 184"/>
                <a:gd name="T5" fmla="*/ 125 h 165"/>
                <a:gd name="T6" fmla="*/ 90 w 184"/>
                <a:gd name="T7" fmla="*/ 161 h 165"/>
                <a:gd name="T8" fmla="*/ 123 w 184"/>
                <a:gd name="T9" fmla="*/ 165 h 165"/>
                <a:gd name="T10" fmla="*/ 165 w 184"/>
                <a:gd name="T11" fmla="*/ 123 h 165"/>
                <a:gd name="T12" fmla="*/ 156 w 184"/>
                <a:gd name="T13" fmla="*/ 102 h 165"/>
                <a:gd name="T14" fmla="*/ 170 w 184"/>
                <a:gd name="T15" fmla="*/ 87 h 165"/>
                <a:gd name="T16" fmla="*/ 184 w 184"/>
                <a:gd name="T17" fmla="*/ 31 h 165"/>
                <a:gd name="T18" fmla="*/ 83 w 184"/>
                <a:gd name="T19" fmla="*/ 28 h 165"/>
                <a:gd name="T20" fmla="*/ 76 w 184"/>
                <a:gd name="T21" fmla="*/ 5 h 165"/>
                <a:gd name="T22" fmla="*/ 50 w 184"/>
                <a:gd name="T23" fmla="*/ 0 h 165"/>
                <a:gd name="T24" fmla="*/ 33 w 184"/>
                <a:gd name="T2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65">
                  <a:moveTo>
                    <a:pt x="33" y="0"/>
                  </a:moveTo>
                  <a:lnTo>
                    <a:pt x="0" y="35"/>
                  </a:lnTo>
                  <a:lnTo>
                    <a:pt x="26" y="125"/>
                  </a:lnTo>
                  <a:lnTo>
                    <a:pt x="90" y="161"/>
                  </a:lnTo>
                  <a:lnTo>
                    <a:pt x="123" y="165"/>
                  </a:lnTo>
                  <a:lnTo>
                    <a:pt x="165" y="123"/>
                  </a:lnTo>
                  <a:lnTo>
                    <a:pt x="156" y="102"/>
                  </a:lnTo>
                  <a:lnTo>
                    <a:pt x="170" y="87"/>
                  </a:lnTo>
                  <a:lnTo>
                    <a:pt x="184" y="31"/>
                  </a:lnTo>
                  <a:lnTo>
                    <a:pt x="83" y="28"/>
                  </a:lnTo>
                  <a:lnTo>
                    <a:pt x="76" y="5"/>
                  </a:lnTo>
                  <a:lnTo>
                    <a:pt x="5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Oval 211"/>
            <p:cNvSpPr>
              <a:spLocks noChangeArrowheads="1"/>
            </p:cNvSpPr>
            <p:nvPr/>
          </p:nvSpPr>
          <p:spPr bwMode="auto">
            <a:xfrm>
              <a:off x="3392198" y="2949811"/>
              <a:ext cx="101550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Oval 212"/>
            <p:cNvSpPr>
              <a:spLocks noChangeArrowheads="1"/>
            </p:cNvSpPr>
            <p:nvPr/>
          </p:nvSpPr>
          <p:spPr bwMode="auto">
            <a:xfrm>
              <a:off x="3573538" y="2949811"/>
              <a:ext cx="94297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213"/>
            <p:cNvSpPr>
              <a:spLocks noEditPoints="1"/>
            </p:cNvSpPr>
            <p:nvPr/>
          </p:nvSpPr>
          <p:spPr bwMode="auto">
            <a:xfrm>
              <a:off x="3178217" y="2583503"/>
              <a:ext cx="591168" cy="340921"/>
            </a:xfrm>
            <a:custGeom>
              <a:avLst/>
              <a:gdLst>
                <a:gd name="T0" fmla="*/ 66 w 69"/>
                <a:gd name="T1" fmla="*/ 12 h 40"/>
                <a:gd name="T2" fmla="*/ 26 w 69"/>
                <a:gd name="T3" fmla="*/ 12 h 40"/>
                <a:gd name="T4" fmla="*/ 22 w 69"/>
                <a:gd name="T5" fmla="*/ 8 h 40"/>
                <a:gd name="T6" fmla="*/ 21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3 h 40"/>
                <a:gd name="T14" fmla="*/ 4 w 69"/>
                <a:gd name="T15" fmla="*/ 7 h 40"/>
                <a:gd name="T16" fmla="*/ 9 w 69"/>
                <a:gd name="T17" fmla="*/ 7 h 40"/>
                <a:gd name="T18" fmla="*/ 14 w 69"/>
                <a:gd name="T19" fmla="*/ 11 h 40"/>
                <a:gd name="T20" fmla="*/ 24 w 69"/>
                <a:gd name="T21" fmla="*/ 36 h 40"/>
                <a:gd name="T22" fmla="*/ 29 w 69"/>
                <a:gd name="T23" fmla="*/ 40 h 40"/>
                <a:gd name="T24" fmla="*/ 54 w 69"/>
                <a:gd name="T25" fmla="*/ 40 h 40"/>
                <a:gd name="T26" fmla="*/ 60 w 69"/>
                <a:gd name="T27" fmla="*/ 36 h 40"/>
                <a:gd name="T28" fmla="*/ 68 w 69"/>
                <a:gd name="T29" fmla="*/ 16 h 40"/>
                <a:gd name="T30" fmla="*/ 66 w 69"/>
                <a:gd name="T31" fmla="*/ 12 h 40"/>
                <a:gd name="T32" fmla="*/ 53 w 69"/>
                <a:gd name="T33" fmla="*/ 34 h 40"/>
                <a:gd name="T34" fmla="*/ 31 w 69"/>
                <a:gd name="T35" fmla="*/ 34 h 40"/>
                <a:gd name="T36" fmla="*/ 26 w 69"/>
                <a:gd name="T37" fmla="*/ 18 h 40"/>
                <a:gd name="T38" fmla="*/ 59 w 69"/>
                <a:gd name="T39" fmla="*/ 18 h 40"/>
                <a:gd name="T40" fmla="*/ 53 w 69"/>
                <a:gd name="T41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2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4" y="12"/>
                    <a:pt x="22" y="10"/>
                    <a:pt x="22" y="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1" y="7"/>
                    <a:pt x="4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1" y="7"/>
                    <a:pt x="13" y="9"/>
                    <a:pt x="14" y="11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7" y="40"/>
                    <a:pt x="29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6" y="40"/>
                    <a:pt x="59" y="38"/>
                    <a:pt x="60" y="3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9" y="14"/>
                    <a:pt x="68" y="12"/>
                    <a:pt x="66" y="12"/>
                  </a:cubicBezTo>
                  <a:close/>
                  <a:moveTo>
                    <a:pt x="53" y="34"/>
                  </a:moveTo>
                  <a:cubicBezTo>
                    <a:pt x="31" y="34"/>
                    <a:pt x="31" y="34"/>
                    <a:pt x="31" y="34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53" y="3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Oval 214"/>
            <p:cNvSpPr>
              <a:spLocks noChangeArrowheads="1"/>
            </p:cNvSpPr>
            <p:nvPr/>
          </p:nvSpPr>
          <p:spPr bwMode="auto">
            <a:xfrm>
              <a:off x="3410332" y="2942558"/>
              <a:ext cx="94297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Oval 215"/>
            <p:cNvSpPr>
              <a:spLocks noChangeArrowheads="1"/>
            </p:cNvSpPr>
            <p:nvPr/>
          </p:nvSpPr>
          <p:spPr bwMode="auto">
            <a:xfrm>
              <a:off x="3580792" y="2942558"/>
              <a:ext cx="101550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216"/>
            <p:cNvSpPr>
              <a:spLocks noEditPoints="1"/>
            </p:cNvSpPr>
            <p:nvPr/>
          </p:nvSpPr>
          <p:spPr bwMode="auto">
            <a:xfrm>
              <a:off x="3185471" y="2565368"/>
              <a:ext cx="591168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1" name="任意多边形 90"/>
          <p:cNvSpPr/>
          <p:nvPr/>
        </p:nvSpPr>
        <p:spPr>
          <a:xfrm>
            <a:off x="-106680" y="1620222"/>
            <a:ext cx="12725400" cy="51824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任意多边形 91"/>
          <p:cNvSpPr/>
          <p:nvPr/>
        </p:nvSpPr>
        <p:spPr>
          <a:xfrm flipH="1">
            <a:off x="-384493" y="1520624"/>
            <a:ext cx="12725400" cy="112598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9" name="表格 8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82117" y="2752974"/>
          <a:ext cx="9942300" cy="336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92"/>
                <a:gridCol w="5628008"/>
                <a:gridCol w="3314100"/>
              </a:tblGrid>
              <a:tr h="59014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序号</a:t>
                      </a:r>
                      <a:endParaRPr lang="zh-CN" alt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任务描述</a:t>
                      </a:r>
                      <a:endParaRPr lang="zh-CN" alt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任务要求</a:t>
                      </a:r>
                      <a:endParaRPr lang="zh-CN" altLang="en-US" sz="2400" b="0" dirty="0"/>
                    </a:p>
                  </a:txBody>
                  <a:tcPr anchor="ctr"/>
                </a:tc>
              </a:tr>
              <a:tr h="14097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000" dirty="0">
                          <a:latin typeface="+mj-ea"/>
                          <a:ea typeface="+mj-ea"/>
                        </a:rPr>
                        <a:t>1</a:t>
                      </a:r>
                      <a:endParaRPr lang="en-US" altLang="zh-CN" sz="20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dirty="0"/>
                        <a:t>在淘宝中查看“三只松鼠”店铺是用什么方式进行视觉传达的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dirty="0"/>
                        <a:t>从视觉营销的角度分析信息传递方式</a:t>
                      </a:r>
                      <a:endParaRPr lang="zh-CN" altLang="en-US" sz="2000" dirty="0"/>
                    </a:p>
                  </a:txBody>
                  <a:tcPr anchor="ctr"/>
                </a:tc>
              </a:tr>
              <a:tr h="14097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000" dirty="0">
                          <a:latin typeface="+mj-ea"/>
                          <a:ea typeface="+mj-ea"/>
                        </a:rPr>
                        <a:t>2</a:t>
                      </a:r>
                      <a:endParaRPr lang="en-US" altLang="zh-CN" sz="20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dirty="0"/>
                        <a:t>分析品牌型和营销型视觉在网站中的体现形式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dirty="0"/>
                        <a:t>从不同角度分析这两种营销方式，并对其运作方式进行掌握</a:t>
                      </a:r>
                      <a:endParaRPr lang="zh-CN" alt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1.2.3  </a:t>
            </a:r>
            <a:r>
              <a:rPr lang="zh-CN" altLang="en-US" dirty="0"/>
              <a:t>任务实训及考核</a:t>
            </a:r>
            <a:endParaRPr lang="zh-CN" altLang="en-US" dirty="0"/>
          </a:p>
        </p:txBody>
      </p:sp>
      <p:grpSp>
        <p:nvGrpSpPr>
          <p:cNvPr id="35" name="组合 34"/>
          <p:cNvGrpSpPr/>
          <p:nvPr/>
        </p:nvGrpSpPr>
        <p:grpSpPr>
          <a:xfrm>
            <a:off x="5705247" y="1816067"/>
            <a:ext cx="555626" cy="555626"/>
            <a:chOff x="1539875" y="3062288"/>
            <a:chExt cx="811213" cy="811213"/>
          </a:xfrm>
          <a:solidFill>
            <a:srgbClr val="E5450F"/>
          </a:solidFill>
        </p:grpSpPr>
        <p:sp>
          <p:nvSpPr>
            <p:cNvPr id="36" name="Freeform 47"/>
            <p:cNvSpPr>
              <a:spLocks noEditPoints="1"/>
            </p:cNvSpPr>
            <p:nvPr/>
          </p:nvSpPr>
          <p:spPr bwMode="auto">
            <a:xfrm>
              <a:off x="1795463" y="3062288"/>
              <a:ext cx="300038" cy="811213"/>
            </a:xfrm>
            <a:custGeom>
              <a:avLst/>
              <a:gdLst>
                <a:gd name="T0" fmla="*/ 40 w 80"/>
                <a:gd name="T1" fmla="*/ 199 h 216"/>
                <a:gd name="T2" fmla="*/ 10 w 80"/>
                <a:gd name="T3" fmla="*/ 180 h 216"/>
                <a:gd name="T4" fmla="*/ 70 w 80"/>
                <a:gd name="T5" fmla="*/ 180 h 216"/>
                <a:gd name="T6" fmla="*/ 77 w 80"/>
                <a:gd name="T7" fmla="*/ 145 h 216"/>
                <a:gd name="T8" fmla="*/ 65 w 80"/>
                <a:gd name="T9" fmla="*/ 168 h 216"/>
                <a:gd name="T10" fmla="*/ 77 w 80"/>
                <a:gd name="T11" fmla="*/ 145 h 216"/>
                <a:gd name="T12" fmla="*/ 8 w 80"/>
                <a:gd name="T13" fmla="*/ 172 h 216"/>
                <a:gd name="T14" fmla="*/ 10 w 80"/>
                <a:gd name="T15" fmla="*/ 146 h 216"/>
                <a:gd name="T16" fmla="*/ 79 w 80"/>
                <a:gd name="T17" fmla="*/ 124 h 216"/>
                <a:gd name="T18" fmla="*/ 71 w 80"/>
                <a:gd name="T19" fmla="*/ 139 h 216"/>
                <a:gd name="T20" fmla="*/ 79 w 80"/>
                <a:gd name="T21" fmla="*/ 124 h 216"/>
                <a:gd name="T22" fmla="*/ 2 w 80"/>
                <a:gd name="T23" fmla="*/ 138 h 216"/>
                <a:gd name="T24" fmla="*/ 8 w 80"/>
                <a:gd name="T25" fmla="*/ 132 h 216"/>
                <a:gd name="T26" fmla="*/ 7 w 80"/>
                <a:gd name="T27" fmla="*/ 94 h 216"/>
                <a:gd name="T28" fmla="*/ 0 w 80"/>
                <a:gd name="T29" fmla="*/ 108 h 216"/>
                <a:gd name="T30" fmla="*/ 7 w 80"/>
                <a:gd name="T31" fmla="*/ 122 h 216"/>
                <a:gd name="T32" fmla="*/ 7 w 80"/>
                <a:gd name="T33" fmla="*/ 94 h 216"/>
                <a:gd name="T34" fmla="*/ 73 w 80"/>
                <a:gd name="T35" fmla="*/ 108 h 216"/>
                <a:gd name="T36" fmla="*/ 80 w 80"/>
                <a:gd name="T37" fmla="*/ 114 h 216"/>
                <a:gd name="T38" fmla="*/ 80 w 80"/>
                <a:gd name="T39" fmla="*/ 102 h 216"/>
                <a:gd name="T40" fmla="*/ 71 w 80"/>
                <a:gd name="T41" fmla="*/ 77 h 216"/>
                <a:gd name="T42" fmla="*/ 79 w 80"/>
                <a:gd name="T43" fmla="*/ 92 h 216"/>
                <a:gd name="T44" fmla="*/ 71 w 80"/>
                <a:gd name="T45" fmla="*/ 77 h 216"/>
                <a:gd name="T46" fmla="*/ 2 w 80"/>
                <a:gd name="T47" fmla="*/ 78 h 216"/>
                <a:gd name="T48" fmla="*/ 8 w 80"/>
                <a:gd name="T49" fmla="*/ 84 h 216"/>
                <a:gd name="T50" fmla="*/ 72 w 80"/>
                <a:gd name="T51" fmla="*/ 44 h 216"/>
                <a:gd name="T52" fmla="*/ 70 w 80"/>
                <a:gd name="T53" fmla="*/ 70 h 216"/>
                <a:gd name="T54" fmla="*/ 72 w 80"/>
                <a:gd name="T55" fmla="*/ 44 h 216"/>
                <a:gd name="T56" fmla="*/ 2 w 80"/>
                <a:gd name="T57" fmla="*/ 71 h 216"/>
                <a:gd name="T58" fmla="*/ 15 w 80"/>
                <a:gd name="T59" fmla="*/ 48 h 216"/>
                <a:gd name="T60" fmla="*/ 40 w 80"/>
                <a:gd name="T61" fmla="*/ 0 h 216"/>
                <a:gd name="T62" fmla="*/ 18 w 80"/>
                <a:gd name="T63" fmla="*/ 40 h 216"/>
                <a:gd name="T64" fmla="*/ 62 w 80"/>
                <a:gd name="T65" fmla="*/ 40 h 216"/>
                <a:gd name="T66" fmla="*/ 40 w 80"/>
                <a:gd name="T6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16">
                  <a:moveTo>
                    <a:pt x="62" y="176"/>
                  </a:moveTo>
                  <a:cubicBezTo>
                    <a:pt x="56" y="190"/>
                    <a:pt x="48" y="199"/>
                    <a:pt x="40" y="199"/>
                  </a:cubicBezTo>
                  <a:cubicBezTo>
                    <a:pt x="31" y="199"/>
                    <a:pt x="24" y="190"/>
                    <a:pt x="18" y="176"/>
                  </a:cubicBezTo>
                  <a:cubicBezTo>
                    <a:pt x="15" y="177"/>
                    <a:pt x="13" y="179"/>
                    <a:pt x="10" y="180"/>
                  </a:cubicBezTo>
                  <a:cubicBezTo>
                    <a:pt x="17" y="202"/>
                    <a:pt x="28" y="216"/>
                    <a:pt x="40" y="216"/>
                  </a:cubicBezTo>
                  <a:cubicBezTo>
                    <a:pt x="52" y="216"/>
                    <a:pt x="62" y="202"/>
                    <a:pt x="70" y="180"/>
                  </a:cubicBezTo>
                  <a:cubicBezTo>
                    <a:pt x="67" y="179"/>
                    <a:pt x="65" y="177"/>
                    <a:pt x="62" y="176"/>
                  </a:cubicBezTo>
                  <a:moveTo>
                    <a:pt x="77" y="145"/>
                  </a:moveTo>
                  <a:cubicBezTo>
                    <a:pt x="75" y="146"/>
                    <a:pt x="73" y="146"/>
                    <a:pt x="70" y="146"/>
                  </a:cubicBezTo>
                  <a:cubicBezTo>
                    <a:pt x="69" y="154"/>
                    <a:pt x="67" y="162"/>
                    <a:pt x="65" y="168"/>
                  </a:cubicBezTo>
                  <a:cubicBezTo>
                    <a:pt x="67" y="170"/>
                    <a:pt x="70" y="171"/>
                    <a:pt x="72" y="172"/>
                  </a:cubicBezTo>
                  <a:cubicBezTo>
                    <a:pt x="74" y="164"/>
                    <a:pt x="76" y="155"/>
                    <a:pt x="77" y="145"/>
                  </a:cubicBezTo>
                  <a:moveTo>
                    <a:pt x="2" y="145"/>
                  </a:moveTo>
                  <a:cubicBezTo>
                    <a:pt x="4" y="155"/>
                    <a:pt x="5" y="164"/>
                    <a:pt x="8" y="172"/>
                  </a:cubicBezTo>
                  <a:cubicBezTo>
                    <a:pt x="10" y="171"/>
                    <a:pt x="12" y="170"/>
                    <a:pt x="15" y="168"/>
                  </a:cubicBezTo>
                  <a:cubicBezTo>
                    <a:pt x="13" y="162"/>
                    <a:pt x="11" y="154"/>
                    <a:pt x="10" y="146"/>
                  </a:cubicBezTo>
                  <a:cubicBezTo>
                    <a:pt x="7" y="146"/>
                    <a:pt x="5" y="146"/>
                    <a:pt x="2" y="145"/>
                  </a:cubicBezTo>
                  <a:moveTo>
                    <a:pt x="79" y="124"/>
                  </a:moveTo>
                  <a:cubicBezTo>
                    <a:pt x="77" y="127"/>
                    <a:pt x="75" y="130"/>
                    <a:pt x="72" y="132"/>
                  </a:cubicBezTo>
                  <a:cubicBezTo>
                    <a:pt x="72" y="135"/>
                    <a:pt x="72" y="137"/>
                    <a:pt x="71" y="139"/>
                  </a:cubicBezTo>
                  <a:cubicBezTo>
                    <a:pt x="74" y="139"/>
                    <a:pt x="76" y="139"/>
                    <a:pt x="78" y="138"/>
                  </a:cubicBezTo>
                  <a:cubicBezTo>
                    <a:pt x="79" y="134"/>
                    <a:pt x="79" y="129"/>
                    <a:pt x="79" y="124"/>
                  </a:cubicBezTo>
                  <a:moveTo>
                    <a:pt x="0" y="124"/>
                  </a:moveTo>
                  <a:cubicBezTo>
                    <a:pt x="1" y="129"/>
                    <a:pt x="1" y="134"/>
                    <a:pt x="2" y="138"/>
                  </a:cubicBezTo>
                  <a:cubicBezTo>
                    <a:pt x="4" y="139"/>
                    <a:pt x="6" y="139"/>
                    <a:pt x="9" y="139"/>
                  </a:cubicBezTo>
                  <a:cubicBezTo>
                    <a:pt x="8" y="137"/>
                    <a:pt x="8" y="135"/>
                    <a:pt x="8" y="132"/>
                  </a:cubicBezTo>
                  <a:cubicBezTo>
                    <a:pt x="5" y="130"/>
                    <a:pt x="3" y="127"/>
                    <a:pt x="0" y="124"/>
                  </a:cubicBezTo>
                  <a:moveTo>
                    <a:pt x="7" y="94"/>
                  </a:moveTo>
                  <a:cubicBezTo>
                    <a:pt x="5" y="97"/>
                    <a:pt x="2" y="100"/>
                    <a:pt x="0" y="102"/>
                  </a:cubicBezTo>
                  <a:cubicBezTo>
                    <a:pt x="0" y="104"/>
                    <a:pt x="0" y="106"/>
                    <a:pt x="0" y="108"/>
                  </a:cubicBezTo>
                  <a:cubicBezTo>
                    <a:pt x="0" y="110"/>
                    <a:pt x="0" y="112"/>
                    <a:pt x="0" y="114"/>
                  </a:cubicBezTo>
                  <a:cubicBezTo>
                    <a:pt x="2" y="116"/>
                    <a:pt x="5" y="119"/>
                    <a:pt x="7" y="122"/>
                  </a:cubicBezTo>
                  <a:cubicBezTo>
                    <a:pt x="7" y="117"/>
                    <a:pt x="7" y="113"/>
                    <a:pt x="7" y="108"/>
                  </a:cubicBezTo>
                  <a:cubicBezTo>
                    <a:pt x="7" y="103"/>
                    <a:pt x="7" y="99"/>
                    <a:pt x="7" y="94"/>
                  </a:cubicBezTo>
                  <a:moveTo>
                    <a:pt x="73" y="94"/>
                  </a:moveTo>
                  <a:cubicBezTo>
                    <a:pt x="73" y="99"/>
                    <a:pt x="73" y="103"/>
                    <a:pt x="73" y="108"/>
                  </a:cubicBezTo>
                  <a:cubicBezTo>
                    <a:pt x="73" y="113"/>
                    <a:pt x="73" y="117"/>
                    <a:pt x="73" y="122"/>
                  </a:cubicBezTo>
                  <a:cubicBezTo>
                    <a:pt x="75" y="119"/>
                    <a:pt x="78" y="116"/>
                    <a:pt x="80" y="114"/>
                  </a:cubicBezTo>
                  <a:cubicBezTo>
                    <a:pt x="80" y="112"/>
                    <a:pt x="80" y="110"/>
                    <a:pt x="80" y="108"/>
                  </a:cubicBezTo>
                  <a:cubicBezTo>
                    <a:pt x="80" y="106"/>
                    <a:pt x="80" y="104"/>
                    <a:pt x="80" y="102"/>
                  </a:cubicBezTo>
                  <a:cubicBezTo>
                    <a:pt x="78" y="100"/>
                    <a:pt x="75" y="97"/>
                    <a:pt x="73" y="94"/>
                  </a:cubicBezTo>
                  <a:moveTo>
                    <a:pt x="71" y="77"/>
                  </a:moveTo>
                  <a:cubicBezTo>
                    <a:pt x="72" y="79"/>
                    <a:pt x="72" y="81"/>
                    <a:pt x="72" y="84"/>
                  </a:cubicBezTo>
                  <a:cubicBezTo>
                    <a:pt x="75" y="86"/>
                    <a:pt x="77" y="89"/>
                    <a:pt x="79" y="92"/>
                  </a:cubicBezTo>
                  <a:cubicBezTo>
                    <a:pt x="79" y="87"/>
                    <a:pt x="79" y="82"/>
                    <a:pt x="78" y="78"/>
                  </a:cubicBezTo>
                  <a:cubicBezTo>
                    <a:pt x="76" y="77"/>
                    <a:pt x="74" y="77"/>
                    <a:pt x="71" y="77"/>
                  </a:cubicBezTo>
                  <a:moveTo>
                    <a:pt x="9" y="77"/>
                  </a:moveTo>
                  <a:cubicBezTo>
                    <a:pt x="6" y="77"/>
                    <a:pt x="4" y="77"/>
                    <a:pt x="2" y="78"/>
                  </a:cubicBezTo>
                  <a:cubicBezTo>
                    <a:pt x="1" y="82"/>
                    <a:pt x="1" y="87"/>
                    <a:pt x="0" y="92"/>
                  </a:cubicBezTo>
                  <a:cubicBezTo>
                    <a:pt x="3" y="89"/>
                    <a:pt x="5" y="86"/>
                    <a:pt x="8" y="84"/>
                  </a:cubicBezTo>
                  <a:cubicBezTo>
                    <a:pt x="8" y="81"/>
                    <a:pt x="8" y="79"/>
                    <a:pt x="9" y="77"/>
                  </a:cubicBezTo>
                  <a:moveTo>
                    <a:pt x="72" y="44"/>
                  </a:moveTo>
                  <a:cubicBezTo>
                    <a:pt x="70" y="45"/>
                    <a:pt x="67" y="46"/>
                    <a:pt x="65" y="48"/>
                  </a:cubicBezTo>
                  <a:cubicBezTo>
                    <a:pt x="67" y="54"/>
                    <a:pt x="69" y="62"/>
                    <a:pt x="70" y="70"/>
                  </a:cubicBezTo>
                  <a:cubicBezTo>
                    <a:pt x="73" y="70"/>
                    <a:pt x="75" y="70"/>
                    <a:pt x="77" y="71"/>
                  </a:cubicBezTo>
                  <a:cubicBezTo>
                    <a:pt x="76" y="61"/>
                    <a:pt x="74" y="52"/>
                    <a:pt x="72" y="44"/>
                  </a:cubicBezTo>
                  <a:moveTo>
                    <a:pt x="8" y="44"/>
                  </a:moveTo>
                  <a:cubicBezTo>
                    <a:pt x="5" y="52"/>
                    <a:pt x="4" y="61"/>
                    <a:pt x="2" y="71"/>
                  </a:cubicBezTo>
                  <a:cubicBezTo>
                    <a:pt x="5" y="70"/>
                    <a:pt x="7" y="70"/>
                    <a:pt x="10" y="70"/>
                  </a:cubicBezTo>
                  <a:cubicBezTo>
                    <a:pt x="11" y="62"/>
                    <a:pt x="13" y="54"/>
                    <a:pt x="15" y="48"/>
                  </a:cubicBezTo>
                  <a:cubicBezTo>
                    <a:pt x="12" y="46"/>
                    <a:pt x="10" y="45"/>
                    <a:pt x="8" y="44"/>
                  </a:cubicBezTo>
                  <a:moveTo>
                    <a:pt x="40" y="0"/>
                  </a:moveTo>
                  <a:cubicBezTo>
                    <a:pt x="28" y="0"/>
                    <a:pt x="17" y="14"/>
                    <a:pt x="10" y="36"/>
                  </a:cubicBezTo>
                  <a:cubicBezTo>
                    <a:pt x="13" y="37"/>
                    <a:pt x="15" y="39"/>
                    <a:pt x="18" y="40"/>
                  </a:cubicBezTo>
                  <a:cubicBezTo>
                    <a:pt x="24" y="26"/>
                    <a:pt x="31" y="17"/>
                    <a:pt x="40" y="17"/>
                  </a:cubicBezTo>
                  <a:cubicBezTo>
                    <a:pt x="48" y="17"/>
                    <a:pt x="56" y="26"/>
                    <a:pt x="62" y="40"/>
                  </a:cubicBezTo>
                  <a:cubicBezTo>
                    <a:pt x="65" y="39"/>
                    <a:pt x="67" y="37"/>
                    <a:pt x="70" y="36"/>
                  </a:cubicBezTo>
                  <a:cubicBezTo>
                    <a:pt x="62" y="14"/>
                    <a:pt x="52" y="0"/>
                    <a:pt x="40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7" name="Freeform 48"/>
            <p:cNvSpPr>
              <a:spLocks noEditPoints="1"/>
            </p:cNvSpPr>
            <p:nvPr/>
          </p:nvSpPr>
          <p:spPr bwMode="auto">
            <a:xfrm>
              <a:off x="1539875" y="3317875"/>
              <a:ext cx="811213" cy="300038"/>
            </a:xfrm>
            <a:custGeom>
              <a:avLst/>
              <a:gdLst>
                <a:gd name="T0" fmla="*/ 108 w 216"/>
                <a:gd name="T1" fmla="*/ 73 h 80"/>
                <a:gd name="T2" fmla="*/ 102 w 216"/>
                <a:gd name="T3" fmla="*/ 80 h 80"/>
                <a:gd name="T4" fmla="*/ 114 w 216"/>
                <a:gd name="T5" fmla="*/ 80 h 80"/>
                <a:gd name="T6" fmla="*/ 48 w 216"/>
                <a:gd name="T7" fmla="*/ 65 h 80"/>
                <a:gd name="T8" fmla="*/ 70 w 216"/>
                <a:gd name="T9" fmla="*/ 77 h 80"/>
                <a:gd name="T10" fmla="*/ 92 w 216"/>
                <a:gd name="T11" fmla="*/ 79 h 80"/>
                <a:gd name="T12" fmla="*/ 77 w 216"/>
                <a:gd name="T13" fmla="*/ 71 h 80"/>
                <a:gd name="T14" fmla="*/ 48 w 216"/>
                <a:gd name="T15" fmla="*/ 65 h 80"/>
                <a:gd name="T16" fmla="*/ 146 w 216"/>
                <a:gd name="T17" fmla="*/ 70 h 80"/>
                <a:gd name="T18" fmla="*/ 132 w 216"/>
                <a:gd name="T19" fmla="*/ 72 h 80"/>
                <a:gd name="T20" fmla="*/ 138 w 216"/>
                <a:gd name="T21" fmla="*/ 78 h 80"/>
                <a:gd name="T22" fmla="*/ 172 w 216"/>
                <a:gd name="T23" fmla="*/ 72 h 80"/>
                <a:gd name="T24" fmla="*/ 180 w 216"/>
                <a:gd name="T25" fmla="*/ 10 h 80"/>
                <a:gd name="T26" fmla="*/ 199 w 216"/>
                <a:gd name="T27" fmla="*/ 40 h 80"/>
                <a:gd name="T28" fmla="*/ 180 w 216"/>
                <a:gd name="T29" fmla="*/ 70 h 80"/>
                <a:gd name="T30" fmla="*/ 180 w 216"/>
                <a:gd name="T31" fmla="*/ 10 h 80"/>
                <a:gd name="T32" fmla="*/ 0 w 216"/>
                <a:gd name="T33" fmla="*/ 40 h 80"/>
                <a:gd name="T34" fmla="*/ 40 w 216"/>
                <a:gd name="T35" fmla="*/ 62 h 80"/>
                <a:gd name="T36" fmla="*/ 40 w 216"/>
                <a:gd name="T37" fmla="*/ 18 h 80"/>
                <a:gd name="T38" fmla="*/ 124 w 216"/>
                <a:gd name="T39" fmla="*/ 1 h 80"/>
                <a:gd name="T40" fmla="*/ 139 w 216"/>
                <a:gd name="T41" fmla="*/ 9 h 80"/>
                <a:gd name="T42" fmla="*/ 168 w 216"/>
                <a:gd name="T43" fmla="*/ 15 h 80"/>
                <a:gd name="T44" fmla="*/ 145 w 216"/>
                <a:gd name="T45" fmla="*/ 3 h 80"/>
                <a:gd name="T46" fmla="*/ 124 w 216"/>
                <a:gd name="T47" fmla="*/ 1 h 80"/>
                <a:gd name="T48" fmla="*/ 78 w 216"/>
                <a:gd name="T49" fmla="*/ 2 h 80"/>
                <a:gd name="T50" fmla="*/ 44 w 216"/>
                <a:gd name="T51" fmla="*/ 8 h 80"/>
                <a:gd name="T52" fmla="*/ 70 w 216"/>
                <a:gd name="T53" fmla="*/ 10 h 80"/>
                <a:gd name="T54" fmla="*/ 84 w 216"/>
                <a:gd name="T55" fmla="*/ 8 h 80"/>
                <a:gd name="T56" fmla="*/ 108 w 216"/>
                <a:gd name="T57" fmla="*/ 0 h 80"/>
                <a:gd name="T58" fmla="*/ 94 w 216"/>
                <a:gd name="T59" fmla="*/ 7 h 80"/>
                <a:gd name="T60" fmla="*/ 122 w 216"/>
                <a:gd name="T61" fmla="*/ 7 h 80"/>
                <a:gd name="T62" fmla="*/ 108 w 216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6" h="80">
                  <a:moveTo>
                    <a:pt x="122" y="73"/>
                  </a:moveTo>
                  <a:cubicBezTo>
                    <a:pt x="117" y="73"/>
                    <a:pt x="113" y="73"/>
                    <a:pt x="108" y="73"/>
                  </a:cubicBezTo>
                  <a:cubicBezTo>
                    <a:pt x="103" y="73"/>
                    <a:pt x="99" y="73"/>
                    <a:pt x="94" y="73"/>
                  </a:cubicBezTo>
                  <a:cubicBezTo>
                    <a:pt x="97" y="75"/>
                    <a:pt x="100" y="78"/>
                    <a:pt x="102" y="80"/>
                  </a:cubicBezTo>
                  <a:cubicBezTo>
                    <a:pt x="104" y="80"/>
                    <a:pt x="106" y="80"/>
                    <a:pt x="108" y="80"/>
                  </a:cubicBezTo>
                  <a:cubicBezTo>
                    <a:pt x="110" y="80"/>
                    <a:pt x="112" y="80"/>
                    <a:pt x="114" y="80"/>
                  </a:cubicBezTo>
                  <a:cubicBezTo>
                    <a:pt x="116" y="78"/>
                    <a:pt x="119" y="75"/>
                    <a:pt x="122" y="73"/>
                  </a:cubicBezTo>
                  <a:moveTo>
                    <a:pt x="48" y="65"/>
                  </a:moveTo>
                  <a:cubicBezTo>
                    <a:pt x="46" y="67"/>
                    <a:pt x="45" y="70"/>
                    <a:pt x="44" y="72"/>
                  </a:cubicBezTo>
                  <a:cubicBezTo>
                    <a:pt x="52" y="74"/>
                    <a:pt x="61" y="76"/>
                    <a:pt x="70" y="77"/>
                  </a:cubicBezTo>
                  <a:cubicBezTo>
                    <a:pt x="73" y="78"/>
                    <a:pt x="75" y="78"/>
                    <a:pt x="78" y="78"/>
                  </a:cubicBezTo>
                  <a:cubicBezTo>
                    <a:pt x="82" y="79"/>
                    <a:pt x="87" y="79"/>
                    <a:pt x="92" y="79"/>
                  </a:cubicBezTo>
                  <a:cubicBezTo>
                    <a:pt x="89" y="77"/>
                    <a:pt x="86" y="75"/>
                    <a:pt x="84" y="72"/>
                  </a:cubicBezTo>
                  <a:cubicBezTo>
                    <a:pt x="81" y="72"/>
                    <a:pt x="79" y="72"/>
                    <a:pt x="77" y="71"/>
                  </a:cubicBezTo>
                  <a:cubicBezTo>
                    <a:pt x="74" y="71"/>
                    <a:pt x="72" y="71"/>
                    <a:pt x="70" y="70"/>
                  </a:cubicBezTo>
                  <a:cubicBezTo>
                    <a:pt x="62" y="69"/>
                    <a:pt x="54" y="67"/>
                    <a:pt x="48" y="65"/>
                  </a:cubicBezTo>
                  <a:moveTo>
                    <a:pt x="168" y="65"/>
                  </a:moveTo>
                  <a:cubicBezTo>
                    <a:pt x="162" y="67"/>
                    <a:pt x="154" y="69"/>
                    <a:pt x="146" y="70"/>
                  </a:cubicBezTo>
                  <a:cubicBezTo>
                    <a:pt x="144" y="71"/>
                    <a:pt x="142" y="71"/>
                    <a:pt x="139" y="71"/>
                  </a:cubicBezTo>
                  <a:cubicBezTo>
                    <a:pt x="137" y="72"/>
                    <a:pt x="135" y="72"/>
                    <a:pt x="132" y="72"/>
                  </a:cubicBezTo>
                  <a:cubicBezTo>
                    <a:pt x="129" y="75"/>
                    <a:pt x="127" y="77"/>
                    <a:pt x="124" y="79"/>
                  </a:cubicBezTo>
                  <a:cubicBezTo>
                    <a:pt x="129" y="79"/>
                    <a:pt x="134" y="79"/>
                    <a:pt x="138" y="78"/>
                  </a:cubicBezTo>
                  <a:cubicBezTo>
                    <a:pt x="141" y="78"/>
                    <a:pt x="143" y="78"/>
                    <a:pt x="145" y="77"/>
                  </a:cubicBezTo>
                  <a:cubicBezTo>
                    <a:pt x="155" y="76"/>
                    <a:pt x="164" y="74"/>
                    <a:pt x="172" y="72"/>
                  </a:cubicBezTo>
                  <a:cubicBezTo>
                    <a:pt x="171" y="70"/>
                    <a:pt x="169" y="67"/>
                    <a:pt x="168" y="65"/>
                  </a:cubicBezTo>
                  <a:moveTo>
                    <a:pt x="180" y="10"/>
                  </a:moveTo>
                  <a:cubicBezTo>
                    <a:pt x="179" y="13"/>
                    <a:pt x="177" y="15"/>
                    <a:pt x="176" y="18"/>
                  </a:cubicBezTo>
                  <a:cubicBezTo>
                    <a:pt x="190" y="24"/>
                    <a:pt x="199" y="31"/>
                    <a:pt x="199" y="40"/>
                  </a:cubicBezTo>
                  <a:cubicBezTo>
                    <a:pt x="199" y="49"/>
                    <a:pt x="190" y="56"/>
                    <a:pt x="176" y="62"/>
                  </a:cubicBezTo>
                  <a:cubicBezTo>
                    <a:pt x="177" y="65"/>
                    <a:pt x="179" y="67"/>
                    <a:pt x="180" y="70"/>
                  </a:cubicBezTo>
                  <a:cubicBezTo>
                    <a:pt x="202" y="63"/>
                    <a:pt x="216" y="52"/>
                    <a:pt x="216" y="40"/>
                  </a:cubicBezTo>
                  <a:cubicBezTo>
                    <a:pt x="216" y="28"/>
                    <a:pt x="202" y="17"/>
                    <a:pt x="180" y="10"/>
                  </a:cubicBezTo>
                  <a:moveTo>
                    <a:pt x="36" y="10"/>
                  </a:moveTo>
                  <a:cubicBezTo>
                    <a:pt x="14" y="17"/>
                    <a:pt x="0" y="28"/>
                    <a:pt x="0" y="40"/>
                  </a:cubicBezTo>
                  <a:cubicBezTo>
                    <a:pt x="0" y="52"/>
                    <a:pt x="14" y="63"/>
                    <a:pt x="36" y="70"/>
                  </a:cubicBezTo>
                  <a:cubicBezTo>
                    <a:pt x="37" y="67"/>
                    <a:pt x="39" y="65"/>
                    <a:pt x="40" y="62"/>
                  </a:cubicBezTo>
                  <a:cubicBezTo>
                    <a:pt x="26" y="56"/>
                    <a:pt x="17" y="49"/>
                    <a:pt x="17" y="40"/>
                  </a:cubicBezTo>
                  <a:cubicBezTo>
                    <a:pt x="17" y="31"/>
                    <a:pt x="26" y="24"/>
                    <a:pt x="40" y="18"/>
                  </a:cubicBezTo>
                  <a:cubicBezTo>
                    <a:pt x="39" y="15"/>
                    <a:pt x="37" y="13"/>
                    <a:pt x="36" y="10"/>
                  </a:cubicBezTo>
                  <a:moveTo>
                    <a:pt x="124" y="1"/>
                  </a:moveTo>
                  <a:cubicBezTo>
                    <a:pt x="127" y="3"/>
                    <a:pt x="129" y="5"/>
                    <a:pt x="132" y="8"/>
                  </a:cubicBezTo>
                  <a:cubicBezTo>
                    <a:pt x="135" y="8"/>
                    <a:pt x="137" y="8"/>
                    <a:pt x="139" y="9"/>
                  </a:cubicBezTo>
                  <a:cubicBezTo>
                    <a:pt x="142" y="9"/>
                    <a:pt x="144" y="9"/>
                    <a:pt x="146" y="10"/>
                  </a:cubicBezTo>
                  <a:cubicBezTo>
                    <a:pt x="154" y="11"/>
                    <a:pt x="162" y="13"/>
                    <a:pt x="168" y="15"/>
                  </a:cubicBezTo>
                  <a:cubicBezTo>
                    <a:pt x="169" y="13"/>
                    <a:pt x="171" y="10"/>
                    <a:pt x="172" y="8"/>
                  </a:cubicBezTo>
                  <a:cubicBezTo>
                    <a:pt x="164" y="6"/>
                    <a:pt x="155" y="4"/>
                    <a:pt x="145" y="3"/>
                  </a:cubicBezTo>
                  <a:cubicBezTo>
                    <a:pt x="143" y="2"/>
                    <a:pt x="141" y="2"/>
                    <a:pt x="138" y="2"/>
                  </a:cubicBezTo>
                  <a:cubicBezTo>
                    <a:pt x="134" y="1"/>
                    <a:pt x="129" y="1"/>
                    <a:pt x="124" y="1"/>
                  </a:cubicBezTo>
                  <a:moveTo>
                    <a:pt x="92" y="1"/>
                  </a:moveTo>
                  <a:cubicBezTo>
                    <a:pt x="87" y="1"/>
                    <a:pt x="82" y="1"/>
                    <a:pt x="78" y="2"/>
                  </a:cubicBezTo>
                  <a:cubicBezTo>
                    <a:pt x="75" y="2"/>
                    <a:pt x="73" y="2"/>
                    <a:pt x="70" y="3"/>
                  </a:cubicBezTo>
                  <a:cubicBezTo>
                    <a:pt x="61" y="4"/>
                    <a:pt x="52" y="6"/>
                    <a:pt x="44" y="8"/>
                  </a:cubicBezTo>
                  <a:cubicBezTo>
                    <a:pt x="45" y="10"/>
                    <a:pt x="46" y="13"/>
                    <a:pt x="48" y="15"/>
                  </a:cubicBezTo>
                  <a:cubicBezTo>
                    <a:pt x="54" y="13"/>
                    <a:pt x="62" y="11"/>
                    <a:pt x="70" y="10"/>
                  </a:cubicBezTo>
                  <a:cubicBezTo>
                    <a:pt x="72" y="9"/>
                    <a:pt x="74" y="9"/>
                    <a:pt x="77" y="9"/>
                  </a:cubicBezTo>
                  <a:cubicBezTo>
                    <a:pt x="79" y="8"/>
                    <a:pt x="81" y="8"/>
                    <a:pt x="84" y="8"/>
                  </a:cubicBezTo>
                  <a:cubicBezTo>
                    <a:pt x="86" y="5"/>
                    <a:pt x="89" y="3"/>
                    <a:pt x="92" y="1"/>
                  </a:cubicBezTo>
                  <a:moveTo>
                    <a:pt x="108" y="0"/>
                  </a:moveTo>
                  <a:cubicBezTo>
                    <a:pt x="106" y="0"/>
                    <a:pt x="104" y="0"/>
                    <a:pt x="102" y="0"/>
                  </a:cubicBezTo>
                  <a:cubicBezTo>
                    <a:pt x="100" y="2"/>
                    <a:pt x="97" y="5"/>
                    <a:pt x="94" y="7"/>
                  </a:cubicBezTo>
                  <a:cubicBezTo>
                    <a:pt x="99" y="7"/>
                    <a:pt x="103" y="7"/>
                    <a:pt x="108" y="7"/>
                  </a:cubicBezTo>
                  <a:cubicBezTo>
                    <a:pt x="113" y="7"/>
                    <a:pt x="117" y="7"/>
                    <a:pt x="122" y="7"/>
                  </a:cubicBezTo>
                  <a:cubicBezTo>
                    <a:pt x="119" y="5"/>
                    <a:pt x="116" y="2"/>
                    <a:pt x="114" y="0"/>
                  </a:cubicBezTo>
                  <a:cubicBezTo>
                    <a:pt x="112" y="0"/>
                    <a:pt x="110" y="0"/>
                    <a:pt x="108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8" name="Freeform 49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17 w 170"/>
                <a:gd name="T1" fmla="*/ 104 h 164"/>
                <a:gd name="T2" fmla="*/ 8 w 170"/>
                <a:gd name="T3" fmla="*/ 159 h 164"/>
                <a:gd name="T4" fmla="*/ 55 w 170"/>
                <a:gd name="T5" fmla="*/ 154 h 164"/>
                <a:gd name="T6" fmla="*/ 85 w 170"/>
                <a:gd name="T7" fmla="*/ 135 h 164"/>
                <a:gd name="T8" fmla="*/ 60 w 170"/>
                <a:gd name="T9" fmla="*/ 142 h 164"/>
                <a:gd name="T10" fmla="*/ 33 w 170"/>
                <a:gd name="T11" fmla="*/ 150 h 164"/>
                <a:gd name="T12" fmla="*/ 21 w 170"/>
                <a:gd name="T13" fmla="*/ 114 h 164"/>
                <a:gd name="T14" fmla="*/ 36 w 170"/>
                <a:gd name="T15" fmla="*/ 88 h 164"/>
                <a:gd name="T16" fmla="*/ 129 w 170"/>
                <a:gd name="T17" fmla="*/ 82 h 164"/>
                <a:gd name="T18" fmla="*/ 118 w 170"/>
                <a:gd name="T19" fmla="*/ 96 h 164"/>
                <a:gd name="T20" fmla="*/ 99 w 170"/>
                <a:gd name="T21" fmla="*/ 115 h 164"/>
                <a:gd name="T22" fmla="*/ 85 w 170"/>
                <a:gd name="T23" fmla="*/ 126 h 164"/>
                <a:gd name="T24" fmla="*/ 101 w 170"/>
                <a:gd name="T25" fmla="*/ 121 h 164"/>
                <a:gd name="T26" fmla="*/ 113 w 170"/>
                <a:gd name="T27" fmla="*/ 110 h 164"/>
                <a:gd name="T28" fmla="*/ 124 w 170"/>
                <a:gd name="T29" fmla="*/ 98 h 164"/>
                <a:gd name="T30" fmla="*/ 129 w 170"/>
                <a:gd name="T31" fmla="*/ 82 h 164"/>
                <a:gd name="T32" fmla="*/ 69 w 170"/>
                <a:gd name="T33" fmla="*/ 43 h 164"/>
                <a:gd name="T34" fmla="*/ 57 w 170"/>
                <a:gd name="T35" fmla="*/ 54 h 164"/>
                <a:gd name="T36" fmla="*/ 45 w 170"/>
                <a:gd name="T37" fmla="*/ 66 h 164"/>
                <a:gd name="T38" fmla="*/ 41 w 170"/>
                <a:gd name="T39" fmla="*/ 82 h 164"/>
                <a:gd name="T40" fmla="*/ 52 w 170"/>
                <a:gd name="T41" fmla="*/ 68 h 164"/>
                <a:gd name="T42" fmla="*/ 71 w 170"/>
                <a:gd name="T43" fmla="*/ 49 h 164"/>
                <a:gd name="T44" fmla="*/ 85 w 170"/>
                <a:gd name="T45" fmla="*/ 38 h 164"/>
                <a:gd name="T46" fmla="*/ 147 w 170"/>
                <a:gd name="T47" fmla="*/ 0 h 164"/>
                <a:gd name="T48" fmla="*/ 107 w 170"/>
                <a:gd name="T49" fmla="*/ 14 h 164"/>
                <a:gd name="T50" fmla="*/ 91 w 170"/>
                <a:gd name="T51" fmla="*/ 33 h 164"/>
                <a:gd name="T52" fmla="*/ 117 w 170"/>
                <a:gd name="T53" fmla="*/ 18 h 164"/>
                <a:gd name="T54" fmla="*/ 149 w 170"/>
                <a:gd name="T55" fmla="*/ 18 h 164"/>
                <a:gd name="T56" fmla="*/ 145 w 170"/>
                <a:gd name="T57" fmla="*/ 57 h 164"/>
                <a:gd name="T58" fmla="*/ 138 w 170"/>
                <a:gd name="T59" fmla="*/ 82 h 164"/>
                <a:gd name="T60" fmla="*/ 157 w 170"/>
                <a:gd name="T61" fmla="*/ 52 h 164"/>
                <a:gd name="T62" fmla="*/ 147 w 170"/>
                <a:gd name="T6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" h="164">
                  <a:moveTo>
                    <a:pt x="32" y="82"/>
                  </a:moveTo>
                  <a:cubicBezTo>
                    <a:pt x="26" y="90"/>
                    <a:pt x="21" y="97"/>
                    <a:pt x="17" y="104"/>
                  </a:cubicBezTo>
                  <a:cubicBezTo>
                    <a:pt x="16" y="107"/>
                    <a:pt x="14" y="109"/>
                    <a:pt x="13" y="112"/>
                  </a:cubicBezTo>
                  <a:cubicBezTo>
                    <a:pt x="2" y="133"/>
                    <a:pt x="0" y="150"/>
                    <a:pt x="8" y="159"/>
                  </a:cubicBezTo>
                  <a:cubicBezTo>
                    <a:pt x="12" y="162"/>
                    <a:pt x="17" y="164"/>
                    <a:pt x="23" y="164"/>
                  </a:cubicBezTo>
                  <a:cubicBezTo>
                    <a:pt x="32" y="164"/>
                    <a:pt x="43" y="160"/>
                    <a:pt x="55" y="154"/>
                  </a:cubicBezTo>
                  <a:cubicBezTo>
                    <a:pt x="58" y="153"/>
                    <a:pt x="60" y="151"/>
                    <a:pt x="63" y="150"/>
                  </a:cubicBezTo>
                  <a:cubicBezTo>
                    <a:pt x="70" y="146"/>
                    <a:pt x="77" y="141"/>
                    <a:pt x="85" y="135"/>
                  </a:cubicBezTo>
                  <a:cubicBezTo>
                    <a:pt x="83" y="134"/>
                    <a:pt x="81" y="132"/>
                    <a:pt x="79" y="131"/>
                  </a:cubicBezTo>
                  <a:cubicBezTo>
                    <a:pt x="73" y="135"/>
                    <a:pt x="66" y="139"/>
                    <a:pt x="60" y="142"/>
                  </a:cubicBezTo>
                  <a:cubicBezTo>
                    <a:pt x="57" y="144"/>
                    <a:pt x="55" y="145"/>
                    <a:pt x="53" y="146"/>
                  </a:cubicBezTo>
                  <a:cubicBezTo>
                    <a:pt x="45" y="149"/>
                    <a:pt x="38" y="150"/>
                    <a:pt x="33" y="150"/>
                  </a:cubicBezTo>
                  <a:cubicBezTo>
                    <a:pt x="28" y="150"/>
                    <a:pt x="24" y="149"/>
                    <a:pt x="21" y="146"/>
                  </a:cubicBezTo>
                  <a:cubicBezTo>
                    <a:pt x="15" y="140"/>
                    <a:pt x="15" y="129"/>
                    <a:pt x="21" y="114"/>
                  </a:cubicBezTo>
                  <a:cubicBezTo>
                    <a:pt x="22" y="112"/>
                    <a:pt x="23" y="109"/>
                    <a:pt x="25" y="107"/>
                  </a:cubicBezTo>
                  <a:cubicBezTo>
                    <a:pt x="28" y="101"/>
                    <a:pt x="32" y="94"/>
                    <a:pt x="36" y="88"/>
                  </a:cubicBezTo>
                  <a:cubicBezTo>
                    <a:pt x="35" y="86"/>
                    <a:pt x="33" y="84"/>
                    <a:pt x="32" y="82"/>
                  </a:cubicBezTo>
                  <a:moveTo>
                    <a:pt x="129" y="82"/>
                  </a:moveTo>
                  <a:cubicBezTo>
                    <a:pt x="128" y="84"/>
                    <a:pt x="126" y="86"/>
                    <a:pt x="125" y="88"/>
                  </a:cubicBezTo>
                  <a:cubicBezTo>
                    <a:pt x="123" y="90"/>
                    <a:pt x="120" y="93"/>
                    <a:pt x="118" y="96"/>
                  </a:cubicBezTo>
                  <a:cubicBezTo>
                    <a:pt x="115" y="99"/>
                    <a:pt x="112" y="102"/>
                    <a:pt x="109" y="106"/>
                  </a:cubicBezTo>
                  <a:cubicBezTo>
                    <a:pt x="105" y="109"/>
                    <a:pt x="102" y="112"/>
                    <a:pt x="99" y="115"/>
                  </a:cubicBezTo>
                  <a:cubicBezTo>
                    <a:pt x="96" y="117"/>
                    <a:pt x="93" y="120"/>
                    <a:pt x="91" y="122"/>
                  </a:cubicBezTo>
                  <a:cubicBezTo>
                    <a:pt x="89" y="123"/>
                    <a:pt x="87" y="125"/>
                    <a:pt x="85" y="126"/>
                  </a:cubicBezTo>
                  <a:cubicBezTo>
                    <a:pt x="87" y="128"/>
                    <a:pt x="89" y="129"/>
                    <a:pt x="91" y="131"/>
                  </a:cubicBezTo>
                  <a:cubicBezTo>
                    <a:pt x="94" y="128"/>
                    <a:pt x="98" y="125"/>
                    <a:pt x="101" y="121"/>
                  </a:cubicBezTo>
                  <a:cubicBezTo>
                    <a:pt x="104" y="119"/>
                    <a:pt x="106" y="117"/>
                    <a:pt x="109" y="114"/>
                  </a:cubicBezTo>
                  <a:cubicBezTo>
                    <a:pt x="110" y="113"/>
                    <a:pt x="112" y="112"/>
                    <a:pt x="113" y="110"/>
                  </a:cubicBezTo>
                  <a:cubicBezTo>
                    <a:pt x="115" y="109"/>
                    <a:pt x="116" y="108"/>
                    <a:pt x="117" y="106"/>
                  </a:cubicBezTo>
                  <a:cubicBezTo>
                    <a:pt x="120" y="104"/>
                    <a:pt x="122" y="101"/>
                    <a:pt x="124" y="98"/>
                  </a:cubicBezTo>
                  <a:cubicBezTo>
                    <a:pt x="128" y="95"/>
                    <a:pt x="131" y="91"/>
                    <a:pt x="133" y="88"/>
                  </a:cubicBezTo>
                  <a:cubicBezTo>
                    <a:pt x="132" y="86"/>
                    <a:pt x="131" y="84"/>
                    <a:pt x="129" y="82"/>
                  </a:cubicBezTo>
                  <a:moveTo>
                    <a:pt x="79" y="33"/>
                  </a:moveTo>
                  <a:cubicBezTo>
                    <a:pt x="76" y="36"/>
                    <a:pt x="72" y="39"/>
                    <a:pt x="69" y="43"/>
                  </a:cubicBezTo>
                  <a:cubicBezTo>
                    <a:pt x="66" y="45"/>
                    <a:pt x="63" y="47"/>
                    <a:pt x="61" y="50"/>
                  </a:cubicBezTo>
                  <a:cubicBezTo>
                    <a:pt x="59" y="51"/>
                    <a:pt x="58" y="52"/>
                    <a:pt x="57" y="54"/>
                  </a:cubicBezTo>
                  <a:cubicBezTo>
                    <a:pt x="55" y="55"/>
                    <a:pt x="54" y="57"/>
                    <a:pt x="53" y="58"/>
                  </a:cubicBezTo>
                  <a:cubicBezTo>
                    <a:pt x="50" y="60"/>
                    <a:pt x="48" y="63"/>
                    <a:pt x="45" y="66"/>
                  </a:cubicBezTo>
                  <a:cubicBezTo>
                    <a:pt x="42" y="69"/>
                    <a:pt x="39" y="73"/>
                    <a:pt x="36" y="76"/>
                  </a:cubicBezTo>
                  <a:cubicBezTo>
                    <a:pt x="38" y="78"/>
                    <a:pt x="39" y="80"/>
                    <a:pt x="41" y="82"/>
                  </a:cubicBezTo>
                  <a:cubicBezTo>
                    <a:pt x="42" y="80"/>
                    <a:pt x="44" y="78"/>
                    <a:pt x="45" y="76"/>
                  </a:cubicBezTo>
                  <a:cubicBezTo>
                    <a:pt x="47" y="74"/>
                    <a:pt x="50" y="71"/>
                    <a:pt x="52" y="68"/>
                  </a:cubicBezTo>
                  <a:cubicBezTo>
                    <a:pt x="55" y="65"/>
                    <a:pt x="58" y="62"/>
                    <a:pt x="61" y="58"/>
                  </a:cubicBezTo>
                  <a:cubicBezTo>
                    <a:pt x="65" y="55"/>
                    <a:pt x="68" y="52"/>
                    <a:pt x="71" y="49"/>
                  </a:cubicBezTo>
                  <a:cubicBezTo>
                    <a:pt x="74" y="47"/>
                    <a:pt x="77" y="44"/>
                    <a:pt x="79" y="42"/>
                  </a:cubicBezTo>
                  <a:cubicBezTo>
                    <a:pt x="81" y="41"/>
                    <a:pt x="83" y="39"/>
                    <a:pt x="85" y="38"/>
                  </a:cubicBezTo>
                  <a:cubicBezTo>
                    <a:pt x="83" y="36"/>
                    <a:pt x="81" y="35"/>
                    <a:pt x="79" y="33"/>
                  </a:cubicBezTo>
                  <a:moveTo>
                    <a:pt x="147" y="0"/>
                  </a:moveTo>
                  <a:cubicBezTo>
                    <a:pt x="138" y="0"/>
                    <a:pt x="127" y="4"/>
                    <a:pt x="115" y="10"/>
                  </a:cubicBezTo>
                  <a:cubicBezTo>
                    <a:pt x="112" y="11"/>
                    <a:pt x="110" y="13"/>
                    <a:pt x="107" y="14"/>
                  </a:cubicBezTo>
                  <a:cubicBezTo>
                    <a:pt x="100" y="18"/>
                    <a:pt x="92" y="23"/>
                    <a:pt x="85" y="29"/>
                  </a:cubicBezTo>
                  <a:cubicBezTo>
                    <a:pt x="87" y="30"/>
                    <a:pt x="89" y="32"/>
                    <a:pt x="91" y="33"/>
                  </a:cubicBezTo>
                  <a:cubicBezTo>
                    <a:pt x="97" y="29"/>
                    <a:pt x="104" y="25"/>
                    <a:pt x="110" y="22"/>
                  </a:cubicBezTo>
                  <a:cubicBezTo>
                    <a:pt x="112" y="20"/>
                    <a:pt x="115" y="19"/>
                    <a:pt x="117" y="18"/>
                  </a:cubicBezTo>
                  <a:cubicBezTo>
                    <a:pt x="125" y="15"/>
                    <a:pt x="131" y="14"/>
                    <a:pt x="137" y="14"/>
                  </a:cubicBezTo>
                  <a:cubicBezTo>
                    <a:pt x="142" y="14"/>
                    <a:pt x="146" y="15"/>
                    <a:pt x="149" y="18"/>
                  </a:cubicBezTo>
                  <a:cubicBezTo>
                    <a:pt x="155" y="24"/>
                    <a:pt x="154" y="35"/>
                    <a:pt x="149" y="50"/>
                  </a:cubicBezTo>
                  <a:cubicBezTo>
                    <a:pt x="148" y="52"/>
                    <a:pt x="146" y="55"/>
                    <a:pt x="145" y="57"/>
                  </a:cubicBezTo>
                  <a:cubicBezTo>
                    <a:pt x="142" y="63"/>
                    <a:pt x="138" y="70"/>
                    <a:pt x="133" y="76"/>
                  </a:cubicBezTo>
                  <a:cubicBezTo>
                    <a:pt x="135" y="78"/>
                    <a:pt x="136" y="80"/>
                    <a:pt x="138" y="82"/>
                  </a:cubicBezTo>
                  <a:cubicBezTo>
                    <a:pt x="144" y="74"/>
                    <a:pt x="149" y="67"/>
                    <a:pt x="153" y="60"/>
                  </a:cubicBezTo>
                  <a:cubicBezTo>
                    <a:pt x="154" y="57"/>
                    <a:pt x="156" y="55"/>
                    <a:pt x="157" y="52"/>
                  </a:cubicBezTo>
                  <a:cubicBezTo>
                    <a:pt x="168" y="31"/>
                    <a:pt x="170" y="14"/>
                    <a:pt x="162" y="5"/>
                  </a:cubicBezTo>
                  <a:cubicBezTo>
                    <a:pt x="158" y="2"/>
                    <a:pt x="153" y="0"/>
                    <a:pt x="147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9" name="Freeform 50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21 w 170"/>
                <a:gd name="T1" fmla="*/ 50 h 164"/>
                <a:gd name="T2" fmla="*/ 21 w 170"/>
                <a:gd name="T3" fmla="*/ 18 h 164"/>
                <a:gd name="T4" fmla="*/ 33 w 170"/>
                <a:gd name="T5" fmla="*/ 14 h 164"/>
                <a:gd name="T6" fmla="*/ 53 w 170"/>
                <a:gd name="T7" fmla="*/ 18 h 164"/>
                <a:gd name="T8" fmla="*/ 60 w 170"/>
                <a:gd name="T9" fmla="*/ 22 h 164"/>
                <a:gd name="T10" fmla="*/ 79 w 170"/>
                <a:gd name="T11" fmla="*/ 33 h 164"/>
                <a:gd name="T12" fmla="*/ 85 w 170"/>
                <a:gd name="T13" fmla="*/ 38 h 164"/>
                <a:gd name="T14" fmla="*/ 91 w 170"/>
                <a:gd name="T15" fmla="*/ 42 h 164"/>
                <a:gd name="T16" fmla="*/ 99 w 170"/>
                <a:gd name="T17" fmla="*/ 49 h 164"/>
                <a:gd name="T18" fmla="*/ 109 w 170"/>
                <a:gd name="T19" fmla="*/ 58 h 164"/>
                <a:gd name="T20" fmla="*/ 118 w 170"/>
                <a:gd name="T21" fmla="*/ 68 h 164"/>
                <a:gd name="T22" fmla="*/ 125 w 170"/>
                <a:gd name="T23" fmla="*/ 76 h 164"/>
                <a:gd name="T24" fmla="*/ 129 w 170"/>
                <a:gd name="T25" fmla="*/ 82 h 164"/>
                <a:gd name="T26" fmla="*/ 133 w 170"/>
                <a:gd name="T27" fmla="*/ 88 h 164"/>
                <a:gd name="T28" fmla="*/ 145 w 170"/>
                <a:gd name="T29" fmla="*/ 107 h 164"/>
                <a:gd name="T30" fmla="*/ 149 w 170"/>
                <a:gd name="T31" fmla="*/ 114 h 164"/>
                <a:gd name="T32" fmla="*/ 149 w 170"/>
                <a:gd name="T33" fmla="*/ 146 h 164"/>
                <a:gd name="T34" fmla="*/ 137 w 170"/>
                <a:gd name="T35" fmla="*/ 150 h 164"/>
                <a:gd name="T36" fmla="*/ 117 w 170"/>
                <a:gd name="T37" fmla="*/ 146 h 164"/>
                <a:gd name="T38" fmla="*/ 110 w 170"/>
                <a:gd name="T39" fmla="*/ 142 h 164"/>
                <a:gd name="T40" fmla="*/ 91 w 170"/>
                <a:gd name="T41" fmla="*/ 131 h 164"/>
                <a:gd name="T42" fmla="*/ 85 w 170"/>
                <a:gd name="T43" fmla="*/ 126 h 164"/>
                <a:gd name="T44" fmla="*/ 79 w 170"/>
                <a:gd name="T45" fmla="*/ 122 h 164"/>
                <a:gd name="T46" fmla="*/ 71 w 170"/>
                <a:gd name="T47" fmla="*/ 115 h 164"/>
                <a:gd name="T48" fmla="*/ 61 w 170"/>
                <a:gd name="T49" fmla="*/ 106 h 164"/>
                <a:gd name="T50" fmla="*/ 52 w 170"/>
                <a:gd name="T51" fmla="*/ 96 h 164"/>
                <a:gd name="T52" fmla="*/ 45 w 170"/>
                <a:gd name="T53" fmla="*/ 88 h 164"/>
                <a:gd name="T54" fmla="*/ 41 w 170"/>
                <a:gd name="T55" fmla="*/ 82 h 164"/>
                <a:gd name="T56" fmla="*/ 36 w 170"/>
                <a:gd name="T57" fmla="*/ 76 h 164"/>
                <a:gd name="T58" fmla="*/ 25 w 170"/>
                <a:gd name="T59" fmla="*/ 57 h 164"/>
                <a:gd name="T60" fmla="*/ 21 w 170"/>
                <a:gd name="T61" fmla="*/ 50 h 164"/>
                <a:gd name="T62" fmla="*/ 23 w 170"/>
                <a:gd name="T63" fmla="*/ 0 h 164"/>
                <a:gd name="T64" fmla="*/ 8 w 170"/>
                <a:gd name="T65" fmla="*/ 5 h 164"/>
                <a:gd name="T66" fmla="*/ 13 w 170"/>
                <a:gd name="T67" fmla="*/ 52 h 164"/>
                <a:gd name="T68" fmla="*/ 17 w 170"/>
                <a:gd name="T69" fmla="*/ 60 h 164"/>
                <a:gd name="T70" fmla="*/ 32 w 170"/>
                <a:gd name="T71" fmla="*/ 82 h 164"/>
                <a:gd name="T72" fmla="*/ 36 w 170"/>
                <a:gd name="T73" fmla="*/ 88 h 164"/>
                <a:gd name="T74" fmla="*/ 45 w 170"/>
                <a:gd name="T75" fmla="*/ 98 h 164"/>
                <a:gd name="T76" fmla="*/ 53 w 170"/>
                <a:gd name="T77" fmla="*/ 106 h 164"/>
                <a:gd name="T78" fmla="*/ 57 w 170"/>
                <a:gd name="T79" fmla="*/ 110 h 164"/>
                <a:gd name="T80" fmla="*/ 61 w 170"/>
                <a:gd name="T81" fmla="*/ 114 h 164"/>
                <a:gd name="T82" fmla="*/ 69 w 170"/>
                <a:gd name="T83" fmla="*/ 121 h 164"/>
                <a:gd name="T84" fmla="*/ 79 w 170"/>
                <a:gd name="T85" fmla="*/ 131 h 164"/>
                <a:gd name="T86" fmla="*/ 85 w 170"/>
                <a:gd name="T87" fmla="*/ 135 h 164"/>
                <a:gd name="T88" fmla="*/ 107 w 170"/>
                <a:gd name="T89" fmla="*/ 150 h 164"/>
                <a:gd name="T90" fmla="*/ 115 w 170"/>
                <a:gd name="T91" fmla="*/ 154 h 164"/>
                <a:gd name="T92" fmla="*/ 147 w 170"/>
                <a:gd name="T93" fmla="*/ 164 h 164"/>
                <a:gd name="T94" fmla="*/ 162 w 170"/>
                <a:gd name="T95" fmla="*/ 159 h 164"/>
                <a:gd name="T96" fmla="*/ 157 w 170"/>
                <a:gd name="T97" fmla="*/ 112 h 164"/>
                <a:gd name="T98" fmla="*/ 153 w 170"/>
                <a:gd name="T99" fmla="*/ 104 h 164"/>
                <a:gd name="T100" fmla="*/ 138 w 170"/>
                <a:gd name="T101" fmla="*/ 82 h 164"/>
                <a:gd name="T102" fmla="*/ 133 w 170"/>
                <a:gd name="T103" fmla="*/ 76 h 164"/>
                <a:gd name="T104" fmla="*/ 124 w 170"/>
                <a:gd name="T105" fmla="*/ 66 h 164"/>
                <a:gd name="T106" fmla="*/ 117 w 170"/>
                <a:gd name="T107" fmla="*/ 58 h 164"/>
                <a:gd name="T108" fmla="*/ 113 w 170"/>
                <a:gd name="T109" fmla="*/ 54 h 164"/>
                <a:gd name="T110" fmla="*/ 109 w 170"/>
                <a:gd name="T111" fmla="*/ 50 h 164"/>
                <a:gd name="T112" fmla="*/ 101 w 170"/>
                <a:gd name="T113" fmla="*/ 43 h 164"/>
                <a:gd name="T114" fmla="*/ 91 w 170"/>
                <a:gd name="T115" fmla="*/ 33 h 164"/>
                <a:gd name="T116" fmla="*/ 85 w 170"/>
                <a:gd name="T117" fmla="*/ 29 h 164"/>
                <a:gd name="T118" fmla="*/ 63 w 170"/>
                <a:gd name="T119" fmla="*/ 14 h 164"/>
                <a:gd name="T120" fmla="*/ 55 w 170"/>
                <a:gd name="T121" fmla="*/ 10 h 164"/>
                <a:gd name="T122" fmla="*/ 23 w 170"/>
                <a:gd name="T1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" h="164">
                  <a:moveTo>
                    <a:pt x="21" y="50"/>
                  </a:moveTo>
                  <a:cubicBezTo>
                    <a:pt x="15" y="35"/>
                    <a:pt x="15" y="24"/>
                    <a:pt x="21" y="18"/>
                  </a:cubicBezTo>
                  <a:cubicBezTo>
                    <a:pt x="24" y="15"/>
                    <a:pt x="28" y="14"/>
                    <a:pt x="33" y="14"/>
                  </a:cubicBezTo>
                  <a:cubicBezTo>
                    <a:pt x="38" y="14"/>
                    <a:pt x="45" y="15"/>
                    <a:pt x="53" y="18"/>
                  </a:cubicBezTo>
                  <a:cubicBezTo>
                    <a:pt x="55" y="19"/>
                    <a:pt x="57" y="20"/>
                    <a:pt x="60" y="22"/>
                  </a:cubicBezTo>
                  <a:cubicBezTo>
                    <a:pt x="66" y="25"/>
                    <a:pt x="73" y="29"/>
                    <a:pt x="79" y="33"/>
                  </a:cubicBezTo>
                  <a:cubicBezTo>
                    <a:pt x="81" y="35"/>
                    <a:pt x="83" y="36"/>
                    <a:pt x="85" y="38"/>
                  </a:cubicBezTo>
                  <a:cubicBezTo>
                    <a:pt x="87" y="39"/>
                    <a:pt x="89" y="41"/>
                    <a:pt x="91" y="42"/>
                  </a:cubicBezTo>
                  <a:cubicBezTo>
                    <a:pt x="93" y="44"/>
                    <a:pt x="96" y="47"/>
                    <a:pt x="99" y="49"/>
                  </a:cubicBezTo>
                  <a:cubicBezTo>
                    <a:pt x="102" y="52"/>
                    <a:pt x="105" y="55"/>
                    <a:pt x="109" y="58"/>
                  </a:cubicBezTo>
                  <a:cubicBezTo>
                    <a:pt x="112" y="62"/>
                    <a:pt x="115" y="65"/>
                    <a:pt x="118" y="68"/>
                  </a:cubicBezTo>
                  <a:cubicBezTo>
                    <a:pt x="120" y="71"/>
                    <a:pt x="123" y="74"/>
                    <a:pt x="125" y="76"/>
                  </a:cubicBezTo>
                  <a:cubicBezTo>
                    <a:pt x="126" y="78"/>
                    <a:pt x="128" y="80"/>
                    <a:pt x="129" y="82"/>
                  </a:cubicBezTo>
                  <a:cubicBezTo>
                    <a:pt x="131" y="84"/>
                    <a:pt x="132" y="86"/>
                    <a:pt x="133" y="88"/>
                  </a:cubicBezTo>
                  <a:cubicBezTo>
                    <a:pt x="138" y="94"/>
                    <a:pt x="142" y="101"/>
                    <a:pt x="145" y="107"/>
                  </a:cubicBezTo>
                  <a:cubicBezTo>
                    <a:pt x="146" y="109"/>
                    <a:pt x="148" y="112"/>
                    <a:pt x="149" y="114"/>
                  </a:cubicBezTo>
                  <a:cubicBezTo>
                    <a:pt x="154" y="129"/>
                    <a:pt x="155" y="140"/>
                    <a:pt x="149" y="146"/>
                  </a:cubicBezTo>
                  <a:cubicBezTo>
                    <a:pt x="146" y="149"/>
                    <a:pt x="142" y="150"/>
                    <a:pt x="137" y="150"/>
                  </a:cubicBezTo>
                  <a:cubicBezTo>
                    <a:pt x="131" y="150"/>
                    <a:pt x="125" y="149"/>
                    <a:pt x="117" y="146"/>
                  </a:cubicBezTo>
                  <a:cubicBezTo>
                    <a:pt x="115" y="145"/>
                    <a:pt x="112" y="144"/>
                    <a:pt x="110" y="142"/>
                  </a:cubicBezTo>
                  <a:cubicBezTo>
                    <a:pt x="104" y="139"/>
                    <a:pt x="97" y="135"/>
                    <a:pt x="91" y="131"/>
                  </a:cubicBezTo>
                  <a:cubicBezTo>
                    <a:pt x="89" y="129"/>
                    <a:pt x="87" y="128"/>
                    <a:pt x="85" y="126"/>
                  </a:cubicBezTo>
                  <a:cubicBezTo>
                    <a:pt x="83" y="125"/>
                    <a:pt x="81" y="123"/>
                    <a:pt x="79" y="122"/>
                  </a:cubicBezTo>
                  <a:cubicBezTo>
                    <a:pt x="77" y="120"/>
                    <a:pt x="74" y="117"/>
                    <a:pt x="71" y="115"/>
                  </a:cubicBezTo>
                  <a:cubicBezTo>
                    <a:pt x="68" y="112"/>
                    <a:pt x="65" y="109"/>
                    <a:pt x="61" y="106"/>
                  </a:cubicBezTo>
                  <a:cubicBezTo>
                    <a:pt x="58" y="102"/>
                    <a:pt x="55" y="99"/>
                    <a:pt x="52" y="96"/>
                  </a:cubicBezTo>
                  <a:cubicBezTo>
                    <a:pt x="50" y="93"/>
                    <a:pt x="47" y="90"/>
                    <a:pt x="45" y="88"/>
                  </a:cubicBezTo>
                  <a:cubicBezTo>
                    <a:pt x="44" y="86"/>
                    <a:pt x="42" y="84"/>
                    <a:pt x="41" y="82"/>
                  </a:cubicBezTo>
                  <a:cubicBezTo>
                    <a:pt x="39" y="80"/>
                    <a:pt x="38" y="78"/>
                    <a:pt x="36" y="76"/>
                  </a:cubicBezTo>
                  <a:cubicBezTo>
                    <a:pt x="32" y="70"/>
                    <a:pt x="28" y="63"/>
                    <a:pt x="25" y="57"/>
                  </a:cubicBezTo>
                  <a:cubicBezTo>
                    <a:pt x="23" y="55"/>
                    <a:pt x="22" y="52"/>
                    <a:pt x="21" y="50"/>
                  </a:cubicBezTo>
                  <a:moveTo>
                    <a:pt x="23" y="0"/>
                  </a:moveTo>
                  <a:cubicBezTo>
                    <a:pt x="17" y="0"/>
                    <a:pt x="12" y="2"/>
                    <a:pt x="8" y="5"/>
                  </a:cubicBezTo>
                  <a:cubicBezTo>
                    <a:pt x="0" y="14"/>
                    <a:pt x="2" y="31"/>
                    <a:pt x="13" y="52"/>
                  </a:cubicBezTo>
                  <a:cubicBezTo>
                    <a:pt x="14" y="55"/>
                    <a:pt x="16" y="57"/>
                    <a:pt x="17" y="60"/>
                  </a:cubicBezTo>
                  <a:cubicBezTo>
                    <a:pt x="21" y="67"/>
                    <a:pt x="26" y="74"/>
                    <a:pt x="32" y="82"/>
                  </a:cubicBezTo>
                  <a:cubicBezTo>
                    <a:pt x="33" y="84"/>
                    <a:pt x="35" y="86"/>
                    <a:pt x="36" y="88"/>
                  </a:cubicBezTo>
                  <a:cubicBezTo>
                    <a:pt x="39" y="91"/>
                    <a:pt x="42" y="95"/>
                    <a:pt x="45" y="98"/>
                  </a:cubicBezTo>
                  <a:cubicBezTo>
                    <a:pt x="48" y="101"/>
                    <a:pt x="50" y="104"/>
                    <a:pt x="53" y="106"/>
                  </a:cubicBezTo>
                  <a:cubicBezTo>
                    <a:pt x="54" y="108"/>
                    <a:pt x="55" y="109"/>
                    <a:pt x="57" y="110"/>
                  </a:cubicBezTo>
                  <a:cubicBezTo>
                    <a:pt x="58" y="112"/>
                    <a:pt x="59" y="113"/>
                    <a:pt x="61" y="114"/>
                  </a:cubicBezTo>
                  <a:cubicBezTo>
                    <a:pt x="63" y="117"/>
                    <a:pt x="66" y="119"/>
                    <a:pt x="69" y="121"/>
                  </a:cubicBezTo>
                  <a:cubicBezTo>
                    <a:pt x="72" y="125"/>
                    <a:pt x="76" y="128"/>
                    <a:pt x="79" y="131"/>
                  </a:cubicBezTo>
                  <a:cubicBezTo>
                    <a:pt x="81" y="132"/>
                    <a:pt x="83" y="134"/>
                    <a:pt x="85" y="135"/>
                  </a:cubicBezTo>
                  <a:cubicBezTo>
                    <a:pt x="92" y="141"/>
                    <a:pt x="100" y="146"/>
                    <a:pt x="107" y="150"/>
                  </a:cubicBezTo>
                  <a:cubicBezTo>
                    <a:pt x="110" y="151"/>
                    <a:pt x="112" y="153"/>
                    <a:pt x="115" y="154"/>
                  </a:cubicBezTo>
                  <a:cubicBezTo>
                    <a:pt x="127" y="160"/>
                    <a:pt x="138" y="164"/>
                    <a:pt x="147" y="164"/>
                  </a:cubicBezTo>
                  <a:cubicBezTo>
                    <a:pt x="153" y="164"/>
                    <a:pt x="158" y="162"/>
                    <a:pt x="162" y="159"/>
                  </a:cubicBezTo>
                  <a:cubicBezTo>
                    <a:pt x="170" y="150"/>
                    <a:pt x="168" y="133"/>
                    <a:pt x="157" y="112"/>
                  </a:cubicBezTo>
                  <a:cubicBezTo>
                    <a:pt x="156" y="109"/>
                    <a:pt x="154" y="107"/>
                    <a:pt x="153" y="104"/>
                  </a:cubicBezTo>
                  <a:cubicBezTo>
                    <a:pt x="149" y="97"/>
                    <a:pt x="144" y="90"/>
                    <a:pt x="138" y="82"/>
                  </a:cubicBezTo>
                  <a:cubicBezTo>
                    <a:pt x="136" y="80"/>
                    <a:pt x="135" y="78"/>
                    <a:pt x="133" y="76"/>
                  </a:cubicBezTo>
                  <a:cubicBezTo>
                    <a:pt x="131" y="73"/>
                    <a:pt x="128" y="69"/>
                    <a:pt x="124" y="66"/>
                  </a:cubicBezTo>
                  <a:cubicBezTo>
                    <a:pt x="122" y="63"/>
                    <a:pt x="120" y="60"/>
                    <a:pt x="117" y="58"/>
                  </a:cubicBezTo>
                  <a:cubicBezTo>
                    <a:pt x="116" y="57"/>
                    <a:pt x="115" y="55"/>
                    <a:pt x="113" y="54"/>
                  </a:cubicBezTo>
                  <a:cubicBezTo>
                    <a:pt x="112" y="52"/>
                    <a:pt x="110" y="51"/>
                    <a:pt x="109" y="50"/>
                  </a:cubicBezTo>
                  <a:cubicBezTo>
                    <a:pt x="106" y="47"/>
                    <a:pt x="104" y="45"/>
                    <a:pt x="101" y="43"/>
                  </a:cubicBezTo>
                  <a:cubicBezTo>
                    <a:pt x="98" y="39"/>
                    <a:pt x="94" y="36"/>
                    <a:pt x="91" y="33"/>
                  </a:cubicBezTo>
                  <a:cubicBezTo>
                    <a:pt x="89" y="32"/>
                    <a:pt x="87" y="30"/>
                    <a:pt x="85" y="29"/>
                  </a:cubicBezTo>
                  <a:cubicBezTo>
                    <a:pt x="77" y="23"/>
                    <a:pt x="70" y="18"/>
                    <a:pt x="63" y="14"/>
                  </a:cubicBezTo>
                  <a:cubicBezTo>
                    <a:pt x="60" y="13"/>
                    <a:pt x="58" y="11"/>
                    <a:pt x="55" y="10"/>
                  </a:cubicBezTo>
                  <a:cubicBezTo>
                    <a:pt x="43" y="4"/>
                    <a:pt x="32" y="0"/>
                    <a:pt x="23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0" name="Oval 51"/>
            <p:cNvSpPr>
              <a:spLocks noChangeArrowheads="1"/>
            </p:cNvSpPr>
            <p:nvPr/>
          </p:nvSpPr>
          <p:spPr bwMode="auto">
            <a:xfrm>
              <a:off x="1881188" y="3403600"/>
              <a:ext cx="128588" cy="128588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587316" y="1749671"/>
            <a:ext cx="678211" cy="672746"/>
            <a:chOff x="1977747" y="1270594"/>
            <a:chExt cx="899446" cy="892198"/>
          </a:xfrm>
        </p:grpSpPr>
        <p:sp>
          <p:nvSpPr>
            <p:cNvPr id="42" name="Oval 107"/>
            <p:cNvSpPr>
              <a:spLocks noChangeArrowheads="1"/>
            </p:cNvSpPr>
            <p:nvPr/>
          </p:nvSpPr>
          <p:spPr bwMode="auto">
            <a:xfrm>
              <a:off x="1977747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108"/>
            <p:cNvSpPr>
              <a:spLocks noChangeArrowheads="1"/>
            </p:cNvSpPr>
            <p:nvPr/>
          </p:nvSpPr>
          <p:spPr bwMode="auto">
            <a:xfrm>
              <a:off x="2028522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9"/>
            <p:cNvSpPr/>
            <p:nvPr/>
          </p:nvSpPr>
          <p:spPr bwMode="auto">
            <a:xfrm>
              <a:off x="2014015" y="1470069"/>
              <a:ext cx="718106" cy="667335"/>
            </a:xfrm>
            <a:custGeom>
              <a:avLst/>
              <a:gdLst>
                <a:gd name="T0" fmla="*/ 47 w 198"/>
                <a:gd name="T1" fmla="*/ 4 h 184"/>
                <a:gd name="T2" fmla="*/ 0 w 198"/>
                <a:gd name="T3" fmla="*/ 52 h 184"/>
                <a:gd name="T4" fmla="*/ 4 w 198"/>
                <a:gd name="T5" fmla="*/ 111 h 184"/>
                <a:gd name="T6" fmla="*/ 56 w 198"/>
                <a:gd name="T7" fmla="*/ 172 h 184"/>
                <a:gd name="T8" fmla="*/ 123 w 198"/>
                <a:gd name="T9" fmla="*/ 184 h 184"/>
                <a:gd name="T10" fmla="*/ 149 w 198"/>
                <a:gd name="T11" fmla="*/ 174 h 184"/>
                <a:gd name="T12" fmla="*/ 191 w 198"/>
                <a:gd name="T13" fmla="*/ 132 h 184"/>
                <a:gd name="T14" fmla="*/ 198 w 198"/>
                <a:gd name="T15" fmla="*/ 122 h 184"/>
                <a:gd name="T16" fmla="*/ 196 w 198"/>
                <a:gd name="T17" fmla="*/ 113 h 184"/>
                <a:gd name="T18" fmla="*/ 165 w 198"/>
                <a:gd name="T19" fmla="*/ 87 h 184"/>
                <a:gd name="T20" fmla="*/ 175 w 198"/>
                <a:gd name="T21" fmla="*/ 78 h 184"/>
                <a:gd name="T22" fmla="*/ 170 w 198"/>
                <a:gd name="T23" fmla="*/ 2 h 184"/>
                <a:gd name="T24" fmla="*/ 59 w 198"/>
                <a:gd name="T25" fmla="*/ 0 h 184"/>
                <a:gd name="T26" fmla="*/ 47 w 198"/>
                <a:gd name="T27" fmla="*/ 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8" h="184">
                  <a:moveTo>
                    <a:pt x="47" y="4"/>
                  </a:moveTo>
                  <a:lnTo>
                    <a:pt x="0" y="52"/>
                  </a:lnTo>
                  <a:lnTo>
                    <a:pt x="4" y="111"/>
                  </a:lnTo>
                  <a:lnTo>
                    <a:pt x="56" y="172"/>
                  </a:lnTo>
                  <a:lnTo>
                    <a:pt x="123" y="184"/>
                  </a:lnTo>
                  <a:lnTo>
                    <a:pt x="149" y="174"/>
                  </a:lnTo>
                  <a:lnTo>
                    <a:pt x="191" y="132"/>
                  </a:lnTo>
                  <a:lnTo>
                    <a:pt x="198" y="122"/>
                  </a:lnTo>
                  <a:lnTo>
                    <a:pt x="196" y="113"/>
                  </a:lnTo>
                  <a:lnTo>
                    <a:pt x="165" y="87"/>
                  </a:lnTo>
                  <a:lnTo>
                    <a:pt x="175" y="78"/>
                  </a:lnTo>
                  <a:lnTo>
                    <a:pt x="170" y="2"/>
                  </a:lnTo>
                  <a:lnTo>
                    <a:pt x="59" y="0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10"/>
            <p:cNvSpPr>
              <a:spLocks noEditPoints="1"/>
            </p:cNvSpPr>
            <p:nvPr/>
          </p:nvSpPr>
          <p:spPr bwMode="auto">
            <a:xfrm>
              <a:off x="2184474" y="1459188"/>
              <a:ext cx="471484" cy="301026"/>
            </a:xfrm>
            <a:custGeom>
              <a:avLst/>
              <a:gdLst>
                <a:gd name="T0" fmla="*/ 51 w 55"/>
                <a:gd name="T1" fmla="*/ 0 h 35"/>
                <a:gd name="T2" fmla="*/ 4 w 55"/>
                <a:gd name="T3" fmla="*/ 0 h 35"/>
                <a:gd name="T4" fmla="*/ 0 w 55"/>
                <a:gd name="T5" fmla="*/ 4 h 35"/>
                <a:gd name="T6" fmla="*/ 0 w 55"/>
                <a:gd name="T7" fmla="*/ 31 h 35"/>
                <a:gd name="T8" fmla="*/ 4 w 55"/>
                <a:gd name="T9" fmla="*/ 35 h 35"/>
                <a:gd name="T10" fmla="*/ 51 w 55"/>
                <a:gd name="T11" fmla="*/ 35 h 35"/>
                <a:gd name="T12" fmla="*/ 55 w 55"/>
                <a:gd name="T13" fmla="*/ 31 h 35"/>
                <a:gd name="T14" fmla="*/ 55 w 55"/>
                <a:gd name="T15" fmla="*/ 4 h 35"/>
                <a:gd name="T16" fmla="*/ 51 w 55"/>
                <a:gd name="T17" fmla="*/ 0 h 35"/>
                <a:gd name="T18" fmla="*/ 49 w 55"/>
                <a:gd name="T19" fmla="*/ 28 h 35"/>
                <a:gd name="T20" fmla="*/ 46 w 55"/>
                <a:gd name="T21" fmla="*/ 31 h 35"/>
                <a:gd name="T22" fmla="*/ 9 w 55"/>
                <a:gd name="T23" fmla="*/ 31 h 35"/>
                <a:gd name="T24" fmla="*/ 6 w 55"/>
                <a:gd name="T25" fmla="*/ 28 h 35"/>
                <a:gd name="T26" fmla="*/ 6 w 55"/>
                <a:gd name="T27" fmla="*/ 8 h 35"/>
                <a:gd name="T28" fmla="*/ 9 w 55"/>
                <a:gd name="T29" fmla="*/ 5 h 35"/>
                <a:gd name="T30" fmla="*/ 46 w 55"/>
                <a:gd name="T31" fmla="*/ 5 h 35"/>
                <a:gd name="T32" fmla="*/ 49 w 55"/>
                <a:gd name="T33" fmla="*/ 8 h 35"/>
                <a:gd name="T34" fmla="*/ 49 w 55"/>
                <a:gd name="T3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5">
                  <a:moveTo>
                    <a:pt x="5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5"/>
                    <a:pt x="55" y="34"/>
                    <a:pt x="55" y="31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1" y="0"/>
                  </a:cubicBezTo>
                  <a:close/>
                  <a:moveTo>
                    <a:pt x="49" y="28"/>
                  </a:moveTo>
                  <a:cubicBezTo>
                    <a:pt x="49" y="29"/>
                    <a:pt x="48" y="31"/>
                    <a:pt x="46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1"/>
                    <a:pt x="6" y="29"/>
                    <a:pt x="6" y="2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7"/>
                    <a:pt x="49" y="8"/>
                  </a:cubicBezTo>
                  <a:lnTo>
                    <a:pt x="49" y="2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11"/>
            <p:cNvSpPr>
              <a:spLocks noEditPoints="1"/>
            </p:cNvSpPr>
            <p:nvPr/>
          </p:nvSpPr>
          <p:spPr bwMode="auto">
            <a:xfrm>
              <a:off x="2108311" y="1778348"/>
              <a:ext cx="623809" cy="170461"/>
            </a:xfrm>
            <a:custGeom>
              <a:avLst/>
              <a:gdLst>
                <a:gd name="T0" fmla="*/ 66 w 73"/>
                <a:gd name="T1" fmla="*/ 3 h 20"/>
                <a:gd name="T2" fmla="*/ 63 w 73"/>
                <a:gd name="T3" fmla="*/ 0 h 20"/>
                <a:gd name="T4" fmla="*/ 10 w 73"/>
                <a:gd name="T5" fmla="*/ 0 h 20"/>
                <a:gd name="T6" fmla="*/ 6 w 73"/>
                <a:gd name="T7" fmla="*/ 4 h 20"/>
                <a:gd name="T8" fmla="*/ 1 w 73"/>
                <a:gd name="T9" fmla="*/ 14 h 20"/>
                <a:gd name="T10" fmla="*/ 72 w 73"/>
                <a:gd name="T11" fmla="*/ 14 h 20"/>
                <a:gd name="T12" fmla="*/ 66 w 73"/>
                <a:gd name="T13" fmla="*/ 3 h 20"/>
                <a:gd name="T14" fmla="*/ 25 w 73"/>
                <a:gd name="T15" fmla="*/ 12 h 20"/>
                <a:gd name="T16" fmla="*/ 26 w 73"/>
                <a:gd name="T17" fmla="*/ 9 h 20"/>
                <a:gd name="T18" fmla="*/ 46 w 73"/>
                <a:gd name="T19" fmla="*/ 9 h 20"/>
                <a:gd name="T20" fmla="*/ 48 w 73"/>
                <a:gd name="T21" fmla="*/ 12 h 20"/>
                <a:gd name="T22" fmla="*/ 25 w 73"/>
                <a:gd name="T23" fmla="*/ 12 h 20"/>
                <a:gd name="T24" fmla="*/ 62 w 73"/>
                <a:gd name="T25" fmla="*/ 7 h 20"/>
                <a:gd name="T26" fmla="*/ 11 w 73"/>
                <a:gd name="T27" fmla="*/ 7 h 20"/>
                <a:gd name="T28" fmla="*/ 9 w 73"/>
                <a:gd name="T29" fmla="*/ 6 h 20"/>
                <a:gd name="T30" fmla="*/ 10 w 73"/>
                <a:gd name="T31" fmla="*/ 4 h 20"/>
                <a:gd name="T32" fmla="*/ 13 w 73"/>
                <a:gd name="T33" fmla="*/ 2 h 20"/>
                <a:gd name="T34" fmla="*/ 61 w 73"/>
                <a:gd name="T35" fmla="*/ 2 h 20"/>
                <a:gd name="T36" fmla="*/ 63 w 73"/>
                <a:gd name="T37" fmla="*/ 4 h 20"/>
                <a:gd name="T38" fmla="*/ 64 w 73"/>
                <a:gd name="T39" fmla="*/ 6 h 20"/>
                <a:gd name="T40" fmla="*/ 62 w 73"/>
                <a:gd name="T41" fmla="*/ 7 h 20"/>
                <a:gd name="T42" fmla="*/ 0 w 73"/>
                <a:gd name="T43" fmla="*/ 16 h 20"/>
                <a:gd name="T44" fmla="*/ 3 w 73"/>
                <a:gd name="T45" fmla="*/ 20 h 20"/>
                <a:gd name="T46" fmla="*/ 70 w 73"/>
                <a:gd name="T47" fmla="*/ 20 h 20"/>
                <a:gd name="T48" fmla="*/ 73 w 73"/>
                <a:gd name="T49" fmla="*/ 16 h 20"/>
                <a:gd name="T50" fmla="*/ 0 w 73"/>
                <a:gd name="T51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0">
                  <a:moveTo>
                    <a:pt x="66" y="3"/>
                  </a:moveTo>
                  <a:cubicBezTo>
                    <a:pt x="66" y="2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72" y="14"/>
                    <a:pt x="72" y="14"/>
                    <a:pt x="72" y="14"/>
                  </a:cubicBezTo>
                  <a:lnTo>
                    <a:pt x="66" y="3"/>
                  </a:lnTo>
                  <a:close/>
                  <a:moveTo>
                    <a:pt x="25" y="12"/>
                  </a:moveTo>
                  <a:cubicBezTo>
                    <a:pt x="26" y="9"/>
                    <a:pt x="26" y="9"/>
                    <a:pt x="2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9" y="7"/>
                    <a:pt x="8" y="7"/>
                    <a:pt x="9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4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7"/>
                    <a:pt x="64" y="7"/>
                    <a:pt x="62" y="7"/>
                  </a:cubicBezTo>
                  <a:close/>
                  <a:moveTo>
                    <a:pt x="0" y="16"/>
                  </a:moveTo>
                  <a:cubicBezTo>
                    <a:pt x="0" y="16"/>
                    <a:pt x="1" y="17"/>
                    <a:pt x="3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2" y="17"/>
                    <a:pt x="73" y="16"/>
                    <a:pt x="73" y="1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2"/>
            <p:cNvSpPr>
              <a:spLocks noEditPoints="1"/>
            </p:cNvSpPr>
            <p:nvPr/>
          </p:nvSpPr>
          <p:spPr bwMode="auto">
            <a:xfrm>
              <a:off x="2191728" y="1451935"/>
              <a:ext cx="482364" cy="301026"/>
            </a:xfrm>
            <a:custGeom>
              <a:avLst/>
              <a:gdLst>
                <a:gd name="T0" fmla="*/ 52 w 56"/>
                <a:gd name="T1" fmla="*/ 0 h 35"/>
                <a:gd name="T2" fmla="*/ 4 w 56"/>
                <a:gd name="T3" fmla="*/ 0 h 35"/>
                <a:gd name="T4" fmla="*/ 0 w 56"/>
                <a:gd name="T5" fmla="*/ 4 h 35"/>
                <a:gd name="T6" fmla="*/ 0 w 56"/>
                <a:gd name="T7" fmla="*/ 31 h 35"/>
                <a:gd name="T8" fmla="*/ 4 w 56"/>
                <a:gd name="T9" fmla="*/ 35 h 35"/>
                <a:gd name="T10" fmla="*/ 52 w 56"/>
                <a:gd name="T11" fmla="*/ 35 h 35"/>
                <a:gd name="T12" fmla="*/ 56 w 56"/>
                <a:gd name="T13" fmla="*/ 31 h 35"/>
                <a:gd name="T14" fmla="*/ 56 w 56"/>
                <a:gd name="T15" fmla="*/ 4 h 35"/>
                <a:gd name="T16" fmla="*/ 52 w 56"/>
                <a:gd name="T17" fmla="*/ 0 h 35"/>
                <a:gd name="T18" fmla="*/ 49 w 56"/>
                <a:gd name="T19" fmla="*/ 27 h 35"/>
                <a:gd name="T20" fmla="*/ 46 w 56"/>
                <a:gd name="T21" fmla="*/ 30 h 35"/>
                <a:gd name="T22" fmla="*/ 9 w 56"/>
                <a:gd name="T23" fmla="*/ 30 h 35"/>
                <a:gd name="T24" fmla="*/ 6 w 56"/>
                <a:gd name="T25" fmla="*/ 27 h 35"/>
                <a:gd name="T26" fmla="*/ 6 w 56"/>
                <a:gd name="T27" fmla="*/ 8 h 35"/>
                <a:gd name="T28" fmla="*/ 9 w 56"/>
                <a:gd name="T29" fmla="*/ 5 h 35"/>
                <a:gd name="T30" fmla="*/ 46 w 56"/>
                <a:gd name="T31" fmla="*/ 5 h 35"/>
                <a:gd name="T32" fmla="*/ 49 w 56"/>
                <a:gd name="T33" fmla="*/ 8 h 35"/>
                <a:gd name="T34" fmla="*/ 49 w 56"/>
                <a:gd name="T35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35">
                  <a:moveTo>
                    <a:pt x="5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4" y="35"/>
                    <a:pt x="56" y="33"/>
                    <a:pt x="56" y="3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  <a:moveTo>
                    <a:pt x="49" y="27"/>
                  </a:moveTo>
                  <a:cubicBezTo>
                    <a:pt x="49" y="29"/>
                    <a:pt x="48" y="30"/>
                    <a:pt x="46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0"/>
                    <a:pt x="6" y="29"/>
                    <a:pt x="6" y="2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6"/>
                    <a:pt x="49" y="8"/>
                  </a:cubicBezTo>
                  <a:lnTo>
                    <a:pt x="4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3"/>
            <p:cNvSpPr>
              <a:spLocks noEditPoints="1"/>
            </p:cNvSpPr>
            <p:nvPr/>
          </p:nvSpPr>
          <p:spPr bwMode="auto">
            <a:xfrm>
              <a:off x="2115565" y="1767468"/>
              <a:ext cx="627436" cy="163207"/>
            </a:xfrm>
            <a:custGeom>
              <a:avLst/>
              <a:gdLst>
                <a:gd name="T0" fmla="*/ 67 w 73"/>
                <a:gd name="T1" fmla="*/ 3 h 19"/>
                <a:gd name="T2" fmla="*/ 63 w 73"/>
                <a:gd name="T3" fmla="*/ 0 h 19"/>
                <a:gd name="T4" fmla="*/ 10 w 73"/>
                <a:gd name="T5" fmla="*/ 0 h 19"/>
                <a:gd name="T6" fmla="*/ 7 w 73"/>
                <a:gd name="T7" fmla="*/ 3 h 19"/>
                <a:gd name="T8" fmla="*/ 1 w 73"/>
                <a:gd name="T9" fmla="*/ 13 h 19"/>
                <a:gd name="T10" fmla="*/ 73 w 73"/>
                <a:gd name="T11" fmla="*/ 13 h 19"/>
                <a:gd name="T12" fmla="*/ 67 w 73"/>
                <a:gd name="T13" fmla="*/ 3 h 19"/>
                <a:gd name="T14" fmla="*/ 25 w 73"/>
                <a:gd name="T15" fmla="*/ 12 h 19"/>
                <a:gd name="T16" fmla="*/ 27 w 73"/>
                <a:gd name="T17" fmla="*/ 9 h 19"/>
                <a:gd name="T18" fmla="*/ 47 w 73"/>
                <a:gd name="T19" fmla="*/ 9 h 19"/>
                <a:gd name="T20" fmla="*/ 48 w 73"/>
                <a:gd name="T21" fmla="*/ 12 h 19"/>
                <a:gd name="T22" fmla="*/ 25 w 73"/>
                <a:gd name="T23" fmla="*/ 12 h 19"/>
                <a:gd name="T24" fmla="*/ 62 w 73"/>
                <a:gd name="T25" fmla="*/ 7 h 19"/>
                <a:gd name="T26" fmla="*/ 12 w 73"/>
                <a:gd name="T27" fmla="*/ 7 h 19"/>
                <a:gd name="T28" fmla="*/ 9 w 73"/>
                <a:gd name="T29" fmla="*/ 6 h 19"/>
                <a:gd name="T30" fmla="*/ 10 w 73"/>
                <a:gd name="T31" fmla="*/ 3 h 19"/>
                <a:gd name="T32" fmla="*/ 13 w 73"/>
                <a:gd name="T33" fmla="*/ 2 h 19"/>
                <a:gd name="T34" fmla="*/ 61 w 73"/>
                <a:gd name="T35" fmla="*/ 2 h 19"/>
                <a:gd name="T36" fmla="*/ 63 w 73"/>
                <a:gd name="T37" fmla="*/ 3 h 19"/>
                <a:gd name="T38" fmla="*/ 65 w 73"/>
                <a:gd name="T39" fmla="*/ 6 h 19"/>
                <a:gd name="T40" fmla="*/ 62 w 73"/>
                <a:gd name="T41" fmla="*/ 7 h 19"/>
                <a:gd name="T42" fmla="*/ 0 w 73"/>
                <a:gd name="T43" fmla="*/ 15 h 19"/>
                <a:gd name="T44" fmla="*/ 3 w 73"/>
                <a:gd name="T45" fmla="*/ 19 h 19"/>
                <a:gd name="T46" fmla="*/ 70 w 73"/>
                <a:gd name="T47" fmla="*/ 19 h 19"/>
                <a:gd name="T48" fmla="*/ 73 w 73"/>
                <a:gd name="T49" fmla="*/ 15 h 19"/>
                <a:gd name="T50" fmla="*/ 0 w 73"/>
                <a:gd name="T51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19">
                  <a:moveTo>
                    <a:pt x="67" y="3"/>
                  </a:moveTo>
                  <a:cubicBezTo>
                    <a:pt x="66" y="1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7" y="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73" y="13"/>
                    <a:pt x="73" y="13"/>
                    <a:pt x="73" y="13"/>
                  </a:cubicBezTo>
                  <a:lnTo>
                    <a:pt x="67" y="3"/>
                  </a:lnTo>
                  <a:close/>
                  <a:moveTo>
                    <a:pt x="25" y="12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3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2" y="7"/>
                  </a:cubicBezTo>
                  <a:close/>
                  <a:moveTo>
                    <a:pt x="0" y="15"/>
                  </a:moveTo>
                  <a:cubicBezTo>
                    <a:pt x="0" y="16"/>
                    <a:pt x="2" y="17"/>
                    <a:pt x="3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2" y="17"/>
                    <a:pt x="73" y="16"/>
                    <a:pt x="73" y="15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165643" y="1521784"/>
            <a:ext cx="787586" cy="781239"/>
            <a:chOff x="925975" y="1270594"/>
            <a:chExt cx="899446" cy="892198"/>
          </a:xfrm>
        </p:grpSpPr>
        <p:sp>
          <p:nvSpPr>
            <p:cNvPr id="50" name="Oval 114"/>
            <p:cNvSpPr>
              <a:spLocks noChangeArrowheads="1"/>
            </p:cNvSpPr>
            <p:nvPr/>
          </p:nvSpPr>
          <p:spPr bwMode="auto">
            <a:xfrm>
              <a:off x="925975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115"/>
            <p:cNvSpPr>
              <a:spLocks noChangeArrowheads="1"/>
            </p:cNvSpPr>
            <p:nvPr/>
          </p:nvSpPr>
          <p:spPr bwMode="auto">
            <a:xfrm>
              <a:off x="976750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6"/>
            <p:cNvSpPr/>
            <p:nvPr/>
          </p:nvSpPr>
          <p:spPr bwMode="auto">
            <a:xfrm>
              <a:off x="951363" y="1459188"/>
              <a:ext cx="605675" cy="703603"/>
            </a:xfrm>
            <a:custGeom>
              <a:avLst/>
              <a:gdLst>
                <a:gd name="T0" fmla="*/ 71 w 167"/>
                <a:gd name="T1" fmla="*/ 0 h 194"/>
                <a:gd name="T2" fmla="*/ 0 w 167"/>
                <a:gd name="T3" fmla="*/ 73 h 194"/>
                <a:gd name="T4" fmla="*/ 12 w 167"/>
                <a:gd name="T5" fmla="*/ 111 h 194"/>
                <a:gd name="T6" fmla="*/ 28 w 167"/>
                <a:gd name="T7" fmla="*/ 149 h 194"/>
                <a:gd name="T8" fmla="*/ 52 w 167"/>
                <a:gd name="T9" fmla="*/ 170 h 194"/>
                <a:gd name="T10" fmla="*/ 116 w 167"/>
                <a:gd name="T11" fmla="*/ 194 h 194"/>
                <a:gd name="T12" fmla="*/ 167 w 167"/>
                <a:gd name="T13" fmla="*/ 142 h 194"/>
                <a:gd name="T14" fmla="*/ 165 w 167"/>
                <a:gd name="T15" fmla="*/ 5 h 194"/>
                <a:gd name="T16" fmla="*/ 71 w 167"/>
                <a:gd name="T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194">
                  <a:moveTo>
                    <a:pt x="71" y="0"/>
                  </a:moveTo>
                  <a:lnTo>
                    <a:pt x="0" y="73"/>
                  </a:lnTo>
                  <a:lnTo>
                    <a:pt x="12" y="111"/>
                  </a:lnTo>
                  <a:lnTo>
                    <a:pt x="28" y="149"/>
                  </a:lnTo>
                  <a:lnTo>
                    <a:pt x="52" y="170"/>
                  </a:lnTo>
                  <a:lnTo>
                    <a:pt x="116" y="194"/>
                  </a:lnTo>
                  <a:lnTo>
                    <a:pt x="167" y="142"/>
                  </a:lnTo>
                  <a:lnTo>
                    <a:pt x="165" y="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7"/>
            <p:cNvSpPr>
              <a:spLocks noEditPoints="1"/>
            </p:cNvSpPr>
            <p:nvPr/>
          </p:nvSpPr>
          <p:spPr bwMode="auto">
            <a:xfrm>
              <a:off x="1190731" y="1433801"/>
              <a:ext cx="377187" cy="583918"/>
            </a:xfrm>
            <a:custGeom>
              <a:avLst/>
              <a:gdLst>
                <a:gd name="T0" fmla="*/ 35 w 44"/>
                <a:gd name="T1" fmla="*/ 0 h 68"/>
                <a:gd name="T2" fmla="*/ 9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9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2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2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4" y="68"/>
                    <a:pt x="9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4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4" y="57"/>
                    <a:pt x="26" y="59"/>
                    <a:pt x="26" y="61"/>
                  </a:cubicBezTo>
                  <a:cubicBezTo>
                    <a:pt x="26" y="64"/>
                    <a:pt x="24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2"/>
                    <a:pt x="36" y="55"/>
                    <a:pt x="3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2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6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8"/>
            <p:cNvSpPr>
              <a:spLocks noEditPoints="1"/>
            </p:cNvSpPr>
            <p:nvPr/>
          </p:nvSpPr>
          <p:spPr bwMode="auto">
            <a:xfrm>
              <a:off x="1197985" y="1426547"/>
              <a:ext cx="377187" cy="580291"/>
            </a:xfrm>
            <a:custGeom>
              <a:avLst/>
              <a:gdLst>
                <a:gd name="T0" fmla="*/ 35 w 44"/>
                <a:gd name="T1" fmla="*/ 0 h 68"/>
                <a:gd name="T2" fmla="*/ 10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10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3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3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5" y="68"/>
                    <a:pt x="10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3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5" y="57"/>
                    <a:pt x="26" y="59"/>
                    <a:pt x="26" y="61"/>
                  </a:cubicBezTo>
                  <a:cubicBezTo>
                    <a:pt x="26" y="63"/>
                    <a:pt x="25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1"/>
                    <a:pt x="37" y="55"/>
                    <a:pt x="33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1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7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0139338" y="1409883"/>
            <a:ext cx="692718" cy="687136"/>
            <a:chOff x="6195714" y="1270594"/>
            <a:chExt cx="899446" cy="892198"/>
          </a:xfrm>
        </p:grpSpPr>
        <p:sp>
          <p:nvSpPr>
            <p:cNvPr id="56" name="Oval 119"/>
            <p:cNvSpPr>
              <a:spLocks noChangeArrowheads="1"/>
            </p:cNvSpPr>
            <p:nvPr/>
          </p:nvSpPr>
          <p:spPr bwMode="auto">
            <a:xfrm>
              <a:off x="6195714" y="1270594"/>
              <a:ext cx="899446" cy="892198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120"/>
            <p:cNvSpPr>
              <a:spLocks noChangeArrowheads="1"/>
            </p:cNvSpPr>
            <p:nvPr/>
          </p:nvSpPr>
          <p:spPr bwMode="auto">
            <a:xfrm>
              <a:off x="6246489" y="1314115"/>
              <a:ext cx="797896" cy="797900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6210221" y="1564366"/>
              <a:ext cx="678211" cy="598425"/>
            </a:xfrm>
            <a:custGeom>
              <a:avLst/>
              <a:gdLst>
                <a:gd name="T0" fmla="*/ 50 w 187"/>
                <a:gd name="T1" fmla="*/ 0 h 165"/>
                <a:gd name="T2" fmla="*/ 0 w 187"/>
                <a:gd name="T3" fmla="*/ 49 h 165"/>
                <a:gd name="T4" fmla="*/ 34 w 187"/>
                <a:gd name="T5" fmla="*/ 125 h 165"/>
                <a:gd name="T6" fmla="*/ 85 w 187"/>
                <a:gd name="T7" fmla="*/ 153 h 165"/>
                <a:gd name="T8" fmla="*/ 109 w 187"/>
                <a:gd name="T9" fmla="*/ 165 h 165"/>
                <a:gd name="T10" fmla="*/ 182 w 187"/>
                <a:gd name="T11" fmla="*/ 92 h 165"/>
                <a:gd name="T12" fmla="*/ 180 w 187"/>
                <a:gd name="T13" fmla="*/ 89 h 165"/>
                <a:gd name="T14" fmla="*/ 187 w 187"/>
                <a:gd name="T15" fmla="*/ 82 h 165"/>
                <a:gd name="T16" fmla="*/ 187 w 187"/>
                <a:gd name="T17" fmla="*/ 14 h 165"/>
                <a:gd name="T18" fmla="*/ 180 w 187"/>
                <a:gd name="T19" fmla="*/ 0 h 165"/>
                <a:gd name="T20" fmla="*/ 50 w 187"/>
                <a:gd name="T2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165">
                  <a:moveTo>
                    <a:pt x="50" y="0"/>
                  </a:moveTo>
                  <a:lnTo>
                    <a:pt x="0" y="49"/>
                  </a:lnTo>
                  <a:lnTo>
                    <a:pt x="34" y="125"/>
                  </a:lnTo>
                  <a:lnTo>
                    <a:pt x="85" y="153"/>
                  </a:lnTo>
                  <a:lnTo>
                    <a:pt x="109" y="165"/>
                  </a:lnTo>
                  <a:lnTo>
                    <a:pt x="182" y="92"/>
                  </a:lnTo>
                  <a:lnTo>
                    <a:pt x="180" y="89"/>
                  </a:lnTo>
                  <a:lnTo>
                    <a:pt x="187" y="82"/>
                  </a:lnTo>
                  <a:lnTo>
                    <a:pt x="187" y="14"/>
                  </a:lnTo>
                  <a:lnTo>
                    <a:pt x="18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>
              <a:spLocks noEditPoints="1"/>
            </p:cNvSpPr>
            <p:nvPr/>
          </p:nvSpPr>
          <p:spPr bwMode="auto">
            <a:xfrm>
              <a:off x="6373427" y="1564366"/>
              <a:ext cx="515005" cy="333667"/>
            </a:xfrm>
            <a:custGeom>
              <a:avLst/>
              <a:gdLst>
                <a:gd name="T0" fmla="*/ 0 w 60"/>
                <a:gd name="T1" fmla="*/ 4 h 39"/>
                <a:gd name="T2" fmla="*/ 0 w 60"/>
                <a:gd name="T3" fmla="*/ 4 h 39"/>
                <a:gd name="T4" fmla="*/ 0 w 60"/>
                <a:gd name="T5" fmla="*/ 34 h 39"/>
                <a:gd name="T6" fmla="*/ 0 w 60"/>
                <a:gd name="T7" fmla="*/ 34 h 39"/>
                <a:gd name="T8" fmla="*/ 16 w 60"/>
                <a:gd name="T9" fmla="*/ 19 h 39"/>
                <a:gd name="T10" fmla="*/ 0 w 60"/>
                <a:gd name="T11" fmla="*/ 4 h 39"/>
                <a:gd name="T12" fmla="*/ 19 w 60"/>
                <a:gd name="T13" fmla="*/ 16 h 39"/>
                <a:gd name="T14" fmla="*/ 22 w 60"/>
                <a:gd name="T15" fmla="*/ 19 h 39"/>
                <a:gd name="T16" fmla="*/ 25 w 60"/>
                <a:gd name="T17" fmla="*/ 22 h 39"/>
                <a:gd name="T18" fmla="*/ 30 w 60"/>
                <a:gd name="T19" fmla="*/ 24 h 39"/>
                <a:gd name="T20" fmla="*/ 35 w 60"/>
                <a:gd name="T21" fmla="*/ 22 h 39"/>
                <a:gd name="T22" fmla="*/ 38 w 60"/>
                <a:gd name="T23" fmla="*/ 20 h 39"/>
                <a:gd name="T24" fmla="*/ 41 w 60"/>
                <a:gd name="T25" fmla="*/ 17 h 39"/>
                <a:gd name="T26" fmla="*/ 57 w 60"/>
                <a:gd name="T27" fmla="*/ 1 h 39"/>
                <a:gd name="T28" fmla="*/ 59 w 60"/>
                <a:gd name="T29" fmla="*/ 0 h 39"/>
                <a:gd name="T30" fmla="*/ 2 w 60"/>
                <a:gd name="T31" fmla="*/ 0 h 39"/>
                <a:gd name="T32" fmla="*/ 3 w 60"/>
                <a:gd name="T33" fmla="*/ 1 h 39"/>
                <a:gd name="T34" fmla="*/ 19 w 60"/>
                <a:gd name="T35" fmla="*/ 16 h 39"/>
                <a:gd name="T36" fmla="*/ 41 w 60"/>
                <a:gd name="T37" fmla="*/ 23 h 39"/>
                <a:gd name="T38" fmla="*/ 38 w 60"/>
                <a:gd name="T39" fmla="*/ 26 h 39"/>
                <a:gd name="T40" fmla="*/ 30 w 60"/>
                <a:gd name="T41" fmla="*/ 29 h 39"/>
                <a:gd name="T42" fmla="*/ 23 w 60"/>
                <a:gd name="T43" fmla="*/ 26 h 39"/>
                <a:gd name="T44" fmla="*/ 19 w 60"/>
                <a:gd name="T45" fmla="*/ 22 h 39"/>
                <a:gd name="T46" fmla="*/ 3 w 60"/>
                <a:gd name="T47" fmla="*/ 38 h 39"/>
                <a:gd name="T48" fmla="*/ 2 w 60"/>
                <a:gd name="T49" fmla="*/ 39 h 39"/>
                <a:gd name="T50" fmla="*/ 58 w 60"/>
                <a:gd name="T51" fmla="*/ 39 h 39"/>
                <a:gd name="T52" fmla="*/ 57 w 60"/>
                <a:gd name="T53" fmla="*/ 38 h 39"/>
                <a:gd name="T54" fmla="*/ 41 w 60"/>
                <a:gd name="T55" fmla="*/ 23 h 39"/>
                <a:gd name="T56" fmla="*/ 60 w 60"/>
                <a:gd name="T57" fmla="*/ 5 h 39"/>
                <a:gd name="T58" fmla="*/ 45 w 60"/>
                <a:gd name="T59" fmla="*/ 20 h 39"/>
                <a:gd name="T60" fmla="*/ 60 w 60"/>
                <a:gd name="T61" fmla="*/ 35 h 39"/>
                <a:gd name="T62" fmla="*/ 60 w 60"/>
                <a:gd name="T63" fmla="*/ 35 h 39"/>
                <a:gd name="T64" fmla="*/ 60 w 60"/>
                <a:gd name="T65" fmla="*/ 5 h 39"/>
                <a:gd name="T66" fmla="*/ 60 w 60"/>
                <a:gd name="T6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9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19"/>
                    <a:pt x="16" y="19"/>
                    <a:pt x="16" y="19"/>
                  </a:cubicBezTo>
                  <a:lnTo>
                    <a:pt x="0" y="4"/>
                  </a:lnTo>
                  <a:close/>
                  <a:moveTo>
                    <a:pt x="19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7" y="24"/>
                    <a:pt x="29" y="24"/>
                    <a:pt x="30" y="24"/>
                  </a:cubicBezTo>
                  <a:cubicBezTo>
                    <a:pt x="32" y="24"/>
                    <a:pt x="34" y="24"/>
                    <a:pt x="35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58" y="0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lnTo>
                    <a:pt x="19" y="16"/>
                  </a:lnTo>
                  <a:close/>
                  <a:moveTo>
                    <a:pt x="41" y="23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6" y="28"/>
                    <a:pt x="33" y="29"/>
                    <a:pt x="30" y="29"/>
                  </a:cubicBezTo>
                  <a:cubicBezTo>
                    <a:pt x="28" y="29"/>
                    <a:pt x="25" y="28"/>
                    <a:pt x="23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58" y="39"/>
                    <a:pt x="57" y="38"/>
                  </a:cubicBezTo>
                  <a:lnTo>
                    <a:pt x="41" y="23"/>
                  </a:lnTo>
                  <a:close/>
                  <a:moveTo>
                    <a:pt x="60" y="5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>
              <a:spLocks noEditPoints="1"/>
            </p:cNvSpPr>
            <p:nvPr/>
          </p:nvSpPr>
          <p:spPr bwMode="auto">
            <a:xfrm>
              <a:off x="6384308" y="1546232"/>
              <a:ext cx="522259" cy="340921"/>
            </a:xfrm>
            <a:custGeom>
              <a:avLst/>
              <a:gdLst>
                <a:gd name="T0" fmla="*/ 0 w 61"/>
                <a:gd name="T1" fmla="*/ 5 h 40"/>
                <a:gd name="T2" fmla="*/ 0 w 61"/>
                <a:gd name="T3" fmla="*/ 5 h 40"/>
                <a:gd name="T4" fmla="*/ 0 w 61"/>
                <a:gd name="T5" fmla="*/ 35 h 40"/>
                <a:gd name="T6" fmla="*/ 0 w 61"/>
                <a:gd name="T7" fmla="*/ 35 h 40"/>
                <a:gd name="T8" fmla="*/ 16 w 61"/>
                <a:gd name="T9" fmla="*/ 20 h 40"/>
                <a:gd name="T10" fmla="*/ 0 w 61"/>
                <a:gd name="T11" fmla="*/ 5 h 40"/>
                <a:gd name="T12" fmla="*/ 19 w 61"/>
                <a:gd name="T13" fmla="*/ 17 h 40"/>
                <a:gd name="T14" fmla="*/ 22 w 61"/>
                <a:gd name="T15" fmla="*/ 20 h 40"/>
                <a:gd name="T16" fmla="*/ 26 w 61"/>
                <a:gd name="T17" fmla="*/ 23 h 40"/>
                <a:gd name="T18" fmla="*/ 31 w 61"/>
                <a:gd name="T19" fmla="*/ 25 h 40"/>
                <a:gd name="T20" fmla="*/ 36 w 61"/>
                <a:gd name="T21" fmla="*/ 23 h 40"/>
                <a:gd name="T22" fmla="*/ 38 w 61"/>
                <a:gd name="T23" fmla="*/ 21 h 40"/>
                <a:gd name="T24" fmla="*/ 42 w 61"/>
                <a:gd name="T25" fmla="*/ 17 h 40"/>
                <a:gd name="T26" fmla="*/ 58 w 61"/>
                <a:gd name="T27" fmla="*/ 2 h 40"/>
                <a:gd name="T28" fmla="*/ 59 w 61"/>
                <a:gd name="T29" fmla="*/ 0 h 40"/>
                <a:gd name="T30" fmla="*/ 2 w 61"/>
                <a:gd name="T31" fmla="*/ 0 h 40"/>
                <a:gd name="T32" fmla="*/ 3 w 61"/>
                <a:gd name="T33" fmla="*/ 1 h 40"/>
                <a:gd name="T34" fmla="*/ 19 w 61"/>
                <a:gd name="T35" fmla="*/ 17 h 40"/>
                <a:gd name="T36" fmla="*/ 42 w 61"/>
                <a:gd name="T37" fmla="*/ 24 h 40"/>
                <a:gd name="T38" fmla="*/ 38 w 61"/>
                <a:gd name="T39" fmla="*/ 27 h 40"/>
                <a:gd name="T40" fmla="*/ 31 w 61"/>
                <a:gd name="T41" fmla="*/ 30 h 40"/>
                <a:gd name="T42" fmla="*/ 23 w 61"/>
                <a:gd name="T43" fmla="*/ 27 h 40"/>
                <a:gd name="T44" fmla="*/ 19 w 61"/>
                <a:gd name="T45" fmla="*/ 23 h 40"/>
                <a:gd name="T46" fmla="*/ 3 w 61"/>
                <a:gd name="T47" fmla="*/ 39 h 40"/>
                <a:gd name="T48" fmla="*/ 2 w 61"/>
                <a:gd name="T49" fmla="*/ 40 h 40"/>
                <a:gd name="T50" fmla="*/ 59 w 61"/>
                <a:gd name="T51" fmla="*/ 40 h 40"/>
                <a:gd name="T52" fmla="*/ 58 w 61"/>
                <a:gd name="T53" fmla="*/ 39 h 40"/>
                <a:gd name="T54" fmla="*/ 42 w 61"/>
                <a:gd name="T55" fmla="*/ 24 h 40"/>
                <a:gd name="T56" fmla="*/ 60 w 61"/>
                <a:gd name="T57" fmla="*/ 6 h 40"/>
                <a:gd name="T58" fmla="*/ 45 w 61"/>
                <a:gd name="T59" fmla="*/ 21 h 40"/>
                <a:gd name="T60" fmla="*/ 60 w 61"/>
                <a:gd name="T61" fmla="*/ 36 h 40"/>
                <a:gd name="T62" fmla="*/ 61 w 61"/>
                <a:gd name="T63" fmla="*/ 36 h 40"/>
                <a:gd name="T64" fmla="*/ 61 w 61"/>
                <a:gd name="T65" fmla="*/ 5 h 40"/>
                <a:gd name="T66" fmla="*/ 60 w 61"/>
                <a:gd name="T6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40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20"/>
                    <a:pt x="16" y="20"/>
                    <a:pt x="16" y="20"/>
                  </a:cubicBezTo>
                  <a:lnTo>
                    <a:pt x="0" y="5"/>
                  </a:lnTo>
                  <a:close/>
                  <a:moveTo>
                    <a:pt x="19" y="17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9" y="25"/>
                    <a:pt x="31" y="25"/>
                  </a:cubicBezTo>
                  <a:cubicBezTo>
                    <a:pt x="32" y="25"/>
                    <a:pt x="34" y="24"/>
                    <a:pt x="36" y="2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9" y="1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3" y="1"/>
                    <a:pt x="3" y="1"/>
                  </a:cubicBezTo>
                  <a:lnTo>
                    <a:pt x="19" y="17"/>
                  </a:lnTo>
                  <a:close/>
                  <a:moveTo>
                    <a:pt x="42" y="24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3" y="30"/>
                    <a:pt x="31" y="30"/>
                  </a:cubicBezTo>
                  <a:cubicBezTo>
                    <a:pt x="28" y="30"/>
                    <a:pt x="25" y="29"/>
                    <a:pt x="23" y="27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39"/>
                  </a:cubicBezTo>
                  <a:lnTo>
                    <a:pt x="42" y="24"/>
                  </a:lnTo>
                  <a:close/>
                  <a:moveTo>
                    <a:pt x="60" y="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1" y="3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5"/>
                    <a:pt x="60" y="5"/>
                    <a:pt x="6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84049" y="1950841"/>
            <a:ext cx="639849" cy="634693"/>
            <a:chOff x="3033145" y="1270594"/>
            <a:chExt cx="899446" cy="892198"/>
          </a:xfrm>
        </p:grpSpPr>
        <p:sp>
          <p:nvSpPr>
            <p:cNvPr id="62" name="Oval 136"/>
            <p:cNvSpPr>
              <a:spLocks noChangeArrowheads="1"/>
            </p:cNvSpPr>
            <p:nvPr/>
          </p:nvSpPr>
          <p:spPr bwMode="auto">
            <a:xfrm>
              <a:off x="3033145" y="1270594"/>
              <a:ext cx="899446" cy="892198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137"/>
            <p:cNvSpPr>
              <a:spLocks noChangeArrowheads="1"/>
            </p:cNvSpPr>
            <p:nvPr/>
          </p:nvSpPr>
          <p:spPr bwMode="auto">
            <a:xfrm>
              <a:off x="3083920" y="1314115"/>
              <a:ext cx="797896" cy="797900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8"/>
            <p:cNvSpPr/>
            <p:nvPr/>
          </p:nvSpPr>
          <p:spPr bwMode="auto">
            <a:xfrm>
              <a:off x="3083920" y="1502710"/>
              <a:ext cx="703599" cy="616559"/>
            </a:xfrm>
            <a:custGeom>
              <a:avLst/>
              <a:gdLst>
                <a:gd name="T0" fmla="*/ 52 w 82"/>
                <a:gd name="T1" fmla="*/ 55 h 72"/>
                <a:gd name="T2" fmla="*/ 55 w 82"/>
                <a:gd name="T3" fmla="*/ 43 h 72"/>
                <a:gd name="T4" fmla="*/ 62 w 82"/>
                <a:gd name="T5" fmla="*/ 36 h 72"/>
                <a:gd name="T6" fmla="*/ 64 w 82"/>
                <a:gd name="T7" fmla="*/ 34 h 72"/>
                <a:gd name="T8" fmla="*/ 71 w 82"/>
                <a:gd name="T9" fmla="*/ 27 h 72"/>
                <a:gd name="T10" fmla="*/ 73 w 82"/>
                <a:gd name="T11" fmla="*/ 24 h 72"/>
                <a:gd name="T12" fmla="*/ 82 w 82"/>
                <a:gd name="T13" fmla="*/ 17 h 72"/>
                <a:gd name="T14" fmla="*/ 62 w 82"/>
                <a:gd name="T15" fmla="*/ 3 h 72"/>
                <a:gd name="T16" fmla="*/ 50 w 82"/>
                <a:gd name="T17" fmla="*/ 0 h 72"/>
                <a:gd name="T18" fmla="*/ 26 w 82"/>
                <a:gd name="T19" fmla="*/ 5 h 72"/>
                <a:gd name="T20" fmla="*/ 9 w 82"/>
                <a:gd name="T21" fmla="*/ 12 h 72"/>
                <a:gd name="T22" fmla="*/ 0 w 82"/>
                <a:gd name="T23" fmla="*/ 21 h 72"/>
                <a:gd name="T24" fmla="*/ 0 w 82"/>
                <a:gd name="T25" fmla="*/ 25 h 72"/>
                <a:gd name="T26" fmla="*/ 34 w 82"/>
                <a:gd name="T27" fmla="*/ 72 h 72"/>
                <a:gd name="T28" fmla="*/ 52 w 82"/>
                <a:gd name="T29" fmla="*/ 5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72">
                  <a:moveTo>
                    <a:pt x="52" y="55"/>
                  </a:moveTo>
                  <a:cubicBezTo>
                    <a:pt x="55" y="43"/>
                    <a:pt x="55" y="43"/>
                    <a:pt x="55" y="43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7"/>
                    <a:pt x="63" y="3"/>
                    <a:pt x="62" y="3"/>
                  </a:cubicBezTo>
                  <a:cubicBezTo>
                    <a:pt x="61" y="3"/>
                    <a:pt x="50" y="0"/>
                    <a:pt x="50" y="0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49"/>
                    <a:pt x="16" y="72"/>
                    <a:pt x="34" y="72"/>
                  </a:cubicBezTo>
                  <a:lnTo>
                    <a:pt x="52" y="5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39"/>
            <p:cNvSpPr/>
            <p:nvPr/>
          </p:nvSpPr>
          <p:spPr bwMode="auto">
            <a:xfrm>
              <a:off x="3323289" y="1698558"/>
              <a:ext cx="301024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40"/>
            <p:cNvSpPr/>
            <p:nvPr/>
          </p:nvSpPr>
          <p:spPr bwMode="auto">
            <a:xfrm>
              <a:off x="3392198" y="1836378"/>
              <a:ext cx="163206" cy="163207"/>
            </a:xfrm>
            <a:custGeom>
              <a:avLst/>
              <a:gdLst>
                <a:gd name="T0" fmla="*/ 3 w 19"/>
                <a:gd name="T1" fmla="*/ 16 h 19"/>
                <a:gd name="T2" fmla="*/ 3 w 19"/>
                <a:gd name="T3" fmla="*/ 3 h 19"/>
                <a:gd name="T4" fmla="*/ 16 w 19"/>
                <a:gd name="T5" fmla="*/ 3 h 19"/>
                <a:gd name="T6" fmla="*/ 16 w 19"/>
                <a:gd name="T7" fmla="*/ 16 h 19"/>
                <a:gd name="T8" fmla="*/ 3 w 19"/>
                <a:gd name="T9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3" y="16"/>
                  </a:moveTo>
                  <a:cubicBezTo>
                    <a:pt x="0" y="12"/>
                    <a:pt x="0" y="7"/>
                    <a:pt x="3" y="3"/>
                  </a:cubicBezTo>
                  <a:cubicBezTo>
                    <a:pt x="7" y="0"/>
                    <a:pt x="12" y="0"/>
                    <a:pt x="16" y="3"/>
                  </a:cubicBezTo>
                  <a:cubicBezTo>
                    <a:pt x="19" y="7"/>
                    <a:pt x="19" y="12"/>
                    <a:pt x="16" y="16"/>
                  </a:cubicBezTo>
                  <a:cubicBezTo>
                    <a:pt x="12" y="19"/>
                    <a:pt x="7" y="19"/>
                    <a:pt x="3" y="1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41"/>
            <p:cNvSpPr/>
            <p:nvPr/>
          </p:nvSpPr>
          <p:spPr bwMode="auto">
            <a:xfrm>
              <a:off x="3239873" y="1571620"/>
              <a:ext cx="471484" cy="170461"/>
            </a:xfrm>
            <a:custGeom>
              <a:avLst/>
              <a:gdLst>
                <a:gd name="T0" fmla="*/ 49 w 55"/>
                <a:gd name="T1" fmla="*/ 18 h 20"/>
                <a:gd name="T2" fmla="*/ 5 w 55"/>
                <a:gd name="T3" fmla="*/ 18 h 20"/>
                <a:gd name="T4" fmla="*/ 5 w 55"/>
                <a:gd name="T5" fmla="*/ 18 h 20"/>
                <a:gd name="T6" fmla="*/ 1 w 55"/>
                <a:gd name="T7" fmla="*/ 18 h 20"/>
                <a:gd name="T8" fmla="*/ 1 w 55"/>
                <a:gd name="T9" fmla="*/ 18 h 20"/>
                <a:gd name="T10" fmla="*/ 1 w 55"/>
                <a:gd name="T11" fmla="*/ 14 h 20"/>
                <a:gd name="T12" fmla="*/ 1 w 55"/>
                <a:gd name="T13" fmla="*/ 14 h 20"/>
                <a:gd name="T14" fmla="*/ 54 w 55"/>
                <a:gd name="T15" fmla="*/ 14 h 20"/>
                <a:gd name="T16" fmla="*/ 54 w 55"/>
                <a:gd name="T17" fmla="*/ 14 h 20"/>
                <a:gd name="T18" fmla="*/ 54 w 55"/>
                <a:gd name="T19" fmla="*/ 18 h 20"/>
                <a:gd name="T20" fmla="*/ 54 w 55"/>
                <a:gd name="T21" fmla="*/ 18 h 20"/>
                <a:gd name="T22" fmla="*/ 49 w 55"/>
                <a:gd name="T2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49" y="18"/>
                  </a:moveTo>
                  <a:cubicBezTo>
                    <a:pt x="37" y="6"/>
                    <a:pt x="18" y="6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20"/>
                    <a:pt x="2" y="20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5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6" y="0"/>
                    <a:pt x="39" y="0"/>
                    <a:pt x="54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5"/>
                    <a:pt x="55" y="17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3" y="20"/>
                    <a:pt x="51" y="20"/>
                    <a:pt x="49" y="1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42"/>
            <p:cNvSpPr/>
            <p:nvPr/>
          </p:nvSpPr>
          <p:spPr bwMode="auto">
            <a:xfrm>
              <a:off x="3152830" y="1433801"/>
              <a:ext cx="641943" cy="224863"/>
            </a:xfrm>
            <a:custGeom>
              <a:avLst/>
              <a:gdLst>
                <a:gd name="T0" fmla="*/ 69 w 75"/>
                <a:gd name="T1" fmla="*/ 25 h 26"/>
                <a:gd name="T2" fmla="*/ 6 w 75"/>
                <a:gd name="T3" fmla="*/ 25 h 26"/>
                <a:gd name="T4" fmla="*/ 6 w 75"/>
                <a:gd name="T5" fmla="*/ 25 h 26"/>
                <a:gd name="T6" fmla="*/ 1 w 75"/>
                <a:gd name="T7" fmla="*/ 25 h 26"/>
                <a:gd name="T8" fmla="*/ 1 w 75"/>
                <a:gd name="T9" fmla="*/ 25 h 26"/>
                <a:gd name="T10" fmla="*/ 1 w 75"/>
                <a:gd name="T11" fmla="*/ 20 h 26"/>
                <a:gd name="T12" fmla="*/ 1 w 75"/>
                <a:gd name="T13" fmla="*/ 20 h 26"/>
                <a:gd name="T14" fmla="*/ 74 w 75"/>
                <a:gd name="T15" fmla="*/ 20 h 26"/>
                <a:gd name="T16" fmla="*/ 74 w 75"/>
                <a:gd name="T17" fmla="*/ 20 h 26"/>
                <a:gd name="T18" fmla="*/ 74 w 75"/>
                <a:gd name="T19" fmla="*/ 25 h 26"/>
                <a:gd name="T20" fmla="*/ 74 w 75"/>
                <a:gd name="T21" fmla="*/ 25 h 26"/>
                <a:gd name="T22" fmla="*/ 69 w 75"/>
                <a:gd name="T23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6">
                  <a:moveTo>
                    <a:pt x="69" y="25"/>
                  </a:moveTo>
                  <a:cubicBezTo>
                    <a:pt x="52" y="7"/>
                    <a:pt x="23" y="7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2" y="26"/>
                    <a:pt x="70" y="26"/>
                    <a:pt x="69" y="2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43"/>
            <p:cNvSpPr/>
            <p:nvPr/>
          </p:nvSpPr>
          <p:spPr bwMode="auto">
            <a:xfrm>
              <a:off x="3334170" y="1691305"/>
              <a:ext cx="297398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44"/>
            <p:cNvSpPr/>
            <p:nvPr/>
          </p:nvSpPr>
          <p:spPr bwMode="auto">
            <a:xfrm>
              <a:off x="3399452" y="1818244"/>
              <a:ext cx="174086" cy="174087"/>
            </a:xfrm>
            <a:custGeom>
              <a:avLst/>
              <a:gdLst>
                <a:gd name="T0" fmla="*/ 3 w 20"/>
                <a:gd name="T1" fmla="*/ 17 h 20"/>
                <a:gd name="T2" fmla="*/ 3 w 20"/>
                <a:gd name="T3" fmla="*/ 4 h 20"/>
                <a:gd name="T4" fmla="*/ 16 w 20"/>
                <a:gd name="T5" fmla="*/ 4 h 20"/>
                <a:gd name="T6" fmla="*/ 16 w 20"/>
                <a:gd name="T7" fmla="*/ 17 h 20"/>
                <a:gd name="T8" fmla="*/ 3 w 20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45"/>
            <p:cNvSpPr/>
            <p:nvPr/>
          </p:nvSpPr>
          <p:spPr bwMode="auto">
            <a:xfrm>
              <a:off x="3247126" y="1553486"/>
              <a:ext cx="471484" cy="170461"/>
            </a:xfrm>
            <a:custGeom>
              <a:avLst/>
              <a:gdLst>
                <a:gd name="T0" fmla="*/ 50 w 55"/>
                <a:gd name="T1" fmla="*/ 19 h 20"/>
                <a:gd name="T2" fmla="*/ 6 w 55"/>
                <a:gd name="T3" fmla="*/ 19 h 20"/>
                <a:gd name="T4" fmla="*/ 6 w 55"/>
                <a:gd name="T5" fmla="*/ 19 h 20"/>
                <a:gd name="T6" fmla="*/ 1 w 55"/>
                <a:gd name="T7" fmla="*/ 19 h 20"/>
                <a:gd name="T8" fmla="*/ 1 w 55"/>
                <a:gd name="T9" fmla="*/ 19 h 20"/>
                <a:gd name="T10" fmla="*/ 1 w 55"/>
                <a:gd name="T11" fmla="*/ 15 h 20"/>
                <a:gd name="T12" fmla="*/ 1 w 55"/>
                <a:gd name="T13" fmla="*/ 15 h 20"/>
                <a:gd name="T14" fmla="*/ 54 w 55"/>
                <a:gd name="T15" fmla="*/ 15 h 20"/>
                <a:gd name="T16" fmla="*/ 54 w 55"/>
                <a:gd name="T17" fmla="*/ 15 h 20"/>
                <a:gd name="T18" fmla="*/ 54 w 55"/>
                <a:gd name="T19" fmla="*/ 19 h 20"/>
                <a:gd name="T20" fmla="*/ 54 w 55"/>
                <a:gd name="T21" fmla="*/ 19 h 20"/>
                <a:gd name="T22" fmla="*/ 50 w 55"/>
                <a:gd name="T2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46"/>
            <p:cNvSpPr/>
            <p:nvPr/>
          </p:nvSpPr>
          <p:spPr bwMode="auto">
            <a:xfrm>
              <a:off x="3160083" y="1426547"/>
              <a:ext cx="645570" cy="213982"/>
            </a:xfrm>
            <a:custGeom>
              <a:avLst/>
              <a:gdLst>
                <a:gd name="T0" fmla="*/ 70 w 75"/>
                <a:gd name="T1" fmla="*/ 24 h 25"/>
                <a:gd name="T2" fmla="*/ 6 w 75"/>
                <a:gd name="T3" fmla="*/ 24 h 25"/>
                <a:gd name="T4" fmla="*/ 6 w 75"/>
                <a:gd name="T5" fmla="*/ 24 h 25"/>
                <a:gd name="T6" fmla="*/ 2 w 75"/>
                <a:gd name="T7" fmla="*/ 24 h 25"/>
                <a:gd name="T8" fmla="*/ 2 w 75"/>
                <a:gd name="T9" fmla="*/ 24 h 25"/>
                <a:gd name="T10" fmla="*/ 2 w 75"/>
                <a:gd name="T11" fmla="*/ 20 h 25"/>
                <a:gd name="T12" fmla="*/ 2 w 75"/>
                <a:gd name="T13" fmla="*/ 20 h 25"/>
                <a:gd name="T14" fmla="*/ 74 w 75"/>
                <a:gd name="T15" fmla="*/ 20 h 25"/>
                <a:gd name="T16" fmla="*/ 74 w 75"/>
                <a:gd name="T17" fmla="*/ 20 h 25"/>
                <a:gd name="T18" fmla="*/ 74 w 75"/>
                <a:gd name="T19" fmla="*/ 24 h 25"/>
                <a:gd name="T20" fmla="*/ 74 w 75"/>
                <a:gd name="T21" fmla="*/ 24 h 25"/>
                <a:gd name="T22" fmla="*/ 70 w 75"/>
                <a:gd name="T2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697805" y="1766704"/>
            <a:ext cx="686708" cy="683953"/>
            <a:chOff x="4084917" y="2315118"/>
            <a:chExt cx="903073" cy="899451"/>
          </a:xfrm>
        </p:grpSpPr>
        <p:sp>
          <p:nvSpPr>
            <p:cNvPr id="74" name="Oval 187"/>
            <p:cNvSpPr>
              <a:spLocks noChangeArrowheads="1"/>
            </p:cNvSpPr>
            <p:nvPr/>
          </p:nvSpPr>
          <p:spPr bwMode="auto">
            <a:xfrm>
              <a:off x="4084917" y="2315118"/>
              <a:ext cx="903073" cy="899451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Oval 188"/>
            <p:cNvSpPr>
              <a:spLocks noChangeArrowheads="1"/>
            </p:cNvSpPr>
            <p:nvPr/>
          </p:nvSpPr>
          <p:spPr bwMode="auto">
            <a:xfrm>
              <a:off x="4139319" y="2369520"/>
              <a:ext cx="794269" cy="794274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89"/>
            <p:cNvSpPr/>
            <p:nvPr/>
          </p:nvSpPr>
          <p:spPr bwMode="auto">
            <a:xfrm>
              <a:off x="4121185" y="2478325"/>
              <a:ext cx="692719" cy="721737"/>
            </a:xfrm>
            <a:custGeom>
              <a:avLst/>
              <a:gdLst>
                <a:gd name="T0" fmla="*/ 0 w 81"/>
                <a:gd name="T1" fmla="*/ 35 h 84"/>
                <a:gd name="T2" fmla="*/ 6 w 81"/>
                <a:gd name="T3" fmla="*/ 53 h 84"/>
                <a:gd name="T4" fmla="*/ 16 w 81"/>
                <a:gd name="T5" fmla="*/ 71 h 84"/>
                <a:gd name="T6" fmla="*/ 45 w 81"/>
                <a:gd name="T7" fmla="*/ 84 h 84"/>
                <a:gd name="T8" fmla="*/ 73 w 81"/>
                <a:gd name="T9" fmla="*/ 56 h 84"/>
                <a:gd name="T10" fmla="*/ 81 w 81"/>
                <a:gd name="T11" fmla="*/ 36 h 84"/>
                <a:gd name="T12" fmla="*/ 81 w 81"/>
                <a:gd name="T13" fmla="*/ 31 h 84"/>
                <a:gd name="T14" fmla="*/ 73 w 81"/>
                <a:gd name="T15" fmla="*/ 13 h 84"/>
                <a:gd name="T16" fmla="*/ 71 w 81"/>
                <a:gd name="T17" fmla="*/ 10 h 84"/>
                <a:gd name="T18" fmla="*/ 56 w 81"/>
                <a:gd name="T19" fmla="*/ 2 h 84"/>
                <a:gd name="T20" fmla="*/ 47 w 81"/>
                <a:gd name="T21" fmla="*/ 0 h 84"/>
                <a:gd name="T22" fmla="*/ 24 w 81"/>
                <a:gd name="T23" fmla="*/ 10 h 84"/>
                <a:gd name="T24" fmla="*/ 0 w 81"/>
                <a:gd name="T25" fmla="*/ 3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4">
                  <a:moveTo>
                    <a:pt x="0" y="35"/>
                  </a:moveTo>
                  <a:cubicBezTo>
                    <a:pt x="6" y="53"/>
                    <a:pt x="6" y="53"/>
                    <a:pt x="6" y="53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71"/>
                    <a:pt x="44" y="84"/>
                    <a:pt x="45" y="84"/>
                  </a:cubicBezTo>
                  <a:cubicBezTo>
                    <a:pt x="46" y="84"/>
                    <a:pt x="73" y="56"/>
                    <a:pt x="73" y="56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2"/>
                    <a:pt x="51" y="0"/>
                    <a:pt x="47" y="0"/>
                  </a:cubicBezTo>
                  <a:cubicBezTo>
                    <a:pt x="42" y="0"/>
                    <a:pt x="24" y="10"/>
                    <a:pt x="24" y="1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90"/>
            <p:cNvSpPr>
              <a:spLocks noEditPoints="1"/>
            </p:cNvSpPr>
            <p:nvPr/>
          </p:nvSpPr>
          <p:spPr bwMode="auto">
            <a:xfrm>
              <a:off x="4240869" y="2489205"/>
              <a:ext cx="573034" cy="573038"/>
            </a:xfrm>
            <a:custGeom>
              <a:avLst/>
              <a:gdLst>
                <a:gd name="T0" fmla="*/ 67 w 67"/>
                <a:gd name="T1" fmla="*/ 32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0 w 67"/>
                <a:gd name="T29" fmla="*/ 56 h 67"/>
                <a:gd name="T30" fmla="*/ 46 w 67"/>
                <a:gd name="T31" fmla="*/ 5 h 67"/>
                <a:gd name="T32" fmla="*/ 50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2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2 h 67"/>
                <a:gd name="T48" fmla="*/ 32 w 67"/>
                <a:gd name="T49" fmla="*/ 17 h 67"/>
                <a:gd name="T50" fmla="*/ 14 w 67"/>
                <a:gd name="T51" fmla="*/ 32 h 67"/>
                <a:gd name="T52" fmla="*/ 8 w 67"/>
                <a:gd name="T53" fmla="*/ 12 h 67"/>
                <a:gd name="T54" fmla="*/ 10 w 67"/>
                <a:gd name="T55" fmla="*/ 32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4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6" y="32"/>
                  </a:moveTo>
                  <a:cubicBezTo>
                    <a:pt x="67" y="32"/>
                    <a:pt x="67" y="32"/>
                    <a:pt x="67" y="32"/>
                  </a:cubicBezTo>
                  <a:cubicBezTo>
                    <a:pt x="66" y="24"/>
                    <a:pt x="64" y="17"/>
                    <a:pt x="59" y="12"/>
                  </a:cubicBezTo>
                  <a:cubicBezTo>
                    <a:pt x="57" y="13"/>
                    <a:pt x="54" y="14"/>
                    <a:pt x="52" y="14"/>
                  </a:cubicBezTo>
                  <a:cubicBezTo>
                    <a:pt x="55" y="20"/>
                    <a:pt x="56" y="25"/>
                    <a:pt x="56" y="32"/>
                  </a:cubicBezTo>
                  <a:close/>
                  <a:moveTo>
                    <a:pt x="35" y="50"/>
                  </a:moveTo>
                  <a:cubicBezTo>
                    <a:pt x="40" y="50"/>
                    <a:pt x="44" y="51"/>
                    <a:pt x="49" y="52"/>
                  </a:cubicBezTo>
                  <a:cubicBezTo>
                    <a:pt x="51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3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9" y="14"/>
                    <a:pt x="43" y="13"/>
                    <a:pt x="47" y="12"/>
                  </a:cubicBezTo>
                  <a:cubicBezTo>
                    <a:pt x="46" y="10"/>
                    <a:pt x="45" y="9"/>
                    <a:pt x="43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4"/>
                    <a:pt x="35" y="54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3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6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4" y="54"/>
                    <a:pt x="57" y="54"/>
                    <a:pt x="59" y="55"/>
                  </a:cubicBezTo>
                  <a:cubicBezTo>
                    <a:pt x="64" y="50"/>
                    <a:pt x="67" y="43"/>
                    <a:pt x="67" y="35"/>
                  </a:cubicBezTo>
                  <a:lnTo>
                    <a:pt x="56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4"/>
                    <a:pt x="43" y="65"/>
                    <a:pt x="42" y="66"/>
                  </a:cubicBezTo>
                  <a:cubicBezTo>
                    <a:pt x="47" y="65"/>
                    <a:pt x="52" y="62"/>
                    <a:pt x="57" y="58"/>
                  </a:cubicBezTo>
                  <a:cubicBezTo>
                    <a:pt x="55" y="57"/>
                    <a:pt x="53" y="56"/>
                    <a:pt x="50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0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2" y="5"/>
                    <a:pt x="47" y="3"/>
                    <a:pt x="42" y="1"/>
                  </a:cubicBezTo>
                  <a:cubicBezTo>
                    <a:pt x="43" y="2"/>
                    <a:pt x="45" y="4"/>
                    <a:pt x="46" y="5"/>
                  </a:cubicBezTo>
                  <a:close/>
                  <a:moveTo>
                    <a:pt x="49" y="15"/>
                  </a:moveTo>
                  <a:cubicBezTo>
                    <a:pt x="44" y="16"/>
                    <a:pt x="40" y="17"/>
                    <a:pt x="35" y="17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6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3" y="13"/>
                    <a:pt x="27" y="14"/>
                    <a:pt x="32" y="1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2" y="16"/>
                    <a:pt x="18" y="15"/>
                  </a:cubicBezTo>
                  <a:cubicBezTo>
                    <a:pt x="15" y="20"/>
                    <a:pt x="14" y="26"/>
                    <a:pt x="14" y="32"/>
                  </a:cubicBezTo>
                  <a:close/>
                  <a:moveTo>
                    <a:pt x="15" y="14"/>
                  </a:moveTo>
                  <a:cubicBezTo>
                    <a:pt x="12" y="14"/>
                    <a:pt x="10" y="13"/>
                    <a:pt x="8" y="12"/>
                  </a:cubicBezTo>
                  <a:cubicBezTo>
                    <a:pt x="3" y="17"/>
                    <a:pt x="0" y="24"/>
                    <a:pt x="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1" y="25"/>
                    <a:pt x="12" y="20"/>
                    <a:pt x="15" y="14"/>
                  </a:cubicBezTo>
                  <a:close/>
                  <a:moveTo>
                    <a:pt x="21" y="5"/>
                  </a:moveTo>
                  <a:cubicBezTo>
                    <a:pt x="22" y="4"/>
                    <a:pt x="23" y="2"/>
                    <a:pt x="25" y="1"/>
                  </a:cubicBezTo>
                  <a:cubicBezTo>
                    <a:pt x="19" y="3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7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3"/>
                    <a:pt x="3" y="50"/>
                    <a:pt x="8" y="55"/>
                  </a:cubicBezTo>
                  <a:cubicBezTo>
                    <a:pt x="10" y="54"/>
                    <a:pt x="12" y="54"/>
                    <a:pt x="15" y="53"/>
                  </a:cubicBezTo>
                  <a:cubicBezTo>
                    <a:pt x="12" y="47"/>
                    <a:pt x="10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7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5"/>
                    <a:pt x="25" y="66"/>
                  </a:cubicBezTo>
                  <a:cubicBezTo>
                    <a:pt x="23" y="65"/>
                    <a:pt x="22" y="64"/>
                    <a:pt x="21" y="62"/>
                  </a:cubicBezTo>
                  <a:close/>
                  <a:moveTo>
                    <a:pt x="18" y="52"/>
                  </a:moveTo>
                  <a:cubicBezTo>
                    <a:pt x="22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5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7" y="54"/>
                    <a:pt x="23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91"/>
            <p:cNvSpPr>
              <a:spLocks noEditPoints="1"/>
            </p:cNvSpPr>
            <p:nvPr/>
          </p:nvSpPr>
          <p:spPr bwMode="auto">
            <a:xfrm>
              <a:off x="4248123" y="2478325"/>
              <a:ext cx="576661" cy="576664"/>
            </a:xfrm>
            <a:custGeom>
              <a:avLst/>
              <a:gdLst>
                <a:gd name="T0" fmla="*/ 67 w 67"/>
                <a:gd name="T1" fmla="*/ 31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1 w 67"/>
                <a:gd name="T29" fmla="*/ 56 h 67"/>
                <a:gd name="T30" fmla="*/ 46 w 67"/>
                <a:gd name="T31" fmla="*/ 5 h 67"/>
                <a:gd name="T32" fmla="*/ 51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1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1 h 67"/>
                <a:gd name="T48" fmla="*/ 32 w 67"/>
                <a:gd name="T49" fmla="*/ 17 h 67"/>
                <a:gd name="T50" fmla="*/ 14 w 67"/>
                <a:gd name="T51" fmla="*/ 31 h 67"/>
                <a:gd name="T52" fmla="*/ 8 w 67"/>
                <a:gd name="T53" fmla="*/ 12 h 67"/>
                <a:gd name="T54" fmla="*/ 11 w 67"/>
                <a:gd name="T55" fmla="*/ 31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3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7" y="31"/>
                  </a:moveTo>
                  <a:cubicBezTo>
                    <a:pt x="67" y="31"/>
                    <a:pt x="67" y="31"/>
                    <a:pt x="67" y="31"/>
                  </a:cubicBezTo>
                  <a:cubicBezTo>
                    <a:pt x="67" y="24"/>
                    <a:pt x="64" y="17"/>
                    <a:pt x="59" y="12"/>
                  </a:cubicBezTo>
                  <a:cubicBezTo>
                    <a:pt x="57" y="13"/>
                    <a:pt x="55" y="13"/>
                    <a:pt x="52" y="14"/>
                  </a:cubicBezTo>
                  <a:cubicBezTo>
                    <a:pt x="55" y="19"/>
                    <a:pt x="56" y="25"/>
                    <a:pt x="57" y="31"/>
                  </a:cubicBezTo>
                  <a:close/>
                  <a:moveTo>
                    <a:pt x="35" y="50"/>
                  </a:moveTo>
                  <a:cubicBezTo>
                    <a:pt x="40" y="50"/>
                    <a:pt x="45" y="51"/>
                    <a:pt x="49" y="52"/>
                  </a:cubicBezTo>
                  <a:cubicBezTo>
                    <a:pt x="52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4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9" y="13"/>
                    <a:pt x="43" y="13"/>
                    <a:pt x="47" y="12"/>
                  </a:cubicBezTo>
                  <a:cubicBezTo>
                    <a:pt x="46" y="10"/>
                    <a:pt x="45" y="9"/>
                    <a:pt x="44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4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7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5" y="53"/>
                    <a:pt x="57" y="54"/>
                    <a:pt x="59" y="55"/>
                  </a:cubicBezTo>
                  <a:cubicBezTo>
                    <a:pt x="64" y="50"/>
                    <a:pt x="67" y="42"/>
                    <a:pt x="67" y="35"/>
                  </a:cubicBezTo>
                  <a:lnTo>
                    <a:pt x="57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3"/>
                    <a:pt x="44" y="65"/>
                    <a:pt x="42" y="66"/>
                  </a:cubicBezTo>
                  <a:cubicBezTo>
                    <a:pt x="48" y="64"/>
                    <a:pt x="53" y="62"/>
                    <a:pt x="57" y="58"/>
                  </a:cubicBezTo>
                  <a:cubicBezTo>
                    <a:pt x="55" y="57"/>
                    <a:pt x="53" y="56"/>
                    <a:pt x="51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1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3" y="5"/>
                    <a:pt x="48" y="2"/>
                    <a:pt x="42" y="1"/>
                  </a:cubicBezTo>
                  <a:cubicBezTo>
                    <a:pt x="44" y="2"/>
                    <a:pt x="45" y="3"/>
                    <a:pt x="46" y="5"/>
                  </a:cubicBezTo>
                  <a:close/>
                  <a:moveTo>
                    <a:pt x="49" y="15"/>
                  </a:moveTo>
                  <a:cubicBezTo>
                    <a:pt x="45" y="16"/>
                    <a:pt x="40" y="17"/>
                    <a:pt x="35" y="17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25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4" y="13"/>
                    <a:pt x="28" y="13"/>
                    <a:pt x="32" y="1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1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3" y="16"/>
                    <a:pt x="18" y="15"/>
                  </a:cubicBezTo>
                  <a:cubicBezTo>
                    <a:pt x="16" y="20"/>
                    <a:pt x="14" y="25"/>
                    <a:pt x="14" y="31"/>
                  </a:cubicBezTo>
                  <a:close/>
                  <a:moveTo>
                    <a:pt x="15" y="14"/>
                  </a:moveTo>
                  <a:cubicBezTo>
                    <a:pt x="12" y="13"/>
                    <a:pt x="10" y="13"/>
                    <a:pt x="8" y="12"/>
                  </a:cubicBezTo>
                  <a:cubicBezTo>
                    <a:pt x="3" y="17"/>
                    <a:pt x="0" y="24"/>
                    <a:pt x="0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25"/>
                    <a:pt x="12" y="19"/>
                    <a:pt x="15" y="14"/>
                  </a:cubicBezTo>
                  <a:close/>
                  <a:moveTo>
                    <a:pt x="21" y="5"/>
                  </a:moveTo>
                  <a:cubicBezTo>
                    <a:pt x="22" y="3"/>
                    <a:pt x="24" y="2"/>
                    <a:pt x="25" y="1"/>
                  </a:cubicBezTo>
                  <a:cubicBezTo>
                    <a:pt x="19" y="2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8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2"/>
                    <a:pt x="3" y="50"/>
                    <a:pt x="8" y="55"/>
                  </a:cubicBezTo>
                  <a:cubicBezTo>
                    <a:pt x="10" y="54"/>
                    <a:pt x="12" y="53"/>
                    <a:pt x="15" y="53"/>
                  </a:cubicBezTo>
                  <a:cubicBezTo>
                    <a:pt x="12" y="47"/>
                    <a:pt x="11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8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4"/>
                    <a:pt x="25" y="66"/>
                  </a:cubicBezTo>
                  <a:cubicBezTo>
                    <a:pt x="24" y="65"/>
                    <a:pt x="22" y="63"/>
                    <a:pt x="21" y="62"/>
                  </a:cubicBezTo>
                  <a:close/>
                  <a:moveTo>
                    <a:pt x="18" y="52"/>
                  </a:moveTo>
                  <a:cubicBezTo>
                    <a:pt x="23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6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28" y="53"/>
                    <a:pt x="24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508374" y="1896659"/>
            <a:ext cx="634690" cy="634694"/>
            <a:chOff x="3033145" y="2315118"/>
            <a:chExt cx="899446" cy="899451"/>
          </a:xfrm>
        </p:grpSpPr>
        <p:sp>
          <p:nvSpPr>
            <p:cNvPr id="80" name="Oval 208"/>
            <p:cNvSpPr>
              <a:spLocks noChangeArrowheads="1"/>
            </p:cNvSpPr>
            <p:nvPr/>
          </p:nvSpPr>
          <p:spPr bwMode="auto">
            <a:xfrm>
              <a:off x="3033145" y="2315118"/>
              <a:ext cx="899446" cy="899451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Oval 209"/>
            <p:cNvSpPr>
              <a:spLocks noChangeArrowheads="1"/>
            </p:cNvSpPr>
            <p:nvPr/>
          </p:nvSpPr>
          <p:spPr bwMode="auto">
            <a:xfrm>
              <a:off x="3083920" y="2369520"/>
              <a:ext cx="797896" cy="794274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210"/>
            <p:cNvSpPr/>
            <p:nvPr/>
          </p:nvSpPr>
          <p:spPr bwMode="auto">
            <a:xfrm>
              <a:off x="3058533" y="2590756"/>
              <a:ext cx="667331" cy="598425"/>
            </a:xfrm>
            <a:custGeom>
              <a:avLst/>
              <a:gdLst>
                <a:gd name="T0" fmla="*/ 33 w 184"/>
                <a:gd name="T1" fmla="*/ 0 h 165"/>
                <a:gd name="T2" fmla="*/ 0 w 184"/>
                <a:gd name="T3" fmla="*/ 35 h 165"/>
                <a:gd name="T4" fmla="*/ 26 w 184"/>
                <a:gd name="T5" fmla="*/ 125 h 165"/>
                <a:gd name="T6" fmla="*/ 90 w 184"/>
                <a:gd name="T7" fmla="*/ 161 h 165"/>
                <a:gd name="T8" fmla="*/ 123 w 184"/>
                <a:gd name="T9" fmla="*/ 165 h 165"/>
                <a:gd name="T10" fmla="*/ 165 w 184"/>
                <a:gd name="T11" fmla="*/ 123 h 165"/>
                <a:gd name="T12" fmla="*/ 156 w 184"/>
                <a:gd name="T13" fmla="*/ 102 h 165"/>
                <a:gd name="T14" fmla="*/ 170 w 184"/>
                <a:gd name="T15" fmla="*/ 87 h 165"/>
                <a:gd name="T16" fmla="*/ 184 w 184"/>
                <a:gd name="T17" fmla="*/ 31 h 165"/>
                <a:gd name="T18" fmla="*/ 83 w 184"/>
                <a:gd name="T19" fmla="*/ 28 h 165"/>
                <a:gd name="T20" fmla="*/ 76 w 184"/>
                <a:gd name="T21" fmla="*/ 5 h 165"/>
                <a:gd name="T22" fmla="*/ 50 w 184"/>
                <a:gd name="T23" fmla="*/ 0 h 165"/>
                <a:gd name="T24" fmla="*/ 33 w 184"/>
                <a:gd name="T2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65">
                  <a:moveTo>
                    <a:pt x="33" y="0"/>
                  </a:moveTo>
                  <a:lnTo>
                    <a:pt x="0" y="35"/>
                  </a:lnTo>
                  <a:lnTo>
                    <a:pt x="26" y="125"/>
                  </a:lnTo>
                  <a:lnTo>
                    <a:pt x="90" y="161"/>
                  </a:lnTo>
                  <a:lnTo>
                    <a:pt x="123" y="165"/>
                  </a:lnTo>
                  <a:lnTo>
                    <a:pt x="165" y="123"/>
                  </a:lnTo>
                  <a:lnTo>
                    <a:pt x="156" y="102"/>
                  </a:lnTo>
                  <a:lnTo>
                    <a:pt x="170" y="87"/>
                  </a:lnTo>
                  <a:lnTo>
                    <a:pt x="184" y="31"/>
                  </a:lnTo>
                  <a:lnTo>
                    <a:pt x="83" y="28"/>
                  </a:lnTo>
                  <a:lnTo>
                    <a:pt x="76" y="5"/>
                  </a:lnTo>
                  <a:lnTo>
                    <a:pt x="5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Oval 211"/>
            <p:cNvSpPr>
              <a:spLocks noChangeArrowheads="1"/>
            </p:cNvSpPr>
            <p:nvPr/>
          </p:nvSpPr>
          <p:spPr bwMode="auto">
            <a:xfrm>
              <a:off x="3392198" y="2949811"/>
              <a:ext cx="101550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Oval 212"/>
            <p:cNvSpPr>
              <a:spLocks noChangeArrowheads="1"/>
            </p:cNvSpPr>
            <p:nvPr/>
          </p:nvSpPr>
          <p:spPr bwMode="auto">
            <a:xfrm>
              <a:off x="3573538" y="2949811"/>
              <a:ext cx="94297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213"/>
            <p:cNvSpPr>
              <a:spLocks noEditPoints="1"/>
            </p:cNvSpPr>
            <p:nvPr/>
          </p:nvSpPr>
          <p:spPr bwMode="auto">
            <a:xfrm>
              <a:off x="3178217" y="2583503"/>
              <a:ext cx="591168" cy="340921"/>
            </a:xfrm>
            <a:custGeom>
              <a:avLst/>
              <a:gdLst>
                <a:gd name="T0" fmla="*/ 66 w 69"/>
                <a:gd name="T1" fmla="*/ 12 h 40"/>
                <a:gd name="T2" fmla="*/ 26 w 69"/>
                <a:gd name="T3" fmla="*/ 12 h 40"/>
                <a:gd name="T4" fmla="*/ 22 w 69"/>
                <a:gd name="T5" fmla="*/ 8 h 40"/>
                <a:gd name="T6" fmla="*/ 21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3 h 40"/>
                <a:gd name="T14" fmla="*/ 4 w 69"/>
                <a:gd name="T15" fmla="*/ 7 h 40"/>
                <a:gd name="T16" fmla="*/ 9 w 69"/>
                <a:gd name="T17" fmla="*/ 7 h 40"/>
                <a:gd name="T18" fmla="*/ 14 w 69"/>
                <a:gd name="T19" fmla="*/ 11 h 40"/>
                <a:gd name="T20" fmla="*/ 24 w 69"/>
                <a:gd name="T21" fmla="*/ 36 h 40"/>
                <a:gd name="T22" fmla="*/ 29 w 69"/>
                <a:gd name="T23" fmla="*/ 40 h 40"/>
                <a:gd name="T24" fmla="*/ 54 w 69"/>
                <a:gd name="T25" fmla="*/ 40 h 40"/>
                <a:gd name="T26" fmla="*/ 60 w 69"/>
                <a:gd name="T27" fmla="*/ 36 h 40"/>
                <a:gd name="T28" fmla="*/ 68 w 69"/>
                <a:gd name="T29" fmla="*/ 16 h 40"/>
                <a:gd name="T30" fmla="*/ 66 w 69"/>
                <a:gd name="T31" fmla="*/ 12 h 40"/>
                <a:gd name="T32" fmla="*/ 53 w 69"/>
                <a:gd name="T33" fmla="*/ 34 h 40"/>
                <a:gd name="T34" fmla="*/ 31 w 69"/>
                <a:gd name="T35" fmla="*/ 34 h 40"/>
                <a:gd name="T36" fmla="*/ 26 w 69"/>
                <a:gd name="T37" fmla="*/ 18 h 40"/>
                <a:gd name="T38" fmla="*/ 59 w 69"/>
                <a:gd name="T39" fmla="*/ 18 h 40"/>
                <a:gd name="T40" fmla="*/ 53 w 69"/>
                <a:gd name="T41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2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4" y="12"/>
                    <a:pt x="22" y="10"/>
                    <a:pt x="22" y="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1" y="7"/>
                    <a:pt x="4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1" y="7"/>
                    <a:pt x="13" y="9"/>
                    <a:pt x="14" y="11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7" y="40"/>
                    <a:pt x="29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6" y="40"/>
                    <a:pt x="59" y="38"/>
                    <a:pt x="60" y="3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9" y="14"/>
                    <a:pt x="68" y="12"/>
                    <a:pt x="66" y="12"/>
                  </a:cubicBezTo>
                  <a:close/>
                  <a:moveTo>
                    <a:pt x="53" y="34"/>
                  </a:moveTo>
                  <a:cubicBezTo>
                    <a:pt x="31" y="34"/>
                    <a:pt x="31" y="34"/>
                    <a:pt x="31" y="34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53" y="3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Oval 214"/>
            <p:cNvSpPr>
              <a:spLocks noChangeArrowheads="1"/>
            </p:cNvSpPr>
            <p:nvPr/>
          </p:nvSpPr>
          <p:spPr bwMode="auto">
            <a:xfrm>
              <a:off x="3410332" y="2942558"/>
              <a:ext cx="94297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Oval 215"/>
            <p:cNvSpPr>
              <a:spLocks noChangeArrowheads="1"/>
            </p:cNvSpPr>
            <p:nvPr/>
          </p:nvSpPr>
          <p:spPr bwMode="auto">
            <a:xfrm>
              <a:off x="3580792" y="2942558"/>
              <a:ext cx="101550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216"/>
            <p:cNvSpPr>
              <a:spLocks noEditPoints="1"/>
            </p:cNvSpPr>
            <p:nvPr/>
          </p:nvSpPr>
          <p:spPr bwMode="auto">
            <a:xfrm>
              <a:off x="3185471" y="2565368"/>
              <a:ext cx="591168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1" name="任意多边形 90"/>
          <p:cNvSpPr/>
          <p:nvPr/>
        </p:nvSpPr>
        <p:spPr>
          <a:xfrm>
            <a:off x="-106680" y="1620222"/>
            <a:ext cx="12725400" cy="51824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任意多边形 91"/>
          <p:cNvSpPr/>
          <p:nvPr/>
        </p:nvSpPr>
        <p:spPr>
          <a:xfrm flipH="1">
            <a:off x="-384493" y="1520624"/>
            <a:ext cx="12725400" cy="112598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0" name="表格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82117" y="3179695"/>
          <a:ext cx="9942300" cy="1738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72"/>
                <a:gridCol w="4745620"/>
                <a:gridCol w="2326511"/>
                <a:gridCol w="1806797"/>
              </a:tblGrid>
              <a:tr h="69803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序号</a:t>
                      </a:r>
                      <a:endParaRPr lang="zh-CN" altLang="en-US" sz="2400" b="0" dirty="0"/>
                    </a:p>
                  </a:txBody>
                  <a:tcPr anchor="ctr">
                    <a:solidFill>
                      <a:srgbClr val="912D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任务描述</a:t>
                      </a:r>
                      <a:endParaRPr lang="zh-CN" altLang="en-US" sz="2400" b="0" dirty="0"/>
                    </a:p>
                  </a:txBody>
                  <a:tcPr anchor="ctr">
                    <a:solidFill>
                      <a:srgbClr val="912D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分值（</a:t>
                      </a:r>
                      <a:r>
                        <a:rPr lang="en-US" altLang="zh-CN" sz="2400" b="0" dirty="0"/>
                        <a:t>100</a:t>
                      </a:r>
                      <a:r>
                        <a:rPr lang="zh-CN" altLang="en-US" sz="2400" b="0" dirty="0"/>
                        <a:t>分）</a:t>
                      </a:r>
                      <a:endParaRPr lang="zh-CN" altLang="en-US" sz="2400" b="0" dirty="0"/>
                    </a:p>
                  </a:txBody>
                  <a:tcPr anchor="ctr">
                    <a:solidFill>
                      <a:srgbClr val="912D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说明</a:t>
                      </a:r>
                      <a:endParaRPr lang="zh-CN" altLang="en-US" sz="2400" b="0" dirty="0"/>
                    </a:p>
                  </a:txBody>
                  <a:tcPr anchor="ctr">
                    <a:solidFill>
                      <a:srgbClr val="912D09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000" dirty="0">
                          <a:latin typeface="+mj-lt"/>
                        </a:rPr>
                        <a:t>1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dirty="0"/>
                        <a:t>简述什么是视觉信息传递</a:t>
                      </a:r>
                      <a:endParaRPr lang="zh-CN" altLang="en-US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000" dirty="0">
                          <a:latin typeface="+mj-lt"/>
                        </a:rPr>
                        <a:t>2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 anchor="ctr">
                    <a:solidFill>
                      <a:srgbClr val="FE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dirty="0"/>
                        <a:t>简述品牌型和营销型视觉</a:t>
                      </a:r>
                      <a:endParaRPr lang="zh-CN" altLang="en-US" sz="2000" dirty="0"/>
                    </a:p>
                  </a:txBody>
                  <a:tcPr anchor="ctr">
                    <a:solidFill>
                      <a:srgbClr val="FE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rgbClr val="FE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rgbClr val="FEEC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5"/>
          <p:cNvSpPr/>
          <p:nvPr/>
        </p:nvSpPr>
        <p:spPr>
          <a:xfrm flipH="1">
            <a:off x="9499852" y="742533"/>
            <a:ext cx="2688681" cy="52298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square" lIns="91396" tIns="45699" rIns="91396" bIns="45699" rtlCol="0" anchor="t">
            <a:spAutoFit/>
          </a:bodyPr>
          <a:lstStyle/>
          <a:p>
            <a:pPr lvl="0"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CONTENTS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25"/>
          <p:cNvSpPr txBox="1"/>
          <p:nvPr/>
        </p:nvSpPr>
        <p:spPr>
          <a:xfrm flipH="1">
            <a:off x="8974264" y="1318376"/>
            <a:ext cx="959686" cy="461431"/>
          </a:xfrm>
          <a:prstGeom prst="rect">
            <a:avLst/>
          </a:prstGeom>
          <a:noFill/>
        </p:spPr>
        <p:txBody>
          <a:bodyPr wrap="square" lIns="91396" tIns="45699" rIns="91396" bIns="45699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r" fontAlgn="base"/>
            <a:r>
              <a:rPr lang="zh-CN" altLang="en-US" b="1" noProof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 录 </a:t>
            </a:r>
            <a:endParaRPr lang="zh-CN" altLang="en-US" b="1" noProof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MH_Entry_1">
            <a:hlinkClick r:id="" action="ppaction://noaction"/>
          </p:cNvPr>
          <p:cNvSpPr txBox="1"/>
          <p:nvPr>
            <p:custDataLst>
              <p:tags r:id="rId1"/>
            </p:custDataLst>
          </p:nvPr>
        </p:nvSpPr>
        <p:spPr>
          <a:xfrm>
            <a:off x="750881" y="2430962"/>
            <a:ext cx="4630320" cy="444003"/>
          </a:xfrm>
          <a:custGeom>
            <a:avLst/>
            <a:gdLst>
              <a:gd name="connsiteX0" fmla="*/ 0 w 2773194"/>
              <a:gd name="connsiteY0" fmla="*/ 0 h 253350"/>
              <a:gd name="connsiteX1" fmla="*/ 2508325 w 2773194"/>
              <a:gd name="connsiteY1" fmla="*/ 0 h 253350"/>
              <a:gd name="connsiteX2" fmla="*/ 2773194 w 2773194"/>
              <a:gd name="connsiteY2" fmla="*/ 253350 h 253350"/>
              <a:gd name="connsiteX3" fmla="*/ 0 w 2773194"/>
              <a:gd name="connsiteY3" fmla="*/ 253350 h 2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71966" tIns="0" rIns="287860" bIns="0" anchor="ctr">
            <a:norm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了解视觉营销</a:t>
            </a:r>
            <a:endParaRPr lang="en-US" altLang="zh-CN" dirty="0">
              <a:sym typeface="Arial" panose="020B0604020202020204" pitchFamily="34" charset="0"/>
            </a:endParaRPr>
          </a:p>
        </p:txBody>
      </p:sp>
      <p:sp>
        <p:nvSpPr>
          <p:cNvPr id="18" name="MH_Number_1">
            <a:hlinkClick r:id="" action="ppaction://noaction"/>
          </p:cNvPr>
          <p:cNvSpPr/>
          <p:nvPr>
            <p:custDataLst>
              <p:tags r:id="rId2"/>
            </p:custDataLst>
          </p:nvPr>
        </p:nvSpPr>
        <p:spPr>
          <a:xfrm>
            <a:off x="5277506" y="2362443"/>
            <a:ext cx="1493144" cy="51252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699" rIns="0" bIns="45699" numCol="1" spcCol="0" rtlCol="0" fromWordArt="0" anchor="ctr" anchorCtr="0" forceAA="0" compatLnSpc="1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1.1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MH_Entry_2">
            <a:hlinkClick r:id="" action="ppaction://noaction"/>
          </p:cNvPr>
          <p:cNvSpPr txBox="1"/>
          <p:nvPr>
            <p:custDataLst>
              <p:tags r:id="rId3"/>
            </p:custDataLst>
          </p:nvPr>
        </p:nvSpPr>
        <p:spPr>
          <a:xfrm>
            <a:off x="750881" y="3405202"/>
            <a:ext cx="4630320" cy="531811"/>
          </a:xfrm>
          <a:custGeom>
            <a:avLst/>
            <a:gdLst>
              <a:gd name="connsiteX0" fmla="*/ 0 w 2773194"/>
              <a:gd name="connsiteY0" fmla="*/ 0 h 253350"/>
              <a:gd name="connsiteX1" fmla="*/ 2508325 w 2773194"/>
              <a:gd name="connsiteY1" fmla="*/ 0 h 253350"/>
              <a:gd name="connsiteX2" fmla="*/ 2773194 w 2773194"/>
              <a:gd name="connsiteY2" fmla="*/ 253350 h 253350"/>
              <a:gd name="connsiteX3" fmla="*/ 0 w 2773194"/>
              <a:gd name="connsiteY3" fmla="*/ 253350 h 2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71966" tIns="0" rIns="287860" bIns="0" anchor="ctr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把握视觉营销的信息传递和定位</a:t>
            </a:r>
            <a:endParaRPr lang="zh-CN" altLang="en-US" dirty="0"/>
          </a:p>
        </p:txBody>
      </p:sp>
      <p:sp>
        <p:nvSpPr>
          <p:cNvPr id="20" name="MH_Entry_3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750880" y="4467250"/>
            <a:ext cx="4707239" cy="444003"/>
          </a:xfrm>
          <a:custGeom>
            <a:avLst/>
            <a:gdLst>
              <a:gd name="connsiteX0" fmla="*/ 0 w 2773194"/>
              <a:gd name="connsiteY0" fmla="*/ 0 h 253350"/>
              <a:gd name="connsiteX1" fmla="*/ 2508325 w 2773194"/>
              <a:gd name="connsiteY1" fmla="*/ 0 h 253350"/>
              <a:gd name="connsiteX2" fmla="*/ 2773194 w 2773194"/>
              <a:gd name="connsiteY2" fmla="*/ 253350 h 253350"/>
              <a:gd name="connsiteX3" fmla="*/ 0 w 2773194"/>
              <a:gd name="connsiteY3" fmla="*/ 253350 h 2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71966" tIns="0" rIns="287860" bIns="0" anchor="ctr">
            <a:norm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认识视觉设计元素</a:t>
            </a:r>
            <a:endParaRPr lang="zh-CN" altLang="en-US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MH_Entry_4">
            <a:hlinkClick r:id="" action="ppaction://noaction"/>
          </p:cNvPr>
          <p:cNvSpPr txBox="1"/>
          <p:nvPr>
            <p:custDataLst>
              <p:tags r:id="rId6"/>
            </p:custDataLst>
          </p:nvPr>
        </p:nvSpPr>
        <p:spPr>
          <a:xfrm>
            <a:off x="750881" y="5441490"/>
            <a:ext cx="4707238" cy="444003"/>
          </a:xfrm>
          <a:custGeom>
            <a:avLst/>
            <a:gdLst>
              <a:gd name="connsiteX0" fmla="*/ 0 w 2773194"/>
              <a:gd name="connsiteY0" fmla="*/ 0 h 253350"/>
              <a:gd name="connsiteX1" fmla="*/ 2508325 w 2773194"/>
              <a:gd name="connsiteY1" fmla="*/ 0 h 253350"/>
              <a:gd name="connsiteX2" fmla="*/ 2773194 w 2773194"/>
              <a:gd name="connsiteY2" fmla="*/ 253350 h 253350"/>
              <a:gd name="connsiteX3" fmla="*/ 0 w 2773194"/>
              <a:gd name="connsiteY3" fmla="*/ 253350 h 2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71966" tIns="0" rIns="287860" bIns="0" anchor="ctr">
            <a:normAutofit/>
          </a:bodyPr>
          <a:lstStyle/>
          <a:p>
            <a:pPr lvl="0" algn="ctr"/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提炼视觉创意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Number_1">
            <a:hlinkClick r:id="" action="ppaction://noaction"/>
          </p:cNvPr>
          <p:cNvSpPr/>
          <p:nvPr>
            <p:custDataLst>
              <p:tags r:id="rId7"/>
            </p:custDataLst>
          </p:nvPr>
        </p:nvSpPr>
        <p:spPr>
          <a:xfrm>
            <a:off x="5277506" y="3424490"/>
            <a:ext cx="1493144" cy="51252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699" rIns="0" bIns="45699" numCol="1" spcCol="0" rtlCol="0" fromWordArt="0" anchor="ctr" anchorCtr="0" forceAA="0" compatLnSpc="1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dirty="0">
                <a:solidFill>
                  <a:schemeClr val="accent1"/>
                </a:solidFill>
                <a:cs typeface="Times New Roman" panose="02020603050405020304" pitchFamily="18" charset="0"/>
              </a:rPr>
              <a:t>1.2</a:t>
            </a:r>
            <a:endParaRPr lang="zh-CN" altLang="en-US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MH_Number_1">
            <a:hlinkClick r:id="" action="ppaction://noaction"/>
          </p:cNvPr>
          <p:cNvSpPr/>
          <p:nvPr>
            <p:custDataLst>
              <p:tags r:id="rId8"/>
            </p:custDataLst>
          </p:nvPr>
        </p:nvSpPr>
        <p:spPr>
          <a:xfrm>
            <a:off x="5381201" y="4380323"/>
            <a:ext cx="1493144" cy="51252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699" rIns="0" bIns="45699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1.3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MH_Number_1">
            <a:hlinkClick r:id="" action="ppaction://noaction"/>
          </p:cNvPr>
          <p:cNvSpPr/>
          <p:nvPr>
            <p:custDataLst>
              <p:tags r:id="rId9"/>
            </p:custDataLst>
          </p:nvPr>
        </p:nvSpPr>
        <p:spPr>
          <a:xfrm>
            <a:off x="5381201" y="5374010"/>
            <a:ext cx="1493144" cy="51252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699" rIns="0" bIns="45699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1.4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64730" y="2389505"/>
            <a:ext cx="4179570" cy="30727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25578" y="230549"/>
            <a:ext cx="9994862" cy="431995"/>
          </a:xfrm>
        </p:spPr>
        <p:txBody>
          <a:bodyPr/>
          <a:lstStyle/>
          <a:p>
            <a:br>
              <a:rPr lang="en-US" altLang="zh-CN" dirty="0"/>
            </a:br>
            <a:r>
              <a:rPr lang="zh-CN" altLang="en-US" dirty="0"/>
              <a:t>教学目标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75303" y="1676957"/>
            <a:ext cx="7721264" cy="33534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dirty="0"/>
              <a:t>知识目标</a:t>
            </a:r>
            <a:endParaRPr lang="en-US" altLang="zh-CN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zh-CN" sz="2000" dirty="0"/>
              <a:t>掌握</a:t>
            </a:r>
            <a:r>
              <a:rPr lang="zh-CN" altLang="en-US" sz="2000" dirty="0"/>
              <a:t>视觉营销信息传递方法</a:t>
            </a:r>
            <a:endParaRPr lang="en-US" altLang="zh-CN" sz="2000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/>
              <a:t>掌握视觉营销定位</a:t>
            </a:r>
            <a:endParaRPr lang="zh-CN" altLang="en-US" dirty="0"/>
          </a:p>
          <a:p>
            <a:r>
              <a:rPr lang="zh-CN" altLang="en-US" dirty="0"/>
              <a:t>能力目标</a:t>
            </a:r>
            <a:endParaRPr lang="en-US" altLang="zh-CN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/>
              <a:t>针对不同店铺能分析营销定位点</a:t>
            </a:r>
            <a:endParaRPr lang="en-US" altLang="zh-CN" dirty="0"/>
          </a:p>
          <a:p>
            <a:pPr marL="0" lvl="1"/>
            <a:r>
              <a:rPr lang="zh-CN" altLang="en-US"/>
              <a:t>思</a:t>
            </a:r>
            <a:r>
              <a:rPr lang="zh-CN" altLang="en-US" dirty="0"/>
              <a:t>政目标</a:t>
            </a:r>
            <a:endParaRPr lang="en-US" altLang="zh-CN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/>
              <a:t>通过视觉元素分析</a:t>
            </a:r>
            <a:r>
              <a:rPr lang="en-US" altLang="zh-CN" sz="2000" dirty="0"/>
              <a:t>,</a:t>
            </a:r>
            <a:r>
              <a:rPr lang="zh-CN" altLang="en-US" sz="2000" dirty="0"/>
              <a:t>提高审美能力</a:t>
            </a:r>
            <a:endParaRPr lang="en-US" altLang="zh-CN" sz="2000" dirty="0"/>
          </a:p>
          <a:p>
            <a:pPr marL="952500" lvl="1" indent="-342900">
              <a:buFont typeface="Wingdings" panose="05000000000000000000" pitchFamily="2" charset="2"/>
              <a:buChar char="Ø"/>
            </a:pPr>
            <a:endParaRPr lang="en-US" altLang="zh-CN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重点、难点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777578" y="2219866"/>
            <a:ext cx="7721264" cy="1676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zh-CN" dirty="0"/>
              <a:t>教学重点</a:t>
            </a:r>
            <a:endParaRPr lang="en-US" altLang="zh-CN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zh-CN" sz="2000" dirty="0"/>
              <a:t>掌握视觉信息传达方法</a:t>
            </a:r>
            <a:endParaRPr lang="zh-CN" altLang="en-US" dirty="0"/>
          </a:p>
          <a:p>
            <a:r>
              <a:rPr lang="zh-CN" altLang="zh-CN" dirty="0"/>
              <a:t>教学难点</a:t>
            </a:r>
            <a:endParaRPr lang="en-US" altLang="zh-CN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zh-CN" sz="2000" dirty="0"/>
              <a:t>品牌型和营销型视觉传达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 10"/>
          <p:cNvSpPr/>
          <p:nvPr/>
        </p:nvSpPr>
        <p:spPr>
          <a:xfrm>
            <a:off x="-106680" y="1620222"/>
            <a:ext cx="12725400" cy="51824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flipH="1">
            <a:off x="-384493" y="1520624"/>
            <a:ext cx="12725400" cy="112598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5978207" y="1652291"/>
            <a:ext cx="555626" cy="555626"/>
            <a:chOff x="1539875" y="3062288"/>
            <a:chExt cx="811213" cy="811213"/>
          </a:xfrm>
          <a:solidFill>
            <a:srgbClr val="E5450F"/>
          </a:solidFill>
        </p:grpSpPr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795463" y="3062288"/>
              <a:ext cx="300038" cy="811213"/>
            </a:xfrm>
            <a:custGeom>
              <a:avLst/>
              <a:gdLst>
                <a:gd name="T0" fmla="*/ 40 w 80"/>
                <a:gd name="T1" fmla="*/ 199 h 216"/>
                <a:gd name="T2" fmla="*/ 10 w 80"/>
                <a:gd name="T3" fmla="*/ 180 h 216"/>
                <a:gd name="T4" fmla="*/ 70 w 80"/>
                <a:gd name="T5" fmla="*/ 180 h 216"/>
                <a:gd name="T6" fmla="*/ 77 w 80"/>
                <a:gd name="T7" fmla="*/ 145 h 216"/>
                <a:gd name="T8" fmla="*/ 65 w 80"/>
                <a:gd name="T9" fmla="*/ 168 h 216"/>
                <a:gd name="T10" fmla="*/ 77 w 80"/>
                <a:gd name="T11" fmla="*/ 145 h 216"/>
                <a:gd name="T12" fmla="*/ 8 w 80"/>
                <a:gd name="T13" fmla="*/ 172 h 216"/>
                <a:gd name="T14" fmla="*/ 10 w 80"/>
                <a:gd name="T15" fmla="*/ 146 h 216"/>
                <a:gd name="T16" fmla="*/ 79 w 80"/>
                <a:gd name="T17" fmla="*/ 124 h 216"/>
                <a:gd name="T18" fmla="*/ 71 w 80"/>
                <a:gd name="T19" fmla="*/ 139 h 216"/>
                <a:gd name="T20" fmla="*/ 79 w 80"/>
                <a:gd name="T21" fmla="*/ 124 h 216"/>
                <a:gd name="T22" fmla="*/ 2 w 80"/>
                <a:gd name="T23" fmla="*/ 138 h 216"/>
                <a:gd name="T24" fmla="*/ 8 w 80"/>
                <a:gd name="T25" fmla="*/ 132 h 216"/>
                <a:gd name="T26" fmla="*/ 7 w 80"/>
                <a:gd name="T27" fmla="*/ 94 h 216"/>
                <a:gd name="T28" fmla="*/ 0 w 80"/>
                <a:gd name="T29" fmla="*/ 108 h 216"/>
                <a:gd name="T30" fmla="*/ 7 w 80"/>
                <a:gd name="T31" fmla="*/ 122 h 216"/>
                <a:gd name="T32" fmla="*/ 7 w 80"/>
                <a:gd name="T33" fmla="*/ 94 h 216"/>
                <a:gd name="T34" fmla="*/ 73 w 80"/>
                <a:gd name="T35" fmla="*/ 108 h 216"/>
                <a:gd name="T36" fmla="*/ 80 w 80"/>
                <a:gd name="T37" fmla="*/ 114 h 216"/>
                <a:gd name="T38" fmla="*/ 80 w 80"/>
                <a:gd name="T39" fmla="*/ 102 h 216"/>
                <a:gd name="T40" fmla="*/ 71 w 80"/>
                <a:gd name="T41" fmla="*/ 77 h 216"/>
                <a:gd name="T42" fmla="*/ 79 w 80"/>
                <a:gd name="T43" fmla="*/ 92 h 216"/>
                <a:gd name="T44" fmla="*/ 71 w 80"/>
                <a:gd name="T45" fmla="*/ 77 h 216"/>
                <a:gd name="T46" fmla="*/ 2 w 80"/>
                <a:gd name="T47" fmla="*/ 78 h 216"/>
                <a:gd name="T48" fmla="*/ 8 w 80"/>
                <a:gd name="T49" fmla="*/ 84 h 216"/>
                <a:gd name="T50" fmla="*/ 72 w 80"/>
                <a:gd name="T51" fmla="*/ 44 h 216"/>
                <a:gd name="T52" fmla="*/ 70 w 80"/>
                <a:gd name="T53" fmla="*/ 70 h 216"/>
                <a:gd name="T54" fmla="*/ 72 w 80"/>
                <a:gd name="T55" fmla="*/ 44 h 216"/>
                <a:gd name="T56" fmla="*/ 2 w 80"/>
                <a:gd name="T57" fmla="*/ 71 h 216"/>
                <a:gd name="T58" fmla="*/ 15 w 80"/>
                <a:gd name="T59" fmla="*/ 48 h 216"/>
                <a:gd name="T60" fmla="*/ 40 w 80"/>
                <a:gd name="T61" fmla="*/ 0 h 216"/>
                <a:gd name="T62" fmla="*/ 18 w 80"/>
                <a:gd name="T63" fmla="*/ 40 h 216"/>
                <a:gd name="T64" fmla="*/ 62 w 80"/>
                <a:gd name="T65" fmla="*/ 40 h 216"/>
                <a:gd name="T66" fmla="*/ 40 w 80"/>
                <a:gd name="T6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16">
                  <a:moveTo>
                    <a:pt x="62" y="176"/>
                  </a:moveTo>
                  <a:cubicBezTo>
                    <a:pt x="56" y="190"/>
                    <a:pt x="48" y="199"/>
                    <a:pt x="40" y="199"/>
                  </a:cubicBezTo>
                  <a:cubicBezTo>
                    <a:pt x="31" y="199"/>
                    <a:pt x="24" y="190"/>
                    <a:pt x="18" y="176"/>
                  </a:cubicBezTo>
                  <a:cubicBezTo>
                    <a:pt x="15" y="177"/>
                    <a:pt x="13" y="179"/>
                    <a:pt x="10" y="180"/>
                  </a:cubicBezTo>
                  <a:cubicBezTo>
                    <a:pt x="17" y="202"/>
                    <a:pt x="28" y="216"/>
                    <a:pt x="40" y="216"/>
                  </a:cubicBezTo>
                  <a:cubicBezTo>
                    <a:pt x="52" y="216"/>
                    <a:pt x="62" y="202"/>
                    <a:pt x="70" y="180"/>
                  </a:cubicBezTo>
                  <a:cubicBezTo>
                    <a:pt x="67" y="179"/>
                    <a:pt x="65" y="177"/>
                    <a:pt x="62" y="176"/>
                  </a:cubicBezTo>
                  <a:moveTo>
                    <a:pt x="77" y="145"/>
                  </a:moveTo>
                  <a:cubicBezTo>
                    <a:pt x="75" y="146"/>
                    <a:pt x="73" y="146"/>
                    <a:pt x="70" y="146"/>
                  </a:cubicBezTo>
                  <a:cubicBezTo>
                    <a:pt x="69" y="154"/>
                    <a:pt x="67" y="162"/>
                    <a:pt x="65" y="168"/>
                  </a:cubicBezTo>
                  <a:cubicBezTo>
                    <a:pt x="67" y="170"/>
                    <a:pt x="70" y="171"/>
                    <a:pt x="72" y="172"/>
                  </a:cubicBezTo>
                  <a:cubicBezTo>
                    <a:pt x="74" y="164"/>
                    <a:pt x="76" y="155"/>
                    <a:pt x="77" y="145"/>
                  </a:cubicBezTo>
                  <a:moveTo>
                    <a:pt x="2" y="145"/>
                  </a:moveTo>
                  <a:cubicBezTo>
                    <a:pt x="4" y="155"/>
                    <a:pt x="5" y="164"/>
                    <a:pt x="8" y="172"/>
                  </a:cubicBezTo>
                  <a:cubicBezTo>
                    <a:pt x="10" y="171"/>
                    <a:pt x="12" y="170"/>
                    <a:pt x="15" y="168"/>
                  </a:cubicBezTo>
                  <a:cubicBezTo>
                    <a:pt x="13" y="162"/>
                    <a:pt x="11" y="154"/>
                    <a:pt x="10" y="146"/>
                  </a:cubicBezTo>
                  <a:cubicBezTo>
                    <a:pt x="7" y="146"/>
                    <a:pt x="5" y="146"/>
                    <a:pt x="2" y="145"/>
                  </a:cubicBezTo>
                  <a:moveTo>
                    <a:pt x="79" y="124"/>
                  </a:moveTo>
                  <a:cubicBezTo>
                    <a:pt x="77" y="127"/>
                    <a:pt x="75" y="130"/>
                    <a:pt x="72" y="132"/>
                  </a:cubicBezTo>
                  <a:cubicBezTo>
                    <a:pt x="72" y="135"/>
                    <a:pt x="72" y="137"/>
                    <a:pt x="71" y="139"/>
                  </a:cubicBezTo>
                  <a:cubicBezTo>
                    <a:pt x="74" y="139"/>
                    <a:pt x="76" y="139"/>
                    <a:pt x="78" y="138"/>
                  </a:cubicBezTo>
                  <a:cubicBezTo>
                    <a:pt x="79" y="134"/>
                    <a:pt x="79" y="129"/>
                    <a:pt x="79" y="124"/>
                  </a:cubicBezTo>
                  <a:moveTo>
                    <a:pt x="0" y="124"/>
                  </a:moveTo>
                  <a:cubicBezTo>
                    <a:pt x="1" y="129"/>
                    <a:pt x="1" y="134"/>
                    <a:pt x="2" y="138"/>
                  </a:cubicBezTo>
                  <a:cubicBezTo>
                    <a:pt x="4" y="139"/>
                    <a:pt x="6" y="139"/>
                    <a:pt x="9" y="139"/>
                  </a:cubicBezTo>
                  <a:cubicBezTo>
                    <a:pt x="8" y="137"/>
                    <a:pt x="8" y="135"/>
                    <a:pt x="8" y="132"/>
                  </a:cubicBezTo>
                  <a:cubicBezTo>
                    <a:pt x="5" y="130"/>
                    <a:pt x="3" y="127"/>
                    <a:pt x="0" y="124"/>
                  </a:cubicBezTo>
                  <a:moveTo>
                    <a:pt x="7" y="94"/>
                  </a:moveTo>
                  <a:cubicBezTo>
                    <a:pt x="5" y="97"/>
                    <a:pt x="2" y="100"/>
                    <a:pt x="0" y="102"/>
                  </a:cubicBezTo>
                  <a:cubicBezTo>
                    <a:pt x="0" y="104"/>
                    <a:pt x="0" y="106"/>
                    <a:pt x="0" y="108"/>
                  </a:cubicBezTo>
                  <a:cubicBezTo>
                    <a:pt x="0" y="110"/>
                    <a:pt x="0" y="112"/>
                    <a:pt x="0" y="114"/>
                  </a:cubicBezTo>
                  <a:cubicBezTo>
                    <a:pt x="2" y="116"/>
                    <a:pt x="5" y="119"/>
                    <a:pt x="7" y="122"/>
                  </a:cubicBezTo>
                  <a:cubicBezTo>
                    <a:pt x="7" y="117"/>
                    <a:pt x="7" y="113"/>
                    <a:pt x="7" y="108"/>
                  </a:cubicBezTo>
                  <a:cubicBezTo>
                    <a:pt x="7" y="103"/>
                    <a:pt x="7" y="99"/>
                    <a:pt x="7" y="94"/>
                  </a:cubicBezTo>
                  <a:moveTo>
                    <a:pt x="73" y="94"/>
                  </a:moveTo>
                  <a:cubicBezTo>
                    <a:pt x="73" y="99"/>
                    <a:pt x="73" y="103"/>
                    <a:pt x="73" y="108"/>
                  </a:cubicBezTo>
                  <a:cubicBezTo>
                    <a:pt x="73" y="113"/>
                    <a:pt x="73" y="117"/>
                    <a:pt x="73" y="122"/>
                  </a:cubicBezTo>
                  <a:cubicBezTo>
                    <a:pt x="75" y="119"/>
                    <a:pt x="78" y="116"/>
                    <a:pt x="80" y="114"/>
                  </a:cubicBezTo>
                  <a:cubicBezTo>
                    <a:pt x="80" y="112"/>
                    <a:pt x="80" y="110"/>
                    <a:pt x="80" y="108"/>
                  </a:cubicBezTo>
                  <a:cubicBezTo>
                    <a:pt x="80" y="106"/>
                    <a:pt x="80" y="104"/>
                    <a:pt x="80" y="102"/>
                  </a:cubicBezTo>
                  <a:cubicBezTo>
                    <a:pt x="78" y="100"/>
                    <a:pt x="75" y="97"/>
                    <a:pt x="73" y="94"/>
                  </a:cubicBezTo>
                  <a:moveTo>
                    <a:pt x="71" y="77"/>
                  </a:moveTo>
                  <a:cubicBezTo>
                    <a:pt x="72" y="79"/>
                    <a:pt x="72" y="81"/>
                    <a:pt x="72" y="84"/>
                  </a:cubicBezTo>
                  <a:cubicBezTo>
                    <a:pt x="75" y="86"/>
                    <a:pt x="77" y="89"/>
                    <a:pt x="79" y="92"/>
                  </a:cubicBezTo>
                  <a:cubicBezTo>
                    <a:pt x="79" y="87"/>
                    <a:pt x="79" y="82"/>
                    <a:pt x="78" y="78"/>
                  </a:cubicBezTo>
                  <a:cubicBezTo>
                    <a:pt x="76" y="77"/>
                    <a:pt x="74" y="77"/>
                    <a:pt x="71" y="77"/>
                  </a:cubicBezTo>
                  <a:moveTo>
                    <a:pt x="9" y="77"/>
                  </a:moveTo>
                  <a:cubicBezTo>
                    <a:pt x="6" y="77"/>
                    <a:pt x="4" y="77"/>
                    <a:pt x="2" y="78"/>
                  </a:cubicBezTo>
                  <a:cubicBezTo>
                    <a:pt x="1" y="82"/>
                    <a:pt x="1" y="87"/>
                    <a:pt x="0" y="92"/>
                  </a:cubicBezTo>
                  <a:cubicBezTo>
                    <a:pt x="3" y="89"/>
                    <a:pt x="5" y="86"/>
                    <a:pt x="8" y="84"/>
                  </a:cubicBezTo>
                  <a:cubicBezTo>
                    <a:pt x="8" y="81"/>
                    <a:pt x="8" y="79"/>
                    <a:pt x="9" y="77"/>
                  </a:cubicBezTo>
                  <a:moveTo>
                    <a:pt x="72" y="44"/>
                  </a:moveTo>
                  <a:cubicBezTo>
                    <a:pt x="70" y="45"/>
                    <a:pt x="67" y="46"/>
                    <a:pt x="65" y="48"/>
                  </a:cubicBezTo>
                  <a:cubicBezTo>
                    <a:pt x="67" y="54"/>
                    <a:pt x="69" y="62"/>
                    <a:pt x="70" y="70"/>
                  </a:cubicBezTo>
                  <a:cubicBezTo>
                    <a:pt x="73" y="70"/>
                    <a:pt x="75" y="70"/>
                    <a:pt x="77" y="71"/>
                  </a:cubicBezTo>
                  <a:cubicBezTo>
                    <a:pt x="76" y="61"/>
                    <a:pt x="74" y="52"/>
                    <a:pt x="72" y="44"/>
                  </a:cubicBezTo>
                  <a:moveTo>
                    <a:pt x="8" y="44"/>
                  </a:moveTo>
                  <a:cubicBezTo>
                    <a:pt x="5" y="52"/>
                    <a:pt x="4" y="61"/>
                    <a:pt x="2" y="71"/>
                  </a:cubicBezTo>
                  <a:cubicBezTo>
                    <a:pt x="5" y="70"/>
                    <a:pt x="7" y="70"/>
                    <a:pt x="10" y="70"/>
                  </a:cubicBezTo>
                  <a:cubicBezTo>
                    <a:pt x="11" y="62"/>
                    <a:pt x="13" y="54"/>
                    <a:pt x="15" y="48"/>
                  </a:cubicBezTo>
                  <a:cubicBezTo>
                    <a:pt x="12" y="46"/>
                    <a:pt x="10" y="45"/>
                    <a:pt x="8" y="44"/>
                  </a:cubicBezTo>
                  <a:moveTo>
                    <a:pt x="40" y="0"/>
                  </a:moveTo>
                  <a:cubicBezTo>
                    <a:pt x="28" y="0"/>
                    <a:pt x="17" y="14"/>
                    <a:pt x="10" y="36"/>
                  </a:cubicBezTo>
                  <a:cubicBezTo>
                    <a:pt x="13" y="37"/>
                    <a:pt x="15" y="39"/>
                    <a:pt x="18" y="40"/>
                  </a:cubicBezTo>
                  <a:cubicBezTo>
                    <a:pt x="24" y="26"/>
                    <a:pt x="31" y="17"/>
                    <a:pt x="40" y="17"/>
                  </a:cubicBezTo>
                  <a:cubicBezTo>
                    <a:pt x="48" y="17"/>
                    <a:pt x="56" y="26"/>
                    <a:pt x="62" y="40"/>
                  </a:cubicBezTo>
                  <a:cubicBezTo>
                    <a:pt x="65" y="39"/>
                    <a:pt x="67" y="37"/>
                    <a:pt x="70" y="36"/>
                  </a:cubicBezTo>
                  <a:cubicBezTo>
                    <a:pt x="62" y="14"/>
                    <a:pt x="52" y="0"/>
                    <a:pt x="40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1539875" y="3317875"/>
              <a:ext cx="811213" cy="300038"/>
            </a:xfrm>
            <a:custGeom>
              <a:avLst/>
              <a:gdLst>
                <a:gd name="T0" fmla="*/ 108 w 216"/>
                <a:gd name="T1" fmla="*/ 73 h 80"/>
                <a:gd name="T2" fmla="*/ 102 w 216"/>
                <a:gd name="T3" fmla="*/ 80 h 80"/>
                <a:gd name="T4" fmla="*/ 114 w 216"/>
                <a:gd name="T5" fmla="*/ 80 h 80"/>
                <a:gd name="T6" fmla="*/ 48 w 216"/>
                <a:gd name="T7" fmla="*/ 65 h 80"/>
                <a:gd name="T8" fmla="*/ 70 w 216"/>
                <a:gd name="T9" fmla="*/ 77 h 80"/>
                <a:gd name="T10" fmla="*/ 92 w 216"/>
                <a:gd name="T11" fmla="*/ 79 h 80"/>
                <a:gd name="T12" fmla="*/ 77 w 216"/>
                <a:gd name="T13" fmla="*/ 71 h 80"/>
                <a:gd name="T14" fmla="*/ 48 w 216"/>
                <a:gd name="T15" fmla="*/ 65 h 80"/>
                <a:gd name="T16" fmla="*/ 146 w 216"/>
                <a:gd name="T17" fmla="*/ 70 h 80"/>
                <a:gd name="T18" fmla="*/ 132 w 216"/>
                <a:gd name="T19" fmla="*/ 72 h 80"/>
                <a:gd name="T20" fmla="*/ 138 w 216"/>
                <a:gd name="T21" fmla="*/ 78 h 80"/>
                <a:gd name="T22" fmla="*/ 172 w 216"/>
                <a:gd name="T23" fmla="*/ 72 h 80"/>
                <a:gd name="T24" fmla="*/ 180 w 216"/>
                <a:gd name="T25" fmla="*/ 10 h 80"/>
                <a:gd name="T26" fmla="*/ 199 w 216"/>
                <a:gd name="T27" fmla="*/ 40 h 80"/>
                <a:gd name="T28" fmla="*/ 180 w 216"/>
                <a:gd name="T29" fmla="*/ 70 h 80"/>
                <a:gd name="T30" fmla="*/ 180 w 216"/>
                <a:gd name="T31" fmla="*/ 10 h 80"/>
                <a:gd name="T32" fmla="*/ 0 w 216"/>
                <a:gd name="T33" fmla="*/ 40 h 80"/>
                <a:gd name="T34" fmla="*/ 40 w 216"/>
                <a:gd name="T35" fmla="*/ 62 h 80"/>
                <a:gd name="T36" fmla="*/ 40 w 216"/>
                <a:gd name="T37" fmla="*/ 18 h 80"/>
                <a:gd name="T38" fmla="*/ 124 w 216"/>
                <a:gd name="T39" fmla="*/ 1 h 80"/>
                <a:gd name="T40" fmla="*/ 139 w 216"/>
                <a:gd name="T41" fmla="*/ 9 h 80"/>
                <a:gd name="T42" fmla="*/ 168 w 216"/>
                <a:gd name="T43" fmla="*/ 15 h 80"/>
                <a:gd name="T44" fmla="*/ 145 w 216"/>
                <a:gd name="T45" fmla="*/ 3 h 80"/>
                <a:gd name="T46" fmla="*/ 124 w 216"/>
                <a:gd name="T47" fmla="*/ 1 h 80"/>
                <a:gd name="T48" fmla="*/ 78 w 216"/>
                <a:gd name="T49" fmla="*/ 2 h 80"/>
                <a:gd name="T50" fmla="*/ 44 w 216"/>
                <a:gd name="T51" fmla="*/ 8 h 80"/>
                <a:gd name="T52" fmla="*/ 70 w 216"/>
                <a:gd name="T53" fmla="*/ 10 h 80"/>
                <a:gd name="T54" fmla="*/ 84 w 216"/>
                <a:gd name="T55" fmla="*/ 8 h 80"/>
                <a:gd name="T56" fmla="*/ 108 w 216"/>
                <a:gd name="T57" fmla="*/ 0 h 80"/>
                <a:gd name="T58" fmla="*/ 94 w 216"/>
                <a:gd name="T59" fmla="*/ 7 h 80"/>
                <a:gd name="T60" fmla="*/ 122 w 216"/>
                <a:gd name="T61" fmla="*/ 7 h 80"/>
                <a:gd name="T62" fmla="*/ 108 w 216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6" h="80">
                  <a:moveTo>
                    <a:pt x="122" y="73"/>
                  </a:moveTo>
                  <a:cubicBezTo>
                    <a:pt x="117" y="73"/>
                    <a:pt x="113" y="73"/>
                    <a:pt x="108" y="73"/>
                  </a:cubicBezTo>
                  <a:cubicBezTo>
                    <a:pt x="103" y="73"/>
                    <a:pt x="99" y="73"/>
                    <a:pt x="94" y="73"/>
                  </a:cubicBezTo>
                  <a:cubicBezTo>
                    <a:pt x="97" y="75"/>
                    <a:pt x="100" y="78"/>
                    <a:pt x="102" y="80"/>
                  </a:cubicBezTo>
                  <a:cubicBezTo>
                    <a:pt x="104" y="80"/>
                    <a:pt x="106" y="80"/>
                    <a:pt x="108" y="80"/>
                  </a:cubicBezTo>
                  <a:cubicBezTo>
                    <a:pt x="110" y="80"/>
                    <a:pt x="112" y="80"/>
                    <a:pt x="114" y="80"/>
                  </a:cubicBezTo>
                  <a:cubicBezTo>
                    <a:pt x="116" y="78"/>
                    <a:pt x="119" y="75"/>
                    <a:pt x="122" y="73"/>
                  </a:cubicBezTo>
                  <a:moveTo>
                    <a:pt x="48" y="65"/>
                  </a:moveTo>
                  <a:cubicBezTo>
                    <a:pt x="46" y="67"/>
                    <a:pt x="45" y="70"/>
                    <a:pt x="44" y="72"/>
                  </a:cubicBezTo>
                  <a:cubicBezTo>
                    <a:pt x="52" y="74"/>
                    <a:pt x="61" y="76"/>
                    <a:pt x="70" y="77"/>
                  </a:cubicBezTo>
                  <a:cubicBezTo>
                    <a:pt x="73" y="78"/>
                    <a:pt x="75" y="78"/>
                    <a:pt x="78" y="78"/>
                  </a:cubicBezTo>
                  <a:cubicBezTo>
                    <a:pt x="82" y="79"/>
                    <a:pt x="87" y="79"/>
                    <a:pt x="92" y="79"/>
                  </a:cubicBezTo>
                  <a:cubicBezTo>
                    <a:pt x="89" y="77"/>
                    <a:pt x="86" y="75"/>
                    <a:pt x="84" y="72"/>
                  </a:cubicBezTo>
                  <a:cubicBezTo>
                    <a:pt x="81" y="72"/>
                    <a:pt x="79" y="72"/>
                    <a:pt x="77" y="71"/>
                  </a:cubicBezTo>
                  <a:cubicBezTo>
                    <a:pt x="74" y="71"/>
                    <a:pt x="72" y="71"/>
                    <a:pt x="70" y="70"/>
                  </a:cubicBezTo>
                  <a:cubicBezTo>
                    <a:pt x="62" y="69"/>
                    <a:pt x="54" y="67"/>
                    <a:pt x="48" y="65"/>
                  </a:cubicBezTo>
                  <a:moveTo>
                    <a:pt x="168" y="65"/>
                  </a:moveTo>
                  <a:cubicBezTo>
                    <a:pt x="162" y="67"/>
                    <a:pt x="154" y="69"/>
                    <a:pt x="146" y="70"/>
                  </a:cubicBezTo>
                  <a:cubicBezTo>
                    <a:pt x="144" y="71"/>
                    <a:pt x="142" y="71"/>
                    <a:pt x="139" y="71"/>
                  </a:cubicBezTo>
                  <a:cubicBezTo>
                    <a:pt x="137" y="72"/>
                    <a:pt x="135" y="72"/>
                    <a:pt x="132" y="72"/>
                  </a:cubicBezTo>
                  <a:cubicBezTo>
                    <a:pt x="129" y="75"/>
                    <a:pt x="127" y="77"/>
                    <a:pt x="124" y="79"/>
                  </a:cubicBezTo>
                  <a:cubicBezTo>
                    <a:pt x="129" y="79"/>
                    <a:pt x="134" y="79"/>
                    <a:pt x="138" y="78"/>
                  </a:cubicBezTo>
                  <a:cubicBezTo>
                    <a:pt x="141" y="78"/>
                    <a:pt x="143" y="78"/>
                    <a:pt x="145" y="77"/>
                  </a:cubicBezTo>
                  <a:cubicBezTo>
                    <a:pt x="155" y="76"/>
                    <a:pt x="164" y="74"/>
                    <a:pt x="172" y="72"/>
                  </a:cubicBezTo>
                  <a:cubicBezTo>
                    <a:pt x="171" y="70"/>
                    <a:pt x="169" y="67"/>
                    <a:pt x="168" y="65"/>
                  </a:cubicBezTo>
                  <a:moveTo>
                    <a:pt x="180" y="10"/>
                  </a:moveTo>
                  <a:cubicBezTo>
                    <a:pt x="179" y="13"/>
                    <a:pt x="177" y="15"/>
                    <a:pt x="176" y="18"/>
                  </a:cubicBezTo>
                  <a:cubicBezTo>
                    <a:pt x="190" y="24"/>
                    <a:pt x="199" y="31"/>
                    <a:pt x="199" y="40"/>
                  </a:cubicBezTo>
                  <a:cubicBezTo>
                    <a:pt x="199" y="49"/>
                    <a:pt x="190" y="56"/>
                    <a:pt x="176" y="62"/>
                  </a:cubicBezTo>
                  <a:cubicBezTo>
                    <a:pt x="177" y="65"/>
                    <a:pt x="179" y="67"/>
                    <a:pt x="180" y="70"/>
                  </a:cubicBezTo>
                  <a:cubicBezTo>
                    <a:pt x="202" y="63"/>
                    <a:pt x="216" y="52"/>
                    <a:pt x="216" y="40"/>
                  </a:cubicBezTo>
                  <a:cubicBezTo>
                    <a:pt x="216" y="28"/>
                    <a:pt x="202" y="17"/>
                    <a:pt x="180" y="10"/>
                  </a:cubicBezTo>
                  <a:moveTo>
                    <a:pt x="36" y="10"/>
                  </a:moveTo>
                  <a:cubicBezTo>
                    <a:pt x="14" y="17"/>
                    <a:pt x="0" y="28"/>
                    <a:pt x="0" y="40"/>
                  </a:cubicBezTo>
                  <a:cubicBezTo>
                    <a:pt x="0" y="52"/>
                    <a:pt x="14" y="63"/>
                    <a:pt x="36" y="70"/>
                  </a:cubicBezTo>
                  <a:cubicBezTo>
                    <a:pt x="37" y="67"/>
                    <a:pt x="39" y="65"/>
                    <a:pt x="40" y="62"/>
                  </a:cubicBezTo>
                  <a:cubicBezTo>
                    <a:pt x="26" y="56"/>
                    <a:pt x="17" y="49"/>
                    <a:pt x="17" y="40"/>
                  </a:cubicBezTo>
                  <a:cubicBezTo>
                    <a:pt x="17" y="31"/>
                    <a:pt x="26" y="24"/>
                    <a:pt x="40" y="18"/>
                  </a:cubicBezTo>
                  <a:cubicBezTo>
                    <a:pt x="39" y="15"/>
                    <a:pt x="37" y="13"/>
                    <a:pt x="36" y="10"/>
                  </a:cubicBezTo>
                  <a:moveTo>
                    <a:pt x="124" y="1"/>
                  </a:moveTo>
                  <a:cubicBezTo>
                    <a:pt x="127" y="3"/>
                    <a:pt x="129" y="5"/>
                    <a:pt x="132" y="8"/>
                  </a:cubicBezTo>
                  <a:cubicBezTo>
                    <a:pt x="135" y="8"/>
                    <a:pt x="137" y="8"/>
                    <a:pt x="139" y="9"/>
                  </a:cubicBezTo>
                  <a:cubicBezTo>
                    <a:pt x="142" y="9"/>
                    <a:pt x="144" y="9"/>
                    <a:pt x="146" y="10"/>
                  </a:cubicBezTo>
                  <a:cubicBezTo>
                    <a:pt x="154" y="11"/>
                    <a:pt x="162" y="13"/>
                    <a:pt x="168" y="15"/>
                  </a:cubicBezTo>
                  <a:cubicBezTo>
                    <a:pt x="169" y="13"/>
                    <a:pt x="171" y="10"/>
                    <a:pt x="172" y="8"/>
                  </a:cubicBezTo>
                  <a:cubicBezTo>
                    <a:pt x="164" y="6"/>
                    <a:pt x="155" y="4"/>
                    <a:pt x="145" y="3"/>
                  </a:cubicBezTo>
                  <a:cubicBezTo>
                    <a:pt x="143" y="2"/>
                    <a:pt x="141" y="2"/>
                    <a:pt x="138" y="2"/>
                  </a:cubicBezTo>
                  <a:cubicBezTo>
                    <a:pt x="134" y="1"/>
                    <a:pt x="129" y="1"/>
                    <a:pt x="124" y="1"/>
                  </a:cubicBezTo>
                  <a:moveTo>
                    <a:pt x="92" y="1"/>
                  </a:moveTo>
                  <a:cubicBezTo>
                    <a:pt x="87" y="1"/>
                    <a:pt x="82" y="1"/>
                    <a:pt x="78" y="2"/>
                  </a:cubicBezTo>
                  <a:cubicBezTo>
                    <a:pt x="75" y="2"/>
                    <a:pt x="73" y="2"/>
                    <a:pt x="70" y="3"/>
                  </a:cubicBezTo>
                  <a:cubicBezTo>
                    <a:pt x="61" y="4"/>
                    <a:pt x="52" y="6"/>
                    <a:pt x="44" y="8"/>
                  </a:cubicBezTo>
                  <a:cubicBezTo>
                    <a:pt x="45" y="10"/>
                    <a:pt x="46" y="13"/>
                    <a:pt x="48" y="15"/>
                  </a:cubicBezTo>
                  <a:cubicBezTo>
                    <a:pt x="54" y="13"/>
                    <a:pt x="62" y="11"/>
                    <a:pt x="70" y="10"/>
                  </a:cubicBezTo>
                  <a:cubicBezTo>
                    <a:pt x="72" y="9"/>
                    <a:pt x="74" y="9"/>
                    <a:pt x="77" y="9"/>
                  </a:cubicBezTo>
                  <a:cubicBezTo>
                    <a:pt x="79" y="8"/>
                    <a:pt x="81" y="8"/>
                    <a:pt x="84" y="8"/>
                  </a:cubicBezTo>
                  <a:cubicBezTo>
                    <a:pt x="86" y="5"/>
                    <a:pt x="89" y="3"/>
                    <a:pt x="92" y="1"/>
                  </a:cubicBezTo>
                  <a:moveTo>
                    <a:pt x="108" y="0"/>
                  </a:moveTo>
                  <a:cubicBezTo>
                    <a:pt x="106" y="0"/>
                    <a:pt x="104" y="0"/>
                    <a:pt x="102" y="0"/>
                  </a:cubicBezTo>
                  <a:cubicBezTo>
                    <a:pt x="100" y="2"/>
                    <a:pt x="97" y="5"/>
                    <a:pt x="94" y="7"/>
                  </a:cubicBezTo>
                  <a:cubicBezTo>
                    <a:pt x="99" y="7"/>
                    <a:pt x="103" y="7"/>
                    <a:pt x="108" y="7"/>
                  </a:cubicBezTo>
                  <a:cubicBezTo>
                    <a:pt x="113" y="7"/>
                    <a:pt x="117" y="7"/>
                    <a:pt x="122" y="7"/>
                  </a:cubicBezTo>
                  <a:cubicBezTo>
                    <a:pt x="119" y="5"/>
                    <a:pt x="116" y="2"/>
                    <a:pt x="114" y="0"/>
                  </a:cubicBezTo>
                  <a:cubicBezTo>
                    <a:pt x="112" y="0"/>
                    <a:pt x="110" y="0"/>
                    <a:pt x="108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17 w 170"/>
                <a:gd name="T1" fmla="*/ 104 h 164"/>
                <a:gd name="T2" fmla="*/ 8 w 170"/>
                <a:gd name="T3" fmla="*/ 159 h 164"/>
                <a:gd name="T4" fmla="*/ 55 w 170"/>
                <a:gd name="T5" fmla="*/ 154 h 164"/>
                <a:gd name="T6" fmla="*/ 85 w 170"/>
                <a:gd name="T7" fmla="*/ 135 h 164"/>
                <a:gd name="T8" fmla="*/ 60 w 170"/>
                <a:gd name="T9" fmla="*/ 142 h 164"/>
                <a:gd name="T10" fmla="*/ 33 w 170"/>
                <a:gd name="T11" fmla="*/ 150 h 164"/>
                <a:gd name="T12" fmla="*/ 21 w 170"/>
                <a:gd name="T13" fmla="*/ 114 h 164"/>
                <a:gd name="T14" fmla="*/ 36 w 170"/>
                <a:gd name="T15" fmla="*/ 88 h 164"/>
                <a:gd name="T16" fmla="*/ 129 w 170"/>
                <a:gd name="T17" fmla="*/ 82 h 164"/>
                <a:gd name="T18" fmla="*/ 118 w 170"/>
                <a:gd name="T19" fmla="*/ 96 h 164"/>
                <a:gd name="T20" fmla="*/ 99 w 170"/>
                <a:gd name="T21" fmla="*/ 115 h 164"/>
                <a:gd name="T22" fmla="*/ 85 w 170"/>
                <a:gd name="T23" fmla="*/ 126 h 164"/>
                <a:gd name="T24" fmla="*/ 101 w 170"/>
                <a:gd name="T25" fmla="*/ 121 h 164"/>
                <a:gd name="T26" fmla="*/ 113 w 170"/>
                <a:gd name="T27" fmla="*/ 110 h 164"/>
                <a:gd name="T28" fmla="*/ 124 w 170"/>
                <a:gd name="T29" fmla="*/ 98 h 164"/>
                <a:gd name="T30" fmla="*/ 129 w 170"/>
                <a:gd name="T31" fmla="*/ 82 h 164"/>
                <a:gd name="T32" fmla="*/ 69 w 170"/>
                <a:gd name="T33" fmla="*/ 43 h 164"/>
                <a:gd name="T34" fmla="*/ 57 w 170"/>
                <a:gd name="T35" fmla="*/ 54 h 164"/>
                <a:gd name="T36" fmla="*/ 45 w 170"/>
                <a:gd name="T37" fmla="*/ 66 h 164"/>
                <a:gd name="T38" fmla="*/ 41 w 170"/>
                <a:gd name="T39" fmla="*/ 82 h 164"/>
                <a:gd name="T40" fmla="*/ 52 w 170"/>
                <a:gd name="T41" fmla="*/ 68 h 164"/>
                <a:gd name="T42" fmla="*/ 71 w 170"/>
                <a:gd name="T43" fmla="*/ 49 h 164"/>
                <a:gd name="T44" fmla="*/ 85 w 170"/>
                <a:gd name="T45" fmla="*/ 38 h 164"/>
                <a:gd name="T46" fmla="*/ 147 w 170"/>
                <a:gd name="T47" fmla="*/ 0 h 164"/>
                <a:gd name="T48" fmla="*/ 107 w 170"/>
                <a:gd name="T49" fmla="*/ 14 h 164"/>
                <a:gd name="T50" fmla="*/ 91 w 170"/>
                <a:gd name="T51" fmla="*/ 33 h 164"/>
                <a:gd name="T52" fmla="*/ 117 w 170"/>
                <a:gd name="T53" fmla="*/ 18 h 164"/>
                <a:gd name="T54" fmla="*/ 149 w 170"/>
                <a:gd name="T55" fmla="*/ 18 h 164"/>
                <a:gd name="T56" fmla="*/ 145 w 170"/>
                <a:gd name="T57" fmla="*/ 57 h 164"/>
                <a:gd name="T58" fmla="*/ 138 w 170"/>
                <a:gd name="T59" fmla="*/ 82 h 164"/>
                <a:gd name="T60" fmla="*/ 157 w 170"/>
                <a:gd name="T61" fmla="*/ 52 h 164"/>
                <a:gd name="T62" fmla="*/ 147 w 170"/>
                <a:gd name="T6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" h="164">
                  <a:moveTo>
                    <a:pt x="32" y="82"/>
                  </a:moveTo>
                  <a:cubicBezTo>
                    <a:pt x="26" y="90"/>
                    <a:pt x="21" y="97"/>
                    <a:pt x="17" y="104"/>
                  </a:cubicBezTo>
                  <a:cubicBezTo>
                    <a:pt x="16" y="107"/>
                    <a:pt x="14" y="109"/>
                    <a:pt x="13" y="112"/>
                  </a:cubicBezTo>
                  <a:cubicBezTo>
                    <a:pt x="2" y="133"/>
                    <a:pt x="0" y="150"/>
                    <a:pt x="8" y="159"/>
                  </a:cubicBezTo>
                  <a:cubicBezTo>
                    <a:pt x="12" y="162"/>
                    <a:pt x="17" y="164"/>
                    <a:pt x="23" y="164"/>
                  </a:cubicBezTo>
                  <a:cubicBezTo>
                    <a:pt x="32" y="164"/>
                    <a:pt x="43" y="160"/>
                    <a:pt x="55" y="154"/>
                  </a:cubicBezTo>
                  <a:cubicBezTo>
                    <a:pt x="58" y="153"/>
                    <a:pt x="60" y="151"/>
                    <a:pt x="63" y="150"/>
                  </a:cubicBezTo>
                  <a:cubicBezTo>
                    <a:pt x="70" y="146"/>
                    <a:pt x="77" y="141"/>
                    <a:pt x="85" y="135"/>
                  </a:cubicBezTo>
                  <a:cubicBezTo>
                    <a:pt x="83" y="134"/>
                    <a:pt x="81" y="132"/>
                    <a:pt x="79" y="131"/>
                  </a:cubicBezTo>
                  <a:cubicBezTo>
                    <a:pt x="73" y="135"/>
                    <a:pt x="66" y="139"/>
                    <a:pt x="60" y="142"/>
                  </a:cubicBezTo>
                  <a:cubicBezTo>
                    <a:pt x="57" y="144"/>
                    <a:pt x="55" y="145"/>
                    <a:pt x="53" y="146"/>
                  </a:cubicBezTo>
                  <a:cubicBezTo>
                    <a:pt x="45" y="149"/>
                    <a:pt x="38" y="150"/>
                    <a:pt x="33" y="150"/>
                  </a:cubicBezTo>
                  <a:cubicBezTo>
                    <a:pt x="28" y="150"/>
                    <a:pt x="24" y="149"/>
                    <a:pt x="21" y="146"/>
                  </a:cubicBezTo>
                  <a:cubicBezTo>
                    <a:pt x="15" y="140"/>
                    <a:pt x="15" y="129"/>
                    <a:pt x="21" y="114"/>
                  </a:cubicBezTo>
                  <a:cubicBezTo>
                    <a:pt x="22" y="112"/>
                    <a:pt x="23" y="109"/>
                    <a:pt x="25" y="107"/>
                  </a:cubicBezTo>
                  <a:cubicBezTo>
                    <a:pt x="28" y="101"/>
                    <a:pt x="32" y="94"/>
                    <a:pt x="36" y="88"/>
                  </a:cubicBezTo>
                  <a:cubicBezTo>
                    <a:pt x="35" y="86"/>
                    <a:pt x="33" y="84"/>
                    <a:pt x="32" y="82"/>
                  </a:cubicBezTo>
                  <a:moveTo>
                    <a:pt x="129" y="82"/>
                  </a:moveTo>
                  <a:cubicBezTo>
                    <a:pt x="128" y="84"/>
                    <a:pt x="126" y="86"/>
                    <a:pt x="125" y="88"/>
                  </a:cubicBezTo>
                  <a:cubicBezTo>
                    <a:pt x="123" y="90"/>
                    <a:pt x="120" y="93"/>
                    <a:pt x="118" y="96"/>
                  </a:cubicBezTo>
                  <a:cubicBezTo>
                    <a:pt x="115" y="99"/>
                    <a:pt x="112" y="102"/>
                    <a:pt x="109" y="106"/>
                  </a:cubicBezTo>
                  <a:cubicBezTo>
                    <a:pt x="105" y="109"/>
                    <a:pt x="102" y="112"/>
                    <a:pt x="99" y="115"/>
                  </a:cubicBezTo>
                  <a:cubicBezTo>
                    <a:pt x="96" y="117"/>
                    <a:pt x="93" y="120"/>
                    <a:pt x="91" y="122"/>
                  </a:cubicBezTo>
                  <a:cubicBezTo>
                    <a:pt x="89" y="123"/>
                    <a:pt x="87" y="125"/>
                    <a:pt x="85" y="126"/>
                  </a:cubicBezTo>
                  <a:cubicBezTo>
                    <a:pt x="87" y="128"/>
                    <a:pt x="89" y="129"/>
                    <a:pt x="91" y="131"/>
                  </a:cubicBezTo>
                  <a:cubicBezTo>
                    <a:pt x="94" y="128"/>
                    <a:pt x="98" y="125"/>
                    <a:pt x="101" y="121"/>
                  </a:cubicBezTo>
                  <a:cubicBezTo>
                    <a:pt x="104" y="119"/>
                    <a:pt x="106" y="117"/>
                    <a:pt x="109" y="114"/>
                  </a:cubicBezTo>
                  <a:cubicBezTo>
                    <a:pt x="110" y="113"/>
                    <a:pt x="112" y="112"/>
                    <a:pt x="113" y="110"/>
                  </a:cubicBezTo>
                  <a:cubicBezTo>
                    <a:pt x="115" y="109"/>
                    <a:pt x="116" y="108"/>
                    <a:pt x="117" y="106"/>
                  </a:cubicBezTo>
                  <a:cubicBezTo>
                    <a:pt x="120" y="104"/>
                    <a:pt x="122" y="101"/>
                    <a:pt x="124" y="98"/>
                  </a:cubicBezTo>
                  <a:cubicBezTo>
                    <a:pt x="128" y="95"/>
                    <a:pt x="131" y="91"/>
                    <a:pt x="133" y="88"/>
                  </a:cubicBezTo>
                  <a:cubicBezTo>
                    <a:pt x="132" y="86"/>
                    <a:pt x="131" y="84"/>
                    <a:pt x="129" y="82"/>
                  </a:cubicBezTo>
                  <a:moveTo>
                    <a:pt x="79" y="33"/>
                  </a:moveTo>
                  <a:cubicBezTo>
                    <a:pt x="76" y="36"/>
                    <a:pt x="72" y="39"/>
                    <a:pt x="69" y="43"/>
                  </a:cubicBezTo>
                  <a:cubicBezTo>
                    <a:pt x="66" y="45"/>
                    <a:pt x="63" y="47"/>
                    <a:pt x="61" y="50"/>
                  </a:cubicBezTo>
                  <a:cubicBezTo>
                    <a:pt x="59" y="51"/>
                    <a:pt x="58" y="52"/>
                    <a:pt x="57" y="54"/>
                  </a:cubicBezTo>
                  <a:cubicBezTo>
                    <a:pt x="55" y="55"/>
                    <a:pt x="54" y="57"/>
                    <a:pt x="53" y="58"/>
                  </a:cubicBezTo>
                  <a:cubicBezTo>
                    <a:pt x="50" y="60"/>
                    <a:pt x="48" y="63"/>
                    <a:pt x="45" y="66"/>
                  </a:cubicBezTo>
                  <a:cubicBezTo>
                    <a:pt x="42" y="69"/>
                    <a:pt x="39" y="73"/>
                    <a:pt x="36" y="76"/>
                  </a:cubicBezTo>
                  <a:cubicBezTo>
                    <a:pt x="38" y="78"/>
                    <a:pt x="39" y="80"/>
                    <a:pt x="41" y="82"/>
                  </a:cubicBezTo>
                  <a:cubicBezTo>
                    <a:pt x="42" y="80"/>
                    <a:pt x="44" y="78"/>
                    <a:pt x="45" y="76"/>
                  </a:cubicBezTo>
                  <a:cubicBezTo>
                    <a:pt x="47" y="74"/>
                    <a:pt x="50" y="71"/>
                    <a:pt x="52" y="68"/>
                  </a:cubicBezTo>
                  <a:cubicBezTo>
                    <a:pt x="55" y="65"/>
                    <a:pt x="58" y="62"/>
                    <a:pt x="61" y="58"/>
                  </a:cubicBezTo>
                  <a:cubicBezTo>
                    <a:pt x="65" y="55"/>
                    <a:pt x="68" y="52"/>
                    <a:pt x="71" y="49"/>
                  </a:cubicBezTo>
                  <a:cubicBezTo>
                    <a:pt x="74" y="47"/>
                    <a:pt x="77" y="44"/>
                    <a:pt x="79" y="42"/>
                  </a:cubicBezTo>
                  <a:cubicBezTo>
                    <a:pt x="81" y="41"/>
                    <a:pt x="83" y="39"/>
                    <a:pt x="85" y="38"/>
                  </a:cubicBezTo>
                  <a:cubicBezTo>
                    <a:pt x="83" y="36"/>
                    <a:pt x="81" y="35"/>
                    <a:pt x="79" y="33"/>
                  </a:cubicBezTo>
                  <a:moveTo>
                    <a:pt x="147" y="0"/>
                  </a:moveTo>
                  <a:cubicBezTo>
                    <a:pt x="138" y="0"/>
                    <a:pt x="127" y="4"/>
                    <a:pt x="115" y="10"/>
                  </a:cubicBezTo>
                  <a:cubicBezTo>
                    <a:pt x="112" y="11"/>
                    <a:pt x="110" y="13"/>
                    <a:pt x="107" y="14"/>
                  </a:cubicBezTo>
                  <a:cubicBezTo>
                    <a:pt x="100" y="18"/>
                    <a:pt x="92" y="23"/>
                    <a:pt x="85" y="29"/>
                  </a:cubicBezTo>
                  <a:cubicBezTo>
                    <a:pt x="87" y="30"/>
                    <a:pt x="89" y="32"/>
                    <a:pt x="91" y="33"/>
                  </a:cubicBezTo>
                  <a:cubicBezTo>
                    <a:pt x="97" y="29"/>
                    <a:pt x="104" y="25"/>
                    <a:pt x="110" y="22"/>
                  </a:cubicBezTo>
                  <a:cubicBezTo>
                    <a:pt x="112" y="20"/>
                    <a:pt x="115" y="19"/>
                    <a:pt x="117" y="18"/>
                  </a:cubicBezTo>
                  <a:cubicBezTo>
                    <a:pt x="125" y="15"/>
                    <a:pt x="131" y="14"/>
                    <a:pt x="137" y="14"/>
                  </a:cubicBezTo>
                  <a:cubicBezTo>
                    <a:pt x="142" y="14"/>
                    <a:pt x="146" y="15"/>
                    <a:pt x="149" y="18"/>
                  </a:cubicBezTo>
                  <a:cubicBezTo>
                    <a:pt x="155" y="24"/>
                    <a:pt x="154" y="35"/>
                    <a:pt x="149" y="50"/>
                  </a:cubicBezTo>
                  <a:cubicBezTo>
                    <a:pt x="148" y="52"/>
                    <a:pt x="146" y="55"/>
                    <a:pt x="145" y="57"/>
                  </a:cubicBezTo>
                  <a:cubicBezTo>
                    <a:pt x="142" y="63"/>
                    <a:pt x="138" y="70"/>
                    <a:pt x="133" y="76"/>
                  </a:cubicBezTo>
                  <a:cubicBezTo>
                    <a:pt x="135" y="78"/>
                    <a:pt x="136" y="80"/>
                    <a:pt x="138" y="82"/>
                  </a:cubicBezTo>
                  <a:cubicBezTo>
                    <a:pt x="144" y="74"/>
                    <a:pt x="149" y="67"/>
                    <a:pt x="153" y="60"/>
                  </a:cubicBezTo>
                  <a:cubicBezTo>
                    <a:pt x="154" y="57"/>
                    <a:pt x="156" y="55"/>
                    <a:pt x="157" y="52"/>
                  </a:cubicBezTo>
                  <a:cubicBezTo>
                    <a:pt x="168" y="31"/>
                    <a:pt x="170" y="14"/>
                    <a:pt x="162" y="5"/>
                  </a:cubicBezTo>
                  <a:cubicBezTo>
                    <a:pt x="158" y="2"/>
                    <a:pt x="153" y="0"/>
                    <a:pt x="147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1" name="Freeform 50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21 w 170"/>
                <a:gd name="T1" fmla="*/ 50 h 164"/>
                <a:gd name="T2" fmla="*/ 21 w 170"/>
                <a:gd name="T3" fmla="*/ 18 h 164"/>
                <a:gd name="T4" fmla="*/ 33 w 170"/>
                <a:gd name="T5" fmla="*/ 14 h 164"/>
                <a:gd name="T6" fmla="*/ 53 w 170"/>
                <a:gd name="T7" fmla="*/ 18 h 164"/>
                <a:gd name="T8" fmla="*/ 60 w 170"/>
                <a:gd name="T9" fmla="*/ 22 h 164"/>
                <a:gd name="T10" fmla="*/ 79 w 170"/>
                <a:gd name="T11" fmla="*/ 33 h 164"/>
                <a:gd name="T12" fmla="*/ 85 w 170"/>
                <a:gd name="T13" fmla="*/ 38 h 164"/>
                <a:gd name="T14" fmla="*/ 91 w 170"/>
                <a:gd name="T15" fmla="*/ 42 h 164"/>
                <a:gd name="T16" fmla="*/ 99 w 170"/>
                <a:gd name="T17" fmla="*/ 49 h 164"/>
                <a:gd name="T18" fmla="*/ 109 w 170"/>
                <a:gd name="T19" fmla="*/ 58 h 164"/>
                <a:gd name="T20" fmla="*/ 118 w 170"/>
                <a:gd name="T21" fmla="*/ 68 h 164"/>
                <a:gd name="T22" fmla="*/ 125 w 170"/>
                <a:gd name="T23" fmla="*/ 76 h 164"/>
                <a:gd name="T24" fmla="*/ 129 w 170"/>
                <a:gd name="T25" fmla="*/ 82 h 164"/>
                <a:gd name="T26" fmla="*/ 133 w 170"/>
                <a:gd name="T27" fmla="*/ 88 h 164"/>
                <a:gd name="T28" fmla="*/ 145 w 170"/>
                <a:gd name="T29" fmla="*/ 107 h 164"/>
                <a:gd name="T30" fmla="*/ 149 w 170"/>
                <a:gd name="T31" fmla="*/ 114 h 164"/>
                <a:gd name="T32" fmla="*/ 149 w 170"/>
                <a:gd name="T33" fmla="*/ 146 h 164"/>
                <a:gd name="T34" fmla="*/ 137 w 170"/>
                <a:gd name="T35" fmla="*/ 150 h 164"/>
                <a:gd name="T36" fmla="*/ 117 w 170"/>
                <a:gd name="T37" fmla="*/ 146 h 164"/>
                <a:gd name="T38" fmla="*/ 110 w 170"/>
                <a:gd name="T39" fmla="*/ 142 h 164"/>
                <a:gd name="T40" fmla="*/ 91 w 170"/>
                <a:gd name="T41" fmla="*/ 131 h 164"/>
                <a:gd name="T42" fmla="*/ 85 w 170"/>
                <a:gd name="T43" fmla="*/ 126 h 164"/>
                <a:gd name="T44" fmla="*/ 79 w 170"/>
                <a:gd name="T45" fmla="*/ 122 h 164"/>
                <a:gd name="T46" fmla="*/ 71 w 170"/>
                <a:gd name="T47" fmla="*/ 115 h 164"/>
                <a:gd name="T48" fmla="*/ 61 w 170"/>
                <a:gd name="T49" fmla="*/ 106 h 164"/>
                <a:gd name="T50" fmla="*/ 52 w 170"/>
                <a:gd name="T51" fmla="*/ 96 h 164"/>
                <a:gd name="T52" fmla="*/ 45 w 170"/>
                <a:gd name="T53" fmla="*/ 88 h 164"/>
                <a:gd name="T54" fmla="*/ 41 w 170"/>
                <a:gd name="T55" fmla="*/ 82 h 164"/>
                <a:gd name="T56" fmla="*/ 36 w 170"/>
                <a:gd name="T57" fmla="*/ 76 h 164"/>
                <a:gd name="T58" fmla="*/ 25 w 170"/>
                <a:gd name="T59" fmla="*/ 57 h 164"/>
                <a:gd name="T60" fmla="*/ 21 w 170"/>
                <a:gd name="T61" fmla="*/ 50 h 164"/>
                <a:gd name="T62" fmla="*/ 23 w 170"/>
                <a:gd name="T63" fmla="*/ 0 h 164"/>
                <a:gd name="T64" fmla="*/ 8 w 170"/>
                <a:gd name="T65" fmla="*/ 5 h 164"/>
                <a:gd name="T66" fmla="*/ 13 w 170"/>
                <a:gd name="T67" fmla="*/ 52 h 164"/>
                <a:gd name="T68" fmla="*/ 17 w 170"/>
                <a:gd name="T69" fmla="*/ 60 h 164"/>
                <a:gd name="T70" fmla="*/ 32 w 170"/>
                <a:gd name="T71" fmla="*/ 82 h 164"/>
                <a:gd name="T72" fmla="*/ 36 w 170"/>
                <a:gd name="T73" fmla="*/ 88 h 164"/>
                <a:gd name="T74" fmla="*/ 45 w 170"/>
                <a:gd name="T75" fmla="*/ 98 h 164"/>
                <a:gd name="T76" fmla="*/ 53 w 170"/>
                <a:gd name="T77" fmla="*/ 106 h 164"/>
                <a:gd name="T78" fmla="*/ 57 w 170"/>
                <a:gd name="T79" fmla="*/ 110 h 164"/>
                <a:gd name="T80" fmla="*/ 61 w 170"/>
                <a:gd name="T81" fmla="*/ 114 h 164"/>
                <a:gd name="T82" fmla="*/ 69 w 170"/>
                <a:gd name="T83" fmla="*/ 121 h 164"/>
                <a:gd name="T84" fmla="*/ 79 w 170"/>
                <a:gd name="T85" fmla="*/ 131 h 164"/>
                <a:gd name="T86" fmla="*/ 85 w 170"/>
                <a:gd name="T87" fmla="*/ 135 h 164"/>
                <a:gd name="T88" fmla="*/ 107 w 170"/>
                <a:gd name="T89" fmla="*/ 150 h 164"/>
                <a:gd name="T90" fmla="*/ 115 w 170"/>
                <a:gd name="T91" fmla="*/ 154 h 164"/>
                <a:gd name="T92" fmla="*/ 147 w 170"/>
                <a:gd name="T93" fmla="*/ 164 h 164"/>
                <a:gd name="T94" fmla="*/ 162 w 170"/>
                <a:gd name="T95" fmla="*/ 159 h 164"/>
                <a:gd name="T96" fmla="*/ 157 w 170"/>
                <a:gd name="T97" fmla="*/ 112 h 164"/>
                <a:gd name="T98" fmla="*/ 153 w 170"/>
                <a:gd name="T99" fmla="*/ 104 h 164"/>
                <a:gd name="T100" fmla="*/ 138 w 170"/>
                <a:gd name="T101" fmla="*/ 82 h 164"/>
                <a:gd name="T102" fmla="*/ 133 w 170"/>
                <a:gd name="T103" fmla="*/ 76 h 164"/>
                <a:gd name="T104" fmla="*/ 124 w 170"/>
                <a:gd name="T105" fmla="*/ 66 h 164"/>
                <a:gd name="T106" fmla="*/ 117 w 170"/>
                <a:gd name="T107" fmla="*/ 58 h 164"/>
                <a:gd name="T108" fmla="*/ 113 w 170"/>
                <a:gd name="T109" fmla="*/ 54 h 164"/>
                <a:gd name="T110" fmla="*/ 109 w 170"/>
                <a:gd name="T111" fmla="*/ 50 h 164"/>
                <a:gd name="T112" fmla="*/ 101 w 170"/>
                <a:gd name="T113" fmla="*/ 43 h 164"/>
                <a:gd name="T114" fmla="*/ 91 w 170"/>
                <a:gd name="T115" fmla="*/ 33 h 164"/>
                <a:gd name="T116" fmla="*/ 85 w 170"/>
                <a:gd name="T117" fmla="*/ 29 h 164"/>
                <a:gd name="T118" fmla="*/ 63 w 170"/>
                <a:gd name="T119" fmla="*/ 14 h 164"/>
                <a:gd name="T120" fmla="*/ 55 w 170"/>
                <a:gd name="T121" fmla="*/ 10 h 164"/>
                <a:gd name="T122" fmla="*/ 23 w 170"/>
                <a:gd name="T1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" h="164">
                  <a:moveTo>
                    <a:pt x="21" y="50"/>
                  </a:moveTo>
                  <a:cubicBezTo>
                    <a:pt x="15" y="35"/>
                    <a:pt x="15" y="24"/>
                    <a:pt x="21" y="18"/>
                  </a:cubicBezTo>
                  <a:cubicBezTo>
                    <a:pt x="24" y="15"/>
                    <a:pt x="28" y="14"/>
                    <a:pt x="33" y="14"/>
                  </a:cubicBezTo>
                  <a:cubicBezTo>
                    <a:pt x="38" y="14"/>
                    <a:pt x="45" y="15"/>
                    <a:pt x="53" y="18"/>
                  </a:cubicBezTo>
                  <a:cubicBezTo>
                    <a:pt x="55" y="19"/>
                    <a:pt x="57" y="20"/>
                    <a:pt x="60" y="22"/>
                  </a:cubicBezTo>
                  <a:cubicBezTo>
                    <a:pt x="66" y="25"/>
                    <a:pt x="73" y="29"/>
                    <a:pt x="79" y="33"/>
                  </a:cubicBezTo>
                  <a:cubicBezTo>
                    <a:pt x="81" y="35"/>
                    <a:pt x="83" y="36"/>
                    <a:pt x="85" y="38"/>
                  </a:cubicBezTo>
                  <a:cubicBezTo>
                    <a:pt x="87" y="39"/>
                    <a:pt x="89" y="41"/>
                    <a:pt x="91" y="42"/>
                  </a:cubicBezTo>
                  <a:cubicBezTo>
                    <a:pt x="93" y="44"/>
                    <a:pt x="96" y="47"/>
                    <a:pt x="99" y="49"/>
                  </a:cubicBezTo>
                  <a:cubicBezTo>
                    <a:pt x="102" y="52"/>
                    <a:pt x="105" y="55"/>
                    <a:pt x="109" y="58"/>
                  </a:cubicBezTo>
                  <a:cubicBezTo>
                    <a:pt x="112" y="62"/>
                    <a:pt x="115" y="65"/>
                    <a:pt x="118" y="68"/>
                  </a:cubicBezTo>
                  <a:cubicBezTo>
                    <a:pt x="120" y="71"/>
                    <a:pt x="123" y="74"/>
                    <a:pt x="125" y="76"/>
                  </a:cubicBezTo>
                  <a:cubicBezTo>
                    <a:pt x="126" y="78"/>
                    <a:pt x="128" y="80"/>
                    <a:pt x="129" y="82"/>
                  </a:cubicBezTo>
                  <a:cubicBezTo>
                    <a:pt x="131" y="84"/>
                    <a:pt x="132" y="86"/>
                    <a:pt x="133" y="88"/>
                  </a:cubicBezTo>
                  <a:cubicBezTo>
                    <a:pt x="138" y="94"/>
                    <a:pt x="142" y="101"/>
                    <a:pt x="145" y="107"/>
                  </a:cubicBezTo>
                  <a:cubicBezTo>
                    <a:pt x="146" y="109"/>
                    <a:pt x="148" y="112"/>
                    <a:pt x="149" y="114"/>
                  </a:cubicBezTo>
                  <a:cubicBezTo>
                    <a:pt x="154" y="129"/>
                    <a:pt x="155" y="140"/>
                    <a:pt x="149" y="146"/>
                  </a:cubicBezTo>
                  <a:cubicBezTo>
                    <a:pt x="146" y="149"/>
                    <a:pt x="142" y="150"/>
                    <a:pt x="137" y="150"/>
                  </a:cubicBezTo>
                  <a:cubicBezTo>
                    <a:pt x="131" y="150"/>
                    <a:pt x="125" y="149"/>
                    <a:pt x="117" y="146"/>
                  </a:cubicBezTo>
                  <a:cubicBezTo>
                    <a:pt x="115" y="145"/>
                    <a:pt x="112" y="144"/>
                    <a:pt x="110" y="142"/>
                  </a:cubicBezTo>
                  <a:cubicBezTo>
                    <a:pt x="104" y="139"/>
                    <a:pt x="97" y="135"/>
                    <a:pt x="91" y="131"/>
                  </a:cubicBezTo>
                  <a:cubicBezTo>
                    <a:pt x="89" y="129"/>
                    <a:pt x="87" y="128"/>
                    <a:pt x="85" y="126"/>
                  </a:cubicBezTo>
                  <a:cubicBezTo>
                    <a:pt x="83" y="125"/>
                    <a:pt x="81" y="123"/>
                    <a:pt x="79" y="122"/>
                  </a:cubicBezTo>
                  <a:cubicBezTo>
                    <a:pt x="77" y="120"/>
                    <a:pt x="74" y="117"/>
                    <a:pt x="71" y="115"/>
                  </a:cubicBezTo>
                  <a:cubicBezTo>
                    <a:pt x="68" y="112"/>
                    <a:pt x="65" y="109"/>
                    <a:pt x="61" y="106"/>
                  </a:cubicBezTo>
                  <a:cubicBezTo>
                    <a:pt x="58" y="102"/>
                    <a:pt x="55" y="99"/>
                    <a:pt x="52" y="96"/>
                  </a:cubicBezTo>
                  <a:cubicBezTo>
                    <a:pt x="50" y="93"/>
                    <a:pt x="47" y="90"/>
                    <a:pt x="45" y="88"/>
                  </a:cubicBezTo>
                  <a:cubicBezTo>
                    <a:pt x="44" y="86"/>
                    <a:pt x="42" y="84"/>
                    <a:pt x="41" y="82"/>
                  </a:cubicBezTo>
                  <a:cubicBezTo>
                    <a:pt x="39" y="80"/>
                    <a:pt x="38" y="78"/>
                    <a:pt x="36" y="76"/>
                  </a:cubicBezTo>
                  <a:cubicBezTo>
                    <a:pt x="32" y="70"/>
                    <a:pt x="28" y="63"/>
                    <a:pt x="25" y="57"/>
                  </a:cubicBezTo>
                  <a:cubicBezTo>
                    <a:pt x="23" y="55"/>
                    <a:pt x="22" y="52"/>
                    <a:pt x="21" y="50"/>
                  </a:cubicBezTo>
                  <a:moveTo>
                    <a:pt x="23" y="0"/>
                  </a:moveTo>
                  <a:cubicBezTo>
                    <a:pt x="17" y="0"/>
                    <a:pt x="12" y="2"/>
                    <a:pt x="8" y="5"/>
                  </a:cubicBezTo>
                  <a:cubicBezTo>
                    <a:pt x="0" y="14"/>
                    <a:pt x="2" y="31"/>
                    <a:pt x="13" y="52"/>
                  </a:cubicBezTo>
                  <a:cubicBezTo>
                    <a:pt x="14" y="55"/>
                    <a:pt x="16" y="57"/>
                    <a:pt x="17" y="60"/>
                  </a:cubicBezTo>
                  <a:cubicBezTo>
                    <a:pt x="21" y="67"/>
                    <a:pt x="26" y="74"/>
                    <a:pt x="32" y="82"/>
                  </a:cubicBezTo>
                  <a:cubicBezTo>
                    <a:pt x="33" y="84"/>
                    <a:pt x="35" y="86"/>
                    <a:pt x="36" y="88"/>
                  </a:cubicBezTo>
                  <a:cubicBezTo>
                    <a:pt x="39" y="91"/>
                    <a:pt x="42" y="95"/>
                    <a:pt x="45" y="98"/>
                  </a:cubicBezTo>
                  <a:cubicBezTo>
                    <a:pt x="48" y="101"/>
                    <a:pt x="50" y="104"/>
                    <a:pt x="53" y="106"/>
                  </a:cubicBezTo>
                  <a:cubicBezTo>
                    <a:pt x="54" y="108"/>
                    <a:pt x="55" y="109"/>
                    <a:pt x="57" y="110"/>
                  </a:cubicBezTo>
                  <a:cubicBezTo>
                    <a:pt x="58" y="112"/>
                    <a:pt x="59" y="113"/>
                    <a:pt x="61" y="114"/>
                  </a:cubicBezTo>
                  <a:cubicBezTo>
                    <a:pt x="63" y="117"/>
                    <a:pt x="66" y="119"/>
                    <a:pt x="69" y="121"/>
                  </a:cubicBezTo>
                  <a:cubicBezTo>
                    <a:pt x="72" y="125"/>
                    <a:pt x="76" y="128"/>
                    <a:pt x="79" y="131"/>
                  </a:cubicBezTo>
                  <a:cubicBezTo>
                    <a:pt x="81" y="132"/>
                    <a:pt x="83" y="134"/>
                    <a:pt x="85" y="135"/>
                  </a:cubicBezTo>
                  <a:cubicBezTo>
                    <a:pt x="92" y="141"/>
                    <a:pt x="100" y="146"/>
                    <a:pt x="107" y="150"/>
                  </a:cubicBezTo>
                  <a:cubicBezTo>
                    <a:pt x="110" y="151"/>
                    <a:pt x="112" y="153"/>
                    <a:pt x="115" y="154"/>
                  </a:cubicBezTo>
                  <a:cubicBezTo>
                    <a:pt x="127" y="160"/>
                    <a:pt x="138" y="164"/>
                    <a:pt x="147" y="164"/>
                  </a:cubicBezTo>
                  <a:cubicBezTo>
                    <a:pt x="153" y="164"/>
                    <a:pt x="158" y="162"/>
                    <a:pt x="162" y="159"/>
                  </a:cubicBezTo>
                  <a:cubicBezTo>
                    <a:pt x="170" y="150"/>
                    <a:pt x="168" y="133"/>
                    <a:pt x="157" y="112"/>
                  </a:cubicBezTo>
                  <a:cubicBezTo>
                    <a:pt x="156" y="109"/>
                    <a:pt x="154" y="107"/>
                    <a:pt x="153" y="104"/>
                  </a:cubicBezTo>
                  <a:cubicBezTo>
                    <a:pt x="149" y="97"/>
                    <a:pt x="144" y="90"/>
                    <a:pt x="138" y="82"/>
                  </a:cubicBezTo>
                  <a:cubicBezTo>
                    <a:pt x="136" y="80"/>
                    <a:pt x="135" y="78"/>
                    <a:pt x="133" y="76"/>
                  </a:cubicBezTo>
                  <a:cubicBezTo>
                    <a:pt x="131" y="73"/>
                    <a:pt x="128" y="69"/>
                    <a:pt x="124" y="66"/>
                  </a:cubicBezTo>
                  <a:cubicBezTo>
                    <a:pt x="122" y="63"/>
                    <a:pt x="120" y="60"/>
                    <a:pt x="117" y="58"/>
                  </a:cubicBezTo>
                  <a:cubicBezTo>
                    <a:pt x="116" y="57"/>
                    <a:pt x="115" y="55"/>
                    <a:pt x="113" y="54"/>
                  </a:cubicBezTo>
                  <a:cubicBezTo>
                    <a:pt x="112" y="52"/>
                    <a:pt x="110" y="51"/>
                    <a:pt x="109" y="50"/>
                  </a:cubicBezTo>
                  <a:cubicBezTo>
                    <a:pt x="106" y="47"/>
                    <a:pt x="104" y="45"/>
                    <a:pt x="101" y="43"/>
                  </a:cubicBezTo>
                  <a:cubicBezTo>
                    <a:pt x="98" y="39"/>
                    <a:pt x="94" y="36"/>
                    <a:pt x="91" y="33"/>
                  </a:cubicBezTo>
                  <a:cubicBezTo>
                    <a:pt x="89" y="32"/>
                    <a:pt x="87" y="30"/>
                    <a:pt x="85" y="29"/>
                  </a:cubicBezTo>
                  <a:cubicBezTo>
                    <a:pt x="77" y="23"/>
                    <a:pt x="70" y="18"/>
                    <a:pt x="63" y="14"/>
                  </a:cubicBezTo>
                  <a:cubicBezTo>
                    <a:pt x="60" y="13"/>
                    <a:pt x="58" y="11"/>
                    <a:pt x="55" y="10"/>
                  </a:cubicBezTo>
                  <a:cubicBezTo>
                    <a:pt x="43" y="4"/>
                    <a:pt x="32" y="0"/>
                    <a:pt x="23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2" name="Oval 51"/>
            <p:cNvSpPr>
              <a:spLocks noChangeArrowheads="1"/>
            </p:cNvSpPr>
            <p:nvPr/>
          </p:nvSpPr>
          <p:spPr bwMode="auto">
            <a:xfrm>
              <a:off x="1881188" y="3403600"/>
              <a:ext cx="128588" cy="128588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860276" y="1585895"/>
            <a:ext cx="678211" cy="672746"/>
            <a:chOff x="1977747" y="1270594"/>
            <a:chExt cx="899446" cy="892198"/>
          </a:xfrm>
        </p:grpSpPr>
        <p:sp>
          <p:nvSpPr>
            <p:cNvPr id="30" name="Oval 107"/>
            <p:cNvSpPr>
              <a:spLocks noChangeArrowheads="1"/>
            </p:cNvSpPr>
            <p:nvPr/>
          </p:nvSpPr>
          <p:spPr bwMode="auto">
            <a:xfrm>
              <a:off x="1977747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Oval 108"/>
            <p:cNvSpPr>
              <a:spLocks noChangeArrowheads="1"/>
            </p:cNvSpPr>
            <p:nvPr/>
          </p:nvSpPr>
          <p:spPr bwMode="auto">
            <a:xfrm>
              <a:off x="2028522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09"/>
            <p:cNvSpPr/>
            <p:nvPr/>
          </p:nvSpPr>
          <p:spPr bwMode="auto">
            <a:xfrm>
              <a:off x="2014015" y="1470069"/>
              <a:ext cx="718106" cy="667335"/>
            </a:xfrm>
            <a:custGeom>
              <a:avLst/>
              <a:gdLst>
                <a:gd name="T0" fmla="*/ 47 w 198"/>
                <a:gd name="T1" fmla="*/ 4 h 184"/>
                <a:gd name="T2" fmla="*/ 0 w 198"/>
                <a:gd name="T3" fmla="*/ 52 h 184"/>
                <a:gd name="T4" fmla="*/ 4 w 198"/>
                <a:gd name="T5" fmla="*/ 111 h 184"/>
                <a:gd name="T6" fmla="*/ 56 w 198"/>
                <a:gd name="T7" fmla="*/ 172 h 184"/>
                <a:gd name="T8" fmla="*/ 123 w 198"/>
                <a:gd name="T9" fmla="*/ 184 h 184"/>
                <a:gd name="T10" fmla="*/ 149 w 198"/>
                <a:gd name="T11" fmla="*/ 174 h 184"/>
                <a:gd name="T12" fmla="*/ 191 w 198"/>
                <a:gd name="T13" fmla="*/ 132 h 184"/>
                <a:gd name="T14" fmla="*/ 198 w 198"/>
                <a:gd name="T15" fmla="*/ 122 h 184"/>
                <a:gd name="T16" fmla="*/ 196 w 198"/>
                <a:gd name="T17" fmla="*/ 113 h 184"/>
                <a:gd name="T18" fmla="*/ 165 w 198"/>
                <a:gd name="T19" fmla="*/ 87 h 184"/>
                <a:gd name="T20" fmla="*/ 175 w 198"/>
                <a:gd name="T21" fmla="*/ 78 h 184"/>
                <a:gd name="T22" fmla="*/ 170 w 198"/>
                <a:gd name="T23" fmla="*/ 2 h 184"/>
                <a:gd name="T24" fmla="*/ 59 w 198"/>
                <a:gd name="T25" fmla="*/ 0 h 184"/>
                <a:gd name="T26" fmla="*/ 47 w 198"/>
                <a:gd name="T27" fmla="*/ 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8" h="184">
                  <a:moveTo>
                    <a:pt x="47" y="4"/>
                  </a:moveTo>
                  <a:lnTo>
                    <a:pt x="0" y="52"/>
                  </a:lnTo>
                  <a:lnTo>
                    <a:pt x="4" y="111"/>
                  </a:lnTo>
                  <a:lnTo>
                    <a:pt x="56" y="172"/>
                  </a:lnTo>
                  <a:lnTo>
                    <a:pt x="123" y="184"/>
                  </a:lnTo>
                  <a:lnTo>
                    <a:pt x="149" y="174"/>
                  </a:lnTo>
                  <a:lnTo>
                    <a:pt x="191" y="132"/>
                  </a:lnTo>
                  <a:lnTo>
                    <a:pt x="198" y="122"/>
                  </a:lnTo>
                  <a:lnTo>
                    <a:pt x="196" y="113"/>
                  </a:lnTo>
                  <a:lnTo>
                    <a:pt x="165" y="87"/>
                  </a:lnTo>
                  <a:lnTo>
                    <a:pt x="175" y="78"/>
                  </a:lnTo>
                  <a:lnTo>
                    <a:pt x="170" y="2"/>
                  </a:lnTo>
                  <a:lnTo>
                    <a:pt x="59" y="0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10"/>
            <p:cNvSpPr>
              <a:spLocks noEditPoints="1"/>
            </p:cNvSpPr>
            <p:nvPr/>
          </p:nvSpPr>
          <p:spPr bwMode="auto">
            <a:xfrm>
              <a:off x="2184474" y="1459188"/>
              <a:ext cx="471484" cy="301026"/>
            </a:xfrm>
            <a:custGeom>
              <a:avLst/>
              <a:gdLst>
                <a:gd name="T0" fmla="*/ 51 w 55"/>
                <a:gd name="T1" fmla="*/ 0 h 35"/>
                <a:gd name="T2" fmla="*/ 4 w 55"/>
                <a:gd name="T3" fmla="*/ 0 h 35"/>
                <a:gd name="T4" fmla="*/ 0 w 55"/>
                <a:gd name="T5" fmla="*/ 4 h 35"/>
                <a:gd name="T6" fmla="*/ 0 w 55"/>
                <a:gd name="T7" fmla="*/ 31 h 35"/>
                <a:gd name="T8" fmla="*/ 4 w 55"/>
                <a:gd name="T9" fmla="*/ 35 h 35"/>
                <a:gd name="T10" fmla="*/ 51 w 55"/>
                <a:gd name="T11" fmla="*/ 35 h 35"/>
                <a:gd name="T12" fmla="*/ 55 w 55"/>
                <a:gd name="T13" fmla="*/ 31 h 35"/>
                <a:gd name="T14" fmla="*/ 55 w 55"/>
                <a:gd name="T15" fmla="*/ 4 h 35"/>
                <a:gd name="T16" fmla="*/ 51 w 55"/>
                <a:gd name="T17" fmla="*/ 0 h 35"/>
                <a:gd name="T18" fmla="*/ 49 w 55"/>
                <a:gd name="T19" fmla="*/ 28 h 35"/>
                <a:gd name="T20" fmla="*/ 46 w 55"/>
                <a:gd name="T21" fmla="*/ 31 h 35"/>
                <a:gd name="T22" fmla="*/ 9 w 55"/>
                <a:gd name="T23" fmla="*/ 31 h 35"/>
                <a:gd name="T24" fmla="*/ 6 w 55"/>
                <a:gd name="T25" fmla="*/ 28 h 35"/>
                <a:gd name="T26" fmla="*/ 6 w 55"/>
                <a:gd name="T27" fmla="*/ 8 h 35"/>
                <a:gd name="T28" fmla="*/ 9 w 55"/>
                <a:gd name="T29" fmla="*/ 5 h 35"/>
                <a:gd name="T30" fmla="*/ 46 w 55"/>
                <a:gd name="T31" fmla="*/ 5 h 35"/>
                <a:gd name="T32" fmla="*/ 49 w 55"/>
                <a:gd name="T33" fmla="*/ 8 h 35"/>
                <a:gd name="T34" fmla="*/ 49 w 55"/>
                <a:gd name="T3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5">
                  <a:moveTo>
                    <a:pt x="5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5"/>
                    <a:pt x="55" y="34"/>
                    <a:pt x="55" y="31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1" y="0"/>
                  </a:cubicBezTo>
                  <a:close/>
                  <a:moveTo>
                    <a:pt x="49" y="28"/>
                  </a:moveTo>
                  <a:cubicBezTo>
                    <a:pt x="49" y="29"/>
                    <a:pt x="48" y="31"/>
                    <a:pt x="46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1"/>
                    <a:pt x="6" y="29"/>
                    <a:pt x="6" y="2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7"/>
                    <a:pt x="49" y="8"/>
                  </a:cubicBezTo>
                  <a:lnTo>
                    <a:pt x="49" y="2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11"/>
            <p:cNvSpPr>
              <a:spLocks noEditPoints="1"/>
            </p:cNvSpPr>
            <p:nvPr/>
          </p:nvSpPr>
          <p:spPr bwMode="auto">
            <a:xfrm>
              <a:off x="2108311" y="1778348"/>
              <a:ext cx="623809" cy="170461"/>
            </a:xfrm>
            <a:custGeom>
              <a:avLst/>
              <a:gdLst>
                <a:gd name="T0" fmla="*/ 66 w 73"/>
                <a:gd name="T1" fmla="*/ 3 h 20"/>
                <a:gd name="T2" fmla="*/ 63 w 73"/>
                <a:gd name="T3" fmla="*/ 0 h 20"/>
                <a:gd name="T4" fmla="*/ 10 w 73"/>
                <a:gd name="T5" fmla="*/ 0 h 20"/>
                <a:gd name="T6" fmla="*/ 6 w 73"/>
                <a:gd name="T7" fmla="*/ 4 h 20"/>
                <a:gd name="T8" fmla="*/ 1 w 73"/>
                <a:gd name="T9" fmla="*/ 14 h 20"/>
                <a:gd name="T10" fmla="*/ 72 w 73"/>
                <a:gd name="T11" fmla="*/ 14 h 20"/>
                <a:gd name="T12" fmla="*/ 66 w 73"/>
                <a:gd name="T13" fmla="*/ 3 h 20"/>
                <a:gd name="T14" fmla="*/ 25 w 73"/>
                <a:gd name="T15" fmla="*/ 12 h 20"/>
                <a:gd name="T16" fmla="*/ 26 w 73"/>
                <a:gd name="T17" fmla="*/ 9 h 20"/>
                <a:gd name="T18" fmla="*/ 46 w 73"/>
                <a:gd name="T19" fmla="*/ 9 h 20"/>
                <a:gd name="T20" fmla="*/ 48 w 73"/>
                <a:gd name="T21" fmla="*/ 12 h 20"/>
                <a:gd name="T22" fmla="*/ 25 w 73"/>
                <a:gd name="T23" fmla="*/ 12 h 20"/>
                <a:gd name="T24" fmla="*/ 62 w 73"/>
                <a:gd name="T25" fmla="*/ 7 h 20"/>
                <a:gd name="T26" fmla="*/ 11 w 73"/>
                <a:gd name="T27" fmla="*/ 7 h 20"/>
                <a:gd name="T28" fmla="*/ 9 w 73"/>
                <a:gd name="T29" fmla="*/ 6 h 20"/>
                <a:gd name="T30" fmla="*/ 10 w 73"/>
                <a:gd name="T31" fmla="*/ 4 h 20"/>
                <a:gd name="T32" fmla="*/ 13 w 73"/>
                <a:gd name="T33" fmla="*/ 2 h 20"/>
                <a:gd name="T34" fmla="*/ 61 w 73"/>
                <a:gd name="T35" fmla="*/ 2 h 20"/>
                <a:gd name="T36" fmla="*/ 63 w 73"/>
                <a:gd name="T37" fmla="*/ 4 h 20"/>
                <a:gd name="T38" fmla="*/ 64 w 73"/>
                <a:gd name="T39" fmla="*/ 6 h 20"/>
                <a:gd name="T40" fmla="*/ 62 w 73"/>
                <a:gd name="T41" fmla="*/ 7 h 20"/>
                <a:gd name="T42" fmla="*/ 0 w 73"/>
                <a:gd name="T43" fmla="*/ 16 h 20"/>
                <a:gd name="T44" fmla="*/ 3 w 73"/>
                <a:gd name="T45" fmla="*/ 20 h 20"/>
                <a:gd name="T46" fmla="*/ 70 w 73"/>
                <a:gd name="T47" fmla="*/ 20 h 20"/>
                <a:gd name="T48" fmla="*/ 73 w 73"/>
                <a:gd name="T49" fmla="*/ 16 h 20"/>
                <a:gd name="T50" fmla="*/ 0 w 73"/>
                <a:gd name="T51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0">
                  <a:moveTo>
                    <a:pt x="66" y="3"/>
                  </a:moveTo>
                  <a:cubicBezTo>
                    <a:pt x="66" y="2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72" y="14"/>
                    <a:pt x="72" y="14"/>
                    <a:pt x="72" y="14"/>
                  </a:cubicBezTo>
                  <a:lnTo>
                    <a:pt x="66" y="3"/>
                  </a:lnTo>
                  <a:close/>
                  <a:moveTo>
                    <a:pt x="25" y="12"/>
                  </a:moveTo>
                  <a:cubicBezTo>
                    <a:pt x="26" y="9"/>
                    <a:pt x="26" y="9"/>
                    <a:pt x="2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9" y="7"/>
                    <a:pt x="8" y="7"/>
                    <a:pt x="9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4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7"/>
                    <a:pt x="64" y="7"/>
                    <a:pt x="62" y="7"/>
                  </a:cubicBezTo>
                  <a:close/>
                  <a:moveTo>
                    <a:pt x="0" y="16"/>
                  </a:moveTo>
                  <a:cubicBezTo>
                    <a:pt x="0" y="16"/>
                    <a:pt x="1" y="17"/>
                    <a:pt x="3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2" y="17"/>
                    <a:pt x="73" y="16"/>
                    <a:pt x="73" y="1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12"/>
            <p:cNvSpPr>
              <a:spLocks noEditPoints="1"/>
            </p:cNvSpPr>
            <p:nvPr/>
          </p:nvSpPr>
          <p:spPr bwMode="auto">
            <a:xfrm>
              <a:off x="2191728" y="1451935"/>
              <a:ext cx="482364" cy="301026"/>
            </a:xfrm>
            <a:custGeom>
              <a:avLst/>
              <a:gdLst>
                <a:gd name="T0" fmla="*/ 52 w 56"/>
                <a:gd name="T1" fmla="*/ 0 h 35"/>
                <a:gd name="T2" fmla="*/ 4 w 56"/>
                <a:gd name="T3" fmla="*/ 0 h 35"/>
                <a:gd name="T4" fmla="*/ 0 w 56"/>
                <a:gd name="T5" fmla="*/ 4 h 35"/>
                <a:gd name="T6" fmla="*/ 0 w 56"/>
                <a:gd name="T7" fmla="*/ 31 h 35"/>
                <a:gd name="T8" fmla="*/ 4 w 56"/>
                <a:gd name="T9" fmla="*/ 35 h 35"/>
                <a:gd name="T10" fmla="*/ 52 w 56"/>
                <a:gd name="T11" fmla="*/ 35 h 35"/>
                <a:gd name="T12" fmla="*/ 56 w 56"/>
                <a:gd name="T13" fmla="*/ 31 h 35"/>
                <a:gd name="T14" fmla="*/ 56 w 56"/>
                <a:gd name="T15" fmla="*/ 4 h 35"/>
                <a:gd name="T16" fmla="*/ 52 w 56"/>
                <a:gd name="T17" fmla="*/ 0 h 35"/>
                <a:gd name="T18" fmla="*/ 49 w 56"/>
                <a:gd name="T19" fmla="*/ 27 h 35"/>
                <a:gd name="T20" fmla="*/ 46 w 56"/>
                <a:gd name="T21" fmla="*/ 30 h 35"/>
                <a:gd name="T22" fmla="*/ 9 w 56"/>
                <a:gd name="T23" fmla="*/ 30 h 35"/>
                <a:gd name="T24" fmla="*/ 6 w 56"/>
                <a:gd name="T25" fmla="*/ 27 h 35"/>
                <a:gd name="T26" fmla="*/ 6 w 56"/>
                <a:gd name="T27" fmla="*/ 8 h 35"/>
                <a:gd name="T28" fmla="*/ 9 w 56"/>
                <a:gd name="T29" fmla="*/ 5 h 35"/>
                <a:gd name="T30" fmla="*/ 46 w 56"/>
                <a:gd name="T31" fmla="*/ 5 h 35"/>
                <a:gd name="T32" fmla="*/ 49 w 56"/>
                <a:gd name="T33" fmla="*/ 8 h 35"/>
                <a:gd name="T34" fmla="*/ 49 w 56"/>
                <a:gd name="T35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35">
                  <a:moveTo>
                    <a:pt x="5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4" y="35"/>
                    <a:pt x="56" y="33"/>
                    <a:pt x="56" y="3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  <a:moveTo>
                    <a:pt x="49" y="27"/>
                  </a:moveTo>
                  <a:cubicBezTo>
                    <a:pt x="49" y="29"/>
                    <a:pt x="48" y="30"/>
                    <a:pt x="46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0"/>
                    <a:pt x="6" y="29"/>
                    <a:pt x="6" y="2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6"/>
                    <a:pt x="49" y="8"/>
                  </a:cubicBezTo>
                  <a:lnTo>
                    <a:pt x="4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13"/>
            <p:cNvSpPr>
              <a:spLocks noEditPoints="1"/>
            </p:cNvSpPr>
            <p:nvPr/>
          </p:nvSpPr>
          <p:spPr bwMode="auto">
            <a:xfrm>
              <a:off x="2115565" y="1767468"/>
              <a:ext cx="627436" cy="163207"/>
            </a:xfrm>
            <a:custGeom>
              <a:avLst/>
              <a:gdLst>
                <a:gd name="T0" fmla="*/ 67 w 73"/>
                <a:gd name="T1" fmla="*/ 3 h 19"/>
                <a:gd name="T2" fmla="*/ 63 w 73"/>
                <a:gd name="T3" fmla="*/ 0 h 19"/>
                <a:gd name="T4" fmla="*/ 10 w 73"/>
                <a:gd name="T5" fmla="*/ 0 h 19"/>
                <a:gd name="T6" fmla="*/ 7 w 73"/>
                <a:gd name="T7" fmla="*/ 3 h 19"/>
                <a:gd name="T8" fmla="*/ 1 w 73"/>
                <a:gd name="T9" fmla="*/ 13 h 19"/>
                <a:gd name="T10" fmla="*/ 73 w 73"/>
                <a:gd name="T11" fmla="*/ 13 h 19"/>
                <a:gd name="T12" fmla="*/ 67 w 73"/>
                <a:gd name="T13" fmla="*/ 3 h 19"/>
                <a:gd name="T14" fmla="*/ 25 w 73"/>
                <a:gd name="T15" fmla="*/ 12 h 19"/>
                <a:gd name="T16" fmla="*/ 27 w 73"/>
                <a:gd name="T17" fmla="*/ 9 h 19"/>
                <a:gd name="T18" fmla="*/ 47 w 73"/>
                <a:gd name="T19" fmla="*/ 9 h 19"/>
                <a:gd name="T20" fmla="*/ 48 w 73"/>
                <a:gd name="T21" fmla="*/ 12 h 19"/>
                <a:gd name="T22" fmla="*/ 25 w 73"/>
                <a:gd name="T23" fmla="*/ 12 h 19"/>
                <a:gd name="T24" fmla="*/ 62 w 73"/>
                <a:gd name="T25" fmla="*/ 7 h 19"/>
                <a:gd name="T26" fmla="*/ 12 w 73"/>
                <a:gd name="T27" fmla="*/ 7 h 19"/>
                <a:gd name="T28" fmla="*/ 9 w 73"/>
                <a:gd name="T29" fmla="*/ 6 h 19"/>
                <a:gd name="T30" fmla="*/ 10 w 73"/>
                <a:gd name="T31" fmla="*/ 3 h 19"/>
                <a:gd name="T32" fmla="*/ 13 w 73"/>
                <a:gd name="T33" fmla="*/ 2 h 19"/>
                <a:gd name="T34" fmla="*/ 61 w 73"/>
                <a:gd name="T35" fmla="*/ 2 h 19"/>
                <a:gd name="T36" fmla="*/ 63 w 73"/>
                <a:gd name="T37" fmla="*/ 3 h 19"/>
                <a:gd name="T38" fmla="*/ 65 w 73"/>
                <a:gd name="T39" fmla="*/ 6 h 19"/>
                <a:gd name="T40" fmla="*/ 62 w 73"/>
                <a:gd name="T41" fmla="*/ 7 h 19"/>
                <a:gd name="T42" fmla="*/ 0 w 73"/>
                <a:gd name="T43" fmla="*/ 15 h 19"/>
                <a:gd name="T44" fmla="*/ 3 w 73"/>
                <a:gd name="T45" fmla="*/ 19 h 19"/>
                <a:gd name="T46" fmla="*/ 70 w 73"/>
                <a:gd name="T47" fmla="*/ 19 h 19"/>
                <a:gd name="T48" fmla="*/ 73 w 73"/>
                <a:gd name="T49" fmla="*/ 15 h 19"/>
                <a:gd name="T50" fmla="*/ 0 w 73"/>
                <a:gd name="T51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19">
                  <a:moveTo>
                    <a:pt x="67" y="3"/>
                  </a:moveTo>
                  <a:cubicBezTo>
                    <a:pt x="66" y="1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7" y="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73" y="13"/>
                    <a:pt x="73" y="13"/>
                    <a:pt x="73" y="13"/>
                  </a:cubicBezTo>
                  <a:lnTo>
                    <a:pt x="67" y="3"/>
                  </a:lnTo>
                  <a:close/>
                  <a:moveTo>
                    <a:pt x="25" y="12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3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2" y="7"/>
                  </a:cubicBezTo>
                  <a:close/>
                  <a:moveTo>
                    <a:pt x="0" y="15"/>
                  </a:moveTo>
                  <a:cubicBezTo>
                    <a:pt x="0" y="16"/>
                    <a:pt x="2" y="17"/>
                    <a:pt x="3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2" y="17"/>
                    <a:pt x="73" y="16"/>
                    <a:pt x="73" y="15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438603" y="1358008"/>
            <a:ext cx="787586" cy="781239"/>
            <a:chOff x="925975" y="1270594"/>
            <a:chExt cx="899446" cy="892198"/>
          </a:xfrm>
        </p:grpSpPr>
        <p:sp>
          <p:nvSpPr>
            <p:cNvPr id="38" name="Oval 114"/>
            <p:cNvSpPr>
              <a:spLocks noChangeArrowheads="1"/>
            </p:cNvSpPr>
            <p:nvPr/>
          </p:nvSpPr>
          <p:spPr bwMode="auto">
            <a:xfrm>
              <a:off x="925975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Oval 115"/>
            <p:cNvSpPr>
              <a:spLocks noChangeArrowheads="1"/>
            </p:cNvSpPr>
            <p:nvPr/>
          </p:nvSpPr>
          <p:spPr bwMode="auto">
            <a:xfrm>
              <a:off x="976750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16"/>
            <p:cNvSpPr/>
            <p:nvPr/>
          </p:nvSpPr>
          <p:spPr bwMode="auto">
            <a:xfrm>
              <a:off x="951363" y="1459188"/>
              <a:ext cx="605675" cy="703603"/>
            </a:xfrm>
            <a:custGeom>
              <a:avLst/>
              <a:gdLst>
                <a:gd name="T0" fmla="*/ 71 w 167"/>
                <a:gd name="T1" fmla="*/ 0 h 194"/>
                <a:gd name="T2" fmla="*/ 0 w 167"/>
                <a:gd name="T3" fmla="*/ 73 h 194"/>
                <a:gd name="T4" fmla="*/ 12 w 167"/>
                <a:gd name="T5" fmla="*/ 111 h 194"/>
                <a:gd name="T6" fmla="*/ 28 w 167"/>
                <a:gd name="T7" fmla="*/ 149 h 194"/>
                <a:gd name="T8" fmla="*/ 52 w 167"/>
                <a:gd name="T9" fmla="*/ 170 h 194"/>
                <a:gd name="T10" fmla="*/ 116 w 167"/>
                <a:gd name="T11" fmla="*/ 194 h 194"/>
                <a:gd name="T12" fmla="*/ 167 w 167"/>
                <a:gd name="T13" fmla="*/ 142 h 194"/>
                <a:gd name="T14" fmla="*/ 165 w 167"/>
                <a:gd name="T15" fmla="*/ 5 h 194"/>
                <a:gd name="T16" fmla="*/ 71 w 167"/>
                <a:gd name="T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194">
                  <a:moveTo>
                    <a:pt x="71" y="0"/>
                  </a:moveTo>
                  <a:lnTo>
                    <a:pt x="0" y="73"/>
                  </a:lnTo>
                  <a:lnTo>
                    <a:pt x="12" y="111"/>
                  </a:lnTo>
                  <a:lnTo>
                    <a:pt x="28" y="149"/>
                  </a:lnTo>
                  <a:lnTo>
                    <a:pt x="52" y="170"/>
                  </a:lnTo>
                  <a:lnTo>
                    <a:pt x="116" y="194"/>
                  </a:lnTo>
                  <a:lnTo>
                    <a:pt x="167" y="142"/>
                  </a:lnTo>
                  <a:lnTo>
                    <a:pt x="165" y="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17"/>
            <p:cNvSpPr>
              <a:spLocks noEditPoints="1"/>
            </p:cNvSpPr>
            <p:nvPr/>
          </p:nvSpPr>
          <p:spPr bwMode="auto">
            <a:xfrm>
              <a:off x="1190731" y="1433801"/>
              <a:ext cx="377187" cy="583918"/>
            </a:xfrm>
            <a:custGeom>
              <a:avLst/>
              <a:gdLst>
                <a:gd name="T0" fmla="*/ 35 w 44"/>
                <a:gd name="T1" fmla="*/ 0 h 68"/>
                <a:gd name="T2" fmla="*/ 9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9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2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2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4" y="68"/>
                    <a:pt x="9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4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4" y="57"/>
                    <a:pt x="26" y="59"/>
                    <a:pt x="26" y="61"/>
                  </a:cubicBezTo>
                  <a:cubicBezTo>
                    <a:pt x="26" y="64"/>
                    <a:pt x="24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2"/>
                    <a:pt x="36" y="55"/>
                    <a:pt x="3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2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6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18"/>
            <p:cNvSpPr>
              <a:spLocks noEditPoints="1"/>
            </p:cNvSpPr>
            <p:nvPr/>
          </p:nvSpPr>
          <p:spPr bwMode="auto">
            <a:xfrm>
              <a:off x="1197985" y="1426547"/>
              <a:ext cx="377187" cy="580291"/>
            </a:xfrm>
            <a:custGeom>
              <a:avLst/>
              <a:gdLst>
                <a:gd name="T0" fmla="*/ 35 w 44"/>
                <a:gd name="T1" fmla="*/ 0 h 68"/>
                <a:gd name="T2" fmla="*/ 10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10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3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3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5" y="68"/>
                    <a:pt x="10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3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5" y="57"/>
                    <a:pt x="26" y="59"/>
                    <a:pt x="26" y="61"/>
                  </a:cubicBezTo>
                  <a:cubicBezTo>
                    <a:pt x="26" y="63"/>
                    <a:pt x="25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1"/>
                    <a:pt x="37" y="55"/>
                    <a:pt x="33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1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7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0412298" y="1246107"/>
            <a:ext cx="692718" cy="687136"/>
            <a:chOff x="6195714" y="1270594"/>
            <a:chExt cx="899446" cy="892198"/>
          </a:xfrm>
        </p:grpSpPr>
        <p:sp>
          <p:nvSpPr>
            <p:cNvPr id="44" name="Oval 119"/>
            <p:cNvSpPr>
              <a:spLocks noChangeArrowheads="1"/>
            </p:cNvSpPr>
            <p:nvPr/>
          </p:nvSpPr>
          <p:spPr bwMode="auto">
            <a:xfrm>
              <a:off x="6195714" y="1270594"/>
              <a:ext cx="899446" cy="892198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Oval 120"/>
            <p:cNvSpPr>
              <a:spLocks noChangeArrowheads="1"/>
            </p:cNvSpPr>
            <p:nvPr/>
          </p:nvSpPr>
          <p:spPr bwMode="auto">
            <a:xfrm>
              <a:off x="6246489" y="1314115"/>
              <a:ext cx="797896" cy="797900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21"/>
            <p:cNvSpPr/>
            <p:nvPr/>
          </p:nvSpPr>
          <p:spPr bwMode="auto">
            <a:xfrm>
              <a:off x="6210221" y="1564366"/>
              <a:ext cx="678211" cy="598425"/>
            </a:xfrm>
            <a:custGeom>
              <a:avLst/>
              <a:gdLst>
                <a:gd name="T0" fmla="*/ 50 w 187"/>
                <a:gd name="T1" fmla="*/ 0 h 165"/>
                <a:gd name="T2" fmla="*/ 0 w 187"/>
                <a:gd name="T3" fmla="*/ 49 h 165"/>
                <a:gd name="T4" fmla="*/ 34 w 187"/>
                <a:gd name="T5" fmla="*/ 125 h 165"/>
                <a:gd name="T6" fmla="*/ 85 w 187"/>
                <a:gd name="T7" fmla="*/ 153 h 165"/>
                <a:gd name="T8" fmla="*/ 109 w 187"/>
                <a:gd name="T9" fmla="*/ 165 h 165"/>
                <a:gd name="T10" fmla="*/ 182 w 187"/>
                <a:gd name="T11" fmla="*/ 92 h 165"/>
                <a:gd name="T12" fmla="*/ 180 w 187"/>
                <a:gd name="T13" fmla="*/ 89 h 165"/>
                <a:gd name="T14" fmla="*/ 187 w 187"/>
                <a:gd name="T15" fmla="*/ 82 h 165"/>
                <a:gd name="T16" fmla="*/ 187 w 187"/>
                <a:gd name="T17" fmla="*/ 14 h 165"/>
                <a:gd name="T18" fmla="*/ 180 w 187"/>
                <a:gd name="T19" fmla="*/ 0 h 165"/>
                <a:gd name="T20" fmla="*/ 50 w 187"/>
                <a:gd name="T2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165">
                  <a:moveTo>
                    <a:pt x="50" y="0"/>
                  </a:moveTo>
                  <a:lnTo>
                    <a:pt x="0" y="49"/>
                  </a:lnTo>
                  <a:lnTo>
                    <a:pt x="34" y="125"/>
                  </a:lnTo>
                  <a:lnTo>
                    <a:pt x="85" y="153"/>
                  </a:lnTo>
                  <a:lnTo>
                    <a:pt x="109" y="165"/>
                  </a:lnTo>
                  <a:lnTo>
                    <a:pt x="182" y="92"/>
                  </a:lnTo>
                  <a:lnTo>
                    <a:pt x="180" y="89"/>
                  </a:lnTo>
                  <a:lnTo>
                    <a:pt x="187" y="82"/>
                  </a:lnTo>
                  <a:lnTo>
                    <a:pt x="187" y="14"/>
                  </a:lnTo>
                  <a:lnTo>
                    <a:pt x="18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22"/>
            <p:cNvSpPr>
              <a:spLocks noEditPoints="1"/>
            </p:cNvSpPr>
            <p:nvPr/>
          </p:nvSpPr>
          <p:spPr bwMode="auto">
            <a:xfrm>
              <a:off x="6373427" y="1564366"/>
              <a:ext cx="515005" cy="333667"/>
            </a:xfrm>
            <a:custGeom>
              <a:avLst/>
              <a:gdLst>
                <a:gd name="T0" fmla="*/ 0 w 60"/>
                <a:gd name="T1" fmla="*/ 4 h 39"/>
                <a:gd name="T2" fmla="*/ 0 w 60"/>
                <a:gd name="T3" fmla="*/ 4 h 39"/>
                <a:gd name="T4" fmla="*/ 0 w 60"/>
                <a:gd name="T5" fmla="*/ 34 h 39"/>
                <a:gd name="T6" fmla="*/ 0 w 60"/>
                <a:gd name="T7" fmla="*/ 34 h 39"/>
                <a:gd name="T8" fmla="*/ 16 w 60"/>
                <a:gd name="T9" fmla="*/ 19 h 39"/>
                <a:gd name="T10" fmla="*/ 0 w 60"/>
                <a:gd name="T11" fmla="*/ 4 h 39"/>
                <a:gd name="T12" fmla="*/ 19 w 60"/>
                <a:gd name="T13" fmla="*/ 16 h 39"/>
                <a:gd name="T14" fmla="*/ 22 w 60"/>
                <a:gd name="T15" fmla="*/ 19 h 39"/>
                <a:gd name="T16" fmla="*/ 25 w 60"/>
                <a:gd name="T17" fmla="*/ 22 h 39"/>
                <a:gd name="T18" fmla="*/ 30 w 60"/>
                <a:gd name="T19" fmla="*/ 24 h 39"/>
                <a:gd name="T20" fmla="*/ 35 w 60"/>
                <a:gd name="T21" fmla="*/ 22 h 39"/>
                <a:gd name="T22" fmla="*/ 38 w 60"/>
                <a:gd name="T23" fmla="*/ 20 h 39"/>
                <a:gd name="T24" fmla="*/ 41 w 60"/>
                <a:gd name="T25" fmla="*/ 17 h 39"/>
                <a:gd name="T26" fmla="*/ 57 w 60"/>
                <a:gd name="T27" fmla="*/ 1 h 39"/>
                <a:gd name="T28" fmla="*/ 59 w 60"/>
                <a:gd name="T29" fmla="*/ 0 h 39"/>
                <a:gd name="T30" fmla="*/ 2 w 60"/>
                <a:gd name="T31" fmla="*/ 0 h 39"/>
                <a:gd name="T32" fmla="*/ 3 w 60"/>
                <a:gd name="T33" fmla="*/ 1 h 39"/>
                <a:gd name="T34" fmla="*/ 19 w 60"/>
                <a:gd name="T35" fmla="*/ 16 h 39"/>
                <a:gd name="T36" fmla="*/ 41 w 60"/>
                <a:gd name="T37" fmla="*/ 23 h 39"/>
                <a:gd name="T38" fmla="*/ 38 w 60"/>
                <a:gd name="T39" fmla="*/ 26 h 39"/>
                <a:gd name="T40" fmla="*/ 30 w 60"/>
                <a:gd name="T41" fmla="*/ 29 h 39"/>
                <a:gd name="T42" fmla="*/ 23 w 60"/>
                <a:gd name="T43" fmla="*/ 26 h 39"/>
                <a:gd name="T44" fmla="*/ 19 w 60"/>
                <a:gd name="T45" fmla="*/ 22 h 39"/>
                <a:gd name="T46" fmla="*/ 3 w 60"/>
                <a:gd name="T47" fmla="*/ 38 h 39"/>
                <a:gd name="T48" fmla="*/ 2 w 60"/>
                <a:gd name="T49" fmla="*/ 39 h 39"/>
                <a:gd name="T50" fmla="*/ 58 w 60"/>
                <a:gd name="T51" fmla="*/ 39 h 39"/>
                <a:gd name="T52" fmla="*/ 57 w 60"/>
                <a:gd name="T53" fmla="*/ 38 h 39"/>
                <a:gd name="T54" fmla="*/ 41 w 60"/>
                <a:gd name="T55" fmla="*/ 23 h 39"/>
                <a:gd name="T56" fmla="*/ 60 w 60"/>
                <a:gd name="T57" fmla="*/ 5 h 39"/>
                <a:gd name="T58" fmla="*/ 45 w 60"/>
                <a:gd name="T59" fmla="*/ 20 h 39"/>
                <a:gd name="T60" fmla="*/ 60 w 60"/>
                <a:gd name="T61" fmla="*/ 35 h 39"/>
                <a:gd name="T62" fmla="*/ 60 w 60"/>
                <a:gd name="T63" fmla="*/ 35 h 39"/>
                <a:gd name="T64" fmla="*/ 60 w 60"/>
                <a:gd name="T65" fmla="*/ 5 h 39"/>
                <a:gd name="T66" fmla="*/ 60 w 60"/>
                <a:gd name="T6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9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19"/>
                    <a:pt x="16" y="19"/>
                    <a:pt x="16" y="19"/>
                  </a:cubicBezTo>
                  <a:lnTo>
                    <a:pt x="0" y="4"/>
                  </a:lnTo>
                  <a:close/>
                  <a:moveTo>
                    <a:pt x="19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7" y="24"/>
                    <a:pt x="29" y="24"/>
                    <a:pt x="30" y="24"/>
                  </a:cubicBezTo>
                  <a:cubicBezTo>
                    <a:pt x="32" y="24"/>
                    <a:pt x="34" y="24"/>
                    <a:pt x="35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58" y="0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lnTo>
                    <a:pt x="19" y="16"/>
                  </a:lnTo>
                  <a:close/>
                  <a:moveTo>
                    <a:pt x="41" y="23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6" y="28"/>
                    <a:pt x="33" y="29"/>
                    <a:pt x="30" y="29"/>
                  </a:cubicBezTo>
                  <a:cubicBezTo>
                    <a:pt x="28" y="29"/>
                    <a:pt x="25" y="28"/>
                    <a:pt x="23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58" y="39"/>
                    <a:pt x="57" y="38"/>
                  </a:cubicBezTo>
                  <a:lnTo>
                    <a:pt x="41" y="23"/>
                  </a:lnTo>
                  <a:close/>
                  <a:moveTo>
                    <a:pt x="60" y="5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23"/>
            <p:cNvSpPr>
              <a:spLocks noEditPoints="1"/>
            </p:cNvSpPr>
            <p:nvPr/>
          </p:nvSpPr>
          <p:spPr bwMode="auto">
            <a:xfrm>
              <a:off x="6384308" y="1546232"/>
              <a:ext cx="522259" cy="340921"/>
            </a:xfrm>
            <a:custGeom>
              <a:avLst/>
              <a:gdLst>
                <a:gd name="T0" fmla="*/ 0 w 61"/>
                <a:gd name="T1" fmla="*/ 5 h 40"/>
                <a:gd name="T2" fmla="*/ 0 w 61"/>
                <a:gd name="T3" fmla="*/ 5 h 40"/>
                <a:gd name="T4" fmla="*/ 0 w 61"/>
                <a:gd name="T5" fmla="*/ 35 h 40"/>
                <a:gd name="T6" fmla="*/ 0 w 61"/>
                <a:gd name="T7" fmla="*/ 35 h 40"/>
                <a:gd name="T8" fmla="*/ 16 w 61"/>
                <a:gd name="T9" fmla="*/ 20 h 40"/>
                <a:gd name="T10" fmla="*/ 0 w 61"/>
                <a:gd name="T11" fmla="*/ 5 h 40"/>
                <a:gd name="T12" fmla="*/ 19 w 61"/>
                <a:gd name="T13" fmla="*/ 17 h 40"/>
                <a:gd name="T14" fmla="*/ 22 w 61"/>
                <a:gd name="T15" fmla="*/ 20 h 40"/>
                <a:gd name="T16" fmla="*/ 26 w 61"/>
                <a:gd name="T17" fmla="*/ 23 h 40"/>
                <a:gd name="T18" fmla="*/ 31 w 61"/>
                <a:gd name="T19" fmla="*/ 25 h 40"/>
                <a:gd name="T20" fmla="*/ 36 w 61"/>
                <a:gd name="T21" fmla="*/ 23 h 40"/>
                <a:gd name="T22" fmla="*/ 38 w 61"/>
                <a:gd name="T23" fmla="*/ 21 h 40"/>
                <a:gd name="T24" fmla="*/ 42 w 61"/>
                <a:gd name="T25" fmla="*/ 17 h 40"/>
                <a:gd name="T26" fmla="*/ 58 w 61"/>
                <a:gd name="T27" fmla="*/ 2 h 40"/>
                <a:gd name="T28" fmla="*/ 59 w 61"/>
                <a:gd name="T29" fmla="*/ 0 h 40"/>
                <a:gd name="T30" fmla="*/ 2 w 61"/>
                <a:gd name="T31" fmla="*/ 0 h 40"/>
                <a:gd name="T32" fmla="*/ 3 w 61"/>
                <a:gd name="T33" fmla="*/ 1 h 40"/>
                <a:gd name="T34" fmla="*/ 19 w 61"/>
                <a:gd name="T35" fmla="*/ 17 h 40"/>
                <a:gd name="T36" fmla="*/ 42 w 61"/>
                <a:gd name="T37" fmla="*/ 24 h 40"/>
                <a:gd name="T38" fmla="*/ 38 w 61"/>
                <a:gd name="T39" fmla="*/ 27 h 40"/>
                <a:gd name="T40" fmla="*/ 31 w 61"/>
                <a:gd name="T41" fmla="*/ 30 h 40"/>
                <a:gd name="T42" fmla="*/ 23 w 61"/>
                <a:gd name="T43" fmla="*/ 27 h 40"/>
                <a:gd name="T44" fmla="*/ 19 w 61"/>
                <a:gd name="T45" fmla="*/ 23 h 40"/>
                <a:gd name="T46" fmla="*/ 3 w 61"/>
                <a:gd name="T47" fmla="*/ 39 h 40"/>
                <a:gd name="T48" fmla="*/ 2 w 61"/>
                <a:gd name="T49" fmla="*/ 40 h 40"/>
                <a:gd name="T50" fmla="*/ 59 w 61"/>
                <a:gd name="T51" fmla="*/ 40 h 40"/>
                <a:gd name="T52" fmla="*/ 58 w 61"/>
                <a:gd name="T53" fmla="*/ 39 h 40"/>
                <a:gd name="T54" fmla="*/ 42 w 61"/>
                <a:gd name="T55" fmla="*/ 24 h 40"/>
                <a:gd name="T56" fmla="*/ 60 w 61"/>
                <a:gd name="T57" fmla="*/ 6 h 40"/>
                <a:gd name="T58" fmla="*/ 45 w 61"/>
                <a:gd name="T59" fmla="*/ 21 h 40"/>
                <a:gd name="T60" fmla="*/ 60 w 61"/>
                <a:gd name="T61" fmla="*/ 36 h 40"/>
                <a:gd name="T62" fmla="*/ 61 w 61"/>
                <a:gd name="T63" fmla="*/ 36 h 40"/>
                <a:gd name="T64" fmla="*/ 61 w 61"/>
                <a:gd name="T65" fmla="*/ 5 h 40"/>
                <a:gd name="T66" fmla="*/ 60 w 61"/>
                <a:gd name="T6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40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20"/>
                    <a:pt x="16" y="20"/>
                    <a:pt x="16" y="20"/>
                  </a:cubicBezTo>
                  <a:lnTo>
                    <a:pt x="0" y="5"/>
                  </a:lnTo>
                  <a:close/>
                  <a:moveTo>
                    <a:pt x="19" y="17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9" y="25"/>
                    <a:pt x="31" y="25"/>
                  </a:cubicBezTo>
                  <a:cubicBezTo>
                    <a:pt x="32" y="25"/>
                    <a:pt x="34" y="24"/>
                    <a:pt x="36" y="2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9" y="1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3" y="1"/>
                    <a:pt x="3" y="1"/>
                  </a:cubicBezTo>
                  <a:lnTo>
                    <a:pt x="19" y="17"/>
                  </a:lnTo>
                  <a:close/>
                  <a:moveTo>
                    <a:pt x="42" y="24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3" y="30"/>
                    <a:pt x="31" y="30"/>
                  </a:cubicBezTo>
                  <a:cubicBezTo>
                    <a:pt x="28" y="30"/>
                    <a:pt x="25" y="29"/>
                    <a:pt x="23" y="27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39"/>
                  </a:cubicBezTo>
                  <a:lnTo>
                    <a:pt x="42" y="24"/>
                  </a:lnTo>
                  <a:close/>
                  <a:moveTo>
                    <a:pt x="60" y="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1" y="3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5"/>
                    <a:pt x="60" y="5"/>
                    <a:pt x="6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057009" y="1787065"/>
            <a:ext cx="639849" cy="634693"/>
            <a:chOff x="3033145" y="1270594"/>
            <a:chExt cx="899446" cy="892198"/>
          </a:xfrm>
        </p:grpSpPr>
        <p:sp>
          <p:nvSpPr>
            <p:cNvPr id="50" name="Oval 136"/>
            <p:cNvSpPr>
              <a:spLocks noChangeArrowheads="1"/>
            </p:cNvSpPr>
            <p:nvPr/>
          </p:nvSpPr>
          <p:spPr bwMode="auto">
            <a:xfrm>
              <a:off x="3033145" y="1270594"/>
              <a:ext cx="899446" cy="892198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137"/>
            <p:cNvSpPr>
              <a:spLocks noChangeArrowheads="1"/>
            </p:cNvSpPr>
            <p:nvPr/>
          </p:nvSpPr>
          <p:spPr bwMode="auto">
            <a:xfrm>
              <a:off x="3083920" y="1314115"/>
              <a:ext cx="797896" cy="797900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38"/>
            <p:cNvSpPr/>
            <p:nvPr/>
          </p:nvSpPr>
          <p:spPr bwMode="auto">
            <a:xfrm>
              <a:off x="3083920" y="1502710"/>
              <a:ext cx="703599" cy="616559"/>
            </a:xfrm>
            <a:custGeom>
              <a:avLst/>
              <a:gdLst>
                <a:gd name="T0" fmla="*/ 52 w 82"/>
                <a:gd name="T1" fmla="*/ 55 h 72"/>
                <a:gd name="T2" fmla="*/ 55 w 82"/>
                <a:gd name="T3" fmla="*/ 43 h 72"/>
                <a:gd name="T4" fmla="*/ 62 w 82"/>
                <a:gd name="T5" fmla="*/ 36 h 72"/>
                <a:gd name="T6" fmla="*/ 64 w 82"/>
                <a:gd name="T7" fmla="*/ 34 h 72"/>
                <a:gd name="T8" fmla="*/ 71 w 82"/>
                <a:gd name="T9" fmla="*/ 27 h 72"/>
                <a:gd name="T10" fmla="*/ 73 w 82"/>
                <a:gd name="T11" fmla="*/ 24 h 72"/>
                <a:gd name="T12" fmla="*/ 82 w 82"/>
                <a:gd name="T13" fmla="*/ 17 h 72"/>
                <a:gd name="T14" fmla="*/ 62 w 82"/>
                <a:gd name="T15" fmla="*/ 3 h 72"/>
                <a:gd name="T16" fmla="*/ 50 w 82"/>
                <a:gd name="T17" fmla="*/ 0 h 72"/>
                <a:gd name="T18" fmla="*/ 26 w 82"/>
                <a:gd name="T19" fmla="*/ 5 h 72"/>
                <a:gd name="T20" fmla="*/ 9 w 82"/>
                <a:gd name="T21" fmla="*/ 12 h 72"/>
                <a:gd name="T22" fmla="*/ 0 w 82"/>
                <a:gd name="T23" fmla="*/ 21 h 72"/>
                <a:gd name="T24" fmla="*/ 0 w 82"/>
                <a:gd name="T25" fmla="*/ 25 h 72"/>
                <a:gd name="T26" fmla="*/ 34 w 82"/>
                <a:gd name="T27" fmla="*/ 72 h 72"/>
                <a:gd name="T28" fmla="*/ 52 w 82"/>
                <a:gd name="T29" fmla="*/ 5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72">
                  <a:moveTo>
                    <a:pt x="52" y="55"/>
                  </a:moveTo>
                  <a:cubicBezTo>
                    <a:pt x="55" y="43"/>
                    <a:pt x="55" y="43"/>
                    <a:pt x="55" y="43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7"/>
                    <a:pt x="63" y="3"/>
                    <a:pt x="62" y="3"/>
                  </a:cubicBezTo>
                  <a:cubicBezTo>
                    <a:pt x="61" y="3"/>
                    <a:pt x="50" y="0"/>
                    <a:pt x="50" y="0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49"/>
                    <a:pt x="16" y="72"/>
                    <a:pt x="34" y="72"/>
                  </a:cubicBezTo>
                  <a:lnTo>
                    <a:pt x="52" y="5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39"/>
            <p:cNvSpPr/>
            <p:nvPr/>
          </p:nvSpPr>
          <p:spPr bwMode="auto">
            <a:xfrm>
              <a:off x="3323289" y="1698558"/>
              <a:ext cx="301024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40"/>
            <p:cNvSpPr/>
            <p:nvPr/>
          </p:nvSpPr>
          <p:spPr bwMode="auto">
            <a:xfrm>
              <a:off x="3392198" y="1836378"/>
              <a:ext cx="163206" cy="163207"/>
            </a:xfrm>
            <a:custGeom>
              <a:avLst/>
              <a:gdLst>
                <a:gd name="T0" fmla="*/ 3 w 19"/>
                <a:gd name="T1" fmla="*/ 16 h 19"/>
                <a:gd name="T2" fmla="*/ 3 w 19"/>
                <a:gd name="T3" fmla="*/ 3 h 19"/>
                <a:gd name="T4" fmla="*/ 16 w 19"/>
                <a:gd name="T5" fmla="*/ 3 h 19"/>
                <a:gd name="T6" fmla="*/ 16 w 19"/>
                <a:gd name="T7" fmla="*/ 16 h 19"/>
                <a:gd name="T8" fmla="*/ 3 w 19"/>
                <a:gd name="T9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3" y="16"/>
                  </a:moveTo>
                  <a:cubicBezTo>
                    <a:pt x="0" y="12"/>
                    <a:pt x="0" y="7"/>
                    <a:pt x="3" y="3"/>
                  </a:cubicBezTo>
                  <a:cubicBezTo>
                    <a:pt x="7" y="0"/>
                    <a:pt x="12" y="0"/>
                    <a:pt x="16" y="3"/>
                  </a:cubicBezTo>
                  <a:cubicBezTo>
                    <a:pt x="19" y="7"/>
                    <a:pt x="19" y="12"/>
                    <a:pt x="16" y="16"/>
                  </a:cubicBezTo>
                  <a:cubicBezTo>
                    <a:pt x="12" y="19"/>
                    <a:pt x="7" y="19"/>
                    <a:pt x="3" y="1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41"/>
            <p:cNvSpPr/>
            <p:nvPr/>
          </p:nvSpPr>
          <p:spPr bwMode="auto">
            <a:xfrm>
              <a:off x="3239873" y="1571620"/>
              <a:ext cx="471484" cy="170461"/>
            </a:xfrm>
            <a:custGeom>
              <a:avLst/>
              <a:gdLst>
                <a:gd name="T0" fmla="*/ 49 w 55"/>
                <a:gd name="T1" fmla="*/ 18 h 20"/>
                <a:gd name="T2" fmla="*/ 5 w 55"/>
                <a:gd name="T3" fmla="*/ 18 h 20"/>
                <a:gd name="T4" fmla="*/ 5 w 55"/>
                <a:gd name="T5" fmla="*/ 18 h 20"/>
                <a:gd name="T6" fmla="*/ 1 w 55"/>
                <a:gd name="T7" fmla="*/ 18 h 20"/>
                <a:gd name="T8" fmla="*/ 1 w 55"/>
                <a:gd name="T9" fmla="*/ 18 h 20"/>
                <a:gd name="T10" fmla="*/ 1 w 55"/>
                <a:gd name="T11" fmla="*/ 14 h 20"/>
                <a:gd name="T12" fmla="*/ 1 w 55"/>
                <a:gd name="T13" fmla="*/ 14 h 20"/>
                <a:gd name="T14" fmla="*/ 54 w 55"/>
                <a:gd name="T15" fmla="*/ 14 h 20"/>
                <a:gd name="T16" fmla="*/ 54 w 55"/>
                <a:gd name="T17" fmla="*/ 14 h 20"/>
                <a:gd name="T18" fmla="*/ 54 w 55"/>
                <a:gd name="T19" fmla="*/ 18 h 20"/>
                <a:gd name="T20" fmla="*/ 54 w 55"/>
                <a:gd name="T21" fmla="*/ 18 h 20"/>
                <a:gd name="T22" fmla="*/ 49 w 55"/>
                <a:gd name="T2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49" y="18"/>
                  </a:moveTo>
                  <a:cubicBezTo>
                    <a:pt x="37" y="6"/>
                    <a:pt x="18" y="6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20"/>
                    <a:pt x="2" y="20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5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6" y="0"/>
                    <a:pt x="39" y="0"/>
                    <a:pt x="54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5"/>
                    <a:pt x="55" y="17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3" y="20"/>
                    <a:pt x="51" y="20"/>
                    <a:pt x="49" y="1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42"/>
            <p:cNvSpPr/>
            <p:nvPr/>
          </p:nvSpPr>
          <p:spPr bwMode="auto">
            <a:xfrm>
              <a:off x="3152830" y="1433801"/>
              <a:ext cx="641943" cy="224863"/>
            </a:xfrm>
            <a:custGeom>
              <a:avLst/>
              <a:gdLst>
                <a:gd name="T0" fmla="*/ 69 w 75"/>
                <a:gd name="T1" fmla="*/ 25 h 26"/>
                <a:gd name="T2" fmla="*/ 6 w 75"/>
                <a:gd name="T3" fmla="*/ 25 h 26"/>
                <a:gd name="T4" fmla="*/ 6 w 75"/>
                <a:gd name="T5" fmla="*/ 25 h 26"/>
                <a:gd name="T6" fmla="*/ 1 w 75"/>
                <a:gd name="T7" fmla="*/ 25 h 26"/>
                <a:gd name="T8" fmla="*/ 1 w 75"/>
                <a:gd name="T9" fmla="*/ 25 h 26"/>
                <a:gd name="T10" fmla="*/ 1 w 75"/>
                <a:gd name="T11" fmla="*/ 20 h 26"/>
                <a:gd name="T12" fmla="*/ 1 w 75"/>
                <a:gd name="T13" fmla="*/ 20 h 26"/>
                <a:gd name="T14" fmla="*/ 74 w 75"/>
                <a:gd name="T15" fmla="*/ 20 h 26"/>
                <a:gd name="T16" fmla="*/ 74 w 75"/>
                <a:gd name="T17" fmla="*/ 20 h 26"/>
                <a:gd name="T18" fmla="*/ 74 w 75"/>
                <a:gd name="T19" fmla="*/ 25 h 26"/>
                <a:gd name="T20" fmla="*/ 74 w 75"/>
                <a:gd name="T21" fmla="*/ 25 h 26"/>
                <a:gd name="T22" fmla="*/ 69 w 75"/>
                <a:gd name="T23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6">
                  <a:moveTo>
                    <a:pt x="69" y="25"/>
                  </a:moveTo>
                  <a:cubicBezTo>
                    <a:pt x="52" y="7"/>
                    <a:pt x="23" y="7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2" y="26"/>
                    <a:pt x="70" y="26"/>
                    <a:pt x="69" y="2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43"/>
            <p:cNvSpPr/>
            <p:nvPr/>
          </p:nvSpPr>
          <p:spPr bwMode="auto">
            <a:xfrm>
              <a:off x="3334170" y="1691305"/>
              <a:ext cx="297398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44"/>
            <p:cNvSpPr/>
            <p:nvPr/>
          </p:nvSpPr>
          <p:spPr bwMode="auto">
            <a:xfrm>
              <a:off x="3399452" y="1818244"/>
              <a:ext cx="174086" cy="174087"/>
            </a:xfrm>
            <a:custGeom>
              <a:avLst/>
              <a:gdLst>
                <a:gd name="T0" fmla="*/ 3 w 20"/>
                <a:gd name="T1" fmla="*/ 17 h 20"/>
                <a:gd name="T2" fmla="*/ 3 w 20"/>
                <a:gd name="T3" fmla="*/ 4 h 20"/>
                <a:gd name="T4" fmla="*/ 16 w 20"/>
                <a:gd name="T5" fmla="*/ 4 h 20"/>
                <a:gd name="T6" fmla="*/ 16 w 20"/>
                <a:gd name="T7" fmla="*/ 17 h 20"/>
                <a:gd name="T8" fmla="*/ 3 w 20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45"/>
            <p:cNvSpPr/>
            <p:nvPr/>
          </p:nvSpPr>
          <p:spPr bwMode="auto">
            <a:xfrm>
              <a:off x="3247126" y="1553486"/>
              <a:ext cx="471484" cy="170461"/>
            </a:xfrm>
            <a:custGeom>
              <a:avLst/>
              <a:gdLst>
                <a:gd name="T0" fmla="*/ 50 w 55"/>
                <a:gd name="T1" fmla="*/ 19 h 20"/>
                <a:gd name="T2" fmla="*/ 6 w 55"/>
                <a:gd name="T3" fmla="*/ 19 h 20"/>
                <a:gd name="T4" fmla="*/ 6 w 55"/>
                <a:gd name="T5" fmla="*/ 19 h 20"/>
                <a:gd name="T6" fmla="*/ 1 w 55"/>
                <a:gd name="T7" fmla="*/ 19 h 20"/>
                <a:gd name="T8" fmla="*/ 1 w 55"/>
                <a:gd name="T9" fmla="*/ 19 h 20"/>
                <a:gd name="T10" fmla="*/ 1 w 55"/>
                <a:gd name="T11" fmla="*/ 15 h 20"/>
                <a:gd name="T12" fmla="*/ 1 w 55"/>
                <a:gd name="T13" fmla="*/ 15 h 20"/>
                <a:gd name="T14" fmla="*/ 54 w 55"/>
                <a:gd name="T15" fmla="*/ 15 h 20"/>
                <a:gd name="T16" fmla="*/ 54 w 55"/>
                <a:gd name="T17" fmla="*/ 15 h 20"/>
                <a:gd name="T18" fmla="*/ 54 w 55"/>
                <a:gd name="T19" fmla="*/ 19 h 20"/>
                <a:gd name="T20" fmla="*/ 54 w 55"/>
                <a:gd name="T21" fmla="*/ 19 h 20"/>
                <a:gd name="T22" fmla="*/ 50 w 55"/>
                <a:gd name="T2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46"/>
            <p:cNvSpPr/>
            <p:nvPr/>
          </p:nvSpPr>
          <p:spPr bwMode="auto">
            <a:xfrm>
              <a:off x="3160083" y="1426547"/>
              <a:ext cx="645570" cy="213982"/>
            </a:xfrm>
            <a:custGeom>
              <a:avLst/>
              <a:gdLst>
                <a:gd name="T0" fmla="*/ 70 w 75"/>
                <a:gd name="T1" fmla="*/ 24 h 25"/>
                <a:gd name="T2" fmla="*/ 6 w 75"/>
                <a:gd name="T3" fmla="*/ 24 h 25"/>
                <a:gd name="T4" fmla="*/ 6 w 75"/>
                <a:gd name="T5" fmla="*/ 24 h 25"/>
                <a:gd name="T6" fmla="*/ 2 w 75"/>
                <a:gd name="T7" fmla="*/ 24 h 25"/>
                <a:gd name="T8" fmla="*/ 2 w 75"/>
                <a:gd name="T9" fmla="*/ 24 h 25"/>
                <a:gd name="T10" fmla="*/ 2 w 75"/>
                <a:gd name="T11" fmla="*/ 20 h 25"/>
                <a:gd name="T12" fmla="*/ 2 w 75"/>
                <a:gd name="T13" fmla="*/ 20 h 25"/>
                <a:gd name="T14" fmla="*/ 74 w 75"/>
                <a:gd name="T15" fmla="*/ 20 h 25"/>
                <a:gd name="T16" fmla="*/ 74 w 75"/>
                <a:gd name="T17" fmla="*/ 20 h 25"/>
                <a:gd name="T18" fmla="*/ 74 w 75"/>
                <a:gd name="T19" fmla="*/ 24 h 25"/>
                <a:gd name="T20" fmla="*/ 74 w 75"/>
                <a:gd name="T21" fmla="*/ 24 h 25"/>
                <a:gd name="T22" fmla="*/ 70 w 75"/>
                <a:gd name="T2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970765" y="1602928"/>
            <a:ext cx="686708" cy="683953"/>
            <a:chOff x="4084917" y="2315118"/>
            <a:chExt cx="903073" cy="899451"/>
          </a:xfrm>
        </p:grpSpPr>
        <p:sp>
          <p:nvSpPr>
            <p:cNvPr id="62" name="Oval 187"/>
            <p:cNvSpPr>
              <a:spLocks noChangeArrowheads="1"/>
            </p:cNvSpPr>
            <p:nvPr/>
          </p:nvSpPr>
          <p:spPr bwMode="auto">
            <a:xfrm>
              <a:off x="4084917" y="2315118"/>
              <a:ext cx="903073" cy="899451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188"/>
            <p:cNvSpPr>
              <a:spLocks noChangeArrowheads="1"/>
            </p:cNvSpPr>
            <p:nvPr/>
          </p:nvSpPr>
          <p:spPr bwMode="auto">
            <a:xfrm>
              <a:off x="4139319" y="2369520"/>
              <a:ext cx="794269" cy="794274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89"/>
            <p:cNvSpPr/>
            <p:nvPr/>
          </p:nvSpPr>
          <p:spPr bwMode="auto">
            <a:xfrm>
              <a:off x="4121185" y="2478325"/>
              <a:ext cx="692719" cy="721737"/>
            </a:xfrm>
            <a:custGeom>
              <a:avLst/>
              <a:gdLst>
                <a:gd name="T0" fmla="*/ 0 w 81"/>
                <a:gd name="T1" fmla="*/ 35 h 84"/>
                <a:gd name="T2" fmla="*/ 6 w 81"/>
                <a:gd name="T3" fmla="*/ 53 h 84"/>
                <a:gd name="T4" fmla="*/ 16 w 81"/>
                <a:gd name="T5" fmla="*/ 71 h 84"/>
                <a:gd name="T6" fmla="*/ 45 w 81"/>
                <a:gd name="T7" fmla="*/ 84 h 84"/>
                <a:gd name="T8" fmla="*/ 73 w 81"/>
                <a:gd name="T9" fmla="*/ 56 h 84"/>
                <a:gd name="T10" fmla="*/ 81 w 81"/>
                <a:gd name="T11" fmla="*/ 36 h 84"/>
                <a:gd name="T12" fmla="*/ 81 w 81"/>
                <a:gd name="T13" fmla="*/ 31 h 84"/>
                <a:gd name="T14" fmla="*/ 73 w 81"/>
                <a:gd name="T15" fmla="*/ 13 h 84"/>
                <a:gd name="T16" fmla="*/ 71 w 81"/>
                <a:gd name="T17" fmla="*/ 10 h 84"/>
                <a:gd name="T18" fmla="*/ 56 w 81"/>
                <a:gd name="T19" fmla="*/ 2 h 84"/>
                <a:gd name="T20" fmla="*/ 47 w 81"/>
                <a:gd name="T21" fmla="*/ 0 h 84"/>
                <a:gd name="T22" fmla="*/ 24 w 81"/>
                <a:gd name="T23" fmla="*/ 10 h 84"/>
                <a:gd name="T24" fmla="*/ 0 w 81"/>
                <a:gd name="T25" fmla="*/ 3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4">
                  <a:moveTo>
                    <a:pt x="0" y="35"/>
                  </a:moveTo>
                  <a:cubicBezTo>
                    <a:pt x="6" y="53"/>
                    <a:pt x="6" y="53"/>
                    <a:pt x="6" y="53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71"/>
                    <a:pt x="44" y="84"/>
                    <a:pt x="45" y="84"/>
                  </a:cubicBezTo>
                  <a:cubicBezTo>
                    <a:pt x="46" y="84"/>
                    <a:pt x="73" y="56"/>
                    <a:pt x="73" y="56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2"/>
                    <a:pt x="51" y="0"/>
                    <a:pt x="47" y="0"/>
                  </a:cubicBezTo>
                  <a:cubicBezTo>
                    <a:pt x="42" y="0"/>
                    <a:pt x="24" y="10"/>
                    <a:pt x="24" y="1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90"/>
            <p:cNvSpPr>
              <a:spLocks noEditPoints="1"/>
            </p:cNvSpPr>
            <p:nvPr/>
          </p:nvSpPr>
          <p:spPr bwMode="auto">
            <a:xfrm>
              <a:off x="4240869" y="2489205"/>
              <a:ext cx="573034" cy="573038"/>
            </a:xfrm>
            <a:custGeom>
              <a:avLst/>
              <a:gdLst>
                <a:gd name="T0" fmla="*/ 67 w 67"/>
                <a:gd name="T1" fmla="*/ 32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0 w 67"/>
                <a:gd name="T29" fmla="*/ 56 h 67"/>
                <a:gd name="T30" fmla="*/ 46 w 67"/>
                <a:gd name="T31" fmla="*/ 5 h 67"/>
                <a:gd name="T32" fmla="*/ 50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2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2 h 67"/>
                <a:gd name="T48" fmla="*/ 32 w 67"/>
                <a:gd name="T49" fmla="*/ 17 h 67"/>
                <a:gd name="T50" fmla="*/ 14 w 67"/>
                <a:gd name="T51" fmla="*/ 32 h 67"/>
                <a:gd name="T52" fmla="*/ 8 w 67"/>
                <a:gd name="T53" fmla="*/ 12 h 67"/>
                <a:gd name="T54" fmla="*/ 10 w 67"/>
                <a:gd name="T55" fmla="*/ 32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4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6" y="32"/>
                  </a:moveTo>
                  <a:cubicBezTo>
                    <a:pt x="67" y="32"/>
                    <a:pt x="67" y="32"/>
                    <a:pt x="67" y="32"/>
                  </a:cubicBezTo>
                  <a:cubicBezTo>
                    <a:pt x="66" y="24"/>
                    <a:pt x="64" y="17"/>
                    <a:pt x="59" y="12"/>
                  </a:cubicBezTo>
                  <a:cubicBezTo>
                    <a:pt x="57" y="13"/>
                    <a:pt x="54" y="14"/>
                    <a:pt x="52" y="14"/>
                  </a:cubicBezTo>
                  <a:cubicBezTo>
                    <a:pt x="55" y="20"/>
                    <a:pt x="56" y="25"/>
                    <a:pt x="56" y="32"/>
                  </a:cubicBezTo>
                  <a:close/>
                  <a:moveTo>
                    <a:pt x="35" y="50"/>
                  </a:moveTo>
                  <a:cubicBezTo>
                    <a:pt x="40" y="50"/>
                    <a:pt x="44" y="51"/>
                    <a:pt x="49" y="52"/>
                  </a:cubicBezTo>
                  <a:cubicBezTo>
                    <a:pt x="51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3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9" y="14"/>
                    <a:pt x="43" y="13"/>
                    <a:pt x="47" y="12"/>
                  </a:cubicBezTo>
                  <a:cubicBezTo>
                    <a:pt x="46" y="10"/>
                    <a:pt x="45" y="9"/>
                    <a:pt x="43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4"/>
                    <a:pt x="35" y="54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3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6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4" y="54"/>
                    <a:pt x="57" y="54"/>
                    <a:pt x="59" y="55"/>
                  </a:cubicBezTo>
                  <a:cubicBezTo>
                    <a:pt x="64" y="50"/>
                    <a:pt x="67" y="43"/>
                    <a:pt x="67" y="35"/>
                  </a:cubicBezTo>
                  <a:lnTo>
                    <a:pt x="56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4"/>
                    <a:pt x="43" y="65"/>
                    <a:pt x="42" y="66"/>
                  </a:cubicBezTo>
                  <a:cubicBezTo>
                    <a:pt x="47" y="65"/>
                    <a:pt x="52" y="62"/>
                    <a:pt x="57" y="58"/>
                  </a:cubicBezTo>
                  <a:cubicBezTo>
                    <a:pt x="55" y="57"/>
                    <a:pt x="53" y="56"/>
                    <a:pt x="50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0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2" y="5"/>
                    <a:pt x="47" y="3"/>
                    <a:pt x="42" y="1"/>
                  </a:cubicBezTo>
                  <a:cubicBezTo>
                    <a:pt x="43" y="2"/>
                    <a:pt x="45" y="4"/>
                    <a:pt x="46" y="5"/>
                  </a:cubicBezTo>
                  <a:close/>
                  <a:moveTo>
                    <a:pt x="49" y="15"/>
                  </a:moveTo>
                  <a:cubicBezTo>
                    <a:pt x="44" y="16"/>
                    <a:pt x="40" y="17"/>
                    <a:pt x="35" y="17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6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3" y="13"/>
                    <a:pt x="27" y="14"/>
                    <a:pt x="32" y="1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2" y="16"/>
                    <a:pt x="18" y="15"/>
                  </a:cubicBezTo>
                  <a:cubicBezTo>
                    <a:pt x="15" y="20"/>
                    <a:pt x="14" y="26"/>
                    <a:pt x="14" y="32"/>
                  </a:cubicBezTo>
                  <a:close/>
                  <a:moveTo>
                    <a:pt x="15" y="14"/>
                  </a:moveTo>
                  <a:cubicBezTo>
                    <a:pt x="12" y="14"/>
                    <a:pt x="10" y="13"/>
                    <a:pt x="8" y="12"/>
                  </a:cubicBezTo>
                  <a:cubicBezTo>
                    <a:pt x="3" y="17"/>
                    <a:pt x="0" y="24"/>
                    <a:pt x="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1" y="25"/>
                    <a:pt x="12" y="20"/>
                    <a:pt x="15" y="14"/>
                  </a:cubicBezTo>
                  <a:close/>
                  <a:moveTo>
                    <a:pt x="21" y="5"/>
                  </a:moveTo>
                  <a:cubicBezTo>
                    <a:pt x="22" y="4"/>
                    <a:pt x="23" y="2"/>
                    <a:pt x="25" y="1"/>
                  </a:cubicBezTo>
                  <a:cubicBezTo>
                    <a:pt x="19" y="3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7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3"/>
                    <a:pt x="3" y="50"/>
                    <a:pt x="8" y="55"/>
                  </a:cubicBezTo>
                  <a:cubicBezTo>
                    <a:pt x="10" y="54"/>
                    <a:pt x="12" y="54"/>
                    <a:pt x="15" y="53"/>
                  </a:cubicBezTo>
                  <a:cubicBezTo>
                    <a:pt x="12" y="47"/>
                    <a:pt x="10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7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5"/>
                    <a:pt x="25" y="66"/>
                  </a:cubicBezTo>
                  <a:cubicBezTo>
                    <a:pt x="23" y="65"/>
                    <a:pt x="22" y="64"/>
                    <a:pt x="21" y="62"/>
                  </a:cubicBezTo>
                  <a:close/>
                  <a:moveTo>
                    <a:pt x="18" y="52"/>
                  </a:moveTo>
                  <a:cubicBezTo>
                    <a:pt x="22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5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7" y="54"/>
                    <a:pt x="23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91"/>
            <p:cNvSpPr>
              <a:spLocks noEditPoints="1"/>
            </p:cNvSpPr>
            <p:nvPr/>
          </p:nvSpPr>
          <p:spPr bwMode="auto">
            <a:xfrm>
              <a:off x="4248123" y="2478325"/>
              <a:ext cx="576661" cy="576664"/>
            </a:xfrm>
            <a:custGeom>
              <a:avLst/>
              <a:gdLst>
                <a:gd name="T0" fmla="*/ 67 w 67"/>
                <a:gd name="T1" fmla="*/ 31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1 w 67"/>
                <a:gd name="T29" fmla="*/ 56 h 67"/>
                <a:gd name="T30" fmla="*/ 46 w 67"/>
                <a:gd name="T31" fmla="*/ 5 h 67"/>
                <a:gd name="T32" fmla="*/ 51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1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1 h 67"/>
                <a:gd name="T48" fmla="*/ 32 w 67"/>
                <a:gd name="T49" fmla="*/ 17 h 67"/>
                <a:gd name="T50" fmla="*/ 14 w 67"/>
                <a:gd name="T51" fmla="*/ 31 h 67"/>
                <a:gd name="T52" fmla="*/ 8 w 67"/>
                <a:gd name="T53" fmla="*/ 12 h 67"/>
                <a:gd name="T54" fmla="*/ 11 w 67"/>
                <a:gd name="T55" fmla="*/ 31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3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7" y="31"/>
                  </a:moveTo>
                  <a:cubicBezTo>
                    <a:pt x="67" y="31"/>
                    <a:pt x="67" y="31"/>
                    <a:pt x="67" y="31"/>
                  </a:cubicBezTo>
                  <a:cubicBezTo>
                    <a:pt x="67" y="24"/>
                    <a:pt x="64" y="17"/>
                    <a:pt x="59" y="12"/>
                  </a:cubicBezTo>
                  <a:cubicBezTo>
                    <a:pt x="57" y="13"/>
                    <a:pt x="55" y="13"/>
                    <a:pt x="52" y="14"/>
                  </a:cubicBezTo>
                  <a:cubicBezTo>
                    <a:pt x="55" y="19"/>
                    <a:pt x="56" y="25"/>
                    <a:pt x="57" y="31"/>
                  </a:cubicBezTo>
                  <a:close/>
                  <a:moveTo>
                    <a:pt x="35" y="50"/>
                  </a:moveTo>
                  <a:cubicBezTo>
                    <a:pt x="40" y="50"/>
                    <a:pt x="45" y="51"/>
                    <a:pt x="49" y="52"/>
                  </a:cubicBezTo>
                  <a:cubicBezTo>
                    <a:pt x="52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4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9" y="13"/>
                    <a:pt x="43" y="13"/>
                    <a:pt x="47" y="12"/>
                  </a:cubicBezTo>
                  <a:cubicBezTo>
                    <a:pt x="46" y="10"/>
                    <a:pt x="45" y="9"/>
                    <a:pt x="44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4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7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5" y="53"/>
                    <a:pt x="57" y="54"/>
                    <a:pt x="59" y="55"/>
                  </a:cubicBezTo>
                  <a:cubicBezTo>
                    <a:pt x="64" y="50"/>
                    <a:pt x="67" y="42"/>
                    <a:pt x="67" y="35"/>
                  </a:cubicBezTo>
                  <a:lnTo>
                    <a:pt x="57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3"/>
                    <a:pt x="44" y="65"/>
                    <a:pt x="42" y="66"/>
                  </a:cubicBezTo>
                  <a:cubicBezTo>
                    <a:pt x="48" y="64"/>
                    <a:pt x="53" y="62"/>
                    <a:pt x="57" y="58"/>
                  </a:cubicBezTo>
                  <a:cubicBezTo>
                    <a:pt x="55" y="57"/>
                    <a:pt x="53" y="56"/>
                    <a:pt x="51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1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3" y="5"/>
                    <a:pt x="48" y="2"/>
                    <a:pt x="42" y="1"/>
                  </a:cubicBezTo>
                  <a:cubicBezTo>
                    <a:pt x="44" y="2"/>
                    <a:pt x="45" y="3"/>
                    <a:pt x="46" y="5"/>
                  </a:cubicBezTo>
                  <a:close/>
                  <a:moveTo>
                    <a:pt x="49" y="15"/>
                  </a:moveTo>
                  <a:cubicBezTo>
                    <a:pt x="45" y="16"/>
                    <a:pt x="40" y="17"/>
                    <a:pt x="35" y="17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25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4" y="13"/>
                    <a:pt x="28" y="13"/>
                    <a:pt x="32" y="1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1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3" y="16"/>
                    <a:pt x="18" y="15"/>
                  </a:cubicBezTo>
                  <a:cubicBezTo>
                    <a:pt x="16" y="20"/>
                    <a:pt x="14" y="25"/>
                    <a:pt x="14" y="31"/>
                  </a:cubicBezTo>
                  <a:close/>
                  <a:moveTo>
                    <a:pt x="15" y="14"/>
                  </a:moveTo>
                  <a:cubicBezTo>
                    <a:pt x="12" y="13"/>
                    <a:pt x="10" y="13"/>
                    <a:pt x="8" y="12"/>
                  </a:cubicBezTo>
                  <a:cubicBezTo>
                    <a:pt x="3" y="17"/>
                    <a:pt x="0" y="24"/>
                    <a:pt x="0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25"/>
                    <a:pt x="12" y="19"/>
                    <a:pt x="15" y="14"/>
                  </a:cubicBezTo>
                  <a:close/>
                  <a:moveTo>
                    <a:pt x="21" y="5"/>
                  </a:moveTo>
                  <a:cubicBezTo>
                    <a:pt x="22" y="3"/>
                    <a:pt x="24" y="2"/>
                    <a:pt x="25" y="1"/>
                  </a:cubicBezTo>
                  <a:cubicBezTo>
                    <a:pt x="19" y="2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8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2"/>
                    <a:pt x="3" y="50"/>
                    <a:pt x="8" y="55"/>
                  </a:cubicBezTo>
                  <a:cubicBezTo>
                    <a:pt x="10" y="54"/>
                    <a:pt x="12" y="53"/>
                    <a:pt x="15" y="53"/>
                  </a:cubicBezTo>
                  <a:cubicBezTo>
                    <a:pt x="12" y="47"/>
                    <a:pt x="11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8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4"/>
                    <a:pt x="25" y="66"/>
                  </a:cubicBezTo>
                  <a:cubicBezTo>
                    <a:pt x="24" y="65"/>
                    <a:pt x="22" y="63"/>
                    <a:pt x="21" y="62"/>
                  </a:cubicBezTo>
                  <a:close/>
                  <a:moveTo>
                    <a:pt x="18" y="52"/>
                  </a:moveTo>
                  <a:cubicBezTo>
                    <a:pt x="23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6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28" y="53"/>
                    <a:pt x="24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2781334" y="1732883"/>
            <a:ext cx="634690" cy="634694"/>
            <a:chOff x="3033145" y="2315118"/>
            <a:chExt cx="899446" cy="899451"/>
          </a:xfrm>
        </p:grpSpPr>
        <p:sp>
          <p:nvSpPr>
            <p:cNvPr id="68" name="Oval 208"/>
            <p:cNvSpPr>
              <a:spLocks noChangeArrowheads="1"/>
            </p:cNvSpPr>
            <p:nvPr/>
          </p:nvSpPr>
          <p:spPr bwMode="auto">
            <a:xfrm>
              <a:off x="3033145" y="2315118"/>
              <a:ext cx="899446" cy="899451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Oval 209"/>
            <p:cNvSpPr>
              <a:spLocks noChangeArrowheads="1"/>
            </p:cNvSpPr>
            <p:nvPr/>
          </p:nvSpPr>
          <p:spPr bwMode="auto">
            <a:xfrm>
              <a:off x="3083920" y="2369520"/>
              <a:ext cx="797896" cy="794274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10"/>
            <p:cNvSpPr/>
            <p:nvPr/>
          </p:nvSpPr>
          <p:spPr bwMode="auto">
            <a:xfrm>
              <a:off x="3058533" y="2590756"/>
              <a:ext cx="667331" cy="598425"/>
            </a:xfrm>
            <a:custGeom>
              <a:avLst/>
              <a:gdLst>
                <a:gd name="T0" fmla="*/ 33 w 184"/>
                <a:gd name="T1" fmla="*/ 0 h 165"/>
                <a:gd name="T2" fmla="*/ 0 w 184"/>
                <a:gd name="T3" fmla="*/ 35 h 165"/>
                <a:gd name="T4" fmla="*/ 26 w 184"/>
                <a:gd name="T5" fmla="*/ 125 h 165"/>
                <a:gd name="T6" fmla="*/ 90 w 184"/>
                <a:gd name="T7" fmla="*/ 161 h 165"/>
                <a:gd name="T8" fmla="*/ 123 w 184"/>
                <a:gd name="T9" fmla="*/ 165 h 165"/>
                <a:gd name="T10" fmla="*/ 165 w 184"/>
                <a:gd name="T11" fmla="*/ 123 h 165"/>
                <a:gd name="T12" fmla="*/ 156 w 184"/>
                <a:gd name="T13" fmla="*/ 102 h 165"/>
                <a:gd name="T14" fmla="*/ 170 w 184"/>
                <a:gd name="T15" fmla="*/ 87 h 165"/>
                <a:gd name="T16" fmla="*/ 184 w 184"/>
                <a:gd name="T17" fmla="*/ 31 h 165"/>
                <a:gd name="T18" fmla="*/ 83 w 184"/>
                <a:gd name="T19" fmla="*/ 28 h 165"/>
                <a:gd name="T20" fmla="*/ 76 w 184"/>
                <a:gd name="T21" fmla="*/ 5 h 165"/>
                <a:gd name="T22" fmla="*/ 50 w 184"/>
                <a:gd name="T23" fmla="*/ 0 h 165"/>
                <a:gd name="T24" fmla="*/ 33 w 184"/>
                <a:gd name="T2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65">
                  <a:moveTo>
                    <a:pt x="33" y="0"/>
                  </a:moveTo>
                  <a:lnTo>
                    <a:pt x="0" y="35"/>
                  </a:lnTo>
                  <a:lnTo>
                    <a:pt x="26" y="125"/>
                  </a:lnTo>
                  <a:lnTo>
                    <a:pt x="90" y="161"/>
                  </a:lnTo>
                  <a:lnTo>
                    <a:pt x="123" y="165"/>
                  </a:lnTo>
                  <a:lnTo>
                    <a:pt x="165" y="123"/>
                  </a:lnTo>
                  <a:lnTo>
                    <a:pt x="156" y="102"/>
                  </a:lnTo>
                  <a:lnTo>
                    <a:pt x="170" y="87"/>
                  </a:lnTo>
                  <a:lnTo>
                    <a:pt x="184" y="31"/>
                  </a:lnTo>
                  <a:lnTo>
                    <a:pt x="83" y="28"/>
                  </a:lnTo>
                  <a:lnTo>
                    <a:pt x="76" y="5"/>
                  </a:lnTo>
                  <a:lnTo>
                    <a:pt x="5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Oval 211"/>
            <p:cNvSpPr>
              <a:spLocks noChangeArrowheads="1"/>
            </p:cNvSpPr>
            <p:nvPr/>
          </p:nvSpPr>
          <p:spPr bwMode="auto">
            <a:xfrm>
              <a:off x="3392198" y="2949811"/>
              <a:ext cx="101550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Oval 212"/>
            <p:cNvSpPr>
              <a:spLocks noChangeArrowheads="1"/>
            </p:cNvSpPr>
            <p:nvPr/>
          </p:nvSpPr>
          <p:spPr bwMode="auto">
            <a:xfrm>
              <a:off x="3573538" y="2949811"/>
              <a:ext cx="94297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13"/>
            <p:cNvSpPr>
              <a:spLocks noEditPoints="1"/>
            </p:cNvSpPr>
            <p:nvPr/>
          </p:nvSpPr>
          <p:spPr bwMode="auto">
            <a:xfrm>
              <a:off x="3178217" y="2583503"/>
              <a:ext cx="591168" cy="340921"/>
            </a:xfrm>
            <a:custGeom>
              <a:avLst/>
              <a:gdLst>
                <a:gd name="T0" fmla="*/ 66 w 69"/>
                <a:gd name="T1" fmla="*/ 12 h 40"/>
                <a:gd name="T2" fmla="*/ 26 w 69"/>
                <a:gd name="T3" fmla="*/ 12 h 40"/>
                <a:gd name="T4" fmla="*/ 22 w 69"/>
                <a:gd name="T5" fmla="*/ 8 h 40"/>
                <a:gd name="T6" fmla="*/ 21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3 h 40"/>
                <a:gd name="T14" fmla="*/ 4 w 69"/>
                <a:gd name="T15" fmla="*/ 7 h 40"/>
                <a:gd name="T16" fmla="*/ 9 w 69"/>
                <a:gd name="T17" fmla="*/ 7 h 40"/>
                <a:gd name="T18" fmla="*/ 14 w 69"/>
                <a:gd name="T19" fmla="*/ 11 h 40"/>
                <a:gd name="T20" fmla="*/ 24 w 69"/>
                <a:gd name="T21" fmla="*/ 36 h 40"/>
                <a:gd name="T22" fmla="*/ 29 w 69"/>
                <a:gd name="T23" fmla="*/ 40 h 40"/>
                <a:gd name="T24" fmla="*/ 54 w 69"/>
                <a:gd name="T25" fmla="*/ 40 h 40"/>
                <a:gd name="T26" fmla="*/ 60 w 69"/>
                <a:gd name="T27" fmla="*/ 36 h 40"/>
                <a:gd name="T28" fmla="*/ 68 w 69"/>
                <a:gd name="T29" fmla="*/ 16 h 40"/>
                <a:gd name="T30" fmla="*/ 66 w 69"/>
                <a:gd name="T31" fmla="*/ 12 h 40"/>
                <a:gd name="T32" fmla="*/ 53 w 69"/>
                <a:gd name="T33" fmla="*/ 34 h 40"/>
                <a:gd name="T34" fmla="*/ 31 w 69"/>
                <a:gd name="T35" fmla="*/ 34 h 40"/>
                <a:gd name="T36" fmla="*/ 26 w 69"/>
                <a:gd name="T37" fmla="*/ 18 h 40"/>
                <a:gd name="T38" fmla="*/ 59 w 69"/>
                <a:gd name="T39" fmla="*/ 18 h 40"/>
                <a:gd name="T40" fmla="*/ 53 w 69"/>
                <a:gd name="T41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2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4" y="12"/>
                    <a:pt x="22" y="10"/>
                    <a:pt x="22" y="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1" y="7"/>
                    <a:pt x="4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1" y="7"/>
                    <a:pt x="13" y="9"/>
                    <a:pt x="14" y="11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7" y="40"/>
                    <a:pt x="29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6" y="40"/>
                    <a:pt x="59" y="38"/>
                    <a:pt x="60" y="3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9" y="14"/>
                    <a:pt x="68" y="12"/>
                    <a:pt x="66" y="12"/>
                  </a:cubicBezTo>
                  <a:close/>
                  <a:moveTo>
                    <a:pt x="53" y="34"/>
                  </a:moveTo>
                  <a:cubicBezTo>
                    <a:pt x="31" y="34"/>
                    <a:pt x="31" y="34"/>
                    <a:pt x="31" y="34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53" y="3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Oval 214"/>
            <p:cNvSpPr>
              <a:spLocks noChangeArrowheads="1"/>
            </p:cNvSpPr>
            <p:nvPr/>
          </p:nvSpPr>
          <p:spPr bwMode="auto">
            <a:xfrm>
              <a:off x="3410332" y="2942558"/>
              <a:ext cx="94297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Oval 215"/>
            <p:cNvSpPr>
              <a:spLocks noChangeArrowheads="1"/>
            </p:cNvSpPr>
            <p:nvPr/>
          </p:nvSpPr>
          <p:spPr bwMode="auto">
            <a:xfrm>
              <a:off x="3580792" y="2942558"/>
              <a:ext cx="101550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216"/>
            <p:cNvSpPr>
              <a:spLocks noEditPoints="1"/>
            </p:cNvSpPr>
            <p:nvPr/>
          </p:nvSpPr>
          <p:spPr bwMode="auto">
            <a:xfrm>
              <a:off x="3185471" y="2565368"/>
              <a:ext cx="591168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9" name="内容占位符 2"/>
          <p:cNvSpPr txBox="1"/>
          <p:nvPr/>
        </p:nvSpPr>
        <p:spPr>
          <a:xfrm>
            <a:off x="838091" y="3395172"/>
            <a:ext cx="10539823" cy="2180127"/>
          </a:xfrm>
          <a:prstGeom prst="rect">
            <a:avLst/>
          </a:prstGeom>
        </p:spPr>
        <p:txBody>
          <a:bodyPr/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网店视觉营销和传统店铺的视觉营销是有区别的，网店视觉营销是以视觉信息传达为基础，通过对店铺运营模式和定位的充分了解来进行视觉信息的定位，并设计出符合运营思路的页面，从而创造出完美的视觉信息传达，产生品牌型、营销型等不同目的的营销效果。本小节将先讲解视觉传递的相关知识，再对品牌型和营销型视觉进行介绍。</a:t>
            </a:r>
            <a:endParaRPr lang="zh-CN" altLang="en-US" dirty="0"/>
          </a:p>
        </p:txBody>
      </p:sp>
      <p:grpSp>
        <p:nvGrpSpPr>
          <p:cNvPr id="78" name="组合 77"/>
          <p:cNvGrpSpPr/>
          <p:nvPr/>
        </p:nvGrpSpPr>
        <p:grpSpPr>
          <a:xfrm>
            <a:off x="8958725" y="413466"/>
            <a:ext cx="3229808" cy="523178"/>
            <a:chOff x="8958725" y="413466"/>
            <a:chExt cx="3229808" cy="523178"/>
          </a:xfrm>
        </p:grpSpPr>
        <p:sp>
          <p:nvSpPr>
            <p:cNvPr id="80" name="TextBox 25"/>
            <p:cNvSpPr/>
            <p:nvPr/>
          </p:nvSpPr>
          <p:spPr>
            <a:xfrm flipH="1">
              <a:off x="8958725" y="413466"/>
              <a:ext cx="3229808" cy="523178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square" lIns="91396" tIns="45699" rIns="91396" bIns="45699" rtlCol="0" anchor="t">
              <a:spAutoFit/>
            </a:bodyPr>
            <a:lstStyle/>
            <a:p>
              <a:pPr lvl="0" algn="ctr"/>
              <a:endPara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1" name="文本框 5"/>
            <p:cNvSpPr txBox="1">
              <a:spLocks noChangeArrowheads="1"/>
            </p:cNvSpPr>
            <p:nvPr/>
          </p:nvSpPr>
          <p:spPr bwMode="auto">
            <a:xfrm>
              <a:off x="9021625" y="420960"/>
              <a:ext cx="19666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本节导读</a:t>
              </a:r>
              <a:endPara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1.2.1  </a:t>
            </a:r>
            <a:r>
              <a:rPr lang="zh-CN" altLang="en-US" dirty="0"/>
              <a:t>视觉信息传递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90516" y="2691162"/>
            <a:ext cx="10378549" cy="1604613"/>
          </a:xfrm>
        </p:spPr>
        <p:txBody>
          <a:bodyPr>
            <a:normAutofit/>
          </a:bodyPr>
          <a:lstStyle/>
          <a:p>
            <a:r>
              <a:rPr lang="zh-CN" altLang="en-US" dirty="0"/>
              <a:t>视觉传递原指人与人之间利用</a:t>
            </a:r>
            <a:r>
              <a:rPr lang="zh-CN" altLang="en-US" dirty="0">
                <a:solidFill>
                  <a:srgbClr val="FF0000"/>
                </a:solidFill>
              </a:rPr>
              <a:t>“看”</a:t>
            </a:r>
            <a:r>
              <a:rPr lang="zh-CN" altLang="en-US" dirty="0"/>
              <a:t>的形式所进行的交流，主要通过视觉语言进行信息表达与传播。在视觉营销中，视觉信息的传递主要是通过店铺的定位、店铺的商品风格、商品的价位和促销活动的力度来决定。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5753100"/>
            <a:ext cx="12190413" cy="11064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1" y="1981200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1.2.1  </a:t>
            </a:r>
            <a:r>
              <a:rPr lang="zh-CN" altLang="en-US" dirty="0"/>
              <a:t>视觉信息传递</a:t>
            </a:r>
            <a:endParaRPr lang="zh-CN" altLang="en-US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9157053" y="2548511"/>
            <a:ext cx="957263" cy="1300163"/>
          </a:xfrm>
          <a:custGeom>
            <a:avLst/>
            <a:gdLst>
              <a:gd name="T0" fmla="*/ 54 w 108"/>
              <a:gd name="T1" fmla="*/ 0 h 145"/>
              <a:gd name="T2" fmla="*/ 0 w 108"/>
              <a:gd name="T3" fmla="*/ 54 h 145"/>
              <a:gd name="T4" fmla="*/ 54 w 108"/>
              <a:gd name="T5" fmla="*/ 145 h 145"/>
              <a:gd name="T6" fmla="*/ 108 w 108"/>
              <a:gd name="T7" fmla="*/ 54 h 145"/>
              <a:gd name="T8" fmla="*/ 54 w 108"/>
              <a:gd name="T9" fmla="*/ 0 h 145"/>
              <a:gd name="T10" fmla="*/ 54 w 108"/>
              <a:gd name="T11" fmla="*/ 97 h 145"/>
              <a:gd name="T12" fmla="*/ 9 w 108"/>
              <a:gd name="T13" fmla="*/ 53 h 145"/>
              <a:gd name="T14" fmla="*/ 54 w 108"/>
              <a:gd name="T15" fmla="*/ 8 h 145"/>
              <a:gd name="T16" fmla="*/ 99 w 108"/>
              <a:gd name="T17" fmla="*/ 53 h 145"/>
              <a:gd name="T18" fmla="*/ 54 w 108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8" y="99"/>
                  <a:pt x="108" y="54"/>
                </a:cubicBezTo>
                <a:cubicBezTo>
                  <a:pt x="108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29" y="97"/>
                  <a:pt x="9" y="77"/>
                  <a:pt x="9" y="53"/>
                </a:cubicBezTo>
                <a:cubicBezTo>
                  <a:pt x="9" y="28"/>
                  <a:pt x="29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0"/>
          <p:cNvSpPr>
            <a:spLocks noEditPoints="1"/>
          </p:cNvSpPr>
          <p:nvPr/>
        </p:nvSpPr>
        <p:spPr bwMode="auto">
          <a:xfrm>
            <a:off x="6716489" y="2523437"/>
            <a:ext cx="965200" cy="1300163"/>
          </a:xfrm>
          <a:custGeom>
            <a:avLst/>
            <a:gdLst>
              <a:gd name="T0" fmla="*/ 55 w 109"/>
              <a:gd name="T1" fmla="*/ 0 h 145"/>
              <a:gd name="T2" fmla="*/ 0 w 109"/>
              <a:gd name="T3" fmla="*/ 54 h 145"/>
              <a:gd name="T4" fmla="*/ 55 w 109"/>
              <a:gd name="T5" fmla="*/ 145 h 145"/>
              <a:gd name="T6" fmla="*/ 109 w 109"/>
              <a:gd name="T7" fmla="*/ 54 h 145"/>
              <a:gd name="T8" fmla="*/ 55 w 109"/>
              <a:gd name="T9" fmla="*/ 0 h 145"/>
              <a:gd name="T10" fmla="*/ 55 w 109"/>
              <a:gd name="T11" fmla="*/ 97 h 145"/>
              <a:gd name="T12" fmla="*/ 10 w 109"/>
              <a:gd name="T13" fmla="*/ 53 h 145"/>
              <a:gd name="T14" fmla="*/ 55 w 109"/>
              <a:gd name="T15" fmla="*/ 8 h 145"/>
              <a:gd name="T16" fmla="*/ 99 w 109"/>
              <a:gd name="T17" fmla="*/ 53 h 145"/>
              <a:gd name="T18" fmla="*/ 55 w 109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145">
                <a:moveTo>
                  <a:pt x="55" y="0"/>
                </a:moveTo>
                <a:cubicBezTo>
                  <a:pt x="25" y="0"/>
                  <a:pt x="0" y="24"/>
                  <a:pt x="0" y="54"/>
                </a:cubicBezTo>
                <a:cubicBezTo>
                  <a:pt x="0" y="99"/>
                  <a:pt x="55" y="145"/>
                  <a:pt x="55" y="145"/>
                </a:cubicBezTo>
                <a:cubicBezTo>
                  <a:pt x="55" y="145"/>
                  <a:pt x="109" y="99"/>
                  <a:pt x="109" y="54"/>
                </a:cubicBezTo>
                <a:cubicBezTo>
                  <a:pt x="109" y="24"/>
                  <a:pt x="85" y="0"/>
                  <a:pt x="55" y="0"/>
                </a:cubicBezTo>
                <a:close/>
                <a:moveTo>
                  <a:pt x="55" y="97"/>
                </a:moveTo>
                <a:cubicBezTo>
                  <a:pt x="30" y="97"/>
                  <a:pt x="10" y="77"/>
                  <a:pt x="10" y="53"/>
                </a:cubicBezTo>
                <a:cubicBezTo>
                  <a:pt x="10" y="28"/>
                  <a:pt x="30" y="8"/>
                  <a:pt x="55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5" y="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4"/>
          <p:cNvSpPr>
            <a:spLocks noEditPoints="1"/>
          </p:cNvSpPr>
          <p:nvPr/>
        </p:nvSpPr>
        <p:spPr bwMode="auto">
          <a:xfrm>
            <a:off x="4261203" y="2550330"/>
            <a:ext cx="965200" cy="1300163"/>
          </a:xfrm>
          <a:custGeom>
            <a:avLst/>
            <a:gdLst>
              <a:gd name="T0" fmla="*/ 54 w 109"/>
              <a:gd name="T1" fmla="*/ 0 h 145"/>
              <a:gd name="T2" fmla="*/ 0 w 109"/>
              <a:gd name="T3" fmla="*/ 54 h 145"/>
              <a:gd name="T4" fmla="*/ 54 w 109"/>
              <a:gd name="T5" fmla="*/ 145 h 145"/>
              <a:gd name="T6" fmla="*/ 109 w 109"/>
              <a:gd name="T7" fmla="*/ 54 h 145"/>
              <a:gd name="T8" fmla="*/ 54 w 109"/>
              <a:gd name="T9" fmla="*/ 0 h 145"/>
              <a:gd name="T10" fmla="*/ 54 w 109"/>
              <a:gd name="T11" fmla="*/ 97 h 145"/>
              <a:gd name="T12" fmla="*/ 10 w 109"/>
              <a:gd name="T13" fmla="*/ 53 h 145"/>
              <a:gd name="T14" fmla="*/ 54 w 109"/>
              <a:gd name="T15" fmla="*/ 8 h 145"/>
              <a:gd name="T16" fmla="*/ 99 w 109"/>
              <a:gd name="T17" fmla="*/ 53 h 145"/>
              <a:gd name="T18" fmla="*/ 54 w 109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9" y="99"/>
                  <a:pt x="109" y="54"/>
                </a:cubicBezTo>
                <a:cubicBezTo>
                  <a:pt x="109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30" y="97"/>
                  <a:pt x="10" y="77"/>
                  <a:pt x="10" y="53"/>
                </a:cubicBezTo>
                <a:cubicBezTo>
                  <a:pt x="10" y="28"/>
                  <a:pt x="30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18"/>
          <p:cNvSpPr>
            <a:spLocks noEditPoints="1"/>
          </p:cNvSpPr>
          <p:nvPr/>
        </p:nvSpPr>
        <p:spPr bwMode="auto">
          <a:xfrm>
            <a:off x="2012560" y="2584991"/>
            <a:ext cx="957263" cy="1300163"/>
          </a:xfrm>
          <a:custGeom>
            <a:avLst/>
            <a:gdLst>
              <a:gd name="T0" fmla="*/ 54 w 108"/>
              <a:gd name="T1" fmla="*/ 0 h 145"/>
              <a:gd name="T2" fmla="*/ 0 w 108"/>
              <a:gd name="T3" fmla="*/ 54 h 145"/>
              <a:gd name="T4" fmla="*/ 54 w 108"/>
              <a:gd name="T5" fmla="*/ 145 h 145"/>
              <a:gd name="T6" fmla="*/ 108 w 108"/>
              <a:gd name="T7" fmla="*/ 54 h 145"/>
              <a:gd name="T8" fmla="*/ 54 w 108"/>
              <a:gd name="T9" fmla="*/ 0 h 145"/>
              <a:gd name="T10" fmla="*/ 54 w 108"/>
              <a:gd name="T11" fmla="*/ 97 h 145"/>
              <a:gd name="T12" fmla="*/ 9 w 108"/>
              <a:gd name="T13" fmla="*/ 53 h 145"/>
              <a:gd name="T14" fmla="*/ 54 w 108"/>
              <a:gd name="T15" fmla="*/ 8 h 145"/>
              <a:gd name="T16" fmla="*/ 99 w 108"/>
              <a:gd name="T17" fmla="*/ 53 h 145"/>
              <a:gd name="T18" fmla="*/ 54 w 108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8" y="99"/>
                  <a:pt x="108" y="54"/>
                </a:cubicBezTo>
                <a:cubicBezTo>
                  <a:pt x="108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29" y="97"/>
                  <a:pt x="9" y="77"/>
                  <a:pt x="9" y="53"/>
                </a:cubicBezTo>
                <a:cubicBezTo>
                  <a:pt x="9" y="28"/>
                  <a:pt x="29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8404230" y="3960283"/>
            <a:ext cx="2448272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5975703" y="3960283"/>
            <a:ext cx="2310792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3778603" y="3960283"/>
            <a:ext cx="207871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367190" y="3960283"/>
            <a:ext cx="2284512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文本框 25"/>
          <p:cNvSpPr txBox="1"/>
          <p:nvPr/>
        </p:nvSpPr>
        <p:spPr>
          <a:xfrm>
            <a:off x="2290476" y="2786603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26"/>
          <p:cNvSpPr txBox="1"/>
          <p:nvPr/>
        </p:nvSpPr>
        <p:spPr>
          <a:xfrm>
            <a:off x="4524833" y="275194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27"/>
          <p:cNvSpPr txBox="1"/>
          <p:nvPr/>
        </p:nvSpPr>
        <p:spPr>
          <a:xfrm>
            <a:off x="6980119" y="2725049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28"/>
          <p:cNvSpPr txBox="1"/>
          <p:nvPr/>
        </p:nvSpPr>
        <p:spPr>
          <a:xfrm>
            <a:off x="9448773" y="2811677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29"/>
          <p:cNvSpPr txBox="1"/>
          <p:nvPr/>
        </p:nvSpPr>
        <p:spPr>
          <a:xfrm>
            <a:off x="1828800" y="4375665"/>
            <a:ext cx="15525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店铺的定位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30"/>
          <p:cNvSpPr txBox="1"/>
          <p:nvPr/>
        </p:nvSpPr>
        <p:spPr>
          <a:xfrm>
            <a:off x="8737780" y="4360305"/>
            <a:ext cx="2044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促销活动的力度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31"/>
          <p:cNvSpPr txBox="1"/>
          <p:nvPr/>
        </p:nvSpPr>
        <p:spPr>
          <a:xfrm>
            <a:off x="3850452" y="4375665"/>
            <a:ext cx="2033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店铺的商品风格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32"/>
          <p:cNvSpPr txBox="1"/>
          <p:nvPr/>
        </p:nvSpPr>
        <p:spPr>
          <a:xfrm>
            <a:off x="6541519" y="4375665"/>
            <a:ext cx="13151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商品价格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1.2.2  </a:t>
            </a:r>
            <a:r>
              <a:rPr lang="zh-CN" altLang="en-US" dirty="0"/>
              <a:t>品牌型和营销型视觉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091" y="1005840"/>
            <a:ext cx="10378549" cy="556260"/>
          </a:xfrm>
        </p:spPr>
        <p:txBody>
          <a:bodyPr>
            <a:norm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．品牌型视觉定位</a:t>
            </a:r>
            <a:endParaRPr lang="zh-CN" altLang="en-US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838091" y="2446015"/>
            <a:ext cx="10725259" cy="275018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53657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微软雅黑" panose="020B0503020204020204" pitchFamily="34" charset="-122"/>
                <a:cs typeface="+mn-cs"/>
              </a:rPr>
              <a:t>品牌型的店铺需要突出品牌优势，特别是与同类型商品相比要具备竞争力，从竞争力中达到区分店铺的目的。一般品牌型的价格要高于同类商品，因此在营销过程中要表现出商品优势，体现视觉效果，而弱化价格的敏感度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753100"/>
            <a:ext cx="12190413" cy="11064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" y="1981200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1.2.2  </a:t>
            </a:r>
            <a:r>
              <a:rPr lang="zh-CN" altLang="en-US" dirty="0"/>
              <a:t>品牌型和营销型视觉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091" y="1005840"/>
            <a:ext cx="10378549" cy="556260"/>
          </a:xfrm>
        </p:spPr>
        <p:txBody>
          <a:bodyPr>
            <a:norm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．品牌型视觉定位</a:t>
            </a:r>
            <a:endParaRPr lang="zh-CN" altLang="en-US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838092" y="2262495"/>
            <a:ext cx="10487134" cy="368364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82500"/>
          </a:bodyPr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536575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微软雅黑" panose="020B0503020204020204" pitchFamily="34" charset="-122"/>
                <a:cs typeface="+mn-cs"/>
              </a:rPr>
              <a:t>品牌型店铺在视觉营销过程中具有以下两点规律。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6460C"/>
                </a:solidFill>
                <a:effectLst/>
                <a:uLnTx/>
                <a:uFillTx/>
                <a:latin typeface="Times New Roman" panose="02020603050405020304"/>
                <a:ea typeface="微软雅黑" panose="020B0503020204020204" pitchFamily="34" charset="-122"/>
                <a:cs typeface="+mn-cs"/>
              </a:rPr>
              <a:t>给客户留下品牌强、商品优质、服务好的印象：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微软雅黑" panose="020B0503020204020204" pitchFamily="34" charset="-122"/>
                <a:cs typeface="+mn-cs"/>
              </a:rPr>
              <a:t>在制作该类视觉展示效果时，可据商品中的文字、配色、背景等元素，将品牌放大，从营销信息中体现品牌信息，以品牌体现质量和服务。在配色上，要尽量突出商品，避免花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微软雅黑" panose="020B0503020204020204" pitchFamily="34" charset="-122"/>
                <a:cs typeface="+mn-cs"/>
              </a:rPr>
              <a:t>哨，应偏向于简单、干净。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6460C"/>
                </a:solidFill>
                <a:effectLst/>
                <a:uLnTx/>
                <a:uFillTx/>
                <a:latin typeface="Times New Roman" panose="02020603050405020304"/>
                <a:ea typeface="微软雅黑" panose="020B0503020204020204" pitchFamily="34" charset="-122"/>
                <a:cs typeface="+mn-cs"/>
              </a:rPr>
              <a:t>将价格转移到价值：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微软雅黑" panose="020B0503020204020204" pitchFamily="34" charset="-122"/>
                <a:cs typeface="+mn-cs"/>
              </a:rPr>
              <a:t>将价格信息弱化，最好的方式就是避免价格数字醒目，缩小数字，放大文字卖点和图片，从视觉上吸引客户。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06344"/>
            <a:ext cx="12190413" cy="5532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" y="1981200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1"/>
</p:tagLst>
</file>

<file path=ppt/tags/tag10.xml><?xml version="1.0" encoding="utf-8"?>
<p:tagLst xmlns:p="http://schemas.openxmlformats.org/presentationml/2006/main">
  <p:tag name="KSO_WM_UNIT_TABLE_BEAUTIFY" val="smartTable{2c646d3a-03bf-47a9-8f00-33e287355e0c}"/>
</p:tagLst>
</file>

<file path=ppt/tags/tag2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3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2"/>
</p:tagLst>
</file>

<file path=ppt/tags/tag4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3"/>
</p:tagLst>
</file>

<file path=ppt/tags/tag5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4"/>
</p:tagLst>
</file>

<file path=ppt/tags/tag6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7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8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9.xml><?xml version="1.0" encoding="utf-8"?>
<p:tagLst xmlns:p="http://schemas.openxmlformats.org/presentationml/2006/main">
  <p:tag name="KSO_WM_UNIT_TABLE_BEAUTIFY" val="smartTable{9f827989-47f1-4d21-b9dd-822df41d9927}"/>
</p:tagLst>
</file>

<file path=ppt/theme/theme1.xml><?xml version="1.0" encoding="utf-8"?>
<a:theme xmlns:a="http://schemas.openxmlformats.org/drawingml/2006/main" name="Office 主题​​">
  <a:themeElements>
    <a:clrScheme name="自定义 64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A98BC"/>
      </a:accent1>
      <a:accent2>
        <a:srgbClr val="E6460C"/>
      </a:accent2>
      <a:accent3>
        <a:srgbClr val="3A98BC"/>
      </a:accent3>
      <a:accent4>
        <a:srgbClr val="E6460C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">
      <a:majorFont>
        <a:latin typeface="Arial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1291</Words>
  <Application>WPS 演示</Application>
  <PresentationFormat>自定义</PresentationFormat>
  <Paragraphs>134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Calibri</vt:lpstr>
      <vt:lpstr>Clear Sans Light</vt:lpstr>
      <vt:lpstr>Almonte Snow</vt:lpstr>
      <vt:lpstr>Verdana</vt:lpstr>
      <vt:lpstr>Times New Roman</vt:lpstr>
      <vt:lpstr>Calibri Light</vt:lpstr>
      <vt:lpstr>方正宋刻本秀楷简体</vt:lpstr>
      <vt:lpstr>Times New Roman</vt:lpstr>
      <vt:lpstr>Wingdings</vt:lpstr>
      <vt:lpstr>Arial Unicode MS</vt:lpstr>
      <vt:lpstr>等线</vt:lpstr>
      <vt:lpstr>Office 主题​​</vt:lpstr>
      <vt:lpstr>PowerPoint 演示文稿</vt:lpstr>
      <vt:lpstr>PowerPoint 演示文稿</vt:lpstr>
      <vt:lpstr> 教学目标</vt:lpstr>
      <vt:lpstr>重点、难点</vt:lpstr>
      <vt:lpstr>PowerPoint 演示文稿</vt:lpstr>
      <vt:lpstr>1.2.1  视觉信息传递</vt:lpstr>
      <vt:lpstr>1.2.1  视觉信息传递</vt:lpstr>
      <vt:lpstr>1.2.2  品牌型和营销型视觉</vt:lpstr>
      <vt:lpstr>1.2.2  品牌型和营销型视觉</vt:lpstr>
      <vt:lpstr>1.2.2  品牌型和营销型视觉</vt:lpstr>
      <vt:lpstr>1.2.2  品牌型和营销型视觉</vt:lpstr>
      <vt:lpstr>1.2.3  任务实训及考核</vt:lpstr>
      <vt:lpstr>1.2.3  任务实训及考核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lll</cp:lastModifiedBy>
  <cp:revision>71</cp:revision>
  <dcterms:created xsi:type="dcterms:W3CDTF">2017-06-21T11:05:00Z</dcterms:created>
  <dcterms:modified xsi:type="dcterms:W3CDTF">2022-02-11T12:35:32Z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5E71E1916B65409E9DC85838F6BCE2DF</vt:lpwstr>
  </property>
  <property fmtid="{D5CDD505-2E9C-101B-9397-08002B2CF9AE}" pid="3" name="KSOProductBuildVer">
    <vt:lpwstr>2052-11.1.0.11294</vt:lpwstr>
  </property>
</Properties>
</file>