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58" r:id="rId4"/>
    <p:sldId id="407" r:id="rId6"/>
    <p:sldId id="299" r:id="rId7"/>
    <p:sldId id="450" r:id="rId8"/>
    <p:sldId id="457" r:id="rId9"/>
    <p:sldId id="451" r:id="rId10"/>
    <p:sldId id="454" r:id="rId11"/>
    <p:sldId id="453" r:id="rId12"/>
    <p:sldId id="452" r:id="rId13"/>
    <p:sldId id="461" r:id="rId14"/>
    <p:sldId id="460" r:id="rId15"/>
    <p:sldId id="456" r:id="rId16"/>
    <p:sldId id="459" r:id="rId17"/>
    <p:sldId id="458" r:id="rId18"/>
    <p:sldId id="405" r:id="rId19"/>
    <p:sldId id="406" r:id="rId20"/>
    <p:sldId id="403" r:id="rId21"/>
  </p:sldIdLst>
  <p:sldSz cx="12190095" cy="6859270"/>
  <p:notesSz cx="6858000" cy="9144000"/>
  <p:custDataLst>
    <p:tags r:id="rId25"/>
  </p:custDataLst>
  <p:defaultTextStyle>
    <a:defPPr>
      <a:defRPr lang="en-US"/>
    </a:defPPr>
    <a:lvl1pPr marL="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1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7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5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165" algn="l" defTabSz="6096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76980" autoAdjust="0"/>
  </p:normalViewPr>
  <p:slideViewPr>
    <p:cSldViewPr snapToGrid="0" showGuides="1">
      <p:cViewPr varScale="1">
        <p:scale>
          <a:sx n="56" d="100"/>
          <a:sy n="56" d="100"/>
        </p:scale>
        <p:origin x="11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6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zh-CN" sz="1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anose="05000000000000000000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79"/>
            <p:cNvSpPr/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82"/>
            <p:cNvSpPr/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3"/>
            <p:cNvSpPr/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4"/>
            <p:cNvSpPr/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5"/>
            <p:cNvSpPr/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2"/>
            <p:cNvSpPr/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3"/>
            <p:cNvSpPr/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4"/>
            <p:cNvSpPr/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6"/>
            <p:cNvSpPr/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7"/>
            <p:cNvSpPr/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8"/>
            <p:cNvSpPr/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9"/>
            <p:cNvSpPr/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0"/>
            <p:cNvSpPr/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1"/>
            <p:cNvSpPr/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2"/>
            <p:cNvSpPr/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3"/>
            <p:cNvSpPr/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4"/>
            <p:cNvSpPr/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5"/>
            <p:cNvSpPr/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/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6"/>
            <p:cNvSpPr/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slide" Target="slide2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3.png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详情页视觉营销设计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anose="020B0604030504040204" pitchFamily="34" charset="0"/>
              </a:rPr>
              <a:t>项目 七</a:t>
            </a:r>
            <a:endParaRPr lang="en-US" altLang="zh-CN" sz="2800" dirty="0">
              <a:solidFill>
                <a:srgbClr val="3A98BC"/>
              </a:solidFill>
              <a:latin typeface="Verdana" panose="020B060403050404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827395" y="3943350"/>
            <a:ext cx="2381250" cy="4857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4640" y="1591310"/>
            <a:ext cx="5364480" cy="3343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培训途径：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986" y="912354"/>
            <a:ext cx="8834700" cy="510888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7147" y="6164739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京东神客服的回答话术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917" y="1136641"/>
            <a:ext cx="7731489" cy="4332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1092" y="1291916"/>
            <a:ext cx="8486931" cy="47120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814" y="1341879"/>
            <a:ext cx="7852062" cy="4421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7.1.6  </a:t>
            </a:r>
            <a:r>
              <a:rPr lang="zh-CN" altLang="en-US" dirty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9"/>
            <p:cNvSpPr/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21"/>
            <p:cNvSpPr/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38"/>
            <p:cNvSpPr/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39"/>
            <p:cNvSpPr/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0"/>
            <p:cNvSpPr/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1"/>
            <p:cNvSpPr/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2"/>
            <p:cNvSpPr/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3"/>
            <p:cNvSpPr/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4"/>
            <p:cNvSpPr/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45"/>
            <p:cNvSpPr/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6"/>
            <p:cNvSpPr/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89"/>
            <p:cNvSpPr/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10"/>
            <p:cNvSpPr/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/>
        </p:nvGraphicFramePr>
        <p:xfrm>
          <a:off x="1204071" y="2784724"/>
          <a:ext cx="10378329" cy="3063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/>
                <a:gridCol w="4752975"/>
                <a:gridCol w="4791075"/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</a:tr>
              <a:tr h="1538468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撰写海滩长裙的详情页设计思路，为后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期的制作做准备	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掌握商品详情页设计思路的撰写方法	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对海滩长裙的客户进行分析，判断哪些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属于感兴趣并有需求的客户	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掌握详情页客户分析方法	</a:t>
                      </a:r>
                      <a:endParaRPr lang="zh-CN" alt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7.1.6  </a:t>
            </a:r>
            <a:r>
              <a:rPr lang="zh-CN" altLang="en-US" dirty="0"/>
              <a:t>任务实训及考核</a:t>
            </a:r>
            <a:endParaRPr lang="zh-CN" altLang="en-US" dirty="0"/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9"/>
            <p:cNvSpPr/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16"/>
            <p:cNvSpPr/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21"/>
            <p:cNvSpPr/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38"/>
            <p:cNvSpPr/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39"/>
            <p:cNvSpPr/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40"/>
            <p:cNvSpPr/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41"/>
            <p:cNvSpPr/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2"/>
            <p:cNvSpPr/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43"/>
            <p:cNvSpPr/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44"/>
            <p:cNvSpPr/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45"/>
            <p:cNvSpPr/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6"/>
            <p:cNvSpPr/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89"/>
            <p:cNvSpPr/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10"/>
            <p:cNvSpPr/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/>
        </p:nvGraphicFramePr>
        <p:xfrm>
          <a:off x="1182117" y="3179695"/>
          <a:ext cx="9942300" cy="3085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/>
                <a:gridCol w="4745620"/>
                <a:gridCol w="2326511"/>
                <a:gridCol w="1806797"/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  <a:endParaRPr lang="zh-CN" altLang="en-US" sz="2400" b="0" dirty="0"/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简述商品详情页设计思路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简述商品详情页应遵循的原则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掌握商品详情页客户分析方法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4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简述商品详情页视觉营销体现方式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5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简述商品详情页的各个组成部分</a:t>
                      </a: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/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anose="020B0604030504040204" pitchFamily="34" charset="0"/>
              </a:rPr>
              <a:t>视觉营销从入门到精通（微课版）</a:t>
            </a:r>
            <a:endParaRPr lang="zh-CN" altLang="en-US" sz="2000" dirty="0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903270" y="4289682"/>
            <a:ext cx="4635189" cy="520484"/>
            <a:chOff x="5903270" y="4289682"/>
            <a:chExt cx="4635189" cy="520484"/>
          </a:xfrm>
        </p:grpSpPr>
        <p:sp>
          <p:nvSpPr>
            <p:cNvPr id="7" name="TextBox 4"/>
            <p:cNvSpPr txBox="1"/>
            <p:nvPr/>
          </p:nvSpPr>
          <p:spPr>
            <a:xfrm>
              <a:off x="5903270" y="4289682"/>
              <a:ext cx="4635189" cy="520484"/>
            </a:xfrm>
            <a:prstGeom prst="rect">
              <a:avLst/>
            </a:prstGeom>
            <a:solidFill>
              <a:srgbClr val="3A98BC"/>
            </a:solidFill>
            <a:ln>
              <a:solidFill>
                <a:schemeClr val="accent1"/>
              </a:solidFill>
            </a:ln>
          </p:spPr>
          <p:txBody>
            <a:bodyPr wrap="square" lIns="91396" tIns="45699" rIns="91396" bIns="45699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 eaLnBrk="1" hangingPunct="1">
                <a:lnSpc>
                  <a:spcPct val="150000"/>
                </a:lnSpc>
              </a:pPr>
              <a:endParaRPr lang="id-ID" altLang="zh-CN" sz="1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208" y="4379388"/>
              <a:ext cx="1638608" cy="34107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en-US" altLang="zh-CN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录 </a:t>
            </a:r>
            <a:endParaRPr lang="zh-CN" altLang="en-US" b="1" noProof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154909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详情页的设计与营销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148057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7.1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309335"/>
            <a:ext cx="3884076" cy="541237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制作焦点图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3166813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制作商品卖点图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6"/>
            </p:custDataLst>
          </p:nvPr>
        </p:nvSpPr>
        <p:spPr>
          <a:xfrm>
            <a:off x="1090246" y="3927057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制作商品信息展示图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232739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7.2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309198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7.3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9"/>
            </p:custDataLst>
          </p:nvPr>
        </p:nvSpPr>
        <p:spPr>
          <a:xfrm>
            <a:off x="4973994" y="3847684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7.4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MH_Entry_4">
            <a:hlinkClick r:id="" action="ppaction://noaction"/>
          </p:cNvPr>
          <p:cNvSpPr txBox="1"/>
          <p:nvPr>
            <p:custDataLst>
              <p:tags r:id="rId10"/>
            </p:custDataLst>
          </p:nvPr>
        </p:nvSpPr>
        <p:spPr>
          <a:xfrm>
            <a:off x="1090246" y="468730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制作商品细节图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1"/>
            </p:custDataLst>
          </p:nvPr>
        </p:nvSpPr>
        <p:spPr>
          <a:xfrm>
            <a:off x="4973994" y="4612351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7.5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MH_Entry_4">
            <a:hlinkClick r:id="" action="ppaction://noaction"/>
          </p:cNvPr>
          <p:cNvSpPr txBox="1"/>
          <p:nvPr>
            <p:custDataLst>
              <p:tags r:id="rId12"/>
            </p:custDataLst>
          </p:nvPr>
        </p:nvSpPr>
        <p:spPr>
          <a:xfrm>
            <a:off x="1090246" y="544754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制作快递与售后图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>
            <a:hlinkClick r:id="" action="ppaction://noaction"/>
          </p:cNvPr>
          <p:cNvSpPr/>
          <p:nvPr>
            <p:custDataLst>
              <p:tags r:id="rId13"/>
            </p:custDataLst>
          </p:nvPr>
        </p:nvSpPr>
        <p:spPr>
          <a:xfrm>
            <a:off x="4973994" y="5373970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7.6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364730" y="2389505"/>
            <a:ext cx="4179570" cy="307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49299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500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掌握详情页视觉营销体现的表现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500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如何使制作的详情页更加符合需求。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09"/>
            <p:cNvSpPr/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16"/>
            <p:cNvSpPr/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21"/>
            <p:cNvSpPr/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8"/>
            <p:cNvSpPr/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9"/>
            <p:cNvSpPr/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40"/>
            <p:cNvSpPr/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41"/>
            <p:cNvSpPr/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42"/>
            <p:cNvSpPr/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43"/>
            <p:cNvSpPr/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44"/>
            <p:cNvSpPr/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45"/>
            <p:cNvSpPr/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46"/>
            <p:cNvSpPr/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89"/>
            <p:cNvSpPr/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10"/>
            <p:cNvSpPr/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/>
          <p:nvPr/>
        </p:nvSpPr>
        <p:spPr>
          <a:xfrm>
            <a:off x="838091" y="3395172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在制作详情页的过程中，商品图的设计与制作与设计相关，而卖出商品则与营销相关。本任务将对详情页设计步骤、详情页设计应遵循的原则、详情页客户分析以及详情页视觉营销体现等知识进行讲解，让设计者在具体制作详情页前，对详情页有基本了解。</a:t>
            </a:r>
            <a:endParaRPr lang="zh-CN" altLang="en-US" dirty="0"/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详情页常见问题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4203" y="1774809"/>
            <a:ext cx="3228571" cy="1895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5788" y="1696460"/>
            <a:ext cx="6219048" cy="3466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7460" y="1734555"/>
            <a:ext cx="6294978" cy="2940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937" y="1130156"/>
            <a:ext cx="8477183" cy="4477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229" y="1122978"/>
            <a:ext cx="6285714" cy="3371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1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12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3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14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PP_MARK_KEY" val="dfa6acd8-246b-45d0-bf5c-e133cb0c1aae"/>
  <p:tag name="COMMONDATA" val="eyJoZGlkIjoiOTk0ZThhZDc2N2I1NDAzYjU1NTI2YTI3MTU1MzlkYzA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4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5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6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7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8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503</Words>
  <Application>WPS 演示</Application>
  <PresentationFormat>自定义</PresentationFormat>
  <Paragraphs>108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Calibri</vt:lpstr>
      <vt:lpstr>Clear Sans Light</vt:lpstr>
      <vt:lpstr>Almonte Snow</vt:lpstr>
      <vt:lpstr>Verdana</vt:lpstr>
      <vt:lpstr>Times New Roman</vt:lpstr>
      <vt:lpstr>Calibri Light</vt:lpstr>
      <vt:lpstr>方正宋刻本秀楷简体</vt:lpstr>
      <vt:lpstr>等线</vt:lpstr>
      <vt:lpstr>Arial Unicode MS</vt:lpstr>
      <vt:lpstr>Office 主题​​</vt:lpstr>
      <vt:lpstr>PowerPoint 演示文稿</vt:lpstr>
      <vt:lpstr>PowerPoint 演示文稿</vt:lpstr>
      <vt:lpstr>重点、难点</vt:lpstr>
      <vt:lpstr>PowerPoint 演示文稿</vt:lpstr>
      <vt:lpstr>详情页常见问题</vt:lpstr>
      <vt:lpstr>PowerPoint 演示文稿</vt:lpstr>
      <vt:lpstr>PowerPoint 演示文稿</vt:lpstr>
      <vt:lpstr>PowerPoint 演示文稿</vt:lpstr>
      <vt:lpstr>PowerPoint 演示文稿</vt:lpstr>
      <vt:lpstr>培训途径：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7.1.6  任务实训及考核</vt:lpstr>
      <vt:lpstr>7.1.6  任务实训及考核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阳光飘雪</cp:lastModifiedBy>
  <cp:revision>119</cp:revision>
  <dcterms:created xsi:type="dcterms:W3CDTF">2017-06-21T11:05:00Z</dcterms:created>
  <dcterms:modified xsi:type="dcterms:W3CDTF">2022-12-30T11:32:09Z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633A516029B3408C93FF3F245A4C1804</vt:lpwstr>
  </property>
  <property fmtid="{D5CDD505-2E9C-101B-9397-08002B2CF9AE}" pid="3" name="KSOProductBuildVer">
    <vt:lpwstr>2052-11.1.0.12980</vt:lpwstr>
  </property>
</Properties>
</file>