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58" r:id="rId4"/>
    <p:sldId id="407" r:id="rId6"/>
    <p:sldId id="502" r:id="rId7"/>
    <p:sldId id="493" r:id="rId8"/>
    <p:sldId id="501" r:id="rId9"/>
    <p:sldId id="500" r:id="rId10"/>
    <p:sldId id="499" r:id="rId11"/>
    <p:sldId id="405" r:id="rId12"/>
    <p:sldId id="406" r:id="rId13"/>
    <p:sldId id="403" r:id="rId14"/>
  </p:sldIdLst>
  <p:sldSz cx="12190095" cy="6859270"/>
  <p:notesSz cx="6858000" cy="9144000"/>
  <p:custDataLst>
    <p:tags r:id="rId18"/>
  </p:custDataLst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76980" autoAdjust="0"/>
  </p:normalViewPr>
  <p:slideViewPr>
    <p:cSldViewPr snapToGrid="0" showGuides="1">
      <p:cViewPr varScale="1">
        <p:scale>
          <a:sx n="56" d="100"/>
          <a:sy n="56" d="100"/>
        </p:scale>
        <p:origin x="11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6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anose="05000000000000000000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79"/>
            <p:cNvSpPr/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82"/>
            <p:cNvSpPr/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3"/>
            <p:cNvSpPr/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4"/>
            <p:cNvSpPr/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5"/>
            <p:cNvSpPr/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2"/>
            <p:cNvSpPr/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3"/>
            <p:cNvSpPr/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4"/>
            <p:cNvSpPr/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6"/>
            <p:cNvSpPr/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7"/>
            <p:cNvSpPr/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8"/>
            <p:cNvSpPr/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9"/>
            <p:cNvSpPr/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0"/>
            <p:cNvSpPr/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1"/>
            <p:cNvSpPr/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2"/>
            <p:cNvSpPr/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3"/>
            <p:cNvSpPr/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4"/>
            <p:cNvSpPr/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5"/>
            <p:cNvSpPr/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/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6"/>
            <p:cNvSpPr/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slide" Target="slide2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3.png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5698659" y="2908337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详情页视觉营销设计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anose="020B0604030504040204" pitchFamily="34" charset="0"/>
              </a:rPr>
              <a:t>项目 七</a:t>
            </a:r>
            <a:endParaRPr lang="en-US" altLang="zh-CN" sz="2800" dirty="0">
              <a:solidFill>
                <a:srgbClr val="3A98BC"/>
              </a:solidFill>
              <a:latin typeface="Verdana" panose="020B060403050404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39460" y="3943350"/>
            <a:ext cx="2381250" cy="485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4010" y="1591310"/>
            <a:ext cx="5364480" cy="3343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7.1.6  </a:t>
            </a:r>
            <a:r>
              <a:rPr lang="zh-CN" altLang="en-US" dirty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9"/>
            <p:cNvSpPr/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16"/>
            <p:cNvSpPr/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21"/>
            <p:cNvSpPr/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38"/>
            <p:cNvSpPr/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39"/>
            <p:cNvSpPr/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0"/>
            <p:cNvSpPr/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1"/>
            <p:cNvSpPr/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2"/>
            <p:cNvSpPr/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3"/>
            <p:cNvSpPr/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44"/>
            <p:cNvSpPr/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45"/>
            <p:cNvSpPr/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46"/>
            <p:cNvSpPr/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89"/>
            <p:cNvSpPr/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10"/>
            <p:cNvSpPr/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/>
        </p:nvGraphicFramePr>
        <p:xfrm>
          <a:off x="1182117" y="3179695"/>
          <a:ext cx="9942300" cy="3085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/>
                <a:gridCol w="4745620"/>
                <a:gridCol w="2326511"/>
                <a:gridCol w="1806797"/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分值（</a:t>
                      </a:r>
                      <a:r>
                        <a:rPr lang="en-US" altLang="zh-CN" sz="2400" b="0" dirty="0"/>
                        <a:t>100</a:t>
                      </a:r>
                      <a:r>
                        <a:rPr lang="zh-CN" altLang="en-US" sz="2400" b="0" dirty="0"/>
                        <a:t>分）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说明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简述商品详情页设计思路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简述商品详情页应遵循的原则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掌握商品详情页客户分析方法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4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简述商品详情页视觉营销体现方式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5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简述商品详情页的各个组成部分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/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anose="020B0604030504040204" pitchFamily="34" charset="0"/>
              </a:rPr>
              <a:t>视觉营销从入门到精通（微课版）</a:t>
            </a:r>
            <a:endParaRPr lang="zh-CN" altLang="en-US" sz="2000" dirty="0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/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录 </a:t>
            </a:r>
            <a:endParaRPr lang="zh-CN" altLang="en-US" b="1" noProof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154909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详情页的设计与营销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148057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7.1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309335"/>
            <a:ext cx="3884076" cy="541237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制作焦点图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3166813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制作商品卖点图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6"/>
            </p:custDataLst>
          </p:nvPr>
        </p:nvSpPr>
        <p:spPr>
          <a:xfrm>
            <a:off x="1090246" y="3927057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制作商品信息展示图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232739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7.2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309198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7.3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9"/>
            </p:custDataLst>
          </p:nvPr>
        </p:nvSpPr>
        <p:spPr>
          <a:xfrm>
            <a:off x="4973994" y="3847684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7.4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MH_Entry_4">
            <a:hlinkClick r:id="" action="ppaction://noaction"/>
          </p:cNvPr>
          <p:cNvSpPr txBox="1"/>
          <p:nvPr>
            <p:custDataLst>
              <p:tags r:id="rId10"/>
            </p:custDataLst>
          </p:nvPr>
        </p:nvSpPr>
        <p:spPr>
          <a:xfrm>
            <a:off x="1090246" y="468730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制作商品细节图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11"/>
            </p:custDataLst>
          </p:nvPr>
        </p:nvSpPr>
        <p:spPr>
          <a:xfrm>
            <a:off x="4973994" y="4612351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7.5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MH_Entry_4">
            <a:hlinkClick r:id="" action="ppaction://noaction"/>
          </p:cNvPr>
          <p:cNvSpPr txBox="1"/>
          <p:nvPr>
            <p:custDataLst>
              <p:tags r:id="rId12"/>
            </p:custDataLst>
          </p:nvPr>
        </p:nvSpPr>
        <p:spPr>
          <a:xfrm>
            <a:off x="1090246" y="544754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制作快递与售后图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>
            <a:hlinkClick r:id="" action="ppaction://noaction"/>
          </p:cNvPr>
          <p:cNvSpPr/>
          <p:nvPr>
            <p:custDataLst>
              <p:tags r:id="rId13"/>
            </p:custDataLst>
          </p:nvPr>
        </p:nvSpPr>
        <p:spPr>
          <a:xfrm>
            <a:off x="4973994" y="5373970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7.6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364730" y="2389505"/>
            <a:ext cx="4179570" cy="3072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4929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endParaRPr lang="en-US" altLang="zh-CN" dirty="0"/>
          </a:p>
          <a:p>
            <a:pPr marL="952500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掌握详情页视觉营销体现的表现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/>
          </a:p>
          <a:p>
            <a:pPr marL="952500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如何使制作的详情页更加符合需求。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详情页设计基本点与原则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030" y="1344847"/>
            <a:ext cx="6257143" cy="3514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详情页遵循的二六法则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844" y="1158033"/>
            <a:ext cx="6200000" cy="35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317" y="1366862"/>
            <a:ext cx="6257143" cy="3504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591" y="1197301"/>
            <a:ext cx="6200000" cy="353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286" y="1330561"/>
            <a:ext cx="6247619" cy="35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7.1.6  </a:t>
            </a:r>
            <a:r>
              <a:rPr lang="zh-CN" altLang="en-US" dirty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9"/>
            <p:cNvSpPr/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16"/>
            <p:cNvSpPr/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21"/>
            <p:cNvSpPr/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38"/>
            <p:cNvSpPr/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39"/>
            <p:cNvSpPr/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0"/>
            <p:cNvSpPr/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1"/>
            <p:cNvSpPr/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2"/>
            <p:cNvSpPr/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3"/>
            <p:cNvSpPr/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44"/>
            <p:cNvSpPr/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45"/>
            <p:cNvSpPr/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46"/>
            <p:cNvSpPr/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89"/>
            <p:cNvSpPr/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10"/>
            <p:cNvSpPr/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/>
        </p:nvGraphicFramePr>
        <p:xfrm>
          <a:off x="1204071" y="2784724"/>
          <a:ext cx="10378329" cy="306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/>
                <a:gridCol w="4752975"/>
                <a:gridCol w="4791075"/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序号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</a:tr>
              <a:tr h="153846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撰写海滩长裙的详情页设计思路，为后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期的制作做准备	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掌握商品详情页设计思路的撰写方法	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对海滩长裙的客户进行分析，判断哪些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属于感兴趣并有需求的客户	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掌握详情页客户分析方法	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1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12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3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14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PP_MARK_KEY" val="d733fa15-6dfa-4ad8-a15f-56a6da8522c6"/>
  <p:tag name="COMMONDATA" val="eyJoZGlkIjoiOTk0ZThhZDc2N2I1NDAzYjU1NTI2YTI3MTU1MzlkYzA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4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5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6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7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8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385</Words>
  <Application>WPS 演示</Application>
  <PresentationFormat>自定义</PresentationFormat>
  <Paragraphs>102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Clear Sans Light</vt:lpstr>
      <vt:lpstr>Almonte Snow</vt:lpstr>
      <vt:lpstr>Verdana</vt:lpstr>
      <vt:lpstr>Times New Roman</vt:lpstr>
      <vt:lpstr>等线</vt:lpstr>
      <vt:lpstr>Arial Unicode MS</vt:lpstr>
      <vt:lpstr>Office 主题​​</vt:lpstr>
      <vt:lpstr>PowerPoint 演示文稿</vt:lpstr>
      <vt:lpstr>PowerPoint 演示文稿</vt:lpstr>
      <vt:lpstr>重点、难点</vt:lpstr>
      <vt:lpstr>详情页设计基本点与原则</vt:lpstr>
      <vt:lpstr>详情页遵循的二六法则</vt:lpstr>
      <vt:lpstr>PowerPoint 演示文稿</vt:lpstr>
      <vt:lpstr>PowerPoint 演示文稿</vt:lpstr>
      <vt:lpstr>PowerPoint 演示文稿</vt:lpstr>
      <vt:lpstr>7.1.6  任务实训及考核</vt:lpstr>
      <vt:lpstr>7.1.6  任务实训及考核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阳光飘雪</cp:lastModifiedBy>
  <cp:revision>121</cp:revision>
  <dcterms:created xsi:type="dcterms:W3CDTF">2017-06-21T11:05:00Z</dcterms:created>
  <dcterms:modified xsi:type="dcterms:W3CDTF">2022-12-30T11:31:38Z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D61D6DED466C4DBB805C49216322028C</vt:lpwstr>
  </property>
  <property fmtid="{D5CDD505-2E9C-101B-9397-08002B2CF9AE}" pid="3" name="KSOProductBuildVer">
    <vt:lpwstr>2052-11.1.0.12980</vt:lpwstr>
  </property>
</Properties>
</file>