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4" r:id="rId3"/>
    <p:sldId id="390" r:id="rId5"/>
    <p:sldId id="444" r:id="rId6"/>
    <p:sldId id="445" r:id="rId7"/>
    <p:sldId id="391" r:id="rId8"/>
    <p:sldId id="392" r:id="rId9"/>
    <p:sldId id="393" r:id="rId10"/>
    <p:sldId id="405" r:id="rId11"/>
    <p:sldId id="406" r:id="rId12"/>
    <p:sldId id="323" r:id="rId13"/>
    <p:sldId id="394" r:id="rId14"/>
  </p:sldIdLst>
  <p:sldSz cx="12190095" cy="685927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7273" autoAdjust="0"/>
  </p:normalViewPr>
  <p:slideViewPr>
    <p:cSldViewPr snapToGrid="0">
      <p:cViewPr varScale="1">
        <p:scale>
          <a:sx n="56" d="100"/>
          <a:sy n="56" d="100"/>
        </p:scale>
        <p:origin x="11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日聚划算     </a:t>
            </a:r>
            <a:r>
              <a:rPr lang="en-US" altLang="zh-CN" dirty="0"/>
              <a:t>""10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日聚划算     </a:t>
            </a:r>
            <a:r>
              <a:rPr lang="en-US" altLang="zh-CN" dirty="0"/>
              <a:t>""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"</a:t>
            </a:r>
            <a:r>
              <a:rPr lang="zh-CN" altLang="en-US" dirty="0"/>
              <a:t>方正粗倩简体</a:t>
            </a:r>
            <a:r>
              <a:rPr lang="en-US" altLang="zh-CN" dirty="0"/>
              <a:t>"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其他文字</a:t>
            </a:r>
            <a:r>
              <a:rPr lang="en-US" altLang="zh-CN" dirty="0"/>
              <a:t>"</a:t>
            </a:r>
            <a:r>
              <a:rPr lang="zh-CN" altLang="en-US" dirty="0"/>
              <a:t>迷你简汉真广标</a:t>
            </a:r>
            <a:r>
              <a:rPr lang="en-US" altLang="zh-CN" dirty="0"/>
              <a:t>"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就这么任性     字体颜色</a:t>
            </a:r>
            <a:r>
              <a:rPr lang="en-US" altLang="zh-CN" dirty="0"/>
              <a:t>"#03ddef"     </a:t>
            </a:r>
            <a:r>
              <a:rPr lang="zh-CN" altLang="en-US" dirty="0"/>
              <a:t>免单  字体颜色</a:t>
            </a:r>
            <a:r>
              <a:rPr lang="en-US" altLang="zh-CN" dirty="0"/>
              <a:t>"#fb2f3a"  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日聚划算     下面圆角矩形 颜色 “</a:t>
            </a:r>
            <a:r>
              <a:rPr lang="en-US" altLang="zh-CN" dirty="0"/>
              <a:t>#ff8120“   </a:t>
            </a:r>
            <a:r>
              <a:rPr lang="zh-CN" altLang="en-US" dirty="0"/>
              <a:t>半径</a:t>
            </a:r>
            <a:r>
              <a:rPr lang="en-US" altLang="zh-CN" dirty="0"/>
              <a:t>10px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上午九时 准时开抢     下面圆角矩形 颜色 “</a:t>
            </a:r>
            <a:r>
              <a:rPr lang="en-US" altLang="zh-CN" dirty="0"/>
              <a:t>#fb2f3a“   </a:t>
            </a:r>
            <a:r>
              <a:rPr lang="zh-CN" altLang="en-US" dirty="0"/>
              <a:t>半径</a:t>
            </a:r>
            <a:r>
              <a:rPr lang="en-US" altLang="zh-CN" dirty="0"/>
              <a:t>10px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所有文字后背景形状  颜色“</a:t>
            </a:r>
            <a:r>
              <a:rPr lang="en-US" altLang="zh-CN" dirty="0"/>
              <a:t>#310e0a    </a:t>
            </a:r>
            <a:r>
              <a:rPr lang="zh-CN" altLang="en-US" dirty="0"/>
              <a:t>用钢笔工具，设置属性</a:t>
            </a:r>
            <a:r>
              <a:rPr lang="en-US" altLang="zh-CN" dirty="0"/>
              <a:t>”</a:t>
            </a:r>
            <a:r>
              <a:rPr lang="zh-CN" altLang="en-US" dirty="0"/>
              <a:t>形状</a:t>
            </a:r>
            <a:r>
              <a:rPr lang="en-US" altLang="zh-CN" dirty="0"/>
              <a:t>“</a:t>
            </a:r>
            <a:r>
              <a:rPr lang="zh-CN" altLang="en-US" dirty="0"/>
              <a:t>，绘制文字的大致轮廓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 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牛皮大钱夹 下方矩形   颜色“</a:t>
            </a:r>
            <a:r>
              <a:rPr lang="en-US" altLang="zh-CN" dirty="0"/>
              <a:t>#000000</a:t>
            </a:r>
            <a:r>
              <a:rPr lang="zh-CN" altLang="en-US" dirty="0"/>
              <a:t>” 大小  </a:t>
            </a:r>
            <a:r>
              <a:rPr lang="en-US" altLang="zh-CN" dirty="0"/>
              <a:t>480</a:t>
            </a:r>
            <a:r>
              <a:rPr lang="zh-CN" altLang="en-US" dirty="0"/>
              <a:t>*</a:t>
            </a:r>
            <a:r>
              <a:rPr lang="en-US" altLang="zh-CN" dirty="0"/>
              <a:t>115px</a:t>
            </a:r>
            <a:endParaRPr lang="en-US" altLang="zh-CN" dirty="0"/>
          </a:p>
          <a:p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58</a:t>
            </a:r>
            <a:r>
              <a:rPr lang="zh-CN" altLang="en-US" dirty="0"/>
              <a:t>              下方矩形   颜色“</a:t>
            </a:r>
            <a:r>
              <a:rPr lang="en-US" altLang="zh-CN" dirty="0"/>
              <a:t>#721302</a:t>
            </a:r>
            <a:r>
              <a:rPr lang="zh-CN" altLang="en-US" dirty="0"/>
              <a:t>” 大小  </a:t>
            </a:r>
            <a:r>
              <a:rPr lang="en-US" altLang="zh-CN" dirty="0"/>
              <a:t>320</a:t>
            </a:r>
            <a:r>
              <a:rPr lang="zh-CN" altLang="en-US" dirty="0"/>
              <a:t>*</a:t>
            </a:r>
            <a:r>
              <a:rPr lang="en-US" altLang="zh-CN" dirty="0"/>
              <a:t>115px</a:t>
            </a:r>
            <a:endParaRPr lang="en-US" altLang="zh-CN" dirty="0"/>
          </a:p>
          <a:p>
            <a:r>
              <a:rPr lang="zh-CN" altLang="en-US" dirty="0"/>
              <a:t>  </a:t>
            </a:r>
            <a:endParaRPr lang="en-US" altLang="zh-CN" dirty="0"/>
          </a:p>
          <a:p>
            <a:r>
              <a:rPr lang="zh-CN" altLang="en-US" dirty="0"/>
              <a:t>聚划算         下方自定义形状工具   “横幅</a:t>
            </a:r>
            <a:r>
              <a:rPr lang="en-US" altLang="zh-CN" dirty="0"/>
              <a:t>3</a:t>
            </a:r>
            <a:r>
              <a:rPr lang="zh-CN" altLang="en-US" dirty="0"/>
              <a:t>”   颜色“</a:t>
            </a:r>
            <a:r>
              <a:rPr lang="en-US" altLang="zh-CN" dirty="0"/>
              <a:t>#721302</a:t>
            </a:r>
            <a:r>
              <a:rPr lang="zh-CN" altLang="en-US" dirty="0"/>
              <a:t>”   投影   </a:t>
            </a:r>
            <a:r>
              <a:rPr lang="en-US" altLang="zh-CN" dirty="0"/>
              <a:t>-</a:t>
            </a:r>
            <a:r>
              <a:rPr lang="zh-CN" altLang="en-US" dirty="0"/>
              <a:t>距离、扩展和大小  分别为“</a:t>
            </a:r>
            <a:r>
              <a:rPr lang="en-US" altLang="zh-CN" dirty="0"/>
              <a:t>8</a:t>
            </a:r>
            <a:r>
              <a:rPr lang="zh-CN" altLang="en-US" dirty="0"/>
              <a:t>”像素   </a:t>
            </a:r>
            <a:r>
              <a:rPr lang="en-US" altLang="zh-CN" dirty="0"/>
              <a:t>10%</a:t>
            </a:r>
            <a:r>
              <a:rPr lang="zh-CN" altLang="en-US" dirty="0"/>
              <a:t>，</a:t>
            </a:r>
            <a:r>
              <a:rPr lang="en-US" altLang="zh-CN" dirty="0"/>
              <a:t>15</a:t>
            </a:r>
            <a:r>
              <a:rPr lang="zh-CN" altLang="en-US" dirty="0"/>
              <a:t>像素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slide" Target="slide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6202214" y="2809293"/>
            <a:ext cx="5866754" cy="1862455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  <a:sym typeface="+mn-ea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  <a:p>
            <a:pPr>
              <a:lnSpc>
                <a:spcPct val="120000"/>
              </a:lnSpc>
            </a:pPr>
            <a:endParaRPr lang="id-ID" altLang="zh-CN" sz="4800" b="1" dirty="0">
              <a:solidFill>
                <a:schemeClr val="accent1"/>
              </a:solidFill>
              <a:latin typeface="+mn-ea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90" y="3189877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201955" y="2360848"/>
            <a:ext cx="1705242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anose="020B0604030504040204" pitchFamily="34" charset="0"/>
              </a:rPr>
              <a:t>项目</a:t>
            </a:r>
            <a:r>
              <a:rPr lang="zh-CN" altLang="en-US" sz="2800" dirty="0">
                <a:solidFill>
                  <a:srgbClr val="3A98BC"/>
                </a:solidFill>
                <a:latin typeface="Verdana" panose="020B0604030504040204" pitchFamily="34" charset="0"/>
              </a:rPr>
              <a:t>四</a:t>
            </a:r>
            <a:endParaRPr lang="zh-CN" altLang="en-US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96720"/>
            <a:ext cx="5364480" cy="3343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95" y="3943350"/>
            <a:ext cx="2381250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7" y="1653632"/>
            <a:ext cx="4677706" cy="46779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6329" y="1367882"/>
            <a:ext cx="6873289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ts val="600"/>
              </a:spcBef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）下面处理一张曝光不足、色彩暗淡的咖啡杯图片（配套资料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咖啡杯</a:t>
            </a:r>
            <a:r>
              <a:rPr lang="en-US" altLang="zh-CN" sz="2200" dirty="0"/>
              <a:t>.jpg</a:t>
            </a:r>
            <a:r>
              <a:rPr lang="zh-CN" altLang="en-US" sz="2200" dirty="0"/>
              <a:t>），处理后色泽鲜艳、美观（配套资料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效果文件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咖啡杯</a:t>
            </a:r>
            <a:r>
              <a:rPr lang="en-US" altLang="zh-CN" sz="2200" dirty="0"/>
              <a:t>.jpg</a:t>
            </a:r>
            <a:r>
              <a:rPr lang="zh-CN" altLang="en-US" sz="2200" dirty="0"/>
              <a:t>）。</a:t>
            </a:r>
            <a:endParaRPr lang="zh-CN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实战与提升</a:t>
            </a:r>
            <a:endParaRPr lang="zh-CN" altLang="en-US" b="1" dirty="0">
              <a:solidFill>
                <a:srgbClr val="3A98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9" y="3363528"/>
            <a:ext cx="5944907" cy="32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430" y="2142177"/>
            <a:ext cx="5560145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ts val="600"/>
              </a:spcBef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）本练习将对实拍童装图片（配套资料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童装</a:t>
            </a:r>
            <a:r>
              <a:rPr lang="en-US" altLang="zh-CN" sz="2200" dirty="0"/>
              <a:t>.jpg</a:t>
            </a:r>
            <a:r>
              <a:rPr lang="zh-CN" altLang="en-US" sz="2200" dirty="0"/>
              <a:t>）进行颜色调整，并抠图更换背景（配套资料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重装背景</a:t>
            </a:r>
            <a:r>
              <a:rPr lang="en-US" altLang="zh-CN" sz="2200" dirty="0"/>
              <a:t>.</a:t>
            </a:r>
            <a:r>
              <a:rPr lang="en-US" altLang="zh-CN" sz="2200" dirty="0" err="1"/>
              <a:t>psd</a:t>
            </a:r>
            <a:r>
              <a:rPr lang="zh-CN" altLang="en-US" sz="2200" dirty="0"/>
              <a:t>），处理后的童装更加粉嫩可爱，充满童趣（配套资料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效果文件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童装</a:t>
            </a:r>
            <a:r>
              <a:rPr lang="en-US" altLang="zh-CN" sz="2200" dirty="0"/>
              <a:t>.</a:t>
            </a:r>
            <a:r>
              <a:rPr lang="en-US" altLang="zh-CN" sz="2200" dirty="0" err="1"/>
              <a:t>psd</a:t>
            </a:r>
            <a:r>
              <a:rPr lang="zh-CN" altLang="en-US" sz="2200" dirty="0"/>
              <a:t>）。</a:t>
            </a:r>
            <a:endParaRPr lang="zh-CN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6677461" y="80385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项目实战与提升</a:t>
            </a:r>
            <a:endParaRPr lang="zh-CN" altLang="en-US" b="1" dirty="0">
              <a:solidFill>
                <a:srgbClr val="3A98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23" y="2046927"/>
            <a:ext cx="4878279" cy="4134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MH_Entry_4">
            <a:hlinkClick r:id="" action="ppaction://noaction"/>
          </p:cNvPr>
          <p:cNvSpPr txBox="1"/>
          <p:nvPr>
            <p:custDataLst>
              <p:tags r:id="rId10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30" y="2389505"/>
            <a:ext cx="4179570" cy="307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教学目标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07765" y="1482971"/>
            <a:ext cx="9343770" cy="34309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知识目标</a:t>
            </a:r>
            <a:endParaRPr lang="en-US" altLang="zh-CN" dirty="0">
              <a:latin typeface="+mj-ea"/>
              <a:ea typeface="+mj-ea"/>
            </a:endParaRPr>
          </a:p>
          <a:p>
            <a:pPr marL="95250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</a:t>
            </a:r>
            <a:r>
              <a:rPr lang="zh-CN" altLang="en-US" sz="2000" dirty="0"/>
              <a:t>丰富</a:t>
            </a:r>
            <a:r>
              <a:rPr lang="zh-CN" altLang="zh-CN" sz="2000" dirty="0"/>
              <a:t>图片</a:t>
            </a:r>
            <a:r>
              <a:rPr lang="zh-CN" altLang="en-US" sz="2000" dirty="0"/>
              <a:t>的方式</a:t>
            </a:r>
            <a:endParaRPr lang="zh-CN" altLang="zh-CN" sz="2000" dirty="0"/>
          </a:p>
          <a:p>
            <a:r>
              <a:rPr lang="zh-CN" altLang="en-US" dirty="0">
                <a:latin typeface="+mj-ea"/>
                <a:ea typeface="+mj-ea"/>
              </a:rPr>
              <a:t>能力目标</a:t>
            </a:r>
            <a:endParaRPr lang="en-US" altLang="zh-CN" dirty="0">
              <a:latin typeface="+mj-ea"/>
              <a:ea typeface="+mj-ea"/>
            </a:endParaRPr>
          </a:p>
          <a:p>
            <a:pPr marL="95250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能</a:t>
            </a:r>
            <a:r>
              <a:rPr lang="zh-CN" altLang="zh-CN" sz="2000" dirty="0"/>
              <a:t>根据</a:t>
            </a:r>
            <a:r>
              <a:rPr lang="zh-CN" altLang="en-US" sz="2000" dirty="0"/>
              <a:t>不同图片条件</a:t>
            </a:r>
            <a:r>
              <a:rPr lang="en-US" altLang="zh-CN" sz="2000" dirty="0"/>
              <a:t>,</a:t>
            </a:r>
            <a:r>
              <a:rPr lang="zh-CN" altLang="zh-CN" sz="2000" dirty="0"/>
              <a:t>不同</a:t>
            </a:r>
            <a:r>
              <a:rPr lang="zh-CN" altLang="en-US" sz="2000" dirty="0"/>
              <a:t>场景需求</a:t>
            </a:r>
            <a:r>
              <a:rPr lang="en-US" altLang="zh-CN" sz="2000" dirty="0"/>
              <a:t>,</a:t>
            </a:r>
            <a:r>
              <a:rPr lang="zh-CN" altLang="en-US" sz="2000" dirty="0"/>
              <a:t>添加图片丰富元素</a:t>
            </a:r>
            <a:endParaRPr lang="zh-CN" altLang="en-US" sz="2000" dirty="0"/>
          </a:p>
          <a:p>
            <a:pPr marL="0" lvl="1"/>
            <a:r>
              <a:rPr lang="zh-CN" altLang="en-US" dirty="0"/>
              <a:t>思政目标</a:t>
            </a:r>
            <a:endParaRPr lang="en-US" altLang="zh-CN" dirty="0"/>
          </a:p>
          <a:p>
            <a:pPr marL="952500" lvl="1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通过添加图片元素，培养在不同需求情况下对图片的处理能力，提高审美能力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996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掌握处理图片污点的方法</a:t>
            </a:r>
            <a:endParaRPr lang="zh-CN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掌握抠取图像的方法</a:t>
            </a:r>
            <a:endParaRPr lang="zh-CN" altLang="zh-CN" sz="2000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2000" dirty="0"/>
              <a:t>掌握不同调色工具的使用方式</a:t>
            </a: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pPr marL="952500" lvl="1" indent="-342900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/>
              <a:t>根据不同需要调整修复图片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/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当图片完成处理后，还可以选择添加一些设计元素，以修饰与丰富图片。文字、形状、标签、图案是网店中最常见的设计元素。本小节将先讲解添加与美化图片文字的方法，再对添加形状的方法进行介绍。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4.5.1  </a:t>
            </a:r>
            <a:r>
              <a:rPr lang="zh-CN" altLang="en-US" dirty="0"/>
              <a:t>添加与美化图片文字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1726237"/>
            <a:ext cx="3881294" cy="19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7" y="1726037"/>
            <a:ext cx="3881293" cy="19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79" y="1726037"/>
            <a:ext cx="3553594" cy="19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4057650"/>
            <a:ext cx="4163386" cy="218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98" y="4092829"/>
            <a:ext cx="2958827" cy="21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29" y="4102881"/>
            <a:ext cx="3926840" cy="20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46730" y="1563763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51611" y="153375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3906" y="1522307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8720" y="3910426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75625" y="3841271"/>
            <a:ext cx="489746" cy="523220"/>
            <a:chOff x="922697" y="1749289"/>
            <a:chExt cx="489746" cy="523220"/>
          </a:xfrm>
        </p:grpSpPr>
        <p:sp>
          <p:nvSpPr>
            <p:cNvPr id="33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79325" y="3862977"/>
            <a:ext cx="468053" cy="523220"/>
            <a:chOff x="946634" y="2721906"/>
            <a:chExt cx="468053" cy="523220"/>
          </a:xfrm>
        </p:grpSpPr>
        <p:sp>
          <p:nvSpPr>
            <p:cNvPr id="4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849" y="106948"/>
            <a:ext cx="1076190" cy="132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665" y="464448"/>
            <a:ext cx="9994862" cy="431995"/>
          </a:xfrm>
        </p:spPr>
        <p:txBody>
          <a:bodyPr/>
          <a:lstStyle/>
          <a:p>
            <a:r>
              <a:rPr lang="en-US" altLang="zh-CN" dirty="0"/>
              <a:t>4.5.2  </a:t>
            </a:r>
            <a:r>
              <a:rPr lang="zh-CN" altLang="en-US" dirty="0"/>
              <a:t>为商品图片添加形状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6" y="240982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94" y="2409825"/>
            <a:ext cx="28123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4" y="2409825"/>
            <a:ext cx="284008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68" y="240982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8616" y="2148215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93158" y="216992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5507" y="2212824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03860" y="2185835"/>
            <a:ext cx="468053" cy="523220"/>
            <a:chOff x="946634" y="2721906"/>
            <a:chExt cx="468053" cy="523220"/>
          </a:xfrm>
        </p:grpSpPr>
        <p:sp>
          <p:nvSpPr>
            <p:cNvPr id="3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388" y="558965"/>
            <a:ext cx="1047619" cy="1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4.5.3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04071" y="2813681"/>
          <a:ext cx="10378329" cy="269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0534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>
                          <a:latin typeface="+mj-ea"/>
                          <a:ea typeface="+mj-ea"/>
                        </a:rPr>
                        <a:t>1</a:t>
                      </a:r>
                      <a:endParaRPr lang="en-US" altLang="zh-CN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对前面处理好的装生菜的盘子添加说明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性文字，要在文字中体现特色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掌握文字的输入与编辑方法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34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>
                          <a:latin typeface="+mj-ea"/>
                          <a:ea typeface="+mj-ea"/>
                        </a:rPr>
                        <a:t>2</a:t>
                      </a:r>
                      <a:endParaRPr lang="en-US" altLang="zh-CN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在装生菜的盘子中添加文字的下方绘制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形状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掌握形状的绘制方法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4.5.3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2117" y="3179695"/>
          <a:ext cx="9942300" cy="177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简述文字的输入与编辑方法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简述如何绘制不同样式的形状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p="http://schemas.openxmlformats.org/presentationml/2006/main">
  <p:tag name="KSO_WM_UNIT_TABLE_BEAUTIFY" val="smartTable{d58dba74-6977-43b3-bae5-9abfa6911f8b}"/>
</p:tagLst>
</file>

<file path=ppt/tags/tag12.xml><?xml version="1.0" encoding="utf-8"?>
<p:tagLst xmlns:p="http://schemas.openxmlformats.org/presentationml/2006/main">
  <p:tag name="KSO_WM_UNIT_TABLE_BEAUTIFY" val="smartTable{947f7c82-641a-4729-9a95-1106332fb36b}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WPS 演示</Application>
  <PresentationFormat>自定义</PresentationFormat>
  <Paragraphs>127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Clear Sans Light</vt:lpstr>
      <vt:lpstr>Almonte Snow</vt:lpstr>
      <vt:lpstr>Verdana</vt:lpstr>
      <vt:lpstr>Times New Roman</vt:lpstr>
      <vt:lpstr>Calibri Light</vt:lpstr>
      <vt:lpstr>方正宋刻本秀楷简体</vt:lpstr>
      <vt:lpstr>Arial Unicode MS</vt:lpstr>
      <vt:lpstr>等线</vt:lpstr>
      <vt:lpstr>Office 主题​​</vt:lpstr>
      <vt:lpstr>PowerPoint 演示文稿</vt:lpstr>
      <vt:lpstr>PowerPoint 演示文稿</vt:lpstr>
      <vt:lpstr>教学目标</vt:lpstr>
      <vt:lpstr>重点、难点</vt:lpstr>
      <vt:lpstr>PowerPoint 演示文稿</vt:lpstr>
      <vt:lpstr>4.5.1  添加与美化图片文字</vt:lpstr>
      <vt:lpstr>4.5.2  为商品图片添加形状</vt:lpstr>
      <vt:lpstr>4.5.3  任务实训及考核</vt:lpstr>
      <vt:lpstr>4.5.3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阳光飘雪</cp:lastModifiedBy>
  <cp:revision>86</cp:revision>
  <dcterms:created xsi:type="dcterms:W3CDTF">2017-06-21T11:05:00Z</dcterms:created>
  <dcterms:modified xsi:type="dcterms:W3CDTF">2022-04-09T13:14:50Z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38A8FB6925C5491E8F04A1423CAB2B9A</vt:lpwstr>
  </property>
  <property fmtid="{D5CDD505-2E9C-101B-9397-08002B2CF9AE}" pid="3" name="KSOProductBuildVer">
    <vt:lpwstr>2052-11.1.0.11365</vt:lpwstr>
  </property>
</Properties>
</file>