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95" r:id="rId3"/>
    <p:sldId id="257" r:id="rId5"/>
    <p:sldId id="467" r:id="rId6"/>
    <p:sldId id="468" r:id="rId7"/>
    <p:sldId id="470" r:id="rId8"/>
    <p:sldId id="471" r:id="rId9"/>
    <p:sldId id="472" r:id="rId10"/>
    <p:sldId id="473" r:id="rId11"/>
    <p:sldId id="474" r:id="rId12"/>
    <p:sldId id="475" r:id="rId13"/>
    <p:sldId id="476" r:id="rId14"/>
    <p:sldId id="477" r:id="rId15"/>
    <p:sldId id="478" r:id="rId16"/>
    <p:sldId id="479" r:id="rId17"/>
    <p:sldId id="480" r:id="rId18"/>
    <p:sldId id="481" r:id="rId19"/>
    <p:sldId id="482" r:id="rId20"/>
    <p:sldId id="483" r:id="rId21"/>
    <p:sldId id="484" r:id="rId22"/>
    <p:sldId id="485" r:id="rId23"/>
    <p:sldId id="486" r:id="rId24"/>
    <p:sldId id="487" r:id="rId25"/>
    <p:sldId id="393" r:id="rId26"/>
    <p:sldId id="394" r:id="rId27"/>
  </p:sldIdLst>
  <p:sldSz cx="9144000" cy="6858000" type="screen4x3"/>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98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4" d="100"/>
          <a:sy n="84" d="100"/>
        </p:scale>
        <p:origin x="-1152" y="-90"/>
      </p:cViewPr>
      <p:guideLst>
        <p:guide orient="horz" pos="22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1" Type="http://schemas.openxmlformats.org/officeDocument/2006/relationships/tags" Target="tags/tag46.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2A621-A235-4088-B3EA-596027D9168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50DC1E-3A75-4BDF-AF78-4270E339D63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矩形 6"/>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矩形 6"/>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矩形 6"/>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矩形 7"/>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10" name="矩形 9"/>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矩形 6"/>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7" name="矩形 6"/>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矩形 7"/>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
        <p:nvSpPr>
          <p:cNvPr id="8" name="矩形 7"/>
          <p:cNvSpPr/>
          <p:nvPr userDrawn="1">
            <p:custDataLst>
              <p:tags r:id="rId2"/>
            </p:custDataLst>
          </p:nvPr>
        </p:nvSpPr>
        <p:spPr>
          <a:xfrm>
            <a:off x="-1" y="328810"/>
            <a:ext cx="1268234" cy="364643"/>
          </a:xfrm>
          <a:prstGeom prst="rect">
            <a:avLst/>
          </a:prstGeom>
          <a:solidFill>
            <a:srgbClr val="3A98BC"/>
          </a:solidFill>
          <a:ln>
            <a:solidFill>
              <a:schemeClr val="accent1"/>
            </a:solid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
        <p:nvSpPr>
          <p:cNvPr id="40" name="矩形 39"/>
          <p:cNvSpPr/>
          <p:nvPr userDrawn="1">
            <p:custDataLst>
              <p:tags r:id="rId3"/>
            </p:custDataLst>
          </p:nvPr>
        </p:nvSpPr>
        <p:spPr>
          <a:xfrm>
            <a:off x="10529" y="765513"/>
            <a:ext cx="9360000" cy="28800"/>
          </a:xfrm>
          <a:prstGeom prst="rect">
            <a:avLst/>
          </a:prstGeom>
          <a:solidFill>
            <a:srgbClr val="3A98BC"/>
          </a:solidFill>
          <a:ln>
            <a:noFill/>
          </a:ln>
        </p:spPr>
        <p:style>
          <a:lnRef idx="0">
            <a:srgbClr val="FFFFFF"/>
          </a:lnRef>
          <a:fillRef idx="1">
            <a:schemeClr val="accent1"/>
          </a:fillRef>
          <a:effectRef idx="0">
            <a:srgbClr val="FFFFFF"/>
          </a:effectRef>
          <a:fontRef idx="minor">
            <a:schemeClr val="lt1"/>
          </a:fontRef>
        </p:style>
        <p:txBody>
          <a:bodyPr lIns="121899" tIns="60949" rIns="121899" bIns="60949" rtlCol="0" anchor="ctr"/>
          <a:p>
            <a:pPr algn="ctr"/>
            <a:endParaRPr lang="zh-CN" altLang="en-US" sz="1300" b="1">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5"/>
          <p:cNvSpPr txBox="1"/>
          <p:nvPr/>
        </p:nvSpPr>
        <p:spPr>
          <a:xfrm>
            <a:off x="4652387" y="2963671"/>
            <a:ext cx="4400753" cy="731520"/>
          </a:xfrm>
          <a:prstGeom prst="rect">
            <a:avLst/>
          </a:prstGeom>
          <a:noFill/>
        </p:spPr>
        <p:txBody>
          <a:bodyPr wrap="square" lIns="68557" tIns="34279" rIns="68557" bIns="34279">
            <a:spAutoFit/>
            <a:scene3d>
              <a:camera prst="orthographicFront"/>
              <a:lightRig rig="threePt" dir="t"/>
            </a:scene3d>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913130" fontAlgn="base">
              <a:spcBef>
                <a:spcPct val="0"/>
              </a:spcBef>
              <a:spcAft>
                <a:spcPct val="0"/>
              </a:spcAft>
              <a:defRPr>
                <a:solidFill>
                  <a:schemeClr val="tx1"/>
                </a:solidFill>
                <a:latin typeface="Calibri" panose="020F0502020204030204" charset="0"/>
              </a:defRPr>
            </a:lvl6pPr>
            <a:lvl7pPr marL="2971800" indent="-228600" defTabSz="913130" fontAlgn="base">
              <a:spcBef>
                <a:spcPct val="0"/>
              </a:spcBef>
              <a:spcAft>
                <a:spcPct val="0"/>
              </a:spcAft>
              <a:defRPr>
                <a:solidFill>
                  <a:schemeClr val="tx1"/>
                </a:solidFill>
                <a:latin typeface="Calibri" panose="020F0502020204030204" charset="0"/>
              </a:defRPr>
            </a:lvl7pPr>
            <a:lvl8pPr marL="3429000" indent="-228600" defTabSz="913130" fontAlgn="base">
              <a:spcBef>
                <a:spcPct val="0"/>
              </a:spcBef>
              <a:spcAft>
                <a:spcPct val="0"/>
              </a:spcAft>
              <a:defRPr>
                <a:solidFill>
                  <a:schemeClr val="tx1"/>
                </a:solidFill>
                <a:latin typeface="Calibri" panose="020F0502020204030204" charset="0"/>
              </a:defRPr>
            </a:lvl8pPr>
            <a:lvl9pPr marL="3886200" indent="-228600" defTabSz="913130" fontAlgn="base">
              <a:spcBef>
                <a:spcPct val="0"/>
              </a:spcBef>
              <a:spcAft>
                <a:spcPct val="0"/>
              </a:spcAft>
              <a:defRPr>
                <a:solidFill>
                  <a:schemeClr val="tx1"/>
                </a:solidFill>
                <a:latin typeface="Calibri" panose="020F0502020204030204" charset="0"/>
              </a:defRPr>
            </a:lvl9pPr>
          </a:lstStyle>
          <a:p>
            <a:pPr>
              <a:lnSpc>
                <a:spcPct val="120000"/>
              </a:lnSpc>
            </a:pPr>
            <a:r>
              <a:rPr lang="zh-CN" altLang="en-US" sz="3600" b="1" dirty="0">
                <a:solidFill>
                  <a:srgbClr val="3A98BC"/>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Clear Sans Light" pitchFamily="34" charset="0"/>
                <a:sym typeface="+mn-ea"/>
              </a:rPr>
              <a:t>视觉的影像传达</a:t>
            </a:r>
            <a:endParaRPr lang="zh-CN" altLang="en-US" sz="3600" b="1" dirty="0">
              <a:solidFill>
                <a:srgbClr val="3A98BC"/>
              </a:solidFill>
              <a:effectLst>
                <a:outerShdw blurRad="38100" dist="25400" dir="5400000" algn="ctr" rotWithShape="0">
                  <a:srgbClr val="6E747A">
                    <a:alpha val="43000"/>
                  </a:srgbClr>
                </a:outerShdw>
              </a:effectLst>
              <a:latin typeface="微软雅黑" panose="020B0503020204020204" charset="-122"/>
              <a:ea typeface="微软雅黑" panose="020B0503020204020204" charset="-122"/>
              <a:cs typeface="Clear Sans Light" pitchFamily="34" charset="0"/>
              <a:sym typeface="+mn-ea"/>
            </a:endParaRPr>
          </a:p>
        </p:txBody>
      </p:sp>
      <p:sp>
        <p:nvSpPr>
          <p:cNvPr id="10" name="矩形 9"/>
          <p:cNvSpPr/>
          <p:nvPr/>
        </p:nvSpPr>
        <p:spPr>
          <a:xfrm>
            <a:off x="1411" y="857167"/>
            <a:ext cx="143467" cy="4263753"/>
          </a:xfrm>
          <a:prstGeom prst="rect">
            <a:avLst/>
          </a:prstGeom>
          <a:solidFill>
            <a:srgbClr val="3A98BC"/>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8" rIns="91438" bIns="45718" rtlCol="0" anchor="ctr"/>
          <a:lstStyle/>
          <a:p>
            <a:pPr algn="ctr"/>
            <a:endParaRPr lang="zh-CN" altLang="en-US" sz="1350"/>
          </a:p>
        </p:txBody>
      </p:sp>
      <p:sp>
        <p:nvSpPr>
          <p:cNvPr id="11" name="矩形 10"/>
          <p:cNvSpPr/>
          <p:nvPr/>
        </p:nvSpPr>
        <p:spPr>
          <a:xfrm>
            <a:off x="8999374" y="3249153"/>
            <a:ext cx="133960" cy="2743062"/>
          </a:xfrm>
          <a:prstGeom prst="rect">
            <a:avLst/>
          </a:prstGeom>
          <a:solidFill>
            <a:srgbClr val="3A98BC"/>
          </a:solidFill>
          <a:ln>
            <a:noFill/>
          </a:ln>
        </p:spPr>
        <p:style>
          <a:lnRef idx="2">
            <a:schemeClr val="accent1">
              <a:shade val="50000"/>
            </a:schemeClr>
          </a:lnRef>
          <a:fillRef idx="1">
            <a:schemeClr val="accent1"/>
          </a:fillRef>
          <a:effectRef idx="0">
            <a:schemeClr val="accent1"/>
          </a:effectRef>
          <a:fontRef idx="minor">
            <a:schemeClr val="lt1"/>
          </a:fontRef>
        </p:style>
        <p:txBody>
          <a:bodyPr lIns="91438" tIns="45718" rIns="91438" bIns="45718" rtlCol="0" anchor="ctr"/>
          <a:lstStyle/>
          <a:p>
            <a:pPr algn="ctr"/>
            <a:endParaRPr lang="zh-CN" altLang="en-US" sz="1350"/>
          </a:p>
        </p:txBody>
      </p:sp>
      <p:sp>
        <p:nvSpPr>
          <p:cNvPr id="15" name="TextBox 6"/>
          <p:cNvSpPr txBox="1">
            <a:spLocks noChangeArrowheads="1"/>
          </p:cNvSpPr>
          <p:nvPr/>
        </p:nvSpPr>
        <p:spPr bwMode="auto">
          <a:xfrm>
            <a:off x="4652193" y="2627284"/>
            <a:ext cx="1279131" cy="412750"/>
          </a:xfrm>
          <a:prstGeom prst="rect">
            <a:avLst/>
          </a:prstGeom>
          <a:noFill/>
          <a:ln w="9525">
            <a:noFill/>
            <a:miter lim="800000"/>
          </a:ln>
        </p:spPr>
        <p:txBody>
          <a:bodyPr wrap="square" lIns="91438" tIns="45718" rIns="91438" bIns="45718">
            <a:spAutoFit/>
          </a:bodyPr>
          <a:lstStyle>
            <a:lvl1pPr>
              <a:defRPr sz="1400">
                <a:solidFill>
                  <a:schemeClr val="tx1"/>
                </a:solidFill>
                <a:latin typeface="微软雅黑" panose="020B0503020204020204" charset="-122"/>
                <a:ea typeface="微软雅黑" panose="020B0503020204020204" charset="-122"/>
              </a:defRPr>
            </a:lvl1pPr>
            <a:lvl2pPr marL="742950" indent="-285750">
              <a:defRPr sz="1400">
                <a:solidFill>
                  <a:schemeClr val="tx1"/>
                </a:solidFill>
                <a:latin typeface="微软雅黑" panose="020B0503020204020204" charset="-122"/>
                <a:ea typeface="微软雅黑" panose="020B0503020204020204" charset="-122"/>
              </a:defRPr>
            </a:lvl2pPr>
            <a:lvl3pPr marL="1143000" indent="-228600">
              <a:defRPr sz="1400">
                <a:solidFill>
                  <a:schemeClr val="tx1"/>
                </a:solidFill>
                <a:latin typeface="微软雅黑" panose="020B0503020204020204" charset="-122"/>
                <a:ea typeface="微软雅黑" panose="020B0503020204020204" charset="-122"/>
              </a:defRPr>
            </a:lvl3pPr>
            <a:lvl4pPr marL="1600200" indent="-228600">
              <a:defRPr sz="1400">
                <a:solidFill>
                  <a:schemeClr val="tx1"/>
                </a:solidFill>
                <a:latin typeface="微软雅黑" panose="020B0503020204020204" charset="-122"/>
                <a:ea typeface="微软雅黑" panose="020B0503020204020204" charset="-122"/>
              </a:defRPr>
            </a:lvl4pPr>
            <a:lvl5pPr marL="2057400" indent="-228600">
              <a:defRPr sz="1400">
                <a:solidFill>
                  <a:schemeClr val="tx1"/>
                </a:solidFill>
                <a:latin typeface="微软雅黑" panose="020B0503020204020204" charset="-122"/>
                <a:ea typeface="微软雅黑" panose="020B0503020204020204" charset="-122"/>
              </a:defRPr>
            </a:lvl5pPr>
            <a:lvl6pPr marL="25146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charset="-122"/>
                <a:ea typeface="微软雅黑" panose="020B0503020204020204" charset="-122"/>
              </a:defRPr>
            </a:lvl6pPr>
            <a:lvl7pPr marL="29718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charset="-122"/>
                <a:ea typeface="微软雅黑" panose="020B0503020204020204" charset="-122"/>
              </a:defRPr>
            </a:lvl7pPr>
            <a:lvl8pPr marL="34290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charset="-122"/>
                <a:ea typeface="微软雅黑" panose="020B0503020204020204" charset="-122"/>
              </a:defRPr>
            </a:lvl8pPr>
            <a:lvl9pPr marL="3886200" indent="-228600" algn="ctr" eaLnBrk="0" fontAlgn="ctr" hangingPunct="0">
              <a:spcBef>
                <a:spcPct val="0"/>
              </a:spcBef>
              <a:spcAft>
                <a:spcPct val="0"/>
              </a:spcAft>
              <a:buClr>
                <a:srgbClr val="FF0000"/>
              </a:buClr>
              <a:buSzPct val="70000"/>
              <a:buFont typeface="Arial" panose="020B0604020202020204" pitchFamily="34" charset="0"/>
              <a:defRPr sz="1400">
                <a:solidFill>
                  <a:schemeClr val="tx1"/>
                </a:solidFill>
                <a:latin typeface="微软雅黑" panose="020B0503020204020204" charset="-122"/>
                <a:ea typeface="微软雅黑" panose="020B0503020204020204" charset="-122"/>
              </a:defRPr>
            </a:lvl9pPr>
          </a:lstStyle>
          <a:p>
            <a:pPr fontAlgn="base"/>
            <a:r>
              <a:rPr lang="zh-CN" altLang="en-US" sz="2100" dirty="0">
                <a:solidFill>
                  <a:srgbClr val="3A98BC"/>
                </a:solidFill>
                <a:latin typeface="Verdana" panose="020B0604030504040204" pitchFamily="34" charset="0"/>
              </a:rPr>
              <a:t>项目三</a:t>
            </a:r>
            <a:endParaRPr lang="zh-CN" altLang="en-US" sz="2100" dirty="0">
              <a:solidFill>
                <a:srgbClr val="3A98BC"/>
              </a:solidFill>
              <a:latin typeface="Verdana" panose="020B0604030504040204" pitchFamily="34" charset="0"/>
            </a:endParaRPr>
          </a:p>
        </p:txBody>
      </p:sp>
      <p:pic>
        <p:nvPicPr>
          <p:cNvPr id="4" name="图片 3"/>
          <p:cNvPicPr>
            <a:picLocks noChangeAspect="1"/>
          </p:cNvPicPr>
          <p:nvPr/>
        </p:nvPicPr>
        <p:blipFill>
          <a:blip r:embed="rId1"/>
          <a:stretch>
            <a:fillRect/>
          </a:stretch>
        </p:blipFill>
        <p:spPr>
          <a:xfrm>
            <a:off x="296750" y="2129111"/>
            <a:ext cx="4023989" cy="2508324"/>
          </a:xfrm>
          <a:prstGeom prst="rect">
            <a:avLst/>
          </a:prstGeom>
        </p:spPr>
      </p:pic>
      <p:pic>
        <p:nvPicPr>
          <p:cNvPr id="13" name="图片 12"/>
          <p:cNvPicPr>
            <a:picLocks noChangeAspect="1"/>
          </p:cNvPicPr>
          <p:nvPr/>
        </p:nvPicPr>
        <p:blipFill>
          <a:blip r:embed="rId2"/>
          <a:stretch>
            <a:fillRect/>
          </a:stretch>
        </p:blipFill>
        <p:spPr>
          <a:xfrm>
            <a:off x="4714183" y="3814346"/>
            <a:ext cx="1786217" cy="364388"/>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par>
                          <p:cTn id="11" fill="hold">
                            <p:stCondLst>
                              <p:cond delay="500"/>
                            </p:stCondLst>
                            <p:childTnLst>
                              <p:par>
                                <p:cTn id="12" presetID="53" presetClass="entr" presetSubtype="16"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750" fill="hold"/>
                                        <p:tgtEl>
                                          <p:spTgt spid="15"/>
                                        </p:tgtEl>
                                        <p:attrNameLst>
                                          <p:attrName>ppt_w</p:attrName>
                                        </p:attrNameLst>
                                      </p:cBhvr>
                                      <p:tavLst>
                                        <p:tav tm="0">
                                          <p:val>
                                            <p:fltVal val="0"/>
                                          </p:val>
                                        </p:tav>
                                        <p:tav tm="100000">
                                          <p:val>
                                            <p:strVal val="#ppt_w"/>
                                          </p:val>
                                        </p:tav>
                                      </p:tavLst>
                                    </p:anim>
                                    <p:anim calcmode="lin" valueType="num">
                                      <p:cBhvr>
                                        <p:cTn id="15" dur="750" fill="hold"/>
                                        <p:tgtEl>
                                          <p:spTgt spid="15"/>
                                        </p:tgtEl>
                                        <p:attrNameLst>
                                          <p:attrName>ppt_h</p:attrName>
                                        </p:attrNameLst>
                                      </p:cBhvr>
                                      <p:tavLst>
                                        <p:tav tm="0">
                                          <p:val>
                                            <p:fltVal val="0"/>
                                          </p:val>
                                        </p:tav>
                                        <p:tav tm="100000">
                                          <p:val>
                                            <p:strVal val="#ppt_h"/>
                                          </p:val>
                                        </p:tav>
                                      </p:tavLst>
                                    </p:anim>
                                    <p:animEffect transition="in" filter="fade">
                                      <p:cBhvr>
                                        <p:cTn id="16" dur="750"/>
                                        <p:tgtEl>
                                          <p:spTgt spid="15"/>
                                        </p:tgtEl>
                                      </p:cBhvr>
                                    </p:animEffect>
                                  </p:childTnLst>
                                </p:cTn>
                              </p:par>
                            </p:childTnLst>
                          </p:cTn>
                        </p:par>
                        <p:par>
                          <p:cTn id="17" fill="hold">
                            <p:stCondLst>
                              <p:cond delay="1500"/>
                            </p:stCondLst>
                            <p:childTnLst>
                              <p:par>
                                <p:cTn id="18" presetID="5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Scale>
                                      <p:cBhvr>
                                        <p:cTn id="20"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8"/>
                                        </p:tgtEl>
                                        <p:attrNameLst>
                                          <p:attrName>ppt_x</p:attrName>
                                          <p:attrName>ppt_y</p:attrName>
                                        </p:attrNameLst>
                                      </p:cBhvr>
                                    </p:animMotion>
                                    <p:animEffect transition="in" filter="fade">
                                      <p:cBhvr>
                                        <p:cTn id="2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bldLvl="0" animBg="1"/>
      <p:bldP spid="11" grpId="0" bldLvl="0" animBg="1"/>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2</a:t>
            </a:r>
            <a:r>
              <a:rPr lang="zh-CN" altLang="en-US" sz="2400" dirty="0">
                <a:latin typeface="微软雅黑 (正文)" charset="0"/>
                <a:ea typeface="微软雅黑 (正文)" charset="0"/>
                <a:cs typeface="+mn-cs"/>
                <a:sym typeface="+mn-ea"/>
              </a:rPr>
              <a:t> 视频编辑</a:t>
            </a:r>
            <a:endParaRPr lang="zh-CN" altLang="en-US" sz="2400" dirty="0">
              <a:latin typeface="微软雅黑 (正文)" charset="0"/>
              <a:ea typeface="微软雅黑 (正文)" charset="0"/>
              <a:cs typeface="+mn-cs"/>
            </a:endParaRPr>
          </a:p>
        </p:txBody>
      </p:sp>
      <p:sp>
        <p:nvSpPr>
          <p:cNvPr id="100" name="文本框 99"/>
          <p:cNvSpPr txBox="1"/>
          <p:nvPr/>
        </p:nvSpPr>
        <p:spPr>
          <a:xfrm>
            <a:off x="1835785" y="1988185"/>
            <a:ext cx="6130290" cy="2675255"/>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（1）添加特效</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打开APP，点击工具栏的“特效”，选择合适的特效，并添加至视频中。</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（2）添加特效</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打开APP，点击工具栏的“滤镜”，并添加合适的滤镜。应用到全部是指把时间轴的所有视频片段都运用这种效果；“应用到全部”旁边的调节杆，可调节滤镜的轻重效果。</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（3）视频细节调整：</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打开剪映，点击工具栏中的调节出现亮度、对比度、饱和度等功能。亮度调整视频明暗；对比度：让视频画面增加明暗的对比；饱和度：使视频颜色更加鲜艳。</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7.</a:t>
            </a:r>
            <a:r>
              <a:rPr lang="zh-CN" altLang="en-US" sz="2000" dirty="0">
                <a:latin typeface="微软雅黑 (正文)" charset="0"/>
                <a:ea typeface="微软雅黑 (正文)" charset="0"/>
                <a:sym typeface="+mn-ea"/>
              </a:rPr>
              <a:t>特效和滤镜</a:t>
            </a:r>
            <a:endParaRPr lang="zh-CN" altLang="en-US" sz="2000" dirty="0">
              <a:latin typeface="微软雅黑 (正文)" charset="0"/>
              <a:ea typeface="微软雅黑 (正文)" charset="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2</a:t>
            </a:r>
            <a:r>
              <a:rPr lang="zh-CN" altLang="en-US" sz="2400" dirty="0">
                <a:latin typeface="微软雅黑 (正文)" charset="0"/>
                <a:ea typeface="微软雅黑 (正文)" charset="0"/>
                <a:cs typeface="+mn-cs"/>
                <a:sym typeface="+mn-ea"/>
              </a:rPr>
              <a:t> 视频编辑</a:t>
            </a:r>
            <a:endParaRPr lang="zh-CN" altLang="en-US" sz="2400" dirty="0">
              <a:latin typeface="微软雅黑 (正文)" charset="0"/>
              <a:ea typeface="微软雅黑 (正文)" charset="0"/>
              <a:cs typeface="+mn-cs"/>
            </a:endParaRPr>
          </a:p>
        </p:txBody>
      </p:sp>
      <p:sp>
        <p:nvSpPr>
          <p:cNvPr id="100" name="文本框 99"/>
          <p:cNvSpPr txBox="1"/>
          <p:nvPr/>
        </p:nvSpPr>
        <p:spPr>
          <a:xfrm>
            <a:off x="1835785" y="1988185"/>
            <a:ext cx="6130290" cy="755650"/>
          </a:xfrm>
          <a:prstGeom prst="rect">
            <a:avLst/>
          </a:prstGeom>
          <a:noFill/>
          <a:ln w="9525">
            <a:noFill/>
          </a:ln>
        </p:spPr>
        <p:txBody>
          <a:bodyPr wrap="square">
            <a:spAutoFit/>
          </a:bodyPr>
          <a:p>
            <a:pPr indent="0" algn="l"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点击右上角的导出按钮，保存到手机，也可直接发布到抖音，导出时需注意导出格式：一般选择1080P， 30帧。</a:t>
            </a:r>
            <a:endParaRPr lang="zh-CN" altLang="en-US"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8.</a:t>
            </a:r>
            <a:r>
              <a:rPr lang="zh-CN" altLang="en-US" sz="2000" dirty="0">
                <a:latin typeface="微软雅黑 (正文)" charset="0"/>
                <a:ea typeface="微软雅黑 (正文)" charset="0"/>
                <a:sym typeface="+mn-ea"/>
              </a:rPr>
              <a:t>导出视频</a:t>
            </a:r>
            <a:endParaRPr lang="zh-CN" altLang="en-US" sz="2000" dirty="0">
              <a:latin typeface="微软雅黑 (正文)" charset="0"/>
              <a:ea typeface="微软雅黑 (正文)"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3709035"/>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（1）概念</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达人喜欢的剪辑手法，为视频增添设计感，添加多个视频轨道，让多个视频在同一-画面中播放。</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（2）制作方法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打开剪映，导入视频素材；</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添加视频后，双指开合自由缩放，调整画面大小；</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一只手指按住画面可自由拖动，调整画面位置，完成画中画的效果。</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（3）运用</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裁剪主视频，调整大小放在中间，在背景中选择彩色背景，使用画中画工具，导入新视频，缩小画面，放置于右上角点击文本，新建文本，输入文字，调整样式和位置。</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（4）效果展示</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同一时间，剪映只支持6个画中画，可添加动画效果，剪映内置动画效果多样且实用。</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1.</a:t>
            </a:r>
            <a:r>
              <a:rPr lang="zh-CN" altLang="en-US" sz="2000" dirty="0">
                <a:latin typeface="微软雅黑 (正文)" charset="0"/>
                <a:ea typeface="微软雅黑 (正文)" charset="0"/>
                <a:sym typeface="+mn-ea"/>
              </a:rPr>
              <a:t>画中画</a:t>
            </a:r>
            <a:endParaRPr lang="zh-CN" altLang="en-US" sz="2000" dirty="0">
              <a:latin typeface="微软雅黑 (正文)" charset="0"/>
              <a:ea typeface="微软雅黑 (正文)" charset="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2933700"/>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（1）概念</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将一-张纸，中间挖一个圆洞，透过这张纸看别处，将会看到一个圆形的画面，蒙版就是让视频图层，显示部分遮挡一部分的一种特效功能。</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（2）制作方法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使用画中画功能，添加素材，选中要添加蒙版的片段，选中蒙版功能，选择线性蒙板，即添加蒙版。</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中间的圆点代表羽化，为下方画面增加过渡效果，使画面更柔和双指旋转线，可调整切割的方向。</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（3）效果展示</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一个画面中出现两个你或视频外框变成不同的形状等，也可使用蒙版功能来实现。</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2.</a:t>
            </a:r>
            <a:r>
              <a:rPr lang="zh-CN" altLang="en-US" sz="2000" dirty="0">
                <a:latin typeface="微软雅黑 (正文)" charset="0"/>
                <a:ea typeface="微软雅黑 (正文)" charset="0"/>
                <a:sym typeface="+mn-ea"/>
              </a:rPr>
              <a:t>蒙版</a:t>
            </a:r>
            <a:endParaRPr lang="zh-CN" altLang="en-US" sz="2000" dirty="0">
              <a:latin typeface="微软雅黑 (正文)" charset="0"/>
              <a:ea typeface="微软雅黑 (正文)" charset="0"/>
              <a:sym typeface="+mn-e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2933700"/>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（1）概念</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添加字幕后如果想让字幕被读出来则可使用文本朗读功能。</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（2）制作方法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打开剪映APP，在导入的视频中添加字幕文本，选择字幕，点击工具栏的文本朗读，即可自动添加声音。字幕与语音同步，将切割光标移动至语音末端，拉动文本轨道的末端到光标处即可。</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剪映自带小姐姐，动漫小新和萌娃三个声音选项，如果不喜欢预设的声音，点击音频工具栏中的变身，有大叔、萝莉、女生、男生、怪物等几个选项。</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（3）效果展示</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在剪映中，所有音频均可变速，选中音频，点击工具栏中的“变速”即可，变速区间为0.2倍一-4倍速。</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3.</a:t>
            </a:r>
            <a:r>
              <a:rPr lang="zh-CN" altLang="en-US" sz="2000" dirty="0">
                <a:latin typeface="微软雅黑 (正文)" charset="0"/>
                <a:ea typeface="微软雅黑 (正文)" charset="0"/>
                <a:sym typeface="+mn-ea"/>
              </a:rPr>
              <a:t>文本朗读</a:t>
            </a:r>
            <a:endParaRPr lang="zh-CN" altLang="en-US" sz="2000" dirty="0">
              <a:latin typeface="微软雅黑 (正文)" charset="0"/>
              <a:ea typeface="微软雅黑 (正文)" charset="0"/>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3709035"/>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（1）概念</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视频比例指视频画面的长度和宽度视频的长度大于宽度则是横屏，相反则是竖屏视频，目前最常见的视频比例是16：9的横屏视频和9：16的竖屏视频。</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（2）制作方法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横屏变竖屏</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法一：</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直接调整画幅，裁掉画面两边，只保留中间的部分内容，选择工具栏里的比例选项，点击9:16的比例模式，选中视频素材进行移动或者缩放；</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法二：</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视频在屏幕中间，上下设置纯色背景，选择工具栏里的比例选项，点击9：16的比例模式，点击“背景”-“画布样式”，添加背景画布。</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竖屏变横屏</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原始比例是按照第一段视频素材的比例设置画幅，除了刚刚提到的9:16，16:9， 还有1:1或3:4等多种选项。</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4.</a:t>
            </a:r>
            <a:r>
              <a:rPr lang="zh-CN" altLang="en-US" sz="2000" dirty="0">
                <a:latin typeface="微软雅黑 (正文)" charset="0"/>
                <a:ea typeface="微软雅黑 (正文)" charset="0"/>
                <a:sym typeface="+mn-ea"/>
              </a:rPr>
              <a:t>自由设置画幅</a:t>
            </a:r>
            <a:endParaRPr lang="zh-CN" altLang="en-US" sz="2000" dirty="0">
              <a:latin typeface="微软雅黑 (正文)" charset="0"/>
              <a:ea typeface="微软雅黑 (正文)" charset="0"/>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3967480"/>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（1）概念</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将多个视频画面进行融合，相互间不遮挡，不同的混合模式，实现的特效风格也不同。</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（2）制作方法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添加多条视频轨道，选择混合模式：</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例：</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【正常】调整当前画面透明度；</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【变暗】根据视频明度进行颜色混合，比底层视频更亮的区域将被替换；</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【滤色】根据视频画面进行混合，黑色部分隐藏，白色覆盖底层视频，整体将隐藏，白色覆盖底层视频，整体将被提亮。</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（3）效果展示</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叠加</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正片叠加</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变亮</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强光</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5.</a:t>
            </a:r>
            <a:r>
              <a:rPr lang="zh-CN" altLang="en-US" sz="2000" dirty="0">
                <a:latin typeface="微软雅黑 (正文)" charset="0"/>
                <a:ea typeface="微软雅黑 (正文)" charset="0"/>
                <a:sym typeface="+mn-ea"/>
              </a:rPr>
              <a:t>图层混合</a:t>
            </a:r>
            <a:endParaRPr lang="zh-CN" altLang="en-US" sz="2000" dirty="0">
              <a:latin typeface="微软雅黑 (正文)" charset="0"/>
              <a:ea typeface="微软雅黑 (正文)" charset="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866140"/>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（1）概念</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定格功能是比较常用的功能，顾名思义就是把画面定住，可强调某个画面或模拟拍照效果。</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6.</a:t>
            </a:r>
            <a:r>
              <a:rPr lang="zh-CN" altLang="en-US" sz="2000" dirty="0">
                <a:latin typeface="微软雅黑 (正文)" charset="0"/>
                <a:ea typeface="微软雅黑 (正文)" charset="0"/>
                <a:sym typeface="+mn-ea"/>
              </a:rPr>
              <a:t>定格</a:t>
            </a:r>
            <a:endParaRPr lang="zh-CN" altLang="en-US" sz="2000" dirty="0">
              <a:latin typeface="微软雅黑 (正文)" charset="0"/>
              <a:ea typeface="微软雅黑 (正文)" charset="0"/>
              <a:sym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1899920"/>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（1）制作方法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选择一段素材，点击变速，会看到常规变速和曲线变速。</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常规变速：无过渡，素材变换成同种速度；</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曲线变速：有过渡，素材可调整成不同速度。</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（2）效果展示</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可以选择不同类型的曲线变速来为视频创意效果加持，点击编辑还可以对曲线进行进一步的编辑。</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7.</a:t>
            </a:r>
            <a:r>
              <a:rPr lang="zh-CN" altLang="en-US" sz="2000" dirty="0">
                <a:latin typeface="微软雅黑 (正文)" charset="0"/>
                <a:ea typeface="微软雅黑 (正文)" charset="0"/>
                <a:sym typeface="+mn-ea"/>
              </a:rPr>
              <a:t>曲线变速</a:t>
            </a:r>
            <a:endParaRPr lang="zh-CN" altLang="en-US" sz="2000" dirty="0">
              <a:latin typeface="微软雅黑 (正文)" charset="0"/>
              <a:ea typeface="微软雅黑 (正文)" charset="0"/>
              <a:sym typeface="+mn-ea"/>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3</a:t>
            </a:r>
            <a:r>
              <a:rPr lang="zh-CN" altLang="en-US" sz="2400" dirty="0">
                <a:latin typeface="微软雅黑 (正文)" charset="0"/>
                <a:ea typeface="微软雅黑 (正文)" charset="0"/>
                <a:cs typeface="+mn-cs"/>
                <a:sym typeface="+mn-ea"/>
              </a:rPr>
              <a:t> 剪映的进阶功能</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3192145"/>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（1）制作方法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法一：</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选择视频素材；</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添加音频；</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导入卡点音乐；</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踩点；</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视频依次对应小黄点（节拍点）。</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法二：</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打开剪映；</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点击剪同款；</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导入素材；</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marL="285750" indent="-285750" algn="l" fontAlgn="auto">
              <a:lnSpc>
                <a:spcPct val="120000"/>
              </a:lnSpc>
              <a:buClrTx/>
              <a:buSzTx/>
              <a:buFont typeface="Wingdings" panose="05000000000000000000" charset="0"/>
              <a:buChar char="l"/>
            </a:pPr>
            <a:r>
              <a:rPr lang="zh-CN" altLang="en-US" sz="1400" b="0" dirty="0">
                <a:latin typeface="微软雅黑 Light" panose="020B0502040204020203" charset="-122"/>
                <a:ea typeface="微软雅黑 Light" panose="020B0502040204020203" charset="-122"/>
                <a:cs typeface="微软雅黑 Light" panose="020B0502040204020203" charset="-122"/>
              </a:rPr>
              <a:t>一键生成同款卡点视频。</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8.</a:t>
            </a:r>
            <a:r>
              <a:rPr lang="zh-CN" altLang="en-US" sz="2000" dirty="0">
                <a:latin typeface="微软雅黑 (正文)" charset="0"/>
                <a:ea typeface="微软雅黑 (正文)" charset="0"/>
                <a:sym typeface="+mn-ea"/>
              </a:rPr>
              <a:t>卡点视频</a:t>
            </a:r>
            <a:endParaRPr lang="zh-CN" altLang="en-US" sz="2000" dirty="0">
              <a:latin typeface="微软雅黑 (正文)" charset="0"/>
              <a:ea typeface="微软雅黑 (正文)" charset="0"/>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5" name="文本框 4"/>
          <p:cNvSpPr txBox="1"/>
          <p:nvPr/>
        </p:nvSpPr>
        <p:spPr>
          <a:xfrm>
            <a:off x="1764030" y="1772920"/>
            <a:ext cx="4572000" cy="368300"/>
          </a:xfrm>
          <a:prstGeom prst="rect">
            <a:avLst/>
          </a:prstGeom>
          <a:noFill/>
        </p:spPr>
        <p:txBody>
          <a:bodyPr wrap="square" rtlCol="0" anchor="t">
            <a:spAutoFit/>
          </a:bodyPr>
          <a:p>
            <a:r>
              <a:rPr lang="en-US" altLang="zh-CN">
                <a:sym typeface="+mn-ea"/>
              </a:rPr>
              <a:t>3.6 </a:t>
            </a:r>
            <a:r>
              <a:rPr lang="zh-CN" altLang="en-US">
                <a:sym typeface="+mn-ea"/>
              </a:rPr>
              <a:t>视频剪辑</a:t>
            </a:r>
            <a:endParaRPr lang="zh-CN" altLang="en-US">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4</a:t>
            </a:r>
            <a:r>
              <a:rPr lang="zh-CN" altLang="en-US" sz="2400" dirty="0">
                <a:latin typeface="微软雅黑 (正文)" charset="0"/>
                <a:ea typeface="微软雅黑 (正文)" charset="0"/>
                <a:cs typeface="+mn-cs"/>
                <a:sym typeface="+mn-ea"/>
              </a:rPr>
              <a:t> 完整短视频应具备的要素分析</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1124585"/>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a:t>
            </a:r>
            <a:r>
              <a:rPr lang="en-US" altLang="zh-CN" sz="1400" b="0" dirty="0">
                <a:latin typeface="微软雅黑 Light" panose="020B0502040204020203" charset="-122"/>
                <a:ea typeface="微软雅黑 Light" panose="020B0502040204020203" charset="-122"/>
                <a:cs typeface="微软雅黑 Light" panose="020B0502040204020203" charset="-122"/>
              </a:rPr>
              <a:t>1</a:t>
            </a:r>
            <a:r>
              <a:rPr lang="zh-CN" altLang="en-US" sz="1400" b="0" dirty="0">
                <a:latin typeface="微软雅黑 Light" panose="020B0502040204020203" charset="-122"/>
                <a:ea typeface="微软雅黑 Light" panose="020B0502040204020203" charset="-122"/>
                <a:cs typeface="微软雅黑 Light" panose="020B0502040204020203" charset="-122"/>
              </a:rPr>
              <a:t>）封面</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封面/片头有固定的风格，比如三段式的风格模式。</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a:t>
            </a:r>
            <a:r>
              <a:rPr lang="en-US" altLang="zh-CN" sz="1400" b="0" dirty="0">
                <a:latin typeface="微软雅黑 Light" panose="020B0502040204020203" charset="-122"/>
                <a:ea typeface="微软雅黑 Light" panose="020B0502040204020203" charset="-122"/>
                <a:cs typeface="微软雅黑 Light" panose="020B0502040204020203" charset="-122"/>
              </a:rPr>
              <a:t>2</a:t>
            </a:r>
            <a:r>
              <a:rPr lang="zh-CN" altLang="en-US" sz="1400" b="0" dirty="0">
                <a:latin typeface="微软雅黑 Light" panose="020B0502040204020203" charset="-122"/>
                <a:ea typeface="微软雅黑 Light" panose="020B0502040204020203" charset="-122"/>
                <a:cs typeface="微软雅黑 Light" panose="020B0502040204020203" charset="-122"/>
              </a:rPr>
              <a:t>）Slogan</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加入固定的有自己特色的slogan,加深观众的印象。</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1.</a:t>
            </a:r>
            <a:r>
              <a:rPr lang="zh-CN" altLang="en-US" sz="2000" dirty="0">
                <a:latin typeface="微软雅黑 (正文)" charset="0"/>
                <a:ea typeface="微软雅黑 (正文)" charset="0"/>
                <a:sym typeface="+mn-ea"/>
              </a:rPr>
              <a:t>片头制作</a:t>
            </a:r>
            <a:endParaRPr lang="zh-CN" altLang="en-US" sz="2000" dirty="0">
              <a:latin typeface="微软雅黑 (正文)" charset="0"/>
              <a:ea typeface="微软雅黑 (正文)" charset="0"/>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4</a:t>
            </a:r>
            <a:r>
              <a:rPr lang="zh-CN" altLang="en-US" sz="2400" dirty="0">
                <a:latin typeface="微软雅黑 (正文)" charset="0"/>
                <a:ea typeface="微软雅黑 (正文)" charset="0"/>
                <a:cs typeface="+mn-cs"/>
                <a:sym typeface="+mn-ea"/>
              </a:rPr>
              <a:t> 完整短视频应具备的要素分析</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607695"/>
          </a:xfrm>
          <a:prstGeom prst="rect">
            <a:avLst/>
          </a:prstGeom>
          <a:noFill/>
          <a:ln w="9525">
            <a:noFill/>
          </a:ln>
        </p:spPr>
        <p:txBody>
          <a:bodyPr wrap="square">
            <a:spAutoFit/>
          </a:bodyPr>
          <a:p>
            <a:pPr indent="0" algn="l" fontAlgn="auto">
              <a:lnSpc>
                <a:spcPct val="120000"/>
              </a:lnSpc>
              <a:buClrTx/>
              <a:buSzTx/>
              <a:buFontTx/>
            </a:pPr>
            <a:r>
              <a:rPr sz="1400" b="0" dirty="0">
                <a:latin typeface="微软雅黑 Light" panose="020B0502040204020203" charset="-122"/>
                <a:ea typeface="微软雅黑 Light" panose="020B0502040204020203" charset="-122"/>
                <a:cs typeface="微软雅黑 Light" panose="020B0502040204020203" charset="-122"/>
              </a:rPr>
              <a:t>BGM首选热门音乐，上热门]的几率更高带来更多的流量。添加殊音效，如笑声、悬疑音等可以带动氛围，增加视频总体效果。</a:t>
            </a:r>
            <a:endParaRPr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2.</a:t>
            </a:r>
            <a:r>
              <a:rPr lang="zh-CN" altLang="en-US" sz="2000" dirty="0">
                <a:latin typeface="微软雅黑 (正文)" charset="0"/>
                <a:ea typeface="微软雅黑 (正文)" charset="0"/>
                <a:sym typeface="+mn-ea"/>
              </a:rPr>
              <a:t>BGM的选择</a:t>
            </a:r>
            <a:endParaRPr lang="zh-CN" altLang="en-US" sz="2000" dirty="0">
              <a:latin typeface="微软雅黑 (正文)" charset="0"/>
              <a:ea typeface="微软雅黑 (正文)" charset="0"/>
              <a:sym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4</a:t>
            </a:r>
            <a:r>
              <a:rPr lang="zh-CN" altLang="en-US" sz="2400" dirty="0">
                <a:latin typeface="微软雅黑 (正文)" charset="0"/>
                <a:ea typeface="微软雅黑 (正文)" charset="0"/>
                <a:cs typeface="+mn-cs"/>
                <a:sym typeface="+mn-ea"/>
              </a:rPr>
              <a:t> 完整短视频应具备的要素分析</a:t>
            </a:r>
            <a:endParaRPr lang="zh-CN" altLang="en-US" sz="2400" dirty="0">
              <a:latin typeface="微软雅黑 (正文)" charset="0"/>
              <a:ea typeface="微软雅黑 (正文)" charset="0"/>
              <a:cs typeface="+mn-cs"/>
              <a:sym typeface="+mn-ea"/>
            </a:endParaRPr>
          </a:p>
        </p:txBody>
      </p:sp>
      <p:sp>
        <p:nvSpPr>
          <p:cNvPr id="100" name="文本框 99"/>
          <p:cNvSpPr txBox="1"/>
          <p:nvPr/>
        </p:nvSpPr>
        <p:spPr>
          <a:xfrm>
            <a:off x="1835785" y="1988185"/>
            <a:ext cx="6130290" cy="1641475"/>
          </a:xfrm>
          <a:prstGeom prst="rect">
            <a:avLst/>
          </a:prstGeom>
          <a:noFill/>
          <a:ln w="9525">
            <a:noFill/>
          </a:ln>
        </p:spPr>
        <p:txBody>
          <a:bodyPr wrap="square">
            <a:spAutoFit/>
          </a:bodyPr>
          <a:p>
            <a:pPr indent="0" algn="l" fontAlgn="auto">
              <a:lnSpc>
                <a:spcPct val="120000"/>
              </a:lnSpc>
              <a:buClrTx/>
              <a:buSzTx/>
              <a:buFontTx/>
            </a:pPr>
            <a:r>
              <a:rPr lang="zh-CN" sz="1400" b="0" dirty="0">
                <a:latin typeface="微软雅黑 Light" panose="020B0502040204020203" charset="-122"/>
                <a:ea typeface="微软雅黑 Light" panose="020B0502040204020203" charset="-122"/>
                <a:cs typeface="微软雅黑 Light" panose="020B0502040204020203" charset="-122"/>
              </a:rPr>
              <a:t>（</a:t>
            </a:r>
            <a:r>
              <a:rPr lang="en-US" altLang="zh-CN" sz="1400" b="0" dirty="0">
                <a:latin typeface="微软雅黑 Light" panose="020B0502040204020203" charset="-122"/>
                <a:ea typeface="微软雅黑 Light" panose="020B0502040204020203" charset="-122"/>
                <a:cs typeface="微软雅黑 Light" panose="020B0502040204020203" charset="-122"/>
              </a:rPr>
              <a:t>1</a:t>
            </a:r>
            <a:r>
              <a:rPr lang="zh-CN" sz="1400" b="0" dirty="0">
                <a:latin typeface="微软雅黑 Light" panose="020B0502040204020203" charset="-122"/>
                <a:ea typeface="微软雅黑 Light" panose="020B0502040204020203" charset="-122"/>
                <a:cs typeface="微软雅黑 Light" panose="020B0502040204020203" charset="-122"/>
              </a:rPr>
              <a:t>）</a:t>
            </a:r>
            <a:r>
              <a:rPr sz="1400" b="0" dirty="0">
                <a:latin typeface="微软雅黑 Light" panose="020B0502040204020203" charset="-122"/>
                <a:ea typeface="微软雅黑 Light" panose="020B0502040204020203" charset="-122"/>
                <a:cs typeface="微软雅黑 Light" panose="020B0502040204020203" charset="-122"/>
              </a:rPr>
              <a:t>时长控制</a:t>
            </a:r>
            <a:endParaRPr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sz="1400" b="0" dirty="0">
                <a:latin typeface="微软雅黑 Light" panose="020B0502040204020203" charset="-122"/>
                <a:ea typeface="微软雅黑 Light" panose="020B0502040204020203" charset="-122"/>
                <a:cs typeface="微软雅黑 Light" panose="020B0502040204020203" charset="-122"/>
              </a:rPr>
              <a:t>时长最好一秒都不多，视频时长拖沓，观众划走的可能性增加，并且影响视频的完播率。</a:t>
            </a:r>
            <a:endParaRPr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sz="1400" dirty="0">
                <a:latin typeface="微软雅黑 Light" panose="020B0502040204020203" charset="-122"/>
                <a:ea typeface="微软雅黑 Light" panose="020B0502040204020203" charset="-122"/>
                <a:cs typeface="微软雅黑 Light" panose="020B0502040204020203" charset="-122"/>
                <a:sym typeface="+mn-ea"/>
              </a:rPr>
              <a:t>（</a:t>
            </a:r>
            <a:r>
              <a:rPr lang="en-US" altLang="zh-CN" sz="1400" dirty="0">
                <a:latin typeface="微软雅黑 Light" panose="020B0502040204020203" charset="-122"/>
                <a:ea typeface="微软雅黑 Light" panose="020B0502040204020203" charset="-122"/>
                <a:cs typeface="微软雅黑 Light" panose="020B0502040204020203" charset="-122"/>
                <a:sym typeface="+mn-ea"/>
              </a:rPr>
              <a:t>2</a:t>
            </a:r>
            <a:r>
              <a:rPr lang="zh-CN" sz="1400" dirty="0">
                <a:latin typeface="微软雅黑 Light" panose="020B0502040204020203" charset="-122"/>
                <a:ea typeface="微软雅黑 Light" panose="020B0502040204020203" charset="-122"/>
                <a:cs typeface="微软雅黑 Light" panose="020B0502040204020203" charset="-122"/>
                <a:sym typeface="+mn-ea"/>
              </a:rPr>
              <a:t>）</a:t>
            </a:r>
            <a:r>
              <a:rPr sz="1400" b="0" dirty="0">
                <a:latin typeface="微软雅黑 Light" panose="020B0502040204020203" charset="-122"/>
                <a:ea typeface="微软雅黑 Light" panose="020B0502040204020203" charset="-122"/>
                <a:cs typeface="微软雅黑 Light" panose="020B0502040204020203" charset="-122"/>
              </a:rPr>
              <a:t>节奏把控</a:t>
            </a:r>
            <a:endParaRPr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sz="1400" b="0" dirty="0">
                <a:latin typeface="微软雅黑 Light" panose="020B0502040204020203" charset="-122"/>
                <a:ea typeface="微软雅黑 Light" panose="020B0502040204020203" charset="-122"/>
                <a:cs typeface="微软雅黑 Light" panose="020B0502040204020203" charset="-122"/>
              </a:rPr>
              <a:t>尽量选取音乐的高潮部分，节奏较快，快节奏的视频，对于观众来说更和胃口。</a:t>
            </a:r>
            <a:endParaRPr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3.</a:t>
            </a:r>
            <a:r>
              <a:rPr lang="zh-CN" altLang="en-US" sz="2000" dirty="0">
                <a:latin typeface="微软雅黑 (正文)" charset="0"/>
                <a:ea typeface="微软雅黑 (正文)" charset="0"/>
                <a:sym typeface="+mn-ea"/>
              </a:rPr>
              <a:t>时长和节奏的把控</a:t>
            </a:r>
            <a:endParaRPr lang="zh-CN" altLang="en-US" sz="2000" dirty="0">
              <a:latin typeface="微软雅黑 (正文)" charset="0"/>
              <a:ea typeface="微软雅黑 (正文)" charset="0"/>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1595" y="332740"/>
            <a:ext cx="8229600" cy="528320"/>
          </a:xfrm>
        </p:spPr>
        <p:txBody>
          <a:bodyPr/>
          <a:lstStyle/>
          <a:p>
            <a:pPr algn="l"/>
            <a:r>
              <a:rPr lang="zh-CN" altLang="en-US" sz="2400" dirty="0">
                <a:latin typeface="微软雅黑 (正文)" charset="0"/>
                <a:ea typeface="微软雅黑 (正文)" charset="0"/>
                <a:cs typeface="+mn-cs"/>
              </a:rPr>
              <a:t>3.6.</a:t>
            </a:r>
            <a:r>
              <a:rPr lang="en-US" altLang="zh-CN" sz="2400" dirty="0">
                <a:latin typeface="微软雅黑 (正文)" charset="0"/>
                <a:ea typeface="微软雅黑 (正文)" charset="0"/>
                <a:cs typeface="+mn-cs"/>
              </a:rPr>
              <a:t>5</a:t>
            </a:r>
            <a:r>
              <a:rPr lang="zh-CN" altLang="en-US" sz="2400" dirty="0">
                <a:latin typeface="微软雅黑 (正文)" charset="0"/>
                <a:ea typeface="微软雅黑 (正文)" charset="0"/>
                <a:cs typeface="+mn-cs"/>
              </a:rPr>
              <a:t> 任务实训及考核</a:t>
            </a:r>
            <a:endParaRPr lang="zh-CN" altLang="en-US" dirty="0"/>
          </a:p>
        </p:txBody>
      </p:sp>
      <p:grpSp>
        <p:nvGrpSpPr>
          <p:cNvPr id="35" name="组合 34"/>
          <p:cNvGrpSpPr/>
          <p:nvPr/>
        </p:nvGrpSpPr>
        <p:grpSpPr>
          <a:xfrm>
            <a:off x="4279604" y="2218635"/>
            <a:ext cx="416785" cy="416785"/>
            <a:chOff x="1539875" y="3062288"/>
            <a:chExt cx="811213" cy="811213"/>
          </a:xfrm>
          <a:solidFill>
            <a:srgbClr val="E5450F"/>
          </a:solidFill>
        </p:grpSpPr>
        <p:sp>
          <p:nvSpPr>
            <p:cNvPr id="36" name="Freeform 47"/>
            <p:cNvSpPr>
              <a:spLocks noEditPoints="1"/>
            </p:cNvSpPr>
            <p:nvPr/>
          </p:nvSpPr>
          <p:spPr bwMode="auto">
            <a:xfrm>
              <a:off x="1795463" y="3062288"/>
              <a:ext cx="300038" cy="811213"/>
            </a:xfrm>
            <a:custGeom>
              <a:avLst/>
              <a:gdLst>
                <a:gd name="T0" fmla="*/ 40 w 80"/>
                <a:gd name="T1" fmla="*/ 199 h 216"/>
                <a:gd name="T2" fmla="*/ 10 w 80"/>
                <a:gd name="T3" fmla="*/ 180 h 216"/>
                <a:gd name="T4" fmla="*/ 70 w 80"/>
                <a:gd name="T5" fmla="*/ 180 h 216"/>
                <a:gd name="T6" fmla="*/ 77 w 80"/>
                <a:gd name="T7" fmla="*/ 145 h 216"/>
                <a:gd name="T8" fmla="*/ 65 w 80"/>
                <a:gd name="T9" fmla="*/ 168 h 216"/>
                <a:gd name="T10" fmla="*/ 77 w 80"/>
                <a:gd name="T11" fmla="*/ 145 h 216"/>
                <a:gd name="T12" fmla="*/ 8 w 80"/>
                <a:gd name="T13" fmla="*/ 172 h 216"/>
                <a:gd name="T14" fmla="*/ 10 w 80"/>
                <a:gd name="T15" fmla="*/ 146 h 216"/>
                <a:gd name="T16" fmla="*/ 79 w 80"/>
                <a:gd name="T17" fmla="*/ 124 h 216"/>
                <a:gd name="T18" fmla="*/ 71 w 80"/>
                <a:gd name="T19" fmla="*/ 139 h 216"/>
                <a:gd name="T20" fmla="*/ 79 w 80"/>
                <a:gd name="T21" fmla="*/ 124 h 216"/>
                <a:gd name="T22" fmla="*/ 2 w 80"/>
                <a:gd name="T23" fmla="*/ 138 h 216"/>
                <a:gd name="T24" fmla="*/ 8 w 80"/>
                <a:gd name="T25" fmla="*/ 132 h 216"/>
                <a:gd name="T26" fmla="*/ 7 w 80"/>
                <a:gd name="T27" fmla="*/ 94 h 216"/>
                <a:gd name="T28" fmla="*/ 0 w 80"/>
                <a:gd name="T29" fmla="*/ 108 h 216"/>
                <a:gd name="T30" fmla="*/ 7 w 80"/>
                <a:gd name="T31" fmla="*/ 122 h 216"/>
                <a:gd name="T32" fmla="*/ 7 w 80"/>
                <a:gd name="T33" fmla="*/ 94 h 216"/>
                <a:gd name="T34" fmla="*/ 73 w 80"/>
                <a:gd name="T35" fmla="*/ 108 h 216"/>
                <a:gd name="T36" fmla="*/ 80 w 80"/>
                <a:gd name="T37" fmla="*/ 114 h 216"/>
                <a:gd name="T38" fmla="*/ 80 w 80"/>
                <a:gd name="T39" fmla="*/ 102 h 216"/>
                <a:gd name="T40" fmla="*/ 71 w 80"/>
                <a:gd name="T41" fmla="*/ 77 h 216"/>
                <a:gd name="T42" fmla="*/ 79 w 80"/>
                <a:gd name="T43" fmla="*/ 92 h 216"/>
                <a:gd name="T44" fmla="*/ 71 w 80"/>
                <a:gd name="T45" fmla="*/ 77 h 216"/>
                <a:gd name="T46" fmla="*/ 2 w 80"/>
                <a:gd name="T47" fmla="*/ 78 h 216"/>
                <a:gd name="T48" fmla="*/ 8 w 80"/>
                <a:gd name="T49" fmla="*/ 84 h 216"/>
                <a:gd name="T50" fmla="*/ 72 w 80"/>
                <a:gd name="T51" fmla="*/ 44 h 216"/>
                <a:gd name="T52" fmla="*/ 70 w 80"/>
                <a:gd name="T53" fmla="*/ 70 h 216"/>
                <a:gd name="T54" fmla="*/ 72 w 80"/>
                <a:gd name="T55" fmla="*/ 44 h 216"/>
                <a:gd name="T56" fmla="*/ 2 w 80"/>
                <a:gd name="T57" fmla="*/ 71 h 216"/>
                <a:gd name="T58" fmla="*/ 15 w 80"/>
                <a:gd name="T59" fmla="*/ 48 h 216"/>
                <a:gd name="T60" fmla="*/ 40 w 80"/>
                <a:gd name="T61" fmla="*/ 0 h 216"/>
                <a:gd name="T62" fmla="*/ 18 w 80"/>
                <a:gd name="T63" fmla="*/ 40 h 216"/>
                <a:gd name="T64" fmla="*/ 62 w 80"/>
                <a:gd name="T65" fmla="*/ 40 h 216"/>
                <a:gd name="T66" fmla="*/ 40 w 80"/>
                <a:gd name="T67"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0" h="216">
                  <a:moveTo>
                    <a:pt x="62" y="176"/>
                  </a:moveTo>
                  <a:cubicBezTo>
                    <a:pt x="56" y="190"/>
                    <a:pt x="48" y="199"/>
                    <a:pt x="40" y="199"/>
                  </a:cubicBezTo>
                  <a:cubicBezTo>
                    <a:pt x="31" y="199"/>
                    <a:pt x="24" y="190"/>
                    <a:pt x="18" y="176"/>
                  </a:cubicBezTo>
                  <a:cubicBezTo>
                    <a:pt x="15" y="177"/>
                    <a:pt x="13" y="179"/>
                    <a:pt x="10" y="180"/>
                  </a:cubicBezTo>
                  <a:cubicBezTo>
                    <a:pt x="17" y="202"/>
                    <a:pt x="28" y="216"/>
                    <a:pt x="40" y="216"/>
                  </a:cubicBezTo>
                  <a:cubicBezTo>
                    <a:pt x="52" y="216"/>
                    <a:pt x="62" y="202"/>
                    <a:pt x="70" y="180"/>
                  </a:cubicBezTo>
                  <a:cubicBezTo>
                    <a:pt x="67" y="179"/>
                    <a:pt x="65" y="177"/>
                    <a:pt x="62" y="176"/>
                  </a:cubicBezTo>
                  <a:moveTo>
                    <a:pt x="77" y="145"/>
                  </a:moveTo>
                  <a:cubicBezTo>
                    <a:pt x="75" y="146"/>
                    <a:pt x="73" y="146"/>
                    <a:pt x="70" y="146"/>
                  </a:cubicBezTo>
                  <a:cubicBezTo>
                    <a:pt x="69" y="154"/>
                    <a:pt x="67" y="162"/>
                    <a:pt x="65" y="168"/>
                  </a:cubicBezTo>
                  <a:cubicBezTo>
                    <a:pt x="67" y="170"/>
                    <a:pt x="70" y="171"/>
                    <a:pt x="72" y="172"/>
                  </a:cubicBezTo>
                  <a:cubicBezTo>
                    <a:pt x="74" y="164"/>
                    <a:pt x="76" y="155"/>
                    <a:pt x="77" y="145"/>
                  </a:cubicBezTo>
                  <a:moveTo>
                    <a:pt x="2" y="145"/>
                  </a:moveTo>
                  <a:cubicBezTo>
                    <a:pt x="4" y="155"/>
                    <a:pt x="5" y="164"/>
                    <a:pt x="8" y="172"/>
                  </a:cubicBezTo>
                  <a:cubicBezTo>
                    <a:pt x="10" y="171"/>
                    <a:pt x="12" y="170"/>
                    <a:pt x="15" y="168"/>
                  </a:cubicBezTo>
                  <a:cubicBezTo>
                    <a:pt x="13" y="162"/>
                    <a:pt x="11" y="154"/>
                    <a:pt x="10" y="146"/>
                  </a:cubicBezTo>
                  <a:cubicBezTo>
                    <a:pt x="7" y="146"/>
                    <a:pt x="5" y="146"/>
                    <a:pt x="2" y="145"/>
                  </a:cubicBezTo>
                  <a:moveTo>
                    <a:pt x="79" y="124"/>
                  </a:moveTo>
                  <a:cubicBezTo>
                    <a:pt x="77" y="127"/>
                    <a:pt x="75" y="130"/>
                    <a:pt x="72" y="132"/>
                  </a:cubicBezTo>
                  <a:cubicBezTo>
                    <a:pt x="72" y="135"/>
                    <a:pt x="72" y="137"/>
                    <a:pt x="71" y="139"/>
                  </a:cubicBezTo>
                  <a:cubicBezTo>
                    <a:pt x="74" y="139"/>
                    <a:pt x="76" y="139"/>
                    <a:pt x="78" y="138"/>
                  </a:cubicBezTo>
                  <a:cubicBezTo>
                    <a:pt x="79" y="134"/>
                    <a:pt x="79" y="129"/>
                    <a:pt x="79" y="124"/>
                  </a:cubicBezTo>
                  <a:moveTo>
                    <a:pt x="0" y="124"/>
                  </a:moveTo>
                  <a:cubicBezTo>
                    <a:pt x="1" y="129"/>
                    <a:pt x="1" y="134"/>
                    <a:pt x="2" y="138"/>
                  </a:cubicBezTo>
                  <a:cubicBezTo>
                    <a:pt x="4" y="139"/>
                    <a:pt x="6" y="139"/>
                    <a:pt x="9" y="139"/>
                  </a:cubicBezTo>
                  <a:cubicBezTo>
                    <a:pt x="8" y="137"/>
                    <a:pt x="8" y="135"/>
                    <a:pt x="8" y="132"/>
                  </a:cubicBezTo>
                  <a:cubicBezTo>
                    <a:pt x="5" y="130"/>
                    <a:pt x="3" y="127"/>
                    <a:pt x="0" y="124"/>
                  </a:cubicBezTo>
                  <a:moveTo>
                    <a:pt x="7" y="94"/>
                  </a:moveTo>
                  <a:cubicBezTo>
                    <a:pt x="5" y="97"/>
                    <a:pt x="2" y="100"/>
                    <a:pt x="0" y="102"/>
                  </a:cubicBezTo>
                  <a:cubicBezTo>
                    <a:pt x="0" y="104"/>
                    <a:pt x="0" y="106"/>
                    <a:pt x="0" y="108"/>
                  </a:cubicBezTo>
                  <a:cubicBezTo>
                    <a:pt x="0" y="110"/>
                    <a:pt x="0" y="112"/>
                    <a:pt x="0" y="114"/>
                  </a:cubicBezTo>
                  <a:cubicBezTo>
                    <a:pt x="2" y="116"/>
                    <a:pt x="5" y="119"/>
                    <a:pt x="7" y="122"/>
                  </a:cubicBezTo>
                  <a:cubicBezTo>
                    <a:pt x="7" y="117"/>
                    <a:pt x="7" y="113"/>
                    <a:pt x="7" y="108"/>
                  </a:cubicBezTo>
                  <a:cubicBezTo>
                    <a:pt x="7" y="103"/>
                    <a:pt x="7" y="99"/>
                    <a:pt x="7" y="94"/>
                  </a:cubicBezTo>
                  <a:moveTo>
                    <a:pt x="73" y="94"/>
                  </a:moveTo>
                  <a:cubicBezTo>
                    <a:pt x="73" y="99"/>
                    <a:pt x="73" y="103"/>
                    <a:pt x="73" y="108"/>
                  </a:cubicBezTo>
                  <a:cubicBezTo>
                    <a:pt x="73" y="113"/>
                    <a:pt x="73" y="117"/>
                    <a:pt x="73" y="122"/>
                  </a:cubicBezTo>
                  <a:cubicBezTo>
                    <a:pt x="75" y="119"/>
                    <a:pt x="78" y="116"/>
                    <a:pt x="80" y="114"/>
                  </a:cubicBezTo>
                  <a:cubicBezTo>
                    <a:pt x="80" y="112"/>
                    <a:pt x="80" y="110"/>
                    <a:pt x="80" y="108"/>
                  </a:cubicBezTo>
                  <a:cubicBezTo>
                    <a:pt x="80" y="106"/>
                    <a:pt x="80" y="104"/>
                    <a:pt x="80" y="102"/>
                  </a:cubicBezTo>
                  <a:cubicBezTo>
                    <a:pt x="78" y="100"/>
                    <a:pt x="75" y="97"/>
                    <a:pt x="73" y="94"/>
                  </a:cubicBezTo>
                  <a:moveTo>
                    <a:pt x="71" y="77"/>
                  </a:moveTo>
                  <a:cubicBezTo>
                    <a:pt x="72" y="79"/>
                    <a:pt x="72" y="81"/>
                    <a:pt x="72" y="84"/>
                  </a:cubicBezTo>
                  <a:cubicBezTo>
                    <a:pt x="75" y="86"/>
                    <a:pt x="77" y="89"/>
                    <a:pt x="79" y="92"/>
                  </a:cubicBezTo>
                  <a:cubicBezTo>
                    <a:pt x="79" y="87"/>
                    <a:pt x="79" y="82"/>
                    <a:pt x="78" y="78"/>
                  </a:cubicBezTo>
                  <a:cubicBezTo>
                    <a:pt x="76" y="77"/>
                    <a:pt x="74" y="77"/>
                    <a:pt x="71" y="77"/>
                  </a:cubicBezTo>
                  <a:moveTo>
                    <a:pt x="9" y="77"/>
                  </a:moveTo>
                  <a:cubicBezTo>
                    <a:pt x="6" y="77"/>
                    <a:pt x="4" y="77"/>
                    <a:pt x="2" y="78"/>
                  </a:cubicBezTo>
                  <a:cubicBezTo>
                    <a:pt x="1" y="82"/>
                    <a:pt x="1" y="87"/>
                    <a:pt x="0" y="92"/>
                  </a:cubicBezTo>
                  <a:cubicBezTo>
                    <a:pt x="3" y="89"/>
                    <a:pt x="5" y="86"/>
                    <a:pt x="8" y="84"/>
                  </a:cubicBezTo>
                  <a:cubicBezTo>
                    <a:pt x="8" y="81"/>
                    <a:pt x="8" y="79"/>
                    <a:pt x="9" y="77"/>
                  </a:cubicBezTo>
                  <a:moveTo>
                    <a:pt x="72" y="44"/>
                  </a:moveTo>
                  <a:cubicBezTo>
                    <a:pt x="70" y="45"/>
                    <a:pt x="67" y="46"/>
                    <a:pt x="65" y="48"/>
                  </a:cubicBezTo>
                  <a:cubicBezTo>
                    <a:pt x="67" y="54"/>
                    <a:pt x="69" y="62"/>
                    <a:pt x="70" y="70"/>
                  </a:cubicBezTo>
                  <a:cubicBezTo>
                    <a:pt x="73" y="70"/>
                    <a:pt x="75" y="70"/>
                    <a:pt x="77" y="71"/>
                  </a:cubicBezTo>
                  <a:cubicBezTo>
                    <a:pt x="76" y="61"/>
                    <a:pt x="74" y="52"/>
                    <a:pt x="72" y="44"/>
                  </a:cubicBezTo>
                  <a:moveTo>
                    <a:pt x="8" y="44"/>
                  </a:moveTo>
                  <a:cubicBezTo>
                    <a:pt x="5" y="52"/>
                    <a:pt x="4" y="61"/>
                    <a:pt x="2" y="71"/>
                  </a:cubicBezTo>
                  <a:cubicBezTo>
                    <a:pt x="5" y="70"/>
                    <a:pt x="7" y="70"/>
                    <a:pt x="10" y="70"/>
                  </a:cubicBezTo>
                  <a:cubicBezTo>
                    <a:pt x="11" y="62"/>
                    <a:pt x="13" y="54"/>
                    <a:pt x="15" y="48"/>
                  </a:cubicBezTo>
                  <a:cubicBezTo>
                    <a:pt x="12" y="46"/>
                    <a:pt x="10" y="45"/>
                    <a:pt x="8" y="44"/>
                  </a:cubicBezTo>
                  <a:moveTo>
                    <a:pt x="40" y="0"/>
                  </a:moveTo>
                  <a:cubicBezTo>
                    <a:pt x="28" y="0"/>
                    <a:pt x="17" y="14"/>
                    <a:pt x="10" y="36"/>
                  </a:cubicBezTo>
                  <a:cubicBezTo>
                    <a:pt x="13" y="37"/>
                    <a:pt x="15" y="39"/>
                    <a:pt x="18" y="40"/>
                  </a:cubicBezTo>
                  <a:cubicBezTo>
                    <a:pt x="24" y="26"/>
                    <a:pt x="31" y="17"/>
                    <a:pt x="40" y="17"/>
                  </a:cubicBezTo>
                  <a:cubicBezTo>
                    <a:pt x="48" y="17"/>
                    <a:pt x="56" y="26"/>
                    <a:pt x="62" y="40"/>
                  </a:cubicBezTo>
                  <a:cubicBezTo>
                    <a:pt x="65" y="39"/>
                    <a:pt x="67" y="37"/>
                    <a:pt x="70" y="36"/>
                  </a:cubicBezTo>
                  <a:cubicBezTo>
                    <a:pt x="62" y="14"/>
                    <a:pt x="52" y="0"/>
                    <a:pt x="40"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37" name="Freeform 48"/>
            <p:cNvSpPr>
              <a:spLocks noEditPoints="1"/>
            </p:cNvSpPr>
            <p:nvPr/>
          </p:nvSpPr>
          <p:spPr bwMode="auto">
            <a:xfrm>
              <a:off x="1539875" y="3317875"/>
              <a:ext cx="811213" cy="300038"/>
            </a:xfrm>
            <a:custGeom>
              <a:avLst/>
              <a:gdLst>
                <a:gd name="T0" fmla="*/ 108 w 216"/>
                <a:gd name="T1" fmla="*/ 73 h 80"/>
                <a:gd name="T2" fmla="*/ 102 w 216"/>
                <a:gd name="T3" fmla="*/ 80 h 80"/>
                <a:gd name="T4" fmla="*/ 114 w 216"/>
                <a:gd name="T5" fmla="*/ 80 h 80"/>
                <a:gd name="T6" fmla="*/ 48 w 216"/>
                <a:gd name="T7" fmla="*/ 65 h 80"/>
                <a:gd name="T8" fmla="*/ 70 w 216"/>
                <a:gd name="T9" fmla="*/ 77 h 80"/>
                <a:gd name="T10" fmla="*/ 92 w 216"/>
                <a:gd name="T11" fmla="*/ 79 h 80"/>
                <a:gd name="T12" fmla="*/ 77 w 216"/>
                <a:gd name="T13" fmla="*/ 71 h 80"/>
                <a:gd name="T14" fmla="*/ 48 w 216"/>
                <a:gd name="T15" fmla="*/ 65 h 80"/>
                <a:gd name="T16" fmla="*/ 146 w 216"/>
                <a:gd name="T17" fmla="*/ 70 h 80"/>
                <a:gd name="T18" fmla="*/ 132 w 216"/>
                <a:gd name="T19" fmla="*/ 72 h 80"/>
                <a:gd name="T20" fmla="*/ 138 w 216"/>
                <a:gd name="T21" fmla="*/ 78 h 80"/>
                <a:gd name="T22" fmla="*/ 172 w 216"/>
                <a:gd name="T23" fmla="*/ 72 h 80"/>
                <a:gd name="T24" fmla="*/ 180 w 216"/>
                <a:gd name="T25" fmla="*/ 10 h 80"/>
                <a:gd name="T26" fmla="*/ 199 w 216"/>
                <a:gd name="T27" fmla="*/ 40 h 80"/>
                <a:gd name="T28" fmla="*/ 180 w 216"/>
                <a:gd name="T29" fmla="*/ 70 h 80"/>
                <a:gd name="T30" fmla="*/ 180 w 216"/>
                <a:gd name="T31" fmla="*/ 10 h 80"/>
                <a:gd name="T32" fmla="*/ 0 w 216"/>
                <a:gd name="T33" fmla="*/ 40 h 80"/>
                <a:gd name="T34" fmla="*/ 40 w 216"/>
                <a:gd name="T35" fmla="*/ 62 h 80"/>
                <a:gd name="T36" fmla="*/ 40 w 216"/>
                <a:gd name="T37" fmla="*/ 18 h 80"/>
                <a:gd name="T38" fmla="*/ 124 w 216"/>
                <a:gd name="T39" fmla="*/ 1 h 80"/>
                <a:gd name="T40" fmla="*/ 139 w 216"/>
                <a:gd name="T41" fmla="*/ 9 h 80"/>
                <a:gd name="T42" fmla="*/ 168 w 216"/>
                <a:gd name="T43" fmla="*/ 15 h 80"/>
                <a:gd name="T44" fmla="*/ 145 w 216"/>
                <a:gd name="T45" fmla="*/ 3 h 80"/>
                <a:gd name="T46" fmla="*/ 124 w 216"/>
                <a:gd name="T47" fmla="*/ 1 h 80"/>
                <a:gd name="T48" fmla="*/ 78 w 216"/>
                <a:gd name="T49" fmla="*/ 2 h 80"/>
                <a:gd name="T50" fmla="*/ 44 w 216"/>
                <a:gd name="T51" fmla="*/ 8 h 80"/>
                <a:gd name="T52" fmla="*/ 70 w 216"/>
                <a:gd name="T53" fmla="*/ 10 h 80"/>
                <a:gd name="T54" fmla="*/ 84 w 216"/>
                <a:gd name="T55" fmla="*/ 8 h 80"/>
                <a:gd name="T56" fmla="*/ 108 w 216"/>
                <a:gd name="T57" fmla="*/ 0 h 80"/>
                <a:gd name="T58" fmla="*/ 94 w 216"/>
                <a:gd name="T59" fmla="*/ 7 h 80"/>
                <a:gd name="T60" fmla="*/ 122 w 216"/>
                <a:gd name="T61" fmla="*/ 7 h 80"/>
                <a:gd name="T62" fmla="*/ 108 w 216"/>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6" h="80">
                  <a:moveTo>
                    <a:pt x="122" y="73"/>
                  </a:moveTo>
                  <a:cubicBezTo>
                    <a:pt x="117" y="73"/>
                    <a:pt x="113" y="73"/>
                    <a:pt x="108" y="73"/>
                  </a:cubicBezTo>
                  <a:cubicBezTo>
                    <a:pt x="103" y="73"/>
                    <a:pt x="99" y="73"/>
                    <a:pt x="94" y="73"/>
                  </a:cubicBezTo>
                  <a:cubicBezTo>
                    <a:pt x="97" y="75"/>
                    <a:pt x="100" y="78"/>
                    <a:pt x="102" y="80"/>
                  </a:cubicBezTo>
                  <a:cubicBezTo>
                    <a:pt x="104" y="80"/>
                    <a:pt x="106" y="80"/>
                    <a:pt x="108" y="80"/>
                  </a:cubicBezTo>
                  <a:cubicBezTo>
                    <a:pt x="110" y="80"/>
                    <a:pt x="112" y="80"/>
                    <a:pt x="114" y="80"/>
                  </a:cubicBezTo>
                  <a:cubicBezTo>
                    <a:pt x="116" y="78"/>
                    <a:pt x="119" y="75"/>
                    <a:pt x="122" y="73"/>
                  </a:cubicBezTo>
                  <a:moveTo>
                    <a:pt x="48" y="65"/>
                  </a:moveTo>
                  <a:cubicBezTo>
                    <a:pt x="46" y="67"/>
                    <a:pt x="45" y="70"/>
                    <a:pt x="44" y="72"/>
                  </a:cubicBezTo>
                  <a:cubicBezTo>
                    <a:pt x="52" y="74"/>
                    <a:pt x="61" y="76"/>
                    <a:pt x="70" y="77"/>
                  </a:cubicBezTo>
                  <a:cubicBezTo>
                    <a:pt x="73" y="78"/>
                    <a:pt x="75" y="78"/>
                    <a:pt x="78" y="78"/>
                  </a:cubicBezTo>
                  <a:cubicBezTo>
                    <a:pt x="82" y="79"/>
                    <a:pt x="87" y="79"/>
                    <a:pt x="92" y="79"/>
                  </a:cubicBezTo>
                  <a:cubicBezTo>
                    <a:pt x="89" y="77"/>
                    <a:pt x="86" y="75"/>
                    <a:pt x="84" y="72"/>
                  </a:cubicBezTo>
                  <a:cubicBezTo>
                    <a:pt x="81" y="72"/>
                    <a:pt x="79" y="72"/>
                    <a:pt x="77" y="71"/>
                  </a:cubicBezTo>
                  <a:cubicBezTo>
                    <a:pt x="74" y="71"/>
                    <a:pt x="72" y="71"/>
                    <a:pt x="70" y="70"/>
                  </a:cubicBezTo>
                  <a:cubicBezTo>
                    <a:pt x="62" y="69"/>
                    <a:pt x="54" y="67"/>
                    <a:pt x="48" y="65"/>
                  </a:cubicBezTo>
                  <a:moveTo>
                    <a:pt x="168" y="65"/>
                  </a:moveTo>
                  <a:cubicBezTo>
                    <a:pt x="162" y="67"/>
                    <a:pt x="154" y="69"/>
                    <a:pt x="146" y="70"/>
                  </a:cubicBezTo>
                  <a:cubicBezTo>
                    <a:pt x="144" y="71"/>
                    <a:pt x="142" y="71"/>
                    <a:pt x="139" y="71"/>
                  </a:cubicBezTo>
                  <a:cubicBezTo>
                    <a:pt x="137" y="72"/>
                    <a:pt x="135" y="72"/>
                    <a:pt x="132" y="72"/>
                  </a:cubicBezTo>
                  <a:cubicBezTo>
                    <a:pt x="129" y="75"/>
                    <a:pt x="127" y="77"/>
                    <a:pt x="124" y="79"/>
                  </a:cubicBezTo>
                  <a:cubicBezTo>
                    <a:pt x="129" y="79"/>
                    <a:pt x="134" y="79"/>
                    <a:pt x="138" y="78"/>
                  </a:cubicBezTo>
                  <a:cubicBezTo>
                    <a:pt x="141" y="78"/>
                    <a:pt x="143" y="78"/>
                    <a:pt x="145" y="77"/>
                  </a:cubicBezTo>
                  <a:cubicBezTo>
                    <a:pt x="155" y="76"/>
                    <a:pt x="164" y="74"/>
                    <a:pt x="172" y="72"/>
                  </a:cubicBezTo>
                  <a:cubicBezTo>
                    <a:pt x="171" y="70"/>
                    <a:pt x="169" y="67"/>
                    <a:pt x="168" y="65"/>
                  </a:cubicBezTo>
                  <a:moveTo>
                    <a:pt x="180" y="10"/>
                  </a:moveTo>
                  <a:cubicBezTo>
                    <a:pt x="179" y="13"/>
                    <a:pt x="177" y="15"/>
                    <a:pt x="176" y="18"/>
                  </a:cubicBezTo>
                  <a:cubicBezTo>
                    <a:pt x="190" y="24"/>
                    <a:pt x="199" y="31"/>
                    <a:pt x="199" y="40"/>
                  </a:cubicBezTo>
                  <a:cubicBezTo>
                    <a:pt x="199" y="49"/>
                    <a:pt x="190" y="56"/>
                    <a:pt x="176" y="62"/>
                  </a:cubicBezTo>
                  <a:cubicBezTo>
                    <a:pt x="177" y="65"/>
                    <a:pt x="179" y="67"/>
                    <a:pt x="180" y="70"/>
                  </a:cubicBezTo>
                  <a:cubicBezTo>
                    <a:pt x="202" y="63"/>
                    <a:pt x="216" y="52"/>
                    <a:pt x="216" y="40"/>
                  </a:cubicBezTo>
                  <a:cubicBezTo>
                    <a:pt x="216" y="28"/>
                    <a:pt x="202" y="17"/>
                    <a:pt x="180" y="10"/>
                  </a:cubicBezTo>
                  <a:moveTo>
                    <a:pt x="36" y="10"/>
                  </a:moveTo>
                  <a:cubicBezTo>
                    <a:pt x="14" y="17"/>
                    <a:pt x="0" y="28"/>
                    <a:pt x="0" y="40"/>
                  </a:cubicBezTo>
                  <a:cubicBezTo>
                    <a:pt x="0" y="52"/>
                    <a:pt x="14" y="63"/>
                    <a:pt x="36" y="70"/>
                  </a:cubicBezTo>
                  <a:cubicBezTo>
                    <a:pt x="37" y="67"/>
                    <a:pt x="39" y="65"/>
                    <a:pt x="40" y="62"/>
                  </a:cubicBezTo>
                  <a:cubicBezTo>
                    <a:pt x="26" y="56"/>
                    <a:pt x="17" y="49"/>
                    <a:pt x="17" y="40"/>
                  </a:cubicBezTo>
                  <a:cubicBezTo>
                    <a:pt x="17" y="31"/>
                    <a:pt x="26" y="24"/>
                    <a:pt x="40" y="18"/>
                  </a:cubicBezTo>
                  <a:cubicBezTo>
                    <a:pt x="39" y="15"/>
                    <a:pt x="37" y="13"/>
                    <a:pt x="36" y="10"/>
                  </a:cubicBezTo>
                  <a:moveTo>
                    <a:pt x="124" y="1"/>
                  </a:moveTo>
                  <a:cubicBezTo>
                    <a:pt x="127" y="3"/>
                    <a:pt x="129" y="5"/>
                    <a:pt x="132" y="8"/>
                  </a:cubicBezTo>
                  <a:cubicBezTo>
                    <a:pt x="135" y="8"/>
                    <a:pt x="137" y="8"/>
                    <a:pt x="139" y="9"/>
                  </a:cubicBezTo>
                  <a:cubicBezTo>
                    <a:pt x="142" y="9"/>
                    <a:pt x="144" y="9"/>
                    <a:pt x="146" y="10"/>
                  </a:cubicBezTo>
                  <a:cubicBezTo>
                    <a:pt x="154" y="11"/>
                    <a:pt x="162" y="13"/>
                    <a:pt x="168" y="15"/>
                  </a:cubicBezTo>
                  <a:cubicBezTo>
                    <a:pt x="169" y="13"/>
                    <a:pt x="171" y="10"/>
                    <a:pt x="172" y="8"/>
                  </a:cubicBezTo>
                  <a:cubicBezTo>
                    <a:pt x="164" y="6"/>
                    <a:pt x="155" y="4"/>
                    <a:pt x="145" y="3"/>
                  </a:cubicBezTo>
                  <a:cubicBezTo>
                    <a:pt x="143" y="2"/>
                    <a:pt x="141" y="2"/>
                    <a:pt x="138" y="2"/>
                  </a:cubicBezTo>
                  <a:cubicBezTo>
                    <a:pt x="134" y="1"/>
                    <a:pt x="129" y="1"/>
                    <a:pt x="124" y="1"/>
                  </a:cubicBezTo>
                  <a:moveTo>
                    <a:pt x="92" y="1"/>
                  </a:moveTo>
                  <a:cubicBezTo>
                    <a:pt x="87" y="1"/>
                    <a:pt x="82" y="1"/>
                    <a:pt x="78" y="2"/>
                  </a:cubicBezTo>
                  <a:cubicBezTo>
                    <a:pt x="75" y="2"/>
                    <a:pt x="73" y="2"/>
                    <a:pt x="70" y="3"/>
                  </a:cubicBezTo>
                  <a:cubicBezTo>
                    <a:pt x="61" y="4"/>
                    <a:pt x="52" y="6"/>
                    <a:pt x="44" y="8"/>
                  </a:cubicBezTo>
                  <a:cubicBezTo>
                    <a:pt x="45" y="10"/>
                    <a:pt x="46" y="13"/>
                    <a:pt x="48" y="15"/>
                  </a:cubicBezTo>
                  <a:cubicBezTo>
                    <a:pt x="54" y="13"/>
                    <a:pt x="62" y="11"/>
                    <a:pt x="70" y="10"/>
                  </a:cubicBezTo>
                  <a:cubicBezTo>
                    <a:pt x="72" y="9"/>
                    <a:pt x="74" y="9"/>
                    <a:pt x="77" y="9"/>
                  </a:cubicBezTo>
                  <a:cubicBezTo>
                    <a:pt x="79" y="8"/>
                    <a:pt x="81" y="8"/>
                    <a:pt x="84" y="8"/>
                  </a:cubicBezTo>
                  <a:cubicBezTo>
                    <a:pt x="86" y="5"/>
                    <a:pt x="89" y="3"/>
                    <a:pt x="92" y="1"/>
                  </a:cubicBezTo>
                  <a:moveTo>
                    <a:pt x="108" y="0"/>
                  </a:moveTo>
                  <a:cubicBezTo>
                    <a:pt x="106" y="0"/>
                    <a:pt x="104" y="0"/>
                    <a:pt x="102" y="0"/>
                  </a:cubicBezTo>
                  <a:cubicBezTo>
                    <a:pt x="100" y="2"/>
                    <a:pt x="97" y="5"/>
                    <a:pt x="94" y="7"/>
                  </a:cubicBezTo>
                  <a:cubicBezTo>
                    <a:pt x="99" y="7"/>
                    <a:pt x="103" y="7"/>
                    <a:pt x="108" y="7"/>
                  </a:cubicBezTo>
                  <a:cubicBezTo>
                    <a:pt x="113" y="7"/>
                    <a:pt x="117" y="7"/>
                    <a:pt x="122" y="7"/>
                  </a:cubicBezTo>
                  <a:cubicBezTo>
                    <a:pt x="119" y="5"/>
                    <a:pt x="116" y="2"/>
                    <a:pt x="114" y="0"/>
                  </a:cubicBezTo>
                  <a:cubicBezTo>
                    <a:pt x="112" y="0"/>
                    <a:pt x="110" y="0"/>
                    <a:pt x="108"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38" name="Freeform 49"/>
            <p:cNvSpPr>
              <a:spLocks noEditPoints="1"/>
            </p:cNvSpPr>
            <p:nvPr/>
          </p:nvSpPr>
          <p:spPr bwMode="auto">
            <a:xfrm>
              <a:off x="1625600" y="3160713"/>
              <a:ext cx="639763" cy="615950"/>
            </a:xfrm>
            <a:custGeom>
              <a:avLst/>
              <a:gdLst>
                <a:gd name="T0" fmla="*/ 17 w 170"/>
                <a:gd name="T1" fmla="*/ 104 h 164"/>
                <a:gd name="T2" fmla="*/ 8 w 170"/>
                <a:gd name="T3" fmla="*/ 159 h 164"/>
                <a:gd name="T4" fmla="*/ 55 w 170"/>
                <a:gd name="T5" fmla="*/ 154 h 164"/>
                <a:gd name="T6" fmla="*/ 85 w 170"/>
                <a:gd name="T7" fmla="*/ 135 h 164"/>
                <a:gd name="T8" fmla="*/ 60 w 170"/>
                <a:gd name="T9" fmla="*/ 142 h 164"/>
                <a:gd name="T10" fmla="*/ 33 w 170"/>
                <a:gd name="T11" fmla="*/ 150 h 164"/>
                <a:gd name="T12" fmla="*/ 21 w 170"/>
                <a:gd name="T13" fmla="*/ 114 h 164"/>
                <a:gd name="T14" fmla="*/ 36 w 170"/>
                <a:gd name="T15" fmla="*/ 88 h 164"/>
                <a:gd name="T16" fmla="*/ 129 w 170"/>
                <a:gd name="T17" fmla="*/ 82 h 164"/>
                <a:gd name="T18" fmla="*/ 118 w 170"/>
                <a:gd name="T19" fmla="*/ 96 h 164"/>
                <a:gd name="T20" fmla="*/ 99 w 170"/>
                <a:gd name="T21" fmla="*/ 115 h 164"/>
                <a:gd name="T22" fmla="*/ 85 w 170"/>
                <a:gd name="T23" fmla="*/ 126 h 164"/>
                <a:gd name="T24" fmla="*/ 101 w 170"/>
                <a:gd name="T25" fmla="*/ 121 h 164"/>
                <a:gd name="T26" fmla="*/ 113 w 170"/>
                <a:gd name="T27" fmla="*/ 110 h 164"/>
                <a:gd name="T28" fmla="*/ 124 w 170"/>
                <a:gd name="T29" fmla="*/ 98 h 164"/>
                <a:gd name="T30" fmla="*/ 129 w 170"/>
                <a:gd name="T31" fmla="*/ 82 h 164"/>
                <a:gd name="T32" fmla="*/ 69 w 170"/>
                <a:gd name="T33" fmla="*/ 43 h 164"/>
                <a:gd name="T34" fmla="*/ 57 w 170"/>
                <a:gd name="T35" fmla="*/ 54 h 164"/>
                <a:gd name="T36" fmla="*/ 45 w 170"/>
                <a:gd name="T37" fmla="*/ 66 h 164"/>
                <a:gd name="T38" fmla="*/ 41 w 170"/>
                <a:gd name="T39" fmla="*/ 82 h 164"/>
                <a:gd name="T40" fmla="*/ 52 w 170"/>
                <a:gd name="T41" fmla="*/ 68 h 164"/>
                <a:gd name="T42" fmla="*/ 71 w 170"/>
                <a:gd name="T43" fmla="*/ 49 h 164"/>
                <a:gd name="T44" fmla="*/ 85 w 170"/>
                <a:gd name="T45" fmla="*/ 38 h 164"/>
                <a:gd name="T46" fmla="*/ 147 w 170"/>
                <a:gd name="T47" fmla="*/ 0 h 164"/>
                <a:gd name="T48" fmla="*/ 107 w 170"/>
                <a:gd name="T49" fmla="*/ 14 h 164"/>
                <a:gd name="T50" fmla="*/ 91 w 170"/>
                <a:gd name="T51" fmla="*/ 33 h 164"/>
                <a:gd name="T52" fmla="*/ 117 w 170"/>
                <a:gd name="T53" fmla="*/ 18 h 164"/>
                <a:gd name="T54" fmla="*/ 149 w 170"/>
                <a:gd name="T55" fmla="*/ 18 h 164"/>
                <a:gd name="T56" fmla="*/ 145 w 170"/>
                <a:gd name="T57" fmla="*/ 57 h 164"/>
                <a:gd name="T58" fmla="*/ 138 w 170"/>
                <a:gd name="T59" fmla="*/ 82 h 164"/>
                <a:gd name="T60" fmla="*/ 157 w 170"/>
                <a:gd name="T61" fmla="*/ 52 h 164"/>
                <a:gd name="T62" fmla="*/ 147 w 170"/>
                <a:gd name="T63"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0" h="164">
                  <a:moveTo>
                    <a:pt x="32" y="82"/>
                  </a:moveTo>
                  <a:cubicBezTo>
                    <a:pt x="26" y="90"/>
                    <a:pt x="21" y="97"/>
                    <a:pt x="17" y="104"/>
                  </a:cubicBezTo>
                  <a:cubicBezTo>
                    <a:pt x="16" y="107"/>
                    <a:pt x="14" y="109"/>
                    <a:pt x="13" y="112"/>
                  </a:cubicBezTo>
                  <a:cubicBezTo>
                    <a:pt x="2" y="133"/>
                    <a:pt x="0" y="150"/>
                    <a:pt x="8" y="159"/>
                  </a:cubicBezTo>
                  <a:cubicBezTo>
                    <a:pt x="12" y="162"/>
                    <a:pt x="17" y="164"/>
                    <a:pt x="23" y="164"/>
                  </a:cubicBezTo>
                  <a:cubicBezTo>
                    <a:pt x="32" y="164"/>
                    <a:pt x="43" y="160"/>
                    <a:pt x="55" y="154"/>
                  </a:cubicBezTo>
                  <a:cubicBezTo>
                    <a:pt x="58" y="153"/>
                    <a:pt x="60" y="151"/>
                    <a:pt x="63" y="150"/>
                  </a:cubicBezTo>
                  <a:cubicBezTo>
                    <a:pt x="70" y="146"/>
                    <a:pt x="77" y="141"/>
                    <a:pt x="85" y="135"/>
                  </a:cubicBezTo>
                  <a:cubicBezTo>
                    <a:pt x="83" y="134"/>
                    <a:pt x="81" y="132"/>
                    <a:pt x="79" y="131"/>
                  </a:cubicBezTo>
                  <a:cubicBezTo>
                    <a:pt x="73" y="135"/>
                    <a:pt x="66" y="139"/>
                    <a:pt x="60" y="142"/>
                  </a:cubicBezTo>
                  <a:cubicBezTo>
                    <a:pt x="57" y="144"/>
                    <a:pt x="55" y="145"/>
                    <a:pt x="53" y="146"/>
                  </a:cubicBezTo>
                  <a:cubicBezTo>
                    <a:pt x="45" y="149"/>
                    <a:pt x="38" y="150"/>
                    <a:pt x="33" y="150"/>
                  </a:cubicBezTo>
                  <a:cubicBezTo>
                    <a:pt x="28" y="150"/>
                    <a:pt x="24" y="149"/>
                    <a:pt x="21" y="146"/>
                  </a:cubicBezTo>
                  <a:cubicBezTo>
                    <a:pt x="15" y="140"/>
                    <a:pt x="15" y="129"/>
                    <a:pt x="21" y="114"/>
                  </a:cubicBezTo>
                  <a:cubicBezTo>
                    <a:pt x="22" y="112"/>
                    <a:pt x="23" y="109"/>
                    <a:pt x="25" y="107"/>
                  </a:cubicBezTo>
                  <a:cubicBezTo>
                    <a:pt x="28" y="101"/>
                    <a:pt x="32" y="94"/>
                    <a:pt x="36" y="88"/>
                  </a:cubicBezTo>
                  <a:cubicBezTo>
                    <a:pt x="35" y="86"/>
                    <a:pt x="33" y="84"/>
                    <a:pt x="32" y="82"/>
                  </a:cubicBezTo>
                  <a:moveTo>
                    <a:pt x="129" y="82"/>
                  </a:moveTo>
                  <a:cubicBezTo>
                    <a:pt x="128" y="84"/>
                    <a:pt x="126" y="86"/>
                    <a:pt x="125" y="88"/>
                  </a:cubicBezTo>
                  <a:cubicBezTo>
                    <a:pt x="123" y="90"/>
                    <a:pt x="120" y="93"/>
                    <a:pt x="118" y="96"/>
                  </a:cubicBezTo>
                  <a:cubicBezTo>
                    <a:pt x="115" y="99"/>
                    <a:pt x="112" y="102"/>
                    <a:pt x="109" y="106"/>
                  </a:cubicBezTo>
                  <a:cubicBezTo>
                    <a:pt x="105" y="109"/>
                    <a:pt x="102" y="112"/>
                    <a:pt x="99" y="115"/>
                  </a:cubicBezTo>
                  <a:cubicBezTo>
                    <a:pt x="96" y="117"/>
                    <a:pt x="93" y="120"/>
                    <a:pt x="91" y="122"/>
                  </a:cubicBezTo>
                  <a:cubicBezTo>
                    <a:pt x="89" y="123"/>
                    <a:pt x="87" y="125"/>
                    <a:pt x="85" y="126"/>
                  </a:cubicBezTo>
                  <a:cubicBezTo>
                    <a:pt x="87" y="128"/>
                    <a:pt x="89" y="129"/>
                    <a:pt x="91" y="131"/>
                  </a:cubicBezTo>
                  <a:cubicBezTo>
                    <a:pt x="94" y="128"/>
                    <a:pt x="98" y="125"/>
                    <a:pt x="101" y="121"/>
                  </a:cubicBezTo>
                  <a:cubicBezTo>
                    <a:pt x="104" y="119"/>
                    <a:pt x="106" y="117"/>
                    <a:pt x="109" y="114"/>
                  </a:cubicBezTo>
                  <a:cubicBezTo>
                    <a:pt x="110" y="113"/>
                    <a:pt x="112" y="112"/>
                    <a:pt x="113" y="110"/>
                  </a:cubicBezTo>
                  <a:cubicBezTo>
                    <a:pt x="115" y="109"/>
                    <a:pt x="116" y="108"/>
                    <a:pt x="117" y="106"/>
                  </a:cubicBezTo>
                  <a:cubicBezTo>
                    <a:pt x="120" y="104"/>
                    <a:pt x="122" y="101"/>
                    <a:pt x="124" y="98"/>
                  </a:cubicBezTo>
                  <a:cubicBezTo>
                    <a:pt x="128" y="95"/>
                    <a:pt x="131" y="91"/>
                    <a:pt x="133" y="88"/>
                  </a:cubicBezTo>
                  <a:cubicBezTo>
                    <a:pt x="132" y="86"/>
                    <a:pt x="131" y="84"/>
                    <a:pt x="129" y="82"/>
                  </a:cubicBezTo>
                  <a:moveTo>
                    <a:pt x="79" y="33"/>
                  </a:moveTo>
                  <a:cubicBezTo>
                    <a:pt x="76" y="36"/>
                    <a:pt x="72" y="39"/>
                    <a:pt x="69" y="43"/>
                  </a:cubicBezTo>
                  <a:cubicBezTo>
                    <a:pt x="66" y="45"/>
                    <a:pt x="63" y="47"/>
                    <a:pt x="61" y="50"/>
                  </a:cubicBezTo>
                  <a:cubicBezTo>
                    <a:pt x="59" y="51"/>
                    <a:pt x="58" y="52"/>
                    <a:pt x="57" y="54"/>
                  </a:cubicBezTo>
                  <a:cubicBezTo>
                    <a:pt x="55" y="55"/>
                    <a:pt x="54" y="57"/>
                    <a:pt x="53" y="58"/>
                  </a:cubicBezTo>
                  <a:cubicBezTo>
                    <a:pt x="50" y="60"/>
                    <a:pt x="48" y="63"/>
                    <a:pt x="45" y="66"/>
                  </a:cubicBezTo>
                  <a:cubicBezTo>
                    <a:pt x="42" y="69"/>
                    <a:pt x="39" y="73"/>
                    <a:pt x="36" y="76"/>
                  </a:cubicBezTo>
                  <a:cubicBezTo>
                    <a:pt x="38" y="78"/>
                    <a:pt x="39" y="80"/>
                    <a:pt x="41" y="82"/>
                  </a:cubicBezTo>
                  <a:cubicBezTo>
                    <a:pt x="42" y="80"/>
                    <a:pt x="44" y="78"/>
                    <a:pt x="45" y="76"/>
                  </a:cubicBezTo>
                  <a:cubicBezTo>
                    <a:pt x="47" y="74"/>
                    <a:pt x="50" y="71"/>
                    <a:pt x="52" y="68"/>
                  </a:cubicBezTo>
                  <a:cubicBezTo>
                    <a:pt x="55" y="65"/>
                    <a:pt x="58" y="62"/>
                    <a:pt x="61" y="58"/>
                  </a:cubicBezTo>
                  <a:cubicBezTo>
                    <a:pt x="65" y="55"/>
                    <a:pt x="68" y="52"/>
                    <a:pt x="71" y="49"/>
                  </a:cubicBezTo>
                  <a:cubicBezTo>
                    <a:pt x="74" y="47"/>
                    <a:pt x="77" y="44"/>
                    <a:pt x="79" y="42"/>
                  </a:cubicBezTo>
                  <a:cubicBezTo>
                    <a:pt x="81" y="41"/>
                    <a:pt x="83" y="39"/>
                    <a:pt x="85" y="38"/>
                  </a:cubicBezTo>
                  <a:cubicBezTo>
                    <a:pt x="83" y="36"/>
                    <a:pt x="81" y="35"/>
                    <a:pt x="79" y="33"/>
                  </a:cubicBezTo>
                  <a:moveTo>
                    <a:pt x="147" y="0"/>
                  </a:moveTo>
                  <a:cubicBezTo>
                    <a:pt x="138" y="0"/>
                    <a:pt x="127" y="4"/>
                    <a:pt x="115" y="10"/>
                  </a:cubicBezTo>
                  <a:cubicBezTo>
                    <a:pt x="112" y="11"/>
                    <a:pt x="110" y="13"/>
                    <a:pt x="107" y="14"/>
                  </a:cubicBezTo>
                  <a:cubicBezTo>
                    <a:pt x="100" y="18"/>
                    <a:pt x="92" y="23"/>
                    <a:pt x="85" y="29"/>
                  </a:cubicBezTo>
                  <a:cubicBezTo>
                    <a:pt x="87" y="30"/>
                    <a:pt x="89" y="32"/>
                    <a:pt x="91" y="33"/>
                  </a:cubicBezTo>
                  <a:cubicBezTo>
                    <a:pt x="97" y="29"/>
                    <a:pt x="104" y="25"/>
                    <a:pt x="110" y="22"/>
                  </a:cubicBezTo>
                  <a:cubicBezTo>
                    <a:pt x="112" y="20"/>
                    <a:pt x="115" y="19"/>
                    <a:pt x="117" y="18"/>
                  </a:cubicBezTo>
                  <a:cubicBezTo>
                    <a:pt x="125" y="15"/>
                    <a:pt x="131" y="14"/>
                    <a:pt x="137" y="14"/>
                  </a:cubicBezTo>
                  <a:cubicBezTo>
                    <a:pt x="142" y="14"/>
                    <a:pt x="146" y="15"/>
                    <a:pt x="149" y="18"/>
                  </a:cubicBezTo>
                  <a:cubicBezTo>
                    <a:pt x="155" y="24"/>
                    <a:pt x="154" y="35"/>
                    <a:pt x="149" y="50"/>
                  </a:cubicBezTo>
                  <a:cubicBezTo>
                    <a:pt x="148" y="52"/>
                    <a:pt x="146" y="55"/>
                    <a:pt x="145" y="57"/>
                  </a:cubicBezTo>
                  <a:cubicBezTo>
                    <a:pt x="142" y="63"/>
                    <a:pt x="138" y="70"/>
                    <a:pt x="133" y="76"/>
                  </a:cubicBezTo>
                  <a:cubicBezTo>
                    <a:pt x="135" y="78"/>
                    <a:pt x="136" y="80"/>
                    <a:pt x="138" y="82"/>
                  </a:cubicBezTo>
                  <a:cubicBezTo>
                    <a:pt x="144" y="74"/>
                    <a:pt x="149" y="67"/>
                    <a:pt x="153" y="60"/>
                  </a:cubicBezTo>
                  <a:cubicBezTo>
                    <a:pt x="154" y="57"/>
                    <a:pt x="156" y="55"/>
                    <a:pt x="157" y="52"/>
                  </a:cubicBezTo>
                  <a:cubicBezTo>
                    <a:pt x="168" y="31"/>
                    <a:pt x="170" y="14"/>
                    <a:pt x="162" y="5"/>
                  </a:cubicBezTo>
                  <a:cubicBezTo>
                    <a:pt x="158" y="2"/>
                    <a:pt x="153" y="0"/>
                    <a:pt x="147"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39" name="Freeform 50"/>
            <p:cNvSpPr>
              <a:spLocks noEditPoints="1"/>
            </p:cNvSpPr>
            <p:nvPr/>
          </p:nvSpPr>
          <p:spPr bwMode="auto">
            <a:xfrm>
              <a:off x="1625600" y="3160713"/>
              <a:ext cx="639763" cy="615950"/>
            </a:xfrm>
            <a:custGeom>
              <a:avLst/>
              <a:gdLst>
                <a:gd name="T0" fmla="*/ 21 w 170"/>
                <a:gd name="T1" fmla="*/ 50 h 164"/>
                <a:gd name="T2" fmla="*/ 21 w 170"/>
                <a:gd name="T3" fmla="*/ 18 h 164"/>
                <a:gd name="T4" fmla="*/ 33 w 170"/>
                <a:gd name="T5" fmla="*/ 14 h 164"/>
                <a:gd name="T6" fmla="*/ 53 w 170"/>
                <a:gd name="T7" fmla="*/ 18 h 164"/>
                <a:gd name="T8" fmla="*/ 60 w 170"/>
                <a:gd name="T9" fmla="*/ 22 h 164"/>
                <a:gd name="T10" fmla="*/ 79 w 170"/>
                <a:gd name="T11" fmla="*/ 33 h 164"/>
                <a:gd name="T12" fmla="*/ 85 w 170"/>
                <a:gd name="T13" fmla="*/ 38 h 164"/>
                <a:gd name="T14" fmla="*/ 91 w 170"/>
                <a:gd name="T15" fmla="*/ 42 h 164"/>
                <a:gd name="T16" fmla="*/ 99 w 170"/>
                <a:gd name="T17" fmla="*/ 49 h 164"/>
                <a:gd name="T18" fmla="*/ 109 w 170"/>
                <a:gd name="T19" fmla="*/ 58 h 164"/>
                <a:gd name="T20" fmla="*/ 118 w 170"/>
                <a:gd name="T21" fmla="*/ 68 h 164"/>
                <a:gd name="T22" fmla="*/ 125 w 170"/>
                <a:gd name="T23" fmla="*/ 76 h 164"/>
                <a:gd name="T24" fmla="*/ 129 w 170"/>
                <a:gd name="T25" fmla="*/ 82 h 164"/>
                <a:gd name="T26" fmla="*/ 133 w 170"/>
                <a:gd name="T27" fmla="*/ 88 h 164"/>
                <a:gd name="T28" fmla="*/ 145 w 170"/>
                <a:gd name="T29" fmla="*/ 107 h 164"/>
                <a:gd name="T30" fmla="*/ 149 w 170"/>
                <a:gd name="T31" fmla="*/ 114 h 164"/>
                <a:gd name="T32" fmla="*/ 149 w 170"/>
                <a:gd name="T33" fmla="*/ 146 h 164"/>
                <a:gd name="T34" fmla="*/ 137 w 170"/>
                <a:gd name="T35" fmla="*/ 150 h 164"/>
                <a:gd name="T36" fmla="*/ 117 w 170"/>
                <a:gd name="T37" fmla="*/ 146 h 164"/>
                <a:gd name="T38" fmla="*/ 110 w 170"/>
                <a:gd name="T39" fmla="*/ 142 h 164"/>
                <a:gd name="T40" fmla="*/ 91 w 170"/>
                <a:gd name="T41" fmla="*/ 131 h 164"/>
                <a:gd name="T42" fmla="*/ 85 w 170"/>
                <a:gd name="T43" fmla="*/ 126 h 164"/>
                <a:gd name="T44" fmla="*/ 79 w 170"/>
                <a:gd name="T45" fmla="*/ 122 h 164"/>
                <a:gd name="T46" fmla="*/ 71 w 170"/>
                <a:gd name="T47" fmla="*/ 115 h 164"/>
                <a:gd name="T48" fmla="*/ 61 w 170"/>
                <a:gd name="T49" fmla="*/ 106 h 164"/>
                <a:gd name="T50" fmla="*/ 52 w 170"/>
                <a:gd name="T51" fmla="*/ 96 h 164"/>
                <a:gd name="T52" fmla="*/ 45 w 170"/>
                <a:gd name="T53" fmla="*/ 88 h 164"/>
                <a:gd name="T54" fmla="*/ 41 w 170"/>
                <a:gd name="T55" fmla="*/ 82 h 164"/>
                <a:gd name="T56" fmla="*/ 36 w 170"/>
                <a:gd name="T57" fmla="*/ 76 h 164"/>
                <a:gd name="T58" fmla="*/ 25 w 170"/>
                <a:gd name="T59" fmla="*/ 57 h 164"/>
                <a:gd name="T60" fmla="*/ 21 w 170"/>
                <a:gd name="T61" fmla="*/ 50 h 164"/>
                <a:gd name="T62" fmla="*/ 23 w 170"/>
                <a:gd name="T63" fmla="*/ 0 h 164"/>
                <a:gd name="T64" fmla="*/ 8 w 170"/>
                <a:gd name="T65" fmla="*/ 5 h 164"/>
                <a:gd name="T66" fmla="*/ 13 w 170"/>
                <a:gd name="T67" fmla="*/ 52 h 164"/>
                <a:gd name="T68" fmla="*/ 17 w 170"/>
                <a:gd name="T69" fmla="*/ 60 h 164"/>
                <a:gd name="T70" fmla="*/ 32 w 170"/>
                <a:gd name="T71" fmla="*/ 82 h 164"/>
                <a:gd name="T72" fmla="*/ 36 w 170"/>
                <a:gd name="T73" fmla="*/ 88 h 164"/>
                <a:gd name="T74" fmla="*/ 45 w 170"/>
                <a:gd name="T75" fmla="*/ 98 h 164"/>
                <a:gd name="T76" fmla="*/ 53 w 170"/>
                <a:gd name="T77" fmla="*/ 106 h 164"/>
                <a:gd name="T78" fmla="*/ 57 w 170"/>
                <a:gd name="T79" fmla="*/ 110 h 164"/>
                <a:gd name="T80" fmla="*/ 61 w 170"/>
                <a:gd name="T81" fmla="*/ 114 h 164"/>
                <a:gd name="T82" fmla="*/ 69 w 170"/>
                <a:gd name="T83" fmla="*/ 121 h 164"/>
                <a:gd name="T84" fmla="*/ 79 w 170"/>
                <a:gd name="T85" fmla="*/ 131 h 164"/>
                <a:gd name="T86" fmla="*/ 85 w 170"/>
                <a:gd name="T87" fmla="*/ 135 h 164"/>
                <a:gd name="T88" fmla="*/ 107 w 170"/>
                <a:gd name="T89" fmla="*/ 150 h 164"/>
                <a:gd name="T90" fmla="*/ 115 w 170"/>
                <a:gd name="T91" fmla="*/ 154 h 164"/>
                <a:gd name="T92" fmla="*/ 147 w 170"/>
                <a:gd name="T93" fmla="*/ 164 h 164"/>
                <a:gd name="T94" fmla="*/ 162 w 170"/>
                <a:gd name="T95" fmla="*/ 159 h 164"/>
                <a:gd name="T96" fmla="*/ 157 w 170"/>
                <a:gd name="T97" fmla="*/ 112 h 164"/>
                <a:gd name="T98" fmla="*/ 153 w 170"/>
                <a:gd name="T99" fmla="*/ 104 h 164"/>
                <a:gd name="T100" fmla="*/ 138 w 170"/>
                <a:gd name="T101" fmla="*/ 82 h 164"/>
                <a:gd name="T102" fmla="*/ 133 w 170"/>
                <a:gd name="T103" fmla="*/ 76 h 164"/>
                <a:gd name="T104" fmla="*/ 124 w 170"/>
                <a:gd name="T105" fmla="*/ 66 h 164"/>
                <a:gd name="T106" fmla="*/ 117 w 170"/>
                <a:gd name="T107" fmla="*/ 58 h 164"/>
                <a:gd name="T108" fmla="*/ 113 w 170"/>
                <a:gd name="T109" fmla="*/ 54 h 164"/>
                <a:gd name="T110" fmla="*/ 109 w 170"/>
                <a:gd name="T111" fmla="*/ 50 h 164"/>
                <a:gd name="T112" fmla="*/ 101 w 170"/>
                <a:gd name="T113" fmla="*/ 43 h 164"/>
                <a:gd name="T114" fmla="*/ 91 w 170"/>
                <a:gd name="T115" fmla="*/ 33 h 164"/>
                <a:gd name="T116" fmla="*/ 85 w 170"/>
                <a:gd name="T117" fmla="*/ 29 h 164"/>
                <a:gd name="T118" fmla="*/ 63 w 170"/>
                <a:gd name="T119" fmla="*/ 14 h 164"/>
                <a:gd name="T120" fmla="*/ 55 w 170"/>
                <a:gd name="T121" fmla="*/ 10 h 164"/>
                <a:gd name="T122" fmla="*/ 23 w 170"/>
                <a:gd name="T123"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0" h="164">
                  <a:moveTo>
                    <a:pt x="21" y="50"/>
                  </a:moveTo>
                  <a:cubicBezTo>
                    <a:pt x="15" y="35"/>
                    <a:pt x="15" y="24"/>
                    <a:pt x="21" y="18"/>
                  </a:cubicBezTo>
                  <a:cubicBezTo>
                    <a:pt x="24" y="15"/>
                    <a:pt x="28" y="14"/>
                    <a:pt x="33" y="14"/>
                  </a:cubicBezTo>
                  <a:cubicBezTo>
                    <a:pt x="38" y="14"/>
                    <a:pt x="45" y="15"/>
                    <a:pt x="53" y="18"/>
                  </a:cubicBezTo>
                  <a:cubicBezTo>
                    <a:pt x="55" y="19"/>
                    <a:pt x="57" y="20"/>
                    <a:pt x="60" y="22"/>
                  </a:cubicBezTo>
                  <a:cubicBezTo>
                    <a:pt x="66" y="25"/>
                    <a:pt x="73" y="29"/>
                    <a:pt x="79" y="33"/>
                  </a:cubicBezTo>
                  <a:cubicBezTo>
                    <a:pt x="81" y="35"/>
                    <a:pt x="83" y="36"/>
                    <a:pt x="85" y="38"/>
                  </a:cubicBezTo>
                  <a:cubicBezTo>
                    <a:pt x="87" y="39"/>
                    <a:pt x="89" y="41"/>
                    <a:pt x="91" y="42"/>
                  </a:cubicBezTo>
                  <a:cubicBezTo>
                    <a:pt x="93" y="44"/>
                    <a:pt x="96" y="47"/>
                    <a:pt x="99" y="49"/>
                  </a:cubicBezTo>
                  <a:cubicBezTo>
                    <a:pt x="102" y="52"/>
                    <a:pt x="105" y="55"/>
                    <a:pt x="109" y="58"/>
                  </a:cubicBezTo>
                  <a:cubicBezTo>
                    <a:pt x="112" y="62"/>
                    <a:pt x="115" y="65"/>
                    <a:pt x="118" y="68"/>
                  </a:cubicBezTo>
                  <a:cubicBezTo>
                    <a:pt x="120" y="71"/>
                    <a:pt x="123" y="74"/>
                    <a:pt x="125" y="76"/>
                  </a:cubicBezTo>
                  <a:cubicBezTo>
                    <a:pt x="126" y="78"/>
                    <a:pt x="128" y="80"/>
                    <a:pt x="129" y="82"/>
                  </a:cubicBezTo>
                  <a:cubicBezTo>
                    <a:pt x="131" y="84"/>
                    <a:pt x="132" y="86"/>
                    <a:pt x="133" y="88"/>
                  </a:cubicBezTo>
                  <a:cubicBezTo>
                    <a:pt x="138" y="94"/>
                    <a:pt x="142" y="101"/>
                    <a:pt x="145" y="107"/>
                  </a:cubicBezTo>
                  <a:cubicBezTo>
                    <a:pt x="146" y="109"/>
                    <a:pt x="148" y="112"/>
                    <a:pt x="149" y="114"/>
                  </a:cubicBezTo>
                  <a:cubicBezTo>
                    <a:pt x="154" y="129"/>
                    <a:pt x="155" y="140"/>
                    <a:pt x="149" y="146"/>
                  </a:cubicBezTo>
                  <a:cubicBezTo>
                    <a:pt x="146" y="149"/>
                    <a:pt x="142" y="150"/>
                    <a:pt x="137" y="150"/>
                  </a:cubicBezTo>
                  <a:cubicBezTo>
                    <a:pt x="131" y="150"/>
                    <a:pt x="125" y="149"/>
                    <a:pt x="117" y="146"/>
                  </a:cubicBezTo>
                  <a:cubicBezTo>
                    <a:pt x="115" y="145"/>
                    <a:pt x="112" y="144"/>
                    <a:pt x="110" y="142"/>
                  </a:cubicBezTo>
                  <a:cubicBezTo>
                    <a:pt x="104" y="139"/>
                    <a:pt x="97" y="135"/>
                    <a:pt x="91" y="131"/>
                  </a:cubicBezTo>
                  <a:cubicBezTo>
                    <a:pt x="89" y="129"/>
                    <a:pt x="87" y="128"/>
                    <a:pt x="85" y="126"/>
                  </a:cubicBezTo>
                  <a:cubicBezTo>
                    <a:pt x="83" y="125"/>
                    <a:pt x="81" y="123"/>
                    <a:pt x="79" y="122"/>
                  </a:cubicBezTo>
                  <a:cubicBezTo>
                    <a:pt x="77" y="120"/>
                    <a:pt x="74" y="117"/>
                    <a:pt x="71" y="115"/>
                  </a:cubicBezTo>
                  <a:cubicBezTo>
                    <a:pt x="68" y="112"/>
                    <a:pt x="65" y="109"/>
                    <a:pt x="61" y="106"/>
                  </a:cubicBezTo>
                  <a:cubicBezTo>
                    <a:pt x="58" y="102"/>
                    <a:pt x="55" y="99"/>
                    <a:pt x="52" y="96"/>
                  </a:cubicBezTo>
                  <a:cubicBezTo>
                    <a:pt x="50" y="93"/>
                    <a:pt x="47" y="90"/>
                    <a:pt x="45" y="88"/>
                  </a:cubicBezTo>
                  <a:cubicBezTo>
                    <a:pt x="44" y="86"/>
                    <a:pt x="42" y="84"/>
                    <a:pt x="41" y="82"/>
                  </a:cubicBezTo>
                  <a:cubicBezTo>
                    <a:pt x="39" y="80"/>
                    <a:pt x="38" y="78"/>
                    <a:pt x="36" y="76"/>
                  </a:cubicBezTo>
                  <a:cubicBezTo>
                    <a:pt x="32" y="70"/>
                    <a:pt x="28" y="63"/>
                    <a:pt x="25" y="57"/>
                  </a:cubicBezTo>
                  <a:cubicBezTo>
                    <a:pt x="23" y="55"/>
                    <a:pt x="22" y="52"/>
                    <a:pt x="21" y="50"/>
                  </a:cubicBezTo>
                  <a:moveTo>
                    <a:pt x="23" y="0"/>
                  </a:moveTo>
                  <a:cubicBezTo>
                    <a:pt x="17" y="0"/>
                    <a:pt x="12" y="2"/>
                    <a:pt x="8" y="5"/>
                  </a:cubicBezTo>
                  <a:cubicBezTo>
                    <a:pt x="0" y="14"/>
                    <a:pt x="2" y="31"/>
                    <a:pt x="13" y="52"/>
                  </a:cubicBezTo>
                  <a:cubicBezTo>
                    <a:pt x="14" y="55"/>
                    <a:pt x="16" y="57"/>
                    <a:pt x="17" y="60"/>
                  </a:cubicBezTo>
                  <a:cubicBezTo>
                    <a:pt x="21" y="67"/>
                    <a:pt x="26" y="74"/>
                    <a:pt x="32" y="82"/>
                  </a:cubicBezTo>
                  <a:cubicBezTo>
                    <a:pt x="33" y="84"/>
                    <a:pt x="35" y="86"/>
                    <a:pt x="36" y="88"/>
                  </a:cubicBezTo>
                  <a:cubicBezTo>
                    <a:pt x="39" y="91"/>
                    <a:pt x="42" y="95"/>
                    <a:pt x="45" y="98"/>
                  </a:cubicBezTo>
                  <a:cubicBezTo>
                    <a:pt x="48" y="101"/>
                    <a:pt x="50" y="104"/>
                    <a:pt x="53" y="106"/>
                  </a:cubicBezTo>
                  <a:cubicBezTo>
                    <a:pt x="54" y="108"/>
                    <a:pt x="55" y="109"/>
                    <a:pt x="57" y="110"/>
                  </a:cubicBezTo>
                  <a:cubicBezTo>
                    <a:pt x="58" y="112"/>
                    <a:pt x="59" y="113"/>
                    <a:pt x="61" y="114"/>
                  </a:cubicBezTo>
                  <a:cubicBezTo>
                    <a:pt x="63" y="117"/>
                    <a:pt x="66" y="119"/>
                    <a:pt x="69" y="121"/>
                  </a:cubicBezTo>
                  <a:cubicBezTo>
                    <a:pt x="72" y="125"/>
                    <a:pt x="76" y="128"/>
                    <a:pt x="79" y="131"/>
                  </a:cubicBezTo>
                  <a:cubicBezTo>
                    <a:pt x="81" y="132"/>
                    <a:pt x="83" y="134"/>
                    <a:pt x="85" y="135"/>
                  </a:cubicBezTo>
                  <a:cubicBezTo>
                    <a:pt x="92" y="141"/>
                    <a:pt x="100" y="146"/>
                    <a:pt x="107" y="150"/>
                  </a:cubicBezTo>
                  <a:cubicBezTo>
                    <a:pt x="110" y="151"/>
                    <a:pt x="112" y="153"/>
                    <a:pt x="115" y="154"/>
                  </a:cubicBezTo>
                  <a:cubicBezTo>
                    <a:pt x="127" y="160"/>
                    <a:pt x="138" y="164"/>
                    <a:pt x="147" y="164"/>
                  </a:cubicBezTo>
                  <a:cubicBezTo>
                    <a:pt x="153" y="164"/>
                    <a:pt x="158" y="162"/>
                    <a:pt x="162" y="159"/>
                  </a:cubicBezTo>
                  <a:cubicBezTo>
                    <a:pt x="170" y="150"/>
                    <a:pt x="168" y="133"/>
                    <a:pt x="157" y="112"/>
                  </a:cubicBezTo>
                  <a:cubicBezTo>
                    <a:pt x="156" y="109"/>
                    <a:pt x="154" y="107"/>
                    <a:pt x="153" y="104"/>
                  </a:cubicBezTo>
                  <a:cubicBezTo>
                    <a:pt x="149" y="97"/>
                    <a:pt x="144" y="90"/>
                    <a:pt x="138" y="82"/>
                  </a:cubicBezTo>
                  <a:cubicBezTo>
                    <a:pt x="136" y="80"/>
                    <a:pt x="135" y="78"/>
                    <a:pt x="133" y="76"/>
                  </a:cubicBezTo>
                  <a:cubicBezTo>
                    <a:pt x="131" y="73"/>
                    <a:pt x="128" y="69"/>
                    <a:pt x="124" y="66"/>
                  </a:cubicBezTo>
                  <a:cubicBezTo>
                    <a:pt x="122" y="63"/>
                    <a:pt x="120" y="60"/>
                    <a:pt x="117" y="58"/>
                  </a:cubicBezTo>
                  <a:cubicBezTo>
                    <a:pt x="116" y="57"/>
                    <a:pt x="115" y="55"/>
                    <a:pt x="113" y="54"/>
                  </a:cubicBezTo>
                  <a:cubicBezTo>
                    <a:pt x="112" y="52"/>
                    <a:pt x="110" y="51"/>
                    <a:pt x="109" y="50"/>
                  </a:cubicBezTo>
                  <a:cubicBezTo>
                    <a:pt x="106" y="47"/>
                    <a:pt x="104" y="45"/>
                    <a:pt x="101" y="43"/>
                  </a:cubicBezTo>
                  <a:cubicBezTo>
                    <a:pt x="98" y="39"/>
                    <a:pt x="94" y="36"/>
                    <a:pt x="91" y="33"/>
                  </a:cubicBezTo>
                  <a:cubicBezTo>
                    <a:pt x="89" y="32"/>
                    <a:pt x="87" y="30"/>
                    <a:pt x="85" y="29"/>
                  </a:cubicBezTo>
                  <a:cubicBezTo>
                    <a:pt x="77" y="23"/>
                    <a:pt x="70" y="18"/>
                    <a:pt x="63" y="14"/>
                  </a:cubicBezTo>
                  <a:cubicBezTo>
                    <a:pt x="60" y="13"/>
                    <a:pt x="58" y="11"/>
                    <a:pt x="55" y="10"/>
                  </a:cubicBezTo>
                  <a:cubicBezTo>
                    <a:pt x="43" y="4"/>
                    <a:pt x="32" y="0"/>
                    <a:pt x="23"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40" name="Oval 51"/>
            <p:cNvSpPr>
              <a:spLocks noChangeArrowheads="1"/>
            </p:cNvSpPr>
            <p:nvPr/>
          </p:nvSpPr>
          <p:spPr bwMode="auto">
            <a:xfrm>
              <a:off x="1881188" y="3403600"/>
              <a:ext cx="128588" cy="128588"/>
            </a:xfrm>
            <a:prstGeom prst="ellipse">
              <a:avLst/>
            </a:prstGeom>
            <a:grpFill/>
            <a:ln>
              <a:noFill/>
            </a:ln>
          </p:spPr>
          <p:txBody>
            <a:bodyPr vert="horz" wrap="square" lIns="68590" tIns="34295" rIns="68590" bIns="34295" numCol="1" anchor="t" anchorCtr="0" compatLnSpc="1"/>
            <a:lstStyle/>
            <a:p>
              <a:endParaRPr lang="zh-CN" altLang="en-US" sz="1350">
                <a:solidFill>
                  <a:srgbClr val="FF0000"/>
                </a:solidFill>
              </a:endParaRPr>
            </a:p>
          </p:txBody>
        </p:sp>
      </p:grpSp>
      <p:grpSp>
        <p:nvGrpSpPr>
          <p:cNvPr id="41" name="组合 40"/>
          <p:cNvGrpSpPr/>
          <p:nvPr/>
        </p:nvGrpSpPr>
        <p:grpSpPr>
          <a:xfrm>
            <a:off x="6441493" y="2168830"/>
            <a:ext cx="508738" cy="504638"/>
            <a:chOff x="1977747" y="1270594"/>
            <a:chExt cx="899446" cy="892198"/>
          </a:xfrm>
        </p:grpSpPr>
        <p:sp>
          <p:nvSpPr>
            <p:cNvPr id="42" name="Oval 107"/>
            <p:cNvSpPr>
              <a:spLocks noChangeArrowheads="1"/>
            </p:cNvSpPr>
            <p:nvPr/>
          </p:nvSpPr>
          <p:spPr bwMode="auto">
            <a:xfrm>
              <a:off x="1977747" y="1270594"/>
              <a:ext cx="899446" cy="892198"/>
            </a:xfrm>
            <a:prstGeom prst="ellipse">
              <a:avLst/>
            </a:pr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3" name="Oval 108"/>
            <p:cNvSpPr>
              <a:spLocks noChangeArrowheads="1"/>
            </p:cNvSpPr>
            <p:nvPr/>
          </p:nvSpPr>
          <p:spPr bwMode="auto">
            <a:xfrm>
              <a:off x="2028522" y="1314115"/>
              <a:ext cx="797896" cy="797900"/>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4" name="Freeform 109"/>
            <p:cNvSpPr/>
            <p:nvPr/>
          </p:nvSpPr>
          <p:spPr bwMode="auto">
            <a:xfrm>
              <a:off x="2014015" y="1470069"/>
              <a:ext cx="718106" cy="667335"/>
            </a:xfrm>
            <a:custGeom>
              <a:avLst/>
              <a:gdLst>
                <a:gd name="T0" fmla="*/ 47 w 198"/>
                <a:gd name="T1" fmla="*/ 4 h 184"/>
                <a:gd name="T2" fmla="*/ 0 w 198"/>
                <a:gd name="T3" fmla="*/ 52 h 184"/>
                <a:gd name="T4" fmla="*/ 4 w 198"/>
                <a:gd name="T5" fmla="*/ 111 h 184"/>
                <a:gd name="T6" fmla="*/ 56 w 198"/>
                <a:gd name="T7" fmla="*/ 172 h 184"/>
                <a:gd name="T8" fmla="*/ 123 w 198"/>
                <a:gd name="T9" fmla="*/ 184 h 184"/>
                <a:gd name="T10" fmla="*/ 149 w 198"/>
                <a:gd name="T11" fmla="*/ 174 h 184"/>
                <a:gd name="T12" fmla="*/ 191 w 198"/>
                <a:gd name="T13" fmla="*/ 132 h 184"/>
                <a:gd name="T14" fmla="*/ 198 w 198"/>
                <a:gd name="T15" fmla="*/ 122 h 184"/>
                <a:gd name="T16" fmla="*/ 196 w 198"/>
                <a:gd name="T17" fmla="*/ 113 h 184"/>
                <a:gd name="T18" fmla="*/ 165 w 198"/>
                <a:gd name="T19" fmla="*/ 87 h 184"/>
                <a:gd name="T20" fmla="*/ 175 w 198"/>
                <a:gd name="T21" fmla="*/ 78 h 184"/>
                <a:gd name="T22" fmla="*/ 170 w 198"/>
                <a:gd name="T23" fmla="*/ 2 h 184"/>
                <a:gd name="T24" fmla="*/ 59 w 198"/>
                <a:gd name="T25" fmla="*/ 0 h 184"/>
                <a:gd name="T26" fmla="*/ 47 w 198"/>
                <a:gd name="T27" fmla="*/ 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 h="184">
                  <a:moveTo>
                    <a:pt x="47" y="4"/>
                  </a:moveTo>
                  <a:lnTo>
                    <a:pt x="0" y="52"/>
                  </a:lnTo>
                  <a:lnTo>
                    <a:pt x="4" y="111"/>
                  </a:lnTo>
                  <a:lnTo>
                    <a:pt x="56" y="172"/>
                  </a:lnTo>
                  <a:lnTo>
                    <a:pt x="123" y="184"/>
                  </a:lnTo>
                  <a:lnTo>
                    <a:pt x="149" y="174"/>
                  </a:lnTo>
                  <a:lnTo>
                    <a:pt x="191" y="132"/>
                  </a:lnTo>
                  <a:lnTo>
                    <a:pt x="198" y="122"/>
                  </a:lnTo>
                  <a:lnTo>
                    <a:pt x="196" y="113"/>
                  </a:lnTo>
                  <a:lnTo>
                    <a:pt x="165" y="87"/>
                  </a:lnTo>
                  <a:lnTo>
                    <a:pt x="175" y="78"/>
                  </a:lnTo>
                  <a:lnTo>
                    <a:pt x="170" y="2"/>
                  </a:lnTo>
                  <a:lnTo>
                    <a:pt x="59" y="0"/>
                  </a:lnTo>
                  <a:lnTo>
                    <a:pt x="47" y="4"/>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5" name="Freeform 110"/>
            <p:cNvSpPr>
              <a:spLocks noEditPoints="1"/>
            </p:cNvSpPr>
            <p:nvPr/>
          </p:nvSpPr>
          <p:spPr bwMode="auto">
            <a:xfrm>
              <a:off x="2184474" y="1459188"/>
              <a:ext cx="471484" cy="301026"/>
            </a:xfrm>
            <a:custGeom>
              <a:avLst/>
              <a:gdLst>
                <a:gd name="T0" fmla="*/ 51 w 55"/>
                <a:gd name="T1" fmla="*/ 0 h 35"/>
                <a:gd name="T2" fmla="*/ 4 w 55"/>
                <a:gd name="T3" fmla="*/ 0 h 35"/>
                <a:gd name="T4" fmla="*/ 0 w 55"/>
                <a:gd name="T5" fmla="*/ 4 h 35"/>
                <a:gd name="T6" fmla="*/ 0 w 55"/>
                <a:gd name="T7" fmla="*/ 31 h 35"/>
                <a:gd name="T8" fmla="*/ 4 w 55"/>
                <a:gd name="T9" fmla="*/ 35 h 35"/>
                <a:gd name="T10" fmla="*/ 51 w 55"/>
                <a:gd name="T11" fmla="*/ 35 h 35"/>
                <a:gd name="T12" fmla="*/ 55 w 55"/>
                <a:gd name="T13" fmla="*/ 31 h 35"/>
                <a:gd name="T14" fmla="*/ 55 w 55"/>
                <a:gd name="T15" fmla="*/ 4 h 35"/>
                <a:gd name="T16" fmla="*/ 51 w 55"/>
                <a:gd name="T17" fmla="*/ 0 h 35"/>
                <a:gd name="T18" fmla="*/ 49 w 55"/>
                <a:gd name="T19" fmla="*/ 28 h 35"/>
                <a:gd name="T20" fmla="*/ 46 w 55"/>
                <a:gd name="T21" fmla="*/ 31 h 35"/>
                <a:gd name="T22" fmla="*/ 9 w 55"/>
                <a:gd name="T23" fmla="*/ 31 h 35"/>
                <a:gd name="T24" fmla="*/ 6 w 55"/>
                <a:gd name="T25" fmla="*/ 28 h 35"/>
                <a:gd name="T26" fmla="*/ 6 w 55"/>
                <a:gd name="T27" fmla="*/ 8 h 35"/>
                <a:gd name="T28" fmla="*/ 9 w 55"/>
                <a:gd name="T29" fmla="*/ 5 h 35"/>
                <a:gd name="T30" fmla="*/ 46 w 55"/>
                <a:gd name="T31" fmla="*/ 5 h 35"/>
                <a:gd name="T32" fmla="*/ 49 w 55"/>
                <a:gd name="T33" fmla="*/ 8 h 35"/>
                <a:gd name="T34" fmla="*/ 49 w 55"/>
                <a:gd name="T35"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35">
                  <a:moveTo>
                    <a:pt x="51" y="0"/>
                  </a:moveTo>
                  <a:cubicBezTo>
                    <a:pt x="4" y="0"/>
                    <a:pt x="4" y="0"/>
                    <a:pt x="4" y="0"/>
                  </a:cubicBezTo>
                  <a:cubicBezTo>
                    <a:pt x="1" y="0"/>
                    <a:pt x="0" y="2"/>
                    <a:pt x="0" y="4"/>
                  </a:cubicBezTo>
                  <a:cubicBezTo>
                    <a:pt x="0" y="31"/>
                    <a:pt x="0" y="31"/>
                    <a:pt x="0" y="31"/>
                  </a:cubicBezTo>
                  <a:cubicBezTo>
                    <a:pt x="0" y="34"/>
                    <a:pt x="1" y="35"/>
                    <a:pt x="4" y="35"/>
                  </a:cubicBezTo>
                  <a:cubicBezTo>
                    <a:pt x="51" y="35"/>
                    <a:pt x="51" y="35"/>
                    <a:pt x="51" y="35"/>
                  </a:cubicBezTo>
                  <a:cubicBezTo>
                    <a:pt x="54" y="35"/>
                    <a:pt x="55" y="34"/>
                    <a:pt x="55" y="31"/>
                  </a:cubicBezTo>
                  <a:cubicBezTo>
                    <a:pt x="55" y="4"/>
                    <a:pt x="55" y="4"/>
                    <a:pt x="55" y="4"/>
                  </a:cubicBezTo>
                  <a:cubicBezTo>
                    <a:pt x="55" y="2"/>
                    <a:pt x="54" y="0"/>
                    <a:pt x="51" y="0"/>
                  </a:cubicBezTo>
                  <a:close/>
                  <a:moveTo>
                    <a:pt x="49" y="28"/>
                  </a:moveTo>
                  <a:cubicBezTo>
                    <a:pt x="49" y="29"/>
                    <a:pt x="48" y="31"/>
                    <a:pt x="46" y="31"/>
                  </a:cubicBezTo>
                  <a:cubicBezTo>
                    <a:pt x="9" y="31"/>
                    <a:pt x="9" y="31"/>
                    <a:pt x="9" y="31"/>
                  </a:cubicBezTo>
                  <a:cubicBezTo>
                    <a:pt x="7" y="31"/>
                    <a:pt x="6" y="29"/>
                    <a:pt x="6" y="28"/>
                  </a:cubicBezTo>
                  <a:cubicBezTo>
                    <a:pt x="6" y="8"/>
                    <a:pt x="6" y="8"/>
                    <a:pt x="6" y="8"/>
                  </a:cubicBezTo>
                  <a:cubicBezTo>
                    <a:pt x="6" y="7"/>
                    <a:pt x="7" y="5"/>
                    <a:pt x="9" y="5"/>
                  </a:cubicBezTo>
                  <a:cubicBezTo>
                    <a:pt x="46" y="5"/>
                    <a:pt x="46" y="5"/>
                    <a:pt x="46" y="5"/>
                  </a:cubicBezTo>
                  <a:cubicBezTo>
                    <a:pt x="48" y="5"/>
                    <a:pt x="49" y="7"/>
                    <a:pt x="49" y="8"/>
                  </a:cubicBezTo>
                  <a:lnTo>
                    <a:pt x="49" y="28"/>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6" name="Freeform 111"/>
            <p:cNvSpPr>
              <a:spLocks noEditPoints="1"/>
            </p:cNvSpPr>
            <p:nvPr/>
          </p:nvSpPr>
          <p:spPr bwMode="auto">
            <a:xfrm>
              <a:off x="2108311" y="1778348"/>
              <a:ext cx="623809" cy="170461"/>
            </a:xfrm>
            <a:custGeom>
              <a:avLst/>
              <a:gdLst>
                <a:gd name="T0" fmla="*/ 66 w 73"/>
                <a:gd name="T1" fmla="*/ 3 h 20"/>
                <a:gd name="T2" fmla="*/ 63 w 73"/>
                <a:gd name="T3" fmla="*/ 0 h 20"/>
                <a:gd name="T4" fmla="*/ 10 w 73"/>
                <a:gd name="T5" fmla="*/ 0 h 20"/>
                <a:gd name="T6" fmla="*/ 6 w 73"/>
                <a:gd name="T7" fmla="*/ 4 h 20"/>
                <a:gd name="T8" fmla="*/ 1 w 73"/>
                <a:gd name="T9" fmla="*/ 14 h 20"/>
                <a:gd name="T10" fmla="*/ 72 w 73"/>
                <a:gd name="T11" fmla="*/ 14 h 20"/>
                <a:gd name="T12" fmla="*/ 66 w 73"/>
                <a:gd name="T13" fmla="*/ 3 h 20"/>
                <a:gd name="T14" fmla="*/ 25 w 73"/>
                <a:gd name="T15" fmla="*/ 12 h 20"/>
                <a:gd name="T16" fmla="*/ 26 w 73"/>
                <a:gd name="T17" fmla="*/ 9 h 20"/>
                <a:gd name="T18" fmla="*/ 46 w 73"/>
                <a:gd name="T19" fmla="*/ 9 h 20"/>
                <a:gd name="T20" fmla="*/ 48 w 73"/>
                <a:gd name="T21" fmla="*/ 12 h 20"/>
                <a:gd name="T22" fmla="*/ 25 w 73"/>
                <a:gd name="T23" fmla="*/ 12 h 20"/>
                <a:gd name="T24" fmla="*/ 62 w 73"/>
                <a:gd name="T25" fmla="*/ 7 h 20"/>
                <a:gd name="T26" fmla="*/ 11 w 73"/>
                <a:gd name="T27" fmla="*/ 7 h 20"/>
                <a:gd name="T28" fmla="*/ 9 w 73"/>
                <a:gd name="T29" fmla="*/ 6 h 20"/>
                <a:gd name="T30" fmla="*/ 10 w 73"/>
                <a:gd name="T31" fmla="*/ 4 h 20"/>
                <a:gd name="T32" fmla="*/ 13 w 73"/>
                <a:gd name="T33" fmla="*/ 2 h 20"/>
                <a:gd name="T34" fmla="*/ 61 w 73"/>
                <a:gd name="T35" fmla="*/ 2 h 20"/>
                <a:gd name="T36" fmla="*/ 63 w 73"/>
                <a:gd name="T37" fmla="*/ 4 h 20"/>
                <a:gd name="T38" fmla="*/ 64 w 73"/>
                <a:gd name="T39" fmla="*/ 6 h 20"/>
                <a:gd name="T40" fmla="*/ 62 w 73"/>
                <a:gd name="T41" fmla="*/ 7 h 20"/>
                <a:gd name="T42" fmla="*/ 0 w 73"/>
                <a:gd name="T43" fmla="*/ 16 h 20"/>
                <a:gd name="T44" fmla="*/ 3 w 73"/>
                <a:gd name="T45" fmla="*/ 20 h 20"/>
                <a:gd name="T46" fmla="*/ 70 w 73"/>
                <a:gd name="T47" fmla="*/ 20 h 20"/>
                <a:gd name="T48" fmla="*/ 73 w 73"/>
                <a:gd name="T49" fmla="*/ 16 h 20"/>
                <a:gd name="T50" fmla="*/ 0 w 73"/>
                <a:gd name="T5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20">
                  <a:moveTo>
                    <a:pt x="66" y="3"/>
                  </a:moveTo>
                  <a:cubicBezTo>
                    <a:pt x="66" y="2"/>
                    <a:pt x="65" y="0"/>
                    <a:pt x="63" y="0"/>
                  </a:cubicBezTo>
                  <a:cubicBezTo>
                    <a:pt x="10" y="0"/>
                    <a:pt x="10" y="0"/>
                    <a:pt x="10" y="0"/>
                  </a:cubicBezTo>
                  <a:cubicBezTo>
                    <a:pt x="8" y="0"/>
                    <a:pt x="7" y="2"/>
                    <a:pt x="6" y="4"/>
                  </a:cubicBezTo>
                  <a:cubicBezTo>
                    <a:pt x="1" y="14"/>
                    <a:pt x="1" y="14"/>
                    <a:pt x="1" y="14"/>
                  </a:cubicBezTo>
                  <a:cubicBezTo>
                    <a:pt x="72" y="14"/>
                    <a:pt x="72" y="14"/>
                    <a:pt x="72" y="14"/>
                  </a:cubicBezTo>
                  <a:lnTo>
                    <a:pt x="66" y="3"/>
                  </a:lnTo>
                  <a:close/>
                  <a:moveTo>
                    <a:pt x="25" y="12"/>
                  </a:moveTo>
                  <a:cubicBezTo>
                    <a:pt x="26" y="9"/>
                    <a:pt x="26" y="9"/>
                    <a:pt x="26" y="9"/>
                  </a:cubicBezTo>
                  <a:cubicBezTo>
                    <a:pt x="46" y="9"/>
                    <a:pt x="46" y="9"/>
                    <a:pt x="46" y="9"/>
                  </a:cubicBezTo>
                  <a:cubicBezTo>
                    <a:pt x="48" y="12"/>
                    <a:pt x="48" y="12"/>
                    <a:pt x="48" y="12"/>
                  </a:cubicBezTo>
                  <a:lnTo>
                    <a:pt x="25" y="12"/>
                  </a:lnTo>
                  <a:close/>
                  <a:moveTo>
                    <a:pt x="62" y="7"/>
                  </a:moveTo>
                  <a:cubicBezTo>
                    <a:pt x="11" y="7"/>
                    <a:pt x="11" y="7"/>
                    <a:pt x="11" y="7"/>
                  </a:cubicBezTo>
                  <a:cubicBezTo>
                    <a:pt x="9" y="7"/>
                    <a:pt x="8" y="7"/>
                    <a:pt x="9" y="6"/>
                  </a:cubicBezTo>
                  <a:cubicBezTo>
                    <a:pt x="10" y="4"/>
                    <a:pt x="10" y="4"/>
                    <a:pt x="10" y="4"/>
                  </a:cubicBezTo>
                  <a:cubicBezTo>
                    <a:pt x="10" y="3"/>
                    <a:pt x="11" y="2"/>
                    <a:pt x="13" y="2"/>
                  </a:cubicBezTo>
                  <a:cubicBezTo>
                    <a:pt x="61" y="2"/>
                    <a:pt x="61" y="2"/>
                    <a:pt x="61" y="2"/>
                  </a:cubicBezTo>
                  <a:cubicBezTo>
                    <a:pt x="62" y="2"/>
                    <a:pt x="63" y="3"/>
                    <a:pt x="63" y="4"/>
                  </a:cubicBezTo>
                  <a:cubicBezTo>
                    <a:pt x="64" y="6"/>
                    <a:pt x="64" y="6"/>
                    <a:pt x="64" y="6"/>
                  </a:cubicBezTo>
                  <a:cubicBezTo>
                    <a:pt x="65" y="7"/>
                    <a:pt x="64" y="7"/>
                    <a:pt x="62" y="7"/>
                  </a:cubicBezTo>
                  <a:close/>
                  <a:moveTo>
                    <a:pt x="0" y="16"/>
                  </a:moveTo>
                  <a:cubicBezTo>
                    <a:pt x="0" y="16"/>
                    <a:pt x="1" y="17"/>
                    <a:pt x="3" y="20"/>
                  </a:cubicBezTo>
                  <a:cubicBezTo>
                    <a:pt x="70" y="20"/>
                    <a:pt x="70" y="20"/>
                    <a:pt x="70" y="20"/>
                  </a:cubicBezTo>
                  <a:cubicBezTo>
                    <a:pt x="72" y="17"/>
                    <a:pt x="73" y="16"/>
                    <a:pt x="73" y="16"/>
                  </a:cubicBezTo>
                  <a:lnTo>
                    <a:pt x="0" y="16"/>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7" name="Freeform 112"/>
            <p:cNvSpPr>
              <a:spLocks noEditPoints="1"/>
            </p:cNvSpPr>
            <p:nvPr/>
          </p:nvSpPr>
          <p:spPr bwMode="auto">
            <a:xfrm>
              <a:off x="2191728" y="1451935"/>
              <a:ext cx="482364" cy="301026"/>
            </a:xfrm>
            <a:custGeom>
              <a:avLst/>
              <a:gdLst>
                <a:gd name="T0" fmla="*/ 52 w 56"/>
                <a:gd name="T1" fmla="*/ 0 h 35"/>
                <a:gd name="T2" fmla="*/ 4 w 56"/>
                <a:gd name="T3" fmla="*/ 0 h 35"/>
                <a:gd name="T4" fmla="*/ 0 w 56"/>
                <a:gd name="T5" fmla="*/ 4 h 35"/>
                <a:gd name="T6" fmla="*/ 0 w 56"/>
                <a:gd name="T7" fmla="*/ 31 h 35"/>
                <a:gd name="T8" fmla="*/ 4 w 56"/>
                <a:gd name="T9" fmla="*/ 35 h 35"/>
                <a:gd name="T10" fmla="*/ 52 w 56"/>
                <a:gd name="T11" fmla="*/ 35 h 35"/>
                <a:gd name="T12" fmla="*/ 56 w 56"/>
                <a:gd name="T13" fmla="*/ 31 h 35"/>
                <a:gd name="T14" fmla="*/ 56 w 56"/>
                <a:gd name="T15" fmla="*/ 4 h 35"/>
                <a:gd name="T16" fmla="*/ 52 w 56"/>
                <a:gd name="T17" fmla="*/ 0 h 35"/>
                <a:gd name="T18" fmla="*/ 49 w 56"/>
                <a:gd name="T19" fmla="*/ 27 h 35"/>
                <a:gd name="T20" fmla="*/ 46 w 56"/>
                <a:gd name="T21" fmla="*/ 30 h 35"/>
                <a:gd name="T22" fmla="*/ 9 w 56"/>
                <a:gd name="T23" fmla="*/ 30 h 35"/>
                <a:gd name="T24" fmla="*/ 6 w 56"/>
                <a:gd name="T25" fmla="*/ 27 h 35"/>
                <a:gd name="T26" fmla="*/ 6 w 56"/>
                <a:gd name="T27" fmla="*/ 8 h 35"/>
                <a:gd name="T28" fmla="*/ 9 w 56"/>
                <a:gd name="T29" fmla="*/ 5 h 35"/>
                <a:gd name="T30" fmla="*/ 46 w 56"/>
                <a:gd name="T31" fmla="*/ 5 h 35"/>
                <a:gd name="T32" fmla="*/ 49 w 56"/>
                <a:gd name="T33" fmla="*/ 8 h 35"/>
                <a:gd name="T34" fmla="*/ 49 w 56"/>
                <a:gd name="T35" fmla="*/ 2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 h="35">
                  <a:moveTo>
                    <a:pt x="52" y="0"/>
                  </a:moveTo>
                  <a:cubicBezTo>
                    <a:pt x="4" y="0"/>
                    <a:pt x="4" y="0"/>
                    <a:pt x="4" y="0"/>
                  </a:cubicBezTo>
                  <a:cubicBezTo>
                    <a:pt x="2" y="0"/>
                    <a:pt x="0" y="2"/>
                    <a:pt x="0" y="4"/>
                  </a:cubicBezTo>
                  <a:cubicBezTo>
                    <a:pt x="0" y="31"/>
                    <a:pt x="0" y="31"/>
                    <a:pt x="0" y="31"/>
                  </a:cubicBezTo>
                  <a:cubicBezTo>
                    <a:pt x="0" y="33"/>
                    <a:pt x="2" y="35"/>
                    <a:pt x="4" y="35"/>
                  </a:cubicBezTo>
                  <a:cubicBezTo>
                    <a:pt x="52" y="35"/>
                    <a:pt x="52" y="35"/>
                    <a:pt x="52" y="35"/>
                  </a:cubicBezTo>
                  <a:cubicBezTo>
                    <a:pt x="54" y="35"/>
                    <a:pt x="56" y="33"/>
                    <a:pt x="56" y="31"/>
                  </a:cubicBezTo>
                  <a:cubicBezTo>
                    <a:pt x="56" y="4"/>
                    <a:pt x="56" y="4"/>
                    <a:pt x="56" y="4"/>
                  </a:cubicBezTo>
                  <a:cubicBezTo>
                    <a:pt x="56" y="2"/>
                    <a:pt x="54" y="0"/>
                    <a:pt x="52" y="0"/>
                  </a:cubicBezTo>
                  <a:close/>
                  <a:moveTo>
                    <a:pt x="49" y="27"/>
                  </a:moveTo>
                  <a:cubicBezTo>
                    <a:pt x="49" y="29"/>
                    <a:pt x="48" y="30"/>
                    <a:pt x="46" y="30"/>
                  </a:cubicBezTo>
                  <a:cubicBezTo>
                    <a:pt x="9" y="30"/>
                    <a:pt x="9" y="30"/>
                    <a:pt x="9" y="30"/>
                  </a:cubicBezTo>
                  <a:cubicBezTo>
                    <a:pt x="7" y="30"/>
                    <a:pt x="6" y="29"/>
                    <a:pt x="6" y="27"/>
                  </a:cubicBezTo>
                  <a:cubicBezTo>
                    <a:pt x="6" y="8"/>
                    <a:pt x="6" y="8"/>
                    <a:pt x="6" y="8"/>
                  </a:cubicBezTo>
                  <a:cubicBezTo>
                    <a:pt x="6" y="6"/>
                    <a:pt x="7" y="5"/>
                    <a:pt x="9" y="5"/>
                  </a:cubicBezTo>
                  <a:cubicBezTo>
                    <a:pt x="46" y="5"/>
                    <a:pt x="46" y="5"/>
                    <a:pt x="46" y="5"/>
                  </a:cubicBezTo>
                  <a:cubicBezTo>
                    <a:pt x="48" y="5"/>
                    <a:pt x="49" y="6"/>
                    <a:pt x="49" y="8"/>
                  </a:cubicBezTo>
                  <a:lnTo>
                    <a:pt x="49" y="2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8" name="Freeform 113"/>
            <p:cNvSpPr>
              <a:spLocks noEditPoints="1"/>
            </p:cNvSpPr>
            <p:nvPr/>
          </p:nvSpPr>
          <p:spPr bwMode="auto">
            <a:xfrm>
              <a:off x="2115565" y="1767468"/>
              <a:ext cx="627436" cy="163207"/>
            </a:xfrm>
            <a:custGeom>
              <a:avLst/>
              <a:gdLst>
                <a:gd name="T0" fmla="*/ 67 w 73"/>
                <a:gd name="T1" fmla="*/ 3 h 19"/>
                <a:gd name="T2" fmla="*/ 63 w 73"/>
                <a:gd name="T3" fmla="*/ 0 h 19"/>
                <a:gd name="T4" fmla="*/ 10 w 73"/>
                <a:gd name="T5" fmla="*/ 0 h 19"/>
                <a:gd name="T6" fmla="*/ 7 w 73"/>
                <a:gd name="T7" fmla="*/ 3 h 19"/>
                <a:gd name="T8" fmla="*/ 1 w 73"/>
                <a:gd name="T9" fmla="*/ 13 h 19"/>
                <a:gd name="T10" fmla="*/ 73 w 73"/>
                <a:gd name="T11" fmla="*/ 13 h 19"/>
                <a:gd name="T12" fmla="*/ 67 w 73"/>
                <a:gd name="T13" fmla="*/ 3 h 19"/>
                <a:gd name="T14" fmla="*/ 25 w 73"/>
                <a:gd name="T15" fmla="*/ 12 h 19"/>
                <a:gd name="T16" fmla="*/ 27 w 73"/>
                <a:gd name="T17" fmla="*/ 9 h 19"/>
                <a:gd name="T18" fmla="*/ 47 w 73"/>
                <a:gd name="T19" fmla="*/ 9 h 19"/>
                <a:gd name="T20" fmla="*/ 48 w 73"/>
                <a:gd name="T21" fmla="*/ 12 h 19"/>
                <a:gd name="T22" fmla="*/ 25 w 73"/>
                <a:gd name="T23" fmla="*/ 12 h 19"/>
                <a:gd name="T24" fmla="*/ 62 w 73"/>
                <a:gd name="T25" fmla="*/ 7 h 19"/>
                <a:gd name="T26" fmla="*/ 12 w 73"/>
                <a:gd name="T27" fmla="*/ 7 h 19"/>
                <a:gd name="T28" fmla="*/ 9 w 73"/>
                <a:gd name="T29" fmla="*/ 6 h 19"/>
                <a:gd name="T30" fmla="*/ 10 w 73"/>
                <a:gd name="T31" fmla="*/ 3 h 19"/>
                <a:gd name="T32" fmla="*/ 13 w 73"/>
                <a:gd name="T33" fmla="*/ 2 h 19"/>
                <a:gd name="T34" fmla="*/ 61 w 73"/>
                <a:gd name="T35" fmla="*/ 2 h 19"/>
                <a:gd name="T36" fmla="*/ 63 w 73"/>
                <a:gd name="T37" fmla="*/ 3 h 19"/>
                <a:gd name="T38" fmla="*/ 65 w 73"/>
                <a:gd name="T39" fmla="*/ 6 h 19"/>
                <a:gd name="T40" fmla="*/ 62 w 73"/>
                <a:gd name="T41" fmla="*/ 7 h 19"/>
                <a:gd name="T42" fmla="*/ 0 w 73"/>
                <a:gd name="T43" fmla="*/ 15 h 19"/>
                <a:gd name="T44" fmla="*/ 3 w 73"/>
                <a:gd name="T45" fmla="*/ 19 h 19"/>
                <a:gd name="T46" fmla="*/ 70 w 73"/>
                <a:gd name="T47" fmla="*/ 19 h 19"/>
                <a:gd name="T48" fmla="*/ 73 w 73"/>
                <a:gd name="T49" fmla="*/ 15 h 19"/>
                <a:gd name="T50" fmla="*/ 0 w 73"/>
                <a:gd name="T51"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19">
                  <a:moveTo>
                    <a:pt x="67" y="3"/>
                  </a:moveTo>
                  <a:cubicBezTo>
                    <a:pt x="66" y="1"/>
                    <a:pt x="65" y="0"/>
                    <a:pt x="63" y="0"/>
                  </a:cubicBezTo>
                  <a:cubicBezTo>
                    <a:pt x="10" y="0"/>
                    <a:pt x="10" y="0"/>
                    <a:pt x="10" y="0"/>
                  </a:cubicBezTo>
                  <a:cubicBezTo>
                    <a:pt x="8" y="0"/>
                    <a:pt x="7" y="2"/>
                    <a:pt x="7" y="3"/>
                  </a:cubicBezTo>
                  <a:cubicBezTo>
                    <a:pt x="1" y="13"/>
                    <a:pt x="1" y="13"/>
                    <a:pt x="1" y="13"/>
                  </a:cubicBezTo>
                  <a:cubicBezTo>
                    <a:pt x="73" y="13"/>
                    <a:pt x="73" y="13"/>
                    <a:pt x="73" y="13"/>
                  </a:cubicBezTo>
                  <a:lnTo>
                    <a:pt x="67" y="3"/>
                  </a:lnTo>
                  <a:close/>
                  <a:moveTo>
                    <a:pt x="25" y="12"/>
                  </a:moveTo>
                  <a:cubicBezTo>
                    <a:pt x="27" y="9"/>
                    <a:pt x="27" y="9"/>
                    <a:pt x="27" y="9"/>
                  </a:cubicBezTo>
                  <a:cubicBezTo>
                    <a:pt x="47" y="9"/>
                    <a:pt x="47" y="9"/>
                    <a:pt x="47" y="9"/>
                  </a:cubicBezTo>
                  <a:cubicBezTo>
                    <a:pt x="48" y="12"/>
                    <a:pt x="48" y="12"/>
                    <a:pt x="48" y="12"/>
                  </a:cubicBezTo>
                  <a:lnTo>
                    <a:pt x="25" y="12"/>
                  </a:lnTo>
                  <a:close/>
                  <a:moveTo>
                    <a:pt x="62" y="7"/>
                  </a:moveTo>
                  <a:cubicBezTo>
                    <a:pt x="12" y="7"/>
                    <a:pt x="12" y="7"/>
                    <a:pt x="12" y="7"/>
                  </a:cubicBezTo>
                  <a:cubicBezTo>
                    <a:pt x="9" y="7"/>
                    <a:pt x="9" y="6"/>
                    <a:pt x="9" y="6"/>
                  </a:cubicBezTo>
                  <a:cubicBezTo>
                    <a:pt x="10" y="3"/>
                    <a:pt x="10" y="3"/>
                    <a:pt x="10" y="3"/>
                  </a:cubicBezTo>
                  <a:cubicBezTo>
                    <a:pt x="11" y="3"/>
                    <a:pt x="11" y="2"/>
                    <a:pt x="13" y="2"/>
                  </a:cubicBezTo>
                  <a:cubicBezTo>
                    <a:pt x="61" y="2"/>
                    <a:pt x="61" y="2"/>
                    <a:pt x="61" y="2"/>
                  </a:cubicBezTo>
                  <a:cubicBezTo>
                    <a:pt x="62" y="2"/>
                    <a:pt x="63" y="3"/>
                    <a:pt x="63" y="3"/>
                  </a:cubicBezTo>
                  <a:cubicBezTo>
                    <a:pt x="65" y="6"/>
                    <a:pt x="65" y="6"/>
                    <a:pt x="65" y="6"/>
                  </a:cubicBezTo>
                  <a:cubicBezTo>
                    <a:pt x="65" y="6"/>
                    <a:pt x="65" y="7"/>
                    <a:pt x="62" y="7"/>
                  </a:cubicBezTo>
                  <a:close/>
                  <a:moveTo>
                    <a:pt x="0" y="15"/>
                  </a:moveTo>
                  <a:cubicBezTo>
                    <a:pt x="0" y="16"/>
                    <a:pt x="2" y="17"/>
                    <a:pt x="3" y="19"/>
                  </a:cubicBezTo>
                  <a:cubicBezTo>
                    <a:pt x="70" y="19"/>
                    <a:pt x="70" y="19"/>
                    <a:pt x="70" y="19"/>
                  </a:cubicBezTo>
                  <a:cubicBezTo>
                    <a:pt x="72" y="17"/>
                    <a:pt x="73" y="16"/>
                    <a:pt x="73" y="15"/>
                  </a:cubicBez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49" name="组合 48"/>
          <p:cNvGrpSpPr/>
          <p:nvPr/>
        </p:nvGrpSpPr>
        <p:grpSpPr>
          <a:xfrm>
            <a:off x="3124720" y="1997888"/>
            <a:ext cx="590782" cy="586021"/>
            <a:chOff x="925975" y="1270594"/>
            <a:chExt cx="899446" cy="892198"/>
          </a:xfrm>
        </p:grpSpPr>
        <p:sp>
          <p:nvSpPr>
            <p:cNvPr id="50" name="Oval 114"/>
            <p:cNvSpPr>
              <a:spLocks noChangeArrowheads="1"/>
            </p:cNvSpPr>
            <p:nvPr/>
          </p:nvSpPr>
          <p:spPr bwMode="auto">
            <a:xfrm>
              <a:off x="925975" y="1270594"/>
              <a:ext cx="899446" cy="892198"/>
            </a:xfrm>
            <a:prstGeom prst="ellipse">
              <a:avLst/>
            </a:pr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1" name="Oval 115"/>
            <p:cNvSpPr>
              <a:spLocks noChangeArrowheads="1"/>
            </p:cNvSpPr>
            <p:nvPr/>
          </p:nvSpPr>
          <p:spPr bwMode="auto">
            <a:xfrm>
              <a:off x="976750" y="1314115"/>
              <a:ext cx="797896" cy="797900"/>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2" name="Freeform 116"/>
            <p:cNvSpPr/>
            <p:nvPr/>
          </p:nvSpPr>
          <p:spPr bwMode="auto">
            <a:xfrm>
              <a:off x="951363" y="1459188"/>
              <a:ext cx="605675" cy="703603"/>
            </a:xfrm>
            <a:custGeom>
              <a:avLst/>
              <a:gdLst>
                <a:gd name="T0" fmla="*/ 71 w 167"/>
                <a:gd name="T1" fmla="*/ 0 h 194"/>
                <a:gd name="T2" fmla="*/ 0 w 167"/>
                <a:gd name="T3" fmla="*/ 73 h 194"/>
                <a:gd name="T4" fmla="*/ 12 w 167"/>
                <a:gd name="T5" fmla="*/ 111 h 194"/>
                <a:gd name="T6" fmla="*/ 28 w 167"/>
                <a:gd name="T7" fmla="*/ 149 h 194"/>
                <a:gd name="T8" fmla="*/ 52 w 167"/>
                <a:gd name="T9" fmla="*/ 170 h 194"/>
                <a:gd name="T10" fmla="*/ 116 w 167"/>
                <a:gd name="T11" fmla="*/ 194 h 194"/>
                <a:gd name="T12" fmla="*/ 167 w 167"/>
                <a:gd name="T13" fmla="*/ 142 h 194"/>
                <a:gd name="T14" fmla="*/ 165 w 167"/>
                <a:gd name="T15" fmla="*/ 5 h 194"/>
                <a:gd name="T16" fmla="*/ 71 w 167"/>
                <a:gd name="T17"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194">
                  <a:moveTo>
                    <a:pt x="71" y="0"/>
                  </a:moveTo>
                  <a:lnTo>
                    <a:pt x="0" y="73"/>
                  </a:lnTo>
                  <a:lnTo>
                    <a:pt x="12" y="111"/>
                  </a:lnTo>
                  <a:lnTo>
                    <a:pt x="28" y="149"/>
                  </a:lnTo>
                  <a:lnTo>
                    <a:pt x="52" y="170"/>
                  </a:lnTo>
                  <a:lnTo>
                    <a:pt x="116" y="194"/>
                  </a:lnTo>
                  <a:lnTo>
                    <a:pt x="167" y="142"/>
                  </a:lnTo>
                  <a:lnTo>
                    <a:pt x="165" y="5"/>
                  </a:lnTo>
                  <a:lnTo>
                    <a:pt x="71"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3" name="Freeform 117"/>
            <p:cNvSpPr>
              <a:spLocks noEditPoints="1"/>
            </p:cNvSpPr>
            <p:nvPr/>
          </p:nvSpPr>
          <p:spPr bwMode="auto">
            <a:xfrm>
              <a:off x="1190731" y="1433801"/>
              <a:ext cx="377187" cy="583918"/>
            </a:xfrm>
            <a:custGeom>
              <a:avLst/>
              <a:gdLst>
                <a:gd name="T0" fmla="*/ 35 w 44"/>
                <a:gd name="T1" fmla="*/ 0 h 68"/>
                <a:gd name="T2" fmla="*/ 9 w 44"/>
                <a:gd name="T3" fmla="*/ 0 h 68"/>
                <a:gd name="T4" fmla="*/ 0 w 44"/>
                <a:gd name="T5" fmla="*/ 9 h 68"/>
                <a:gd name="T6" fmla="*/ 0 w 44"/>
                <a:gd name="T7" fmla="*/ 59 h 68"/>
                <a:gd name="T8" fmla="*/ 9 w 44"/>
                <a:gd name="T9" fmla="*/ 68 h 68"/>
                <a:gd name="T10" fmla="*/ 35 w 44"/>
                <a:gd name="T11" fmla="*/ 68 h 68"/>
                <a:gd name="T12" fmla="*/ 44 w 44"/>
                <a:gd name="T13" fmla="*/ 59 h 68"/>
                <a:gd name="T14" fmla="*/ 44 w 44"/>
                <a:gd name="T15" fmla="*/ 9 h 68"/>
                <a:gd name="T16" fmla="*/ 35 w 44"/>
                <a:gd name="T17" fmla="*/ 0 h 68"/>
                <a:gd name="T18" fmla="*/ 22 w 44"/>
                <a:gd name="T19" fmla="*/ 65 h 68"/>
                <a:gd name="T20" fmla="*/ 18 w 44"/>
                <a:gd name="T21" fmla="*/ 61 h 68"/>
                <a:gd name="T22" fmla="*/ 22 w 44"/>
                <a:gd name="T23" fmla="*/ 57 h 68"/>
                <a:gd name="T24" fmla="*/ 26 w 44"/>
                <a:gd name="T25" fmla="*/ 61 h 68"/>
                <a:gd name="T26" fmla="*/ 22 w 44"/>
                <a:gd name="T27" fmla="*/ 65 h 68"/>
                <a:gd name="T28" fmla="*/ 40 w 44"/>
                <a:gd name="T29" fmla="*/ 48 h 68"/>
                <a:gd name="T30" fmla="*/ 32 w 44"/>
                <a:gd name="T31" fmla="*/ 55 h 68"/>
                <a:gd name="T32" fmla="*/ 12 w 44"/>
                <a:gd name="T33" fmla="*/ 55 h 68"/>
                <a:gd name="T34" fmla="*/ 5 w 44"/>
                <a:gd name="T35" fmla="*/ 48 h 68"/>
                <a:gd name="T36" fmla="*/ 5 w 44"/>
                <a:gd name="T37" fmla="*/ 13 h 68"/>
                <a:gd name="T38" fmla="*/ 12 w 44"/>
                <a:gd name="T39" fmla="*/ 6 h 68"/>
                <a:gd name="T40" fmla="*/ 32 w 44"/>
                <a:gd name="T41" fmla="*/ 6 h 68"/>
                <a:gd name="T42" fmla="*/ 40 w 44"/>
                <a:gd name="T43" fmla="*/ 13 h 68"/>
                <a:gd name="T44" fmla="*/ 40 w 44"/>
                <a:gd name="T45" fmla="*/ 4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 h="68">
                  <a:moveTo>
                    <a:pt x="35" y="0"/>
                  </a:moveTo>
                  <a:cubicBezTo>
                    <a:pt x="9" y="0"/>
                    <a:pt x="9" y="0"/>
                    <a:pt x="9" y="0"/>
                  </a:cubicBezTo>
                  <a:cubicBezTo>
                    <a:pt x="4" y="0"/>
                    <a:pt x="0" y="4"/>
                    <a:pt x="0" y="9"/>
                  </a:cubicBezTo>
                  <a:cubicBezTo>
                    <a:pt x="0" y="59"/>
                    <a:pt x="0" y="59"/>
                    <a:pt x="0" y="59"/>
                  </a:cubicBezTo>
                  <a:cubicBezTo>
                    <a:pt x="0" y="64"/>
                    <a:pt x="4" y="68"/>
                    <a:pt x="9" y="68"/>
                  </a:cubicBezTo>
                  <a:cubicBezTo>
                    <a:pt x="35" y="68"/>
                    <a:pt x="35" y="68"/>
                    <a:pt x="35" y="68"/>
                  </a:cubicBezTo>
                  <a:cubicBezTo>
                    <a:pt x="40" y="68"/>
                    <a:pt x="44" y="64"/>
                    <a:pt x="44" y="59"/>
                  </a:cubicBezTo>
                  <a:cubicBezTo>
                    <a:pt x="44" y="9"/>
                    <a:pt x="44" y="9"/>
                    <a:pt x="44" y="9"/>
                  </a:cubicBezTo>
                  <a:cubicBezTo>
                    <a:pt x="44" y="4"/>
                    <a:pt x="40" y="0"/>
                    <a:pt x="35" y="0"/>
                  </a:cubicBezTo>
                  <a:close/>
                  <a:moveTo>
                    <a:pt x="22" y="65"/>
                  </a:moveTo>
                  <a:cubicBezTo>
                    <a:pt x="20" y="65"/>
                    <a:pt x="18" y="64"/>
                    <a:pt x="18" y="61"/>
                  </a:cubicBezTo>
                  <a:cubicBezTo>
                    <a:pt x="18" y="59"/>
                    <a:pt x="20" y="57"/>
                    <a:pt x="22" y="57"/>
                  </a:cubicBezTo>
                  <a:cubicBezTo>
                    <a:pt x="24" y="57"/>
                    <a:pt x="26" y="59"/>
                    <a:pt x="26" y="61"/>
                  </a:cubicBezTo>
                  <a:cubicBezTo>
                    <a:pt x="26" y="64"/>
                    <a:pt x="24" y="65"/>
                    <a:pt x="22" y="65"/>
                  </a:cubicBezTo>
                  <a:close/>
                  <a:moveTo>
                    <a:pt x="40" y="48"/>
                  </a:moveTo>
                  <a:cubicBezTo>
                    <a:pt x="40" y="52"/>
                    <a:pt x="36" y="55"/>
                    <a:pt x="32" y="55"/>
                  </a:cubicBezTo>
                  <a:cubicBezTo>
                    <a:pt x="12" y="55"/>
                    <a:pt x="12" y="55"/>
                    <a:pt x="12" y="55"/>
                  </a:cubicBezTo>
                  <a:cubicBezTo>
                    <a:pt x="8" y="55"/>
                    <a:pt x="5" y="52"/>
                    <a:pt x="5" y="48"/>
                  </a:cubicBezTo>
                  <a:cubicBezTo>
                    <a:pt x="5" y="13"/>
                    <a:pt x="5" y="13"/>
                    <a:pt x="5" y="13"/>
                  </a:cubicBezTo>
                  <a:cubicBezTo>
                    <a:pt x="5" y="9"/>
                    <a:pt x="8" y="6"/>
                    <a:pt x="12" y="6"/>
                  </a:cubicBezTo>
                  <a:cubicBezTo>
                    <a:pt x="32" y="6"/>
                    <a:pt x="32" y="6"/>
                    <a:pt x="32" y="6"/>
                  </a:cubicBezTo>
                  <a:cubicBezTo>
                    <a:pt x="36" y="6"/>
                    <a:pt x="40" y="9"/>
                    <a:pt x="40" y="13"/>
                  </a:cubicBezTo>
                  <a:lnTo>
                    <a:pt x="40" y="48"/>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4" name="Freeform 118"/>
            <p:cNvSpPr>
              <a:spLocks noEditPoints="1"/>
            </p:cNvSpPr>
            <p:nvPr/>
          </p:nvSpPr>
          <p:spPr bwMode="auto">
            <a:xfrm>
              <a:off x="1197985" y="1426547"/>
              <a:ext cx="377187" cy="580291"/>
            </a:xfrm>
            <a:custGeom>
              <a:avLst/>
              <a:gdLst>
                <a:gd name="T0" fmla="*/ 35 w 44"/>
                <a:gd name="T1" fmla="*/ 0 h 68"/>
                <a:gd name="T2" fmla="*/ 10 w 44"/>
                <a:gd name="T3" fmla="*/ 0 h 68"/>
                <a:gd name="T4" fmla="*/ 0 w 44"/>
                <a:gd name="T5" fmla="*/ 9 h 68"/>
                <a:gd name="T6" fmla="*/ 0 w 44"/>
                <a:gd name="T7" fmla="*/ 59 h 68"/>
                <a:gd name="T8" fmla="*/ 10 w 44"/>
                <a:gd name="T9" fmla="*/ 68 h 68"/>
                <a:gd name="T10" fmla="*/ 35 w 44"/>
                <a:gd name="T11" fmla="*/ 68 h 68"/>
                <a:gd name="T12" fmla="*/ 44 w 44"/>
                <a:gd name="T13" fmla="*/ 59 h 68"/>
                <a:gd name="T14" fmla="*/ 44 w 44"/>
                <a:gd name="T15" fmla="*/ 9 h 68"/>
                <a:gd name="T16" fmla="*/ 35 w 44"/>
                <a:gd name="T17" fmla="*/ 0 h 68"/>
                <a:gd name="T18" fmla="*/ 22 w 44"/>
                <a:gd name="T19" fmla="*/ 65 h 68"/>
                <a:gd name="T20" fmla="*/ 18 w 44"/>
                <a:gd name="T21" fmla="*/ 61 h 68"/>
                <a:gd name="T22" fmla="*/ 22 w 44"/>
                <a:gd name="T23" fmla="*/ 57 h 68"/>
                <a:gd name="T24" fmla="*/ 26 w 44"/>
                <a:gd name="T25" fmla="*/ 61 h 68"/>
                <a:gd name="T26" fmla="*/ 22 w 44"/>
                <a:gd name="T27" fmla="*/ 65 h 68"/>
                <a:gd name="T28" fmla="*/ 40 w 44"/>
                <a:gd name="T29" fmla="*/ 48 h 68"/>
                <a:gd name="T30" fmla="*/ 33 w 44"/>
                <a:gd name="T31" fmla="*/ 55 h 68"/>
                <a:gd name="T32" fmla="*/ 12 w 44"/>
                <a:gd name="T33" fmla="*/ 55 h 68"/>
                <a:gd name="T34" fmla="*/ 5 w 44"/>
                <a:gd name="T35" fmla="*/ 48 h 68"/>
                <a:gd name="T36" fmla="*/ 5 w 44"/>
                <a:gd name="T37" fmla="*/ 13 h 68"/>
                <a:gd name="T38" fmla="*/ 12 w 44"/>
                <a:gd name="T39" fmla="*/ 6 h 68"/>
                <a:gd name="T40" fmla="*/ 33 w 44"/>
                <a:gd name="T41" fmla="*/ 6 h 68"/>
                <a:gd name="T42" fmla="*/ 40 w 44"/>
                <a:gd name="T43" fmla="*/ 13 h 68"/>
                <a:gd name="T44" fmla="*/ 40 w 44"/>
                <a:gd name="T45" fmla="*/ 4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 h="68">
                  <a:moveTo>
                    <a:pt x="35" y="0"/>
                  </a:moveTo>
                  <a:cubicBezTo>
                    <a:pt x="10" y="0"/>
                    <a:pt x="10" y="0"/>
                    <a:pt x="10" y="0"/>
                  </a:cubicBezTo>
                  <a:cubicBezTo>
                    <a:pt x="5" y="0"/>
                    <a:pt x="0" y="4"/>
                    <a:pt x="0" y="9"/>
                  </a:cubicBezTo>
                  <a:cubicBezTo>
                    <a:pt x="0" y="59"/>
                    <a:pt x="0" y="59"/>
                    <a:pt x="0" y="59"/>
                  </a:cubicBezTo>
                  <a:cubicBezTo>
                    <a:pt x="0" y="64"/>
                    <a:pt x="5" y="68"/>
                    <a:pt x="10" y="68"/>
                  </a:cubicBezTo>
                  <a:cubicBezTo>
                    <a:pt x="35" y="68"/>
                    <a:pt x="35" y="68"/>
                    <a:pt x="35" y="68"/>
                  </a:cubicBezTo>
                  <a:cubicBezTo>
                    <a:pt x="40" y="68"/>
                    <a:pt x="44" y="64"/>
                    <a:pt x="44" y="59"/>
                  </a:cubicBezTo>
                  <a:cubicBezTo>
                    <a:pt x="44" y="9"/>
                    <a:pt x="44" y="9"/>
                    <a:pt x="44" y="9"/>
                  </a:cubicBezTo>
                  <a:cubicBezTo>
                    <a:pt x="44" y="4"/>
                    <a:pt x="40" y="0"/>
                    <a:pt x="35" y="0"/>
                  </a:cubicBezTo>
                  <a:close/>
                  <a:moveTo>
                    <a:pt x="22" y="65"/>
                  </a:moveTo>
                  <a:cubicBezTo>
                    <a:pt x="20" y="65"/>
                    <a:pt x="18" y="63"/>
                    <a:pt x="18" y="61"/>
                  </a:cubicBezTo>
                  <a:cubicBezTo>
                    <a:pt x="18" y="59"/>
                    <a:pt x="20" y="57"/>
                    <a:pt x="22" y="57"/>
                  </a:cubicBezTo>
                  <a:cubicBezTo>
                    <a:pt x="25" y="57"/>
                    <a:pt x="26" y="59"/>
                    <a:pt x="26" y="61"/>
                  </a:cubicBezTo>
                  <a:cubicBezTo>
                    <a:pt x="26" y="63"/>
                    <a:pt x="25" y="65"/>
                    <a:pt x="22" y="65"/>
                  </a:cubicBezTo>
                  <a:close/>
                  <a:moveTo>
                    <a:pt x="40" y="48"/>
                  </a:moveTo>
                  <a:cubicBezTo>
                    <a:pt x="40" y="51"/>
                    <a:pt x="37" y="55"/>
                    <a:pt x="33" y="55"/>
                  </a:cubicBezTo>
                  <a:cubicBezTo>
                    <a:pt x="12" y="55"/>
                    <a:pt x="12" y="55"/>
                    <a:pt x="12" y="55"/>
                  </a:cubicBezTo>
                  <a:cubicBezTo>
                    <a:pt x="8" y="55"/>
                    <a:pt x="5" y="51"/>
                    <a:pt x="5" y="48"/>
                  </a:cubicBezTo>
                  <a:cubicBezTo>
                    <a:pt x="5" y="13"/>
                    <a:pt x="5" y="13"/>
                    <a:pt x="5" y="13"/>
                  </a:cubicBezTo>
                  <a:cubicBezTo>
                    <a:pt x="5" y="9"/>
                    <a:pt x="8" y="6"/>
                    <a:pt x="12" y="6"/>
                  </a:cubicBezTo>
                  <a:cubicBezTo>
                    <a:pt x="33" y="6"/>
                    <a:pt x="33" y="6"/>
                    <a:pt x="33" y="6"/>
                  </a:cubicBezTo>
                  <a:cubicBezTo>
                    <a:pt x="37" y="6"/>
                    <a:pt x="40" y="9"/>
                    <a:pt x="40" y="13"/>
                  </a:cubicBezTo>
                  <a:lnTo>
                    <a:pt x="40" y="4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55" name="组合 54"/>
          <p:cNvGrpSpPr/>
          <p:nvPr/>
        </p:nvGrpSpPr>
        <p:grpSpPr>
          <a:xfrm>
            <a:off x="7605692" y="1913949"/>
            <a:ext cx="519620" cy="515433"/>
            <a:chOff x="6195714" y="1270594"/>
            <a:chExt cx="899446" cy="892198"/>
          </a:xfrm>
        </p:grpSpPr>
        <p:sp>
          <p:nvSpPr>
            <p:cNvPr id="56" name="Oval 119"/>
            <p:cNvSpPr>
              <a:spLocks noChangeArrowheads="1"/>
            </p:cNvSpPr>
            <p:nvPr/>
          </p:nvSpPr>
          <p:spPr bwMode="auto">
            <a:xfrm>
              <a:off x="6195714" y="1270594"/>
              <a:ext cx="899446" cy="892198"/>
            </a:xfrm>
            <a:prstGeom prst="ellipse">
              <a:avLst/>
            </a:pr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7" name="Oval 120"/>
            <p:cNvSpPr>
              <a:spLocks noChangeArrowheads="1"/>
            </p:cNvSpPr>
            <p:nvPr/>
          </p:nvSpPr>
          <p:spPr bwMode="auto">
            <a:xfrm>
              <a:off x="6246489" y="1314115"/>
              <a:ext cx="797896" cy="797900"/>
            </a:xfrm>
            <a:prstGeom prst="ellipse">
              <a:avLst/>
            </a:prstGeom>
            <a:solidFill>
              <a:srgbClr val="E5450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8" name="Freeform 121"/>
            <p:cNvSpPr/>
            <p:nvPr/>
          </p:nvSpPr>
          <p:spPr bwMode="auto">
            <a:xfrm>
              <a:off x="6210221" y="1564366"/>
              <a:ext cx="678211" cy="598425"/>
            </a:xfrm>
            <a:custGeom>
              <a:avLst/>
              <a:gdLst>
                <a:gd name="T0" fmla="*/ 50 w 187"/>
                <a:gd name="T1" fmla="*/ 0 h 165"/>
                <a:gd name="T2" fmla="*/ 0 w 187"/>
                <a:gd name="T3" fmla="*/ 49 h 165"/>
                <a:gd name="T4" fmla="*/ 34 w 187"/>
                <a:gd name="T5" fmla="*/ 125 h 165"/>
                <a:gd name="T6" fmla="*/ 85 w 187"/>
                <a:gd name="T7" fmla="*/ 153 h 165"/>
                <a:gd name="T8" fmla="*/ 109 w 187"/>
                <a:gd name="T9" fmla="*/ 165 h 165"/>
                <a:gd name="T10" fmla="*/ 182 w 187"/>
                <a:gd name="T11" fmla="*/ 92 h 165"/>
                <a:gd name="T12" fmla="*/ 180 w 187"/>
                <a:gd name="T13" fmla="*/ 89 h 165"/>
                <a:gd name="T14" fmla="*/ 187 w 187"/>
                <a:gd name="T15" fmla="*/ 82 h 165"/>
                <a:gd name="T16" fmla="*/ 187 w 187"/>
                <a:gd name="T17" fmla="*/ 14 h 165"/>
                <a:gd name="T18" fmla="*/ 180 w 187"/>
                <a:gd name="T19" fmla="*/ 0 h 165"/>
                <a:gd name="T20" fmla="*/ 50 w 187"/>
                <a:gd name="T21"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 h="165">
                  <a:moveTo>
                    <a:pt x="50" y="0"/>
                  </a:moveTo>
                  <a:lnTo>
                    <a:pt x="0" y="49"/>
                  </a:lnTo>
                  <a:lnTo>
                    <a:pt x="34" y="125"/>
                  </a:lnTo>
                  <a:lnTo>
                    <a:pt x="85" y="153"/>
                  </a:lnTo>
                  <a:lnTo>
                    <a:pt x="109" y="165"/>
                  </a:lnTo>
                  <a:lnTo>
                    <a:pt x="182" y="92"/>
                  </a:lnTo>
                  <a:lnTo>
                    <a:pt x="180" y="89"/>
                  </a:lnTo>
                  <a:lnTo>
                    <a:pt x="187" y="82"/>
                  </a:lnTo>
                  <a:lnTo>
                    <a:pt x="187" y="14"/>
                  </a:lnTo>
                  <a:lnTo>
                    <a:pt x="180" y="0"/>
                  </a:lnTo>
                  <a:lnTo>
                    <a:pt x="50" y="0"/>
                  </a:lnTo>
                  <a:close/>
                </a:path>
              </a:pathLst>
            </a:cu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9" name="Freeform 122"/>
            <p:cNvSpPr>
              <a:spLocks noEditPoints="1"/>
            </p:cNvSpPr>
            <p:nvPr/>
          </p:nvSpPr>
          <p:spPr bwMode="auto">
            <a:xfrm>
              <a:off x="6373427" y="1564366"/>
              <a:ext cx="515005" cy="333667"/>
            </a:xfrm>
            <a:custGeom>
              <a:avLst/>
              <a:gdLst>
                <a:gd name="T0" fmla="*/ 0 w 60"/>
                <a:gd name="T1" fmla="*/ 4 h 39"/>
                <a:gd name="T2" fmla="*/ 0 w 60"/>
                <a:gd name="T3" fmla="*/ 4 h 39"/>
                <a:gd name="T4" fmla="*/ 0 w 60"/>
                <a:gd name="T5" fmla="*/ 34 h 39"/>
                <a:gd name="T6" fmla="*/ 0 w 60"/>
                <a:gd name="T7" fmla="*/ 34 h 39"/>
                <a:gd name="T8" fmla="*/ 16 w 60"/>
                <a:gd name="T9" fmla="*/ 19 h 39"/>
                <a:gd name="T10" fmla="*/ 0 w 60"/>
                <a:gd name="T11" fmla="*/ 4 h 39"/>
                <a:gd name="T12" fmla="*/ 19 w 60"/>
                <a:gd name="T13" fmla="*/ 16 h 39"/>
                <a:gd name="T14" fmla="*/ 22 w 60"/>
                <a:gd name="T15" fmla="*/ 19 h 39"/>
                <a:gd name="T16" fmla="*/ 25 w 60"/>
                <a:gd name="T17" fmla="*/ 22 h 39"/>
                <a:gd name="T18" fmla="*/ 30 w 60"/>
                <a:gd name="T19" fmla="*/ 24 h 39"/>
                <a:gd name="T20" fmla="*/ 35 w 60"/>
                <a:gd name="T21" fmla="*/ 22 h 39"/>
                <a:gd name="T22" fmla="*/ 38 w 60"/>
                <a:gd name="T23" fmla="*/ 20 h 39"/>
                <a:gd name="T24" fmla="*/ 41 w 60"/>
                <a:gd name="T25" fmla="*/ 17 h 39"/>
                <a:gd name="T26" fmla="*/ 57 w 60"/>
                <a:gd name="T27" fmla="*/ 1 h 39"/>
                <a:gd name="T28" fmla="*/ 59 w 60"/>
                <a:gd name="T29" fmla="*/ 0 h 39"/>
                <a:gd name="T30" fmla="*/ 2 w 60"/>
                <a:gd name="T31" fmla="*/ 0 h 39"/>
                <a:gd name="T32" fmla="*/ 3 w 60"/>
                <a:gd name="T33" fmla="*/ 1 h 39"/>
                <a:gd name="T34" fmla="*/ 19 w 60"/>
                <a:gd name="T35" fmla="*/ 16 h 39"/>
                <a:gd name="T36" fmla="*/ 41 w 60"/>
                <a:gd name="T37" fmla="*/ 23 h 39"/>
                <a:gd name="T38" fmla="*/ 38 w 60"/>
                <a:gd name="T39" fmla="*/ 26 h 39"/>
                <a:gd name="T40" fmla="*/ 30 w 60"/>
                <a:gd name="T41" fmla="*/ 29 h 39"/>
                <a:gd name="T42" fmla="*/ 23 w 60"/>
                <a:gd name="T43" fmla="*/ 26 h 39"/>
                <a:gd name="T44" fmla="*/ 19 w 60"/>
                <a:gd name="T45" fmla="*/ 22 h 39"/>
                <a:gd name="T46" fmla="*/ 3 w 60"/>
                <a:gd name="T47" fmla="*/ 38 h 39"/>
                <a:gd name="T48" fmla="*/ 2 w 60"/>
                <a:gd name="T49" fmla="*/ 39 h 39"/>
                <a:gd name="T50" fmla="*/ 58 w 60"/>
                <a:gd name="T51" fmla="*/ 39 h 39"/>
                <a:gd name="T52" fmla="*/ 57 w 60"/>
                <a:gd name="T53" fmla="*/ 38 h 39"/>
                <a:gd name="T54" fmla="*/ 41 w 60"/>
                <a:gd name="T55" fmla="*/ 23 h 39"/>
                <a:gd name="T56" fmla="*/ 60 w 60"/>
                <a:gd name="T57" fmla="*/ 5 h 39"/>
                <a:gd name="T58" fmla="*/ 45 w 60"/>
                <a:gd name="T59" fmla="*/ 20 h 39"/>
                <a:gd name="T60" fmla="*/ 60 w 60"/>
                <a:gd name="T61" fmla="*/ 35 h 39"/>
                <a:gd name="T62" fmla="*/ 60 w 60"/>
                <a:gd name="T63" fmla="*/ 35 h 39"/>
                <a:gd name="T64" fmla="*/ 60 w 60"/>
                <a:gd name="T65" fmla="*/ 5 h 39"/>
                <a:gd name="T66" fmla="*/ 60 w 60"/>
                <a:gd name="T67" fmla="*/ 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0" h="39">
                  <a:moveTo>
                    <a:pt x="0" y="4"/>
                  </a:moveTo>
                  <a:cubicBezTo>
                    <a:pt x="0" y="4"/>
                    <a:pt x="0" y="4"/>
                    <a:pt x="0" y="4"/>
                  </a:cubicBezTo>
                  <a:cubicBezTo>
                    <a:pt x="0" y="34"/>
                    <a:pt x="0" y="34"/>
                    <a:pt x="0" y="34"/>
                  </a:cubicBezTo>
                  <a:cubicBezTo>
                    <a:pt x="0" y="34"/>
                    <a:pt x="0" y="34"/>
                    <a:pt x="0" y="34"/>
                  </a:cubicBezTo>
                  <a:cubicBezTo>
                    <a:pt x="16" y="19"/>
                    <a:pt x="16" y="19"/>
                    <a:pt x="16" y="19"/>
                  </a:cubicBezTo>
                  <a:lnTo>
                    <a:pt x="0" y="4"/>
                  </a:lnTo>
                  <a:close/>
                  <a:moveTo>
                    <a:pt x="19" y="16"/>
                  </a:moveTo>
                  <a:cubicBezTo>
                    <a:pt x="22" y="19"/>
                    <a:pt x="22" y="19"/>
                    <a:pt x="22" y="19"/>
                  </a:cubicBezTo>
                  <a:cubicBezTo>
                    <a:pt x="25" y="22"/>
                    <a:pt x="25" y="22"/>
                    <a:pt x="25" y="22"/>
                  </a:cubicBezTo>
                  <a:cubicBezTo>
                    <a:pt x="27" y="24"/>
                    <a:pt x="29" y="24"/>
                    <a:pt x="30" y="24"/>
                  </a:cubicBezTo>
                  <a:cubicBezTo>
                    <a:pt x="32" y="24"/>
                    <a:pt x="34" y="24"/>
                    <a:pt x="35" y="22"/>
                  </a:cubicBezTo>
                  <a:cubicBezTo>
                    <a:pt x="38" y="20"/>
                    <a:pt x="38" y="20"/>
                    <a:pt x="38" y="20"/>
                  </a:cubicBezTo>
                  <a:cubicBezTo>
                    <a:pt x="41" y="17"/>
                    <a:pt x="41" y="17"/>
                    <a:pt x="41" y="17"/>
                  </a:cubicBezTo>
                  <a:cubicBezTo>
                    <a:pt x="57" y="1"/>
                    <a:pt x="57" y="1"/>
                    <a:pt x="57" y="1"/>
                  </a:cubicBezTo>
                  <a:cubicBezTo>
                    <a:pt x="58" y="0"/>
                    <a:pt x="58" y="0"/>
                    <a:pt x="59" y="0"/>
                  </a:cubicBezTo>
                  <a:cubicBezTo>
                    <a:pt x="2" y="0"/>
                    <a:pt x="2" y="0"/>
                    <a:pt x="2" y="0"/>
                  </a:cubicBezTo>
                  <a:cubicBezTo>
                    <a:pt x="2" y="0"/>
                    <a:pt x="2" y="0"/>
                    <a:pt x="3" y="1"/>
                  </a:cubicBezTo>
                  <a:lnTo>
                    <a:pt x="19" y="16"/>
                  </a:lnTo>
                  <a:close/>
                  <a:moveTo>
                    <a:pt x="41" y="23"/>
                  </a:moveTo>
                  <a:cubicBezTo>
                    <a:pt x="38" y="26"/>
                    <a:pt x="38" y="26"/>
                    <a:pt x="38" y="26"/>
                  </a:cubicBezTo>
                  <a:cubicBezTo>
                    <a:pt x="36" y="28"/>
                    <a:pt x="33" y="29"/>
                    <a:pt x="30" y="29"/>
                  </a:cubicBezTo>
                  <a:cubicBezTo>
                    <a:pt x="28" y="29"/>
                    <a:pt x="25" y="28"/>
                    <a:pt x="23" y="26"/>
                  </a:cubicBezTo>
                  <a:cubicBezTo>
                    <a:pt x="19" y="22"/>
                    <a:pt x="19" y="22"/>
                    <a:pt x="19" y="22"/>
                  </a:cubicBezTo>
                  <a:cubicBezTo>
                    <a:pt x="3" y="38"/>
                    <a:pt x="3" y="38"/>
                    <a:pt x="3" y="38"/>
                  </a:cubicBezTo>
                  <a:cubicBezTo>
                    <a:pt x="2" y="38"/>
                    <a:pt x="2" y="39"/>
                    <a:pt x="2" y="39"/>
                  </a:cubicBezTo>
                  <a:cubicBezTo>
                    <a:pt x="58" y="39"/>
                    <a:pt x="58" y="39"/>
                    <a:pt x="58" y="39"/>
                  </a:cubicBezTo>
                  <a:cubicBezTo>
                    <a:pt x="58" y="39"/>
                    <a:pt x="58" y="39"/>
                    <a:pt x="57" y="38"/>
                  </a:cubicBezTo>
                  <a:lnTo>
                    <a:pt x="41" y="23"/>
                  </a:lnTo>
                  <a:close/>
                  <a:moveTo>
                    <a:pt x="60" y="5"/>
                  </a:moveTo>
                  <a:cubicBezTo>
                    <a:pt x="45" y="20"/>
                    <a:pt x="45" y="20"/>
                    <a:pt x="45" y="20"/>
                  </a:cubicBezTo>
                  <a:cubicBezTo>
                    <a:pt x="60" y="35"/>
                    <a:pt x="60" y="35"/>
                    <a:pt x="60" y="35"/>
                  </a:cubicBezTo>
                  <a:cubicBezTo>
                    <a:pt x="60" y="35"/>
                    <a:pt x="60" y="35"/>
                    <a:pt x="60" y="35"/>
                  </a:cubicBezTo>
                  <a:cubicBezTo>
                    <a:pt x="60" y="5"/>
                    <a:pt x="60" y="5"/>
                    <a:pt x="60" y="5"/>
                  </a:cubicBezTo>
                  <a:cubicBezTo>
                    <a:pt x="60" y="5"/>
                    <a:pt x="60" y="5"/>
                    <a:pt x="60" y="5"/>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0" name="Freeform 123"/>
            <p:cNvSpPr>
              <a:spLocks noEditPoints="1"/>
            </p:cNvSpPr>
            <p:nvPr/>
          </p:nvSpPr>
          <p:spPr bwMode="auto">
            <a:xfrm>
              <a:off x="6384308" y="1546232"/>
              <a:ext cx="522259" cy="340921"/>
            </a:xfrm>
            <a:custGeom>
              <a:avLst/>
              <a:gdLst>
                <a:gd name="T0" fmla="*/ 0 w 61"/>
                <a:gd name="T1" fmla="*/ 5 h 40"/>
                <a:gd name="T2" fmla="*/ 0 w 61"/>
                <a:gd name="T3" fmla="*/ 5 h 40"/>
                <a:gd name="T4" fmla="*/ 0 w 61"/>
                <a:gd name="T5" fmla="*/ 35 h 40"/>
                <a:gd name="T6" fmla="*/ 0 w 61"/>
                <a:gd name="T7" fmla="*/ 35 h 40"/>
                <a:gd name="T8" fmla="*/ 16 w 61"/>
                <a:gd name="T9" fmla="*/ 20 h 40"/>
                <a:gd name="T10" fmla="*/ 0 w 61"/>
                <a:gd name="T11" fmla="*/ 5 h 40"/>
                <a:gd name="T12" fmla="*/ 19 w 61"/>
                <a:gd name="T13" fmla="*/ 17 h 40"/>
                <a:gd name="T14" fmla="*/ 22 w 61"/>
                <a:gd name="T15" fmla="*/ 20 h 40"/>
                <a:gd name="T16" fmla="*/ 26 w 61"/>
                <a:gd name="T17" fmla="*/ 23 h 40"/>
                <a:gd name="T18" fmla="*/ 31 w 61"/>
                <a:gd name="T19" fmla="*/ 25 h 40"/>
                <a:gd name="T20" fmla="*/ 36 w 61"/>
                <a:gd name="T21" fmla="*/ 23 h 40"/>
                <a:gd name="T22" fmla="*/ 38 w 61"/>
                <a:gd name="T23" fmla="*/ 21 h 40"/>
                <a:gd name="T24" fmla="*/ 42 w 61"/>
                <a:gd name="T25" fmla="*/ 17 h 40"/>
                <a:gd name="T26" fmla="*/ 58 w 61"/>
                <a:gd name="T27" fmla="*/ 2 h 40"/>
                <a:gd name="T28" fmla="*/ 59 w 61"/>
                <a:gd name="T29" fmla="*/ 0 h 40"/>
                <a:gd name="T30" fmla="*/ 2 w 61"/>
                <a:gd name="T31" fmla="*/ 0 h 40"/>
                <a:gd name="T32" fmla="*/ 3 w 61"/>
                <a:gd name="T33" fmla="*/ 1 h 40"/>
                <a:gd name="T34" fmla="*/ 19 w 61"/>
                <a:gd name="T35" fmla="*/ 17 h 40"/>
                <a:gd name="T36" fmla="*/ 42 w 61"/>
                <a:gd name="T37" fmla="*/ 24 h 40"/>
                <a:gd name="T38" fmla="*/ 38 w 61"/>
                <a:gd name="T39" fmla="*/ 27 h 40"/>
                <a:gd name="T40" fmla="*/ 31 w 61"/>
                <a:gd name="T41" fmla="*/ 30 h 40"/>
                <a:gd name="T42" fmla="*/ 23 w 61"/>
                <a:gd name="T43" fmla="*/ 27 h 40"/>
                <a:gd name="T44" fmla="*/ 19 w 61"/>
                <a:gd name="T45" fmla="*/ 23 h 40"/>
                <a:gd name="T46" fmla="*/ 3 w 61"/>
                <a:gd name="T47" fmla="*/ 39 h 40"/>
                <a:gd name="T48" fmla="*/ 2 w 61"/>
                <a:gd name="T49" fmla="*/ 40 h 40"/>
                <a:gd name="T50" fmla="*/ 59 w 61"/>
                <a:gd name="T51" fmla="*/ 40 h 40"/>
                <a:gd name="T52" fmla="*/ 58 w 61"/>
                <a:gd name="T53" fmla="*/ 39 h 40"/>
                <a:gd name="T54" fmla="*/ 42 w 61"/>
                <a:gd name="T55" fmla="*/ 24 h 40"/>
                <a:gd name="T56" fmla="*/ 60 w 61"/>
                <a:gd name="T57" fmla="*/ 6 h 40"/>
                <a:gd name="T58" fmla="*/ 45 w 61"/>
                <a:gd name="T59" fmla="*/ 21 h 40"/>
                <a:gd name="T60" fmla="*/ 60 w 61"/>
                <a:gd name="T61" fmla="*/ 36 h 40"/>
                <a:gd name="T62" fmla="*/ 61 w 61"/>
                <a:gd name="T63" fmla="*/ 36 h 40"/>
                <a:gd name="T64" fmla="*/ 61 w 61"/>
                <a:gd name="T65" fmla="*/ 5 h 40"/>
                <a:gd name="T66" fmla="*/ 60 w 61"/>
                <a:gd name="T6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40">
                  <a:moveTo>
                    <a:pt x="0" y="5"/>
                  </a:moveTo>
                  <a:cubicBezTo>
                    <a:pt x="0" y="5"/>
                    <a:pt x="0" y="5"/>
                    <a:pt x="0" y="5"/>
                  </a:cubicBezTo>
                  <a:cubicBezTo>
                    <a:pt x="0" y="35"/>
                    <a:pt x="0" y="35"/>
                    <a:pt x="0" y="35"/>
                  </a:cubicBezTo>
                  <a:cubicBezTo>
                    <a:pt x="0" y="35"/>
                    <a:pt x="0" y="35"/>
                    <a:pt x="0" y="35"/>
                  </a:cubicBezTo>
                  <a:cubicBezTo>
                    <a:pt x="16" y="20"/>
                    <a:pt x="16" y="20"/>
                    <a:pt x="16" y="20"/>
                  </a:cubicBezTo>
                  <a:lnTo>
                    <a:pt x="0" y="5"/>
                  </a:lnTo>
                  <a:close/>
                  <a:moveTo>
                    <a:pt x="19" y="17"/>
                  </a:moveTo>
                  <a:cubicBezTo>
                    <a:pt x="22" y="20"/>
                    <a:pt x="22" y="20"/>
                    <a:pt x="22" y="20"/>
                  </a:cubicBezTo>
                  <a:cubicBezTo>
                    <a:pt x="26" y="23"/>
                    <a:pt x="26" y="23"/>
                    <a:pt x="26" y="23"/>
                  </a:cubicBezTo>
                  <a:cubicBezTo>
                    <a:pt x="27" y="24"/>
                    <a:pt x="29" y="25"/>
                    <a:pt x="31" y="25"/>
                  </a:cubicBezTo>
                  <a:cubicBezTo>
                    <a:pt x="32" y="25"/>
                    <a:pt x="34" y="24"/>
                    <a:pt x="36" y="23"/>
                  </a:cubicBezTo>
                  <a:cubicBezTo>
                    <a:pt x="38" y="21"/>
                    <a:pt x="38" y="21"/>
                    <a:pt x="38" y="21"/>
                  </a:cubicBezTo>
                  <a:cubicBezTo>
                    <a:pt x="42" y="17"/>
                    <a:pt x="42" y="17"/>
                    <a:pt x="42" y="17"/>
                  </a:cubicBezTo>
                  <a:cubicBezTo>
                    <a:pt x="58" y="2"/>
                    <a:pt x="58" y="2"/>
                    <a:pt x="58" y="2"/>
                  </a:cubicBezTo>
                  <a:cubicBezTo>
                    <a:pt x="58" y="1"/>
                    <a:pt x="59" y="1"/>
                    <a:pt x="59" y="0"/>
                  </a:cubicBezTo>
                  <a:cubicBezTo>
                    <a:pt x="2" y="0"/>
                    <a:pt x="2" y="0"/>
                    <a:pt x="2" y="0"/>
                  </a:cubicBezTo>
                  <a:cubicBezTo>
                    <a:pt x="2" y="1"/>
                    <a:pt x="3" y="1"/>
                    <a:pt x="3" y="1"/>
                  </a:cubicBezTo>
                  <a:lnTo>
                    <a:pt x="19" y="17"/>
                  </a:lnTo>
                  <a:close/>
                  <a:moveTo>
                    <a:pt x="42" y="24"/>
                  </a:moveTo>
                  <a:cubicBezTo>
                    <a:pt x="38" y="27"/>
                    <a:pt x="38" y="27"/>
                    <a:pt x="38" y="27"/>
                  </a:cubicBezTo>
                  <a:cubicBezTo>
                    <a:pt x="36" y="29"/>
                    <a:pt x="33" y="30"/>
                    <a:pt x="31" y="30"/>
                  </a:cubicBezTo>
                  <a:cubicBezTo>
                    <a:pt x="28" y="30"/>
                    <a:pt x="25" y="29"/>
                    <a:pt x="23" y="27"/>
                  </a:cubicBezTo>
                  <a:cubicBezTo>
                    <a:pt x="19" y="23"/>
                    <a:pt x="19" y="23"/>
                    <a:pt x="19" y="23"/>
                  </a:cubicBezTo>
                  <a:cubicBezTo>
                    <a:pt x="3" y="39"/>
                    <a:pt x="3" y="39"/>
                    <a:pt x="3" y="39"/>
                  </a:cubicBezTo>
                  <a:cubicBezTo>
                    <a:pt x="2" y="39"/>
                    <a:pt x="2" y="40"/>
                    <a:pt x="2" y="40"/>
                  </a:cubicBezTo>
                  <a:cubicBezTo>
                    <a:pt x="59" y="40"/>
                    <a:pt x="59" y="40"/>
                    <a:pt x="59" y="40"/>
                  </a:cubicBezTo>
                  <a:cubicBezTo>
                    <a:pt x="58" y="40"/>
                    <a:pt x="58" y="40"/>
                    <a:pt x="58" y="39"/>
                  </a:cubicBezTo>
                  <a:lnTo>
                    <a:pt x="42" y="24"/>
                  </a:lnTo>
                  <a:close/>
                  <a:moveTo>
                    <a:pt x="60" y="6"/>
                  </a:moveTo>
                  <a:cubicBezTo>
                    <a:pt x="45" y="21"/>
                    <a:pt x="45" y="21"/>
                    <a:pt x="45" y="21"/>
                  </a:cubicBezTo>
                  <a:cubicBezTo>
                    <a:pt x="60" y="36"/>
                    <a:pt x="60" y="36"/>
                    <a:pt x="60" y="36"/>
                  </a:cubicBezTo>
                  <a:cubicBezTo>
                    <a:pt x="60" y="36"/>
                    <a:pt x="60" y="36"/>
                    <a:pt x="61" y="36"/>
                  </a:cubicBezTo>
                  <a:cubicBezTo>
                    <a:pt x="61" y="5"/>
                    <a:pt x="61" y="5"/>
                    <a:pt x="61" y="5"/>
                  </a:cubicBezTo>
                  <a:cubicBezTo>
                    <a:pt x="60" y="5"/>
                    <a:pt x="60" y="5"/>
                    <a:pt x="6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61" name="组合 60"/>
          <p:cNvGrpSpPr/>
          <p:nvPr/>
        </p:nvGrpSpPr>
        <p:grpSpPr>
          <a:xfrm>
            <a:off x="588129" y="2319731"/>
            <a:ext cx="479962" cy="476094"/>
            <a:chOff x="3033145" y="1270594"/>
            <a:chExt cx="899446" cy="892198"/>
          </a:xfrm>
        </p:grpSpPr>
        <p:sp>
          <p:nvSpPr>
            <p:cNvPr id="62" name="Oval 136"/>
            <p:cNvSpPr>
              <a:spLocks noChangeArrowheads="1"/>
            </p:cNvSpPr>
            <p:nvPr/>
          </p:nvSpPr>
          <p:spPr bwMode="auto">
            <a:xfrm>
              <a:off x="3033145" y="1270594"/>
              <a:ext cx="899446" cy="892198"/>
            </a:xfrm>
            <a:prstGeom prst="ellipse">
              <a:avLst/>
            </a:pr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3" name="Oval 137"/>
            <p:cNvSpPr>
              <a:spLocks noChangeArrowheads="1"/>
            </p:cNvSpPr>
            <p:nvPr/>
          </p:nvSpPr>
          <p:spPr bwMode="auto">
            <a:xfrm>
              <a:off x="3083920" y="1314115"/>
              <a:ext cx="797896" cy="797900"/>
            </a:xfrm>
            <a:prstGeom prst="ellipse">
              <a:avLst/>
            </a:prstGeom>
            <a:solidFill>
              <a:srgbClr val="3A98BC"/>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4" name="Freeform 138"/>
            <p:cNvSpPr/>
            <p:nvPr/>
          </p:nvSpPr>
          <p:spPr bwMode="auto">
            <a:xfrm>
              <a:off x="3083920" y="1502710"/>
              <a:ext cx="703599" cy="616559"/>
            </a:xfrm>
            <a:custGeom>
              <a:avLst/>
              <a:gdLst>
                <a:gd name="T0" fmla="*/ 52 w 82"/>
                <a:gd name="T1" fmla="*/ 55 h 72"/>
                <a:gd name="T2" fmla="*/ 55 w 82"/>
                <a:gd name="T3" fmla="*/ 43 h 72"/>
                <a:gd name="T4" fmla="*/ 62 w 82"/>
                <a:gd name="T5" fmla="*/ 36 h 72"/>
                <a:gd name="T6" fmla="*/ 64 w 82"/>
                <a:gd name="T7" fmla="*/ 34 h 72"/>
                <a:gd name="T8" fmla="*/ 71 w 82"/>
                <a:gd name="T9" fmla="*/ 27 h 72"/>
                <a:gd name="T10" fmla="*/ 73 w 82"/>
                <a:gd name="T11" fmla="*/ 24 h 72"/>
                <a:gd name="T12" fmla="*/ 82 w 82"/>
                <a:gd name="T13" fmla="*/ 17 h 72"/>
                <a:gd name="T14" fmla="*/ 62 w 82"/>
                <a:gd name="T15" fmla="*/ 3 h 72"/>
                <a:gd name="T16" fmla="*/ 50 w 82"/>
                <a:gd name="T17" fmla="*/ 0 h 72"/>
                <a:gd name="T18" fmla="*/ 26 w 82"/>
                <a:gd name="T19" fmla="*/ 5 h 72"/>
                <a:gd name="T20" fmla="*/ 9 w 82"/>
                <a:gd name="T21" fmla="*/ 12 h 72"/>
                <a:gd name="T22" fmla="*/ 0 w 82"/>
                <a:gd name="T23" fmla="*/ 21 h 72"/>
                <a:gd name="T24" fmla="*/ 0 w 82"/>
                <a:gd name="T25" fmla="*/ 25 h 72"/>
                <a:gd name="T26" fmla="*/ 34 w 82"/>
                <a:gd name="T27" fmla="*/ 72 h 72"/>
                <a:gd name="T28" fmla="*/ 52 w 82"/>
                <a:gd name="T29" fmla="*/ 5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72">
                  <a:moveTo>
                    <a:pt x="52" y="55"/>
                  </a:moveTo>
                  <a:cubicBezTo>
                    <a:pt x="55" y="43"/>
                    <a:pt x="55" y="43"/>
                    <a:pt x="55" y="43"/>
                  </a:cubicBezTo>
                  <a:cubicBezTo>
                    <a:pt x="62" y="36"/>
                    <a:pt x="62" y="36"/>
                    <a:pt x="62" y="36"/>
                  </a:cubicBezTo>
                  <a:cubicBezTo>
                    <a:pt x="64" y="34"/>
                    <a:pt x="64" y="34"/>
                    <a:pt x="64" y="34"/>
                  </a:cubicBezTo>
                  <a:cubicBezTo>
                    <a:pt x="71" y="27"/>
                    <a:pt x="71" y="27"/>
                    <a:pt x="71" y="27"/>
                  </a:cubicBezTo>
                  <a:cubicBezTo>
                    <a:pt x="73" y="24"/>
                    <a:pt x="73" y="24"/>
                    <a:pt x="73" y="24"/>
                  </a:cubicBezTo>
                  <a:cubicBezTo>
                    <a:pt x="82" y="17"/>
                    <a:pt x="82" y="17"/>
                    <a:pt x="82" y="17"/>
                  </a:cubicBezTo>
                  <a:cubicBezTo>
                    <a:pt x="82" y="17"/>
                    <a:pt x="63" y="3"/>
                    <a:pt x="62" y="3"/>
                  </a:cubicBezTo>
                  <a:cubicBezTo>
                    <a:pt x="61" y="3"/>
                    <a:pt x="50" y="0"/>
                    <a:pt x="50" y="0"/>
                  </a:cubicBezTo>
                  <a:cubicBezTo>
                    <a:pt x="26" y="5"/>
                    <a:pt x="26" y="5"/>
                    <a:pt x="26" y="5"/>
                  </a:cubicBezTo>
                  <a:cubicBezTo>
                    <a:pt x="9" y="12"/>
                    <a:pt x="9" y="12"/>
                    <a:pt x="9" y="12"/>
                  </a:cubicBezTo>
                  <a:cubicBezTo>
                    <a:pt x="0" y="21"/>
                    <a:pt x="0" y="21"/>
                    <a:pt x="0" y="21"/>
                  </a:cubicBezTo>
                  <a:cubicBezTo>
                    <a:pt x="0" y="23"/>
                    <a:pt x="0" y="24"/>
                    <a:pt x="0" y="25"/>
                  </a:cubicBezTo>
                  <a:cubicBezTo>
                    <a:pt x="0" y="49"/>
                    <a:pt x="16" y="72"/>
                    <a:pt x="34" y="72"/>
                  </a:cubicBezTo>
                  <a:lnTo>
                    <a:pt x="52" y="55"/>
                  </a:lnTo>
                  <a:close/>
                </a:path>
              </a:pathLst>
            </a:cu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5" name="Freeform 139"/>
            <p:cNvSpPr/>
            <p:nvPr/>
          </p:nvSpPr>
          <p:spPr bwMode="auto">
            <a:xfrm>
              <a:off x="3323289" y="1698558"/>
              <a:ext cx="301024" cy="119685"/>
            </a:xfrm>
            <a:custGeom>
              <a:avLst/>
              <a:gdLst>
                <a:gd name="T0" fmla="*/ 30 w 35"/>
                <a:gd name="T1" fmla="*/ 13 h 14"/>
                <a:gd name="T2" fmla="*/ 5 w 35"/>
                <a:gd name="T3" fmla="*/ 13 h 14"/>
                <a:gd name="T4" fmla="*/ 5 w 35"/>
                <a:gd name="T5" fmla="*/ 13 h 14"/>
                <a:gd name="T6" fmla="*/ 1 w 35"/>
                <a:gd name="T7" fmla="*/ 13 h 14"/>
                <a:gd name="T8" fmla="*/ 1 w 35"/>
                <a:gd name="T9" fmla="*/ 13 h 14"/>
                <a:gd name="T10" fmla="*/ 1 w 35"/>
                <a:gd name="T11" fmla="*/ 9 h 14"/>
                <a:gd name="T12" fmla="*/ 1 w 35"/>
                <a:gd name="T13" fmla="*/ 9 h 14"/>
                <a:gd name="T14" fmla="*/ 34 w 35"/>
                <a:gd name="T15" fmla="*/ 9 h 14"/>
                <a:gd name="T16" fmla="*/ 34 w 35"/>
                <a:gd name="T17" fmla="*/ 9 h 14"/>
                <a:gd name="T18" fmla="*/ 34 w 35"/>
                <a:gd name="T19" fmla="*/ 13 h 14"/>
                <a:gd name="T20" fmla="*/ 34 w 35"/>
                <a:gd name="T21" fmla="*/ 13 h 14"/>
                <a:gd name="T22" fmla="*/ 30 w 35"/>
                <a:gd name="T2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4">
                  <a:moveTo>
                    <a:pt x="30" y="13"/>
                  </a:moveTo>
                  <a:cubicBezTo>
                    <a:pt x="23" y="6"/>
                    <a:pt x="12" y="6"/>
                    <a:pt x="5" y="13"/>
                  </a:cubicBezTo>
                  <a:cubicBezTo>
                    <a:pt x="5" y="13"/>
                    <a:pt x="5" y="13"/>
                    <a:pt x="5" y="13"/>
                  </a:cubicBezTo>
                  <a:cubicBezTo>
                    <a:pt x="4" y="14"/>
                    <a:pt x="2" y="14"/>
                    <a:pt x="1" y="13"/>
                  </a:cubicBezTo>
                  <a:cubicBezTo>
                    <a:pt x="1" y="13"/>
                    <a:pt x="1" y="13"/>
                    <a:pt x="1" y="13"/>
                  </a:cubicBezTo>
                  <a:cubicBezTo>
                    <a:pt x="0" y="12"/>
                    <a:pt x="0" y="10"/>
                    <a:pt x="1" y="9"/>
                  </a:cubicBezTo>
                  <a:cubicBezTo>
                    <a:pt x="1" y="9"/>
                    <a:pt x="1" y="9"/>
                    <a:pt x="1" y="9"/>
                  </a:cubicBezTo>
                  <a:cubicBezTo>
                    <a:pt x="10" y="0"/>
                    <a:pt x="25" y="0"/>
                    <a:pt x="34" y="9"/>
                  </a:cubicBezTo>
                  <a:cubicBezTo>
                    <a:pt x="34" y="9"/>
                    <a:pt x="34" y="9"/>
                    <a:pt x="34" y="9"/>
                  </a:cubicBezTo>
                  <a:cubicBezTo>
                    <a:pt x="35" y="10"/>
                    <a:pt x="35" y="12"/>
                    <a:pt x="34" y="13"/>
                  </a:cubicBezTo>
                  <a:cubicBezTo>
                    <a:pt x="34" y="13"/>
                    <a:pt x="34" y="13"/>
                    <a:pt x="34" y="13"/>
                  </a:cubicBezTo>
                  <a:cubicBezTo>
                    <a:pt x="33" y="14"/>
                    <a:pt x="31" y="14"/>
                    <a:pt x="30" y="13"/>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6" name="Freeform 140"/>
            <p:cNvSpPr/>
            <p:nvPr/>
          </p:nvSpPr>
          <p:spPr bwMode="auto">
            <a:xfrm>
              <a:off x="3392198" y="1836378"/>
              <a:ext cx="163206" cy="163207"/>
            </a:xfrm>
            <a:custGeom>
              <a:avLst/>
              <a:gdLst>
                <a:gd name="T0" fmla="*/ 3 w 19"/>
                <a:gd name="T1" fmla="*/ 16 h 19"/>
                <a:gd name="T2" fmla="*/ 3 w 19"/>
                <a:gd name="T3" fmla="*/ 3 h 19"/>
                <a:gd name="T4" fmla="*/ 16 w 19"/>
                <a:gd name="T5" fmla="*/ 3 h 19"/>
                <a:gd name="T6" fmla="*/ 16 w 19"/>
                <a:gd name="T7" fmla="*/ 16 h 19"/>
                <a:gd name="T8" fmla="*/ 3 w 19"/>
                <a:gd name="T9" fmla="*/ 16 h 19"/>
              </a:gdLst>
              <a:ahLst/>
              <a:cxnLst>
                <a:cxn ang="0">
                  <a:pos x="T0" y="T1"/>
                </a:cxn>
                <a:cxn ang="0">
                  <a:pos x="T2" y="T3"/>
                </a:cxn>
                <a:cxn ang="0">
                  <a:pos x="T4" y="T5"/>
                </a:cxn>
                <a:cxn ang="0">
                  <a:pos x="T6" y="T7"/>
                </a:cxn>
                <a:cxn ang="0">
                  <a:pos x="T8" y="T9"/>
                </a:cxn>
              </a:cxnLst>
              <a:rect l="0" t="0" r="r" b="b"/>
              <a:pathLst>
                <a:path w="19" h="19">
                  <a:moveTo>
                    <a:pt x="3" y="16"/>
                  </a:moveTo>
                  <a:cubicBezTo>
                    <a:pt x="0" y="12"/>
                    <a:pt x="0" y="7"/>
                    <a:pt x="3" y="3"/>
                  </a:cubicBezTo>
                  <a:cubicBezTo>
                    <a:pt x="7" y="0"/>
                    <a:pt x="12" y="0"/>
                    <a:pt x="16" y="3"/>
                  </a:cubicBezTo>
                  <a:cubicBezTo>
                    <a:pt x="19" y="7"/>
                    <a:pt x="19" y="12"/>
                    <a:pt x="16" y="16"/>
                  </a:cubicBezTo>
                  <a:cubicBezTo>
                    <a:pt x="12" y="19"/>
                    <a:pt x="7" y="19"/>
                    <a:pt x="3" y="16"/>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7" name="Freeform 141"/>
            <p:cNvSpPr/>
            <p:nvPr/>
          </p:nvSpPr>
          <p:spPr bwMode="auto">
            <a:xfrm>
              <a:off x="3239873" y="1571620"/>
              <a:ext cx="471484" cy="170461"/>
            </a:xfrm>
            <a:custGeom>
              <a:avLst/>
              <a:gdLst>
                <a:gd name="T0" fmla="*/ 49 w 55"/>
                <a:gd name="T1" fmla="*/ 18 h 20"/>
                <a:gd name="T2" fmla="*/ 5 w 55"/>
                <a:gd name="T3" fmla="*/ 18 h 20"/>
                <a:gd name="T4" fmla="*/ 5 w 55"/>
                <a:gd name="T5" fmla="*/ 18 h 20"/>
                <a:gd name="T6" fmla="*/ 1 w 55"/>
                <a:gd name="T7" fmla="*/ 18 h 20"/>
                <a:gd name="T8" fmla="*/ 1 w 55"/>
                <a:gd name="T9" fmla="*/ 18 h 20"/>
                <a:gd name="T10" fmla="*/ 1 w 55"/>
                <a:gd name="T11" fmla="*/ 14 h 20"/>
                <a:gd name="T12" fmla="*/ 1 w 55"/>
                <a:gd name="T13" fmla="*/ 14 h 20"/>
                <a:gd name="T14" fmla="*/ 54 w 55"/>
                <a:gd name="T15" fmla="*/ 14 h 20"/>
                <a:gd name="T16" fmla="*/ 54 w 55"/>
                <a:gd name="T17" fmla="*/ 14 h 20"/>
                <a:gd name="T18" fmla="*/ 54 w 55"/>
                <a:gd name="T19" fmla="*/ 18 h 20"/>
                <a:gd name="T20" fmla="*/ 54 w 55"/>
                <a:gd name="T21" fmla="*/ 18 h 20"/>
                <a:gd name="T22" fmla="*/ 49 w 55"/>
                <a:gd name="T23"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20">
                  <a:moveTo>
                    <a:pt x="49" y="18"/>
                  </a:moveTo>
                  <a:cubicBezTo>
                    <a:pt x="37" y="6"/>
                    <a:pt x="18" y="6"/>
                    <a:pt x="5" y="18"/>
                  </a:cubicBezTo>
                  <a:cubicBezTo>
                    <a:pt x="5" y="18"/>
                    <a:pt x="5" y="18"/>
                    <a:pt x="5" y="18"/>
                  </a:cubicBezTo>
                  <a:cubicBezTo>
                    <a:pt x="4" y="20"/>
                    <a:pt x="2" y="20"/>
                    <a:pt x="1" y="18"/>
                  </a:cubicBezTo>
                  <a:cubicBezTo>
                    <a:pt x="1" y="18"/>
                    <a:pt x="1" y="18"/>
                    <a:pt x="1" y="18"/>
                  </a:cubicBezTo>
                  <a:cubicBezTo>
                    <a:pt x="0" y="17"/>
                    <a:pt x="0" y="15"/>
                    <a:pt x="1" y="14"/>
                  </a:cubicBezTo>
                  <a:cubicBezTo>
                    <a:pt x="1" y="14"/>
                    <a:pt x="1" y="14"/>
                    <a:pt x="1" y="14"/>
                  </a:cubicBezTo>
                  <a:cubicBezTo>
                    <a:pt x="16" y="0"/>
                    <a:pt x="39" y="0"/>
                    <a:pt x="54" y="14"/>
                  </a:cubicBezTo>
                  <a:cubicBezTo>
                    <a:pt x="54" y="14"/>
                    <a:pt x="54" y="14"/>
                    <a:pt x="54" y="14"/>
                  </a:cubicBezTo>
                  <a:cubicBezTo>
                    <a:pt x="55" y="15"/>
                    <a:pt x="55" y="17"/>
                    <a:pt x="54" y="18"/>
                  </a:cubicBezTo>
                  <a:cubicBezTo>
                    <a:pt x="54" y="18"/>
                    <a:pt x="54" y="18"/>
                    <a:pt x="54" y="18"/>
                  </a:cubicBezTo>
                  <a:cubicBezTo>
                    <a:pt x="53" y="20"/>
                    <a:pt x="51" y="20"/>
                    <a:pt x="49" y="18"/>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8" name="Freeform 142"/>
            <p:cNvSpPr/>
            <p:nvPr/>
          </p:nvSpPr>
          <p:spPr bwMode="auto">
            <a:xfrm>
              <a:off x="3152830" y="1433801"/>
              <a:ext cx="641943" cy="224863"/>
            </a:xfrm>
            <a:custGeom>
              <a:avLst/>
              <a:gdLst>
                <a:gd name="T0" fmla="*/ 69 w 75"/>
                <a:gd name="T1" fmla="*/ 25 h 26"/>
                <a:gd name="T2" fmla="*/ 6 w 75"/>
                <a:gd name="T3" fmla="*/ 25 h 26"/>
                <a:gd name="T4" fmla="*/ 6 w 75"/>
                <a:gd name="T5" fmla="*/ 25 h 26"/>
                <a:gd name="T6" fmla="*/ 1 w 75"/>
                <a:gd name="T7" fmla="*/ 25 h 26"/>
                <a:gd name="T8" fmla="*/ 1 w 75"/>
                <a:gd name="T9" fmla="*/ 25 h 26"/>
                <a:gd name="T10" fmla="*/ 1 w 75"/>
                <a:gd name="T11" fmla="*/ 20 h 26"/>
                <a:gd name="T12" fmla="*/ 1 w 75"/>
                <a:gd name="T13" fmla="*/ 20 h 26"/>
                <a:gd name="T14" fmla="*/ 74 w 75"/>
                <a:gd name="T15" fmla="*/ 20 h 26"/>
                <a:gd name="T16" fmla="*/ 74 w 75"/>
                <a:gd name="T17" fmla="*/ 20 h 26"/>
                <a:gd name="T18" fmla="*/ 74 w 75"/>
                <a:gd name="T19" fmla="*/ 25 h 26"/>
                <a:gd name="T20" fmla="*/ 74 w 75"/>
                <a:gd name="T21" fmla="*/ 25 h 26"/>
                <a:gd name="T22" fmla="*/ 69 w 75"/>
                <a:gd name="T23"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26">
                  <a:moveTo>
                    <a:pt x="69" y="25"/>
                  </a:moveTo>
                  <a:cubicBezTo>
                    <a:pt x="52" y="7"/>
                    <a:pt x="23" y="7"/>
                    <a:pt x="6" y="25"/>
                  </a:cubicBezTo>
                  <a:cubicBezTo>
                    <a:pt x="6" y="25"/>
                    <a:pt x="6" y="25"/>
                    <a:pt x="6" y="25"/>
                  </a:cubicBezTo>
                  <a:cubicBezTo>
                    <a:pt x="4" y="26"/>
                    <a:pt x="2" y="26"/>
                    <a:pt x="1" y="25"/>
                  </a:cubicBezTo>
                  <a:cubicBezTo>
                    <a:pt x="1" y="25"/>
                    <a:pt x="1" y="25"/>
                    <a:pt x="1" y="25"/>
                  </a:cubicBezTo>
                  <a:cubicBezTo>
                    <a:pt x="0" y="23"/>
                    <a:pt x="0" y="21"/>
                    <a:pt x="1" y="20"/>
                  </a:cubicBezTo>
                  <a:cubicBezTo>
                    <a:pt x="1" y="20"/>
                    <a:pt x="1" y="20"/>
                    <a:pt x="1" y="20"/>
                  </a:cubicBezTo>
                  <a:cubicBezTo>
                    <a:pt x="21" y="0"/>
                    <a:pt x="54" y="0"/>
                    <a:pt x="74" y="20"/>
                  </a:cubicBezTo>
                  <a:cubicBezTo>
                    <a:pt x="74" y="20"/>
                    <a:pt x="74" y="20"/>
                    <a:pt x="74" y="20"/>
                  </a:cubicBezTo>
                  <a:cubicBezTo>
                    <a:pt x="75" y="21"/>
                    <a:pt x="75" y="23"/>
                    <a:pt x="74" y="25"/>
                  </a:cubicBezTo>
                  <a:cubicBezTo>
                    <a:pt x="74" y="25"/>
                    <a:pt x="74" y="25"/>
                    <a:pt x="74" y="25"/>
                  </a:cubicBezTo>
                  <a:cubicBezTo>
                    <a:pt x="72" y="26"/>
                    <a:pt x="70" y="26"/>
                    <a:pt x="69" y="25"/>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9" name="Freeform 143"/>
            <p:cNvSpPr/>
            <p:nvPr/>
          </p:nvSpPr>
          <p:spPr bwMode="auto">
            <a:xfrm>
              <a:off x="3334170" y="1691305"/>
              <a:ext cx="297398" cy="119685"/>
            </a:xfrm>
            <a:custGeom>
              <a:avLst/>
              <a:gdLst>
                <a:gd name="T0" fmla="*/ 30 w 35"/>
                <a:gd name="T1" fmla="*/ 13 h 14"/>
                <a:gd name="T2" fmla="*/ 5 w 35"/>
                <a:gd name="T3" fmla="*/ 13 h 14"/>
                <a:gd name="T4" fmla="*/ 5 w 35"/>
                <a:gd name="T5" fmla="*/ 13 h 14"/>
                <a:gd name="T6" fmla="*/ 1 w 35"/>
                <a:gd name="T7" fmla="*/ 13 h 14"/>
                <a:gd name="T8" fmla="*/ 1 w 35"/>
                <a:gd name="T9" fmla="*/ 13 h 14"/>
                <a:gd name="T10" fmla="*/ 1 w 35"/>
                <a:gd name="T11" fmla="*/ 9 h 14"/>
                <a:gd name="T12" fmla="*/ 1 w 35"/>
                <a:gd name="T13" fmla="*/ 9 h 14"/>
                <a:gd name="T14" fmla="*/ 34 w 35"/>
                <a:gd name="T15" fmla="*/ 9 h 14"/>
                <a:gd name="T16" fmla="*/ 34 w 35"/>
                <a:gd name="T17" fmla="*/ 9 h 14"/>
                <a:gd name="T18" fmla="*/ 34 w 35"/>
                <a:gd name="T19" fmla="*/ 13 h 14"/>
                <a:gd name="T20" fmla="*/ 34 w 35"/>
                <a:gd name="T21" fmla="*/ 13 h 14"/>
                <a:gd name="T22" fmla="*/ 30 w 35"/>
                <a:gd name="T2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4">
                  <a:moveTo>
                    <a:pt x="30" y="13"/>
                  </a:moveTo>
                  <a:cubicBezTo>
                    <a:pt x="23" y="6"/>
                    <a:pt x="12" y="6"/>
                    <a:pt x="5" y="13"/>
                  </a:cubicBezTo>
                  <a:cubicBezTo>
                    <a:pt x="5" y="13"/>
                    <a:pt x="5" y="13"/>
                    <a:pt x="5" y="13"/>
                  </a:cubicBezTo>
                  <a:cubicBezTo>
                    <a:pt x="4" y="14"/>
                    <a:pt x="2" y="14"/>
                    <a:pt x="1" y="13"/>
                  </a:cubicBezTo>
                  <a:cubicBezTo>
                    <a:pt x="1" y="13"/>
                    <a:pt x="1" y="13"/>
                    <a:pt x="1" y="13"/>
                  </a:cubicBezTo>
                  <a:cubicBezTo>
                    <a:pt x="0" y="12"/>
                    <a:pt x="0" y="10"/>
                    <a:pt x="1" y="9"/>
                  </a:cubicBezTo>
                  <a:cubicBezTo>
                    <a:pt x="1" y="9"/>
                    <a:pt x="1" y="9"/>
                    <a:pt x="1" y="9"/>
                  </a:cubicBezTo>
                  <a:cubicBezTo>
                    <a:pt x="10" y="0"/>
                    <a:pt x="25" y="0"/>
                    <a:pt x="34" y="9"/>
                  </a:cubicBezTo>
                  <a:cubicBezTo>
                    <a:pt x="34" y="9"/>
                    <a:pt x="34" y="9"/>
                    <a:pt x="34" y="9"/>
                  </a:cubicBezTo>
                  <a:cubicBezTo>
                    <a:pt x="35" y="10"/>
                    <a:pt x="35" y="12"/>
                    <a:pt x="34" y="13"/>
                  </a:cubicBezTo>
                  <a:cubicBezTo>
                    <a:pt x="34" y="13"/>
                    <a:pt x="34" y="13"/>
                    <a:pt x="34" y="13"/>
                  </a:cubicBezTo>
                  <a:cubicBezTo>
                    <a:pt x="33" y="14"/>
                    <a:pt x="31" y="14"/>
                    <a:pt x="3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0" name="Freeform 144"/>
            <p:cNvSpPr/>
            <p:nvPr/>
          </p:nvSpPr>
          <p:spPr bwMode="auto">
            <a:xfrm>
              <a:off x="3399452" y="1818244"/>
              <a:ext cx="174086" cy="174087"/>
            </a:xfrm>
            <a:custGeom>
              <a:avLst/>
              <a:gdLst>
                <a:gd name="T0" fmla="*/ 3 w 20"/>
                <a:gd name="T1" fmla="*/ 17 h 20"/>
                <a:gd name="T2" fmla="*/ 3 w 20"/>
                <a:gd name="T3" fmla="*/ 4 h 20"/>
                <a:gd name="T4" fmla="*/ 16 w 20"/>
                <a:gd name="T5" fmla="*/ 4 h 20"/>
                <a:gd name="T6" fmla="*/ 16 w 20"/>
                <a:gd name="T7" fmla="*/ 17 h 20"/>
                <a:gd name="T8" fmla="*/ 3 w 20"/>
                <a:gd name="T9" fmla="*/ 17 h 20"/>
              </a:gdLst>
              <a:ahLst/>
              <a:cxnLst>
                <a:cxn ang="0">
                  <a:pos x="T0" y="T1"/>
                </a:cxn>
                <a:cxn ang="0">
                  <a:pos x="T2" y="T3"/>
                </a:cxn>
                <a:cxn ang="0">
                  <a:pos x="T4" y="T5"/>
                </a:cxn>
                <a:cxn ang="0">
                  <a:pos x="T6" y="T7"/>
                </a:cxn>
                <a:cxn ang="0">
                  <a:pos x="T8" y="T9"/>
                </a:cxn>
              </a:cxnLst>
              <a:rect l="0" t="0" r="r" b="b"/>
              <a:pathLst>
                <a:path w="20" h="20">
                  <a:moveTo>
                    <a:pt x="3" y="17"/>
                  </a:moveTo>
                  <a:cubicBezTo>
                    <a:pt x="0" y="13"/>
                    <a:pt x="0" y="7"/>
                    <a:pt x="3" y="4"/>
                  </a:cubicBezTo>
                  <a:cubicBezTo>
                    <a:pt x="7" y="0"/>
                    <a:pt x="12" y="0"/>
                    <a:pt x="16" y="4"/>
                  </a:cubicBezTo>
                  <a:cubicBezTo>
                    <a:pt x="20" y="7"/>
                    <a:pt x="20" y="13"/>
                    <a:pt x="16" y="17"/>
                  </a:cubicBezTo>
                  <a:cubicBezTo>
                    <a:pt x="12" y="20"/>
                    <a:pt x="7" y="20"/>
                    <a:pt x="3"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1" name="Freeform 145"/>
            <p:cNvSpPr/>
            <p:nvPr/>
          </p:nvSpPr>
          <p:spPr bwMode="auto">
            <a:xfrm>
              <a:off x="3247126" y="1553486"/>
              <a:ext cx="471484" cy="170461"/>
            </a:xfrm>
            <a:custGeom>
              <a:avLst/>
              <a:gdLst>
                <a:gd name="T0" fmla="*/ 50 w 55"/>
                <a:gd name="T1" fmla="*/ 19 h 20"/>
                <a:gd name="T2" fmla="*/ 6 w 55"/>
                <a:gd name="T3" fmla="*/ 19 h 20"/>
                <a:gd name="T4" fmla="*/ 6 w 55"/>
                <a:gd name="T5" fmla="*/ 19 h 20"/>
                <a:gd name="T6" fmla="*/ 1 w 55"/>
                <a:gd name="T7" fmla="*/ 19 h 20"/>
                <a:gd name="T8" fmla="*/ 1 w 55"/>
                <a:gd name="T9" fmla="*/ 19 h 20"/>
                <a:gd name="T10" fmla="*/ 1 w 55"/>
                <a:gd name="T11" fmla="*/ 15 h 20"/>
                <a:gd name="T12" fmla="*/ 1 w 55"/>
                <a:gd name="T13" fmla="*/ 15 h 20"/>
                <a:gd name="T14" fmla="*/ 54 w 55"/>
                <a:gd name="T15" fmla="*/ 15 h 20"/>
                <a:gd name="T16" fmla="*/ 54 w 55"/>
                <a:gd name="T17" fmla="*/ 15 h 20"/>
                <a:gd name="T18" fmla="*/ 54 w 55"/>
                <a:gd name="T19" fmla="*/ 19 h 20"/>
                <a:gd name="T20" fmla="*/ 54 w 55"/>
                <a:gd name="T21" fmla="*/ 19 h 20"/>
                <a:gd name="T22" fmla="*/ 50 w 55"/>
                <a:gd name="T2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20">
                  <a:moveTo>
                    <a:pt x="50" y="19"/>
                  </a:moveTo>
                  <a:cubicBezTo>
                    <a:pt x="37" y="7"/>
                    <a:pt x="18" y="7"/>
                    <a:pt x="6" y="19"/>
                  </a:cubicBezTo>
                  <a:cubicBezTo>
                    <a:pt x="6" y="19"/>
                    <a:pt x="6" y="19"/>
                    <a:pt x="6" y="19"/>
                  </a:cubicBezTo>
                  <a:cubicBezTo>
                    <a:pt x="4" y="20"/>
                    <a:pt x="2" y="20"/>
                    <a:pt x="1" y="19"/>
                  </a:cubicBezTo>
                  <a:cubicBezTo>
                    <a:pt x="1" y="19"/>
                    <a:pt x="1" y="19"/>
                    <a:pt x="1" y="19"/>
                  </a:cubicBezTo>
                  <a:cubicBezTo>
                    <a:pt x="0" y="18"/>
                    <a:pt x="0" y="16"/>
                    <a:pt x="1" y="15"/>
                  </a:cubicBezTo>
                  <a:cubicBezTo>
                    <a:pt x="1" y="15"/>
                    <a:pt x="1" y="15"/>
                    <a:pt x="1" y="15"/>
                  </a:cubicBezTo>
                  <a:cubicBezTo>
                    <a:pt x="16" y="0"/>
                    <a:pt x="39" y="0"/>
                    <a:pt x="54" y="15"/>
                  </a:cubicBezTo>
                  <a:cubicBezTo>
                    <a:pt x="54" y="15"/>
                    <a:pt x="54" y="15"/>
                    <a:pt x="54" y="15"/>
                  </a:cubicBezTo>
                  <a:cubicBezTo>
                    <a:pt x="55" y="16"/>
                    <a:pt x="55" y="18"/>
                    <a:pt x="54" y="19"/>
                  </a:cubicBezTo>
                  <a:cubicBezTo>
                    <a:pt x="54" y="19"/>
                    <a:pt x="54" y="19"/>
                    <a:pt x="54" y="19"/>
                  </a:cubicBezTo>
                  <a:cubicBezTo>
                    <a:pt x="53" y="20"/>
                    <a:pt x="51" y="20"/>
                    <a:pt x="50"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2" name="Freeform 146"/>
            <p:cNvSpPr/>
            <p:nvPr/>
          </p:nvSpPr>
          <p:spPr bwMode="auto">
            <a:xfrm>
              <a:off x="3160083" y="1426547"/>
              <a:ext cx="645570" cy="213982"/>
            </a:xfrm>
            <a:custGeom>
              <a:avLst/>
              <a:gdLst>
                <a:gd name="T0" fmla="*/ 70 w 75"/>
                <a:gd name="T1" fmla="*/ 24 h 25"/>
                <a:gd name="T2" fmla="*/ 6 w 75"/>
                <a:gd name="T3" fmla="*/ 24 h 25"/>
                <a:gd name="T4" fmla="*/ 6 w 75"/>
                <a:gd name="T5" fmla="*/ 24 h 25"/>
                <a:gd name="T6" fmla="*/ 2 w 75"/>
                <a:gd name="T7" fmla="*/ 24 h 25"/>
                <a:gd name="T8" fmla="*/ 2 w 75"/>
                <a:gd name="T9" fmla="*/ 24 h 25"/>
                <a:gd name="T10" fmla="*/ 2 w 75"/>
                <a:gd name="T11" fmla="*/ 20 h 25"/>
                <a:gd name="T12" fmla="*/ 2 w 75"/>
                <a:gd name="T13" fmla="*/ 20 h 25"/>
                <a:gd name="T14" fmla="*/ 74 w 75"/>
                <a:gd name="T15" fmla="*/ 20 h 25"/>
                <a:gd name="T16" fmla="*/ 74 w 75"/>
                <a:gd name="T17" fmla="*/ 20 h 25"/>
                <a:gd name="T18" fmla="*/ 74 w 75"/>
                <a:gd name="T19" fmla="*/ 24 h 25"/>
                <a:gd name="T20" fmla="*/ 74 w 75"/>
                <a:gd name="T21" fmla="*/ 24 h 25"/>
                <a:gd name="T22" fmla="*/ 70 w 75"/>
                <a:gd name="T23"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25">
                  <a:moveTo>
                    <a:pt x="70" y="24"/>
                  </a:moveTo>
                  <a:cubicBezTo>
                    <a:pt x="52" y="7"/>
                    <a:pt x="23" y="7"/>
                    <a:pt x="6" y="24"/>
                  </a:cubicBezTo>
                  <a:cubicBezTo>
                    <a:pt x="6" y="24"/>
                    <a:pt x="6" y="24"/>
                    <a:pt x="6" y="24"/>
                  </a:cubicBezTo>
                  <a:cubicBezTo>
                    <a:pt x="5" y="25"/>
                    <a:pt x="3" y="25"/>
                    <a:pt x="2" y="24"/>
                  </a:cubicBezTo>
                  <a:cubicBezTo>
                    <a:pt x="2" y="24"/>
                    <a:pt x="2" y="24"/>
                    <a:pt x="2" y="24"/>
                  </a:cubicBezTo>
                  <a:cubicBezTo>
                    <a:pt x="0" y="23"/>
                    <a:pt x="0" y="21"/>
                    <a:pt x="2" y="20"/>
                  </a:cubicBezTo>
                  <a:cubicBezTo>
                    <a:pt x="2" y="20"/>
                    <a:pt x="2" y="20"/>
                    <a:pt x="2" y="20"/>
                  </a:cubicBezTo>
                  <a:cubicBezTo>
                    <a:pt x="21" y="0"/>
                    <a:pt x="54" y="0"/>
                    <a:pt x="74" y="20"/>
                  </a:cubicBezTo>
                  <a:cubicBezTo>
                    <a:pt x="74" y="20"/>
                    <a:pt x="74" y="20"/>
                    <a:pt x="74" y="20"/>
                  </a:cubicBezTo>
                  <a:cubicBezTo>
                    <a:pt x="75" y="21"/>
                    <a:pt x="75" y="23"/>
                    <a:pt x="74" y="24"/>
                  </a:cubicBezTo>
                  <a:cubicBezTo>
                    <a:pt x="74" y="24"/>
                    <a:pt x="74" y="24"/>
                    <a:pt x="74" y="24"/>
                  </a:cubicBezTo>
                  <a:cubicBezTo>
                    <a:pt x="73" y="25"/>
                    <a:pt x="71" y="25"/>
                    <a:pt x="70"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73" name="组合 72"/>
          <p:cNvGrpSpPr/>
          <p:nvPr/>
        </p:nvGrpSpPr>
        <p:grpSpPr>
          <a:xfrm>
            <a:off x="5024139" y="2181607"/>
            <a:ext cx="515111" cy="513045"/>
            <a:chOff x="4084917" y="2315118"/>
            <a:chExt cx="903073" cy="899451"/>
          </a:xfrm>
        </p:grpSpPr>
        <p:sp>
          <p:nvSpPr>
            <p:cNvPr id="74" name="Oval 187"/>
            <p:cNvSpPr>
              <a:spLocks noChangeArrowheads="1"/>
            </p:cNvSpPr>
            <p:nvPr/>
          </p:nvSpPr>
          <p:spPr bwMode="auto">
            <a:xfrm>
              <a:off x="4084917" y="2315118"/>
              <a:ext cx="903073" cy="899451"/>
            </a:xfrm>
            <a:prstGeom prst="ellipse">
              <a:avLst/>
            </a:pr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5" name="Oval 188"/>
            <p:cNvSpPr>
              <a:spLocks noChangeArrowheads="1"/>
            </p:cNvSpPr>
            <p:nvPr/>
          </p:nvSpPr>
          <p:spPr bwMode="auto">
            <a:xfrm>
              <a:off x="4139319" y="2369520"/>
              <a:ext cx="794269" cy="794274"/>
            </a:xfrm>
            <a:prstGeom prst="ellipse">
              <a:avLst/>
            </a:prstGeom>
            <a:solidFill>
              <a:srgbClr val="3A98BC"/>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6" name="Freeform 189"/>
            <p:cNvSpPr/>
            <p:nvPr/>
          </p:nvSpPr>
          <p:spPr bwMode="auto">
            <a:xfrm>
              <a:off x="4121185" y="2478325"/>
              <a:ext cx="692719" cy="721737"/>
            </a:xfrm>
            <a:custGeom>
              <a:avLst/>
              <a:gdLst>
                <a:gd name="T0" fmla="*/ 0 w 81"/>
                <a:gd name="T1" fmla="*/ 35 h 84"/>
                <a:gd name="T2" fmla="*/ 6 w 81"/>
                <a:gd name="T3" fmla="*/ 53 h 84"/>
                <a:gd name="T4" fmla="*/ 16 w 81"/>
                <a:gd name="T5" fmla="*/ 71 h 84"/>
                <a:gd name="T6" fmla="*/ 45 w 81"/>
                <a:gd name="T7" fmla="*/ 84 h 84"/>
                <a:gd name="T8" fmla="*/ 73 w 81"/>
                <a:gd name="T9" fmla="*/ 56 h 84"/>
                <a:gd name="T10" fmla="*/ 81 w 81"/>
                <a:gd name="T11" fmla="*/ 36 h 84"/>
                <a:gd name="T12" fmla="*/ 81 w 81"/>
                <a:gd name="T13" fmla="*/ 31 h 84"/>
                <a:gd name="T14" fmla="*/ 73 w 81"/>
                <a:gd name="T15" fmla="*/ 13 h 84"/>
                <a:gd name="T16" fmla="*/ 71 w 81"/>
                <a:gd name="T17" fmla="*/ 10 h 84"/>
                <a:gd name="T18" fmla="*/ 56 w 81"/>
                <a:gd name="T19" fmla="*/ 2 h 84"/>
                <a:gd name="T20" fmla="*/ 47 w 81"/>
                <a:gd name="T21" fmla="*/ 0 h 84"/>
                <a:gd name="T22" fmla="*/ 24 w 81"/>
                <a:gd name="T23" fmla="*/ 10 h 84"/>
                <a:gd name="T24" fmla="*/ 0 w 81"/>
                <a:gd name="T25" fmla="*/ 3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84">
                  <a:moveTo>
                    <a:pt x="0" y="35"/>
                  </a:moveTo>
                  <a:cubicBezTo>
                    <a:pt x="6" y="53"/>
                    <a:pt x="6" y="53"/>
                    <a:pt x="6" y="53"/>
                  </a:cubicBezTo>
                  <a:cubicBezTo>
                    <a:pt x="16" y="71"/>
                    <a:pt x="16" y="71"/>
                    <a:pt x="16" y="71"/>
                  </a:cubicBezTo>
                  <a:cubicBezTo>
                    <a:pt x="16" y="71"/>
                    <a:pt x="44" y="84"/>
                    <a:pt x="45" y="84"/>
                  </a:cubicBezTo>
                  <a:cubicBezTo>
                    <a:pt x="46" y="84"/>
                    <a:pt x="73" y="56"/>
                    <a:pt x="73" y="56"/>
                  </a:cubicBezTo>
                  <a:cubicBezTo>
                    <a:pt x="81" y="36"/>
                    <a:pt x="81" y="36"/>
                    <a:pt x="81" y="36"/>
                  </a:cubicBezTo>
                  <a:cubicBezTo>
                    <a:pt x="81" y="31"/>
                    <a:pt x="81" y="31"/>
                    <a:pt x="81" y="31"/>
                  </a:cubicBezTo>
                  <a:cubicBezTo>
                    <a:pt x="73" y="13"/>
                    <a:pt x="73" y="13"/>
                    <a:pt x="73" y="13"/>
                  </a:cubicBezTo>
                  <a:cubicBezTo>
                    <a:pt x="71" y="10"/>
                    <a:pt x="71" y="10"/>
                    <a:pt x="71" y="10"/>
                  </a:cubicBezTo>
                  <a:cubicBezTo>
                    <a:pt x="56" y="2"/>
                    <a:pt x="56" y="2"/>
                    <a:pt x="56" y="2"/>
                  </a:cubicBezTo>
                  <a:cubicBezTo>
                    <a:pt x="56" y="2"/>
                    <a:pt x="51" y="0"/>
                    <a:pt x="47" y="0"/>
                  </a:cubicBezTo>
                  <a:cubicBezTo>
                    <a:pt x="42" y="0"/>
                    <a:pt x="24" y="10"/>
                    <a:pt x="24" y="10"/>
                  </a:cubicBezTo>
                  <a:lnTo>
                    <a:pt x="0" y="35"/>
                  </a:lnTo>
                  <a:close/>
                </a:path>
              </a:pathLst>
            </a:cu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7" name="Freeform 190"/>
            <p:cNvSpPr>
              <a:spLocks noEditPoints="1"/>
            </p:cNvSpPr>
            <p:nvPr/>
          </p:nvSpPr>
          <p:spPr bwMode="auto">
            <a:xfrm>
              <a:off x="4240869" y="2489205"/>
              <a:ext cx="573034" cy="573038"/>
            </a:xfrm>
            <a:custGeom>
              <a:avLst/>
              <a:gdLst>
                <a:gd name="T0" fmla="*/ 67 w 67"/>
                <a:gd name="T1" fmla="*/ 32 h 67"/>
                <a:gd name="T2" fmla="*/ 52 w 67"/>
                <a:gd name="T3" fmla="*/ 14 h 67"/>
                <a:gd name="T4" fmla="*/ 35 w 67"/>
                <a:gd name="T5" fmla="*/ 50 h 67"/>
                <a:gd name="T6" fmla="*/ 53 w 67"/>
                <a:gd name="T7" fmla="*/ 35 h 67"/>
                <a:gd name="T8" fmla="*/ 35 w 67"/>
                <a:gd name="T9" fmla="*/ 50 h 67"/>
                <a:gd name="T10" fmla="*/ 35 w 67"/>
                <a:gd name="T11" fmla="*/ 0 h 67"/>
                <a:gd name="T12" fmla="*/ 47 w 67"/>
                <a:gd name="T13" fmla="*/ 12 h 67"/>
                <a:gd name="T14" fmla="*/ 47 w 67"/>
                <a:gd name="T15" fmla="*/ 55 h 67"/>
                <a:gd name="T16" fmla="*/ 35 w 67"/>
                <a:gd name="T17" fmla="*/ 67 h 67"/>
                <a:gd name="T18" fmla="*/ 47 w 67"/>
                <a:gd name="T19" fmla="*/ 55 h 67"/>
                <a:gd name="T20" fmla="*/ 52 w 67"/>
                <a:gd name="T21" fmla="*/ 53 h 67"/>
                <a:gd name="T22" fmla="*/ 67 w 67"/>
                <a:gd name="T23" fmla="*/ 35 h 67"/>
                <a:gd name="T24" fmla="*/ 46 w 67"/>
                <a:gd name="T25" fmla="*/ 62 h 67"/>
                <a:gd name="T26" fmla="*/ 42 w 67"/>
                <a:gd name="T27" fmla="*/ 66 h 67"/>
                <a:gd name="T28" fmla="*/ 50 w 67"/>
                <a:gd name="T29" fmla="*/ 56 h 67"/>
                <a:gd name="T30" fmla="*/ 46 w 67"/>
                <a:gd name="T31" fmla="*/ 5 h 67"/>
                <a:gd name="T32" fmla="*/ 50 w 67"/>
                <a:gd name="T33" fmla="*/ 11 h 67"/>
                <a:gd name="T34" fmla="*/ 42 w 67"/>
                <a:gd name="T35" fmla="*/ 1 h 67"/>
                <a:gd name="T36" fmla="*/ 49 w 67"/>
                <a:gd name="T37" fmla="*/ 15 h 67"/>
                <a:gd name="T38" fmla="*/ 35 w 67"/>
                <a:gd name="T39" fmla="*/ 32 h 67"/>
                <a:gd name="T40" fmla="*/ 49 w 67"/>
                <a:gd name="T41" fmla="*/ 15 h 67"/>
                <a:gd name="T42" fmla="*/ 20 w 67"/>
                <a:gd name="T43" fmla="*/ 12 h 67"/>
                <a:gd name="T44" fmla="*/ 32 w 67"/>
                <a:gd name="T45" fmla="*/ 0 h 67"/>
                <a:gd name="T46" fmla="*/ 14 w 67"/>
                <a:gd name="T47" fmla="*/ 32 h 67"/>
                <a:gd name="T48" fmla="*/ 32 w 67"/>
                <a:gd name="T49" fmla="*/ 17 h 67"/>
                <a:gd name="T50" fmla="*/ 14 w 67"/>
                <a:gd name="T51" fmla="*/ 32 h 67"/>
                <a:gd name="T52" fmla="*/ 8 w 67"/>
                <a:gd name="T53" fmla="*/ 12 h 67"/>
                <a:gd name="T54" fmla="*/ 10 w 67"/>
                <a:gd name="T55" fmla="*/ 32 h 67"/>
                <a:gd name="T56" fmla="*/ 21 w 67"/>
                <a:gd name="T57" fmla="*/ 5 h 67"/>
                <a:gd name="T58" fmla="*/ 10 w 67"/>
                <a:gd name="T59" fmla="*/ 9 h 67"/>
                <a:gd name="T60" fmla="*/ 21 w 67"/>
                <a:gd name="T61" fmla="*/ 5 h 67"/>
                <a:gd name="T62" fmla="*/ 0 w 67"/>
                <a:gd name="T63" fmla="*/ 35 h 67"/>
                <a:gd name="T64" fmla="*/ 15 w 67"/>
                <a:gd name="T65" fmla="*/ 53 h 67"/>
                <a:gd name="T66" fmla="*/ 21 w 67"/>
                <a:gd name="T67" fmla="*/ 62 h 67"/>
                <a:gd name="T68" fmla="*/ 10 w 67"/>
                <a:gd name="T69" fmla="*/ 58 h 67"/>
                <a:gd name="T70" fmla="*/ 21 w 67"/>
                <a:gd name="T71" fmla="*/ 62 h 67"/>
                <a:gd name="T72" fmla="*/ 32 w 67"/>
                <a:gd name="T73" fmla="*/ 50 h 67"/>
                <a:gd name="T74" fmla="*/ 14 w 67"/>
                <a:gd name="T75" fmla="*/ 35 h 67"/>
                <a:gd name="T76" fmla="*/ 23 w 67"/>
                <a:gd name="T77" fmla="*/ 60 h 67"/>
                <a:gd name="T78" fmla="*/ 32 w 67"/>
                <a:gd name="T79" fmla="*/ 54 h 67"/>
                <a:gd name="T80" fmla="*/ 23 w 67"/>
                <a:gd name="T81" fmla="*/ 6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67">
                  <a:moveTo>
                    <a:pt x="56" y="32"/>
                  </a:moveTo>
                  <a:cubicBezTo>
                    <a:pt x="67" y="32"/>
                    <a:pt x="67" y="32"/>
                    <a:pt x="67" y="32"/>
                  </a:cubicBezTo>
                  <a:cubicBezTo>
                    <a:pt x="66" y="24"/>
                    <a:pt x="64" y="17"/>
                    <a:pt x="59" y="12"/>
                  </a:cubicBezTo>
                  <a:cubicBezTo>
                    <a:pt x="57" y="13"/>
                    <a:pt x="54" y="14"/>
                    <a:pt x="52" y="14"/>
                  </a:cubicBezTo>
                  <a:cubicBezTo>
                    <a:pt x="55" y="20"/>
                    <a:pt x="56" y="25"/>
                    <a:pt x="56" y="32"/>
                  </a:cubicBezTo>
                  <a:close/>
                  <a:moveTo>
                    <a:pt x="35" y="50"/>
                  </a:moveTo>
                  <a:cubicBezTo>
                    <a:pt x="40" y="50"/>
                    <a:pt x="44" y="51"/>
                    <a:pt x="49" y="52"/>
                  </a:cubicBezTo>
                  <a:cubicBezTo>
                    <a:pt x="51" y="47"/>
                    <a:pt x="53" y="41"/>
                    <a:pt x="53" y="35"/>
                  </a:cubicBezTo>
                  <a:cubicBezTo>
                    <a:pt x="35" y="35"/>
                    <a:pt x="35" y="35"/>
                    <a:pt x="35" y="35"/>
                  </a:cubicBezTo>
                  <a:lnTo>
                    <a:pt x="35" y="50"/>
                  </a:lnTo>
                  <a:close/>
                  <a:moveTo>
                    <a:pt x="43" y="7"/>
                  </a:moveTo>
                  <a:cubicBezTo>
                    <a:pt x="41" y="4"/>
                    <a:pt x="38" y="2"/>
                    <a:pt x="35" y="0"/>
                  </a:cubicBezTo>
                  <a:cubicBezTo>
                    <a:pt x="35" y="14"/>
                    <a:pt x="35" y="14"/>
                    <a:pt x="35" y="14"/>
                  </a:cubicBezTo>
                  <a:cubicBezTo>
                    <a:pt x="39" y="14"/>
                    <a:pt x="43" y="13"/>
                    <a:pt x="47" y="12"/>
                  </a:cubicBezTo>
                  <a:cubicBezTo>
                    <a:pt x="46" y="10"/>
                    <a:pt x="45" y="9"/>
                    <a:pt x="43" y="7"/>
                  </a:cubicBezTo>
                  <a:close/>
                  <a:moveTo>
                    <a:pt x="47" y="55"/>
                  </a:moveTo>
                  <a:cubicBezTo>
                    <a:pt x="43" y="54"/>
                    <a:pt x="39" y="54"/>
                    <a:pt x="35" y="54"/>
                  </a:cubicBezTo>
                  <a:cubicBezTo>
                    <a:pt x="35" y="67"/>
                    <a:pt x="35" y="67"/>
                    <a:pt x="35" y="67"/>
                  </a:cubicBezTo>
                  <a:cubicBezTo>
                    <a:pt x="38" y="65"/>
                    <a:pt x="41" y="63"/>
                    <a:pt x="43" y="60"/>
                  </a:cubicBezTo>
                  <a:cubicBezTo>
                    <a:pt x="45" y="58"/>
                    <a:pt x="46" y="57"/>
                    <a:pt x="47" y="55"/>
                  </a:cubicBezTo>
                  <a:close/>
                  <a:moveTo>
                    <a:pt x="56" y="35"/>
                  </a:moveTo>
                  <a:cubicBezTo>
                    <a:pt x="56" y="41"/>
                    <a:pt x="55" y="47"/>
                    <a:pt x="52" y="53"/>
                  </a:cubicBezTo>
                  <a:cubicBezTo>
                    <a:pt x="54" y="54"/>
                    <a:pt x="57" y="54"/>
                    <a:pt x="59" y="55"/>
                  </a:cubicBezTo>
                  <a:cubicBezTo>
                    <a:pt x="64" y="50"/>
                    <a:pt x="67" y="43"/>
                    <a:pt x="67" y="35"/>
                  </a:cubicBezTo>
                  <a:lnTo>
                    <a:pt x="56" y="35"/>
                  </a:lnTo>
                  <a:close/>
                  <a:moveTo>
                    <a:pt x="46" y="62"/>
                  </a:moveTo>
                  <a:cubicBezTo>
                    <a:pt x="46" y="62"/>
                    <a:pt x="46" y="62"/>
                    <a:pt x="46" y="62"/>
                  </a:cubicBezTo>
                  <a:cubicBezTo>
                    <a:pt x="45" y="64"/>
                    <a:pt x="43" y="65"/>
                    <a:pt x="42" y="66"/>
                  </a:cubicBezTo>
                  <a:cubicBezTo>
                    <a:pt x="47" y="65"/>
                    <a:pt x="52" y="62"/>
                    <a:pt x="57" y="58"/>
                  </a:cubicBezTo>
                  <a:cubicBezTo>
                    <a:pt x="55" y="57"/>
                    <a:pt x="53" y="56"/>
                    <a:pt x="50" y="56"/>
                  </a:cubicBezTo>
                  <a:cubicBezTo>
                    <a:pt x="49" y="58"/>
                    <a:pt x="48" y="60"/>
                    <a:pt x="46" y="62"/>
                  </a:cubicBezTo>
                  <a:close/>
                  <a:moveTo>
                    <a:pt x="46" y="5"/>
                  </a:moveTo>
                  <a:cubicBezTo>
                    <a:pt x="46" y="5"/>
                    <a:pt x="46" y="5"/>
                    <a:pt x="46" y="5"/>
                  </a:cubicBezTo>
                  <a:cubicBezTo>
                    <a:pt x="48" y="7"/>
                    <a:pt x="49" y="9"/>
                    <a:pt x="50" y="11"/>
                  </a:cubicBezTo>
                  <a:cubicBezTo>
                    <a:pt x="53" y="11"/>
                    <a:pt x="55" y="10"/>
                    <a:pt x="57" y="9"/>
                  </a:cubicBezTo>
                  <a:cubicBezTo>
                    <a:pt x="52" y="5"/>
                    <a:pt x="47" y="3"/>
                    <a:pt x="42" y="1"/>
                  </a:cubicBezTo>
                  <a:cubicBezTo>
                    <a:pt x="43" y="2"/>
                    <a:pt x="45" y="4"/>
                    <a:pt x="46" y="5"/>
                  </a:cubicBezTo>
                  <a:close/>
                  <a:moveTo>
                    <a:pt x="49" y="15"/>
                  </a:moveTo>
                  <a:cubicBezTo>
                    <a:pt x="44" y="16"/>
                    <a:pt x="40" y="17"/>
                    <a:pt x="35" y="17"/>
                  </a:cubicBezTo>
                  <a:cubicBezTo>
                    <a:pt x="35" y="32"/>
                    <a:pt x="35" y="32"/>
                    <a:pt x="35" y="32"/>
                  </a:cubicBezTo>
                  <a:cubicBezTo>
                    <a:pt x="53" y="32"/>
                    <a:pt x="53" y="32"/>
                    <a:pt x="53" y="32"/>
                  </a:cubicBezTo>
                  <a:cubicBezTo>
                    <a:pt x="53" y="26"/>
                    <a:pt x="51" y="20"/>
                    <a:pt x="49" y="15"/>
                  </a:cubicBezTo>
                  <a:close/>
                  <a:moveTo>
                    <a:pt x="23" y="7"/>
                  </a:moveTo>
                  <a:cubicBezTo>
                    <a:pt x="22" y="9"/>
                    <a:pt x="21" y="10"/>
                    <a:pt x="20" y="12"/>
                  </a:cubicBezTo>
                  <a:cubicBezTo>
                    <a:pt x="23" y="13"/>
                    <a:pt x="27" y="14"/>
                    <a:pt x="32" y="14"/>
                  </a:cubicBezTo>
                  <a:cubicBezTo>
                    <a:pt x="32" y="0"/>
                    <a:pt x="32" y="0"/>
                    <a:pt x="32" y="0"/>
                  </a:cubicBezTo>
                  <a:cubicBezTo>
                    <a:pt x="29" y="2"/>
                    <a:pt x="26" y="4"/>
                    <a:pt x="23" y="7"/>
                  </a:cubicBezTo>
                  <a:close/>
                  <a:moveTo>
                    <a:pt x="14" y="32"/>
                  </a:moveTo>
                  <a:cubicBezTo>
                    <a:pt x="32" y="32"/>
                    <a:pt x="32" y="32"/>
                    <a:pt x="32" y="32"/>
                  </a:cubicBezTo>
                  <a:cubicBezTo>
                    <a:pt x="32" y="17"/>
                    <a:pt x="32" y="17"/>
                    <a:pt x="32" y="17"/>
                  </a:cubicBezTo>
                  <a:cubicBezTo>
                    <a:pt x="27" y="17"/>
                    <a:pt x="22" y="16"/>
                    <a:pt x="18" y="15"/>
                  </a:cubicBezTo>
                  <a:cubicBezTo>
                    <a:pt x="15" y="20"/>
                    <a:pt x="14" y="26"/>
                    <a:pt x="14" y="32"/>
                  </a:cubicBezTo>
                  <a:close/>
                  <a:moveTo>
                    <a:pt x="15" y="14"/>
                  </a:moveTo>
                  <a:cubicBezTo>
                    <a:pt x="12" y="14"/>
                    <a:pt x="10" y="13"/>
                    <a:pt x="8" y="12"/>
                  </a:cubicBezTo>
                  <a:cubicBezTo>
                    <a:pt x="3" y="17"/>
                    <a:pt x="0" y="24"/>
                    <a:pt x="0" y="32"/>
                  </a:cubicBezTo>
                  <a:cubicBezTo>
                    <a:pt x="10" y="32"/>
                    <a:pt x="10" y="32"/>
                    <a:pt x="10" y="32"/>
                  </a:cubicBezTo>
                  <a:cubicBezTo>
                    <a:pt x="11" y="25"/>
                    <a:pt x="12" y="20"/>
                    <a:pt x="15" y="14"/>
                  </a:cubicBezTo>
                  <a:close/>
                  <a:moveTo>
                    <a:pt x="21" y="5"/>
                  </a:moveTo>
                  <a:cubicBezTo>
                    <a:pt x="22" y="4"/>
                    <a:pt x="23" y="2"/>
                    <a:pt x="25" y="1"/>
                  </a:cubicBezTo>
                  <a:cubicBezTo>
                    <a:pt x="19" y="3"/>
                    <a:pt x="14" y="5"/>
                    <a:pt x="10" y="9"/>
                  </a:cubicBezTo>
                  <a:cubicBezTo>
                    <a:pt x="12" y="10"/>
                    <a:pt x="14" y="11"/>
                    <a:pt x="16" y="11"/>
                  </a:cubicBezTo>
                  <a:cubicBezTo>
                    <a:pt x="17" y="9"/>
                    <a:pt x="19" y="7"/>
                    <a:pt x="21" y="5"/>
                  </a:cubicBezTo>
                  <a:close/>
                  <a:moveTo>
                    <a:pt x="10" y="35"/>
                  </a:moveTo>
                  <a:cubicBezTo>
                    <a:pt x="0" y="35"/>
                    <a:pt x="0" y="35"/>
                    <a:pt x="0" y="35"/>
                  </a:cubicBezTo>
                  <a:cubicBezTo>
                    <a:pt x="0" y="43"/>
                    <a:pt x="3" y="50"/>
                    <a:pt x="8" y="55"/>
                  </a:cubicBezTo>
                  <a:cubicBezTo>
                    <a:pt x="10" y="54"/>
                    <a:pt x="12" y="54"/>
                    <a:pt x="15" y="53"/>
                  </a:cubicBezTo>
                  <a:cubicBezTo>
                    <a:pt x="12" y="47"/>
                    <a:pt x="10" y="41"/>
                    <a:pt x="10" y="35"/>
                  </a:cubicBezTo>
                  <a:close/>
                  <a:moveTo>
                    <a:pt x="21" y="62"/>
                  </a:moveTo>
                  <a:cubicBezTo>
                    <a:pt x="19" y="60"/>
                    <a:pt x="17" y="58"/>
                    <a:pt x="16" y="56"/>
                  </a:cubicBezTo>
                  <a:cubicBezTo>
                    <a:pt x="14" y="56"/>
                    <a:pt x="12" y="57"/>
                    <a:pt x="10" y="58"/>
                  </a:cubicBezTo>
                  <a:cubicBezTo>
                    <a:pt x="14" y="62"/>
                    <a:pt x="19" y="65"/>
                    <a:pt x="25" y="66"/>
                  </a:cubicBezTo>
                  <a:cubicBezTo>
                    <a:pt x="23" y="65"/>
                    <a:pt x="22" y="64"/>
                    <a:pt x="21" y="62"/>
                  </a:cubicBezTo>
                  <a:close/>
                  <a:moveTo>
                    <a:pt x="18" y="52"/>
                  </a:moveTo>
                  <a:cubicBezTo>
                    <a:pt x="22" y="51"/>
                    <a:pt x="27" y="50"/>
                    <a:pt x="32" y="50"/>
                  </a:cubicBezTo>
                  <a:cubicBezTo>
                    <a:pt x="32" y="35"/>
                    <a:pt x="32" y="35"/>
                    <a:pt x="32" y="35"/>
                  </a:cubicBezTo>
                  <a:cubicBezTo>
                    <a:pt x="14" y="35"/>
                    <a:pt x="14" y="35"/>
                    <a:pt x="14" y="35"/>
                  </a:cubicBezTo>
                  <a:cubicBezTo>
                    <a:pt x="14" y="41"/>
                    <a:pt x="15" y="47"/>
                    <a:pt x="18" y="52"/>
                  </a:cubicBezTo>
                  <a:close/>
                  <a:moveTo>
                    <a:pt x="23" y="60"/>
                  </a:moveTo>
                  <a:cubicBezTo>
                    <a:pt x="26" y="63"/>
                    <a:pt x="29" y="65"/>
                    <a:pt x="32" y="67"/>
                  </a:cubicBezTo>
                  <a:cubicBezTo>
                    <a:pt x="32" y="54"/>
                    <a:pt x="32" y="54"/>
                    <a:pt x="32" y="54"/>
                  </a:cubicBezTo>
                  <a:cubicBezTo>
                    <a:pt x="27" y="54"/>
                    <a:pt x="23" y="54"/>
                    <a:pt x="20" y="55"/>
                  </a:cubicBezTo>
                  <a:cubicBezTo>
                    <a:pt x="21" y="57"/>
                    <a:pt x="22" y="58"/>
                    <a:pt x="23" y="60"/>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8" name="Freeform 191"/>
            <p:cNvSpPr>
              <a:spLocks noEditPoints="1"/>
            </p:cNvSpPr>
            <p:nvPr/>
          </p:nvSpPr>
          <p:spPr bwMode="auto">
            <a:xfrm>
              <a:off x="4248123" y="2478325"/>
              <a:ext cx="576661" cy="576664"/>
            </a:xfrm>
            <a:custGeom>
              <a:avLst/>
              <a:gdLst>
                <a:gd name="T0" fmla="*/ 67 w 67"/>
                <a:gd name="T1" fmla="*/ 31 h 67"/>
                <a:gd name="T2" fmla="*/ 52 w 67"/>
                <a:gd name="T3" fmla="*/ 14 h 67"/>
                <a:gd name="T4" fmla="*/ 35 w 67"/>
                <a:gd name="T5" fmla="*/ 50 h 67"/>
                <a:gd name="T6" fmla="*/ 53 w 67"/>
                <a:gd name="T7" fmla="*/ 35 h 67"/>
                <a:gd name="T8" fmla="*/ 35 w 67"/>
                <a:gd name="T9" fmla="*/ 50 h 67"/>
                <a:gd name="T10" fmla="*/ 35 w 67"/>
                <a:gd name="T11" fmla="*/ 0 h 67"/>
                <a:gd name="T12" fmla="*/ 47 w 67"/>
                <a:gd name="T13" fmla="*/ 12 h 67"/>
                <a:gd name="T14" fmla="*/ 47 w 67"/>
                <a:gd name="T15" fmla="*/ 55 h 67"/>
                <a:gd name="T16" fmla="*/ 35 w 67"/>
                <a:gd name="T17" fmla="*/ 67 h 67"/>
                <a:gd name="T18" fmla="*/ 47 w 67"/>
                <a:gd name="T19" fmla="*/ 55 h 67"/>
                <a:gd name="T20" fmla="*/ 52 w 67"/>
                <a:gd name="T21" fmla="*/ 53 h 67"/>
                <a:gd name="T22" fmla="*/ 67 w 67"/>
                <a:gd name="T23" fmla="*/ 35 h 67"/>
                <a:gd name="T24" fmla="*/ 46 w 67"/>
                <a:gd name="T25" fmla="*/ 62 h 67"/>
                <a:gd name="T26" fmla="*/ 42 w 67"/>
                <a:gd name="T27" fmla="*/ 66 h 67"/>
                <a:gd name="T28" fmla="*/ 51 w 67"/>
                <a:gd name="T29" fmla="*/ 56 h 67"/>
                <a:gd name="T30" fmla="*/ 46 w 67"/>
                <a:gd name="T31" fmla="*/ 5 h 67"/>
                <a:gd name="T32" fmla="*/ 51 w 67"/>
                <a:gd name="T33" fmla="*/ 11 h 67"/>
                <a:gd name="T34" fmla="*/ 42 w 67"/>
                <a:gd name="T35" fmla="*/ 1 h 67"/>
                <a:gd name="T36" fmla="*/ 49 w 67"/>
                <a:gd name="T37" fmla="*/ 15 h 67"/>
                <a:gd name="T38" fmla="*/ 35 w 67"/>
                <a:gd name="T39" fmla="*/ 31 h 67"/>
                <a:gd name="T40" fmla="*/ 49 w 67"/>
                <a:gd name="T41" fmla="*/ 15 h 67"/>
                <a:gd name="T42" fmla="*/ 20 w 67"/>
                <a:gd name="T43" fmla="*/ 12 h 67"/>
                <a:gd name="T44" fmla="*/ 32 w 67"/>
                <a:gd name="T45" fmla="*/ 0 h 67"/>
                <a:gd name="T46" fmla="*/ 14 w 67"/>
                <a:gd name="T47" fmla="*/ 31 h 67"/>
                <a:gd name="T48" fmla="*/ 32 w 67"/>
                <a:gd name="T49" fmla="*/ 17 h 67"/>
                <a:gd name="T50" fmla="*/ 14 w 67"/>
                <a:gd name="T51" fmla="*/ 31 h 67"/>
                <a:gd name="T52" fmla="*/ 8 w 67"/>
                <a:gd name="T53" fmla="*/ 12 h 67"/>
                <a:gd name="T54" fmla="*/ 11 w 67"/>
                <a:gd name="T55" fmla="*/ 31 h 67"/>
                <a:gd name="T56" fmla="*/ 21 w 67"/>
                <a:gd name="T57" fmla="*/ 5 h 67"/>
                <a:gd name="T58" fmla="*/ 10 w 67"/>
                <a:gd name="T59" fmla="*/ 9 h 67"/>
                <a:gd name="T60" fmla="*/ 21 w 67"/>
                <a:gd name="T61" fmla="*/ 5 h 67"/>
                <a:gd name="T62" fmla="*/ 0 w 67"/>
                <a:gd name="T63" fmla="*/ 35 h 67"/>
                <a:gd name="T64" fmla="*/ 15 w 67"/>
                <a:gd name="T65" fmla="*/ 53 h 67"/>
                <a:gd name="T66" fmla="*/ 21 w 67"/>
                <a:gd name="T67" fmla="*/ 62 h 67"/>
                <a:gd name="T68" fmla="*/ 10 w 67"/>
                <a:gd name="T69" fmla="*/ 58 h 67"/>
                <a:gd name="T70" fmla="*/ 21 w 67"/>
                <a:gd name="T71" fmla="*/ 62 h 67"/>
                <a:gd name="T72" fmla="*/ 32 w 67"/>
                <a:gd name="T73" fmla="*/ 50 h 67"/>
                <a:gd name="T74" fmla="*/ 14 w 67"/>
                <a:gd name="T75" fmla="*/ 35 h 67"/>
                <a:gd name="T76" fmla="*/ 23 w 67"/>
                <a:gd name="T77" fmla="*/ 60 h 67"/>
                <a:gd name="T78" fmla="*/ 32 w 67"/>
                <a:gd name="T79" fmla="*/ 53 h 67"/>
                <a:gd name="T80" fmla="*/ 23 w 67"/>
                <a:gd name="T81" fmla="*/ 6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67">
                  <a:moveTo>
                    <a:pt x="57" y="31"/>
                  </a:moveTo>
                  <a:cubicBezTo>
                    <a:pt x="67" y="31"/>
                    <a:pt x="67" y="31"/>
                    <a:pt x="67" y="31"/>
                  </a:cubicBezTo>
                  <a:cubicBezTo>
                    <a:pt x="67" y="24"/>
                    <a:pt x="64" y="17"/>
                    <a:pt x="59" y="12"/>
                  </a:cubicBezTo>
                  <a:cubicBezTo>
                    <a:pt x="57" y="13"/>
                    <a:pt x="55" y="13"/>
                    <a:pt x="52" y="14"/>
                  </a:cubicBezTo>
                  <a:cubicBezTo>
                    <a:pt x="55" y="19"/>
                    <a:pt x="56" y="25"/>
                    <a:pt x="57" y="31"/>
                  </a:cubicBezTo>
                  <a:close/>
                  <a:moveTo>
                    <a:pt x="35" y="50"/>
                  </a:moveTo>
                  <a:cubicBezTo>
                    <a:pt x="40" y="50"/>
                    <a:pt x="45" y="51"/>
                    <a:pt x="49" y="52"/>
                  </a:cubicBezTo>
                  <a:cubicBezTo>
                    <a:pt x="52" y="47"/>
                    <a:pt x="53" y="41"/>
                    <a:pt x="53" y="35"/>
                  </a:cubicBezTo>
                  <a:cubicBezTo>
                    <a:pt x="35" y="35"/>
                    <a:pt x="35" y="35"/>
                    <a:pt x="35" y="35"/>
                  </a:cubicBezTo>
                  <a:lnTo>
                    <a:pt x="35" y="50"/>
                  </a:lnTo>
                  <a:close/>
                  <a:moveTo>
                    <a:pt x="44" y="7"/>
                  </a:moveTo>
                  <a:cubicBezTo>
                    <a:pt x="41" y="4"/>
                    <a:pt x="38" y="2"/>
                    <a:pt x="35" y="0"/>
                  </a:cubicBezTo>
                  <a:cubicBezTo>
                    <a:pt x="35" y="13"/>
                    <a:pt x="35" y="13"/>
                    <a:pt x="35" y="13"/>
                  </a:cubicBezTo>
                  <a:cubicBezTo>
                    <a:pt x="39" y="13"/>
                    <a:pt x="43" y="13"/>
                    <a:pt x="47" y="12"/>
                  </a:cubicBezTo>
                  <a:cubicBezTo>
                    <a:pt x="46" y="10"/>
                    <a:pt x="45" y="9"/>
                    <a:pt x="44" y="7"/>
                  </a:cubicBezTo>
                  <a:close/>
                  <a:moveTo>
                    <a:pt x="47" y="55"/>
                  </a:moveTo>
                  <a:cubicBezTo>
                    <a:pt x="43" y="54"/>
                    <a:pt x="39" y="53"/>
                    <a:pt x="35" y="53"/>
                  </a:cubicBezTo>
                  <a:cubicBezTo>
                    <a:pt x="35" y="67"/>
                    <a:pt x="35" y="67"/>
                    <a:pt x="35" y="67"/>
                  </a:cubicBezTo>
                  <a:cubicBezTo>
                    <a:pt x="38" y="65"/>
                    <a:pt x="41" y="63"/>
                    <a:pt x="44" y="60"/>
                  </a:cubicBezTo>
                  <a:cubicBezTo>
                    <a:pt x="45" y="58"/>
                    <a:pt x="46" y="57"/>
                    <a:pt x="47" y="55"/>
                  </a:cubicBezTo>
                  <a:close/>
                  <a:moveTo>
                    <a:pt x="57" y="35"/>
                  </a:moveTo>
                  <a:cubicBezTo>
                    <a:pt x="56" y="41"/>
                    <a:pt x="55" y="47"/>
                    <a:pt x="52" y="53"/>
                  </a:cubicBezTo>
                  <a:cubicBezTo>
                    <a:pt x="55" y="53"/>
                    <a:pt x="57" y="54"/>
                    <a:pt x="59" y="55"/>
                  </a:cubicBezTo>
                  <a:cubicBezTo>
                    <a:pt x="64" y="50"/>
                    <a:pt x="67" y="42"/>
                    <a:pt x="67" y="35"/>
                  </a:cubicBezTo>
                  <a:lnTo>
                    <a:pt x="57" y="35"/>
                  </a:lnTo>
                  <a:close/>
                  <a:moveTo>
                    <a:pt x="46" y="62"/>
                  </a:moveTo>
                  <a:cubicBezTo>
                    <a:pt x="46" y="62"/>
                    <a:pt x="46" y="62"/>
                    <a:pt x="46" y="62"/>
                  </a:cubicBezTo>
                  <a:cubicBezTo>
                    <a:pt x="45" y="63"/>
                    <a:pt x="44" y="65"/>
                    <a:pt x="42" y="66"/>
                  </a:cubicBezTo>
                  <a:cubicBezTo>
                    <a:pt x="48" y="64"/>
                    <a:pt x="53" y="62"/>
                    <a:pt x="57" y="58"/>
                  </a:cubicBezTo>
                  <a:cubicBezTo>
                    <a:pt x="55" y="57"/>
                    <a:pt x="53" y="56"/>
                    <a:pt x="51" y="56"/>
                  </a:cubicBezTo>
                  <a:cubicBezTo>
                    <a:pt x="49" y="58"/>
                    <a:pt x="48" y="60"/>
                    <a:pt x="46" y="62"/>
                  </a:cubicBezTo>
                  <a:close/>
                  <a:moveTo>
                    <a:pt x="46" y="5"/>
                  </a:moveTo>
                  <a:cubicBezTo>
                    <a:pt x="46" y="5"/>
                    <a:pt x="46" y="5"/>
                    <a:pt x="46" y="5"/>
                  </a:cubicBezTo>
                  <a:cubicBezTo>
                    <a:pt x="48" y="7"/>
                    <a:pt x="49" y="9"/>
                    <a:pt x="51" y="11"/>
                  </a:cubicBezTo>
                  <a:cubicBezTo>
                    <a:pt x="53" y="11"/>
                    <a:pt x="55" y="10"/>
                    <a:pt x="57" y="9"/>
                  </a:cubicBezTo>
                  <a:cubicBezTo>
                    <a:pt x="53" y="5"/>
                    <a:pt x="48" y="2"/>
                    <a:pt x="42" y="1"/>
                  </a:cubicBezTo>
                  <a:cubicBezTo>
                    <a:pt x="44" y="2"/>
                    <a:pt x="45" y="3"/>
                    <a:pt x="46" y="5"/>
                  </a:cubicBezTo>
                  <a:close/>
                  <a:moveTo>
                    <a:pt x="49" y="15"/>
                  </a:moveTo>
                  <a:cubicBezTo>
                    <a:pt x="45" y="16"/>
                    <a:pt x="40" y="17"/>
                    <a:pt x="35" y="17"/>
                  </a:cubicBezTo>
                  <a:cubicBezTo>
                    <a:pt x="35" y="31"/>
                    <a:pt x="35" y="31"/>
                    <a:pt x="35" y="31"/>
                  </a:cubicBezTo>
                  <a:cubicBezTo>
                    <a:pt x="53" y="31"/>
                    <a:pt x="53" y="31"/>
                    <a:pt x="53" y="31"/>
                  </a:cubicBezTo>
                  <a:cubicBezTo>
                    <a:pt x="53" y="25"/>
                    <a:pt x="51" y="20"/>
                    <a:pt x="49" y="15"/>
                  </a:cubicBezTo>
                  <a:close/>
                  <a:moveTo>
                    <a:pt x="23" y="7"/>
                  </a:moveTo>
                  <a:cubicBezTo>
                    <a:pt x="22" y="9"/>
                    <a:pt x="21" y="10"/>
                    <a:pt x="20" y="12"/>
                  </a:cubicBezTo>
                  <a:cubicBezTo>
                    <a:pt x="24" y="13"/>
                    <a:pt x="28" y="13"/>
                    <a:pt x="32" y="13"/>
                  </a:cubicBezTo>
                  <a:cubicBezTo>
                    <a:pt x="32" y="0"/>
                    <a:pt x="32" y="0"/>
                    <a:pt x="32" y="0"/>
                  </a:cubicBezTo>
                  <a:cubicBezTo>
                    <a:pt x="29" y="2"/>
                    <a:pt x="26" y="4"/>
                    <a:pt x="23" y="7"/>
                  </a:cubicBezTo>
                  <a:close/>
                  <a:moveTo>
                    <a:pt x="14" y="31"/>
                  </a:moveTo>
                  <a:cubicBezTo>
                    <a:pt x="32" y="31"/>
                    <a:pt x="32" y="31"/>
                    <a:pt x="32" y="31"/>
                  </a:cubicBezTo>
                  <a:cubicBezTo>
                    <a:pt x="32" y="17"/>
                    <a:pt x="32" y="17"/>
                    <a:pt x="32" y="17"/>
                  </a:cubicBezTo>
                  <a:cubicBezTo>
                    <a:pt x="27" y="17"/>
                    <a:pt x="23" y="16"/>
                    <a:pt x="18" y="15"/>
                  </a:cubicBezTo>
                  <a:cubicBezTo>
                    <a:pt x="16" y="20"/>
                    <a:pt x="14" y="25"/>
                    <a:pt x="14" y="31"/>
                  </a:cubicBezTo>
                  <a:close/>
                  <a:moveTo>
                    <a:pt x="15" y="14"/>
                  </a:moveTo>
                  <a:cubicBezTo>
                    <a:pt x="12" y="13"/>
                    <a:pt x="10" y="13"/>
                    <a:pt x="8" y="12"/>
                  </a:cubicBezTo>
                  <a:cubicBezTo>
                    <a:pt x="3" y="17"/>
                    <a:pt x="0" y="24"/>
                    <a:pt x="0" y="31"/>
                  </a:cubicBezTo>
                  <a:cubicBezTo>
                    <a:pt x="11" y="31"/>
                    <a:pt x="11" y="31"/>
                    <a:pt x="11" y="31"/>
                  </a:cubicBezTo>
                  <a:cubicBezTo>
                    <a:pt x="11" y="25"/>
                    <a:pt x="12" y="19"/>
                    <a:pt x="15" y="14"/>
                  </a:cubicBezTo>
                  <a:close/>
                  <a:moveTo>
                    <a:pt x="21" y="5"/>
                  </a:moveTo>
                  <a:cubicBezTo>
                    <a:pt x="22" y="3"/>
                    <a:pt x="24" y="2"/>
                    <a:pt x="25" y="1"/>
                  </a:cubicBezTo>
                  <a:cubicBezTo>
                    <a:pt x="19" y="2"/>
                    <a:pt x="14" y="5"/>
                    <a:pt x="10" y="9"/>
                  </a:cubicBezTo>
                  <a:cubicBezTo>
                    <a:pt x="12" y="10"/>
                    <a:pt x="14" y="11"/>
                    <a:pt x="16" y="11"/>
                  </a:cubicBezTo>
                  <a:cubicBezTo>
                    <a:pt x="18" y="9"/>
                    <a:pt x="19" y="7"/>
                    <a:pt x="21" y="5"/>
                  </a:cubicBezTo>
                  <a:close/>
                  <a:moveTo>
                    <a:pt x="10" y="35"/>
                  </a:moveTo>
                  <a:cubicBezTo>
                    <a:pt x="0" y="35"/>
                    <a:pt x="0" y="35"/>
                    <a:pt x="0" y="35"/>
                  </a:cubicBezTo>
                  <a:cubicBezTo>
                    <a:pt x="0" y="42"/>
                    <a:pt x="3" y="50"/>
                    <a:pt x="8" y="55"/>
                  </a:cubicBezTo>
                  <a:cubicBezTo>
                    <a:pt x="10" y="54"/>
                    <a:pt x="12" y="53"/>
                    <a:pt x="15" y="53"/>
                  </a:cubicBezTo>
                  <a:cubicBezTo>
                    <a:pt x="12" y="47"/>
                    <a:pt x="11" y="41"/>
                    <a:pt x="10" y="35"/>
                  </a:cubicBezTo>
                  <a:close/>
                  <a:moveTo>
                    <a:pt x="21" y="62"/>
                  </a:moveTo>
                  <a:cubicBezTo>
                    <a:pt x="19" y="60"/>
                    <a:pt x="18" y="58"/>
                    <a:pt x="16" y="56"/>
                  </a:cubicBezTo>
                  <a:cubicBezTo>
                    <a:pt x="14" y="56"/>
                    <a:pt x="12" y="57"/>
                    <a:pt x="10" y="58"/>
                  </a:cubicBezTo>
                  <a:cubicBezTo>
                    <a:pt x="14" y="62"/>
                    <a:pt x="19" y="64"/>
                    <a:pt x="25" y="66"/>
                  </a:cubicBezTo>
                  <a:cubicBezTo>
                    <a:pt x="24" y="65"/>
                    <a:pt x="22" y="63"/>
                    <a:pt x="21" y="62"/>
                  </a:cubicBezTo>
                  <a:close/>
                  <a:moveTo>
                    <a:pt x="18" y="52"/>
                  </a:moveTo>
                  <a:cubicBezTo>
                    <a:pt x="23" y="51"/>
                    <a:pt x="27" y="50"/>
                    <a:pt x="32" y="50"/>
                  </a:cubicBezTo>
                  <a:cubicBezTo>
                    <a:pt x="32" y="35"/>
                    <a:pt x="32" y="35"/>
                    <a:pt x="32" y="35"/>
                  </a:cubicBezTo>
                  <a:cubicBezTo>
                    <a:pt x="14" y="35"/>
                    <a:pt x="14" y="35"/>
                    <a:pt x="14" y="35"/>
                  </a:cubicBezTo>
                  <a:cubicBezTo>
                    <a:pt x="14" y="41"/>
                    <a:pt x="16" y="47"/>
                    <a:pt x="18" y="52"/>
                  </a:cubicBezTo>
                  <a:close/>
                  <a:moveTo>
                    <a:pt x="23" y="60"/>
                  </a:moveTo>
                  <a:cubicBezTo>
                    <a:pt x="26" y="63"/>
                    <a:pt x="29" y="65"/>
                    <a:pt x="32" y="67"/>
                  </a:cubicBezTo>
                  <a:cubicBezTo>
                    <a:pt x="32" y="53"/>
                    <a:pt x="32" y="53"/>
                    <a:pt x="32" y="53"/>
                  </a:cubicBezTo>
                  <a:cubicBezTo>
                    <a:pt x="28" y="53"/>
                    <a:pt x="24" y="54"/>
                    <a:pt x="20" y="55"/>
                  </a:cubicBezTo>
                  <a:cubicBezTo>
                    <a:pt x="21" y="57"/>
                    <a:pt x="22" y="58"/>
                    <a:pt x="23" y="6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79" name="组合 78"/>
          <p:cNvGrpSpPr/>
          <p:nvPr/>
        </p:nvGrpSpPr>
        <p:grpSpPr>
          <a:xfrm>
            <a:off x="1881574" y="2279088"/>
            <a:ext cx="476092" cy="476095"/>
            <a:chOff x="3033145" y="2315118"/>
            <a:chExt cx="899446" cy="899451"/>
          </a:xfrm>
        </p:grpSpPr>
        <p:sp>
          <p:nvSpPr>
            <p:cNvPr id="80" name="Oval 208"/>
            <p:cNvSpPr>
              <a:spLocks noChangeArrowheads="1"/>
            </p:cNvSpPr>
            <p:nvPr/>
          </p:nvSpPr>
          <p:spPr bwMode="auto">
            <a:xfrm>
              <a:off x="3033145" y="2315118"/>
              <a:ext cx="899446" cy="899451"/>
            </a:xfrm>
            <a:prstGeom prst="ellipse">
              <a:avLst/>
            </a:pr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1" name="Oval 209"/>
            <p:cNvSpPr>
              <a:spLocks noChangeArrowheads="1"/>
            </p:cNvSpPr>
            <p:nvPr/>
          </p:nvSpPr>
          <p:spPr bwMode="auto">
            <a:xfrm>
              <a:off x="3083920" y="2369520"/>
              <a:ext cx="797896" cy="794274"/>
            </a:xfrm>
            <a:prstGeom prst="ellipse">
              <a:avLst/>
            </a:prstGeom>
            <a:solidFill>
              <a:srgbClr val="E5450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2" name="Freeform 210"/>
            <p:cNvSpPr/>
            <p:nvPr/>
          </p:nvSpPr>
          <p:spPr bwMode="auto">
            <a:xfrm>
              <a:off x="3058533" y="2590756"/>
              <a:ext cx="667331" cy="598425"/>
            </a:xfrm>
            <a:custGeom>
              <a:avLst/>
              <a:gdLst>
                <a:gd name="T0" fmla="*/ 33 w 184"/>
                <a:gd name="T1" fmla="*/ 0 h 165"/>
                <a:gd name="T2" fmla="*/ 0 w 184"/>
                <a:gd name="T3" fmla="*/ 35 h 165"/>
                <a:gd name="T4" fmla="*/ 26 w 184"/>
                <a:gd name="T5" fmla="*/ 125 h 165"/>
                <a:gd name="T6" fmla="*/ 90 w 184"/>
                <a:gd name="T7" fmla="*/ 161 h 165"/>
                <a:gd name="T8" fmla="*/ 123 w 184"/>
                <a:gd name="T9" fmla="*/ 165 h 165"/>
                <a:gd name="T10" fmla="*/ 165 w 184"/>
                <a:gd name="T11" fmla="*/ 123 h 165"/>
                <a:gd name="T12" fmla="*/ 156 w 184"/>
                <a:gd name="T13" fmla="*/ 102 h 165"/>
                <a:gd name="T14" fmla="*/ 170 w 184"/>
                <a:gd name="T15" fmla="*/ 87 h 165"/>
                <a:gd name="T16" fmla="*/ 184 w 184"/>
                <a:gd name="T17" fmla="*/ 31 h 165"/>
                <a:gd name="T18" fmla="*/ 83 w 184"/>
                <a:gd name="T19" fmla="*/ 28 h 165"/>
                <a:gd name="T20" fmla="*/ 76 w 184"/>
                <a:gd name="T21" fmla="*/ 5 h 165"/>
                <a:gd name="T22" fmla="*/ 50 w 184"/>
                <a:gd name="T23" fmla="*/ 0 h 165"/>
                <a:gd name="T24" fmla="*/ 33 w 184"/>
                <a:gd name="T25"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4" h="165">
                  <a:moveTo>
                    <a:pt x="33" y="0"/>
                  </a:moveTo>
                  <a:lnTo>
                    <a:pt x="0" y="35"/>
                  </a:lnTo>
                  <a:lnTo>
                    <a:pt x="26" y="125"/>
                  </a:lnTo>
                  <a:lnTo>
                    <a:pt x="90" y="161"/>
                  </a:lnTo>
                  <a:lnTo>
                    <a:pt x="123" y="165"/>
                  </a:lnTo>
                  <a:lnTo>
                    <a:pt x="165" y="123"/>
                  </a:lnTo>
                  <a:lnTo>
                    <a:pt x="156" y="102"/>
                  </a:lnTo>
                  <a:lnTo>
                    <a:pt x="170" y="87"/>
                  </a:lnTo>
                  <a:lnTo>
                    <a:pt x="184" y="31"/>
                  </a:lnTo>
                  <a:lnTo>
                    <a:pt x="83" y="28"/>
                  </a:lnTo>
                  <a:lnTo>
                    <a:pt x="76" y="5"/>
                  </a:lnTo>
                  <a:lnTo>
                    <a:pt x="50" y="0"/>
                  </a:lnTo>
                  <a:lnTo>
                    <a:pt x="33" y="0"/>
                  </a:lnTo>
                  <a:close/>
                </a:path>
              </a:pathLst>
            </a:cu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3" name="Oval 211"/>
            <p:cNvSpPr>
              <a:spLocks noChangeArrowheads="1"/>
            </p:cNvSpPr>
            <p:nvPr/>
          </p:nvSpPr>
          <p:spPr bwMode="auto">
            <a:xfrm>
              <a:off x="3392198" y="2949811"/>
              <a:ext cx="101550" cy="942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4" name="Oval 212"/>
            <p:cNvSpPr>
              <a:spLocks noChangeArrowheads="1"/>
            </p:cNvSpPr>
            <p:nvPr/>
          </p:nvSpPr>
          <p:spPr bwMode="auto">
            <a:xfrm>
              <a:off x="3573538" y="2949811"/>
              <a:ext cx="94297" cy="942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5" name="Freeform 213"/>
            <p:cNvSpPr>
              <a:spLocks noEditPoints="1"/>
            </p:cNvSpPr>
            <p:nvPr/>
          </p:nvSpPr>
          <p:spPr bwMode="auto">
            <a:xfrm>
              <a:off x="3178217" y="2583503"/>
              <a:ext cx="591168" cy="340921"/>
            </a:xfrm>
            <a:custGeom>
              <a:avLst/>
              <a:gdLst>
                <a:gd name="T0" fmla="*/ 66 w 69"/>
                <a:gd name="T1" fmla="*/ 12 h 40"/>
                <a:gd name="T2" fmla="*/ 26 w 69"/>
                <a:gd name="T3" fmla="*/ 12 h 40"/>
                <a:gd name="T4" fmla="*/ 22 w 69"/>
                <a:gd name="T5" fmla="*/ 8 h 40"/>
                <a:gd name="T6" fmla="*/ 21 w 69"/>
                <a:gd name="T7" fmla="*/ 4 h 40"/>
                <a:gd name="T8" fmla="*/ 17 w 69"/>
                <a:gd name="T9" fmla="*/ 0 h 40"/>
                <a:gd name="T10" fmla="*/ 4 w 69"/>
                <a:gd name="T11" fmla="*/ 0 h 40"/>
                <a:gd name="T12" fmla="*/ 0 w 69"/>
                <a:gd name="T13" fmla="*/ 3 h 40"/>
                <a:gd name="T14" fmla="*/ 4 w 69"/>
                <a:gd name="T15" fmla="*/ 7 h 40"/>
                <a:gd name="T16" fmla="*/ 9 w 69"/>
                <a:gd name="T17" fmla="*/ 7 h 40"/>
                <a:gd name="T18" fmla="*/ 14 w 69"/>
                <a:gd name="T19" fmla="*/ 11 h 40"/>
                <a:gd name="T20" fmla="*/ 24 w 69"/>
                <a:gd name="T21" fmla="*/ 36 h 40"/>
                <a:gd name="T22" fmla="*/ 29 w 69"/>
                <a:gd name="T23" fmla="*/ 40 h 40"/>
                <a:gd name="T24" fmla="*/ 54 w 69"/>
                <a:gd name="T25" fmla="*/ 40 h 40"/>
                <a:gd name="T26" fmla="*/ 60 w 69"/>
                <a:gd name="T27" fmla="*/ 36 h 40"/>
                <a:gd name="T28" fmla="*/ 68 w 69"/>
                <a:gd name="T29" fmla="*/ 16 h 40"/>
                <a:gd name="T30" fmla="*/ 66 w 69"/>
                <a:gd name="T31" fmla="*/ 12 h 40"/>
                <a:gd name="T32" fmla="*/ 53 w 69"/>
                <a:gd name="T33" fmla="*/ 34 h 40"/>
                <a:gd name="T34" fmla="*/ 31 w 69"/>
                <a:gd name="T35" fmla="*/ 34 h 40"/>
                <a:gd name="T36" fmla="*/ 26 w 69"/>
                <a:gd name="T37" fmla="*/ 18 h 40"/>
                <a:gd name="T38" fmla="*/ 59 w 69"/>
                <a:gd name="T39" fmla="*/ 18 h 40"/>
                <a:gd name="T40" fmla="*/ 53 w 69"/>
                <a:gd name="T41" fmla="*/ 3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40">
                  <a:moveTo>
                    <a:pt x="66" y="12"/>
                  </a:moveTo>
                  <a:cubicBezTo>
                    <a:pt x="26" y="12"/>
                    <a:pt x="26" y="12"/>
                    <a:pt x="26" y="12"/>
                  </a:cubicBezTo>
                  <a:cubicBezTo>
                    <a:pt x="24" y="12"/>
                    <a:pt x="22" y="10"/>
                    <a:pt x="22" y="8"/>
                  </a:cubicBezTo>
                  <a:cubicBezTo>
                    <a:pt x="21" y="4"/>
                    <a:pt x="21" y="4"/>
                    <a:pt x="21" y="4"/>
                  </a:cubicBezTo>
                  <a:cubicBezTo>
                    <a:pt x="21" y="1"/>
                    <a:pt x="19" y="0"/>
                    <a:pt x="17" y="0"/>
                  </a:cubicBezTo>
                  <a:cubicBezTo>
                    <a:pt x="4" y="0"/>
                    <a:pt x="4" y="0"/>
                    <a:pt x="4" y="0"/>
                  </a:cubicBezTo>
                  <a:cubicBezTo>
                    <a:pt x="2" y="0"/>
                    <a:pt x="0" y="1"/>
                    <a:pt x="0" y="3"/>
                  </a:cubicBezTo>
                  <a:cubicBezTo>
                    <a:pt x="0" y="5"/>
                    <a:pt x="1" y="7"/>
                    <a:pt x="4" y="7"/>
                  </a:cubicBezTo>
                  <a:cubicBezTo>
                    <a:pt x="9" y="7"/>
                    <a:pt x="9" y="7"/>
                    <a:pt x="9" y="7"/>
                  </a:cubicBezTo>
                  <a:cubicBezTo>
                    <a:pt x="11" y="7"/>
                    <a:pt x="13" y="9"/>
                    <a:pt x="14" y="11"/>
                  </a:cubicBezTo>
                  <a:cubicBezTo>
                    <a:pt x="24" y="36"/>
                    <a:pt x="24" y="36"/>
                    <a:pt x="24" y="36"/>
                  </a:cubicBezTo>
                  <a:cubicBezTo>
                    <a:pt x="25" y="38"/>
                    <a:pt x="27" y="40"/>
                    <a:pt x="29" y="40"/>
                  </a:cubicBezTo>
                  <a:cubicBezTo>
                    <a:pt x="54" y="40"/>
                    <a:pt x="54" y="40"/>
                    <a:pt x="54" y="40"/>
                  </a:cubicBezTo>
                  <a:cubicBezTo>
                    <a:pt x="56" y="40"/>
                    <a:pt x="59" y="38"/>
                    <a:pt x="60" y="36"/>
                  </a:cubicBezTo>
                  <a:cubicBezTo>
                    <a:pt x="68" y="16"/>
                    <a:pt x="68" y="16"/>
                    <a:pt x="68" y="16"/>
                  </a:cubicBezTo>
                  <a:cubicBezTo>
                    <a:pt x="69" y="14"/>
                    <a:pt x="68" y="12"/>
                    <a:pt x="66" y="12"/>
                  </a:cubicBezTo>
                  <a:close/>
                  <a:moveTo>
                    <a:pt x="53" y="34"/>
                  </a:moveTo>
                  <a:cubicBezTo>
                    <a:pt x="31" y="34"/>
                    <a:pt x="31" y="34"/>
                    <a:pt x="31" y="34"/>
                  </a:cubicBezTo>
                  <a:cubicBezTo>
                    <a:pt x="26" y="18"/>
                    <a:pt x="26" y="18"/>
                    <a:pt x="26" y="18"/>
                  </a:cubicBezTo>
                  <a:cubicBezTo>
                    <a:pt x="59" y="18"/>
                    <a:pt x="59" y="18"/>
                    <a:pt x="59" y="18"/>
                  </a:cubicBezTo>
                  <a:lnTo>
                    <a:pt x="53" y="34"/>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6" name="Oval 214"/>
            <p:cNvSpPr>
              <a:spLocks noChangeArrowheads="1"/>
            </p:cNvSpPr>
            <p:nvPr/>
          </p:nvSpPr>
          <p:spPr bwMode="auto">
            <a:xfrm>
              <a:off x="3410332" y="2942558"/>
              <a:ext cx="94297" cy="9429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7" name="Oval 215"/>
            <p:cNvSpPr>
              <a:spLocks noChangeArrowheads="1"/>
            </p:cNvSpPr>
            <p:nvPr/>
          </p:nvSpPr>
          <p:spPr bwMode="auto">
            <a:xfrm>
              <a:off x="3580792" y="2942558"/>
              <a:ext cx="101550" cy="9429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8" name="Freeform 216"/>
            <p:cNvSpPr>
              <a:spLocks noEditPoints="1"/>
            </p:cNvSpPr>
            <p:nvPr/>
          </p:nvSpPr>
          <p:spPr bwMode="auto">
            <a:xfrm>
              <a:off x="3185471" y="2565368"/>
              <a:ext cx="591168" cy="340921"/>
            </a:xfrm>
            <a:custGeom>
              <a:avLst/>
              <a:gdLst>
                <a:gd name="T0" fmla="*/ 66 w 69"/>
                <a:gd name="T1" fmla="*/ 13 h 40"/>
                <a:gd name="T2" fmla="*/ 26 w 69"/>
                <a:gd name="T3" fmla="*/ 13 h 40"/>
                <a:gd name="T4" fmla="*/ 22 w 69"/>
                <a:gd name="T5" fmla="*/ 9 h 40"/>
                <a:gd name="T6" fmla="*/ 22 w 69"/>
                <a:gd name="T7" fmla="*/ 4 h 40"/>
                <a:gd name="T8" fmla="*/ 17 w 69"/>
                <a:gd name="T9" fmla="*/ 0 h 40"/>
                <a:gd name="T10" fmla="*/ 4 w 69"/>
                <a:gd name="T11" fmla="*/ 0 h 40"/>
                <a:gd name="T12" fmla="*/ 0 w 69"/>
                <a:gd name="T13" fmla="*/ 4 h 40"/>
                <a:gd name="T14" fmla="*/ 4 w 69"/>
                <a:gd name="T15" fmla="*/ 8 h 40"/>
                <a:gd name="T16" fmla="*/ 9 w 69"/>
                <a:gd name="T17" fmla="*/ 8 h 40"/>
                <a:gd name="T18" fmla="*/ 14 w 69"/>
                <a:gd name="T19" fmla="*/ 12 h 40"/>
                <a:gd name="T20" fmla="*/ 24 w 69"/>
                <a:gd name="T21" fmla="*/ 37 h 40"/>
                <a:gd name="T22" fmla="*/ 30 w 69"/>
                <a:gd name="T23" fmla="*/ 40 h 40"/>
                <a:gd name="T24" fmla="*/ 54 w 69"/>
                <a:gd name="T25" fmla="*/ 40 h 40"/>
                <a:gd name="T26" fmla="*/ 60 w 69"/>
                <a:gd name="T27" fmla="*/ 37 h 40"/>
                <a:gd name="T28" fmla="*/ 68 w 69"/>
                <a:gd name="T29" fmla="*/ 17 h 40"/>
                <a:gd name="T30" fmla="*/ 66 w 69"/>
                <a:gd name="T31" fmla="*/ 13 h 40"/>
                <a:gd name="T32" fmla="*/ 53 w 69"/>
                <a:gd name="T33" fmla="*/ 35 h 40"/>
                <a:gd name="T34" fmla="*/ 32 w 69"/>
                <a:gd name="T35" fmla="*/ 35 h 40"/>
                <a:gd name="T36" fmla="*/ 26 w 69"/>
                <a:gd name="T37" fmla="*/ 19 h 40"/>
                <a:gd name="T38" fmla="*/ 59 w 69"/>
                <a:gd name="T39" fmla="*/ 19 h 40"/>
                <a:gd name="T40" fmla="*/ 53 w 69"/>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40">
                  <a:moveTo>
                    <a:pt x="66" y="13"/>
                  </a:moveTo>
                  <a:cubicBezTo>
                    <a:pt x="26" y="13"/>
                    <a:pt x="26" y="13"/>
                    <a:pt x="26" y="13"/>
                  </a:cubicBezTo>
                  <a:cubicBezTo>
                    <a:pt x="24" y="13"/>
                    <a:pt x="22" y="11"/>
                    <a:pt x="22" y="9"/>
                  </a:cubicBezTo>
                  <a:cubicBezTo>
                    <a:pt x="22" y="4"/>
                    <a:pt x="22" y="4"/>
                    <a:pt x="22" y="4"/>
                  </a:cubicBezTo>
                  <a:cubicBezTo>
                    <a:pt x="22" y="2"/>
                    <a:pt x="20" y="0"/>
                    <a:pt x="17" y="0"/>
                  </a:cubicBezTo>
                  <a:cubicBezTo>
                    <a:pt x="4" y="0"/>
                    <a:pt x="4" y="0"/>
                    <a:pt x="4" y="0"/>
                  </a:cubicBezTo>
                  <a:cubicBezTo>
                    <a:pt x="2" y="0"/>
                    <a:pt x="0" y="2"/>
                    <a:pt x="0" y="4"/>
                  </a:cubicBezTo>
                  <a:cubicBezTo>
                    <a:pt x="0" y="6"/>
                    <a:pt x="2" y="8"/>
                    <a:pt x="4" y="8"/>
                  </a:cubicBezTo>
                  <a:cubicBezTo>
                    <a:pt x="9" y="8"/>
                    <a:pt x="9" y="8"/>
                    <a:pt x="9" y="8"/>
                  </a:cubicBezTo>
                  <a:cubicBezTo>
                    <a:pt x="11" y="8"/>
                    <a:pt x="14" y="9"/>
                    <a:pt x="14" y="12"/>
                  </a:cubicBezTo>
                  <a:cubicBezTo>
                    <a:pt x="24" y="37"/>
                    <a:pt x="24" y="37"/>
                    <a:pt x="24" y="37"/>
                  </a:cubicBezTo>
                  <a:cubicBezTo>
                    <a:pt x="25" y="39"/>
                    <a:pt x="27" y="40"/>
                    <a:pt x="30" y="40"/>
                  </a:cubicBezTo>
                  <a:cubicBezTo>
                    <a:pt x="54" y="40"/>
                    <a:pt x="54" y="40"/>
                    <a:pt x="54" y="40"/>
                  </a:cubicBezTo>
                  <a:cubicBezTo>
                    <a:pt x="57" y="40"/>
                    <a:pt x="59" y="39"/>
                    <a:pt x="60" y="37"/>
                  </a:cubicBezTo>
                  <a:cubicBezTo>
                    <a:pt x="68" y="17"/>
                    <a:pt x="68" y="17"/>
                    <a:pt x="68" y="17"/>
                  </a:cubicBezTo>
                  <a:cubicBezTo>
                    <a:pt x="69" y="15"/>
                    <a:pt x="68" y="13"/>
                    <a:pt x="66" y="13"/>
                  </a:cubicBezTo>
                  <a:close/>
                  <a:moveTo>
                    <a:pt x="53" y="35"/>
                  </a:moveTo>
                  <a:cubicBezTo>
                    <a:pt x="32" y="35"/>
                    <a:pt x="32" y="35"/>
                    <a:pt x="32" y="35"/>
                  </a:cubicBezTo>
                  <a:cubicBezTo>
                    <a:pt x="26" y="19"/>
                    <a:pt x="26" y="19"/>
                    <a:pt x="26" y="19"/>
                  </a:cubicBezTo>
                  <a:cubicBezTo>
                    <a:pt x="59" y="19"/>
                    <a:pt x="59" y="19"/>
                    <a:pt x="59" y="19"/>
                  </a:cubicBezTo>
                  <a:lnTo>
                    <a:pt x="53" y="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aphicFrame>
        <p:nvGraphicFramePr>
          <p:cNvPr id="90" name="表格 89"/>
          <p:cNvGraphicFramePr>
            <a:graphicFrameLocks noGrp="1"/>
          </p:cNvGraphicFramePr>
          <p:nvPr>
            <p:custDataLst>
              <p:tags r:id="rId1"/>
            </p:custDataLst>
          </p:nvPr>
        </p:nvGraphicFramePr>
        <p:xfrm>
          <a:off x="698442" y="3196350"/>
          <a:ext cx="7784465" cy="2173605"/>
        </p:xfrm>
        <a:graphic>
          <a:graphicData uri="http://schemas.openxmlformats.org/drawingml/2006/table">
            <a:tbl>
              <a:tblPr firstRow="1" bandRow="1">
                <a:tableStyleId>{5C22544A-7EE6-4342-B048-85BDC9FD1C3A}</a:tableStyleId>
              </a:tblPr>
              <a:tblGrid>
                <a:gridCol w="626110"/>
                <a:gridCol w="3564890"/>
                <a:gridCol w="3593465"/>
              </a:tblGrid>
              <a:tr h="442595">
                <a:tc>
                  <a:txBody>
                    <a:bodyPr/>
                    <a:lstStyle/>
                    <a:p>
                      <a:pPr algn="ctr">
                        <a:lnSpc>
                          <a:spcPct val="130000"/>
                        </a:lnSpc>
                      </a:pPr>
                      <a:r>
                        <a:rPr lang="zh-CN" altLang="en-US" sz="1500" b="0" dirty="0"/>
                        <a:t>序号</a:t>
                      </a:r>
                      <a:endParaRPr lang="zh-CN" altLang="en-US" sz="1500" b="0" dirty="0"/>
                    </a:p>
                  </a:txBody>
                  <a:tcPr marL="68590" marR="68590" marT="34295" marB="34295" anchor="ctr"/>
                </a:tc>
                <a:tc>
                  <a:txBody>
                    <a:bodyPr/>
                    <a:lstStyle/>
                    <a:p>
                      <a:pPr algn="ctr">
                        <a:lnSpc>
                          <a:spcPct val="130000"/>
                        </a:lnSpc>
                      </a:pPr>
                      <a:r>
                        <a:rPr lang="zh-CN" altLang="en-US" sz="1500" b="0" dirty="0"/>
                        <a:t>任务描述</a:t>
                      </a:r>
                      <a:endParaRPr lang="zh-CN" altLang="en-US" sz="1500" b="0" dirty="0"/>
                    </a:p>
                  </a:txBody>
                  <a:tcPr marL="68590" marR="68590" marT="34295" marB="34295" anchor="ctr"/>
                </a:tc>
                <a:tc>
                  <a:txBody>
                    <a:bodyPr/>
                    <a:lstStyle/>
                    <a:p>
                      <a:pPr algn="ctr">
                        <a:lnSpc>
                          <a:spcPct val="130000"/>
                        </a:lnSpc>
                      </a:pPr>
                      <a:r>
                        <a:rPr lang="zh-CN" altLang="en-US" sz="1500" b="0"/>
                        <a:t>任务要求</a:t>
                      </a:r>
                      <a:endParaRPr lang="zh-CN" altLang="en-US" sz="1500" b="0" dirty="0"/>
                    </a:p>
                  </a:txBody>
                  <a:tcPr marL="68590" marR="68590" marT="34295" marB="34295" anchor="ctr"/>
                </a:tc>
              </a:tr>
              <a:tr h="865505">
                <a:tc>
                  <a:txBody>
                    <a:bodyPr/>
                    <a:lstStyle/>
                    <a:p>
                      <a:pPr algn="ctr">
                        <a:lnSpc>
                          <a:spcPct val="130000"/>
                        </a:lnSpc>
                      </a:pPr>
                      <a:r>
                        <a:rPr lang="en-US" altLang="zh-CN" sz="1500">
                          <a:latin typeface="+mj-ea"/>
                          <a:ea typeface="+mj-ea"/>
                        </a:rPr>
                        <a:t>1</a:t>
                      </a:r>
                      <a:endParaRPr lang="en-US" altLang="zh-CN" sz="1500" dirty="0">
                        <a:latin typeface="+mj-ea"/>
                        <a:ea typeface="+mj-ea"/>
                      </a:endParaRPr>
                    </a:p>
                  </a:txBody>
                  <a:tcPr marL="68590" marR="68590" marT="34295" marB="34295" anchor="ctr"/>
                </a:tc>
                <a:tc>
                  <a:txBody>
                    <a:bodyPr/>
                    <a:lstStyle/>
                    <a:p>
                      <a:r>
                        <a:rPr lang="zh-CN" altLang="en-US" sz="1500" b="0" i="0" u="none" strike="noStrike" kern="1200" baseline="0" dirty="0">
                          <a:solidFill>
                            <a:schemeClr val="dk1"/>
                          </a:solidFill>
                          <a:latin typeface="+mn-lt"/>
                          <a:ea typeface="+mn-ea"/>
                          <a:cs typeface="+mn-cs"/>
                        </a:rPr>
                        <a:t>剪辑一款运动服视频，在视频中展现</a:t>
                      </a:r>
                      <a:endParaRPr lang="zh-CN" altLang="en-US" sz="1500" b="0" i="0" u="none" strike="noStrike" kern="1200" baseline="0" dirty="0">
                        <a:solidFill>
                          <a:schemeClr val="dk1"/>
                        </a:solidFill>
                        <a:latin typeface="+mn-lt"/>
                        <a:ea typeface="+mn-ea"/>
                        <a:cs typeface="+mn-cs"/>
                      </a:endParaRPr>
                    </a:p>
                    <a:p>
                      <a:r>
                        <a:rPr lang="zh-CN" altLang="en-US" sz="1500" b="0" i="0" u="none" strike="noStrike" kern="1200" baseline="0" dirty="0">
                          <a:solidFill>
                            <a:schemeClr val="dk1"/>
                          </a:solidFill>
                          <a:latin typeface="+mn-lt"/>
                          <a:ea typeface="+mn-ea"/>
                          <a:cs typeface="+mn-cs"/>
                        </a:rPr>
                        <a:t>衣服的舒适方便，并将材质和穿戴效果展现出来	</a:t>
                      </a:r>
                      <a:endParaRPr lang="zh-CN" altLang="en-US" sz="1500" b="0" i="0" u="none" strike="noStrike" kern="1200" baseline="0" dirty="0">
                        <a:solidFill>
                          <a:schemeClr val="dk1"/>
                        </a:solidFill>
                        <a:latin typeface="+mn-lt"/>
                        <a:ea typeface="+mn-ea"/>
                        <a:cs typeface="+mn-cs"/>
                      </a:endParaRPr>
                    </a:p>
                  </a:txBody>
                  <a:tcPr marL="68590" marR="68590" marT="34295" marB="34295" anchor="ctr"/>
                </a:tc>
                <a:tc>
                  <a:txBody>
                    <a:bodyPr/>
                    <a:lstStyle/>
                    <a:p>
                      <a:r>
                        <a:rPr lang="zh-CN" altLang="en-US" sz="1500" b="0" i="0" u="none" strike="noStrike" kern="1200" baseline="0" dirty="0">
                          <a:solidFill>
                            <a:schemeClr val="dk1"/>
                          </a:solidFill>
                          <a:latin typeface="+mn-lt"/>
                          <a:ea typeface="+mn-ea"/>
                          <a:cs typeface="+mn-cs"/>
                        </a:rPr>
                        <a:t>掌握剪辑视频的方法，并了解剪辑视频的要求和方法	</a:t>
                      </a:r>
                      <a:endParaRPr lang="zh-CN" altLang="en-US" sz="1500" b="0" i="0" u="none" strike="noStrike" kern="1200" baseline="0" dirty="0">
                        <a:solidFill>
                          <a:schemeClr val="dk1"/>
                        </a:solidFill>
                        <a:latin typeface="+mn-lt"/>
                        <a:ea typeface="+mn-ea"/>
                        <a:cs typeface="+mn-cs"/>
                      </a:endParaRPr>
                    </a:p>
                  </a:txBody>
                  <a:tcPr marL="68590" marR="68590" marT="34295" marB="34295" anchor="ctr"/>
                </a:tc>
              </a:tr>
              <a:tr h="865505">
                <a:tc>
                  <a:txBody>
                    <a:bodyPr/>
                    <a:lstStyle/>
                    <a:p>
                      <a:pPr algn="ctr">
                        <a:lnSpc>
                          <a:spcPct val="130000"/>
                        </a:lnSpc>
                      </a:pPr>
                      <a:r>
                        <a:rPr lang="en-US" altLang="zh-CN" sz="1500">
                          <a:latin typeface="+mj-ea"/>
                          <a:ea typeface="+mj-ea"/>
                        </a:rPr>
                        <a:t>2</a:t>
                      </a:r>
                      <a:endParaRPr lang="en-US" altLang="zh-CN" sz="1500" dirty="0">
                        <a:latin typeface="+mj-ea"/>
                        <a:ea typeface="+mj-ea"/>
                      </a:endParaRPr>
                    </a:p>
                  </a:txBody>
                  <a:tcPr marL="68590" marR="68590" marT="34295" marB="34295" anchor="ctr"/>
                </a:tc>
                <a:tc>
                  <a:txBody>
                    <a:bodyPr/>
                    <a:lstStyle/>
                    <a:p>
                      <a:r>
                        <a:rPr lang="zh-CN" altLang="en-US" sz="1500" b="0" i="0" u="none" strike="noStrike" kern="1200" baseline="0" dirty="0">
                          <a:solidFill>
                            <a:schemeClr val="dk1"/>
                          </a:solidFill>
                          <a:latin typeface="+mn-lt"/>
                          <a:ea typeface="+mn-ea"/>
                          <a:cs typeface="+mn-cs"/>
                        </a:rPr>
                        <a:t>剪辑护手霜视频，在视频中展现水润效</a:t>
                      </a:r>
                      <a:endParaRPr lang="zh-CN" altLang="en-US" sz="1500" b="0" i="0" u="none" strike="noStrike" kern="1200" baseline="0" dirty="0">
                        <a:solidFill>
                          <a:schemeClr val="dk1"/>
                        </a:solidFill>
                        <a:latin typeface="+mn-lt"/>
                        <a:ea typeface="+mn-ea"/>
                        <a:cs typeface="+mn-cs"/>
                      </a:endParaRPr>
                    </a:p>
                    <a:p>
                      <a:r>
                        <a:rPr lang="zh-CN" altLang="en-US" sz="1500" b="0" i="0" u="none" strike="noStrike" kern="1200" baseline="0" dirty="0">
                          <a:solidFill>
                            <a:schemeClr val="dk1"/>
                          </a:solidFill>
                          <a:latin typeface="+mn-lt"/>
                          <a:ea typeface="+mn-ea"/>
                          <a:cs typeface="+mn-cs"/>
                        </a:rPr>
                        <a:t>果，并将使用前和使用后进行对比</a:t>
                      </a:r>
                      <a:endParaRPr lang="zh-CN" altLang="en-US" sz="1500" b="0" i="0" u="none" strike="noStrike" kern="1200" baseline="0" dirty="0">
                        <a:solidFill>
                          <a:schemeClr val="dk1"/>
                        </a:solidFill>
                        <a:latin typeface="+mn-lt"/>
                        <a:ea typeface="+mn-ea"/>
                        <a:cs typeface="+mn-cs"/>
                      </a:endParaRPr>
                    </a:p>
                  </a:txBody>
                  <a:tcPr marL="68590" marR="68590" marT="34295" marB="34295" anchor="ctr"/>
                </a:tc>
                <a:tc>
                  <a:txBody>
                    <a:bodyPr/>
                    <a:lstStyle/>
                    <a:p>
                      <a:r>
                        <a:rPr lang="zh-CN" altLang="en-US" sz="1500" b="0" i="0" u="none" strike="noStrike" kern="1200" baseline="0" dirty="0">
                          <a:solidFill>
                            <a:schemeClr val="dk1"/>
                          </a:solidFill>
                          <a:latin typeface="+mn-lt"/>
                          <a:ea typeface="+mn-ea"/>
                          <a:cs typeface="+mn-cs"/>
                        </a:rPr>
                        <a:t>掌握剪辑视频的方法，并对注意事项进行了解	</a:t>
                      </a:r>
                      <a:endParaRPr lang="zh-CN" altLang="en-US" sz="1500" b="0" i="0" u="none" strike="noStrike" kern="1200" baseline="0" dirty="0">
                        <a:solidFill>
                          <a:schemeClr val="dk1"/>
                        </a:solidFill>
                        <a:latin typeface="+mn-lt"/>
                        <a:ea typeface="+mn-ea"/>
                        <a:cs typeface="+mn-cs"/>
                      </a:endParaRPr>
                    </a:p>
                  </a:txBody>
                  <a:tcPr marL="68590" marR="68590" marT="34295" marB="34295" anchor="ctr"/>
                </a:tc>
              </a:tr>
            </a:tbl>
          </a:graphicData>
        </a:graphic>
      </p:graphicFrame>
      <p:sp>
        <p:nvSpPr>
          <p:cNvPr id="91" name="任意多边形 90"/>
          <p:cNvSpPr/>
          <p:nvPr/>
        </p:nvSpPr>
        <p:spPr>
          <a:xfrm>
            <a:off x="-80023" y="2071728"/>
            <a:ext cx="9545541" cy="388745"/>
          </a:xfrm>
          <a:custGeom>
            <a:avLst/>
            <a:gdLst>
              <a:gd name="connsiteX0" fmla="*/ 0 w 12725400"/>
              <a:gd name="connsiteY0" fmla="*/ 518246 h 518246"/>
              <a:gd name="connsiteX1" fmla="*/ 1356360 w 12725400"/>
              <a:gd name="connsiteY1" fmla="*/ 106766 h 518246"/>
              <a:gd name="connsiteX2" fmla="*/ 2971800 w 12725400"/>
              <a:gd name="connsiteY2" fmla="*/ 259166 h 518246"/>
              <a:gd name="connsiteX3" fmla="*/ 4663440 w 12725400"/>
              <a:gd name="connsiteY3" fmla="*/ 86 h 518246"/>
              <a:gd name="connsiteX4" fmla="*/ 6492240 w 12725400"/>
              <a:gd name="connsiteY4" fmla="*/ 228686 h 518246"/>
              <a:gd name="connsiteX5" fmla="*/ 8915400 w 12725400"/>
              <a:gd name="connsiteY5" fmla="*/ 76286 h 518246"/>
              <a:gd name="connsiteX6" fmla="*/ 10637520 w 12725400"/>
              <a:gd name="connsiteY6" fmla="*/ 320126 h 518246"/>
              <a:gd name="connsiteX7" fmla="*/ 12725400 w 12725400"/>
              <a:gd name="connsiteY7" fmla="*/ 61046 h 518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25400" h="518246">
                <a:moveTo>
                  <a:pt x="0" y="518246"/>
                </a:moveTo>
                <a:cubicBezTo>
                  <a:pt x="430530" y="334096"/>
                  <a:pt x="861060" y="149946"/>
                  <a:pt x="1356360" y="106766"/>
                </a:cubicBezTo>
                <a:cubicBezTo>
                  <a:pt x="1851660" y="63586"/>
                  <a:pt x="2420620" y="276946"/>
                  <a:pt x="2971800" y="259166"/>
                </a:cubicBezTo>
                <a:cubicBezTo>
                  <a:pt x="3522980" y="241386"/>
                  <a:pt x="4076700" y="5166"/>
                  <a:pt x="4663440" y="86"/>
                </a:cubicBezTo>
                <a:cubicBezTo>
                  <a:pt x="5250180" y="-4994"/>
                  <a:pt x="5783580" y="215986"/>
                  <a:pt x="6492240" y="228686"/>
                </a:cubicBezTo>
                <a:cubicBezTo>
                  <a:pt x="7200900" y="241386"/>
                  <a:pt x="8224520" y="61046"/>
                  <a:pt x="8915400" y="76286"/>
                </a:cubicBezTo>
                <a:cubicBezTo>
                  <a:pt x="9606280" y="91526"/>
                  <a:pt x="10002520" y="322666"/>
                  <a:pt x="10637520" y="320126"/>
                </a:cubicBezTo>
                <a:cubicBezTo>
                  <a:pt x="11272520" y="317586"/>
                  <a:pt x="11998960" y="189316"/>
                  <a:pt x="12725400" y="61046"/>
                </a:cubicBezTo>
              </a:path>
            </a:pathLst>
          </a:cu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p>
        </p:txBody>
      </p:sp>
      <p:sp>
        <p:nvSpPr>
          <p:cNvPr id="92" name="任意多边形 91"/>
          <p:cNvSpPr/>
          <p:nvPr/>
        </p:nvSpPr>
        <p:spPr>
          <a:xfrm flipH="1">
            <a:off x="-288415" y="1997018"/>
            <a:ext cx="9545541" cy="844621"/>
          </a:xfrm>
          <a:custGeom>
            <a:avLst/>
            <a:gdLst>
              <a:gd name="connsiteX0" fmla="*/ 0 w 12725400"/>
              <a:gd name="connsiteY0" fmla="*/ 518246 h 518246"/>
              <a:gd name="connsiteX1" fmla="*/ 1356360 w 12725400"/>
              <a:gd name="connsiteY1" fmla="*/ 106766 h 518246"/>
              <a:gd name="connsiteX2" fmla="*/ 2971800 w 12725400"/>
              <a:gd name="connsiteY2" fmla="*/ 259166 h 518246"/>
              <a:gd name="connsiteX3" fmla="*/ 4663440 w 12725400"/>
              <a:gd name="connsiteY3" fmla="*/ 86 h 518246"/>
              <a:gd name="connsiteX4" fmla="*/ 6492240 w 12725400"/>
              <a:gd name="connsiteY4" fmla="*/ 228686 h 518246"/>
              <a:gd name="connsiteX5" fmla="*/ 8915400 w 12725400"/>
              <a:gd name="connsiteY5" fmla="*/ 76286 h 518246"/>
              <a:gd name="connsiteX6" fmla="*/ 10637520 w 12725400"/>
              <a:gd name="connsiteY6" fmla="*/ 320126 h 518246"/>
              <a:gd name="connsiteX7" fmla="*/ 12725400 w 12725400"/>
              <a:gd name="connsiteY7" fmla="*/ 61046 h 518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25400" h="518246">
                <a:moveTo>
                  <a:pt x="0" y="518246"/>
                </a:moveTo>
                <a:cubicBezTo>
                  <a:pt x="430530" y="334096"/>
                  <a:pt x="861060" y="149946"/>
                  <a:pt x="1356360" y="106766"/>
                </a:cubicBezTo>
                <a:cubicBezTo>
                  <a:pt x="1851660" y="63586"/>
                  <a:pt x="2420620" y="276946"/>
                  <a:pt x="2971800" y="259166"/>
                </a:cubicBezTo>
                <a:cubicBezTo>
                  <a:pt x="3522980" y="241386"/>
                  <a:pt x="4076700" y="5166"/>
                  <a:pt x="4663440" y="86"/>
                </a:cubicBezTo>
                <a:cubicBezTo>
                  <a:pt x="5250180" y="-4994"/>
                  <a:pt x="5783580" y="215986"/>
                  <a:pt x="6492240" y="228686"/>
                </a:cubicBezTo>
                <a:cubicBezTo>
                  <a:pt x="7200900" y="241386"/>
                  <a:pt x="8224520" y="61046"/>
                  <a:pt x="8915400" y="76286"/>
                </a:cubicBezTo>
                <a:cubicBezTo>
                  <a:pt x="9606280" y="91526"/>
                  <a:pt x="10002520" y="322666"/>
                  <a:pt x="10637520" y="320126"/>
                </a:cubicBezTo>
                <a:cubicBezTo>
                  <a:pt x="11272520" y="317586"/>
                  <a:pt x="11998960" y="189316"/>
                  <a:pt x="12725400" y="61046"/>
                </a:cubicBezTo>
              </a:path>
            </a:pathLst>
          </a:custGeom>
          <a:ln w="9525">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4279604" y="2218635"/>
            <a:ext cx="416785" cy="416785"/>
            <a:chOff x="1539875" y="3062288"/>
            <a:chExt cx="811213" cy="811213"/>
          </a:xfrm>
          <a:solidFill>
            <a:srgbClr val="E5450F"/>
          </a:solidFill>
        </p:grpSpPr>
        <p:sp>
          <p:nvSpPr>
            <p:cNvPr id="36" name="Freeform 47"/>
            <p:cNvSpPr>
              <a:spLocks noEditPoints="1"/>
            </p:cNvSpPr>
            <p:nvPr/>
          </p:nvSpPr>
          <p:spPr bwMode="auto">
            <a:xfrm>
              <a:off x="1795463" y="3062288"/>
              <a:ext cx="300038" cy="811213"/>
            </a:xfrm>
            <a:custGeom>
              <a:avLst/>
              <a:gdLst>
                <a:gd name="T0" fmla="*/ 40 w 80"/>
                <a:gd name="T1" fmla="*/ 199 h 216"/>
                <a:gd name="T2" fmla="*/ 10 w 80"/>
                <a:gd name="T3" fmla="*/ 180 h 216"/>
                <a:gd name="T4" fmla="*/ 70 w 80"/>
                <a:gd name="T5" fmla="*/ 180 h 216"/>
                <a:gd name="T6" fmla="*/ 77 w 80"/>
                <a:gd name="T7" fmla="*/ 145 h 216"/>
                <a:gd name="T8" fmla="*/ 65 w 80"/>
                <a:gd name="T9" fmla="*/ 168 h 216"/>
                <a:gd name="T10" fmla="*/ 77 w 80"/>
                <a:gd name="T11" fmla="*/ 145 h 216"/>
                <a:gd name="T12" fmla="*/ 8 w 80"/>
                <a:gd name="T13" fmla="*/ 172 h 216"/>
                <a:gd name="T14" fmla="*/ 10 w 80"/>
                <a:gd name="T15" fmla="*/ 146 h 216"/>
                <a:gd name="T16" fmla="*/ 79 w 80"/>
                <a:gd name="T17" fmla="*/ 124 h 216"/>
                <a:gd name="T18" fmla="*/ 71 w 80"/>
                <a:gd name="T19" fmla="*/ 139 h 216"/>
                <a:gd name="T20" fmla="*/ 79 w 80"/>
                <a:gd name="T21" fmla="*/ 124 h 216"/>
                <a:gd name="T22" fmla="*/ 2 w 80"/>
                <a:gd name="T23" fmla="*/ 138 h 216"/>
                <a:gd name="T24" fmla="*/ 8 w 80"/>
                <a:gd name="T25" fmla="*/ 132 h 216"/>
                <a:gd name="T26" fmla="*/ 7 w 80"/>
                <a:gd name="T27" fmla="*/ 94 h 216"/>
                <a:gd name="T28" fmla="*/ 0 w 80"/>
                <a:gd name="T29" fmla="*/ 108 h 216"/>
                <a:gd name="T30" fmla="*/ 7 w 80"/>
                <a:gd name="T31" fmla="*/ 122 h 216"/>
                <a:gd name="T32" fmla="*/ 7 w 80"/>
                <a:gd name="T33" fmla="*/ 94 h 216"/>
                <a:gd name="T34" fmla="*/ 73 w 80"/>
                <a:gd name="T35" fmla="*/ 108 h 216"/>
                <a:gd name="T36" fmla="*/ 80 w 80"/>
                <a:gd name="T37" fmla="*/ 114 h 216"/>
                <a:gd name="T38" fmla="*/ 80 w 80"/>
                <a:gd name="T39" fmla="*/ 102 h 216"/>
                <a:gd name="T40" fmla="*/ 71 w 80"/>
                <a:gd name="T41" fmla="*/ 77 h 216"/>
                <a:gd name="T42" fmla="*/ 79 w 80"/>
                <a:gd name="T43" fmla="*/ 92 h 216"/>
                <a:gd name="T44" fmla="*/ 71 w 80"/>
                <a:gd name="T45" fmla="*/ 77 h 216"/>
                <a:gd name="T46" fmla="*/ 2 w 80"/>
                <a:gd name="T47" fmla="*/ 78 h 216"/>
                <a:gd name="T48" fmla="*/ 8 w 80"/>
                <a:gd name="T49" fmla="*/ 84 h 216"/>
                <a:gd name="T50" fmla="*/ 72 w 80"/>
                <a:gd name="T51" fmla="*/ 44 h 216"/>
                <a:gd name="T52" fmla="*/ 70 w 80"/>
                <a:gd name="T53" fmla="*/ 70 h 216"/>
                <a:gd name="T54" fmla="*/ 72 w 80"/>
                <a:gd name="T55" fmla="*/ 44 h 216"/>
                <a:gd name="T56" fmla="*/ 2 w 80"/>
                <a:gd name="T57" fmla="*/ 71 h 216"/>
                <a:gd name="T58" fmla="*/ 15 w 80"/>
                <a:gd name="T59" fmla="*/ 48 h 216"/>
                <a:gd name="T60" fmla="*/ 40 w 80"/>
                <a:gd name="T61" fmla="*/ 0 h 216"/>
                <a:gd name="T62" fmla="*/ 18 w 80"/>
                <a:gd name="T63" fmla="*/ 40 h 216"/>
                <a:gd name="T64" fmla="*/ 62 w 80"/>
                <a:gd name="T65" fmla="*/ 40 h 216"/>
                <a:gd name="T66" fmla="*/ 40 w 80"/>
                <a:gd name="T67" fmla="*/ 0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0" h="216">
                  <a:moveTo>
                    <a:pt x="62" y="176"/>
                  </a:moveTo>
                  <a:cubicBezTo>
                    <a:pt x="56" y="190"/>
                    <a:pt x="48" y="199"/>
                    <a:pt x="40" y="199"/>
                  </a:cubicBezTo>
                  <a:cubicBezTo>
                    <a:pt x="31" y="199"/>
                    <a:pt x="24" y="190"/>
                    <a:pt x="18" y="176"/>
                  </a:cubicBezTo>
                  <a:cubicBezTo>
                    <a:pt x="15" y="177"/>
                    <a:pt x="13" y="179"/>
                    <a:pt x="10" y="180"/>
                  </a:cubicBezTo>
                  <a:cubicBezTo>
                    <a:pt x="17" y="202"/>
                    <a:pt x="28" y="216"/>
                    <a:pt x="40" y="216"/>
                  </a:cubicBezTo>
                  <a:cubicBezTo>
                    <a:pt x="52" y="216"/>
                    <a:pt x="62" y="202"/>
                    <a:pt x="70" y="180"/>
                  </a:cubicBezTo>
                  <a:cubicBezTo>
                    <a:pt x="67" y="179"/>
                    <a:pt x="65" y="177"/>
                    <a:pt x="62" y="176"/>
                  </a:cubicBezTo>
                  <a:moveTo>
                    <a:pt x="77" y="145"/>
                  </a:moveTo>
                  <a:cubicBezTo>
                    <a:pt x="75" y="146"/>
                    <a:pt x="73" y="146"/>
                    <a:pt x="70" y="146"/>
                  </a:cubicBezTo>
                  <a:cubicBezTo>
                    <a:pt x="69" y="154"/>
                    <a:pt x="67" y="162"/>
                    <a:pt x="65" y="168"/>
                  </a:cubicBezTo>
                  <a:cubicBezTo>
                    <a:pt x="67" y="170"/>
                    <a:pt x="70" y="171"/>
                    <a:pt x="72" y="172"/>
                  </a:cubicBezTo>
                  <a:cubicBezTo>
                    <a:pt x="74" y="164"/>
                    <a:pt x="76" y="155"/>
                    <a:pt x="77" y="145"/>
                  </a:cubicBezTo>
                  <a:moveTo>
                    <a:pt x="2" y="145"/>
                  </a:moveTo>
                  <a:cubicBezTo>
                    <a:pt x="4" y="155"/>
                    <a:pt x="5" y="164"/>
                    <a:pt x="8" y="172"/>
                  </a:cubicBezTo>
                  <a:cubicBezTo>
                    <a:pt x="10" y="171"/>
                    <a:pt x="12" y="170"/>
                    <a:pt x="15" y="168"/>
                  </a:cubicBezTo>
                  <a:cubicBezTo>
                    <a:pt x="13" y="162"/>
                    <a:pt x="11" y="154"/>
                    <a:pt x="10" y="146"/>
                  </a:cubicBezTo>
                  <a:cubicBezTo>
                    <a:pt x="7" y="146"/>
                    <a:pt x="5" y="146"/>
                    <a:pt x="2" y="145"/>
                  </a:cubicBezTo>
                  <a:moveTo>
                    <a:pt x="79" y="124"/>
                  </a:moveTo>
                  <a:cubicBezTo>
                    <a:pt x="77" y="127"/>
                    <a:pt x="75" y="130"/>
                    <a:pt x="72" y="132"/>
                  </a:cubicBezTo>
                  <a:cubicBezTo>
                    <a:pt x="72" y="135"/>
                    <a:pt x="72" y="137"/>
                    <a:pt x="71" y="139"/>
                  </a:cubicBezTo>
                  <a:cubicBezTo>
                    <a:pt x="74" y="139"/>
                    <a:pt x="76" y="139"/>
                    <a:pt x="78" y="138"/>
                  </a:cubicBezTo>
                  <a:cubicBezTo>
                    <a:pt x="79" y="134"/>
                    <a:pt x="79" y="129"/>
                    <a:pt x="79" y="124"/>
                  </a:cubicBezTo>
                  <a:moveTo>
                    <a:pt x="0" y="124"/>
                  </a:moveTo>
                  <a:cubicBezTo>
                    <a:pt x="1" y="129"/>
                    <a:pt x="1" y="134"/>
                    <a:pt x="2" y="138"/>
                  </a:cubicBezTo>
                  <a:cubicBezTo>
                    <a:pt x="4" y="139"/>
                    <a:pt x="6" y="139"/>
                    <a:pt x="9" y="139"/>
                  </a:cubicBezTo>
                  <a:cubicBezTo>
                    <a:pt x="8" y="137"/>
                    <a:pt x="8" y="135"/>
                    <a:pt x="8" y="132"/>
                  </a:cubicBezTo>
                  <a:cubicBezTo>
                    <a:pt x="5" y="130"/>
                    <a:pt x="3" y="127"/>
                    <a:pt x="0" y="124"/>
                  </a:cubicBezTo>
                  <a:moveTo>
                    <a:pt x="7" y="94"/>
                  </a:moveTo>
                  <a:cubicBezTo>
                    <a:pt x="5" y="97"/>
                    <a:pt x="2" y="100"/>
                    <a:pt x="0" y="102"/>
                  </a:cubicBezTo>
                  <a:cubicBezTo>
                    <a:pt x="0" y="104"/>
                    <a:pt x="0" y="106"/>
                    <a:pt x="0" y="108"/>
                  </a:cubicBezTo>
                  <a:cubicBezTo>
                    <a:pt x="0" y="110"/>
                    <a:pt x="0" y="112"/>
                    <a:pt x="0" y="114"/>
                  </a:cubicBezTo>
                  <a:cubicBezTo>
                    <a:pt x="2" y="116"/>
                    <a:pt x="5" y="119"/>
                    <a:pt x="7" y="122"/>
                  </a:cubicBezTo>
                  <a:cubicBezTo>
                    <a:pt x="7" y="117"/>
                    <a:pt x="7" y="113"/>
                    <a:pt x="7" y="108"/>
                  </a:cubicBezTo>
                  <a:cubicBezTo>
                    <a:pt x="7" y="103"/>
                    <a:pt x="7" y="99"/>
                    <a:pt x="7" y="94"/>
                  </a:cubicBezTo>
                  <a:moveTo>
                    <a:pt x="73" y="94"/>
                  </a:moveTo>
                  <a:cubicBezTo>
                    <a:pt x="73" y="99"/>
                    <a:pt x="73" y="103"/>
                    <a:pt x="73" y="108"/>
                  </a:cubicBezTo>
                  <a:cubicBezTo>
                    <a:pt x="73" y="113"/>
                    <a:pt x="73" y="117"/>
                    <a:pt x="73" y="122"/>
                  </a:cubicBezTo>
                  <a:cubicBezTo>
                    <a:pt x="75" y="119"/>
                    <a:pt x="78" y="116"/>
                    <a:pt x="80" y="114"/>
                  </a:cubicBezTo>
                  <a:cubicBezTo>
                    <a:pt x="80" y="112"/>
                    <a:pt x="80" y="110"/>
                    <a:pt x="80" y="108"/>
                  </a:cubicBezTo>
                  <a:cubicBezTo>
                    <a:pt x="80" y="106"/>
                    <a:pt x="80" y="104"/>
                    <a:pt x="80" y="102"/>
                  </a:cubicBezTo>
                  <a:cubicBezTo>
                    <a:pt x="78" y="100"/>
                    <a:pt x="75" y="97"/>
                    <a:pt x="73" y="94"/>
                  </a:cubicBezTo>
                  <a:moveTo>
                    <a:pt x="71" y="77"/>
                  </a:moveTo>
                  <a:cubicBezTo>
                    <a:pt x="72" y="79"/>
                    <a:pt x="72" y="81"/>
                    <a:pt x="72" y="84"/>
                  </a:cubicBezTo>
                  <a:cubicBezTo>
                    <a:pt x="75" y="86"/>
                    <a:pt x="77" y="89"/>
                    <a:pt x="79" y="92"/>
                  </a:cubicBezTo>
                  <a:cubicBezTo>
                    <a:pt x="79" y="87"/>
                    <a:pt x="79" y="82"/>
                    <a:pt x="78" y="78"/>
                  </a:cubicBezTo>
                  <a:cubicBezTo>
                    <a:pt x="76" y="77"/>
                    <a:pt x="74" y="77"/>
                    <a:pt x="71" y="77"/>
                  </a:cubicBezTo>
                  <a:moveTo>
                    <a:pt x="9" y="77"/>
                  </a:moveTo>
                  <a:cubicBezTo>
                    <a:pt x="6" y="77"/>
                    <a:pt x="4" y="77"/>
                    <a:pt x="2" y="78"/>
                  </a:cubicBezTo>
                  <a:cubicBezTo>
                    <a:pt x="1" y="82"/>
                    <a:pt x="1" y="87"/>
                    <a:pt x="0" y="92"/>
                  </a:cubicBezTo>
                  <a:cubicBezTo>
                    <a:pt x="3" y="89"/>
                    <a:pt x="5" y="86"/>
                    <a:pt x="8" y="84"/>
                  </a:cubicBezTo>
                  <a:cubicBezTo>
                    <a:pt x="8" y="81"/>
                    <a:pt x="8" y="79"/>
                    <a:pt x="9" y="77"/>
                  </a:cubicBezTo>
                  <a:moveTo>
                    <a:pt x="72" y="44"/>
                  </a:moveTo>
                  <a:cubicBezTo>
                    <a:pt x="70" y="45"/>
                    <a:pt x="67" y="46"/>
                    <a:pt x="65" y="48"/>
                  </a:cubicBezTo>
                  <a:cubicBezTo>
                    <a:pt x="67" y="54"/>
                    <a:pt x="69" y="62"/>
                    <a:pt x="70" y="70"/>
                  </a:cubicBezTo>
                  <a:cubicBezTo>
                    <a:pt x="73" y="70"/>
                    <a:pt x="75" y="70"/>
                    <a:pt x="77" y="71"/>
                  </a:cubicBezTo>
                  <a:cubicBezTo>
                    <a:pt x="76" y="61"/>
                    <a:pt x="74" y="52"/>
                    <a:pt x="72" y="44"/>
                  </a:cubicBezTo>
                  <a:moveTo>
                    <a:pt x="8" y="44"/>
                  </a:moveTo>
                  <a:cubicBezTo>
                    <a:pt x="5" y="52"/>
                    <a:pt x="4" y="61"/>
                    <a:pt x="2" y="71"/>
                  </a:cubicBezTo>
                  <a:cubicBezTo>
                    <a:pt x="5" y="70"/>
                    <a:pt x="7" y="70"/>
                    <a:pt x="10" y="70"/>
                  </a:cubicBezTo>
                  <a:cubicBezTo>
                    <a:pt x="11" y="62"/>
                    <a:pt x="13" y="54"/>
                    <a:pt x="15" y="48"/>
                  </a:cubicBezTo>
                  <a:cubicBezTo>
                    <a:pt x="12" y="46"/>
                    <a:pt x="10" y="45"/>
                    <a:pt x="8" y="44"/>
                  </a:cubicBezTo>
                  <a:moveTo>
                    <a:pt x="40" y="0"/>
                  </a:moveTo>
                  <a:cubicBezTo>
                    <a:pt x="28" y="0"/>
                    <a:pt x="17" y="14"/>
                    <a:pt x="10" y="36"/>
                  </a:cubicBezTo>
                  <a:cubicBezTo>
                    <a:pt x="13" y="37"/>
                    <a:pt x="15" y="39"/>
                    <a:pt x="18" y="40"/>
                  </a:cubicBezTo>
                  <a:cubicBezTo>
                    <a:pt x="24" y="26"/>
                    <a:pt x="31" y="17"/>
                    <a:pt x="40" y="17"/>
                  </a:cubicBezTo>
                  <a:cubicBezTo>
                    <a:pt x="48" y="17"/>
                    <a:pt x="56" y="26"/>
                    <a:pt x="62" y="40"/>
                  </a:cubicBezTo>
                  <a:cubicBezTo>
                    <a:pt x="65" y="39"/>
                    <a:pt x="67" y="37"/>
                    <a:pt x="70" y="36"/>
                  </a:cubicBezTo>
                  <a:cubicBezTo>
                    <a:pt x="62" y="14"/>
                    <a:pt x="52" y="0"/>
                    <a:pt x="40"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37" name="Freeform 48"/>
            <p:cNvSpPr>
              <a:spLocks noEditPoints="1"/>
            </p:cNvSpPr>
            <p:nvPr/>
          </p:nvSpPr>
          <p:spPr bwMode="auto">
            <a:xfrm>
              <a:off x="1539875" y="3317875"/>
              <a:ext cx="811213" cy="300038"/>
            </a:xfrm>
            <a:custGeom>
              <a:avLst/>
              <a:gdLst>
                <a:gd name="T0" fmla="*/ 108 w 216"/>
                <a:gd name="T1" fmla="*/ 73 h 80"/>
                <a:gd name="T2" fmla="*/ 102 w 216"/>
                <a:gd name="T3" fmla="*/ 80 h 80"/>
                <a:gd name="T4" fmla="*/ 114 w 216"/>
                <a:gd name="T5" fmla="*/ 80 h 80"/>
                <a:gd name="T6" fmla="*/ 48 w 216"/>
                <a:gd name="T7" fmla="*/ 65 h 80"/>
                <a:gd name="T8" fmla="*/ 70 w 216"/>
                <a:gd name="T9" fmla="*/ 77 h 80"/>
                <a:gd name="T10" fmla="*/ 92 w 216"/>
                <a:gd name="T11" fmla="*/ 79 h 80"/>
                <a:gd name="T12" fmla="*/ 77 w 216"/>
                <a:gd name="T13" fmla="*/ 71 h 80"/>
                <a:gd name="T14" fmla="*/ 48 w 216"/>
                <a:gd name="T15" fmla="*/ 65 h 80"/>
                <a:gd name="T16" fmla="*/ 146 w 216"/>
                <a:gd name="T17" fmla="*/ 70 h 80"/>
                <a:gd name="T18" fmla="*/ 132 w 216"/>
                <a:gd name="T19" fmla="*/ 72 h 80"/>
                <a:gd name="T20" fmla="*/ 138 w 216"/>
                <a:gd name="T21" fmla="*/ 78 h 80"/>
                <a:gd name="T22" fmla="*/ 172 w 216"/>
                <a:gd name="T23" fmla="*/ 72 h 80"/>
                <a:gd name="T24" fmla="*/ 180 w 216"/>
                <a:gd name="T25" fmla="*/ 10 h 80"/>
                <a:gd name="T26" fmla="*/ 199 w 216"/>
                <a:gd name="T27" fmla="*/ 40 h 80"/>
                <a:gd name="T28" fmla="*/ 180 w 216"/>
                <a:gd name="T29" fmla="*/ 70 h 80"/>
                <a:gd name="T30" fmla="*/ 180 w 216"/>
                <a:gd name="T31" fmla="*/ 10 h 80"/>
                <a:gd name="T32" fmla="*/ 0 w 216"/>
                <a:gd name="T33" fmla="*/ 40 h 80"/>
                <a:gd name="T34" fmla="*/ 40 w 216"/>
                <a:gd name="T35" fmla="*/ 62 h 80"/>
                <a:gd name="T36" fmla="*/ 40 w 216"/>
                <a:gd name="T37" fmla="*/ 18 h 80"/>
                <a:gd name="T38" fmla="*/ 124 w 216"/>
                <a:gd name="T39" fmla="*/ 1 h 80"/>
                <a:gd name="T40" fmla="*/ 139 w 216"/>
                <a:gd name="T41" fmla="*/ 9 h 80"/>
                <a:gd name="T42" fmla="*/ 168 w 216"/>
                <a:gd name="T43" fmla="*/ 15 h 80"/>
                <a:gd name="T44" fmla="*/ 145 w 216"/>
                <a:gd name="T45" fmla="*/ 3 h 80"/>
                <a:gd name="T46" fmla="*/ 124 w 216"/>
                <a:gd name="T47" fmla="*/ 1 h 80"/>
                <a:gd name="T48" fmla="*/ 78 w 216"/>
                <a:gd name="T49" fmla="*/ 2 h 80"/>
                <a:gd name="T50" fmla="*/ 44 w 216"/>
                <a:gd name="T51" fmla="*/ 8 h 80"/>
                <a:gd name="T52" fmla="*/ 70 w 216"/>
                <a:gd name="T53" fmla="*/ 10 h 80"/>
                <a:gd name="T54" fmla="*/ 84 w 216"/>
                <a:gd name="T55" fmla="*/ 8 h 80"/>
                <a:gd name="T56" fmla="*/ 108 w 216"/>
                <a:gd name="T57" fmla="*/ 0 h 80"/>
                <a:gd name="T58" fmla="*/ 94 w 216"/>
                <a:gd name="T59" fmla="*/ 7 h 80"/>
                <a:gd name="T60" fmla="*/ 122 w 216"/>
                <a:gd name="T61" fmla="*/ 7 h 80"/>
                <a:gd name="T62" fmla="*/ 108 w 216"/>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6" h="80">
                  <a:moveTo>
                    <a:pt x="122" y="73"/>
                  </a:moveTo>
                  <a:cubicBezTo>
                    <a:pt x="117" y="73"/>
                    <a:pt x="113" y="73"/>
                    <a:pt x="108" y="73"/>
                  </a:cubicBezTo>
                  <a:cubicBezTo>
                    <a:pt x="103" y="73"/>
                    <a:pt x="99" y="73"/>
                    <a:pt x="94" y="73"/>
                  </a:cubicBezTo>
                  <a:cubicBezTo>
                    <a:pt x="97" y="75"/>
                    <a:pt x="100" y="78"/>
                    <a:pt x="102" y="80"/>
                  </a:cubicBezTo>
                  <a:cubicBezTo>
                    <a:pt x="104" y="80"/>
                    <a:pt x="106" y="80"/>
                    <a:pt x="108" y="80"/>
                  </a:cubicBezTo>
                  <a:cubicBezTo>
                    <a:pt x="110" y="80"/>
                    <a:pt x="112" y="80"/>
                    <a:pt x="114" y="80"/>
                  </a:cubicBezTo>
                  <a:cubicBezTo>
                    <a:pt x="116" y="78"/>
                    <a:pt x="119" y="75"/>
                    <a:pt x="122" y="73"/>
                  </a:cubicBezTo>
                  <a:moveTo>
                    <a:pt x="48" y="65"/>
                  </a:moveTo>
                  <a:cubicBezTo>
                    <a:pt x="46" y="67"/>
                    <a:pt x="45" y="70"/>
                    <a:pt x="44" y="72"/>
                  </a:cubicBezTo>
                  <a:cubicBezTo>
                    <a:pt x="52" y="74"/>
                    <a:pt x="61" y="76"/>
                    <a:pt x="70" y="77"/>
                  </a:cubicBezTo>
                  <a:cubicBezTo>
                    <a:pt x="73" y="78"/>
                    <a:pt x="75" y="78"/>
                    <a:pt x="78" y="78"/>
                  </a:cubicBezTo>
                  <a:cubicBezTo>
                    <a:pt x="82" y="79"/>
                    <a:pt x="87" y="79"/>
                    <a:pt x="92" y="79"/>
                  </a:cubicBezTo>
                  <a:cubicBezTo>
                    <a:pt x="89" y="77"/>
                    <a:pt x="86" y="75"/>
                    <a:pt x="84" y="72"/>
                  </a:cubicBezTo>
                  <a:cubicBezTo>
                    <a:pt x="81" y="72"/>
                    <a:pt x="79" y="72"/>
                    <a:pt x="77" y="71"/>
                  </a:cubicBezTo>
                  <a:cubicBezTo>
                    <a:pt x="74" y="71"/>
                    <a:pt x="72" y="71"/>
                    <a:pt x="70" y="70"/>
                  </a:cubicBezTo>
                  <a:cubicBezTo>
                    <a:pt x="62" y="69"/>
                    <a:pt x="54" y="67"/>
                    <a:pt x="48" y="65"/>
                  </a:cubicBezTo>
                  <a:moveTo>
                    <a:pt x="168" y="65"/>
                  </a:moveTo>
                  <a:cubicBezTo>
                    <a:pt x="162" y="67"/>
                    <a:pt x="154" y="69"/>
                    <a:pt x="146" y="70"/>
                  </a:cubicBezTo>
                  <a:cubicBezTo>
                    <a:pt x="144" y="71"/>
                    <a:pt x="142" y="71"/>
                    <a:pt x="139" y="71"/>
                  </a:cubicBezTo>
                  <a:cubicBezTo>
                    <a:pt x="137" y="72"/>
                    <a:pt x="135" y="72"/>
                    <a:pt x="132" y="72"/>
                  </a:cubicBezTo>
                  <a:cubicBezTo>
                    <a:pt x="129" y="75"/>
                    <a:pt x="127" y="77"/>
                    <a:pt x="124" y="79"/>
                  </a:cubicBezTo>
                  <a:cubicBezTo>
                    <a:pt x="129" y="79"/>
                    <a:pt x="134" y="79"/>
                    <a:pt x="138" y="78"/>
                  </a:cubicBezTo>
                  <a:cubicBezTo>
                    <a:pt x="141" y="78"/>
                    <a:pt x="143" y="78"/>
                    <a:pt x="145" y="77"/>
                  </a:cubicBezTo>
                  <a:cubicBezTo>
                    <a:pt x="155" y="76"/>
                    <a:pt x="164" y="74"/>
                    <a:pt x="172" y="72"/>
                  </a:cubicBezTo>
                  <a:cubicBezTo>
                    <a:pt x="171" y="70"/>
                    <a:pt x="169" y="67"/>
                    <a:pt x="168" y="65"/>
                  </a:cubicBezTo>
                  <a:moveTo>
                    <a:pt x="180" y="10"/>
                  </a:moveTo>
                  <a:cubicBezTo>
                    <a:pt x="179" y="13"/>
                    <a:pt x="177" y="15"/>
                    <a:pt x="176" y="18"/>
                  </a:cubicBezTo>
                  <a:cubicBezTo>
                    <a:pt x="190" y="24"/>
                    <a:pt x="199" y="31"/>
                    <a:pt x="199" y="40"/>
                  </a:cubicBezTo>
                  <a:cubicBezTo>
                    <a:pt x="199" y="49"/>
                    <a:pt x="190" y="56"/>
                    <a:pt x="176" y="62"/>
                  </a:cubicBezTo>
                  <a:cubicBezTo>
                    <a:pt x="177" y="65"/>
                    <a:pt x="179" y="67"/>
                    <a:pt x="180" y="70"/>
                  </a:cubicBezTo>
                  <a:cubicBezTo>
                    <a:pt x="202" y="63"/>
                    <a:pt x="216" y="52"/>
                    <a:pt x="216" y="40"/>
                  </a:cubicBezTo>
                  <a:cubicBezTo>
                    <a:pt x="216" y="28"/>
                    <a:pt x="202" y="17"/>
                    <a:pt x="180" y="10"/>
                  </a:cubicBezTo>
                  <a:moveTo>
                    <a:pt x="36" y="10"/>
                  </a:moveTo>
                  <a:cubicBezTo>
                    <a:pt x="14" y="17"/>
                    <a:pt x="0" y="28"/>
                    <a:pt x="0" y="40"/>
                  </a:cubicBezTo>
                  <a:cubicBezTo>
                    <a:pt x="0" y="52"/>
                    <a:pt x="14" y="63"/>
                    <a:pt x="36" y="70"/>
                  </a:cubicBezTo>
                  <a:cubicBezTo>
                    <a:pt x="37" y="67"/>
                    <a:pt x="39" y="65"/>
                    <a:pt x="40" y="62"/>
                  </a:cubicBezTo>
                  <a:cubicBezTo>
                    <a:pt x="26" y="56"/>
                    <a:pt x="17" y="49"/>
                    <a:pt x="17" y="40"/>
                  </a:cubicBezTo>
                  <a:cubicBezTo>
                    <a:pt x="17" y="31"/>
                    <a:pt x="26" y="24"/>
                    <a:pt x="40" y="18"/>
                  </a:cubicBezTo>
                  <a:cubicBezTo>
                    <a:pt x="39" y="15"/>
                    <a:pt x="37" y="13"/>
                    <a:pt x="36" y="10"/>
                  </a:cubicBezTo>
                  <a:moveTo>
                    <a:pt x="124" y="1"/>
                  </a:moveTo>
                  <a:cubicBezTo>
                    <a:pt x="127" y="3"/>
                    <a:pt x="129" y="5"/>
                    <a:pt x="132" y="8"/>
                  </a:cubicBezTo>
                  <a:cubicBezTo>
                    <a:pt x="135" y="8"/>
                    <a:pt x="137" y="8"/>
                    <a:pt x="139" y="9"/>
                  </a:cubicBezTo>
                  <a:cubicBezTo>
                    <a:pt x="142" y="9"/>
                    <a:pt x="144" y="9"/>
                    <a:pt x="146" y="10"/>
                  </a:cubicBezTo>
                  <a:cubicBezTo>
                    <a:pt x="154" y="11"/>
                    <a:pt x="162" y="13"/>
                    <a:pt x="168" y="15"/>
                  </a:cubicBezTo>
                  <a:cubicBezTo>
                    <a:pt x="169" y="13"/>
                    <a:pt x="171" y="10"/>
                    <a:pt x="172" y="8"/>
                  </a:cubicBezTo>
                  <a:cubicBezTo>
                    <a:pt x="164" y="6"/>
                    <a:pt x="155" y="4"/>
                    <a:pt x="145" y="3"/>
                  </a:cubicBezTo>
                  <a:cubicBezTo>
                    <a:pt x="143" y="2"/>
                    <a:pt x="141" y="2"/>
                    <a:pt x="138" y="2"/>
                  </a:cubicBezTo>
                  <a:cubicBezTo>
                    <a:pt x="134" y="1"/>
                    <a:pt x="129" y="1"/>
                    <a:pt x="124" y="1"/>
                  </a:cubicBezTo>
                  <a:moveTo>
                    <a:pt x="92" y="1"/>
                  </a:moveTo>
                  <a:cubicBezTo>
                    <a:pt x="87" y="1"/>
                    <a:pt x="82" y="1"/>
                    <a:pt x="78" y="2"/>
                  </a:cubicBezTo>
                  <a:cubicBezTo>
                    <a:pt x="75" y="2"/>
                    <a:pt x="73" y="2"/>
                    <a:pt x="70" y="3"/>
                  </a:cubicBezTo>
                  <a:cubicBezTo>
                    <a:pt x="61" y="4"/>
                    <a:pt x="52" y="6"/>
                    <a:pt x="44" y="8"/>
                  </a:cubicBezTo>
                  <a:cubicBezTo>
                    <a:pt x="45" y="10"/>
                    <a:pt x="46" y="13"/>
                    <a:pt x="48" y="15"/>
                  </a:cubicBezTo>
                  <a:cubicBezTo>
                    <a:pt x="54" y="13"/>
                    <a:pt x="62" y="11"/>
                    <a:pt x="70" y="10"/>
                  </a:cubicBezTo>
                  <a:cubicBezTo>
                    <a:pt x="72" y="9"/>
                    <a:pt x="74" y="9"/>
                    <a:pt x="77" y="9"/>
                  </a:cubicBezTo>
                  <a:cubicBezTo>
                    <a:pt x="79" y="8"/>
                    <a:pt x="81" y="8"/>
                    <a:pt x="84" y="8"/>
                  </a:cubicBezTo>
                  <a:cubicBezTo>
                    <a:pt x="86" y="5"/>
                    <a:pt x="89" y="3"/>
                    <a:pt x="92" y="1"/>
                  </a:cubicBezTo>
                  <a:moveTo>
                    <a:pt x="108" y="0"/>
                  </a:moveTo>
                  <a:cubicBezTo>
                    <a:pt x="106" y="0"/>
                    <a:pt x="104" y="0"/>
                    <a:pt x="102" y="0"/>
                  </a:cubicBezTo>
                  <a:cubicBezTo>
                    <a:pt x="100" y="2"/>
                    <a:pt x="97" y="5"/>
                    <a:pt x="94" y="7"/>
                  </a:cubicBezTo>
                  <a:cubicBezTo>
                    <a:pt x="99" y="7"/>
                    <a:pt x="103" y="7"/>
                    <a:pt x="108" y="7"/>
                  </a:cubicBezTo>
                  <a:cubicBezTo>
                    <a:pt x="113" y="7"/>
                    <a:pt x="117" y="7"/>
                    <a:pt x="122" y="7"/>
                  </a:cubicBezTo>
                  <a:cubicBezTo>
                    <a:pt x="119" y="5"/>
                    <a:pt x="116" y="2"/>
                    <a:pt x="114" y="0"/>
                  </a:cubicBezTo>
                  <a:cubicBezTo>
                    <a:pt x="112" y="0"/>
                    <a:pt x="110" y="0"/>
                    <a:pt x="108"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38" name="Freeform 49"/>
            <p:cNvSpPr>
              <a:spLocks noEditPoints="1"/>
            </p:cNvSpPr>
            <p:nvPr/>
          </p:nvSpPr>
          <p:spPr bwMode="auto">
            <a:xfrm>
              <a:off x="1625600" y="3160713"/>
              <a:ext cx="639763" cy="615950"/>
            </a:xfrm>
            <a:custGeom>
              <a:avLst/>
              <a:gdLst>
                <a:gd name="T0" fmla="*/ 17 w 170"/>
                <a:gd name="T1" fmla="*/ 104 h 164"/>
                <a:gd name="T2" fmla="*/ 8 w 170"/>
                <a:gd name="T3" fmla="*/ 159 h 164"/>
                <a:gd name="T4" fmla="*/ 55 w 170"/>
                <a:gd name="T5" fmla="*/ 154 h 164"/>
                <a:gd name="T6" fmla="*/ 85 w 170"/>
                <a:gd name="T7" fmla="*/ 135 h 164"/>
                <a:gd name="T8" fmla="*/ 60 w 170"/>
                <a:gd name="T9" fmla="*/ 142 h 164"/>
                <a:gd name="T10" fmla="*/ 33 w 170"/>
                <a:gd name="T11" fmla="*/ 150 h 164"/>
                <a:gd name="T12" fmla="*/ 21 w 170"/>
                <a:gd name="T13" fmla="*/ 114 h 164"/>
                <a:gd name="T14" fmla="*/ 36 w 170"/>
                <a:gd name="T15" fmla="*/ 88 h 164"/>
                <a:gd name="T16" fmla="*/ 129 w 170"/>
                <a:gd name="T17" fmla="*/ 82 h 164"/>
                <a:gd name="T18" fmla="*/ 118 w 170"/>
                <a:gd name="T19" fmla="*/ 96 h 164"/>
                <a:gd name="T20" fmla="*/ 99 w 170"/>
                <a:gd name="T21" fmla="*/ 115 h 164"/>
                <a:gd name="T22" fmla="*/ 85 w 170"/>
                <a:gd name="T23" fmla="*/ 126 h 164"/>
                <a:gd name="T24" fmla="*/ 101 w 170"/>
                <a:gd name="T25" fmla="*/ 121 h 164"/>
                <a:gd name="T26" fmla="*/ 113 w 170"/>
                <a:gd name="T27" fmla="*/ 110 h 164"/>
                <a:gd name="T28" fmla="*/ 124 w 170"/>
                <a:gd name="T29" fmla="*/ 98 h 164"/>
                <a:gd name="T30" fmla="*/ 129 w 170"/>
                <a:gd name="T31" fmla="*/ 82 h 164"/>
                <a:gd name="T32" fmla="*/ 69 w 170"/>
                <a:gd name="T33" fmla="*/ 43 h 164"/>
                <a:gd name="T34" fmla="*/ 57 w 170"/>
                <a:gd name="T35" fmla="*/ 54 h 164"/>
                <a:gd name="T36" fmla="*/ 45 w 170"/>
                <a:gd name="T37" fmla="*/ 66 h 164"/>
                <a:gd name="T38" fmla="*/ 41 w 170"/>
                <a:gd name="T39" fmla="*/ 82 h 164"/>
                <a:gd name="T40" fmla="*/ 52 w 170"/>
                <a:gd name="T41" fmla="*/ 68 h 164"/>
                <a:gd name="T42" fmla="*/ 71 w 170"/>
                <a:gd name="T43" fmla="*/ 49 h 164"/>
                <a:gd name="T44" fmla="*/ 85 w 170"/>
                <a:gd name="T45" fmla="*/ 38 h 164"/>
                <a:gd name="T46" fmla="*/ 147 w 170"/>
                <a:gd name="T47" fmla="*/ 0 h 164"/>
                <a:gd name="T48" fmla="*/ 107 w 170"/>
                <a:gd name="T49" fmla="*/ 14 h 164"/>
                <a:gd name="T50" fmla="*/ 91 w 170"/>
                <a:gd name="T51" fmla="*/ 33 h 164"/>
                <a:gd name="T52" fmla="*/ 117 w 170"/>
                <a:gd name="T53" fmla="*/ 18 h 164"/>
                <a:gd name="T54" fmla="*/ 149 w 170"/>
                <a:gd name="T55" fmla="*/ 18 h 164"/>
                <a:gd name="T56" fmla="*/ 145 w 170"/>
                <a:gd name="T57" fmla="*/ 57 h 164"/>
                <a:gd name="T58" fmla="*/ 138 w 170"/>
                <a:gd name="T59" fmla="*/ 82 h 164"/>
                <a:gd name="T60" fmla="*/ 157 w 170"/>
                <a:gd name="T61" fmla="*/ 52 h 164"/>
                <a:gd name="T62" fmla="*/ 147 w 170"/>
                <a:gd name="T63"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0" h="164">
                  <a:moveTo>
                    <a:pt x="32" y="82"/>
                  </a:moveTo>
                  <a:cubicBezTo>
                    <a:pt x="26" y="90"/>
                    <a:pt x="21" y="97"/>
                    <a:pt x="17" y="104"/>
                  </a:cubicBezTo>
                  <a:cubicBezTo>
                    <a:pt x="16" y="107"/>
                    <a:pt x="14" y="109"/>
                    <a:pt x="13" y="112"/>
                  </a:cubicBezTo>
                  <a:cubicBezTo>
                    <a:pt x="2" y="133"/>
                    <a:pt x="0" y="150"/>
                    <a:pt x="8" y="159"/>
                  </a:cubicBezTo>
                  <a:cubicBezTo>
                    <a:pt x="12" y="162"/>
                    <a:pt x="17" y="164"/>
                    <a:pt x="23" y="164"/>
                  </a:cubicBezTo>
                  <a:cubicBezTo>
                    <a:pt x="32" y="164"/>
                    <a:pt x="43" y="160"/>
                    <a:pt x="55" y="154"/>
                  </a:cubicBezTo>
                  <a:cubicBezTo>
                    <a:pt x="58" y="153"/>
                    <a:pt x="60" y="151"/>
                    <a:pt x="63" y="150"/>
                  </a:cubicBezTo>
                  <a:cubicBezTo>
                    <a:pt x="70" y="146"/>
                    <a:pt x="77" y="141"/>
                    <a:pt x="85" y="135"/>
                  </a:cubicBezTo>
                  <a:cubicBezTo>
                    <a:pt x="83" y="134"/>
                    <a:pt x="81" y="132"/>
                    <a:pt x="79" y="131"/>
                  </a:cubicBezTo>
                  <a:cubicBezTo>
                    <a:pt x="73" y="135"/>
                    <a:pt x="66" y="139"/>
                    <a:pt x="60" y="142"/>
                  </a:cubicBezTo>
                  <a:cubicBezTo>
                    <a:pt x="57" y="144"/>
                    <a:pt x="55" y="145"/>
                    <a:pt x="53" y="146"/>
                  </a:cubicBezTo>
                  <a:cubicBezTo>
                    <a:pt x="45" y="149"/>
                    <a:pt x="38" y="150"/>
                    <a:pt x="33" y="150"/>
                  </a:cubicBezTo>
                  <a:cubicBezTo>
                    <a:pt x="28" y="150"/>
                    <a:pt x="24" y="149"/>
                    <a:pt x="21" y="146"/>
                  </a:cubicBezTo>
                  <a:cubicBezTo>
                    <a:pt x="15" y="140"/>
                    <a:pt x="15" y="129"/>
                    <a:pt x="21" y="114"/>
                  </a:cubicBezTo>
                  <a:cubicBezTo>
                    <a:pt x="22" y="112"/>
                    <a:pt x="23" y="109"/>
                    <a:pt x="25" y="107"/>
                  </a:cubicBezTo>
                  <a:cubicBezTo>
                    <a:pt x="28" y="101"/>
                    <a:pt x="32" y="94"/>
                    <a:pt x="36" y="88"/>
                  </a:cubicBezTo>
                  <a:cubicBezTo>
                    <a:pt x="35" y="86"/>
                    <a:pt x="33" y="84"/>
                    <a:pt x="32" y="82"/>
                  </a:cubicBezTo>
                  <a:moveTo>
                    <a:pt x="129" y="82"/>
                  </a:moveTo>
                  <a:cubicBezTo>
                    <a:pt x="128" y="84"/>
                    <a:pt x="126" y="86"/>
                    <a:pt x="125" y="88"/>
                  </a:cubicBezTo>
                  <a:cubicBezTo>
                    <a:pt x="123" y="90"/>
                    <a:pt x="120" y="93"/>
                    <a:pt x="118" y="96"/>
                  </a:cubicBezTo>
                  <a:cubicBezTo>
                    <a:pt x="115" y="99"/>
                    <a:pt x="112" y="102"/>
                    <a:pt x="109" y="106"/>
                  </a:cubicBezTo>
                  <a:cubicBezTo>
                    <a:pt x="105" y="109"/>
                    <a:pt x="102" y="112"/>
                    <a:pt x="99" y="115"/>
                  </a:cubicBezTo>
                  <a:cubicBezTo>
                    <a:pt x="96" y="117"/>
                    <a:pt x="93" y="120"/>
                    <a:pt x="91" y="122"/>
                  </a:cubicBezTo>
                  <a:cubicBezTo>
                    <a:pt x="89" y="123"/>
                    <a:pt x="87" y="125"/>
                    <a:pt x="85" y="126"/>
                  </a:cubicBezTo>
                  <a:cubicBezTo>
                    <a:pt x="87" y="128"/>
                    <a:pt x="89" y="129"/>
                    <a:pt x="91" y="131"/>
                  </a:cubicBezTo>
                  <a:cubicBezTo>
                    <a:pt x="94" y="128"/>
                    <a:pt x="98" y="125"/>
                    <a:pt x="101" y="121"/>
                  </a:cubicBezTo>
                  <a:cubicBezTo>
                    <a:pt x="104" y="119"/>
                    <a:pt x="106" y="117"/>
                    <a:pt x="109" y="114"/>
                  </a:cubicBezTo>
                  <a:cubicBezTo>
                    <a:pt x="110" y="113"/>
                    <a:pt x="112" y="112"/>
                    <a:pt x="113" y="110"/>
                  </a:cubicBezTo>
                  <a:cubicBezTo>
                    <a:pt x="115" y="109"/>
                    <a:pt x="116" y="108"/>
                    <a:pt x="117" y="106"/>
                  </a:cubicBezTo>
                  <a:cubicBezTo>
                    <a:pt x="120" y="104"/>
                    <a:pt x="122" y="101"/>
                    <a:pt x="124" y="98"/>
                  </a:cubicBezTo>
                  <a:cubicBezTo>
                    <a:pt x="128" y="95"/>
                    <a:pt x="131" y="91"/>
                    <a:pt x="133" y="88"/>
                  </a:cubicBezTo>
                  <a:cubicBezTo>
                    <a:pt x="132" y="86"/>
                    <a:pt x="131" y="84"/>
                    <a:pt x="129" y="82"/>
                  </a:cubicBezTo>
                  <a:moveTo>
                    <a:pt x="79" y="33"/>
                  </a:moveTo>
                  <a:cubicBezTo>
                    <a:pt x="76" y="36"/>
                    <a:pt x="72" y="39"/>
                    <a:pt x="69" y="43"/>
                  </a:cubicBezTo>
                  <a:cubicBezTo>
                    <a:pt x="66" y="45"/>
                    <a:pt x="63" y="47"/>
                    <a:pt x="61" y="50"/>
                  </a:cubicBezTo>
                  <a:cubicBezTo>
                    <a:pt x="59" y="51"/>
                    <a:pt x="58" y="52"/>
                    <a:pt x="57" y="54"/>
                  </a:cubicBezTo>
                  <a:cubicBezTo>
                    <a:pt x="55" y="55"/>
                    <a:pt x="54" y="57"/>
                    <a:pt x="53" y="58"/>
                  </a:cubicBezTo>
                  <a:cubicBezTo>
                    <a:pt x="50" y="60"/>
                    <a:pt x="48" y="63"/>
                    <a:pt x="45" y="66"/>
                  </a:cubicBezTo>
                  <a:cubicBezTo>
                    <a:pt x="42" y="69"/>
                    <a:pt x="39" y="73"/>
                    <a:pt x="36" y="76"/>
                  </a:cubicBezTo>
                  <a:cubicBezTo>
                    <a:pt x="38" y="78"/>
                    <a:pt x="39" y="80"/>
                    <a:pt x="41" y="82"/>
                  </a:cubicBezTo>
                  <a:cubicBezTo>
                    <a:pt x="42" y="80"/>
                    <a:pt x="44" y="78"/>
                    <a:pt x="45" y="76"/>
                  </a:cubicBezTo>
                  <a:cubicBezTo>
                    <a:pt x="47" y="74"/>
                    <a:pt x="50" y="71"/>
                    <a:pt x="52" y="68"/>
                  </a:cubicBezTo>
                  <a:cubicBezTo>
                    <a:pt x="55" y="65"/>
                    <a:pt x="58" y="62"/>
                    <a:pt x="61" y="58"/>
                  </a:cubicBezTo>
                  <a:cubicBezTo>
                    <a:pt x="65" y="55"/>
                    <a:pt x="68" y="52"/>
                    <a:pt x="71" y="49"/>
                  </a:cubicBezTo>
                  <a:cubicBezTo>
                    <a:pt x="74" y="47"/>
                    <a:pt x="77" y="44"/>
                    <a:pt x="79" y="42"/>
                  </a:cubicBezTo>
                  <a:cubicBezTo>
                    <a:pt x="81" y="41"/>
                    <a:pt x="83" y="39"/>
                    <a:pt x="85" y="38"/>
                  </a:cubicBezTo>
                  <a:cubicBezTo>
                    <a:pt x="83" y="36"/>
                    <a:pt x="81" y="35"/>
                    <a:pt x="79" y="33"/>
                  </a:cubicBezTo>
                  <a:moveTo>
                    <a:pt x="147" y="0"/>
                  </a:moveTo>
                  <a:cubicBezTo>
                    <a:pt x="138" y="0"/>
                    <a:pt x="127" y="4"/>
                    <a:pt x="115" y="10"/>
                  </a:cubicBezTo>
                  <a:cubicBezTo>
                    <a:pt x="112" y="11"/>
                    <a:pt x="110" y="13"/>
                    <a:pt x="107" y="14"/>
                  </a:cubicBezTo>
                  <a:cubicBezTo>
                    <a:pt x="100" y="18"/>
                    <a:pt x="92" y="23"/>
                    <a:pt x="85" y="29"/>
                  </a:cubicBezTo>
                  <a:cubicBezTo>
                    <a:pt x="87" y="30"/>
                    <a:pt x="89" y="32"/>
                    <a:pt x="91" y="33"/>
                  </a:cubicBezTo>
                  <a:cubicBezTo>
                    <a:pt x="97" y="29"/>
                    <a:pt x="104" y="25"/>
                    <a:pt x="110" y="22"/>
                  </a:cubicBezTo>
                  <a:cubicBezTo>
                    <a:pt x="112" y="20"/>
                    <a:pt x="115" y="19"/>
                    <a:pt x="117" y="18"/>
                  </a:cubicBezTo>
                  <a:cubicBezTo>
                    <a:pt x="125" y="15"/>
                    <a:pt x="131" y="14"/>
                    <a:pt x="137" y="14"/>
                  </a:cubicBezTo>
                  <a:cubicBezTo>
                    <a:pt x="142" y="14"/>
                    <a:pt x="146" y="15"/>
                    <a:pt x="149" y="18"/>
                  </a:cubicBezTo>
                  <a:cubicBezTo>
                    <a:pt x="155" y="24"/>
                    <a:pt x="154" y="35"/>
                    <a:pt x="149" y="50"/>
                  </a:cubicBezTo>
                  <a:cubicBezTo>
                    <a:pt x="148" y="52"/>
                    <a:pt x="146" y="55"/>
                    <a:pt x="145" y="57"/>
                  </a:cubicBezTo>
                  <a:cubicBezTo>
                    <a:pt x="142" y="63"/>
                    <a:pt x="138" y="70"/>
                    <a:pt x="133" y="76"/>
                  </a:cubicBezTo>
                  <a:cubicBezTo>
                    <a:pt x="135" y="78"/>
                    <a:pt x="136" y="80"/>
                    <a:pt x="138" y="82"/>
                  </a:cubicBezTo>
                  <a:cubicBezTo>
                    <a:pt x="144" y="74"/>
                    <a:pt x="149" y="67"/>
                    <a:pt x="153" y="60"/>
                  </a:cubicBezTo>
                  <a:cubicBezTo>
                    <a:pt x="154" y="57"/>
                    <a:pt x="156" y="55"/>
                    <a:pt x="157" y="52"/>
                  </a:cubicBezTo>
                  <a:cubicBezTo>
                    <a:pt x="168" y="31"/>
                    <a:pt x="170" y="14"/>
                    <a:pt x="162" y="5"/>
                  </a:cubicBezTo>
                  <a:cubicBezTo>
                    <a:pt x="158" y="2"/>
                    <a:pt x="153" y="0"/>
                    <a:pt x="147"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39" name="Freeform 50"/>
            <p:cNvSpPr>
              <a:spLocks noEditPoints="1"/>
            </p:cNvSpPr>
            <p:nvPr/>
          </p:nvSpPr>
          <p:spPr bwMode="auto">
            <a:xfrm>
              <a:off x="1625600" y="3160713"/>
              <a:ext cx="639763" cy="615950"/>
            </a:xfrm>
            <a:custGeom>
              <a:avLst/>
              <a:gdLst>
                <a:gd name="T0" fmla="*/ 21 w 170"/>
                <a:gd name="T1" fmla="*/ 50 h 164"/>
                <a:gd name="T2" fmla="*/ 21 w 170"/>
                <a:gd name="T3" fmla="*/ 18 h 164"/>
                <a:gd name="T4" fmla="*/ 33 w 170"/>
                <a:gd name="T5" fmla="*/ 14 h 164"/>
                <a:gd name="T6" fmla="*/ 53 w 170"/>
                <a:gd name="T7" fmla="*/ 18 h 164"/>
                <a:gd name="T8" fmla="*/ 60 w 170"/>
                <a:gd name="T9" fmla="*/ 22 h 164"/>
                <a:gd name="T10" fmla="*/ 79 w 170"/>
                <a:gd name="T11" fmla="*/ 33 h 164"/>
                <a:gd name="T12" fmla="*/ 85 w 170"/>
                <a:gd name="T13" fmla="*/ 38 h 164"/>
                <a:gd name="T14" fmla="*/ 91 w 170"/>
                <a:gd name="T15" fmla="*/ 42 h 164"/>
                <a:gd name="T16" fmla="*/ 99 w 170"/>
                <a:gd name="T17" fmla="*/ 49 h 164"/>
                <a:gd name="T18" fmla="*/ 109 w 170"/>
                <a:gd name="T19" fmla="*/ 58 h 164"/>
                <a:gd name="T20" fmla="*/ 118 w 170"/>
                <a:gd name="T21" fmla="*/ 68 h 164"/>
                <a:gd name="T22" fmla="*/ 125 w 170"/>
                <a:gd name="T23" fmla="*/ 76 h 164"/>
                <a:gd name="T24" fmla="*/ 129 w 170"/>
                <a:gd name="T25" fmla="*/ 82 h 164"/>
                <a:gd name="T26" fmla="*/ 133 w 170"/>
                <a:gd name="T27" fmla="*/ 88 h 164"/>
                <a:gd name="T28" fmla="*/ 145 w 170"/>
                <a:gd name="T29" fmla="*/ 107 h 164"/>
                <a:gd name="T30" fmla="*/ 149 w 170"/>
                <a:gd name="T31" fmla="*/ 114 h 164"/>
                <a:gd name="T32" fmla="*/ 149 w 170"/>
                <a:gd name="T33" fmla="*/ 146 h 164"/>
                <a:gd name="T34" fmla="*/ 137 w 170"/>
                <a:gd name="T35" fmla="*/ 150 h 164"/>
                <a:gd name="T36" fmla="*/ 117 w 170"/>
                <a:gd name="T37" fmla="*/ 146 h 164"/>
                <a:gd name="T38" fmla="*/ 110 w 170"/>
                <a:gd name="T39" fmla="*/ 142 h 164"/>
                <a:gd name="T40" fmla="*/ 91 w 170"/>
                <a:gd name="T41" fmla="*/ 131 h 164"/>
                <a:gd name="T42" fmla="*/ 85 w 170"/>
                <a:gd name="T43" fmla="*/ 126 h 164"/>
                <a:gd name="T44" fmla="*/ 79 w 170"/>
                <a:gd name="T45" fmla="*/ 122 h 164"/>
                <a:gd name="T46" fmla="*/ 71 w 170"/>
                <a:gd name="T47" fmla="*/ 115 h 164"/>
                <a:gd name="T48" fmla="*/ 61 w 170"/>
                <a:gd name="T49" fmla="*/ 106 h 164"/>
                <a:gd name="T50" fmla="*/ 52 w 170"/>
                <a:gd name="T51" fmla="*/ 96 h 164"/>
                <a:gd name="T52" fmla="*/ 45 w 170"/>
                <a:gd name="T53" fmla="*/ 88 h 164"/>
                <a:gd name="T54" fmla="*/ 41 w 170"/>
                <a:gd name="T55" fmla="*/ 82 h 164"/>
                <a:gd name="T56" fmla="*/ 36 w 170"/>
                <a:gd name="T57" fmla="*/ 76 h 164"/>
                <a:gd name="T58" fmla="*/ 25 w 170"/>
                <a:gd name="T59" fmla="*/ 57 h 164"/>
                <a:gd name="T60" fmla="*/ 21 w 170"/>
                <a:gd name="T61" fmla="*/ 50 h 164"/>
                <a:gd name="T62" fmla="*/ 23 w 170"/>
                <a:gd name="T63" fmla="*/ 0 h 164"/>
                <a:gd name="T64" fmla="*/ 8 w 170"/>
                <a:gd name="T65" fmla="*/ 5 h 164"/>
                <a:gd name="T66" fmla="*/ 13 w 170"/>
                <a:gd name="T67" fmla="*/ 52 h 164"/>
                <a:gd name="T68" fmla="*/ 17 w 170"/>
                <a:gd name="T69" fmla="*/ 60 h 164"/>
                <a:gd name="T70" fmla="*/ 32 w 170"/>
                <a:gd name="T71" fmla="*/ 82 h 164"/>
                <a:gd name="T72" fmla="*/ 36 w 170"/>
                <a:gd name="T73" fmla="*/ 88 h 164"/>
                <a:gd name="T74" fmla="*/ 45 w 170"/>
                <a:gd name="T75" fmla="*/ 98 h 164"/>
                <a:gd name="T76" fmla="*/ 53 w 170"/>
                <a:gd name="T77" fmla="*/ 106 h 164"/>
                <a:gd name="T78" fmla="*/ 57 w 170"/>
                <a:gd name="T79" fmla="*/ 110 h 164"/>
                <a:gd name="T80" fmla="*/ 61 w 170"/>
                <a:gd name="T81" fmla="*/ 114 h 164"/>
                <a:gd name="T82" fmla="*/ 69 w 170"/>
                <a:gd name="T83" fmla="*/ 121 h 164"/>
                <a:gd name="T84" fmla="*/ 79 w 170"/>
                <a:gd name="T85" fmla="*/ 131 h 164"/>
                <a:gd name="T86" fmla="*/ 85 w 170"/>
                <a:gd name="T87" fmla="*/ 135 h 164"/>
                <a:gd name="T88" fmla="*/ 107 w 170"/>
                <a:gd name="T89" fmla="*/ 150 h 164"/>
                <a:gd name="T90" fmla="*/ 115 w 170"/>
                <a:gd name="T91" fmla="*/ 154 h 164"/>
                <a:gd name="T92" fmla="*/ 147 w 170"/>
                <a:gd name="T93" fmla="*/ 164 h 164"/>
                <a:gd name="T94" fmla="*/ 162 w 170"/>
                <a:gd name="T95" fmla="*/ 159 h 164"/>
                <a:gd name="T96" fmla="*/ 157 w 170"/>
                <a:gd name="T97" fmla="*/ 112 h 164"/>
                <a:gd name="T98" fmla="*/ 153 w 170"/>
                <a:gd name="T99" fmla="*/ 104 h 164"/>
                <a:gd name="T100" fmla="*/ 138 w 170"/>
                <a:gd name="T101" fmla="*/ 82 h 164"/>
                <a:gd name="T102" fmla="*/ 133 w 170"/>
                <a:gd name="T103" fmla="*/ 76 h 164"/>
                <a:gd name="T104" fmla="*/ 124 w 170"/>
                <a:gd name="T105" fmla="*/ 66 h 164"/>
                <a:gd name="T106" fmla="*/ 117 w 170"/>
                <a:gd name="T107" fmla="*/ 58 h 164"/>
                <a:gd name="T108" fmla="*/ 113 w 170"/>
                <a:gd name="T109" fmla="*/ 54 h 164"/>
                <a:gd name="T110" fmla="*/ 109 w 170"/>
                <a:gd name="T111" fmla="*/ 50 h 164"/>
                <a:gd name="T112" fmla="*/ 101 w 170"/>
                <a:gd name="T113" fmla="*/ 43 h 164"/>
                <a:gd name="T114" fmla="*/ 91 w 170"/>
                <a:gd name="T115" fmla="*/ 33 h 164"/>
                <a:gd name="T116" fmla="*/ 85 w 170"/>
                <a:gd name="T117" fmla="*/ 29 h 164"/>
                <a:gd name="T118" fmla="*/ 63 w 170"/>
                <a:gd name="T119" fmla="*/ 14 h 164"/>
                <a:gd name="T120" fmla="*/ 55 w 170"/>
                <a:gd name="T121" fmla="*/ 10 h 164"/>
                <a:gd name="T122" fmla="*/ 23 w 170"/>
                <a:gd name="T123"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70" h="164">
                  <a:moveTo>
                    <a:pt x="21" y="50"/>
                  </a:moveTo>
                  <a:cubicBezTo>
                    <a:pt x="15" y="35"/>
                    <a:pt x="15" y="24"/>
                    <a:pt x="21" y="18"/>
                  </a:cubicBezTo>
                  <a:cubicBezTo>
                    <a:pt x="24" y="15"/>
                    <a:pt x="28" y="14"/>
                    <a:pt x="33" y="14"/>
                  </a:cubicBezTo>
                  <a:cubicBezTo>
                    <a:pt x="38" y="14"/>
                    <a:pt x="45" y="15"/>
                    <a:pt x="53" y="18"/>
                  </a:cubicBezTo>
                  <a:cubicBezTo>
                    <a:pt x="55" y="19"/>
                    <a:pt x="57" y="20"/>
                    <a:pt x="60" y="22"/>
                  </a:cubicBezTo>
                  <a:cubicBezTo>
                    <a:pt x="66" y="25"/>
                    <a:pt x="73" y="29"/>
                    <a:pt x="79" y="33"/>
                  </a:cubicBezTo>
                  <a:cubicBezTo>
                    <a:pt x="81" y="35"/>
                    <a:pt x="83" y="36"/>
                    <a:pt x="85" y="38"/>
                  </a:cubicBezTo>
                  <a:cubicBezTo>
                    <a:pt x="87" y="39"/>
                    <a:pt x="89" y="41"/>
                    <a:pt x="91" y="42"/>
                  </a:cubicBezTo>
                  <a:cubicBezTo>
                    <a:pt x="93" y="44"/>
                    <a:pt x="96" y="47"/>
                    <a:pt x="99" y="49"/>
                  </a:cubicBezTo>
                  <a:cubicBezTo>
                    <a:pt x="102" y="52"/>
                    <a:pt x="105" y="55"/>
                    <a:pt x="109" y="58"/>
                  </a:cubicBezTo>
                  <a:cubicBezTo>
                    <a:pt x="112" y="62"/>
                    <a:pt x="115" y="65"/>
                    <a:pt x="118" y="68"/>
                  </a:cubicBezTo>
                  <a:cubicBezTo>
                    <a:pt x="120" y="71"/>
                    <a:pt x="123" y="74"/>
                    <a:pt x="125" y="76"/>
                  </a:cubicBezTo>
                  <a:cubicBezTo>
                    <a:pt x="126" y="78"/>
                    <a:pt x="128" y="80"/>
                    <a:pt x="129" y="82"/>
                  </a:cubicBezTo>
                  <a:cubicBezTo>
                    <a:pt x="131" y="84"/>
                    <a:pt x="132" y="86"/>
                    <a:pt x="133" y="88"/>
                  </a:cubicBezTo>
                  <a:cubicBezTo>
                    <a:pt x="138" y="94"/>
                    <a:pt x="142" y="101"/>
                    <a:pt x="145" y="107"/>
                  </a:cubicBezTo>
                  <a:cubicBezTo>
                    <a:pt x="146" y="109"/>
                    <a:pt x="148" y="112"/>
                    <a:pt x="149" y="114"/>
                  </a:cubicBezTo>
                  <a:cubicBezTo>
                    <a:pt x="154" y="129"/>
                    <a:pt x="155" y="140"/>
                    <a:pt x="149" y="146"/>
                  </a:cubicBezTo>
                  <a:cubicBezTo>
                    <a:pt x="146" y="149"/>
                    <a:pt x="142" y="150"/>
                    <a:pt x="137" y="150"/>
                  </a:cubicBezTo>
                  <a:cubicBezTo>
                    <a:pt x="131" y="150"/>
                    <a:pt x="125" y="149"/>
                    <a:pt x="117" y="146"/>
                  </a:cubicBezTo>
                  <a:cubicBezTo>
                    <a:pt x="115" y="145"/>
                    <a:pt x="112" y="144"/>
                    <a:pt x="110" y="142"/>
                  </a:cubicBezTo>
                  <a:cubicBezTo>
                    <a:pt x="104" y="139"/>
                    <a:pt x="97" y="135"/>
                    <a:pt x="91" y="131"/>
                  </a:cubicBezTo>
                  <a:cubicBezTo>
                    <a:pt x="89" y="129"/>
                    <a:pt x="87" y="128"/>
                    <a:pt x="85" y="126"/>
                  </a:cubicBezTo>
                  <a:cubicBezTo>
                    <a:pt x="83" y="125"/>
                    <a:pt x="81" y="123"/>
                    <a:pt x="79" y="122"/>
                  </a:cubicBezTo>
                  <a:cubicBezTo>
                    <a:pt x="77" y="120"/>
                    <a:pt x="74" y="117"/>
                    <a:pt x="71" y="115"/>
                  </a:cubicBezTo>
                  <a:cubicBezTo>
                    <a:pt x="68" y="112"/>
                    <a:pt x="65" y="109"/>
                    <a:pt x="61" y="106"/>
                  </a:cubicBezTo>
                  <a:cubicBezTo>
                    <a:pt x="58" y="102"/>
                    <a:pt x="55" y="99"/>
                    <a:pt x="52" y="96"/>
                  </a:cubicBezTo>
                  <a:cubicBezTo>
                    <a:pt x="50" y="93"/>
                    <a:pt x="47" y="90"/>
                    <a:pt x="45" y="88"/>
                  </a:cubicBezTo>
                  <a:cubicBezTo>
                    <a:pt x="44" y="86"/>
                    <a:pt x="42" y="84"/>
                    <a:pt x="41" y="82"/>
                  </a:cubicBezTo>
                  <a:cubicBezTo>
                    <a:pt x="39" y="80"/>
                    <a:pt x="38" y="78"/>
                    <a:pt x="36" y="76"/>
                  </a:cubicBezTo>
                  <a:cubicBezTo>
                    <a:pt x="32" y="70"/>
                    <a:pt x="28" y="63"/>
                    <a:pt x="25" y="57"/>
                  </a:cubicBezTo>
                  <a:cubicBezTo>
                    <a:pt x="23" y="55"/>
                    <a:pt x="22" y="52"/>
                    <a:pt x="21" y="50"/>
                  </a:cubicBezTo>
                  <a:moveTo>
                    <a:pt x="23" y="0"/>
                  </a:moveTo>
                  <a:cubicBezTo>
                    <a:pt x="17" y="0"/>
                    <a:pt x="12" y="2"/>
                    <a:pt x="8" y="5"/>
                  </a:cubicBezTo>
                  <a:cubicBezTo>
                    <a:pt x="0" y="14"/>
                    <a:pt x="2" y="31"/>
                    <a:pt x="13" y="52"/>
                  </a:cubicBezTo>
                  <a:cubicBezTo>
                    <a:pt x="14" y="55"/>
                    <a:pt x="16" y="57"/>
                    <a:pt x="17" y="60"/>
                  </a:cubicBezTo>
                  <a:cubicBezTo>
                    <a:pt x="21" y="67"/>
                    <a:pt x="26" y="74"/>
                    <a:pt x="32" y="82"/>
                  </a:cubicBezTo>
                  <a:cubicBezTo>
                    <a:pt x="33" y="84"/>
                    <a:pt x="35" y="86"/>
                    <a:pt x="36" y="88"/>
                  </a:cubicBezTo>
                  <a:cubicBezTo>
                    <a:pt x="39" y="91"/>
                    <a:pt x="42" y="95"/>
                    <a:pt x="45" y="98"/>
                  </a:cubicBezTo>
                  <a:cubicBezTo>
                    <a:pt x="48" y="101"/>
                    <a:pt x="50" y="104"/>
                    <a:pt x="53" y="106"/>
                  </a:cubicBezTo>
                  <a:cubicBezTo>
                    <a:pt x="54" y="108"/>
                    <a:pt x="55" y="109"/>
                    <a:pt x="57" y="110"/>
                  </a:cubicBezTo>
                  <a:cubicBezTo>
                    <a:pt x="58" y="112"/>
                    <a:pt x="59" y="113"/>
                    <a:pt x="61" y="114"/>
                  </a:cubicBezTo>
                  <a:cubicBezTo>
                    <a:pt x="63" y="117"/>
                    <a:pt x="66" y="119"/>
                    <a:pt x="69" y="121"/>
                  </a:cubicBezTo>
                  <a:cubicBezTo>
                    <a:pt x="72" y="125"/>
                    <a:pt x="76" y="128"/>
                    <a:pt x="79" y="131"/>
                  </a:cubicBezTo>
                  <a:cubicBezTo>
                    <a:pt x="81" y="132"/>
                    <a:pt x="83" y="134"/>
                    <a:pt x="85" y="135"/>
                  </a:cubicBezTo>
                  <a:cubicBezTo>
                    <a:pt x="92" y="141"/>
                    <a:pt x="100" y="146"/>
                    <a:pt x="107" y="150"/>
                  </a:cubicBezTo>
                  <a:cubicBezTo>
                    <a:pt x="110" y="151"/>
                    <a:pt x="112" y="153"/>
                    <a:pt x="115" y="154"/>
                  </a:cubicBezTo>
                  <a:cubicBezTo>
                    <a:pt x="127" y="160"/>
                    <a:pt x="138" y="164"/>
                    <a:pt x="147" y="164"/>
                  </a:cubicBezTo>
                  <a:cubicBezTo>
                    <a:pt x="153" y="164"/>
                    <a:pt x="158" y="162"/>
                    <a:pt x="162" y="159"/>
                  </a:cubicBezTo>
                  <a:cubicBezTo>
                    <a:pt x="170" y="150"/>
                    <a:pt x="168" y="133"/>
                    <a:pt x="157" y="112"/>
                  </a:cubicBezTo>
                  <a:cubicBezTo>
                    <a:pt x="156" y="109"/>
                    <a:pt x="154" y="107"/>
                    <a:pt x="153" y="104"/>
                  </a:cubicBezTo>
                  <a:cubicBezTo>
                    <a:pt x="149" y="97"/>
                    <a:pt x="144" y="90"/>
                    <a:pt x="138" y="82"/>
                  </a:cubicBezTo>
                  <a:cubicBezTo>
                    <a:pt x="136" y="80"/>
                    <a:pt x="135" y="78"/>
                    <a:pt x="133" y="76"/>
                  </a:cubicBezTo>
                  <a:cubicBezTo>
                    <a:pt x="131" y="73"/>
                    <a:pt x="128" y="69"/>
                    <a:pt x="124" y="66"/>
                  </a:cubicBezTo>
                  <a:cubicBezTo>
                    <a:pt x="122" y="63"/>
                    <a:pt x="120" y="60"/>
                    <a:pt x="117" y="58"/>
                  </a:cubicBezTo>
                  <a:cubicBezTo>
                    <a:pt x="116" y="57"/>
                    <a:pt x="115" y="55"/>
                    <a:pt x="113" y="54"/>
                  </a:cubicBezTo>
                  <a:cubicBezTo>
                    <a:pt x="112" y="52"/>
                    <a:pt x="110" y="51"/>
                    <a:pt x="109" y="50"/>
                  </a:cubicBezTo>
                  <a:cubicBezTo>
                    <a:pt x="106" y="47"/>
                    <a:pt x="104" y="45"/>
                    <a:pt x="101" y="43"/>
                  </a:cubicBezTo>
                  <a:cubicBezTo>
                    <a:pt x="98" y="39"/>
                    <a:pt x="94" y="36"/>
                    <a:pt x="91" y="33"/>
                  </a:cubicBezTo>
                  <a:cubicBezTo>
                    <a:pt x="89" y="32"/>
                    <a:pt x="87" y="30"/>
                    <a:pt x="85" y="29"/>
                  </a:cubicBezTo>
                  <a:cubicBezTo>
                    <a:pt x="77" y="23"/>
                    <a:pt x="70" y="18"/>
                    <a:pt x="63" y="14"/>
                  </a:cubicBezTo>
                  <a:cubicBezTo>
                    <a:pt x="60" y="13"/>
                    <a:pt x="58" y="11"/>
                    <a:pt x="55" y="10"/>
                  </a:cubicBezTo>
                  <a:cubicBezTo>
                    <a:pt x="43" y="4"/>
                    <a:pt x="32" y="0"/>
                    <a:pt x="23" y="0"/>
                  </a:cubicBezTo>
                </a:path>
              </a:pathLst>
            </a:custGeom>
            <a:grpFill/>
            <a:ln>
              <a:noFill/>
            </a:ln>
          </p:spPr>
          <p:txBody>
            <a:bodyPr vert="horz" wrap="square" lIns="68590" tIns="34295" rIns="68590" bIns="34295" numCol="1" anchor="t" anchorCtr="0" compatLnSpc="1"/>
            <a:lstStyle/>
            <a:p>
              <a:endParaRPr lang="zh-CN" altLang="en-US" sz="1350">
                <a:solidFill>
                  <a:srgbClr val="FF0000"/>
                </a:solidFill>
              </a:endParaRPr>
            </a:p>
          </p:txBody>
        </p:sp>
        <p:sp>
          <p:nvSpPr>
            <p:cNvPr id="40" name="Oval 51"/>
            <p:cNvSpPr>
              <a:spLocks noChangeArrowheads="1"/>
            </p:cNvSpPr>
            <p:nvPr/>
          </p:nvSpPr>
          <p:spPr bwMode="auto">
            <a:xfrm>
              <a:off x="1881188" y="3403600"/>
              <a:ext cx="128588" cy="128588"/>
            </a:xfrm>
            <a:prstGeom prst="ellipse">
              <a:avLst/>
            </a:prstGeom>
            <a:grpFill/>
            <a:ln>
              <a:noFill/>
            </a:ln>
          </p:spPr>
          <p:txBody>
            <a:bodyPr vert="horz" wrap="square" lIns="68590" tIns="34295" rIns="68590" bIns="34295" numCol="1" anchor="t" anchorCtr="0" compatLnSpc="1"/>
            <a:lstStyle/>
            <a:p>
              <a:endParaRPr lang="zh-CN" altLang="en-US" sz="1350">
                <a:solidFill>
                  <a:srgbClr val="FF0000"/>
                </a:solidFill>
              </a:endParaRPr>
            </a:p>
          </p:txBody>
        </p:sp>
      </p:grpSp>
      <p:grpSp>
        <p:nvGrpSpPr>
          <p:cNvPr id="41" name="组合 40"/>
          <p:cNvGrpSpPr/>
          <p:nvPr/>
        </p:nvGrpSpPr>
        <p:grpSpPr>
          <a:xfrm>
            <a:off x="6441493" y="2168830"/>
            <a:ext cx="508738" cy="504638"/>
            <a:chOff x="1977747" y="1270594"/>
            <a:chExt cx="899446" cy="892198"/>
          </a:xfrm>
        </p:grpSpPr>
        <p:sp>
          <p:nvSpPr>
            <p:cNvPr id="42" name="Oval 107"/>
            <p:cNvSpPr>
              <a:spLocks noChangeArrowheads="1"/>
            </p:cNvSpPr>
            <p:nvPr/>
          </p:nvSpPr>
          <p:spPr bwMode="auto">
            <a:xfrm>
              <a:off x="1977747" y="1270594"/>
              <a:ext cx="899446" cy="892198"/>
            </a:xfrm>
            <a:prstGeom prst="ellipse">
              <a:avLst/>
            </a:pr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3" name="Oval 108"/>
            <p:cNvSpPr>
              <a:spLocks noChangeArrowheads="1"/>
            </p:cNvSpPr>
            <p:nvPr/>
          </p:nvSpPr>
          <p:spPr bwMode="auto">
            <a:xfrm>
              <a:off x="2028522" y="1314115"/>
              <a:ext cx="797896" cy="797900"/>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4" name="Freeform 109"/>
            <p:cNvSpPr/>
            <p:nvPr/>
          </p:nvSpPr>
          <p:spPr bwMode="auto">
            <a:xfrm>
              <a:off x="2014015" y="1470069"/>
              <a:ext cx="718106" cy="667335"/>
            </a:xfrm>
            <a:custGeom>
              <a:avLst/>
              <a:gdLst>
                <a:gd name="T0" fmla="*/ 47 w 198"/>
                <a:gd name="T1" fmla="*/ 4 h 184"/>
                <a:gd name="T2" fmla="*/ 0 w 198"/>
                <a:gd name="T3" fmla="*/ 52 h 184"/>
                <a:gd name="T4" fmla="*/ 4 w 198"/>
                <a:gd name="T5" fmla="*/ 111 h 184"/>
                <a:gd name="T6" fmla="*/ 56 w 198"/>
                <a:gd name="T7" fmla="*/ 172 h 184"/>
                <a:gd name="T8" fmla="*/ 123 w 198"/>
                <a:gd name="T9" fmla="*/ 184 h 184"/>
                <a:gd name="T10" fmla="*/ 149 w 198"/>
                <a:gd name="T11" fmla="*/ 174 h 184"/>
                <a:gd name="T12" fmla="*/ 191 w 198"/>
                <a:gd name="T13" fmla="*/ 132 h 184"/>
                <a:gd name="T14" fmla="*/ 198 w 198"/>
                <a:gd name="T15" fmla="*/ 122 h 184"/>
                <a:gd name="T16" fmla="*/ 196 w 198"/>
                <a:gd name="T17" fmla="*/ 113 h 184"/>
                <a:gd name="T18" fmla="*/ 165 w 198"/>
                <a:gd name="T19" fmla="*/ 87 h 184"/>
                <a:gd name="T20" fmla="*/ 175 w 198"/>
                <a:gd name="T21" fmla="*/ 78 h 184"/>
                <a:gd name="T22" fmla="*/ 170 w 198"/>
                <a:gd name="T23" fmla="*/ 2 h 184"/>
                <a:gd name="T24" fmla="*/ 59 w 198"/>
                <a:gd name="T25" fmla="*/ 0 h 184"/>
                <a:gd name="T26" fmla="*/ 47 w 198"/>
                <a:gd name="T27" fmla="*/ 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98" h="184">
                  <a:moveTo>
                    <a:pt x="47" y="4"/>
                  </a:moveTo>
                  <a:lnTo>
                    <a:pt x="0" y="52"/>
                  </a:lnTo>
                  <a:lnTo>
                    <a:pt x="4" y="111"/>
                  </a:lnTo>
                  <a:lnTo>
                    <a:pt x="56" y="172"/>
                  </a:lnTo>
                  <a:lnTo>
                    <a:pt x="123" y="184"/>
                  </a:lnTo>
                  <a:lnTo>
                    <a:pt x="149" y="174"/>
                  </a:lnTo>
                  <a:lnTo>
                    <a:pt x="191" y="132"/>
                  </a:lnTo>
                  <a:lnTo>
                    <a:pt x="198" y="122"/>
                  </a:lnTo>
                  <a:lnTo>
                    <a:pt x="196" y="113"/>
                  </a:lnTo>
                  <a:lnTo>
                    <a:pt x="165" y="87"/>
                  </a:lnTo>
                  <a:lnTo>
                    <a:pt x="175" y="78"/>
                  </a:lnTo>
                  <a:lnTo>
                    <a:pt x="170" y="2"/>
                  </a:lnTo>
                  <a:lnTo>
                    <a:pt x="59" y="0"/>
                  </a:lnTo>
                  <a:lnTo>
                    <a:pt x="47" y="4"/>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5" name="Freeform 110"/>
            <p:cNvSpPr>
              <a:spLocks noEditPoints="1"/>
            </p:cNvSpPr>
            <p:nvPr/>
          </p:nvSpPr>
          <p:spPr bwMode="auto">
            <a:xfrm>
              <a:off x="2184474" y="1459188"/>
              <a:ext cx="471484" cy="301026"/>
            </a:xfrm>
            <a:custGeom>
              <a:avLst/>
              <a:gdLst>
                <a:gd name="T0" fmla="*/ 51 w 55"/>
                <a:gd name="T1" fmla="*/ 0 h 35"/>
                <a:gd name="T2" fmla="*/ 4 w 55"/>
                <a:gd name="T3" fmla="*/ 0 h 35"/>
                <a:gd name="T4" fmla="*/ 0 w 55"/>
                <a:gd name="T5" fmla="*/ 4 h 35"/>
                <a:gd name="T6" fmla="*/ 0 w 55"/>
                <a:gd name="T7" fmla="*/ 31 h 35"/>
                <a:gd name="T8" fmla="*/ 4 w 55"/>
                <a:gd name="T9" fmla="*/ 35 h 35"/>
                <a:gd name="T10" fmla="*/ 51 w 55"/>
                <a:gd name="T11" fmla="*/ 35 h 35"/>
                <a:gd name="T12" fmla="*/ 55 w 55"/>
                <a:gd name="T13" fmla="*/ 31 h 35"/>
                <a:gd name="T14" fmla="*/ 55 w 55"/>
                <a:gd name="T15" fmla="*/ 4 h 35"/>
                <a:gd name="T16" fmla="*/ 51 w 55"/>
                <a:gd name="T17" fmla="*/ 0 h 35"/>
                <a:gd name="T18" fmla="*/ 49 w 55"/>
                <a:gd name="T19" fmla="*/ 28 h 35"/>
                <a:gd name="T20" fmla="*/ 46 w 55"/>
                <a:gd name="T21" fmla="*/ 31 h 35"/>
                <a:gd name="T22" fmla="*/ 9 w 55"/>
                <a:gd name="T23" fmla="*/ 31 h 35"/>
                <a:gd name="T24" fmla="*/ 6 w 55"/>
                <a:gd name="T25" fmla="*/ 28 h 35"/>
                <a:gd name="T26" fmla="*/ 6 w 55"/>
                <a:gd name="T27" fmla="*/ 8 h 35"/>
                <a:gd name="T28" fmla="*/ 9 w 55"/>
                <a:gd name="T29" fmla="*/ 5 h 35"/>
                <a:gd name="T30" fmla="*/ 46 w 55"/>
                <a:gd name="T31" fmla="*/ 5 h 35"/>
                <a:gd name="T32" fmla="*/ 49 w 55"/>
                <a:gd name="T33" fmla="*/ 8 h 35"/>
                <a:gd name="T34" fmla="*/ 49 w 55"/>
                <a:gd name="T35" fmla="*/ 2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35">
                  <a:moveTo>
                    <a:pt x="51" y="0"/>
                  </a:moveTo>
                  <a:cubicBezTo>
                    <a:pt x="4" y="0"/>
                    <a:pt x="4" y="0"/>
                    <a:pt x="4" y="0"/>
                  </a:cubicBezTo>
                  <a:cubicBezTo>
                    <a:pt x="1" y="0"/>
                    <a:pt x="0" y="2"/>
                    <a:pt x="0" y="4"/>
                  </a:cubicBezTo>
                  <a:cubicBezTo>
                    <a:pt x="0" y="31"/>
                    <a:pt x="0" y="31"/>
                    <a:pt x="0" y="31"/>
                  </a:cubicBezTo>
                  <a:cubicBezTo>
                    <a:pt x="0" y="34"/>
                    <a:pt x="1" y="35"/>
                    <a:pt x="4" y="35"/>
                  </a:cubicBezTo>
                  <a:cubicBezTo>
                    <a:pt x="51" y="35"/>
                    <a:pt x="51" y="35"/>
                    <a:pt x="51" y="35"/>
                  </a:cubicBezTo>
                  <a:cubicBezTo>
                    <a:pt x="54" y="35"/>
                    <a:pt x="55" y="34"/>
                    <a:pt x="55" y="31"/>
                  </a:cubicBezTo>
                  <a:cubicBezTo>
                    <a:pt x="55" y="4"/>
                    <a:pt x="55" y="4"/>
                    <a:pt x="55" y="4"/>
                  </a:cubicBezTo>
                  <a:cubicBezTo>
                    <a:pt x="55" y="2"/>
                    <a:pt x="54" y="0"/>
                    <a:pt x="51" y="0"/>
                  </a:cubicBezTo>
                  <a:close/>
                  <a:moveTo>
                    <a:pt x="49" y="28"/>
                  </a:moveTo>
                  <a:cubicBezTo>
                    <a:pt x="49" y="29"/>
                    <a:pt x="48" y="31"/>
                    <a:pt x="46" y="31"/>
                  </a:cubicBezTo>
                  <a:cubicBezTo>
                    <a:pt x="9" y="31"/>
                    <a:pt x="9" y="31"/>
                    <a:pt x="9" y="31"/>
                  </a:cubicBezTo>
                  <a:cubicBezTo>
                    <a:pt x="7" y="31"/>
                    <a:pt x="6" y="29"/>
                    <a:pt x="6" y="28"/>
                  </a:cubicBezTo>
                  <a:cubicBezTo>
                    <a:pt x="6" y="8"/>
                    <a:pt x="6" y="8"/>
                    <a:pt x="6" y="8"/>
                  </a:cubicBezTo>
                  <a:cubicBezTo>
                    <a:pt x="6" y="7"/>
                    <a:pt x="7" y="5"/>
                    <a:pt x="9" y="5"/>
                  </a:cubicBezTo>
                  <a:cubicBezTo>
                    <a:pt x="46" y="5"/>
                    <a:pt x="46" y="5"/>
                    <a:pt x="46" y="5"/>
                  </a:cubicBezTo>
                  <a:cubicBezTo>
                    <a:pt x="48" y="5"/>
                    <a:pt x="49" y="7"/>
                    <a:pt x="49" y="8"/>
                  </a:cubicBezTo>
                  <a:lnTo>
                    <a:pt x="49" y="28"/>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6" name="Freeform 111"/>
            <p:cNvSpPr>
              <a:spLocks noEditPoints="1"/>
            </p:cNvSpPr>
            <p:nvPr/>
          </p:nvSpPr>
          <p:spPr bwMode="auto">
            <a:xfrm>
              <a:off x="2108311" y="1778348"/>
              <a:ext cx="623809" cy="170461"/>
            </a:xfrm>
            <a:custGeom>
              <a:avLst/>
              <a:gdLst>
                <a:gd name="T0" fmla="*/ 66 w 73"/>
                <a:gd name="T1" fmla="*/ 3 h 20"/>
                <a:gd name="T2" fmla="*/ 63 w 73"/>
                <a:gd name="T3" fmla="*/ 0 h 20"/>
                <a:gd name="T4" fmla="*/ 10 w 73"/>
                <a:gd name="T5" fmla="*/ 0 h 20"/>
                <a:gd name="T6" fmla="*/ 6 w 73"/>
                <a:gd name="T7" fmla="*/ 4 h 20"/>
                <a:gd name="T8" fmla="*/ 1 w 73"/>
                <a:gd name="T9" fmla="*/ 14 h 20"/>
                <a:gd name="T10" fmla="*/ 72 w 73"/>
                <a:gd name="T11" fmla="*/ 14 h 20"/>
                <a:gd name="T12" fmla="*/ 66 w 73"/>
                <a:gd name="T13" fmla="*/ 3 h 20"/>
                <a:gd name="T14" fmla="*/ 25 w 73"/>
                <a:gd name="T15" fmla="*/ 12 h 20"/>
                <a:gd name="T16" fmla="*/ 26 w 73"/>
                <a:gd name="T17" fmla="*/ 9 h 20"/>
                <a:gd name="T18" fmla="*/ 46 w 73"/>
                <a:gd name="T19" fmla="*/ 9 h 20"/>
                <a:gd name="T20" fmla="*/ 48 w 73"/>
                <a:gd name="T21" fmla="*/ 12 h 20"/>
                <a:gd name="T22" fmla="*/ 25 w 73"/>
                <a:gd name="T23" fmla="*/ 12 h 20"/>
                <a:gd name="T24" fmla="*/ 62 w 73"/>
                <a:gd name="T25" fmla="*/ 7 h 20"/>
                <a:gd name="T26" fmla="*/ 11 w 73"/>
                <a:gd name="T27" fmla="*/ 7 h 20"/>
                <a:gd name="T28" fmla="*/ 9 w 73"/>
                <a:gd name="T29" fmla="*/ 6 h 20"/>
                <a:gd name="T30" fmla="*/ 10 w 73"/>
                <a:gd name="T31" fmla="*/ 4 h 20"/>
                <a:gd name="T32" fmla="*/ 13 w 73"/>
                <a:gd name="T33" fmla="*/ 2 h 20"/>
                <a:gd name="T34" fmla="*/ 61 w 73"/>
                <a:gd name="T35" fmla="*/ 2 h 20"/>
                <a:gd name="T36" fmla="*/ 63 w 73"/>
                <a:gd name="T37" fmla="*/ 4 h 20"/>
                <a:gd name="T38" fmla="*/ 64 w 73"/>
                <a:gd name="T39" fmla="*/ 6 h 20"/>
                <a:gd name="T40" fmla="*/ 62 w 73"/>
                <a:gd name="T41" fmla="*/ 7 h 20"/>
                <a:gd name="T42" fmla="*/ 0 w 73"/>
                <a:gd name="T43" fmla="*/ 16 h 20"/>
                <a:gd name="T44" fmla="*/ 3 w 73"/>
                <a:gd name="T45" fmla="*/ 20 h 20"/>
                <a:gd name="T46" fmla="*/ 70 w 73"/>
                <a:gd name="T47" fmla="*/ 20 h 20"/>
                <a:gd name="T48" fmla="*/ 73 w 73"/>
                <a:gd name="T49" fmla="*/ 16 h 20"/>
                <a:gd name="T50" fmla="*/ 0 w 73"/>
                <a:gd name="T51" fmla="*/ 16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20">
                  <a:moveTo>
                    <a:pt x="66" y="3"/>
                  </a:moveTo>
                  <a:cubicBezTo>
                    <a:pt x="66" y="2"/>
                    <a:pt x="65" y="0"/>
                    <a:pt x="63" y="0"/>
                  </a:cubicBezTo>
                  <a:cubicBezTo>
                    <a:pt x="10" y="0"/>
                    <a:pt x="10" y="0"/>
                    <a:pt x="10" y="0"/>
                  </a:cubicBezTo>
                  <a:cubicBezTo>
                    <a:pt x="8" y="0"/>
                    <a:pt x="7" y="2"/>
                    <a:pt x="6" y="4"/>
                  </a:cubicBezTo>
                  <a:cubicBezTo>
                    <a:pt x="1" y="14"/>
                    <a:pt x="1" y="14"/>
                    <a:pt x="1" y="14"/>
                  </a:cubicBezTo>
                  <a:cubicBezTo>
                    <a:pt x="72" y="14"/>
                    <a:pt x="72" y="14"/>
                    <a:pt x="72" y="14"/>
                  </a:cubicBezTo>
                  <a:lnTo>
                    <a:pt x="66" y="3"/>
                  </a:lnTo>
                  <a:close/>
                  <a:moveTo>
                    <a:pt x="25" y="12"/>
                  </a:moveTo>
                  <a:cubicBezTo>
                    <a:pt x="26" y="9"/>
                    <a:pt x="26" y="9"/>
                    <a:pt x="26" y="9"/>
                  </a:cubicBezTo>
                  <a:cubicBezTo>
                    <a:pt x="46" y="9"/>
                    <a:pt x="46" y="9"/>
                    <a:pt x="46" y="9"/>
                  </a:cubicBezTo>
                  <a:cubicBezTo>
                    <a:pt x="48" y="12"/>
                    <a:pt x="48" y="12"/>
                    <a:pt x="48" y="12"/>
                  </a:cubicBezTo>
                  <a:lnTo>
                    <a:pt x="25" y="12"/>
                  </a:lnTo>
                  <a:close/>
                  <a:moveTo>
                    <a:pt x="62" y="7"/>
                  </a:moveTo>
                  <a:cubicBezTo>
                    <a:pt x="11" y="7"/>
                    <a:pt x="11" y="7"/>
                    <a:pt x="11" y="7"/>
                  </a:cubicBezTo>
                  <a:cubicBezTo>
                    <a:pt x="9" y="7"/>
                    <a:pt x="8" y="7"/>
                    <a:pt x="9" y="6"/>
                  </a:cubicBezTo>
                  <a:cubicBezTo>
                    <a:pt x="10" y="4"/>
                    <a:pt x="10" y="4"/>
                    <a:pt x="10" y="4"/>
                  </a:cubicBezTo>
                  <a:cubicBezTo>
                    <a:pt x="10" y="3"/>
                    <a:pt x="11" y="2"/>
                    <a:pt x="13" y="2"/>
                  </a:cubicBezTo>
                  <a:cubicBezTo>
                    <a:pt x="61" y="2"/>
                    <a:pt x="61" y="2"/>
                    <a:pt x="61" y="2"/>
                  </a:cubicBezTo>
                  <a:cubicBezTo>
                    <a:pt x="62" y="2"/>
                    <a:pt x="63" y="3"/>
                    <a:pt x="63" y="4"/>
                  </a:cubicBezTo>
                  <a:cubicBezTo>
                    <a:pt x="64" y="6"/>
                    <a:pt x="64" y="6"/>
                    <a:pt x="64" y="6"/>
                  </a:cubicBezTo>
                  <a:cubicBezTo>
                    <a:pt x="65" y="7"/>
                    <a:pt x="64" y="7"/>
                    <a:pt x="62" y="7"/>
                  </a:cubicBezTo>
                  <a:close/>
                  <a:moveTo>
                    <a:pt x="0" y="16"/>
                  </a:moveTo>
                  <a:cubicBezTo>
                    <a:pt x="0" y="16"/>
                    <a:pt x="1" y="17"/>
                    <a:pt x="3" y="20"/>
                  </a:cubicBezTo>
                  <a:cubicBezTo>
                    <a:pt x="70" y="20"/>
                    <a:pt x="70" y="20"/>
                    <a:pt x="70" y="20"/>
                  </a:cubicBezTo>
                  <a:cubicBezTo>
                    <a:pt x="72" y="17"/>
                    <a:pt x="73" y="16"/>
                    <a:pt x="73" y="16"/>
                  </a:cubicBezTo>
                  <a:lnTo>
                    <a:pt x="0" y="16"/>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7" name="Freeform 112"/>
            <p:cNvSpPr>
              <a:spLocks noEditPoints="1"/>
            </p:cNvSpPr>
            <p:nvPr/>
          </p:nvSpPr>
          <p:spPr bwMode="auto">
            <a:xfrm>
              <a:off x="2191728" y="1451935"/>
              <a:ext cx="482364" cy="301026"/>
            </a:xfrm>
            <a:custGeom>
              <a:avLst/>
              <a:gdLst>
                <a:gd name="T0" fmla="*/ 52 w 56"/>
                <a:gd name="T1" fmla="*/ 0 h 35"/>
                <a:gd name="T2" fmla="*/ 4 w 56"/>
                <a:gd name="T3" fmla="*/ 0 h 35"/>
                <a:gd name="T4" fmla="*/ 0 w 56"/>
                <a:gd name="T5" fmla="*/ 4 h 35"/>
                <a:gd name="T6" fmla="*/ 0 w 56"/>
                <a:gd name="T7" fmla="*/ 31 h 35"/>
                <a:gd name="T8" fmla="*/ 4 w 56"/>
                <a:gd name="T9" fmla="*/ 35 h 35"/>
                <a:gd name="T10" fmla="*/ 52 w 56"/>
                <a:gd name="T11" fmla="*/ 35 h 35"/>
                <a:gd name="T12" fmla="*/ 56 w 56"/>
                <a:gd name="T13" fmla="*/ 31 h 35"/>
                <a:gd name="T14" fmla="*/ 56 w 56"/>
                <a:gd name="T15" fmla="*/ 4 h 35"/>
                <a:gd name="T16" fmla="*/ 52 w 56"/>
                <a:gd name="T17" fmla="*/ 0 h 35"/>
                <a:gd name="T18" fmla="*/ 49 w 56"/>
                <a:gd name="T19" fmla="*/ 27 h 35"/>
                <a:gd name="T20" fmla="*/ 46 w 56"/>
                <a:gd name="T21" fmla="*/ 30 h 35"/>
                <a:gd name="T22" fmla="*/ 9 w 56"/>
                <a:gd name="T23" fmla="*/ 30 h 35"/>
                <a:gd name="T24" fmla="*/ 6 w 56"/>
                <a:gd name="T25" fmla="*/ 27 h 35"/>
                <a:gd name="T26" fmla="*/ 6 w 56"/>
                <a:gd name="T27" fmla="*/ 8 h 35"/>
                <a:gd name="T28" fmla="*/ 9 w 56"/>
                <a:gd name="T29" fmla="*/ 5 h 35"/>
                <a:gd name="T30" fmla="*/ 46 w 56"/>
                <a:gd name="T31" fmla="*/ 5 h 35"/>
                <a:gd name="T32" fmla="*/ 49 w 56"/>
                <a:gd name="T33" fmla="*/ 8 h 35"/>
                <a:gd name="T34" fmla="*/ 49 w 56"/>
                <a:gd name="T35" fmla="*/ 2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6" h="35">
                  <a:moveTo>
                    <a:pt x="52" y="0"/>
                  </a:moveTo>
                  <a:cubicBezTo>
                    <a:pt x="4" y="0"/>
                    <a:pt x="4" y="0"/>
                    <a:pt x="4" y="0"/>
                  </a:cubicBezTo>
                  <a:cubicBezTo>
                    <a:pt x="2" y="0"/>
                    <a:pt x="0" y="2"/>
                    <a:pt x="0" y="4"/>
                  </a:cubicBezTo>
                  <a:cubicBezTo>
                    <a:pt x="0" y="31"/>
                    <a:pt x="0" y="31"/>
                    <a:pt x="0" y="31"/>
                  </a:cubicBezTo>
                  <a:cubicBezTo>
                    <a:pt x="0" y="33"/>
                    <a:pt x="2" y="35"/>
                    <a:pt x="4" y="35"/>
                  </a:cubicBezTo>
                  <a:cubicBezTo>
                    <a:pt x="52" y="35"/>
                    <a:pt x="52" y="35"/>
                    <a:pt x="52" y="35"/>
                  </a:cubicBezTo>
                  <a:cubicBezTo>
                    <a:pt x="54" y="35"/>
                    <a:pt x="56" y="33"/>
                    <a:pt x="56" y="31"/>
                  </a:cubicBezTo>
                  <a:cubicBezTo>
                    <a:pt x="56" y="4"/>
                    <a:pt x="56" y="4"/>
                    <a:pt x="56" y="4"/>
                  </a:cubicBezTo>
                  <a:cubicBezTo>
                    <a:pt x="56" y="2"/>
                    <a:pt x="54" y="0"/>
                    <a:pt x="52" y="0"/>
                  </a:cubicBezTo>
                  <a:close/>
                  <a:moveTo>
                    <a:pt x="49" y="27"/>
                  </a:moveTo>
                  <a:cubicBezTo>
                    <a:pt x="49" y="29"/>
                    <a:pt x="48" y="30"/>
                    <a:pt x="46" y="30"/>
                  </a:cubicBezTo>
                  <a:cubicBezTo>
                    <a:pt x="9" y="30"/>
                    <a:pt x="9" y="30"/>
                    <a:pt x="9" y="30"/>
                  </a:cubicBezTo>
                  <a:cubicBezTo>
                    <a:pt x="7" y="30"/>
                    <a:pt x="6" y="29"/>
                    <a:pt x="6" y="27"/>
                  </a:cubicBezTo>
                  <a:cubicBezTo>
                    <a:pt x="6" y="8"/>
                    <a:pt x="6" y="8"/>
                    <a:pt x="6" y="8"/>
                  </a:cubicBezTo>
                  <a:cubicBezTo>
                    <a:pt x="6" y="6"/>
                    <a:pt x="7" y="5"/>
                    <a:pt x="9" y="5"/>
                  </a:cubicBezTo>
                  <a:cubicBezTo>
                    <a:pt x="46" y="5"/>
                    <a:pt x="46" y="5"/>
                    <a:pt x="46" y="5"/>
                  </a:cubicBezTo>
                  <a:cubicBezTo>
                    <a:pt x="48" y="5"/>
                    <a:pt x="49" y="6"/>
                    <a:pt x="49" y="8"/>
                  </a:cubicBezTo>
                  <a:lnTo>
                    <a:pt x="49" y="2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48" name="Freeform 113"/>
            <p:cNvSpPr>
              <a:spLocks noEditPoints="1"/>
            </p:cNvSpPr>
            <p:nvPr/>
          </p:nvSpPr>
          <p:spPr bwMode="auto">
            <a:xfrm>
              <a:off x="2115565" y="1767468"/>
              <a:ext cx="627436" cy="163207"/>
            </a:xfrm>
            <a:custGeom>
              <a:avLst/>
              <a:gdLst>
                <a:gd name="T0" fmla="*/ 67 w 73"/>
                <a:gd name="T1" fmla="*/ 3 h 19"/>
                <a:gd name="T2" fmla="*/ 63 w 73"/>
                <a:gd name="T3" fmla="*/ 0 h 19"/>
                <a:gd name="T4" fmla="*/ 10 w 73"/>
                <a:gd name="T5" fmla="*/ 0 h 19"/>
                <a:gd name="T6" fmla="*/ 7 w 73"/>
                <a:gd name="T7" fmla="*/ 3 h 19"/>
                <a:gd name="T8" fmla="*/ 1 w 73"/>
                <a:gd name="T9" fmla="*/ 13 h 19"/>
                <a:gd name="T10" fmla="*/ 73 w 73"/>
                <a:gd name="T11" fmla="*/ 13 h 19"/>
                <a:gd name="T12" fmla="*/ 67 w 73"/>
                <a:gd name="T13" fmla="*/ 3 h 19"/>
                <a:gd name="T14" fmla="*/ 25 w 73"/>
                <a:gd name="T15" fmla="*/ 12 h 19"/>
                <a:gd name="T16" fmla="*/ 27 w 73"/>
                <a:gd name="T17" fmla="*/ 9 h 19"/>
                <a:gd name="T18" fmla="*/ 47 w 73"/>
                <a:gd name="T19" fmla="*/ 9 h 19"/>
                <a:gd name="T20" fmla="*/ 48 w 73"/>
                <a:gd name="T21" fmla="*/ 12 h 19"/>
                <a:gd name="T22" fmla="*/ 25 w 73"/>
                <a:gd name="T23" fmla="*/ 12 h 19"/>
                <a:gd name="T24" fmla="*/ 62 w 73"/>
                <a:gd name="T25" fmla="*/ 7 h 19"/>
                <a:gd name="T26" fmla="*/ 12 w 73"/>
                <a:gd name="T27" fmla="*/ 7 h 19"/>
                <a:gd name="T28" fmla="*/ 9 w 73"/>
                <a:gd name="T29" fmla="*/ 6 h 19"/>
                <a:gd name="T30" fmla="*/ 10 w 73"/>
                <a:gd name="T31" fmla="*/ 3 h 19"/>
                <a:gd name="T32" fmla="*/ 13 w 73"/>
                <a:gd name="T33" fmla="*/ 2 h 19"/>
                <a:gd name="T34" fmla="*/ 61 w 73"/>
                <a:gd name="T35" fmla="*/ 2 h 19"/>
                <a:gd name="T36" fmla="*/ 63 w 73"/>
                <a:gd name="T37" fmla="*/ 3 h 19"/>
                <a:gd name="T38" fmla="*/ 65 w 73"/>
                <a:gd name="T39" fmla="*/ 6 h 19"/>
                <a:gd name="T40" fmla="*/ 62 w 73"/>
                <a:gd name="T41" fmla="*/ 7 h 19"/>
                <a:gd name="T42" fmla="*/ 0 w 73"/>
                <a:gd name="T43" fmla="*/ 15 h 19"/>
                <a:gd name="T44" fmla="*/ 3 w 73"/>
                <a:gd name="T45" fmla="*/ 19 h 19"/>
                <a:gd name="T46" fmla="*/ 70 w 73"/>
                <a:gd name="T47" fmla="*/ 19 h 19"/>
                <a:gd name="T48" fmla="*/ 73 w 73"/>
                <a:gd name="T49" fmla="*/ 15 h 19"/>
                <a:gd name="T50" fmla="*/ 0 w 73"/>
                <a:gd name="T51" fmla="*/ 1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 h="19">
                  <a:moveTo>
                    <a:pt x="67" y="3"/>
                  </a:moveTo>
                  <a:cubicBezTo>
                    <a:pt x="66" y="1"/>
                    <a:pt x="65" y="0"/>
                    <a:pt x="63" y="0"/>
                  </a:cubicBezTo>
                  <a:cubicBezTo>
                    <a:pt x="10" y="0"/>
                    <a:pt x="10" y="0"/>
                    <a:pt x="10" y="0"/>
                  </a:cubicBezTo>
                  <a:cubicBezTo>
                    <a:pt x="8" y="0"/>
                    <a:pt x="7" y="2"/>
                    <a:pt x="7" y="3"/>
                  </a:cubicBezTo>
                  <a:cubicBezTo>
                    <a:pt x="1" y="13"/>
                    <a:pt x="1" y="13"/>
                    <a:pt x="1" y="13"/>
                  </a:cubicBezTo>
                  <a:cubicBezTo>
                    <a:pt x="73" y="13"/>
                    <a:pt x="73" y="13"/>
                    <a:pt x="73" y="13"/>
                  </a:cubicBezTo>
                  <a:lnTo>
                    <a:pt x="67" y="3"/>
                  </a:lnTo>
                  <a:close/>
                  <a:moveTo>
                    <a:pt x="25" y="12"/>
                  </a:moveTo>
                  <a:cubicBezTo>
                    <a:pt x="27" y="9"/>
                    <a:pt x="27" y="9"/>
                    <a:pt x="27" y="9"/>
                  </a:cubicBezTo>
                  <a:cubicBezTo>
                    <a:pt x="47" y="9"/>
                    <a:pt x="47" y="9"/>
                    <a:pt x="47" y="9"/>
                  </a:cubicBezTo>
                  <a:cubicBezTo>
                    <a:pt x="48" y="12"/>
                    <a:pt x="48" y="12"/>
                    <a:pt x="48" y="12"/>
                  </a:cubicBezTo>
                  <a:lnTo>
                    <a:pt x="25" y="12"/>
                  </a:lnTo>
                  <a:close/>
                  <a:moveTo>
                    <a:pt x="62" y="7"/>
                  </a:moveTo>
                  <a:cubicBezTo>
                    <a:pt x="12" y="7"/>
                    <a:pt x="12" y="7"/>
                    <a:pt x="12" y="7"/>
                  </a:cubicBezTo>
                  <a:cubicBezTo>
                    <a:pt x="9" y="7"/>
                    <a:pt x="9" y="6"/>
                    <a:pt x="9" y="6"/>
                  </a:cubicBezTo>
                  <a:cubicBezTo>
                    <a:pt x="10" y="3"/>
                    <a:pt x="10" y="3"/>
                    <a:pt x="10" y="3"/>
                  </a:cubicBezTo>
                  <a:cubicBezTo>
                    <a:pt x="11" y="3"/>
                    <a:pt x="11" y="2"/>
                    <a:pt x="13" y="2"/>
                  </a:cubicBezTo>
                  <a:cubicBezTo>
                    <a:pt x="61" y="2"/>
                    <a:pt x="61" y="2"/>
                    <a:pt x="61" y="2"/>
                  </a:cubicBezTo>
                  <a:cubicBezTo>
                    <a:pt x="62" y="2"/>
                    <a:pt x="63" y="3"/>
                    <a:pt x="63" y="3"/>
                  </a:cubicBezTo>
                  <a:cubicBezTo>
                    <a:pt x="65" y="6"/>
                    <a:pt x="65" y="6"/>
                    <a:pt x="65" y="6"/>
                  </a:cubicBezTo>
                  <a:cubicBezTo>
                    <a:pt x="65" y="6"/>
                    <a:pt x="65" y="7"/>
                    <a:pt x="62" y="7"/>
                  </a:cubicBezTo>
                  <a:close/>
                  <a:moveTo>
                    <a:pt x="0" y="15"/>
                  </a:moveTo>
                  <a:cubicBezTo>
                    <a:pt x="0" y="16"/>
                    <a:pt x="2" y="17"/>
                    <a:pt x="3" y="19"/>
                  </a:cubicBezTo>
                  <a:cubicBezTo>
                    <a:pt x="70" y="19"/>
                    <a:pt x="70" y="19"/>
                    <a:pt x="70" y="19"/>
                  </a:cubicBezTo>
                  <a:cubicBezTo>
                    <a:pt x="72" y="17"/>
                    <a:pt x="73" y="16"/>
                    <a:pt x="73" y="15"/>
                  </a:cubicBez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49" name="组合 48"/>
          <p:cNvGrpSpPr/>
          <p:nvPr/>
        </p:nvGrpSpPr>
        <p:grpSpPr>
          <a:xfrm>
            <a:off x="3124720" y="1997888"/>
            <a:ext cx="590782" cy="586021"/>
            <a:chOff x="925975" y="1270594"/>
            <a:chExt cx="899446" cy="892198"/>
          </a:xfrm>
        </p:grpSpPr>
        <p:sp>
          <p:nvSpPr>
            <p:cNvPr id="50" name="Oval 114"/>
            <p:cNvSpPr>
              <a:spLocks noChangeArrowheads="1"/>
            </p:cNvSpPr>
            <p:nvPr/>
          </p:nvSpPr>
          <p:spPr bwMode="auto">
            <a:xfrm>
              <a:off x="925975" y="1270594"/>
              <a:ext cx="899446" cy="892198"/>
            </a:xfrm>
            <a:prstGeom prst="ellipse">
              <a:avLst/>
            </a:pr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1" name="Oval 115"/>
            <p:cNvSpPr>
              <a:spLocks noChangeArrowheads="1"/>
            </p:cNvSpPr>
            <p:nvPr/>
          </p:nvSpPr>
          <p:spPr bwMode="auto">
            <a:xfrm>
              <a:off x="976750" y="1314115"/>
              <a:ext cx="797896" cy="797900"/>
            </a:xfrm>
            <a:prstGeom prst="ellipse">
              <a:avLst/>
            </a:pr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2" name="Freeform 116"/>
            <p:cNvSpPr/>
            <p:nvPr/>
          </p:nvSpPr>
          <p:spPr bwMode="auto">
            <a:xfrm>
              <a:off x="951363" y="1459188"/>
              <a:ext cx="605675" cy="703603"/>
            </a:xfrm>
            <a:custGeom>
              <a:avLst/>
              <a:gdLst>
                <a:gd name="T0" fmla="*/ 71 w 167"/>
                <a:gd name="T1" fmla="*/ 0 h 194"/>
                <a:gd name="T2" fmla="*/ 0 w 167"/>
                <a:gd name="T3" fmla="*/ 73 h 194"/>
                <a:gd name="T4" fmla="*/ 12 w 167"/>
                <a:gd name="T5" fmla="*/ 111 h 194"/>
                <a:gd name="T6" fmla="*/ 28 w 167"/>
                <a:gd name="T7" fmla="*/ 149 h 194"/>
                <a:gd name="T8" fmla="*/ 52 w 167"/>
                <a:gd name="T9" fmla="*/ 170 h 194"/>
                <a:gd name="T10" fmla="*/ 116 w 167"/>
                <a:gd name="T11" fmla="*/ 194 h 194"/>
                <a:gd name="T12" fmla="*/ 167 w 167"/>
                <a:gd name="T13" fmla="*/ 142 h 194"/>
                <a:gd name="T14" fmla="*/ 165 w 167"/>
                <a:gd name="T15" fmla="*/ 5 h 194"/>
                <a:gd name="T16" fmla="*/ 71 w 167"/>
                <a:gd name="T17" fmla="*/ 0 h 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194">
                  <a:moveTo>
                    <a:pt x="71" y="0"/>
                  </a:moveTo>
                  <a:lnTo>
                    <a:pt x="0" y="73"/>
                  </a:lnTo>
                  <a:lnTo>
                    <a:pt x="12" y="111"/>
                  </a:lnTo>
                  <a:lnTo>
                    <a:pt x="28" y="149"/>
                  </a:lnTo>
                  <a:lnTo>
                    <a:pt x="52" y="170"/>
                  </a:lnTo>
                  <a:lnTo>
                    <a:pt x="116" y="194"/>
                  </a:lnTo>
                  <a:lnTo>
                    <a:pt x="167" y="142"/>
                  </a:lnTo>
                  <a:lnTo>
                    <a:pt x="165" y="5"/>
                  </a:lnTo>
                  <a:lnTo>
                    <a:pt x="71" y="0"/>
                  </a:lnTo>
                  <a:close/>
                </a:path>
              </a:pathLst>
            </a:custGeom>
            <a:solidFill>
              <a:schemeClr val="accent5">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3" name="Freeform 117"/>
            <p:cNvSpPr>
              <a:spLocks noEditPoints="1"/>
            </p:cNvSpPr>
            <p:nvPr/>
          </p:nvSpPr>
          <p:spPr bwMode="auto">
            <a:xfrm>
              <a:off x="1190731" y="1433801"/>
              <a:ext cx="377187" cy="583918"/>
            </a:xfrm>
            <a:custGeom>
              <a:avLst/>
              <a:gdLst>
                <a:gd name="T0" fmla="*/ 35 w 44"/>
                <a:gd name="T1" fmla="*/ 0 h 68"/>
                <a:gd name="T2" fmla="*/ 9 w 44"/>
                <a:gd name="T3" fmla="*/ 0 h 68"/>
                <a:gd name="T4" fmla="*/ 0 w 44"/>
                <a:gd name="T5" fmla="*/ 9 h 68"/>
                <a:gd name="T6" fmla="*/ 0 w 44"/>
                <a:gd name="T7" fmla="*/ 59 h 68"/>
                <a:gd name="T8" fmla="*/ 9 w 44"/>
                <a:gd name="T9" fmla="*/ 68 h 68"/>
                <a:gd name="T10" fmla="*/ 35 w 44"/>
                <a:gd name="T11" fmla="*/ 68 h 68"/>
                <a:gd name="T12" fmla="*/ 44 w 44"/>
                <a:gd name="T13" fmla="*/ 59 h 68"/>
                <a:gd name="T14" fmla="*/ 44 w 44"/>
                <a:gd name="T15" fmla="*/ 9 h 68"/>
                <a:gd name="T16" fmla="*/ 35 w 44"/>
                <a:gd name="T17" fmla="*/ 0 h 68"/>
                <a:gd name="T18" fmla="*/ 22 w 44"/>
                <a:gd name="T19" fmla="*/ 65 h 68"/>
                <a:gd name="T20" fmla="*/ 18 w 44"/>
                <a:gd name="T21" fmla="*/ 61 h 68"/>
                <a:gd name="T22" fmla="*/ 22 w 44"/>
                <a:gd name="T23" fmla="*/ 57 h 68"/>
                <a:gd name="T24" fmla="*/ 26 w 44"/>
                <a:gd name="T25" fmla="*/ 61 h 68"/>
                <a:gd name="T26" fmla="*/ 22 w 44"/>
                <a:gd name="T27" fmla="*/ 65 h 68"/>
                <a:gd name="T28" fmla="*/ 40 w 44"/>
                <a:gd name="T29" fmla="*/ 48 h 68"/>
                <a:gd name="T30" fmla="*/ 32 w 44"/>
                <a:gd name="T31" fmla="*/ 55 h 68"/>
                <a:gd name="T32" fmla="*/ 12 w 44"/>
                <a:gd name="T33" fmla="*/ 55 h 68"/>
                <a:gd name="T34" fmla="*/ 5 w 44"/>
                <a:gd name="T35" fmla="*/ 48 h 68"/>
                <a:gd name="T36" fmla="*/ 5 w 44"/>
                <a:gd name="T37" fmla="*/ 13 h 68"/>
                <a:gd name="T38" fmla="*/ 12 w 44"/>
                <a:gd name="T39" fmla="*/ 6 h 68"/>
                <a:gd name="T40" fmla="*/ 32 w 44"/>
                <a:gd name="T41" fmla="*/ 6 h 68"/>
                <a:gd name="T42" fmla="*/ 40 w 44"/>
                <a:gd name="T43" fmla="*/ 13 h 68"/>
                <a:gd name="T44" fmla="*/ 40 w 44"/>
                <a:gd name="T45" fmla="*/ 4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 h="68">
                  <a:moveTo>
                    <a:pt x="35" y="0"/>
                  </a:moveTo>
                  <a:cubicBezTo>
                    <a:pt x="9" y="0"/>
                    <a:pt x="9" y="0"/>
                    <a:pt x="9" y="0"/>
                  </a:cubicBezTo>
                  <a:cubicBezTo>
                    <a:pt x="4" y="0"/>
                    <a:pt x="0" y="4"/>
                    <a:pt x="0" y="9"/>
                  </a:cubicBezTo>
                  <a:cubicBezTo>
                    <a:pt x="0" y="59"/>
                    <a:pt x="0" y="59"/>
                    <a:pt x="0" y="59"/>
                  </a:cubicBezTo>
                  <a:cubicBezTo>
                    <a:pt x="0" y="64"/>
                    <a:pt x="4" y="68"/>
                    <a:pt x="9" y="68"/>
                  </a:cubicBezTo>
                  <a:cubicBezTo>
                    <a:pt x="35" y="68"/>
                    <a:pt x="35" y="68"/>
                    <a:pt x="35" y="68"/>
                  </a:cubicBezTo>
                  <a:cubicBezTo>
                    <a:pt x="40" y="68"/>
                    <a:pt x="44" y="64"/>
                    <a:pt x="44" y="59"/>
                  </a:cubicBezTo>
                  <a:cubicBezTo>
                    <a:pt x="44" y="9"/>
                    <a:pt x="44" y="9"/>
                    <a:pt x="44" y="9"/>
                  </a:cubicBezTo>
                  <a:cubicBezTo>
                    <a:pt x="44" y="4"/>
                    <a:pt x="40" y="0"/>
                    <a:pt x="35" y="0"/>
                  </a:cubicBezTo>
                  <a:close/>
                  <a:moveTo>
                    <a:pt x="22" y="65"/>
                  </a:moveTo>
                  <a:cubicBezTo>
                    <a:pt x="20" y="65"/>
                    <a:pt x="18" y="64"/>
                    <a:pt x="18" y="61"/>
                  </a:cubicBezTo>
                  <a:cubicBezTo>
                    <a:pt x="18" y="59"/>
                    <a:pt x="20" y="57"/>
                    <a:pt x="22" y="57"/>
                  </a:cubicBezTo>
                  <a:cubicBezTo>
                    <a:pt x="24" y="57"/>
                    <a:pt x="26" y="59"/>
                    <a:pt x="26" y="61"/>
                  </a:cubicBezTo>
                  <a:cubicBezTo>
                    <a:pt x="26" y="64"/>
                    <a:pt x="24" y="65"/>
                    <a:pt x="22" y="65"/>
                  </a:cubicBezTo>
                  <a:close/>
                  <a:moveTo>
                    <a:pt x="40" y="48"/>
                  </a:moveTo>
                  <a:cubicBezTo>
                    <a:pt x="40" y="52"/>
                    <a:pt x="36" y="55"/>
                    <a:pt x="32" y="55"/>
                  </a:cubicBezTo>
                  <a:cubicBezTo>
                    <a:pt x="12" y="55"/>
                    <a:pt x="12" y="55"/>
                    <a:pt x="12" y="55"/>
                  </a:cubicBezTo>
                  <a:cubicBezTo>
                    <a:pt x="8" y="55"/>
                    <a:pt x="5" y="52"/>
                    <a:pt x="5" y="48"/>
                  </a:cubicBezTo>
                  <a:cubicBezTo>
                    <a:pt x="5" y="13"/>
                    <a:pt x="5" y="13"/>
                    <a:pt x="5" y="13"/>
                  </a:cubicBezTo>
                  <a:cubicBezTo>
                    <a:pt x="5" y="9"/>
                    <a:pt x="8" y="6"/>
                    <a:pt x="12" y="6"/>
                  </a:cubicBezTo>
                  <a:cubicBezTo>
                    <a:pt x="32" y="6"/>
                    <a:pt x="32" y="6"/>
                    <a:pt x="32" y="6"/>
                  </a:cubicBezTo>
                  <a:cubicBezTo>
                    <a:pt x="36" y="6"/>
                    <a:pt x="40" y="9"/>
                    <a:pt x="40" y="13"/>
                  </a:cubicBezTo>
                  <a:lnTo>
                    <a:pt x="40" y="48"/>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4" name="Freeform 118"/>
            <p:cNvSpPr>
              <a:spLocks noEditPoints="1"/>
            </p:cNvSpPr>
            <p:nvPr/>
          </p:nvSpPr>
          <p:spPr bwMode="auto">
            <a:xfrm>
              <a:off x="1197985" y="1426547"/>
              <a:ext cx="377187" cy="580291"/>
            </a:xfrm>
            <a:custGeom>
              <a:avLst/>
              <a:gdLst>
                <a:gd name="T0" fmla="*/ 35 w 44"/>
                <a:gd name="T1" fmla="*/ 0 h 68"/>
                <a:gd name="T2" fmla="*/ 10 w 44"/>
                <a:gd name="T3" fmla="*/ 0 h 68"/>
                <a:gd name="T4" fmla="*/ 0 w 44"/>
                <a:gd name="T5" fmla="*/ 9 h 68"/>
                <a:gd name="T6" fmla="*/ 0 w 44"/>
                <a:gd name="T7" fmla="*/ 59 h 68"/>
                <a:gd name="T8" fmla="*/ 10 w 44"/>
                <a:gd name="T9" fmla="*/ 68 h 68"/>
                <a:gd name="T10" fmla="*/ 35 w 44"/>
                <a:gd name="T11" fmla="*/ 68 h 68"/>
                <a:gd name="T12" fmla="*/ 44 w 44"/>
                <a:gd name="T13" fmla="*/ 59 h 68"/>
                <a:gd name="T14" fmla="*/ 44 w 44"/>
                <a:gd name="T15" fmla="*/ 9 h 68"/>
                <a:gd name="T16" fmla="*/ 35 w 44"/>
                <a:gd name="T17" fmla="*/ 0 h 68"/>
                <a:gd name="T18" fmla="*/ 22 w 44"/>
                <a:gd name="T19" fmla="*/ 65 h 68"/>
                <a:gd name="T20" fmla="*/ 18 w 44"/>
                <a:gd name="T21" fmla="*/ 61 h 68"/>
                <a:gd name="T22" fmla="*/ 22 w 44"/>
                <a:gd name="T23" fmla="*/ 57 h 68"/>
                <a:gd name="T24" fmla="*/ 26 w 44"/>
                <a:gd name="T25" fmla="*/ 61 h 68"/>
                <a:gd name="T26" fmla="*/ 22 w 44"/>
                <a:gd name="T27" fmla="*/ 65 h 68"/>
                <a:gd name="T28" fmla="*/ 40 w 44"/>
                <a:gd name="T29" fmla="*/ 48 h 68"/>
                <a:gd name="T30" fmla="*/ 33 w 44"/>
                <a:gd name="T31" fmla="*/ 55 h 68"/>
                <a:gd name="T32" fmla="*/ 12 w 44"/>
                <a:gd name="T33" fmla="*/ 55 h 68"/>
                <a:gd name="T34" fmla="*/ 5 w 44"/>
                <a:gd name="T35" fmla="*/ 48 h 68"/>
                <a:gd name="T36" fmla="*/ 5 w 44"/>
                <a:gd name="T37" fmla="*/ 13 h 68"/>
                <a:gd name="T38" fmla="*/ 12 w 44"/>
                <a:gd name="T39" fmla="*/ 6 h 68"/>
                <a:gd name="T40" fmla="*/ 33 w 44"/>
                <a:gd name="T41" fmla="*/ 6 h 68"/>
                <a:gd name="T42" fmla="*/ 40 w 44"/>
                <a:gd name="T43" fmla="*/ 13 h 68"/>
                <a:gd name="T44" fmla="*/ 40 w 44"/>
                <a:gd name="T45" fmla="*/ 48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 h="68">
                  <a:moveTo>
                    <a:pt x="35" y="0"/>
                  </a:moveTo>
                  <a:cubicBezTo>
                    <a:pt x="10" y="0"/>
                    <a:pt x="10" y="0"/>
                    <a:pt x="10" y="0"/>
                  </a:cubicBezTo>
                  <a:cubicBezTo>
                    <a:pt x="5" y="0"/>
                    <a:pt x="0" y="4"/>
                    <a:pt x="0" y="9"/>
                  </a:cubicBezTo>
                  <a:cubicBezTo>
                    <a:pt x="0" y="59"/>
                    <a:pt x="0" y="59"/>
                    <a:pt x="0" y="59"/>
                  </a:cubicBezTo>
                  <a:cubicBezTo>
                    <a:pt x="0" y="64"/>
                    <a:pt x="5" y="68"/>
                    <a:pt x="10" y="68"/>
                  </a:cubicBezTo>
                  <a:cubicBezTo>
                    <a:pt x="35" y="68"/>
                    <a:pt x="35" y="68"/>
                    <a:pt x="35" y="68"/>
                  </a:cubicBezTo>
                  <a:cubicBezTo>
                    <a:pt x="40" y="68"/>
                    <a:pt x="44" y="64"/>
                    <a:pt x="44" y="59"/>
                  </a:cubicBezTo>
                  <a:cubicBezTo>
                    <a:pt x="44" y="9"/>
                    <a:pt x="44" y="9"/>
                    <a:pt x="44" y="9"/>
                  </a:cubicBezTo>
                  <a:cubicBezTo>
                    <a:pt x="44" y="4"/>
                    <a:pt x="40" y="0"/>
                    <a:pt x="35" y="0"/>
                  </a:cubicBezTo>
                  <a:close/>
                  <a:moveTo>
                    <a:pt x="22" y="65"/>
                  </a:moveTo>
                  <a:cubicBezTo>
                    <a:pt x="20" y="65"/>
                    <a:pt x="18" y="63"/>
                    <a:pt x="18" y="61"/>
                  </a:cubicBezTo>
                  <a:cubicBezTo>
                    <a:pt x="18" y="59"/>
                    <a:pt x="20" y="57"/>
                    <a:pt x="22" y="57"/>
                  </a:cubicBezTo>
                  <a:cubicBezTo>
                    <a:pt x="25" y="57"/>
                    <a:pt x="26" y="59"/>
                    <a:pt x="26" y="61"/>
                  </a:cubicBezTo>
                  <a:cubicBezTo>
                    <a:pt x="26" y="63"/>
                    <a:pt x="25" y="65"/>
                    <a:pt x="22" y="65"/>
                  </a:cubicBezTo>
                  <a:close/>
                  <a:moveTo>
                    <a:pt x="40" y="48"/>
                  </a:moveTo>
                  <a:cubicBezTo>
                    <a:pt x="40" y="51"/>
                    <a:pt x="37" y="55"/>
                    <a:pt x="33" y="55"/>
                  </a:cubicBezTo>
                  <a:cubicBezTo>
                    <a:pt x="12" y="55"/>
                    <a:pt x="12" y="55"/>
                    <a:pt x="12" y="55"/>
                  </a:cubicBezTo>
                  <a:cubicBezTo>
                    <a:pt x="8" y="55"/>
                    <a:pt x="5" y="51"/>
                    <a:pt x="5" y="48"/>
                  </a:cubicBezTo>
                  <a:cubicBezTo>
                    <a:pt x="5" y="13"/>
                    <a:pt x="5" y="13"/>
                    <a:pt x="5" y="13"/>
                  </a:cubicBezTo>
                  <a:cubicBezTo>
                    <a:pt x="5" y="9"/>
                    <a:pt x="8" y="6"/>
                    <a:pt x="12" y="6"/>
                  </a:cubicBezTo>
                  <a:cubicBezTo>
                    <a:pt x="33" y="6"/>
                    <a:pt x="33" y="6"/>
                    <a:pt x="33" y="6"/>
                  </a:cubicBezTo>
                  <a:cubicBezTo>
                    <a:pt x="37" y="6"/>
                    <a:pt x="40" y="9"/>
                    <a:pt x="40" y="13"/>
                  </a:cubicBezTo>
                  <a:lnTo>
                    <a:pt x="40" y="4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55" name="组合 54"/>
          <p:cNvGrpSpPr/>
          <p:nvPr/>
        </p:nvGrpSpPr>
        <p:grpSpPr>
          <a:xfrm>
            <a:off x="7605692" y="1913949"/>
            <a:ext cx="519620" cy="515433"/>
            <a:chOff x="6195714" y="1270594"/>
            <a:chExt cx="899446" cy="892198"/>
          </a:xfrm>
        </p:grpSpPr>
        <p:sp>
          <p:nvSpPr>
            <p:cNvPr id="56" name="Oval 119"/>
            <p:cNvSpPr>
              <a:spLocks noChangeArrowheads="1"/>
            </p:cNvSpPr>
            <p:nvPr/>
          </p:nvSpPr>
          <p:spPr bwMode="auto">
            <a:xfrm>
              <a:off x="6195714" y="1270594"/>
              <a:ext cx="899446" cy="892198"/>
            </a:xfrm>
            <a:prstGeom prst="ellipse">
              <a:avLst/>
            </a:pr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7" name="Oval 120"/>
            <p:cNvSpPr>
              <a:spLocks noChangeArrowheads="1"/>
            </p:cNvSpPr>
            <p:nvPr/>
          </p:nvSpPr>
          <p:spPr bwMode="auto">
            <a:xfrm>
              <a:off x="6246489" y="1314115"/>
              <a:ext cx="797896" cy="797900"/>
            </a:xfrm>
            <a:prstGeom prst="ellipse">
              <a:avLst/>
            </a:prstGeom>
            <a:solidFill>
              <a:srgbClr val="E5450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8" name="Freeform 121"/>
            <p:cNvSpPr/>
            <p:nvPr/>
          </p:nvSpPr>
          <p:spPr bwMode="auto">
            <a:xfrm>
              <a:off x="6210221" y="1564366"/>
              <a:ext cx="678211" cy="598425"/>
            </a:xfrm>
            <a:custGeom>
              <a:avLst/>
              <a:gdLst>
                <a:gd name="T0" fmla="*/ 50 w 187"/>
                <a:gd name="T1" fmla="*/ 0 h 165"/>
                <a:gd name="T2" fmla="*/ 0 w 187"/>
                <a:gd name="T3" fmla="*/ 49 h 165"/>
                <a:gd name="T4" fmla="*/ 34 w 187"/>
                <a:gd name="T5" fmla="*/ 125 h 165"/>
                <a:gd name="T6" fmla="*/ 85 w 187"/>
                <a:gd name="T7" fmla="*/ 153 h 165"/>
                <a:gd name="T8" fmla="*/ 109 w 187"/>
                <a:gd name="T9" fmla="*/ 165 h 165"/>
                <a:gd name="T10" fmla="*/ 182 w 187"/>
                <a:gd name="T11" fmla="*/ 92 h 165"/>
                <a:gd name="T12" fmla="*/ 180 w 187"/>
                <a:gd name="T13" fmla="*/ 89 h 165"/>
                <a:gd name="T14" fmla="*/ 187 w 187"/>
                <a:gd name="T15" fmla="*/ 82 h 165"/>
                <a:gd name="T16" fmla="*/ 187 w 187"/>
                <a:gd name="T17" fmla="*/ 14 h 165"/>
                <a:gd name="T18" fmla="*/ 180 w 187"/>
                <a:gd name="T19" fmla="*/ 0 h 165"/>
                <a:gd name="T20" fmla="*/ 50 w 187"/>
                <a:gd name="T21"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7" h="165">
                  <a:moveTo>
                    <a:pt x="50" y="0"/>
                  </a:moveTo>
                  <a:lnTo>
                    <a:pt x="0" y="49"/>
                  </a:lnTo>
                  <a:lnTo>
                    <a:pt x="34" y="125"/>
                  </a:lnTo>
                  <a:lnTo>
                    <a:pt x="85" y="153"/>
                  </a:lnTo>
                  <a:lnTo>
                    <a:pt x="109" y="165"/>
                  </a:lnTo>
                  <a:lnTo>
                    <a:pt x="182" y="92"/>
                  </a:lnTo>
                  <a:lnTo>
                    <a:pt x="180" y="89"/>
                  </a:lnTo>
                  <a:lnTo>
                    <a:pt x="187" y="82"/>
                  </a:lnTo>
                  <a:lnTo>
                    <a:pt x="187" y="14"/>
                  </a:lnTo>
                  <a:lnTo>
                    <a:pt x="180" y="0"/>
                  </a:lnTo>
                  <a:lnTo>
                    <a:pt x="50" y="0"/>
                  </a:lnTo>
                  <a:close/>
                </a:path>
              </a:pathLst>
            </a:cu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59" name="Freeform 122"/>
            <p:cNvSpPr>
              <a:spLocks noEditPoints="1"/>
            </p:cNvSpPr>
            <p:nvPr/>
          </p:nvSpPr>
          <p:spPr bwMode="auto">
            <a:xfrm>
              <a:off x="6373427" y="1564366"/>
              <a:ext cx="515005" cy="333667"/>
            </a:xfrm>
            <a:custGeom>
              <a:avLst/>
              <a:gdLst>
                <a:gd name="T0" fmla="*/ 0 w 60"/>
                <a:gd name="T1" fmla="*/ 4 h 39"/>
                <a:gd name="T2" fmla="*/ 0 w 60"/>
                <a:gd name="T3" fmla="*/ 4 h 39"/>
                <a:gd name="T4" fmla="*/ 0 w 60"/>
                <a:gd name="T5" fmla="*/ 34 h 39"/>
                <a:gd name="T6" fmla="*/ 0 w 60"/>
                <a:gd name="T7" fmla="*/ 34 h 39"/>
                <a:gd name="T8" fmla="*/ 16 w 60"/>
                <a:gd name="T9" fmla="*/ 19 h 39"/>
                <a:gd name="T10" fmla="*/ 0 w 60"/>
                <a:gd name="T11" fmla="*/ 4 h 39"/>
                <a:gd name="T12" fmla="*/ 19 w 60"/>
                <a:gd name="T13" fmla="*/ 16 h 39"/>
                <a:gd name="T14" fmla="*/ 22 w 60"/>
                <a:gd name="T15" fmla="*/ 19 h 39"/>
                <a:gd name="T16" fmla="*/ 25 w 60"/>
                <a:gd name="T17" fmla="*/ 22 h 39"/>
                <a:gd name="T18" fmla="*/ 30 w 60"/>
                <a:gd name="T19" fmla="*/ 24 h 39"/>
                <a:gd name="T20" fmla="*/ 35 w 60"/>
                <a:gd name="T21" fmla="*/ 22 h 39"/>
                <a:gd name="T22" fmla="*/ 38 w 60"/>
                <a:gd name="T23" fmla="*/ 20 h 39"/>
                <a:gd name="T24" fmla="*/ 41 w 60"/>
                <a:gd name="T25" fmla="*/ 17 h 39"/>
                <a:gd name="T26" fmla="*/ 57 w 60"/>
                <a:gd name="T27" fmla="*/ 1 h 39"/>
                <a:gd name="T28" fmla="*/ 59 w 60"/>
                <a:gd name="T29" fmla="*/ 0 h 39"/>
                <a:gd name="T30" fmla="*/ 2 w 60"/>
                <a:gd name="T31" fmla="*/ 0 h 39"/>
                <a:gd name="T32" fmla="*/ 3 w 60"/>
                <a:gd name="T33" fmla="*/ 1 h 39"/>
                <a:gd name="T34" fmla="*/ 19 w 60"/>
                <a:gd name="T35" fmla="*/ 16 h 39"/>
                <a:gd name="T36" fmla="*/ 41 w 60"/>
                <a:gd name="T37" fmla="*/ 23 h 39"/>
                <a:gd name="T38" fmla="*/ 38 w 60"/>
                <a:gd name="T39" fmla="*/ 26 h 39"/>
                <a:gd name="T40" fmla="*/ 30 w 60"/>
                <a:gd name="T41" fmla="*/ 29 h 39"/>
                <a:gd name="T42" fmla="*/ 23 w 60"/>
                <a:gd name="T43" fmla="*/ 26 h 39"/>
                <a:gd name="T44" fmla="*/ 19 w 60"/>
                <a:gd name="T45" fmla="*/ 22 h 39"/>
                <a:gd name="T46" fmla="*/ 3 w 60"/>
                <a:gd name="T47" fmla="*/ 38 h 39"/>
                <a:gd name="T48" fmla="*/ 2 w 60"/>
                <a:gd name="T49" fmla="*/ 39 h 39"/>
                <a:gd name="T50" fmla="*/ 58 w 60"/>
                <a:gd name="T51" fmla="*/ 39 h 39"/>
                <a:gd name="T52" fmla="*/ 57 w 60"/>
                <a:gd name="T53" fmla="*/ 38 h 39"/>
                <a:gd name="T54" fmla="*/ 41 w 60"/>
                <a:gd name="T55" fmla="*/ 23 h 39"/>
                <a:gd name="T56" fmla="*/ 60 w 60"/>
                <a:gd name="T57" fmla="*/ 5 h 39"/>
                <a:gd name="T58" fmla="*/ 45 w 60"/>
                <a:gd name="T59" fmla="*/ 20 h 39"/>
                <a:gd name="T60" fmla="*/ 60 w 60"/>
                <a:gd name="T61" fmla="*/ 35 h 39"/>
                <a:gd name="T62" fmla="*/ 60 w 60"/>
                <a:gd name="T63" fmla="*/ 35 h 39"/>
                <a:gd name="T64" fmla="*/ 60 w 60"/>
                <a:gd name="T65" fmla="*/ 5 h 39"/>
                <a:gd name="T66" fmla="*/ 60 w 60"/>
                <a:gd name="T67" fmla="*/ 5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0" h="39">
                  <a:moveTo>
                    <a:pt x="0" y="4"/>
                  </a:moveTo>
                  <a:cubicBezTo>
                    <a:pt x="0" y="4"/>
                    <a:pt x="0" y="4"/>
                    <a:pt x="0" y="4"/>
                  </a:cubicBezTo>
                  <a:cubicBezTo>
                    <a:pt x="0" y="34"/>
                    <a:pt x="0" y="34"/>
                    <a:pt x="0" y="34"/>
                  </a:cubicBezTo>
                  <a:cubicBezTo>
                    <a:pt x="0" y="34"/>
                    <a:pt x="0" y="34"/>
                    <a:pt x="0" y="34"/>
                  </a:cubicBezTo>
                  <a:cubicBezTo>
                    <a:pt x="16" y="19"/>
                    <a:pt x="16" y="19"/>
                    <a:pt x="16" y="19"/>
                  </a:cubicBezTo>
                  <a:lnTo>
                    <a:pt x="0" y="4"/>
                  </a:lnTo>
                  <a:close/>
                  <a:moveTo>
                    <a:pt x="19" y="16"/>
                  </a:moveTo>
                  <a:cubicBezTo>
                    <a:pt x="22" y="19"/>
                    <a:pt x="22" y="19"/>
                    <a:pt x="22" y="19"/>
                  </a:cubicBezTo>
                  <a:cubicBezTo>
                    <a:pt x="25" y="22"/>
                    <a:pt x="25" y="22"/>
                    <a:pt x="25" y="22"/>
                  </a:cubicBezTo>
                  <a:cubicBezTo>
                    <a:pt x="27" y="24"/>
                    <a:pt x="29" y="24"/>
                    <a:pt x="30" y="24"/>
                  </a:cubicBezTo>
                  <a:cubicBezTo>
                    <a:pt x="32" y="24"/>
                    <a:pt x="34" y="24"/>
                    <a:pt x="35" y="22"/>
                  </a:cubicBezTo>
                  <a:cubicBezTo>
                    <a:pt x="38" y="20"/>
                    <a:pt x="38" y="20"/>
                    <a:pt x="38" y="20"/>
                  </a:cubicBezTo>
                  <a:cubicBezTo>
                    <a:pt x="41" y="17"/>
                    <a:pt x="41" y="17"/>
                    <a:pt x="41" y="17"/>
                  </a:cubicBezTo>
                  <a:cubicBezTo>
                    <a:pt x="57" y="1"/>
                    <a:pt x="57" y="1"/>
                    <a:pt x="57" y="1"/>
                  </a:cubicBezTo>
                  <a:cubicBezTo>
                    <a:pt x="58" y="0"/>
                    <a:pt x="58" y="0"/>
                    <a:pt x="59" y="0"/>
                  </a:cubicBezTo>
                  <a:cubicBezTo>
                    <a:pt x="2" y="0"/>
                    <a:pt x="2" y="0"/>
                    <a:pt x="2" y="0"/>
                  </a:cubicBezTo>
                  <a:cubicBezTo>
                    <a:pt x="2" y="0"/>
                    <a:pt x="2" y="0"/>
                    <a:pt x="3" y="1"/>
                  </a:cubicBezTo>
                  <a:lnTo>
                    <a:pt x="19" y="16"/>
                  </a:lnTo>
                  <a:close/>
                  <a:moveTo>
                    <a:pt x="41" y="23"/>
                  </a:moveTo>
                  <a:cubicBezTo>
                    <a:pt x="38" y="26"/>
                    <a:pt x="38" y="26"/>
                    <a:pt x="38" y="26"/>
                  </a:cubicBezTo>
                  <a:cubicBezTo>
                    <a:pt x="36" y="28"/>
                    <a:pt x="33" y="29"/>
                    <a:pt x="30" y="29"/>
                  </a:cubicBezTo>
                  <a:cubicBezTo>
                    <a:pt x="28" y="29"/>
                    <a:pt x="25" y="28"/>
                    <a:pt x="23" y="26"/>
                  </a:cubicBezTo>
                  <a:cubicBezTo>
                    <a:pt x="19" y="22"/>
                    <a:pt x="19" y="22"/>
                    <a:pt x="19" y="22"/>
                  </a:cubicBezTo>
                  <a:cubicBezTo>
                    <a:pt x="3" y="38"/>
                    <a:pt x="3" y="38"/>
                    <a:pt x="3" y="38"/>
                  </a:cubicBezTo>
                  <a:cubicBezTo>
                    <a:pt x="2" y="38"/>
                    <a:pt x="2" y="39"/>
                    <a:pt x="2" y="39"/>
                  </a:cubicBezTo>
                  <a:cubicBezTo>
                    <a:pt x="58" y="39"/>
                    <a:pt x="58" y="39"/>
                    <a:pt x="58" y="39"/>
                  </a:cubicBezTo>
                  <a:cubicBezTo>
                    <a:pt x="58" y="39"/>
                    <a:pt x="58" y="39"/>
                    <a:pt x="57" y="38"/>
                  </a:cubicBezTo>
                  <a:lnTo>
                    <a:pt x="41" y="23"/>
                  </a:lnTo>
                  <a:close/>
                  <a:moveTo>
                    <a:pt x="60" y="5"/>
                  </a:moveTo>
                  <a:cubicBezTo>
                    <a:pt x="45" y="20"/>
                    <a:pt x="45" y="20"/>
                    <a:pt x="45" y="20"/>
                  </a:cubicBezTo>
                  <a:cubicBezTo>
                    <a:pt x="60" y="35"/>
                    <a:pt x="60" y="35"/>
                    <a:pt x="60" y="35"/>
                  </a:cubicBezTo>
                  <a:cubicBezTo>
                    <a:pt x="60" y="35"/>
                    <a:pt x="60" y="35"/>
                    <a:pt x="60" y="35"/>
                  </a:cubicBezTo>
                  <a:cubicBezTo>
                    <a:pt x="60" y="5"/>
                    <a:pt x="60" y="5"/>
                    <a:pt x="60" y="5"/>
                  </a:cubicBezTo>
                  <a:cubicBezTo>
                    <a:pt x="60" y="5"/>
                    <a:pt x="60" y="5"/>
                    <a:pt x="60" y="5"/>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0" name="Freeform 123"/>
            <p:cNvSpPr>
              <a:spLocks noEditPoints="1"/>
            </p:cNvSpPr>
            <p:nvPr/>
          </p:nvSpPr>
          <p:spPr bwMode="auto">
            <a:xfrm>
              <a:off x="6384308" y="1546232"/>
              <a:ext cx="522259" cy="340921"/>
            </a:xfrm>
            <a:custGeom>
              <a:avLst/>
              <a:gdLst>
                <a:gd name="T0" fmla="*/ 0 w 61"/>
                <a:gd name="T1" fmla="*/ 5 h 40"/>
                <a:gd name="T2" fmla="*/ 0 w 61"/>
                <a:gd name="T3" fmla="*/ 5 h 40"/>
                <a:gd name="T4" fmla="*/ 0 w 61"/>
                <a:gd name="T5" fmla="*/ 35 h 40"/>
                <a:gd name="T6" fmla="*/ 0 w 61"/>
                <a:gd name="T7" fmla="*/ 35 h 40"/>
                <a:gd name="T8" fmla="*/ 16 w 61"/>
                <a:gd name="T9" fmla="*/ 20 h 40"/>
                <a:gd name="T10" fmla="*/ 0 w 61"/>
                <a:gd name="T11" fmla="*/ 5 h 40"/>
                <a:gd name="T12" fmla="*/ 19 w 61"/>
                <a:gd name="T13" fmla="*/ 17 h 40"/>
                <a:gd name="T14" fmla="*/ 22 w 61"/>
                <a:gd name="T15" fmla="*/ 20 h 40"/>
                <a:gd name="T16" fmla="*/ 26 w 61"/>
                <a:gd name="T17" fmla="*/ 23 h 40"/>
                <a:gd name="T18" fmla="*/ 31 w 61"/>
                <a:gd name="T19" fmla="*/ 25 h 40"/>
                <a:gd name="T20" fmla="*/ 36 w 61"/>
                <a:gd name="T21" fmla="*/ 23 h 40"/>
                <a:gd name="T22" fmla="*/ 38 w 61"/>
                <a:gd name="T23" fmla="*/ 21 h 40"/>
                <a:gd name="T24" fmla="*/ 42 w 61"/>
                <a:gd name="T25" fmla="*/ 17 h 40"/>
                <a:gd name="T26" fmla="*/ 58 w 61"/>
                <a:gd name="T27" fmla="*/ 2 h 40"/>
                <a:gd name="T28" fmla="*/ 59 w 61"/>
                <a:gd name="T29" fmla="*/ 0 h 40"/>
                <a:gd name="T30" fmla="*/ 2 w 61"/>
                <a:gd name="T31" fmla="*/ 0 h 40"/>
                <a:gd name="T32" fmla="*/ 3 w 61"/>
                <a:gd name="T33" fmla="*/ 1 h 40"/>
                <a:gd name="T34" fmla="*/ 19 w 61"/>
                <a:gd name="T35" fmla="*/ 17 h 40"/>
                <a:gd name="T36" fmla="*/ 42 w 61"/>
                <a:gd name="T37" fmla="*/ 24 h 40"/>
                <a:gd name="T38" fmla="*/ 38 w 61"/>
                <a:gd name="T39" fmla="*/ 27 h 40"/>
                <a:gd name="T40" fmla="*/ 31 w 61"/>
                <a:gd name="T41" fmla="*/ 30 h 40"/>
                <a:gd name="T42" fmla="*/ 23 w 61"/>
                <a:gd name="T43" fmla="*/ 27 h 40"/>
                <a:gd name="T44" fmla="*/ 19 w 61"/>
                <a:gd name="T45" fmla="*/ 23 h 40"/>
                <a:gd name="T46" fmla="*/ 3 w 61"/>
                <a:gd name="T47" fmla="*/ 39 h 40"/>
                <a:gd name="T48" fmla="*/ 2 w 61"/>
                <a:gd name="T49" fmla="*/ 40 h 40"/>
                <a:gd name="T50" fmla="*/ 59 w 61"/>
                <a:gd name="T51" fmla="*/ 40 h 40"/>
                <a:gd name="T52" fmla="*/ 58 w 61"/>
                <a:gd name="T53" fmla="*/ 39 h 40"/>
                <a:gd name="T54" fmla="*/ 42 w 61"/>
                <a:gd name="T55" fmla="*/ 24 h 40"/>
                <a:gd name="T56" fmla="*/ 60 w 61"/>
                <a:gd name="T57" fmla="*/ 6 h 40"/>
                <a:gd name="T58" fmla="*/ 45 w 61"/>
                <a:gd name="T59" fmla="*/ 21 h 40"/>
                <a:gd name="T60" fmla="*/ 60 w 61"/>
                <a:gd name="T61" fmla="*/ 36 h 40"/>
                <a:gd name="T62" fmla="*/ 61 w 61"/>
                <a:gd name="T63" fmla="*/ 36 h 40"/>
                <a:gd name="T64" fmla="*/ 61 w 61"/>
                <a:gd name="T65" fmla="*/ 5 h 40"/>
                <a:gd name="T66" fmla="*/ 60 w 61"/>
                <a:gd name="T67" fmla="*/ 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1" h="40">
                  <a:moveTo>
                    <a:pt x="0" y="5"/>
                  </a:moveTo>
                  <a:cubicBezTo>
                    <a:pt x="0" y="5"/>
                    <a:pt x="0" y="5"/>
                    <a:pt x="0" y="5"/>
                  </a:cubicBezTo>
                  <a:cubicBezTo>
                    <a:pt x="0" y="35"/>
                    <a:pt x="0" y="35"/>
                    <a:pt x="0" y="35"/>
                  </a:cubicBezTo>
                  <a:cubicBezTo>
                    <a:pt x="0" y="35"/>
                    <a:pt x="0" y="35"/>
                    <a:pt x="0" y="35"/>
                  </a:cubicBezTo>
                  <a:cubicBezTo>
                    <a:pt x="16" y="20"/>
                    <a:pt x="16" y="20"/>
                    <a:pt x="16" y="20"/>
                  </a:cubicBezTo>
                  <a:lnTo>
                    <a:pt x="0" y="5"/>
                  </a:lnTo>
                  <a:close/>
                  <a:moveTo>
                    <a:pt x="19" y="17"/>
                  </a:moveTo>
                  <a:cubicBezTo>
                    <a:pt x="22" y="20"/>
                    <a:pt x="22" y="20"/>
                    <a:pt x="22" y="20"/>
                  </a:cubicBezTo>
                  <a:cubicBezTo>
                    <a:pt x="26" y="23"/>
                    <a:pt x="26" y="23"/>
                    <a:pt x="26" y="23"/>
                  </a:cubicBezTo>
                  <a:cubicBezTo>
                    <a:pt x="27" y="24"/>
                    <a:pt x="29" y="25"/>
                    <a:pt x="31" y="25"/>
                  </a:cubicBezTo>
                  <a:cubicBezTo>
                    <a:pt x="32" y="25"/>
                    <a:pt x="34" y="24"/>
                    <a:pt x="36" y="23"/>
                  </a:cubicBezTo>
                  <a:cubicBezTo>
                    <a:pt x="38" y="21"/>
                    <a:pt x="38" y="21"/>
                    <a:pt x="38" y="21"/>
                  </a:cubicBezTo>
                  <a:cubicBezTo>
                    <a:pt x="42" y="17"/>
                    <a:pt x="42" y="17"/>
                    <a:pt x="42" y="17"/>
                  </a:cubicBezTo>
                  <a:cubicBezTo>
                    <a:pt x="58" y="2"/>
                    <a:pt x="58" y="2"/>
                    <a:pt x="58" y="2"/>
                  </a:cubicBezTo>
                  <a:cubicBezTo>
                    <a:pt x="58" y="1"/>
                    <a:pt x="59" y="1"/>
                    <a:pt x="59" y="0"/>
                  </a:cubicBezTo>
                  <a:cubicBezTo>
                    <a:pt x="2" y="0"/>
                    <a:pt x="2" y="0"/>
                    <a:pt x="2" y="0"/>
                  </a:cubicBezTo>
                  <a:cubicBezTo>
                    <a:pt x="2" y="1"/>
                    <a:pt x="3" y="1"/>
                    <a:pt x="3" y="1"/>
                  </a:cubicBezTo>
                  <a:lnTo>
                    <a:pt x="19" y="17"/>
                  </a:lnTo>
                  <a:close/>
                  <a:moveTo>
                    <a:pt x="42" y="24"/>
                  </a:moveTo>
                  <a:cubicBezTo>
                    <a:pt x="38" y="27"/>
                    <a:pt x="38" y="27"/>
                    <a:pt x="38" y="27"/>
                  </a:cubicBezTo>
                  <a:cubicBezTo>
                    <a:pt x="36" y="29"/>
                    <a:pt x="33" y="30"/>
                    <a:pt x="31" y="30"/>
                  </a:cubicBezTo>
                  <a:cubicBezTo>
                    <a:pt x="28" y="30"/>
                    <a:pt x="25" y="29"/>
                    <a:pt x="23" y="27"/>
                  </a:cubicBezTo>
                  <a:cubicBezTo>
                    <a:pt x="19" y="23"/>
                    <a:pt x="19" y="23"/>
                    <a:pt x="19" y="23"/>
                  </a:cubicBezTo>
                  <a:cubicBezTo>
                    <a:pt x="3" y="39"/>
                    <a:pt x="3" y="39"/>
                    <a:pt x="3" y="39"/>
                  </a:cubicBezTo>
                  <a:cubicBezTo>
                    <a:pt x="2" y="39"/>
                    <a:pt x="2" y="40"/>
                    <a:pt x="2" y="40"/>
                  </a:cubicBezTo>
                  <a:cubicBezTo>
                    <a:pt x="59" y="40"/>
                    <a:pt x="59" y="40"/>
                    <a:pt x="59" y="40"/>
                  </a:cubicBezTo>
                  <a:cubicBezTo>
                    <a:pt x="58" y="40"/>
                    <a:pt x="58" y="40"/>
                    <a:pt x="58" y="39"/>
                  </a:cubicBezTo>
                  <a:lnTo>
                    <a:pt x="42" y="24"/>
                  </a:lnTo>
                  <a:close/>
                  <a:moveTo>
                    <a:pt x="60" y="6"/>
                  </a:moveTo>
                  <a:cubicBezTo>
                    <a:pt x="45" y="21"/>
                    <a:pt x="45" y="21"/>
                    <a:pt x="45" y="21"/>
                  </a:cubicBezTo>
                  <a:cubicBezTo>
                    <a:pt x="60" y="36"/>
                    <a:pt x="60" y="36"/>
                    <a:pt x="60" y="36"/>
                  </a:cubicBezTo>
                  <a:cubicBezTo>
                    <a:pt x="60" y="36"/>
                    <a:pt x="60" y="36"/>
                    <a:pt x="61" y="36"/>
                  </a:cubicBezTo>
                  <a:cubicBezTo>
                    <a:pt x="61" y="5"/>
                    <a:pt x="61" y="5"/>
                    <a:pt x="61" y="5"/>
                  </a:cubicBezTo>
                  <a:cubicBezTo>
                    <a:pt x="60" y="5"/>
                    <a:pt x="60" y="5"/>
                    <a:pt x="60" y="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61" name="组合 60"/>
          <p:cNvGrpSpPr/>
          <p:nvPr/>
        </p:nvGrpSpPr>
        <p:grpSpPr>
          <a:xfrm>
            <a:off x="588129" y="2319731"/>
            <a:ext cx="479962" cy="476094"/>
            <a:chOff x="3033145" y="1270594"/>
            <a:chExt cx="899446" cy="892198"/>
          </a:xfrm>
        </p:grpSpPr>
        <p:sp>
          <p:nvSpPr>
            <p:cNvPr id="62" name="Oval 136"/>
            <p:cNvSpPr>
              <a:spLocks noChangeArrowheads="1"/>
            </p:cNvSpPr>
            <p:nvPr/>
          </p:nvSpPr>
          <p:spPr bwMode="auto">
            <a:xfrm>
              <a:off x="3033145" y="1270594"/>
              <a:ext cx="899446" cy="892198"/>
            </a:xfrm>
            <a:prstGeom prst="ellipse">
              <a:avLst/>
            </a:pr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3" name="Oval 137"/>
            <p:cNvSpPr>
              <a:spLocks noChangeArrowheads="1"/>
            </p:cNvSpPr>
            <p:nvPr/>
          </p:nvSpPr>
          <p:spPr bwMode="auto">
            <a:xfrm>
              <a:off x="3083920" y="1314115"/>
              <a:ext cx="797896" cy="797900"/>
            </a:xfrm>
            <a:prstGeom prst="ellipse">
              <a:avLst/>
            </a:prstGeom>
            <a:solidFill>
              <a:srgbClr val="3A98BC"/>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4" name="Freeform 138"/>
            <p:cNvSpPr/>
            <p:nvPr/>
          </p:nvSpPr>
          <p:spPr bwMode="auto">
            <a:xfrm>
              <a:off x="3083920" y="1502710"/>
              <a:ext cx="703599" cy="616559"/>
            </a:xfrm>
            <a:custGeom>
              <a:avLst/>
              <a:gdLst>
                <a:gd name="T0" fmla="*/ 52 w 82"/>
                <a:gd name="T1" fmla="*/ 55 h 72"/>
                <a:gd name="T2" fmla="*/ 55 w 82"/>
                <a:gd name="T3" fmla="*/ 43 h 72"/>
                <a:gd name="T4" fmla="*/ 62 w 82"/>
                <a:gd name="T5" fmla="*/ 36 h 72"/>
                <a:gd name="T6" fmla="*/ 64 w 82"/>
                <a:gd name="T7" fmla="*/ 34 h 72"/>
                <a:gd name="T8" fmla="*/ 71 w 82"/>
                <a:gd name="T9" fmla="*/ 27 h 72"/>
                <a:gd name="T10" fmla="*/ 73 w 82"/>
                <a:gd name="T11" fmla="*/ 24 h 72"/>
                <a:gd name="T12" fmla="*/ 82 w 82"/>
                <a:gd name="T13" fmla="*/ 17 h 72"/>
                <a:gd name="T14" fmla="*/ 62 w 82"/>
                <a:gd name="T15" fmla="*/ 3 h 72"/>
                <a:gd name="T16" fmla="*/ 50 w 82"/>
                <a:gd name="T17" fmla="*/ 0 h 72"/>
                <a:gd name="T18" fmla="*/ 26 w 82"/>
                <a:gd name="T19" fmla="*/ 5 h 72"/>
                <a:gd name="T20" fmla="*/ 9 w 82"/>
                <a:gd name="T21" fmla="*/ 12 h 72"/>
                <a:gd name="T22" fmla="*/ 0 w 82"/>
                <a:gd name="T23" fmla="*/ 21 h 72"/>
                <a:gd name="T24" fmla="*/ 0 w 82"/>
                <a:gd name="T25" fmla="*/ 25 h 72"/>
                <a:gd name="T26" fmla="*/ 34 w 82"/>
                <a:gd name="T27" fmla="*/ 72 h 72"/>
                <a:gd name="T28" fmla="*/ 52 w 82"/>
                <a:gd name="T29" fmla="*/ 55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72">
                  <a:moveTo>
                    <a:pt x="52" y="55"/>
                  </a:moveTo>
                  <a:cubicBezTo>
                    <a:pt x="55" y="43"/>
                    <a:pt x="55" y="43"/>
                    <a:pt x="55" y="43"/>
                  </a:cubicBezTo>
                  <a:cubicBezTo>
                    <a:pt x="62" y="36"/>
                    <a:pt x="62" y="36"/>
                    <a:pt x="62" y="36"/>
                  </a:cubicBezTo>
                  <a:cubicBezTo>
                    <a:pt x="64" y="34"/>
                    <a:pt x="64" y="34"/>
                    <a:pt x="64" y="34"/>
                  </a:cubicBezTo>
                  <a:cubicBezTo>
                    <a:pt x="71" y="27"/>
                    <a:pt x="71" y="27"/>
                    <a:pt x="71" y="27"/>
                  </a:cubicBezTo>
                  <a:cubicBezTo>
                    <a:pt x="73" y="24"/>
                    <a:pt x="73" y="24"/>
                    <a:pt x="73" y="24"/>
                  </a:cubicBezTo>
                  <a:cubicBezTo>
                    <a:pt x="82" y="17"/>
                    <a:pt x="82" y="17"/>
                    <a:pt x="82" y="17"/>
                  </a:cubicBezTo>
                  <a:cubicBezTo>
                    <a:pt x="82" y="17"/>
                    <a:pt x="63" y="3"/>
                    <a:pt x="62" y="3"/>
                  </a:cubicBezTo>
                  <a:cubicBezTo>
                    <a:pt x="61" y="3"/>
                    <a:pt x="50" y="0"/>
                    <a:pt x="50" y="0"/>
                  </a:cubicBezTo>
                  <a:cubicBezTo>
                    <a:pt x="26" y="5"/>
                    <a:pt x="26" y="5"/>
                    <a:pt x="26" y="5"/>
                  </a:cubicBezTo>
                  <a:cubicBezTo>
                    <a:pt x="9" y="12"/>
                    <a:pt x="9" y="12"/>
                    <a:pt x="9" y="12"/>
                  </a:cubicBezTo>
                  <a:cubicBezTo>
                    <a:pt x="0" y="21"/>
                    <a:pt x="0" y="21"/>
                    <a:pt x="0" y="21"/>
                  </a:cubicBezTo>
                  <a:cubicBezTo>
                    <a:pt x="0" y="23"/>
                    <a:pt x="0" y="24"/>
                    <a:pt x="0" y="25"/>
                  </a:cubicBezTo>
                  <a:cubicBezTo>
                    <a:pt x="0" y="49"/>
                    <a:pt x="16" y="72"/>
                    <a:pt x="34" y="72"/>
                  </a:cubicBezTo>
                  <a:lnTo>
                    <a:pt x="52" y="55"/>
                  </a:lnTo>
                  <a:close/>
                </a:path>
              </a:pathLst>
            </a:cu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5" name="Freeform 139"/>
            <p:cNvSpPr/>
            <p:nvPr/>
          </p:nvSpPr>
          <p:spPr bwMode="auto">
            <a:xfrm>
              <a:off x="3323289" y="1698558"/>
              <a:ext cx="301024" cy="119685"/>
            </a:xfrm>
            <a:custGeom>
              <a:avLst/>
              <a:gdLst>
                <a:gd name="T0" fmla="*/ 30 w 35"/>
                <a:gd name="T1" fmla="*/ 13 h 14"/>
                <a:gd name="T2" fmla="*/ 5 w 35"/>
                <a:gd name="T3" fmla="*/ 13 h 14"/>
                <a:gd name="T4" fmla="*/ 5 w 35"/>
                <a:gd name="T5" fmla="*/ 13 h 14"/>
                <a:gd name="T6" fmla="*/ 1 w 35"/>
                <a:gd name="T7" fmla="*/ 13 h 14"/>
                <a:gd name="T8" fmla="*/ 1 w 35"/>
                <a:gd name="T9" fmla="*/ 13 h 14"/>
                <a:gd name="T10" fmla="*/ 1 w 35"/>
                <a:gd name="T11" fmla="*/ 9 h 14"/>
                <a:gd name="T12" fmla="*/ 1 w 35"/>
                <a:gd name="T13" fmla="*/ 9 h 14"/>
                <a:gd name="T14" fmla="*/ 34 w 35"/>
                <a:gd name="T15" fmla="*/ 9 h 14"/>
                <a:gd name="T16" fmla="*/ 34 w 35"/>
                <a:gd name="T17" fmla="*/ 9 h 14"/>
                <a:gd name="T18" fmla="*/ 34 w 35"/>
                <a:gd name="T19" fmla="*/ 13 h 14"/>
                <a:gd name="T20" fmla="*/ 34 w 35"/>
                <a:gd name="T21" fmla="*/ 13 h 14"/>
                <a:gd name="T22" fmla="*/ 30 w 35"/>
                <a:gd name="T2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4">
                  <a:moveTo>
                    <a:pt x="30" y="13"/>
                  </a:moveTo>
                  <a:cubicBezTo>
                    <a:pt x="23" y="6"/>
                    <a:pt x="12" y="6"/>
                    <a:pt x="5" y="13"/>
                  </a:cubicBezTo>
                  <a:cubicBezTo>
                    <a:pt x="5" y="13"/>
                    <a:pt x="5" y="13"/>
                    <a:pt x="5" y="13"/>
                  </a:cubicBezTo>
                  <a:cubicBezTo>
                    <a:pt x="4" y="14"/>
                    <a:pt x="2" y="14"/>
                    <a:pt x="1" y="13"/>
                  </a:cubicBezTo>
                  <a:cubicBezTo>
                    <a:pt x="1" y="13"/>
                    <a:pt x="1" y="13"/>
                    <a:pt x="1" y="13"/>
                  </a:cubicBezTo>
                  <a:cubicBezTo>
                    <a:pt x="0" y="12"/>
                    <a:pt x="0" y="10"/>
                    <a:pt x="1" y="9"/>
                  </a:cubicBezTo>
                  <a:cubicBezTo>
                    <a:pt x="1" y="9"/>
                    <a:pt x="1" y="9"/>
                    <a:pt x="1" y="9"/>
                  </a:cubicBezTo>
                  <a:cubicBezTo>
                    <a:pt x="10" y="0"/>
                    <a:pt x="25" y="0"/>
                    <a:pt x="34" y="9"/>
                  </a:cubicBezTo>
                  <a:cubicBezTo>
                    <a:pt x="34" y="9"/>
                    <a:pt x="34" y="9"/>
                    <a:pt x="34" y="9"/>
                  </a:cubicBezTo>
                  <a:cubicBezTo>
                    <a:pt x="35" y="10"/>
                    <a:pt x="35" y="12"/>
                    <a:pt x="34" y="13"/>
                  </a:cubicBezTo>
                  <a:cubicBezTo>
                    <a:pt x="34" y="13"/>
                    <a:pt x="34" y="13"/>
                    <a:pt x="34" y="13"/>
                  </a:cubicBezTo>
                  <a:cubicBezTo>
                    <a:pt x="33" y="14"/>
                    <a:pt x="31" y="14"/>
                    <a:pt x="30" y="13"/>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6" name="Freeform 140"/>
            <p:cNvSpPr/>
            <p:nvPr/>
          </p:nvSpPr>
          <p:spPr bwMode="auto">
            <a:xfrm>
              <a:off x="3392198" y="1836378"/>
              <a:ext cx="163206" cy="163207"/>
            </a:xfrm>
            <a:custGeom>
              <a:avLst/>
              <a:gdLst>
                <a:gd name="T0" fmla="*/ 3 w 19"/>
                <a:gd name="T1" fmla="*/ 16 h 19"/>
                <a:gd name="T2" fmla="*/ 3 w 19"/>
                <a:gd name="T3" fmla="*/ 3 h 19"/>
                <a:gd name="T4" fmla="*/ 16 w 19"/>
                <a:gd name="T5" fmla="*/ 3 h 19"/>
                <a:gd name="T6" fmla="*/ 16 w 19"/>
                <a:gd name="T7" fmla="*/ 16 h 19"/>
                <a:gd name="T8" fmla="*/ 3 w 19"/>
                <a:gd name="T9" fmla="*/ 16 h 19"/>
              </a:gdLst>
              <a:ahLst/>
              <a:cxnLst>
                <a:cxn ang="0">
                  <a:pos x="T0" y="T1"/>
                </a:cxn>
                <a:cxn ang="0">
                  <a:pos x="T2" y="T3"/>
                </a:cxn>
                <a:cxn ang="0">
                  <a:pos x="T4" y="T5"/>
                </a:cxn>
                <a:cxn ang="0">
                  <a:pos x="T6" y="T7"/>
                </a:cxn>
                <a:cxn ang="0">
                  <a:pos x="T8" y="T9"/>
                </a:cxn>
              </a:cxnLst>
              <a:rect l="0" t="0" r="r" b="b"/>
              <a:pathLst>
                <a:path w="19" h="19">
                  <a:moveTo>
                    <a:pt x="3" y="16"/>
                  </a:moveTo>
                  <a:cubicBezTo>
                    <a:pt x="0" y="12"/>
                    <a:pt x="0" y="7"/>
                    <a:pt x="3" y="3"/>
                  </a:cubicBezTo>
                  <a:cubicBezTo>
                    <a:pt x="7" y="0"/>
                    <a:pt x="12" y="0"/>
                    <a:pt x="16" y="3"/>
                  </a:cubicBezTo>
                  <a:cubicBezTo>
                    <a:pt x="19" y="7"/>
                    <a:pt x="19" y="12"/>
                    <a:pt x="16" y="16"/>
                  </a:cubicBezTo>
                  <a:cubicBezTo>
                    <a:pt x="12" y="19"/>
                    <a:pt x="7" y="19"/>
                    <a:pt x="3" y="16"/>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7" name="Freeform 141"/>
            <p:cNvSpPr/>
            <p:nvPr/>
          </p:nvSpPr>
          <p:spPr bwMode="auto">
            <a:xfrm>
              <a:off x="3239873" y="1571620"/>
              <a:ext cx="471484" cy="170461"/>
            </a:xfrm>
            <a:custGeom>
              <a:avLst/>
              <a:gdLst>
                <a:gd name="T0" fmla="*/ 49 w 55"/>
                <a:gd name="T1" fmla="*/ 18 h 20"/>
                <a:gd name="T2" fmla="*/ 5 w 55"/>
                <a:gd name="T3" fmla="*/ 18 h 20"/>
                <a:gd name="T4" fmla="*/ 5 w 55"/>
                <a:gd name="T5" fmla="*/ 18 h 20"/>
                <a:gd name="T6" fmla="*/ 1 w 55"/>
                <a:gd name="T7" fmla="*/ 18 h 20"/>
                <a:gd name="T8" fmla="*/ 1 w 55"/>
                <a:gd name="T9" fmla="*/ 18 h 20"/>
                <a:gd name="T10" fmla="*/ 1 w 55"/>
                <a:gd name="T11" fmla="*/ 14 h 20"/>
                <a:gd name="T12" fmla="*/ 1 w 55"/>
                <a:gd name="T13" fmla="*/ 14 h 20"/>
                <a:gd name="T14" fmla="*/ 54 w 55"/>
                <a:gd name="T15" fmla="*/ 14 h 20"/>
                <a:gd name="T16" fmla="*/ 54 w 55"/>
                <a:gd name="T17" fmla="*/ 14 h 20"/>
                <a:gd name="T18" fmla="*/ 54 w 55"/>
                <a:gd name="T19" fmla="*/ 18 h 20"/>
                <a:gd name="T20" fmla="*/ 54 w 55"/>
                <a:gd name="T21" fmla="*/ 18 h 20"/>
                <a:gd name="T22" fmla="*/ 49 w 55"/>
                <a:gd name="T23" fmla="*/ 18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20">
                  <a:moveTo>
                    <a:pt x="49" y="18"/>
                  </a:moveTo>
                  <a:cubicBezTo>
                    <a:pt x="37" y="6"/>
                    <a:pt x="18" y="6"/>
                    <a:pt x="5" y="18"/>
                  </a:cubicBezTo>
                  <a:cubicBezTo>
                    <a:pt x="5" y="18"/>
                    <a:pt x="5" y="18"/>
                    <a:pt x="5" y="18"/>
                  </a:cubicBezTo>
                  <a:cubicBezTo>
                    <a:pt x="4" y="20"/>
                    <a:pt x="2" y="20"/>
                    <a:pt x="1" y="18"/>
                  </a:cubicBezTo>
                  <a:cubicBezTo>
                    <a:pt x="1" y="18"/>
                    <a:pt x="1" y="18"/>
                    <a:pt x="1" y="18"/>
                  </a:cubicBezTo>
                  <a:cubicBezTo>
                    <a:pt x="0" y="17"/>
                    <a:pt x="0" y="15"/>
                    <a:pt x="1" y="14"/>
                  </a:cubicBezTo>
                  <a:cubicBezTo>
                    <a:pt x="1" y="14"/>
                    <a:pt x="1" y="14"/>
                    <a:pt x="1" y="14"/>
                  </a:cubicBezTo>
                  <a:cubicBezTo>
                    <a:pt x="16" y="0"/>
                    <a:pt x="39" y="0"/>
                    <a:pt x="54" y="14"/>
                  </a:cubicBezTo>
                  <a:cubicBezTo>
                    <a:pt x="54" y="14"/>
                    <a:pt x="54" y="14"/>
                    <a:pt x="54" y="14"/>
                  </a:cubicBezTo>
                  <a:cubicBezTo>
                    <a:pt x="55" y="15"/>
                    <a:pt x="55" y="17"/>
                    <a:pt x="54" y="18"/>
                  </a:cubicBezTo>
                  <a:cubicBezTo>
                    <a:pt x="54" y="18"/>
                    <a:pt x="54" y="18"/>
                    <a:pt x="54" y="18"/>
                  </a:cubicBezTo>
                  <a:cubicBezTo>
                    <a:pt x="53" y="20"/>
                    <a:pt x="51" y="20"/>
                    <a:pt x="49" y="18"/>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8" name="Freeform 142"/>
            <p:cNvSpPr/>
            <p:nvPr/>
          </p:nvSpPr>
          <p:spPr bwMode="auto">
            <a:xfrm>
              <a:off x="3152830" y="1433801"/>
              <a:ext cx="641943" cy="224863"/>
            </a:xfrm>
            <a:custGeom>
              <a:avLst/>
              <a:gdLst>
                <a:gd name="T0" fmla="*/ 69 w 75"/>
                <a:gd name="T1" fmla="*/ 25 h 26"/>
                <a:gd name="T2" fmla="*/ 6 w 75"/>
                <a:gd name="T3" fmla="*/ 25 h 26"/>
                <a:gd name="T4" fmla="*/ 6 w 75"/>
                <a:gd name="T5" fmla="*/ 25 h 26"/>
                <a:gd name="T6" fmla="*/ 1 w 75"/>
                <a:gd name="T7" fmla="*/ 25 h 26"/>
                <a:gd name="T8" fmla="*/ 1 w 75"/>
                <a:gd name="T9" fmla="*/ 25 h 26"/>
                <a:gd name="T10" fmla="*/ 1 w 75"/>
                <a:gd name="T11" fmla="*/ 20 h 26"/>
                <a:gd name="T12" fmla="*/ 1 w 75"/>
                <a:gd name="T13" fmla="*/ 20 h 26"/>
                <a:gd name="T14" fmla="*/ 74 w 75"/>
                <a:gd name="T15" fmla="*/ 20 h 26"/>
                <a:gd name="T16" fmla="*/ 74 w 75"/>
                <a:gd name="T17" fmla="*/ 20 h 26"/>
                <a:gd name="T18" fmla="*/ 74 w 75"/>
                <a:gd name="T19" fmla="*/ 25 h 26"/>
                <a:gd name="T20" fmla="*/ 74 w 75"/>
                <a:gd name="T21" fmla="*/ 25 h 26"/>
                <a:gd name="T22" fmla="*/ 69 w 75"/>
                <a:gd name="T23" fmla="*/ 25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26">
                  <a:moveTo>
                    <a:pt x="69" y="25"/>
                  </a:moveTo>
                  <a:cubicBezTo>
                    <a:pt x="52" y="7"/>
                    <a:pt x="23" y="7"/>
                    <a:pt x="6" y="25"/>
                  </a:cubicBezTo>
                  <a:cubicBezTo>
                    <a:pt x="6" y="25"/>
                    <a:pt x="6" y="25"/>
                    <a:pt x="6" y="25"/>
                  </a:cubicBezTo>
                  <a:cubicBezTo>
                    <a:pt x="4" y="26"/>
                    <a:pt x="2" y="26"/>
                    <a:pt x="1" y="25"/>
                  </a:cubicBezTo>
                  <a:cubicBezTo>
                    <a:pt x="1" y="25"/>
                    <a:pt x="1" y="25"/>
                    <a:pt x="1" y="25"/>
                  </a:cubicBezTo>
                  <a:cubicBezTo>
                    <a:pt x="0" y="23"/>
                    <a:pt x="0" y="21"/>
                    <a:pt x="1" y="20"/>
                  </a:cubicBezTo>
                  <a:cubicBezTo>
                    <a:pt x="1" y="20"/>
                    <a:pt x="1" y="20"/>
                    <a:pt x="1" y="20"/>
                  </a:cubicBezTo>
                  <a:cubicBezTo>
                    <a:pt x="21" y="0"/>
                    <a:pt x="54" y="0"/>
                    <a:pt x="74" y="20"/>
                  </a:cubicBezTo>
                  <a:cubicBezTo>
                    <a:pt x="74" y="20"/>
                    <a:pt x="74" y="20"/>
                    <a:pt x="74" y="20"/>
                  </a:cubicBezTo>
                  <a:cubicBezTo>
                    <a:pt x="75" y="21"/>
                    <a:pt x="75" y="23"/>
                    <a:pt x="74" y="25"/>
                  </a:cubicBezTo>
                  <a:cubicBezTo>
                    <a:pt x="74" y="25"/>
                    <a:pt x="74" y="25"/>
                    <a:pt x="74" y="25"/>
                  </a:cubicBezTo>
                  <a:cubicBezTo>
                    <a:pt x="72" y="26"/>
                    <a:pt x="70" y="26"/>
                    <a:pt x="69" y="25"/>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69" name="Freeform 143"/>
            <p:cNvSpPr/>
            <p:nvPr/>
          </p:nvSpPr>
          <p:spPr bwMode="auto">
            <a:xfrm>
              <a:off x="3334170" y="1691305"/>
              <a:ext cx="297398" cy="119685"/>
            </a:xfrm>
            <a:custGeom>
              <a:avLst/>
              <a:gdLst>
                <a:gd name="T0" fmla="*/ 30 w 35"/>
                <a:gd name="T1" fmla="*/ 13 h 14"/>
                <a:gd name="T2" fmla="*/ 5 w 35"/>
                <a:gd name="T3" fmla="*/ 13 h 14"/>
                <a:gd name="T4" fmla="*/ 5 w 35"/>
                <a:gd name="T5" fmla="*/ 13 h 14"/>
                <a:gd name="T6" fmla="*/ 1 w 35"/>
                <a:gd name="T7" fmla="*/ 13 h 14"/>
                <a:gd name="T8" fmla="*/ 1 w 35"/>
                <a:gd name="T9" fmla="*/ 13 h 14"/>
                <a:gd name="T10" fmla="*/ 1 w 35"/>
                <a:gd name="T11" fmla="*/ 9 h 14"/>
                <a:gd name="T12" fmla="*/ 1 w 35"/>
                <a:gd name="T13" fmla="*/ 9 h 14"/>
                <a:gd name="T14" fmla="*/ 34 w 35"/>
                <a:gd name="T15" fmla="*/ 9 h 14"/>
                <a:gd name="T16" fmla="*/ 34 w 35"/>
                <a:gd name="T17" fmla="*/ 9 h 14"/>
                <a:gd name="T18" fmla="*/ 34 w 35"/>
                <a:gd name="T19" fmla="*/ 13 h 14"/>
                <a:gd name="T20" fmla="*/ 34 w 35"/>
                <a:gd name="T21" fmla="*/ 13 h 14"/>
                <a:gd name="T22" fmla="*/ 30 w 35"/>
                <a:gd name="T23" fmla="*/ 1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 h="14">
                  <a:moveTo>
                    <a:pt x="30" y="13"/>
                  </a:moveTo>
                  <a:cubicBezTo>
                    <a:pt x="23" y="6"/>
                    <a:pt x="12" y="6"/>
                    <a:pt x="5" y="13"/>
                  </a:cubicBezTo>
                  <a:cubicBezTo>
                    <a:pt x="5" y="13"/>
                    <a:pt x="5" y="13"/>
                    <a:pt x="5" y="13"/>
                  </a:cubicBezTo>
                  <a:cubicBezTo>
                    <a:pt x="4" y="14"/>
                    <a:pt x="2" y="14"/>
                    <a:pt x="1" y="13"/>
                  </a:cubicBezTo>
                  <a:cubicBezTo>
                    <a:pt x="1" y="13"/>
                    <a:pt x="1" y="13"/>
                    <a:pt x="1" y="13"/>
                  </a:cubicBezTo>
                  <a:cubicBezTo>
                    <a:pt x="0" y="12"/>
                    <a:pt x="0" y="10"/>
                    <a:pt x="1" y="9"/>
                  </a:cubicBezTo>
                  <a:cubicBezTo>
                    <a:pt x="1" y="9"/>
                    <a:pt x="1" y="9"/>
                    <a:pt x="1" y="9"/>
                  </a:cubicBezTo>
                  <a:cubicBezTo>
                    <a:pt x="10" y="0"/>
                    <a:pt x="25" y="0"/>
                    <a:pt x="34" y="9"/>
                  </a:cubicBezTo>
                  <a:cubicBezTo>
                    <a:pt x="34" y="9"/>
                    <a:pt x="34" y="9"/>
                    <a:pt x="34" y="9"/>
                  </a:cubicBezTo>
                  <a:cubicBezTo>
                    <a:pt x="35" y="10"/>
                    <a:pt x="35" y="12"/>
                    <a:pt x="34" y="13"/>
                  </a:cubicBezTo>
                  <a:cubicBezTo>
                    <a:pt x="34" y="13"/>
                    <a:pt x="34" y="13"/>
                    <a:pt x="34" y="13"/>
                  </a:cubicBezTo>
                  <a:cubicBezTo>
                    <a:pt x="33" y="14"/>
                    <a:pt x="31" y="14"/>
                    <a:pt x="3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0" name="Freeform 144"/>
            <p:cNvSpPr/>
            <p:nvPr/>
          </p:nvSpPr>
          <p:spPr bwMode="auto">
            <a:xfrm>
              <a:off x="3399452" y="1818244"/>
              <a:ext cx="174086" cy="174087"/>
            </a:xfrm>
            <a:custGeom>
              <a:avLst/>
              <a:gdLst>
                <a:gd name="T0" fmla="*/ 3 w 20"/>
                <a:gd name="T1" fmla="*/ 17 h 20"/>
                <a:gd name="T2" fmla="*/ 3 w 20"/>
                <a:gd name="T3" fmla="*/ 4 h 20"/>
                <a:gd name="T4" fmla="*/ 16 w 20"/>
                <a:gd name="T5" fmla="*/ 4 h 20"/>
                <a:gd name="T6" fmla="*/ 16 w 20"/>
                <a:gd name="T7" fmla="*/ 17 h 20"/>
                <a:gd name="T8" fmla="*/ 3 w 20"/>
                <a:gd name="T9" fmla="*/ 17 h 20"/>
              </a:gdLst>
              <a:ahLst/>
              <a:cxnLst>
                <a:cxn ang="0">
                  <a:pos x="T0" y="T1"/>
                </a:cxn>
                <a:cxn ang="0">
                  <a:pos x="T2" y="T3"/>
                </a:cxn>
                <a:cxn ang="0">
                  <a:pos x="T4" y="T5"/>
                </a:cxn>
                <a:cxn ang="0">
                  <a:pos x="T6" y="T7"/>
                </a:cxn>
                <a:cxn ang="0">
                  <a:pos x="T8" y="T9"/>
                </a:cxn>
              </a:cxnLst>
              <a:rect l="0" t="0" r="r" b="b"/>
              <a:pathLst>
                <a:path w="20" h="20">
                  <a:moveTo>
                    <a:pt x="3" y="17"/>
                  </a:moveTo>
                  <a:cubicBezTo>
                    <a:pt x="0" y="13"/>
                    <a:pt x="0" y="7"/>
                    <a:pt x="3" y="4"/>
                  </a:cubicBezTo>
                  <a:cubicBezTo>
                    <a:pt x="7" y="0"/>
                    <a:pt x="12" y="0"/>
                    <a:pt x="16" y="4"/>
                  </a:cubicBezTo>
                  <a:cubicBezTo>
                    <a:pt x="20" y="7"/>
                    <a:pt x="20" y="13"/>
                    <a:pt x="16" y="17"/>
                  </a:cubicBezTo>
                  <a:cubicBezTo>
                    <a:pt x="12" y="20"/>
                    <a:pt x="7" y="20"/>
                    <a:pt x="3"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1" name="Freeform 145"/>
            <p:cNvSpPr/>
            <p:nvPr/>
          </p:nvSpPr>
          <p:spPr bwMode="auto">
            <a:xfrm>
              <a:off x="3247126" y="1553486"/>
              <a:ext cx="471484" cy="170461"/>
            </a:xfrm>
            <a:custGeom>
              <a:avLst/>
              <a:gdLst>
                <a:gd name="T0" fmla="*/ 50 w 55"/>
                <a:gd name="T1" fmla="*/ 19 h 20"/>
                <a:gd name="T2" fmla="*/ 6 w 55"/>
                <a:gd name="T3" fmla="*/ 19 h 20"/>
                <a:gd name="T4" fmla="*/ 6 w 55"/>
                <a:gd name="T5" fmla="*/ 19 h 20"/>
                <a:gd name="T6" fmla="*/ 1 w 55"/>
                <a:gd name="T7" fmla="*/ 19 h 20"/>
                <a:gd name="T8" fmla="*/ 1 w 55"/>
                <a:gd name="T9" fmla="*/ 19 h 20"/>
                <a:gd name="T10" fmla="*/ 1 w 55"/>
                <a:gd name="T11" fmla="*/ 15 h 20"/>
                <a:gd name="T12" fmla="*/ 1 w 55"/>
                <a:gd name="T13" fmla="*/ 15 h 20"/>
                <a:gd name="T14" fmla="*/ 54 w 55"/>
                <a:gd name="T15" fmla="*/ 15 h 20"/>
                <a:gd name="T16" fmla="*/ 54 w 55"/>
                <a:gd name="T17" fmla="*/ 15 h 20"/>
                <a:gd name="T18" fmla="*/ 54 w 55"/>
                <a:gd name="T19" fmla="*/ 19 h 20"/>
                <a:gd name="T20" fmla="*/ 54 w 55"/>
                <a:gd name="T21" fmla="*/ 19 h 20"/>
                <a:gd name="T22" fmla="*/ 50 w 55"/>
                <a:gd name="T23" fmla="*/ 19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20">
                  <a:moveTo>
                    <a:pt x="50" y="19"/>
                  </a:moveTo>
                  <a:cubicBezTo>
                    <a:pt x="37" y="7"/>
                    <a:pt x="18" y="7"/>
                    <a:pt x="6" y="19"/>
                  </a:cubicBezTo>
                  <a:cubicBezTo>
                    <a:pt x="6" y="19"/>
                    <a:pt x="6" y="19"/>
                    <a:pt x="6" y="19"/>
                  </a:cubicBezTo>
                  <a:cubicBezTo>
                    <a:pt x="4" y="20"/>
                    <a:pt x="2" y="20"/>
                    <a:pt x="1" y="19"/>
                  </a:cubicBezTo>
                  <a:cubicBezTo>
                    <a:pt x="1" y="19"/>
                    <a:pt x="1" y="19"/>
                    <a:pt x="1" y="19"/>
                  </a:cubicBezTo>
                  <a:cubicBezTo>
                    <a:pt x="0" y="18"/>
                    <a:pt x="0" y="16"/>
                    <a:pt x="1" y="15"/>
                  </a:cubicBezTo>
                  <a:cubicBezTo>
                    <a:pt x="1" y="15"/>
                    <a:pt x="1" y="15"/>
                    <a:pt x="1" y="15"/>
                  </a:cubicBezTo>
                  <a:cubicBezTo>
                    <a:pt x="16" y="0"/>
                    <a:pt x="39" y="0"/>
                    <a:pt x="54" y="15"/>
                  </a:cubicBezTo>
                  <a:cubicBezTo>
                    <a:pt x="54" y="15"/>
                    <a:pt x="54" y="15"/>
                    <a:pt x="54" y="15"/>
                  </a:cubicBezTo>
                  <a:cubicBezTo>
                    <a:pt x="55" y="16"/>
                    <a:pt x="55" y="18"/>
                    <a:pt x="54" y="19"/>
                  </a:cubicBezTo>
                  <a:cubicBezTo>
                    <a:pt x="54" y="19"/>
                    <a:pt x="54" y="19"/>
                    <a:pt x="54" y="19"/>
                  </a:cubicBezTo>
                  <a:cubicBezTo>
                    <a:pt x="53" y="20"/>
                    <a:pt x="51" y="20"/>
                    <a:pt x="50"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2" name="Freeform 146"/>
            <p:cNvSpPr/>
            <p:nvPr/>
          </p:nvSpPr>
          <p:spPr bwMode="auto">
            <a:xfrm>
              <a:off x="3160083" y="1426547"/>
              <a:ext cx="645570" cy="213982"/>
            </a:xfrm>
            <a:custGeom>
              <a:avLst/>
              <a:gdLst>
                <a:gd name="T0" fmla="*/ 70 w 75"/>
                <a:gd name="T1" fmla="*/ 24 h 25"/>
                <a:gd name="T2" fmla="*/ 6 w 75"/>
                <a:gd name="T3" fmla="*/ 24 h 25"/>
                <a:gd name="T4" fmla="*/ 6 w 75"/>
                <a:gd name="T5" fmla="*/ 24 h 25"/>
                <a:gd name="T6" fmla="*/ 2 w 75"/>
                <a:gd name="T7" fmla="*/ 24 h 25"/>
                <a:gd name="T8" fmla="*/ 2 w 75"/>
                <a:gd name="T9" fmla="*/ 24 h 25"/>
                <a:gd name="T10" fmla="*/ 2 w 75"/>
                <a:gd name="T11" fmla="*/ 20 h 25"/>
                <a:gd name="T12" fmla="*/ 2 w 75"/>
                <a:gd name="T13" fmla="*/ 20 h 25"/>
                <a:gd name="T14" fmla="*/ 74 w 75"/>
                <a:gd name="T15" fmla="*/ 20 h 25"/>
                <a:gd name="T16" fmla="*/ 74 w 75"/>
                <a:gd name="T17" fmla="*/ 20 h 25"/>
                <a:gd name="T18" fmla="*/ 74 w 75"/>
                <a:gd name="T19" fmla="*/ 24 h 25"/>
                <a:gd name="T20" fmla="*/ 74 w 75"/>
                <a:gd name="T21" fmla="*/ 24 h 25"/>
                <a:gd name="T22" fmla="*/ 70 w 75"/>
                <a:gd name="T23" fmla="*/ 24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5" h="25">
                  <a:moveTo>
                    <a:pt x="70" y="24"/>
                  </a:moveTo>
                  <a:cubicBezTo>
                    <a:pt x="52" y="7"/>
                    <a:pt x="23" y="7"/>
                    <a:pt x="6" y="24"/>
                  </a:cubicBezTo>
                  <a:cubicBezTo>
                    <a:pt x="6" y="24"/>
                    <a:pt x="6" y="24"/>
                    <a:pt x="6" y="24"/>
                  </a:cubicBezTo>
                  <a:cubicBezTo>
                    <a:pt x="5" y="25"/>
                    <a:pt x="3" y="25"/>
                    <a:pt x="2" y="24"/>
                  </a:cubicBezTo>
                  <a:cubicBezTo>
                    <a:pt x="2" y="24"/>
                    <a:pt x="2" y="24"/>
                    <a:pt x="2" y="24"/>
                  </a:cubicBezTo>
                  <a:cubicBezTo>
                    <a:pt x="0" y="23"/>
                    <a:pt x="0" y="21"/>
                    <a:pt x="2" y="20"/>
                  </a:cubicBezTo>
                  <a:cubicBezTo>
                    <a:pt x="2" y="20"/>
                    <a:pt x="2" y="20"/>
                    <a:pt x="2" y="20"/>
                  </a:cubicBezTo>
                  <a:cubicBezTo>
                    <a:pt x="21" y="0"/>
                    <a:pt x="54" y="0"/>
                    <a:pt x="74" y="20"/>
                  </a:cubicBezTo>
                  <a:cubicBezTo>
                    <a:pt x="74" y="20"/>
                    <a:pt x="74" y="20"/>
                    <a:pt x="74" y="20"/>
                  </a:cubicBezTo>
                  <a:cubicBezTo>
                    <a:pt x="75" y="21"/>
                    <a:pt x="75" y="23"/>
                    <a:pt x="74" y="24"/>
                  </a:cubicBezTo>
                  <a:cubicBezTo>
                    <a:pt x="74" y="24"/>
                    <a:pt x="74" y="24"/>
                    <a:pt x="74" y="24"/>
                  </a:cubicBezTo>
                  <a:cubicBezTo>
                    <a:pt x="73" y="25"/>
                    <a:pt x="71" y="25"/>
                    <a:pt x="70" y="2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73" name="组合 72"/>
          <p:cNvGrpSpPr/>
          <p:nvPr/>
        </p:nvGrpSpPr>
        <p:grpSpPr>
          <a:xfrm>
            <a:off x="5024139" y="2181607"/>
            <a:ext cx="515111" cy="513045"/>
            <a:chOff x="4084917" y="2315118"/>
            <a:chExt cx="903073" cy="899451"/>
          </a:xfrm>
        </p:grpSpPr>
        <p:sp>
          <p:nvSpPr>
            <p:cNvPr id="74" name="Oval 187"/>
            <p:cNvSpPr>
              <a:spLocks noChangeArrowheads="1"/>
            </p:cNvSpPr>
            <p:nvPr/>
          </p:nvSpPr>
          <p:spPr bwMode="auto">
            <a:xfrm>
              <a:off x="4084917" y="2315118"/>
              <a:ext cx="903073" cy="899451"/>
            </a:xfrm>
            <a:prstGeom prst="ellipse">
              <a:avLst/>
            </a:pr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5" name="Oval 188"/>
            <p:cNvSpPr>
              <a:spLocks noChangeArrowheads="1"/>
            </p:cNvSpPr>
            <p:nvPr/>
          </p:nvSpPr>
          <p:spPr bwMode="auto">
            <a:xfrm>
              <a:off x="4139319" y="2369520"/>
              <a:ext cx="794269" cy="794274"/>
            </a:xfrm>
            <a:prstGeom prst="ellipse">
              <a:avLst/>
            </a:prstGeom>
            <a:solidFill>
              <a:srgbClr val="3A98BC"/>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6" name="Freeform 189"/>
            <p:cNvSpPr/>
            <p:nvPr/>
          </p:nvSpPr>
          <p:spPr bwMode="auto">
            <a:xfrm>
              <a:off x="4121185" y="2478325"/>
              <a:ext cx="692719" cy="721737"/>
            </a:xfrm>
            <a:custGeom>
              <a:avLst/>
              <a:gdLst>
                <a:gd name="T0" fmla="*/ 0 w 81"/>
                <a:gd name="T1" fmla="*/ 35 h 84"/>
                <a:gd name="T2" fmla="*/ 6 w 81"/>
                <a:gd name="T3" fmla="*/ 53 h 84"/>
                <a:gd name="T4" fmla="*/ 16 w 81"/>
                <a:gd name="T5" fmla="*/ 71 h 84"/>
                <a:gd name="T6" fmla="*/ 45 w 81"/>
                <a:gd name="T7" fmla="*/ 84 h 84"/>
                <a:gd name="T8" fmla="*/ 73 w 81"/>
                <a:gd name="T9" fmla="*/ 56 h 84"/>
                <a:gd name="T10" fmla="*/ 81 w 81"/>
                <a:gd name="T11" fmla="*/ 36 h 84"/>
                <a:gd name="T12" fmla="*/ 81 w 81"/>
                <a:gd name="T13" fmla="*/ 31 h 84"/>
                <a:gd name="T14" fmla="*/ 73 w 81"/>
                <a:gd name="T15" fmla="*/ 13 h 84"/>
                <a:gd name="T16" fmla="*/ 71 w 81"/>
                <a:gd name="T17" fmla="*/ 10 h 84"/>
                <a:gd name="T18" fmla="*/ 56 w 81"/>
                <a:gd name="T19" fmla="*/ 2 h 84"/>
                <a:gd name="T20" fmla="*/ 47 w 81"/>
                <a:gd name="T21" fmla="*/ 0 h 84"/>
                <a:gd name="T22" fmla="*/ 24 w 81"/>
                <a:gd name="T23" fmla="*/ 10 h 84"/>
                <a:gd name="T24" fmla="*/ 0 w 81"/>
                <a:gd name="T25" fmla="*/ 3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1" h="84">
                  <a:moveTo>
                    <a:pt x="0" y="35"/>
                  </a:moveTo>
                  <a:cubicBezTo>
                    <a:pt x="6" y="53"/>
                    <a:pt x="6" y="53"/>
                    <a:pt x="6" y="53"/>
                  </a:cubicBezTo>
                  <a:cubicBezTo>
                    <a:pt x="16" y="71"/>
                    <a:pt x="16" y="71"/>
                    <a:pt x="16" y="71"/>
                  </a:cubicBezTo>
                  <a:cubicBezTo>
                    <a:pt x="16" y="71"/>
                    <a:pt x="44" y="84"/>
                    <a:pt x="45" y="84"/>
                  </a:cubicBezTo>
                  <a:cubicBezTo>
                    <a:pt x="46" y="84"/>
                    <a:pt x="73" y="56"/>
                    <a:pt x="73" y="56"/>
                  </a:cubicBezTo>
                  <a:cubicBezTo>
                    <a:pt x="81" y="36"/>
                    <a:pt x="81" y="36"/>
                    <a:pt x="81" y="36"/>
                  </a:cubicBezTo>
                  <a:cubicBezTo>
                    <a:pt x="81" y="31"/>
                    <a:pt x="81" y="31"/>
                    <a:pt x="81" y="31"/>
                  </a:cubicBezTo>
                  <a:cubicBezTo>
                    <a:pt x="73" y="13"/>
                    <a:pt x="73" y="13"/>
                    <a:pt x="73" y="13"/>
                  </a:cubicBezTo>
                  <a:cubicBezTo>
                    <a:pt x="71" y="10"/>
                    <a:pt x="71" y="10"/>
                    <a:pt x="71" y="10"/>
                  </a:cubicBezTo>
                  <a:cubicBezTo>
                    <a:pt x="56" y="2"/>
                    <a:pt x="56" y="2"/>
                    <a:pt x="56" y="2"/>
                  </a:cubicBezTo>
                  <a:cubicBezTo>
                    <a:pt x="56" y="2"/>
                    <a:pt x="51" y="0"/>
                    <a:pt x="47" y="0"/>
                  </a:cubicBezTo>
                  <a:cubicBezTo>
                    <a:pt x="42" y="0"/>
                    <a:pt x="24" y="10"/>
                    <a:pt x="24" y="10"/>
                  </a:cubicBezTo>
                  <a:lnTo>
                    <a:pt x="0" y="35"/>
                  </a:lnTo>
                  <a:close/>
                </a:path>
              </a:pathLst>
            </a:custGeom>
            <a:solidFill>
              <a:srgbClr val="2A6F8A"/>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7" name="Freeform 190"/>
            <p:cNvSpPr>
              <a:spLocks noEditPoints="1"/>
            </p:cNvSpPr>
            <p:nvPr/>
          </p:nvSpPr>
          <p:spPr bwMode="auto">
            <a:xfrm>
              <a:off x="4240869" y="2489205"/>
              <a:ext cx="573034" cy="573038"/>
            </a:xfrm>
            <a:custGeom>
              <a:avLst/>
              <a:gdLst>
                <a:gd name="T0" fmla="*/ 67 w 67"/>
                <a:gd name="T1" fmla="*/ 32 h 67"/>
                <a:gd name="T2" fmla="*/ 52 w 67"/>
                <a:gd name="T3" fmla="*/ 14 h 67"/>
                <a:gd name="T4" fmla="*/ 35 w 67"/>
                <a:gd name="T5" fmla="*/ 50 h 67"/>
                <a:gd name="T6" fmla="*/ 53 w 67"/>
                <a:gd name="T7" fmla="*/ 35 h 67"/>
                <a:gd name="T8" fmla="*/ 35 w 67"/>
                <a:gd name="T9" fmla="*/ 50 h 67"/>
                <a:gd name="T10" fmla="*/ 35 w 67"/>
                <a:gd name="T11" fmla="*/ 0 h 67"/>
                <a:gd name="T12" fmla="*/ 47 w 67"/>
                <a:gd name="T13" fmla="*/ 12 h 67"/>
                <a:gd name="T14" fmla="*/ 47 w 67"/>
                <a:gd name="T15" fmla="*/ 55 h 67"/>
                <a:gd name="T16" fmla="*/ 35 w 67"/>
                <a:gd name="T17" fmla="*/ 67 h 67"/>
                <a:gd name="T18" fmla="*/ 47 w 67"/>
                <a:gd name="T19" fmla="*/ 55 h 67"/>
                <a:gd name="T20" fmla="*/ 52 w 67"/>
                <a:gd name="T21" fmla="*/ 53 h 67"/>
                <a:gd name="T22" fmla="*/ 67 w 67"/>
                <a:gd name="T23" fmla="*/ 35 h 67"/>
                <a:gd name="T24" fmla="*/ 46 w 67"/>
                <a:gd name="T25" fmla="*/ 62 h 67"/>
                <a:gd name="T26" fmla="*/ 42 w 67"/>
                <a:gd name="T27" fmla="*/ 66 h 67"/>
                <a:gd name="T28" fmla="*/ 50 w 67"/>
                <a:gd name="T29" fmla="*/ 56 h 67"/>
                <a:gd name="T30" fmla="*/ 46 w 67"/>
                <a:gd name="T31" fmla="*/ 5 h 67"/>
                <a:gd name="T32" fmla="*/ 50 w 67"/>
                <a:gd name="T33" fmla="*/ 11 h 67"/>
                <a:gd name="T34" fmla="*/ 42 w 67"/>
                <a:gd name="T35" fmla="*/ 1 h 67"/>
                <a:gd name="T36" fmla="*/ 49 w 67"/>
                <a:gd name="T37" fmla="*/ 15 h 67"/>
                <a:gd name="T38" fmla="*/ 35 w 67"/>
                <a:gd name="T39" fmla="*/ 32 h 67"/>
                <a:gd name="T40" fmla="*/ 49 w 67"/>
                <a:gd name="T41" fmla="*/ 15 h 67"/>
                <a:gd name="T42" fmla="*/ 20 w 67"/>
                <a:gd name="T43" fmla="*/ 12 h 67"/>
                <a:gd name="T44" fmla="*/ 32 w 67"/>
                <a:gd name="T45" fmla="*/ 0 h 67"/>
                <a:gd name="T46" fmla="*/ 14 w 67"/>
                <a:gd name="T47" fmla="*/ 32 h 67"/>
                <a:gd name="T48" fmla="*/ 32 w 67"/>
                <a:gd name="T49" fmla="*/ 17 h 67"/>
                <a:gd name="T50" fmla="*/ 14 w 67"/>
                <a:gd name="T51" fmla="*/ 32 h 67"/>
                <a:gd name="T52" fmla="*/ 8 w 67"/>
                <a:gd name="T53" fmla="*/ 12 h 67"/>
                <a:gd name="T54" fmla="*/ 10 w 67"/>
                <a:gd name="T55" fmla="*/ 32 h 67"/>
                <a:gd name="T56" fmla="*/ 21 w 67"/>
                <a:gd name="T57" fmla="*/ 5 h 67"/>
                <a:gd name="T58" fmla="*/ 10 w 67"/>
                <a:gd name="T59" fmla="*/ 9 h 67"/>
                <a:gd name="T60" fmla="*/ 21 w 67"/>
                <a:gd name="T61" fmla="*/ 5 h 67"/>
                <a:gd name="T62" fmla="*/ 0 w 67"/>
                <a:gd name="T63" fmla="*/ 35 h 67"/>
                <a:gd name="T64" fmla="*/ 15 w 67"/>
                <a:gd name="T65" fmla="*/ 53 h 67"/>
                <a:gd name="T66" fmla="*/ 21 w 67"/>
                <a:gd name="T67" fmla="*/ 62 h 67"/>
                <a:gd name="T68" fmla="*/ 10 w 67"/>
                <a:gd name="T69" fmla="*/ 58 h 67"/>
                <a:gd name="T70" fmla="*/ 21 w 67"/>
                <a:gd name="T71" fmla="*/ 62 h 67"/>
                <a:gd name="T72" fmla="*/ 32 w 67"/>
                <a:gd name="T73" fmla="*/ 50 h 67"/>
                <a:gd name="T74" fmla="*/ 14 w 67"/>
                <a:gd name="T75" fmla="*/ 35 h 67"/>
                <a:gd name="T76" fmla="*/ 23 w 67"/>
                <a:gd name="T77" fmla="*/ 60 h 67"/>
                <a:gd name="T78" fmla="*/ 32 w 67"/>
                <a:gd name="T79" fmla="*/ 54 h 67"/>
                <a:gd name="T80" fmla="*/ 23 w 67"/>
                <a:gd name="T81" fmla="*/ 6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67">
                  <a:moveTo>
                    <a:pt x="56" y="32"/>
                  </a:moveTo>
                  <a:cubicBezTo>
                    <a:pt x="67" y="32"/>
                    <a:pt x="67" y="32"/>
                    <a:pt x="67" y="32"/>
                  </a:cubicBezTo>
                  <a:cubicBezTo>
                    <a:pt x="66" y="24"/>
                    <a:pt x="64" y="17"/>
                    <a:pt x="59" y="12"/>
                  </a:cubicBezTo>
                  <a:cubicBezTo>
                    <a:pt x="57" y="13"/>
                    <a:pt x="54" y="14"/>
                    <a:pt x="52" y="14"/>
                  </a:cubicBezTo>
                  <a:cubicBezTo>
                    <a:pt x="55" y="20"/>
                    <a:pt x="56" y="25"/>
                    <a:pt x="56" y="32"/>
                  </a:cubicBezTo>
                  <a:close/>
                  <a:moveTo>
                    <a:pt x="35" y="50"/>
                  </a:moveTo>
                  <a:cubicBezTo>
                    <a:pt x="40" y="50"/>
                    <a:pt x="44" y="51"/>
                    <a:pt x="49" y="52"/>
                  </a:cubicBezTo>
                  <a:cubicBezTo>
                    <a:pt x="51" y="47"/>
                    <a:pt x="53" y="41"/>
                    <a:pt x="53" y="35"/>
                  </a:cubicBezTo>
                  <a:cubicBezTo>
                    <a:pt x="35" y="35"/>
                    <a:pt x="35" y="35"/>
                    <a:pt x="35" y="35"/>
                  </a:cubicBezTo>
                  <a:lnTo>
                    <a:pt x="35" y="50"/>
                  </a:lnTo>
                  <a:close/>
                  <a:moveTo>
                    <a:pt x="43" y="7"/>
                  </a:moveTo>
                  <a:cubicBezTo>
                    <a:pt x="41" y="4"/>
                    <a:pt x="38" y="2"/>
                    <a:pt x="35" y="0"/>
                  </a:cubicBezTo>
                  <a:cubicBezTo>
                    <a:pt x="35" y="14"/>
                    <a:pt x="35" y="14"/>
                    <a:pt x="35" y="14"/>
                  </a:cubicBezTo>
                  <a:cubicBezTo>
                    <a:pt x="39" y="14"/>
                    <a:pt x="43" y="13"/>
                    <a:pt x="47" y="12"/>
                  </a:cubicBezTo>
                  <a:cubicBezTo>
                    <a:pt x="46" y="10"/>
                    <a:pt x="45" y="9"/>
                    <a:pt x="43" y="7"/>
                  </a:cubicBezTo>
                  <a:close/>
                  <a:moveTo>
                    <a:pt x="47" y="55"/>
                  </a:moveTo>
                  <a:cubicBezTo>
                    <a:pt x="43" y="54"/>
                    <a:pt x="39" y="54"/>
                    <a:pt x="35" y="54"/>
                  </a:cubicBezTo>
                  <a:cubicBezTo>
                    <a:pt x="35" y="67"/>
                    <a:pt x="35" y="67"/>
                    <a:pt x="35" y="67"/>
                  </a:cubicBezTo>
                  <a:cubicBezTo>
                    <a:pt x="38" y="65"/>
                    <a:pt x="41" y="63"/>
                    <a:pt x="43" y="60"/>
                  </a:cubicBezTo>
                  <a:cubicBezTo>
                    <a:pt x="45" y="58"/>
                    <a:pt x="46" y="57"/>
                    <a:pt x="47" y="55"/>
                  </a:cubicBezTo>
                  <a:close/>
                  <a:moveTo>
                    <a:pt x="56" y="35"/>
                  </a:moveTo>
                  <a:cubicBezTo>
                    <a:pt x="56" y="41"/>
                    <a:pt x="55" y="47"/>
                    <a:pt x="52" y="53"/>
                  </a:cubicBezTo>
                  <a:cubicBezTo>
                    <a:pt x="54" y="54"/>
                    <a:pt x="57" y="54"/>
                    <a:pt x="59" y="55"/>
                  </a:cubicBezTo>
                  <a:cubicBezTo>
                    <a:pt x="64" y="50"/>
                    <a:pt x="67" y="43"/>
                    <a:pt x="67" y="35"/>
                  </a:cubicBezTo>
                  <a:lnTo>
                    <a:pt x="56" y="35"/>
                  </a:lnTo>
                  <a:close/>
                  <a:moveTo>
                    <a:pt x="46" y="62"/>
                  </a:moveTo>
                  <a:cubicBezTo>
                    <a:pt x="46" y="62"/>
                    <a:pt x="46" y="62"/>
                    <a:pt x="46" y="62"/>
                  </a:cubicBezTo>
                  <a:cubicBezTo>
                    <a:pt x="45" y="64"/>
                    <a:pt x="43" y="65"/>
                    <a:pt x="42" y="66"/>
                  </a:cubicBezTo>
                  <a:cubicBezTo>
                    <a:pt x="47" y="65"/>
                    <a:pt x="52" y="62"/>
                    <a:pt x="57" y="58"/>
                  </a:cubicBezTo>
                  <a:cubicBezTo>
                    <a:pt x="55" y="57"/>
                    <a:pt x="53" y="56"/>
                    <a:pt x="50" y="56"/>
                  </a:cubicBezTo>
                  <a:cubicBezTo>
                    <a:pt x="49" y="58"/>
                    <a:pt x="48" y="60"/>
                    <a:pt x="46" y="62"/>
                  </a:cubicBezTo>
                  <a:close/>
                  <a:moveTo>
                    <a:pt x="46" y="5"/>
                  </a:moveTo>
                  <a:cubicBezTo>
                    <a:pt x="46" y="5"/>
                    <a:pt x="46" y="5"/>
                    <a:pt x="46" y="5"/>
                  </a:cubicBezTo>
                  <a:cubicBezTo>
                    <a:pt x="48" y="7"/>
                    <a:pt x="49" y="9"/>
                    <a:pt x="50" y="11"/>
                  </a:cubicBezTo>
                  <a:cubicBezTo>
                    <a:pt x="53" y="11"/>
                    <a:pt x="55" y="10"/>
                    <a:pt x="57" y="9"/>
                  </a:cubicBezTo>
                  <a:cubicBezTo>
                    <a:pt x="52" y="5"/>
                    <a:pt x="47" y="3"/>
                    <a:pt x="42" y="1"/>
                  </a:cubicBezTo>
                  <a:cubicBezTo>
                    <a:pt x="43" y="2"/>
                    <a:pt x="45" y="4"/>
                    <a:pt x="46" y="5"/>
                  </a:cubicBezTo>
                  <a:close/>
                  <a:moveTo>
                    <a:pt x="49" y="15"/>
                  </a:moveTo>
                  <a:cubicBezTo>
                    <a:pt x="44" y="16"/>
                    <a:pt x="40" y="17"/>
                    <a:pt x="35" y="17"/>
                  </a:cubicBezTo>
                  <a:cubicBezTo>
                    <a:pt x="35" y="32"/>
                    <a:pt x="35" y="32"/>
                    <a:pt x="35" y="32"/>
                  </a:cubicBezTo>
                  <a:cubicBezTo>
                    <a:pt x="53" y="32"/>
                    <a:pt x="53" y="32"/>
                    <a:pt x="53" y="32"/>
                  </a:cubicBezTo>
                  <a:cubicBezTo>
                    <a:pt x="53" y="26"/>
                    <a:pt x="51" y="20"/>
                    <a:pt x="49" y="15"/>
                  </a:cubicBezTo>
                  <a:close/>
                  <a:moveTo>
                    <a:pt x="23" y="7"/>
                  </a:moveTo>
                  <a:cubicBezTo>
                    <a:pt x="22" y="9"/>
                    <a:pt x="21" y="10"/>
                    <a:pt x="20" y="12"/>
                  </a:cubicBezTo>
                  <a:cubicBezTo>
                    <a:pt x="23" y="13"/>
                    <a:pt x="27" y="14"/>
                    <a:pt x="32" y="14"/>
                  </a:cubicBezTo>
                  <a:cubicBezTo>
                    <a:pt x="32" y="0"/>
                    <a:pt x="32" y="0"/>
                    <a:pt x="32" y="0"/>
                  </a:cubicBezTo>
                  <a:cubicBezTo>
                    <a:pt x="29" y="2"/>
                    <a:pt x="26" y="4"/>
                    <a:pt x="23" y="7"/>
                  </a:cubicBezTo>
                  <a:close/>
                  <a:moveTo>
                    <a:pt x="14" y="32"/>
                  </a:moveTo>
                  <a:cubicBezTo>
                    <a:pt x="32" y="32"/>
                    <a:pt x="32" y="32"/>
                    <a:pt x="32" y="32"/>
                  </a:cubicBezTo>
                  <a:cubicBezTo>
                    <a:pt x="32" y="17"/>
                    <a:pt x="32" y="17"/>
                    <a:pt x="32" y="17"/>
                  </a:cubicBezTo>
                  <a:cubicBezTo>
                    <a:pt x="27" y="17"/>
                    <a:pt x="22" y="16"/>
                    <a:pt x="18" y="15"/>
                  </a:cubicBezTo>
                  <a:cubicBezTo>
                    <a:pt x="15" y="20"/>
                    <a:pt x="14" y="26"/>
                    <a:pt x="14" y="32"/>
                  </a:cubicBezTo>
                  <a:close/>
                  <a:moveTo>
                    <a:pt x="15" y="14"/>
                  </a:moveTo>
                  <a:cubicBezTo>
                    <a:pt x="12" y="14"/>
                    <a:pt x="10" y="13"/>
                    <a:pt x="8" y="12"/>
                  </a:cubicBezTo>
                  <a:cubicBezTo>
                    <a:pt x="3" y="17"/>
                    <a:pt x="0" y="24"/>
                    <a:pt x="0" y="32"/>
                  </a:cubicBezTo>
                  <a:cubicBezTo>
                    <a:pt x="10" y="32"/>
                    <a:pt x="10" y="32"/>
                    <a:pt x="10" y="32"/>
                  </a:cubicBezTo>
                  <a:cubicBezTo>
                    <a:pt x="11" y="25"/>
                    <a:pt x="12" y="20"/>
                    <a:pt x="15" y="14"/>
                  </a:cubicBezTo>
                  <a:close/>
                  <a:moveTo>
                    <a:pt x="21" y="5"/>
                  </a:moveTo>
                  <a:cubicBezTo>
                    <a:pt x="22" y="4"/>
                    <a:pt x="23" y="2"/>
                    <a:pt x="25" y="1"/>
                  </a:cubicBezTo>
                  <a:cubicBezTo>
                    <a:pt x="19" y="3"/>
                    <a:pt x="14" y="5"/>
                    <a:pt x="10" y="9"/>
                  </a:cubicBezTo>
                  <a:cubicBezTo>
                    <a:pt x="12" y="10"/>
                    <a:pt x="14" y="11"/>
                    <a:pt x="16" y="11"/>
                  </a:cubicBezTo>
                  <a:cubicBezTo>
                    <a:pt x="17" y="9"/>
                    <a:pt x="19" y="7"/>
                    <a:pt x="21" y="5"/>
                  </a:cubicBezTo>
                  <a:close/>
                  <a:moveTo>
                    <a:pt x="10" y="35"/>
                  </a:moveTo>
                  <a:cubicBezTo>
                    <a:pt x="0" y="35"/>
                    <a:pt x="0" y="35"/>
                    <a:pt x="0" y="35"/>
                  </a:cubicBezTo>
                  <a:cubicBezTo>
                    <a:pt x="0" y="43"/>
                    <a:pt x="3" y="50"/>
                    <a:pt x="8" y="55"/>
                  </a:cubicBezTo>
                  <a:cubicBezTo>
                    <a:pt x="10" y="54"/>
                    <a:pt x="12" y="54"/>
                    <a:pt x="15" y="53"/>
                  </a:cubicBezTo>
                  <a:cubicBezTo>
                    <a:pt x="12" y="47"/>
                    <a:pt x="10" y="41"/>
                    <a:pt x="10" y="35"/>
                  </a:cubicBezTo>
                  <a:close/>
                  <a:moveTo>
                    <a:pt x="21" y="62"/>
                  </a:moveTo>
                  <a:cubicBezTo>
                    <a:pt x="19" y="60"/>
                    <a:pt x="17" y="58"/>
                    <a:pt x="16" y="56"/>
                  </a:cubicBezTo>
                  <a:cubicBezTo>
                    <a:pt x="14" y="56"/>
                    <a:pt x="12" y="57"/>
                    <a:pt x="10" y="58"/>
                  </a:cubicBezTo>
                  <a:cubicBezTo>
                    <a:pt x="14" y="62"/>
                    <a:pt x="19" y="65"/>
                    <a:pt x="25" y="66"/>
                  </a:cubicBezTo>
                  <a:cubicBezTo>
                    <a:pt x="23" y="65"/>
                    <a:pt x="22" y="64"/>
                    <a:pt x="21" y="62"/>
                  </a:cubicBezTo>
                  <a:close/>
                  <a:moveTo>
                    <a:pt x="18" y="52"/>
                  </a:moveTo>
                  <a:cubicBezTo>
                    <a:pt x="22" y="51"/>
                    <a:pt x="27" y="50"/>
                    <a:pt x="32" y="50"/>
                  </a:cubicBezTo>
                  <a:cubicBezTo>
                    <a:pt x="32" y="35"/>
                    <a:pt x="32" y="35"/>
                    <a:pt x="32" y="35"/>
                  </a:cubicBezTo>
                  <a:cubicBezTo>
                    <a:pt x="14" y="35"/>
                    <a:pt x="14" y="35"/>
                    <a:pt x="14" y="35"/>
                  </a:cubicBezTo>
                  <a:cubicBezTo>
                    <a:pt x="14" y="41"/>
                    <a:pt x="15" y="47"/>
                    <a:pt x="18" y="52"/>
                  </a:cubicBezTo>
                  <a:close/>
                  <a:moveTo>
                    <a:pt x="23" y="60"/>
                  </a:moveTo>
                  <a:cubicBezTo>
                    <a:pt x="26" y="63"/>
                    <a:pt x="29" y="65"/>
                    <a:pt x="32" y="67"/>
                  </a:cubicBezTo>
                  <a:cubicBezTo>
                    <a:pt x="32" y="54"/>
                    <a:pt x="32" y="54"/>
                    <a:pt x="32" y="54"/>
                  </a:cubicBezTo>
                  <a:cubicBezTo>
                    <a:pt x="27" y="54"/>
                    <a:pt x="23" y="54"/>
                    <a:pt x="20" y="55"/>
                  </a:cubicBezTo>
                  <a:cubicBezTo>
                    <a:pt x="21" y="57"/>
                    <a:pt x="22" y="58"/>
                    <a:pt x="23" y="60"/>
                  </a:cubicBez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78" name="Freeform 191"/>
            <p:cNvSpPr>
              <a:spLocks noEditPoints="1"/>
            </p:cNvSpPr>
            <p:nvPr/>
          </p:nvSpPr>
          <p:spPr bwMode="auto">
            <a:xfrm>
              <a:off x="4248123" y="2478325"/>
              <a:ext cx="576661" cy="576664"/>
            </a:xfrm>
            <a:custGeom>
              <a:avLst/>
              <a:gdLst>
                <a:gd name="T0" fmla="*/ 67 w 67"/>
                <a:gd name="T1" fmla="*/ 31 h 67"/>
                <a:gd name="T2" fmla="*/ 52 w 67"/>
                <a:gd name="T3" fmla="*/ 14 h 67"/>
                <a:gd name="T4" fmla="*/ 35 w 67"/>
                <a:gd name="T5" fmla="*/ 50 h 67"/>
                <a:gd name="T6" fmla="*/ 53 w 67"/>
                <a:gd name="T7" fmla="*/ 35 h 67"/>
                <a:gd name="T8" fmla="*/ 35 w 67"/>
                <a:gd name="T9" fmla="*/ 50 h 67"/>
                <a:gd name="T10" fmla="*/ 35 w 67"/>
                <a:gd name="T11" fmla="*/ 0 h 67"/>
                <a:gd name="T12" fmla="*/ 47 w 67"/>
                <a:gd name="T13" fmla="*/ 12 h 67"/>
                <a:gd name="T14" fmla="*/ 47 w 67"/>
                <a:gd name="T15" fmla="*/ 55 h 67"/>
                <a:gd name="T16" fmla="*/ 35 w 67"/>
                <a:gd name="T17" fmla="*/ 67 h 67"/>
                <a:gd name="T18" fmla="*/ 47 w 67"/>
                <a:gd name="T19" fmla="*/ 55 h 67"/>
                <a:gd name="T20" fmla="*/ 52 w 67"/>
                <a:gd name="T21" fmla="*/ 53 h 67"/>
                <a:gd name="T22" fmla="*/ 67 w 67"/>
                <a:gd name="T23" fmla="*/ 35 h 67"/>
                <a:gd name="T24" fmla="*/ 46 w 67"/>
                <a:gd name="T25" fmla="*/ 62 h 67"/>
                <a:gd name="T26" fmla="*/ 42 w 67"/>
                <a:gd name="T27" fmla="*/ 66 h 67"/>
                <a:gd name="T28" fmla="*/ 51 w 67"/>
                <a:gd name="T29" fmla="*/ 56 h 67"/>
                <a:gd name="T30" fmla="*/ 46 w 67"/>
                <a:gd name="T31" fmla="*/ 5 h 67"/>
                <a:gd name="T32" fmla="*/ 51 w 67"/>
                <a:gd name="T33" fmla="*/ 11 h 67"/>
                <a:gd name="T34" fmla="*/ 42 w 67"/>
                <a:gd name="T35" fmla="*/ 1 h 67"/>
                <a:gd name="T36" fmla="*/ 49 w 67"/>
                <a:gd name="T37" fmla="*/ 15 h 67"/>
                <a:gd name="T38" fmla="*/ 35 w 67"/>
                <a:gd name="T39" fmla="*/ 31 h 67"/>
                <a:gd name="T40" fmla="*/ 49 w 67"/>
                <a:gd name="T41" fmla="*/ 15 h 67"/>
                <a:gd name="T42" fmla="*/ 20 w 67"/>
                <a:gd name="T43" fmla="*/ 12 h 67"/>
                <a:gd name="T44" fmla="*/ 32 w 67"/>
                <a:gd name="T45" fmla="*/ 0 h 67"/>
                <a:gd name="T46" fmla="*/ 14 w 67"/>
                <a:gd name="T47" fmla="*/ 31 h 67"/>
                <a:gd name="T48" fmla="*/ 32 w 67"/>
                <a:gd name="T49" fmla="*/ 17 h 67"/>
                <a:gd name="T50" fmla="*/ 14 w 67"/>
                <a:gd name="T51" fmla="*/ 31 h 67"/>
                <a:gd name="T52" fmla="*/ 8 w 67"/>
                <a:gd name="T53" fmla="*/ 12 h 67"/>
                <a:gd name="T54" fmla="*/ 11 w 67"/>
                <a:gd name="T55" fmla="*/ 31 h 67"/>
                <a:gd name="T56" fmla="*/ 21 w 67"/>
                <a:gd name="T57" fmla="*/ 5 h 67"/>
                <a:gd name="T58" fmla="*/ 10 w 67"/>
                <a:gd name="T59" fmla="*/ 9 h 67"/>
                <a:gd name="T60" fmla="*/ 21 w 67"/>
                <a:gd name="T61" fmla="*/ 5 h 67"/>
                <a:gd name="T62" fmla="*/ 0 w 67"/>
                <a:gd name="T63" fmla="*/ 35 h 67"/>
                <a:gd name="T64" fmla="*/ 15 w 67"/>
                <a:gd name="T65" fmla="*/ 53 h 67"/>
                <a:gd name="T66" fmla="*/ 21 w 67"/>
                <a:gd name="T67" fmla="*/ 62 h 67"/>
                <a:gd name="T68" fmla="*/ 10 w 67"/>
                <a:gd name="T69" fmla="*/ 58 h 67"/>
                <a:gd name="T70" fmla="*/ 21 w 67"/>
                <a:gd name="T71" fmla="*/ 62 h 67"/>
                <a:gd name="T72" fmla="*/ 32 w 67"/>
                <a:gd name="T73" fmla="*/ 50 h 67"/>
                <a:gd name="T74" fmla="*/ 14 w 67"/>
                <a:gd name="T75" fmla="*/ 35 h 67"/>
                <a:gd name="T76" fmla="*/ 23 w 67"/>
                <a:gd name="T77" fmla="*/ 60 h 67"/>
                <a:gd name="T78" fmla="*/ 32 w 67"/>
                <a:gd name="T79" fmla="*/ 53 h 67"/>
                <a:gd name="T80" fmla="*/ 23 w 67"/>
                <a:gd name="T81" fmla="*/ 6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7" h="67">
                  <a:moveTo>
                    <a:pt x="57" y="31"/>
                  </a:moveTo>
                  <a:cubicBezTo>
                    <a:pt x="67" y="31"/>
                    <a:pt x="67" y="31"/>
                    <a:pt x="67" y="31"/>
                  </a:cubicBezTo>
                  <a:cubicBezTo>
                    <a:pt x="67" y="24"/>
                    <a:pt x="64" y="17"/>
                    <a:pt x="59" y="12"/>
                  </a:cubicBezTo>
                  <a:cubicBezTo>
                    <a:pt x="57" y="13"/>
                    <a:pt x="55" y="13"/>
                    <a:pt x="52" y="14"/>
                  </a:cubicBezTo>
                  <a:cubicBezTo>
                    <a:pt x="55" y="19"/>
                    <a:pt x="56" y="25"/>
                    <a:pt x="57" y="31"/>
                  </a:cubicBezTo>
                  <a:close/>
                  <a:moveTo>
                    <a:pt x="35" y="50"/>
                  </a:moveTo>
                  <a:cubicBezTo>
                    <a:pt x="40" y="50"/>
                    <a:pt x="45" y="51"/>
                    <a:pt x="49" y="52"/>
                  </a:cubicBezTo>
                  <a:cubicBezTo>
                    <a:pt x="52" y="47"/>
                    <a:pt x="53" y="41"/>
                    <a:pt x="53" y="35"/>
                  </a:cubicBezTo>
                  <a:cubicBezTo>
                    <a:pt x="35" y="35"/>
                    <a:pt x="35" y="35"/>
                    <a:pt x="35" y="35"/>
                  </a:cubicBezTo>
                  <a:lnTo>
                    <a:pt x="35" y="50"/>
                  </a:lnTo>
                  <a:close/>
                  <a:moveTo>
                    <a:pt x="44" y="7"/>
                  </a:moveTo>
                  <a:cubicBezTo>
                    <a:pt x="41" y="4"/>
                    <a:pt x="38" y="2"/>
                    <a:pt x="35" y="0"/>
                  </a:cubicBezTo>
                  <a:cubicBezTo>
                    <a:pt x="35" y="13"/>
                    <a:pt x="35" y="13"/>
                    <a:pt x="35" y="13"/>
                  </a:cubicBezTo>
                  <a:cubicBezTo>
                    <a:pt x="39" y="13"/>
                    <a:pt x="43" y="13"/>
                    <a:pt x="47" y="12"/>
                  </a:cubicBezTo>
                  <a:cubicBezTo>
                    <a:pt x="46" y="10"/>
                    <a:pt x="45" y="9"/>
                    <a:pt x="44" y="7"/>
                  </a:cubicBezTo>
                  <a:close/>
                  <a:moveTo>
                    <a:pt x="47" y="55"/>
                  </a:moveTo>
                  <a:cubicBezTo>
                    <a:pt x="43" y="54"/>
                    <a:pt x="39" y="53"/>
                    <a:pt x="35" y="53"/>
                  </a:cubicBezTo>
                  <a:cubicBezTo>
                    <a:pt x="35" y="67"/>
                    <a:pt x="35" y="67"/>
                    <a:pt x="35" y="67"/>
                  </a:cubicBezTo>
                  <a:cubicBezTo>
                    <a:pt x="38" y="65"/>
                    <a:pt x="41" y="63"/>
                    <a:pt x="44" y="60"/>
                  </a:cubicBezTo>
                  <a:cubicBezTo>
                    <a:pt x="45" y="58"/>
                    <a:pt x="46" y="57"/>
                    <a:pt x="47" y="55"/>
                  </a:cubicBezTo>
                  <a:close/>
                  <a:moveTo>
                    <a:pt x="57" y="35"/>
                  </a:moveTo>
                  <a:cubicBezTo>
                    <a:pt x="56" y="41"/>
                    <a:pt x="55" y="47"/>
                    <a:pt x="52" y="53"/>
                  </a:cubicBezTo>
                  <a:cubicBezTo>
                    <a:pt x="55" y="53"/>
                    <a:pt x="57" y="54"/>
                    <a:pt x="59" y="55"/>
                  </a:cubicBezTo>
                  <a:cubicBezTo>
                    <a:pt x="64" y="50"/>
                    <a:pt x="67" y="42"/>
                    <a:pt x="67" y="35"/>
                  </a:cubicBezTo>
                  <a:lnTo>
                    <a:pt x="57" y="35"/>
                  </a:lnTo>
                  <a:close/>
                  <a:moveTo>
                    <a:pt x="46" y="62"/>
                  </a:moveTo>
                  <a:cubicBezTo>
                    <a:pt x="46" y="62"/>
                    <a:pt x="46" y="62"/>
                    <a:pt x="46" y="62"/>
                  </a:cubicBezTo>
                  <a:cubicBezTo>
                    <a:pt x="45" y="63"/>
                    <a:pt x="44" y="65"/>
                    <a:pt x="42" y="66"/>
                  </a:cubicBezTo>
                  <a:cubicBezTo>
                    <a:pt x="48" y="64"/>
                    <a:pt x="53" y="62"/>
                    <a:pt x="57" y="58"/>
                  </a:cubicBezTo>
                  <a:cubicBezTo>
                    <a:pt x="55" y="57"/>
                    <a:pt x="53" y="56"/>
                    <a:pt x="51" y="56"/>
                  </a:cubicBezTo>
                  <a:cubicBezTo>
                    <a:pt x="49" y="58"/>
                    <a:pt x="48" y="60"/>
                    <a:pt x="46" y="62"/>
                  </a:cubicBezTo>
                  <a:close/>
                  <a:moveTo>
                    <a:pt x="46" y="5"/>
                  </a:moveTo>
                  <a:cubicBezTo>
                    <a:pt x="46" y="5"/>
                    <a:pt x="46" y="5"/>
                    <a:pt x="46" y="5"/>
                  </a:cubicBezTo>
                  <a:cubicBezTo>
                    <a:pt x="48" y="7"/>
                    <a:pt x="49" y="9"/>
                    <a:pt x="51" y="11"/>
                  </a:cubicBezTo>
                  <a:cubicBezTo>
                    <a:pt x="53" y="11"/>
                    <a:pt x="55" y="10"/>
                    <a:pt x="57" y="9"/>
                  </a:cubicBezTo>
                  <a:cubicBezTo>
                    <a:pt x="53" y="5"/>
                    <a:pt x="48" y="2"/>
                    <a:pt x="42" y="1"/>
                  </a:cubicBezTo>
                  <a:cubicBezTo>
                    <a:pt x="44" y="2"/>
                    <a:pt x="45" y="3"/>
                    <a:pt x="46" y="5"/>
                  </a:cubicBezTo>
                  <a:close/>
                  <a:moveTo>
                    <a:pt x="49" y="15"/>
                  </a:moveTo>
                  <a:cubicBezTo>
                    <a:pt x="45" y="16"/>
                    <a:pt x="40" y="17"/>
                    <a:pt x="35" y="17"/>
                  </a:cubicBezTo>
                  <a:cubicBezTo>
                    <a:pt x="35" y="31"/>
                    <a:pt x="35" y="31"/>
                    <a:pt x="35" y="31"/>
                  </a:cubicBezTo>
                  <a:cubicBezTo>
                    <a:pt x="53" y="31"/>
                    <a:pt x="53" y="31"/>
                    <a:pt x="53" y="31"/>
                  </a:cubicBezTo>
                  <a:cubicBezTo>
                    <a:pt x="53" y="25"/>
                    <a:pt x="51" y="20"/>
                    <a:pt x="49" y="15"/>
                  </a:cubicBezTo>
                  <a:close/>
                  <a:moveTo>
                    <a:pt x="23" y="7"/>
                  </a:moveTo>
                  <a:cubicBezTo>
                    <a:pt x="22" y="9"/>
                    <a:pt x="21" y="10"/>
                    <a:pt x="20" y="12"/>
                  </a:cubicBezTo>
                  <a:cubicBezTo>
                    <a:pt x="24" y="13"/>
                    <a:pt x="28" y="13"/>
                    <a:pt x="32" y="13"/>
                  </a:cubicBezTo>
                  <a:cubicBezTo>
                    <a:pt x="32" y="0"/>
                    <a:pt x="32" y="0"/>
                    <a:pt x="32" y="0"/>
                  </a:cubicBezTo>
                  <a:cubicBezTo>
                    <a:pt x="29" y="2"/>
                    <a:pt x="26" y="4"/>
                    <a:pt x="23" y="7"/>
                  </a:cubicBezTo>
                  <a:close/>
                  <a:moveTo>
                    <a:pt x="14" y="31"/>
                  </a:moveTo>
                  <a:cubicBezTo>
                    <a:pt x="32" y="31"/>
                    <a:pt x="32" y="31"/>
                    <a:pt x="32" y="31"/>
                  </a:cubicBezTo>
                  <a:cubicBezTo>
                    <a:pt x="32" y="17"/>
                    <a:pt x="32" y="17"/>
                    <a:pt x="32" y="17"/>
                  </a:cubicBezTo>
                  <a:cubicBezTo>
                    <a:pt x="27" y="17"/>
                    <a:pt x="23" y="16"/>
                    <a:pt x="18" y="15"/>
                  </a:cubicBezTo>
                  <a:cubicBezTo>
                    <a:pt x="16" y="20"/>
                    <a:pt x="14" y="25"/>
                    <a:pt x="14" y="31"/>
                  </a:cubicBezTo>
                  <a:close/>
                  <a:moveTo>
                    <a:pt x="15" y="14"/>
                  </a:moveTo>
                  <a:cubicBezTo>
                    <a:pt x="12" y="13"/>
                    <a:pt x="10" y="13"/>
                    <a:pt x="8" y="12"/>
                  </a:cubicBezTo>
                  <a:cubicBezTo>
                    <a:pt x="3" y="17"/>
                    <a:pt x="0" y="24"/>
                    <a:pt x="0" y="31"/>
                  </a:cubicBezTo>
                  <a:cubicBezTo>
                    <a:pt x="11" y="31"/>
                    <a:pt x="11" y="31"/>
                    <a:pt x="11" y="31"/>
                  </a:cubicBezTo>
                  <a:cubicBezTo>
                    <a:pt x="11" y="25"/>
                    <a:pt x="12" y="19"/>
                    <a:pt x="15" y="14"/>
                  </a:cubicBezTo>
                  <a:close/>
                  <a:moveTo>
                    <a:pt x="21" y="5"/>
                  </a:moveTo>
                  <a:cubicBezTo>
                    <a:pt x="22" y="3"/>
                    <a:pt x="24" y="2"/>
                    <a:pt x="25" y="1"/>
                  </a:cubicBezTo>
                  <a:cubicBezTo>
                    <a:pt x="19" y="2"/>
                    <a:pt x="14" y="5"/>
                    <a:pt x="10" y="9"/>
                  </a:cubicBezTo>
                  <a:cubicBezTo>
                    <a:pt x="12" y="10"/>
                    <a:pt x="14" y="11"/>
                    <a:pt x="16" y="11"/>
                  </a:cubicBezTo>
                  <a:cubicBezTo>
                    <a:pt x="18" y="9"/>
                    <a:pt x="19" y="7"/>
                    <a:pt x="21" y="5"/>
                  </a:cubicBezTo>
                  <a:close/>
                  <a:moveTo>
                    <a:pt x="10" y="35"/>
                  </a:moveTo>
                  <a:cubicBezTo>
                    <a:pt x="0" y="35"/>
                    <a:pt x="0" y="35"/>
                    <a:pt x="0" y="35"/>
                  </a:cubicBezTo>
                  <a:cubicBezTo>
                    <a:pt x="0" y="42"/>
                    <a:pt x="3" y="50"/>
                    <a:pt x="8" y="55"/>
                  </a:cubicBezTo>
                  <a:cubicBezTo>
                    <a:pt x="10" y="54"/>
                    <a:pt x="12" y="53"/>
                    <a:pt x="15" y="53"/>
                  </a:cubicBezTo>
                  <a:cubicBezTo>
                    <a:pt x="12" y="47"/>
                    <a:pt x="11" y="41"/>
                    <a:pt x="10" y="35"/>
                  </a:cubicBezTo>
                  <a:close/>
                  <a:moveTo>
                    <a:pt x="21" y="62"/>
                  </a:moveTo>
                  <a:cubicBezTo>
                    <a:pt x="19" y="60"/>
                    <a:pt x="18" y="58"/>
                    <a:pt x="16" y="56"/>
                  </a:cubicBezTo>
                  <a:cubicBezTo>
                    <a:pt x="14" y="56"/>
                    <a:pt x="12" y="57"/>
                    <a:pt x="10" y="58"/>
                  </a:cubicBezTo>
                  <a:cubicBezTo>
                    <a:pt x="14" y="62"/>
                    <a:pt x="19" y="64"/>
                    <a:pt x="25" y="66"/>
                  </a:cubicBezTo>
                  <a:cubicBezTo>
                    <a:pt x="24" y="65"/>
                    <a:pt x="22" y="63"/>
                    <a:pt x="21" y="62"/>
                  </a:cubicBezTo>
                  <a:close/>
                  <a:moveTo>
                    <a:pt x="18" y="52"/>
                  </a:moveTo>
                  <a:cubicBezTo>
                    <a:pt x="23" y="51"/>
                    <a:pt x="27" y="50"/>
                    <a:pt x="32" y="50"/>
                  </a:cubicBezTo>
                  <a:cubicBezTo>
                    <a:pt x="32" y="35"/>
                    <a:pt x="32" y="35"/>
                    <a:pt x="32" y="35"/>
                  </a:cubicBezTo>
                  <a:cubicBezTo>
                    <a:pt x="14" y="35"/>
                    <a:pt x="14" y="35"/>
                    <a:pt x="14" y="35"/>
                  </a:cubicBezTo>
                  <a:cubicBezTo>
                    <a:pt x="14" y="41"/>
                    <a:pt x="16" y="47"/>
                    <a:pt x="18" y="52"/>
                  </a:cubicBezTo>
                  <a:close/>
                  <a:moveTo>
                    <a:pt x="23" y="60"/>
                  </a:moveTo>
                  <a:cubicBezTo>
                    <a:pt x="26" y="63"/>
                    <a:pt x="29" y="65"/>
                    <a:pt x="32" y="67"/>
                  </a:cubicBezTo>
                  <a:cubicBezTo>
                    <a:pt x="32" y="53"/>
                    <a:pt x="32" y="53"/>
                    <a:pt x="32" y="53"/>
                  </a:cubicBezTo>
                  <a:cubicBezTo>
                    <a:pt x="28" y="53"/>
                    <a:pt x="24" y="54"/>
                    <a:pt x="20" y="55"/>
                  </a:cubicBezTo>
                  <a:cubicBezTo>
                    <a:pt x="21" y="57"/>
                    <a:pt x="22" y="58"/>
                    <a:pt x="23" y="6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grpSp>
        <p:nvGrpSpPr>
          <p:cNvPr id="79" name="组合 78"/>
          <p:cNvGrpSpPr/>
          <p:nvPr/>
        </p:nvGrpSpPr>
        <p:grpSpPr>
          <a:xfrm>
            <a:off x="1881574" y="2279088"/>
            <a:ext cx="476092" cy="476095"/>
            <a:chOff x="3033145" y="2315118"/>
            <a:chExt cx="899446" cy="899451"/>
          </a:xfrm>
        </p:grpSpPr>
        <p:sp>
          <p:nvSpPr>
            <p:cNvPr id="80" name="Oval 208"/>
            <p:cNvSpPr>
              <a:spLocks noChangeArrowheads="1"/>
            </p:cNvSpPr>
            <p:nvPr/>
          </p:nvSpPr>
          <p:spPr bwMode="auto">
            <a:xfrm>
              <a:off x="3033145" y="2315118"/>
              <a:ext cx="899446" cy="899451"/>
            </a:xfrm>
            <a:prstGeom prst="ellipse">
              <a:avLst/>
            </a:pr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1" name="Oval 209"/>
            <p:cNvSpPr>
              <a:spLocks noChangeArrowheads="1"/>
            </p:cNvSpPr>
            <p:nvPr/>
          </p:nvSpPr>
          <p:spPr bwMode="auto">
            <a:xfrm>
              <a:off x="3083920" y="2369520"/>
              <a:ext cx="797896" cy="794274"/>
            </a:xfrm>
            <a:prstGeom prst="ellipse">
              <a:avLst/>
            </a:prstGeom>
            <a:solidFill>
              <a:srgbClr val="E5450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2" name="Freeform 210"/>
            <p:cNvSpPr/>
            <p:nvPr/>
          </p:nvSpPr>
          <p:spPr bwMode="auto">
            <a:xfrm>
              <a:off x="3058533" y="2590756"/>
              <a:ext cx="667331" cy="598425"/>
            </a:xfrm>
            <a:custGeom>
              <a:avLst/>
              <a:gdLst>
                <a:gd name="T0" fmla="*/ 33 w 184"/>
                <a:gd name="T1" fmla="*/ 0 h 165"/>
                <a:gd name="T2" fmla="*/ 0 w 184"/>
                <a:gd name="T3" fmla="*/ 35 h 165"/>
                <a:gd name="T4" fmla="*/ 26 w 184"/>
                <a:gd name="T5" fmla="*/ 125 h 165"/>
                <a:gd name="T6" fmla="*/ 90 w 184"/>
                <a:gd name="T7" fmla="*/ 161 h 165"/>
                <a:gd name="T8" fmla="*/ 123 w 184"/>
                <a:gd name="T9" fmla="*/ 165 h 165"/>
                <a:gd name="T10" fmla="*/ 165 w 184"/>
                <a:gd name="T11" fmla="*/ 123 h 165"/>
                <a:gd name="T12" fmla="*/ 156 w 184"/>
                <a:gd name="T13" fmla="*/ 102 h 165"/>
                <a:gd name="T14" fmla="*/ 170 w 184"/>
                <a:gd name="T15" fmla="*/ 87 h 165"/>
                <a:gd name="T16" fmla="*/ 184 w 184"/>
                <a:gd name="T17" fmla="*/ 31 h 165"/>
                <a:gd name="T18" fmla="*/ 83 w 184"/>
                <a:gd name="T19" fmla="*/ 28 h 165"/>
                <a:gd name="T20" fmla="*/ 76 w 184"/>
                <a:gd name="T21" fmla="*/ 5 h 165"/>
                <a:gd name="T22" fmla="*/ 50 w 184"/>
                <a:gd name="T23" fmla="*/ 0 h 165"/>
                <a:gd name="T24" fmla="*/ 33 w 184"/>
                <a:gd name="T25" fmla="*/ 0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4" h="165">
                  <a:moveTo>
                    <a:pt x="33" y="0"/>
                  </a:moveTo>
                  <a:lnTo>
                    <a:pt x="0" y="35"/>
                  </a:lnTo>
                  <a:lnTo>
                    <a:pt x="26" y="125"/>
                  </a:lnTo>
                  <a:lnTo>
                    <a:pt x="90" y="161"/>
                  </a:lnTo>
                  <a:lnTo>
                    <a:pt x="123" y="165"/>
                  </a:lnTo>
                  <a:lnTo>
                    <a:pt x="165" y="123"/>
                  </a:lnTo>
                  <a:lnTo>
                    <a:pt x="156" y="102"/>
                  </a:lnTo>
                  <a:lnTo>
                    <a:pt x="170" y="87"/>
                  </a:lnTo>
                  <a:lnTo>
                    <a:pt x="184" y="31"/>
                  </a:lnTo>
                  <a:lnTo>
                    <a:pt x="83" y="28"/>
                  </a:lnTo>
                  <a:lnTo>
                    <a:pt x="76" y="5"/>
                  </a:lnTo>
                  <a:lnTo>
                    <a:pt x="50" y="0"/>
                  </a:lnTo>
                  <a:lnTo>
                    <a:pt x="33" y="0"/>
                  </a:lnTo>
                  <a:close/>
                </a:path>
              </a:pathLst>
            </a:custGeom>
            <a:solidFill>
              <a:srgbClr val="912D09"/>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3" name="Oval 211"/>
            <p:cNvSpPr>
              <a:spLocks noChangeArrowheads="1"/>
            </p:cNvSpPr>
            <p:nvPr/>
          </p:nvSpPr>
          <p:spPr bwMode="auto">
            <a:xfrm>
              <a:off x="3392198" y="2949811"/>
              <a:ext cx="101550" cy="942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4" name="Oval 212"/>
            <p:cNvSpPr>
              <a:spLocks noChangeArrowheads="1"/>
            </p:cNvSpPr>
            <p:nvPr/>
          </p:nvSpPr>
          <p:spPr bwMode="auto">
            <a:xfrm>
              <a:off x="3573538" y="2949811"/>
              <a:ext cx="94297" cy="94297"/>
            </a:xfrm>
            <a:prstGeom prst="ellipse">
              <a:avLst/>
            </a:pr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5" name="Freeform 213"/>
            <p:cNvSpPr>
              <a:spLocks noEditPoints="1"/>
            </p:cNvSpPr>
            <p:nvPr/>
          </p:nvSpPr>
          <p:spPr bwMode="auto">
            <a:xfrm>
              <a:off x="3178217" y="2583503"/>
              <a:ext cx="591168" cy="340921"/>
            </a:xfrm>
            <a:custGeom>
              <a:avLst/>
              <a:gdLst>
                <a:gd name="T0" fmla="*/ 66 w 69"/>
                <a:gd name="T1" fmla="*/ 12 h 40"/>
                <a:gd name="T2" fmla="*/ 26 w 69"/>
                <a:gd name="T3" fmla="*/ 12 h 40"/>
                <a:gd name="T4" fmla="*/ 22 w 69"/>
                <a:gd name="T5" fmla="*/ 8 h 40"/>
                <a:gd name="T6" fmla="*/ 21 w 69"/>
                <a:gd name="T7" fmla="*/ 4 h 40"/>
                <a:gd name="T8" fmla="*/ 17 w 69"/>
                <a:gd name="T9" fmla="*/ 0 h 40"/>
                <a:gd name="T10" fmla="*/ 4 w 69"/>
                <a:gd name="T11" fmla="*/ 0 h 40"/>
                <a:gd name="T12" fmla="*/ 0 w 69"/>
                <a:gd name="T13" fmla="*/ 3 h 40"/>
                <a:gd name="T14" fmla="*/ 4 w 69"/>
                <a:gd name="T15" fmla="*/ 7 h 40"/>
                <a:gd name="T16" fmla="*/ 9 w 69"/>
                <a:gd name="T17" fmla="*/ 7 h 40"/>
                <a:gd name="T18" fmla="*/ 14 w 69"/>
                <a:gd name="T19" fmla="*/ 11 h 40"/>
                <a:gd name="T20" fmla="*/ 24 w 69"/>
                <a:gd name="T21" fmla="*/ 36 h 40"/>
                <a:gd name="T22" fmla="*/ 29 w 69"/>
                <a:gd name="T23" fmla="*/ 40 h 40"/>
                <a:gd name="T24" fmla="*/ 54 w 69"/>
                <a:gd name="T25" fmla="*/ 40 h 40"/>
                <a:gd name="T26" fmla="*/ 60 w 69"/>
                <a:gd name="T27" fmla="*/ 36 h 40"/>
                <a:gd name="T28" fmla="*/ 68 w 69"/>
                <a:gd name="T29" fmla="*/ 16 h 40"/>
                <a:gd name="T30" fmla="*/ 66 w 69"/>
                <a:gd name="T31" fmla="*/ 12 h 40"/>
                <a:gd name="T32" fmla="*/ 53 w 69"/>
                <a:gd name="T33" fmla="*/ 34 h 40"/>
                <a:gd name="T34" fmla="*/ 31 w 69"/>
                <a:gd name="T35" fmla="*/ 34 h 40"/>
                <a:gd name="T36" fmla="*/ 26 w 69"/>
                <a:gd name="T37" fmla="*/ 18 h 40"/>
                <a:gd name="T38" fmla="*/ 59 w 69"/>
                <a:gd name="T39" fmla="*/ 18 h 40"/>
                <a:gd name="T40" fmla="*/ 53 w 69"/>
                <a:gd name="T41" fmla="*/ 34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40">
                  <a:moveTo>
                    <a:pt x="66" y="12"/>
                  </a:moveTo>
                  <a:cubicBezTo>
                    <a:pt x="26" y="12"/>
                    <a:pt x="26" y="12"/>
                    <a:pt x="26" y="12"/>
                  </a:cubicBezTo>
                  <a:cubicBezTo>
                    <a:pt x="24" y="12"/>
                    <a:pt x="22" y="10"/>
                    <a:pt x="22" y="8"/>
                  </a:cubicBezTo>
                  <a:cubicBezTo>
                    <a:pt x="21" y="4"/>
                    <a:pt x="21" y="4"/>
                    <a:pt x="21" y="4"/>
                  </a:cubicBezTo>
                  <a:cubicBezTo>
                    <a:pt x="21" y="1"/>
                    <a:pt x="19" y="0"/>
                    <a:pt x="17" y="0"/>
                  </a:cubicBezTo>
                  <a:cubicBezTo>
                    <a:pt x="4" y="0"/>
                    <a:pt x="4" y="0"/>
                    <a:pt x="4" y="0"/>
                  </a:cubicBezTo>
                  <a:cubicBezTo>
                    <a:pt x="2" y="0"/>
                    <a:pt x="0" y="1"/>
                    <a:pt x="0" y="3"/>
                  </a:cubicBezTo>
                  <a:cubicBezTo>
                    <a:pt x="0" y="5"/>
                    <a:pt x="1" y="7"/>
                    <a:pt x="4" y="7"/>
                  </a:cubicBezTo>
                  <a:cubicBezTo>
                    <a:pt x="9" y="7"/>
                    <a:pt x="9" y="7"/>
                    <a:pt x="9" y="7"/>
                  </a:cubicBezTo>
                  <a:cubicBezTo>
                    <a:pt x="11" y="7"/>
                    <a:pt x="13" y="9"/>
                    <a:pt x="14" y="11"/>
                  </a:cubicBezTo>
                  <a:cubicBezTo>
                    <a:pt x="24" y="36"/>
                    <a:pt x="24" y="36"/>
                    <a:pt x="24" y="36"/>
                  </a:cubicBezTo>
                  <a:cubicBezTo>
                    <a:pt x="25" y="38"/>
                    <a:pt x="27" y="40"/>
                    <a:pt x="29" y="40"/>
                  </a:cubicBezTo>
                  <a:cubicBezTo>
                    <a:pt x="54" y="40"/>
                    <a:pt x="54" y="40"/>
                    <a:pt x="54" y="40"/>
                  </a:cubicBezTo>
                  <a:cubicBezTo>
                    <a:pt x="56" y="40"/>
                    <a:pt x="59" y="38"/>
                    <a:pt x="60" y="36"/>
                  </a:cubicBezTo>
                  <a:cubicBezTo>
                    <a:pt x="68" y="16"/>
                    <a:pt x="68" y="16"/>
                    <a:pt x="68" y="16"/>
                  </a:cubicBezTo>
                  <a:cubicBezTo>
                    <a:pt x="69" y="14"/>
                    <a:pt x="68" y="12"/>
                    <a:pt x="66" y="12"/>
                  </a:cubicBezTo>
                  <a:close/>
                  <a:moveTo>
                    <a:pt x="53" y="34"/>
                  </a:moveTo>
                  <a:cubicBezTo>
                    <a:pt x="31" y="34"/>
                    <a:pt x="31" y="34"/>
                    <a:pt x="31" y="34"/>
                  </a:cubicBezTo>
                  <a:cubicBezTo>
                    <a:pt x="26" y="18"/>
                    <a:pt x="26" y="18"/>
                    <a:pt x="26" y="18"/>
                  </a:cubicBezTo>
                  <a:cubicBezTo>
                    <a:pt x="59" y="18"/>
                    <a:pt x="59" y="18"/>
                    <a:pt x="59" y="18"/>
                  </a:cubicBezTo>
                  <a:lnTo>
                    <a:pt x="53" y="34"/>
                  </a:lnTo>
                  <a:close/>
                </a:path>
              </a:pathLst>
            </a:custGeom>
            <a:solidFill>
              <a:schemeClr val="tx1">
                <a:alpha val="2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6" name="Oval 214"/>
            <p:cNvSpPr>
              <a:spLocks noChangeArrowheads="1"/>
            </p:cNvSpPr>
            <p:nvPr/>
          </p:nvSpPr>
          <p:spPr bwMode="auto">
            <a:xfrm>
              <a:off x="3410332" y="2942558"/>
              <a:ext cx="94297" cy="9429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7" name="Oval 215"/>
            <p:cNvSpPr>
              <a:spLocks noChangeArrowheads="1"/>
            </p:cNvSpPr>
            <p:nvPr/>
          </p:nvSpPr>
          <p:spPr bwMode="auto">
            <a:xfrm>
              <a:off x="3580792" y="2942558"/>
              <a:ext cx="101550" cy="9429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sp>
          <p:nvSpPr>
            <p:cNvPr id="88" name="Freeform 216"/>
            <p:cNvSpPr>
              <a:spLocks noEditPoints="1"/>
            </p:cNvSpPr>
            <p:nvPr/>
          </p:nvSpPr>
          <p:spPr bwMode="auto">
            <a:xfrm>
              <a:off x="3185471" y="2565368"/>
              <a:ext cx="591168" cy="340921"/>
            </a:xfrm>
            <a:custGeom>
              <a:avLst/>
              <a:gdLst>
                <a:gd name="T0" fmla="*/ 66 w 69"/>
                <a:gd name="T1" fmla="*/ 13 h 40"/>
                <a:gd name="T2" fmla="*/ 26 w 69"/>
                <a:gd name="T3" fmla="*/ 13 h 40"/>
                <a:gd name="T4" fmla="*/ 22 w 69"/>
                <a:gd name="T5" fmla="*/ 9 h 40"/>
                <a:gd name="T6" fmla="*/ 22 w 69"/>
                <a:gd name="T7" fmla="*/ 4 h 40"/>
                <a:gd name="T8" fmla="*/ 17 w 69"/>
                <a:gd name="T9" fmla="*/ 0 h 40"/>
                <a:gd name="T10" fmla="*/ 4 w 69"/>
                <a:gd name="T11" fmla="*/ 0 h 40"/>
                <a:gd name="T12" fmla="*/ 0 w 69"/>
                <a:gd name="T13" fmla="*/ 4 h 40"/>
                <a:gd name="T14" fmla="*/ 4 w 69"/>
                <a:gd name="T15" fmla="*/ 8 h 40"/>
                <a:gd name="T16" fmla="*/ 9 w 69"/>
                <a:gd name="T17" fmla="*/ 8 h 40"/>
                <a:gd name="T18" fmla="*/ 14 w 69"/>
                <a:gd name="T19" fmla="*/ 12 h 40"/>
                <a:gd name="T20" fmla="*/ 24 w 69"/>
                <a:gd name="T21" fmla="*/ 37 h 40"/>
                <a:gd name="T22" fmla="*/ 30 w 69"/>
                <a:gd name="T23" fmla="*/ 40 h 40"/>
                <a:gd name="T24" fmla="*/ 54 w 69"/>
                <a:gd name="T25" fmla="*/ 40 h 40"/>
                <a:gd name="T26" fmla="*/ 60 w 69"/>
                <a:gd name="T27" fmla="*/ 37 h 40"/>
                <a:gd name="T28" fmla="*/ 68 w 69"/>
                <a:gd name="T29" fmla="*/ 17 h 40"/>
                <a:gd name="T30" fmla="*/ 66 w 69"/>
                <a:gd name="T31" fmla="*/ 13 h 40"/>
                <a:gd name="T32" fmla="*/ 53 w 69"/>
                <a:gd name="T33" fmla="*/ 35 h 40"/>
                <a:gd name="T34" fmla="*/ 32 w 69"/>
                <a:gd name="T35" fmla="*/ 35 h 40"/>
                <a:gd name="T36" fmla="*/ 26 w 69"/>
                <a:gd name="T37" fmla="*/ 19 h 40"/>
                <a:gd name="T38" fmla="*/ 59 w 69"/>
                <a:gd name="T39" fmla="*/ 19 h 40"/>
                <a:gd name="T40" fmla="*/ 53 w 69"/>
                <a:gd name="T41" fmla="*/ 3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9" h="40">
                  <a:moveTo>
                    <a:pt x="66" y="13"/>
                  </a:moveTo>
                  <a:cubicBezTo>
                    <a:pt x="26" y="13"/>
                    <a:pt x="26" y="13"/>
                    <a:pt x="26" y="13"/>
                  </a:cubicBezTo>
                  <a:cubicBezTo>
                    <a:pt x="24" y="13"/>
                    <a:pt x="22" y="11"/>
                    <a:pt x="22" y="9"/>
                  </a:cubicBezTo>
                  <a:cubicBezTo>
                    <a:pt x="22" y="4"/>
                    <a:pt x="22" y="4"/>
                    <a:pt x="22" y="4"/>
                  </a:cubicBezTo>
                  <a:cubicBezTo>
                    <a:pt x="22" y="2"/>
                    <a:pt x="20" y="0"/>
                    <a:pt x="17" y="0"/>
                  </a:cubicBezTo>
                  <a:cubicBezTo>
                    <a:pt x="4" y="0"/>
                    <a:pt x="4" y="0"/>
                    <a:pt x="4" y="0"/>
                  </a:cubicBezTo>
                  <a:cubicBezTo>
                    <a:pt x="2" y="0"/>
                    <a:pt x="0" y="2"/>
                    <a:pt x="0" y="4"/>
                  </a:cubicBezTo>
                  <a:cubicBezTo>
                    <a:pt x="0" y="6"/>
                    <a:pt x="2" y="8"/>
                    <a:pt x="4" y="8"/>
                  </a:cubicBezTo>
                  <a:cubicBezTo>
                    <a:pt x="9" y="8"/>
                    <a:pt x="9" y="8"/>
                    <a:pt x="9" y="8"/>
                  </a:cubicBezTo>
                  <a:cubicBezTo>
                    <a:pt x="11" y="8"/>
                    <a:pt x="14" y="9"/>
                    <a:pt x="14" y="12"/>
                  </a:cubicBezTo>
                  <a:cubicBezTo>
                    <a:pt x="24" y="37"/>
                    <a:pt x="24" y="37"/>
                    <a:pt x="24" y="37"/>
                  </a:cubicBezTo>
                  <a:cubicBezTo>
                    <a:pt x="25" y="39"/>
                    <a:pt x="27" y="40"/>
                    <a:pt x="30" y="40"/>
                  </a:cubicBezTo>
                  <a:cubicBezTo>
                    <a:pt x="54" y="40"/>
                    <a:pt x="54" y="40"/>
                    <a:pt x="54" y="40"/>
                  </a:cubicBezTo>
                  <a:cubicBezTo>
                    <a:pt x="57" y="40"/>
                    <a:pt x="59" y="39"/>
                    <a:pt x="60" y="37"/>
                  </a:cubicBezTo>
                  <a:cubicBezTo>
                    <a:pt x="68" y="17"/>
                    <a:pt x="68" y="17"/>
                    <a:pt x="68" y="17"/>
                  </a:cubicBezTo>
                  <a:cubicBezTo>
                    <a:pt x="69" y="15"/>
                    <a:pt x="68" y="13"/>
                    <a:pt x="66" y="13"/>
                  </a:cubicBezTo>
                  <a:close/>
                  <a:moveTo>
                    <a:pt x="53" y="35"/>
                  </a:moveTo>
                  <a:cubicBezTo>
                    <a:pt x="32" y="35"/>
                    <a:pt x="32" y="35"/>
                    <a:pt x="32" y="35"/>
                  </a:cubicBezTo>
                  <a:cubicBezTo>
                    <a:pt x="26" y="19"/>
                    <a:pt x="26" y="19"/>
                    <a:pt x="26" y="19"/>
                  </a:cubicBezTo>
                  <a:cubicBezTo>
                    <a:pt x="59" y="19"/>
                    <a:pt x="59" y="19"/>
                    <a:pt x="59" y="19"/>
                  </a:cubicBezTo>
                  <a:lnTo>
                    <a:pt x="53" y="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90" tIns="34295" rIns="68590" bIns="34295" numCol="1" anchor="t" anchorCtr="0" compatLnSpc="1"/>
            <a:lstStyle/>
            <a:p>
              <a:endParaRPr lang="zh-CN" altLang="en-US" sz="1350"/>
            </a:p>
          </p:txBody>
        </p:sp>
      </p:grpSp>
      <p:sp>
        <p:nvSpPr>
          <p:cNvPr id="91" name="任意多边形 90"/>
          <p:cNvSpPr/>
          <p:nvPr/>
        </p:nvSpPr>
        <p:spPr>
          <a:xfrm>
            <a:off x="-80023" y="2071728"/>
            <a:ext cx="9545541" cy="388745"/>
          </a:xfrm>
          <a:custGeom>
            <a:avLst/>
            <a:gdLst>
              <a:gd name="connsiteX0" fmla="*/ 0 w 12725400"/>
              <a:gd name="connsiteY0" fmla="*/ 518246 h 518246"/>
              <a:gd name="connsiteX1" fmla="*/ 1356360 w 12725400"/>
              <a:gd name="connsiteY1" fmla="*/ 106766 h 518246"/>
              <a:gd name="connsiteX2" fmla="*/ 2971800 w 12725400"/>
              <a:gd name="connsiteY2" fmla="*/ 259166 h 518246"/>
              <a:gd name="connsiteX3" fmla="*/ 4663440 w 12725400"/>
              <a:gd name="connsiteY3" fmla="*/ 86 h 518246"/>
              <a:gd name="connsiteX4" fmla="*/ 6492240 w 12725400"/>
              <a:gd name="connsiteY4" fmla="*/ 228686 h 518246"/>
              <a:gd name="connsiteX5" fmla="*/ 8915400 w 12725400"/>
              <a:gd name="connsiteY5" fmla="*/ 76286 h 518246"/>
              <a:gd name="connsiteX6" fmla="*/ 10637520 w 12725400"/>
              <a:gd name="connsiteY6" fmla="*/ 320126 h 518246"/>
              <a:gd name="connsiteX7" fmla="*/ 12725400 w 12725400"/>
              <a:gd name="connsiteY7" fmla="*/ 61046 h 518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25400" h="518246">
                <a:moveTo>
                  <a:pt x="0" y="518246"/>
                </a:moveTo>
                <a:cubicBezTo>
                  <a:pt x="430530" y="334096"/>
                  <a:pt x="861060" y="149946"/>
                  <a:pt x="1356360" y="106766"/>
                </a:cubicBezTo>
                <a:cubicBezTo>
                  <a:pt x="1851660" y="63586"/>
                  <a:pt x="2420620" y="276946"/>
                  <a:pt x="2971800" y="259166"/>
                </a:cubicBezTo>
                <a:cubicBezTo>
                  <a:pt x="3522980" y="241386"/>
                  <a:pt x="4076700" y="5166"/>
                  <a:pt x="4663440" y="86"/>
                </a:cubicBezTo>
                <a:cubicBezTo>
                  <a:pt x="5250180" y="-4994"/>
                  <a:pt x="5783580" y="215986"/>
                  <a:pt x="6492240" y="228686"/>
                </a:cubicBezTo>
                <a:cubicBezTo>
                  <a:pt x="7200900" y="241386"/>
                  <a:pt x="8224520" y="61046"/>
                  <a:pt x="8915400" y="76286"/>
                </a:cubicBezTo>
                <a:cubicBezTo>
                  <a:pt x="9606280" y="91526"/>
                  <a:pt x="10002520" y="322666"/>
                  <a:pt x="10637520" y="320126"/>
                </a:cubicBezTo>
                <a:cubicBezTo>
                  <a:pt x="11272520" y="317586"/>
                  <a:pt x="11998960" y="189316"/>
                  <a:pt x="12725400" y="61046"/>
                </a:cubicBezTo>
              </a:path>
            </a:pathLst>
          </a:custGeom>
          <a:ln w="9525">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p>
        </p:txBody>
      </p:sp>
      <p:sp>
        <p:nvSpPr>
          <p:cNvPr id="92" name="任意多边形 91"/>
          <p:cNvSpPr/>
          <p:nvPr/>
        </p:nvSpPr>
        <p:spPr>
          <a:xfrm flipH="1">
            <a:off x="-288415" y="1997018"/>
            <a:ext cx="9545541" cy="844621"/>
          </a:xfrm>
          <a:custGeom>
            <a:avLst/>
            <a:gdLst>
              <a:gd name="connsiteX0" fmla="*/ 0 w 12725400"/>
              <a:gd name="connsiteY0" fmla="*/ 518246 h 518246"/>
              <a:gd name="connsiteX1" fmla="*/ 1356360 w 12725400"/>
              <a:gd name="connsiteY1" fmla="*/ 106766 h 518246"/>
              <a:gd name="connsiteX2" fmla="*/ 2971800 w 12725400"/>
              <a:gd name="connsiteY2" fmla="*/ 259166 h 518246"/>
              <a:gd name="connsiteX3" fmla="*/ 4663440 w 12725400"/>
              <a:gd name="connsiteY3" fmla="*/ 86 h 518246"/>
              <a:gd name="connsiteX4" fmla="*/ 6492240 w 12725400"/>
              <a:gd name="connsiteY4" fmla="*/ 228686 h 518246"/>
              <a:gd name="connsiteX5" fmla="*/ 8915400 w 12725400"/>
              <a:gd name="connsiteY5" fmla="*/ 76286 h 518246"/>
              <a:gd name="connsiteX6" fmla="*/ 10637520 w 12725400"/>
              <a:gd name="connsiteY6" fmla="*/ 320126 h 518246"/>
              <a:gd name="connsiteX7" fmla="*/ 12725400 w 12725400"/>
              <a:gd name="connsiteY7" fmla="*/ 61046 h 518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25400" h="518246">
                <a:moveTo>
                  <a:pt x="0" y="518246"/>
                </a:moveTo>
                <a:cubicBezTo>
                  <a:pt x="430530" y="334096"/>
                  <a:pt x="861060" y="149946"/>
                  <a:pt x="1356360" y="106766"/>
                </a:cubicBezTo>
                <a:cubicBezTo>
                  <a:pt x="1851660" y="63586"/>
                  <a:pt x="2420620" y="276946"/>
                  <a:pt x="2971800" y="259166"/>
                </a:cubicBezTo>
                <a:cubicBezTo>
                  <a:pt x="3522980" y="241386"/>
                  <a:pt x="4076700" y="5166"/>
                  <a:pt x="4663440" y="86"/>
                </a:cubicBezTo>
                <a:cubicBezTo>
                  <a:pt x="5250180" y="-4994"/>
                  <a:pt x="5783580" y="215986"/>
                  <a:pt x="6492240" y="228686"/>
                </a:cubicBezTo>
                <a:cubicBezTo>
                  <a:pt x="7200900" y="241386"/>
                  <a:pt x="8224520" y="61046"/>
                  <a:pt x="8915400" y="76286"/>
                </a:cubicBezTo>
                <a:cubicBezTo>
                  <a:pt x="9606280" y="91526"/>
                  <a:pt x="10002520" y="322666"/>
                  <a:pt x="10637520" y="320126"/>
                </a:cubicBezTo>
                <a:cubicBezTo>
                  <a:pt x="11272520" y="317586"/>
                  <a:pt x="11998960" y="189316"/>
                  <a:pt x="12725400" y="61046"/>
                </a:cubicBezTo>
              </a:path>
            </a:pathLst>
          </a:custGeom>
          <a:ln w="9525">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350"/>
          </a:p>
        </p:txBody>
      </p:sp>
      <p:graphicFrame>
        <p:nvGraphicFramePr>
          <p:cNvPr id="89" name="表格 88"/>
          <p:cNvGraphicFramePr>
            <a:graphicFrameLocks noGrp="1"/>
          </p:cNvGraphicFramePr>
          <p:nvPr>
            <p:custDataLst>
              <p:tags r:id="rId1"/>
            </p:custDataLst>
          </p:nvPr>
        </p:nvGraphicFramePr>
        <p:xfrm>
          <a:off x="886726" y="3241516"/>
          <a:ext cx="7457440" cy="1332865"/>
        </p:xfrm>
        <a:graphic>
          <a:graphicData uri="http://schemas.openxmlformats.org/drawingml/2006/table">
            <a:tbl>
              <a:tblPr firstRow="1" bandRow="1">
                <a:tableStyleId>{5C22544A-7EE6-4342-B048-85BDC9FD1C3A}</a:tableStyleId>
              </a:tblPr>
              <a:tblGrid>
                <a:gridCol w="797560"/>
                <a:gridCol w="3559810"/>
                <a:gridCol w="1744980"/>
                <a:gridCol w="1355090"/>
              </a:tblGrid>
              <a:tr h="523240">
                <a:tc>
                  <a:txBody>
                    <a:bodyPr/>
                    <a:lstStyle/>
                    <a:p>
                      <a:pPr algn="ctr">
                        <a:lnSpc>
                          <a:spcPct val="130000"/>
                        </a:lnSpc>
                      </a:pPr>
                      <a:r>
                        <a:rPr lang="zh-CN" altLang="en-US" sz="1800" b="0" dirty="0"/>
                        <a:t>序号</a:t>
                      </a:r>
                      <a:endParaRPr lang="zh-CN" altLang="en-US" sz="1800" b="0" dirty="0"/>
                    </a:p>
                  </a:txBody>
                  <a:tcPr marL="68590" marR="68590" marT="34295" marB="34295" anchor="ctr">
                    <a:solidFill>
                      <a:srgbClr val="912D09"/>
                    </a:solidFill>
                  </a:tcPr>
                </a:tc>
                <a:tc>
                  <a:txBody>
                    <a:bodyPr/>
                    <a:lstStyle/>
                    <a:p>
                      <a:pPr algn="ctr">
                        <a:lnSpc>
                          <a:spcPct val="130000"/>
                        </a:lnSpc>
                      </a:pPr>
                      <a:r>
                        <a:rPr lang="zh-CN" altLang="en-US" sz="1800" b="0" dirty="0"/>
                        <a:t>任务描述</a:t>
                      </a:r>
                      <a:endParaRPr lang="zh-CN" altLang="en-US" sz="1800" b="0" dirty="0"/>
                    </a:p>
                  </a:txBody>
                  <a:tcPr marL="68590" marR="68590" marT="34295" marB="34295" anchor="ctr">
                    <a:solidFill>
                      <a:srgbClr val="912D09"/>
                    </a:solidFill>
                  </a:tcPr>
                </a:tc>
                <a:tc>
                  <a:txBody>
                    <a:bodyPr/>
                    <a:lstStyle/>
                    <a:p>
                      <a:pPr algn="ctr">
                        <a:lnSpc>
                          <a:spcPct val="130000"/>
                        </a:lnSpc>
                      </a:pPr>
                      <a:r>
                        <a:rPr lang="zh-CN" altLang="en-US" sz="1800" b="0" dirty="0"/>
                        <a:t>分值（</a:t>
                      </a:r>
                      <a:r>
                        <a:rPr lang="en-US" altLang="zh-CN" sz="1800" b="0" dirty="0"/>
                        <a:t>100</a:t>
                      </a:r>
                      <a:r>
                        <a:rPr lang="zh-CN" altLang="en-US" sz="1800" b="0" dirty="0"/>
                        <a:t>分）</a:t>
                      </a:r>
                      <a:endParaRPr lang="zh-CN" altLang="en-US" sz="1800" b="0" dirty="0"/>
                    </a:p>
                  </a:txBody>
                  <a:tcPr marL="68590" marR="68590" marT="34295" marB="34295" anchor="ctr">
                    <a:solidFill>
                      <a:srgbClr val="912D09"/>
                    </a:solidFill>
                  </a:tcPr>
                </a:tc>
                <a:tc>
                  <a:txBody>
                    <a:bodyPr/>
                    <a:lstStyle/>
                    <a:p>
                      <a:pPr algn="ctr">
                        <a:lnSpc>
                          <a:spcPct val="130000"/>
                        </a:lnSpc>
                      </a:pPr>
                      <a:r>
                        <a:rPr lang="zh-CN" altLang="en-US" sz="1800" b="0" dirty="0"/>
                        <a:t>说明</a:t>
                      </a:r>
                      <a:endParaRPr lang="zh-CN" altLang="en-US" sz="1800" b="0" dirty="0"/>
                    </a:p>
                  </a:txBody>
                  <a:tcPr marL="68590" marR="68590" marT="34295" marB="34295" anchor="ctr">
                    <a:solidFill>
                      <a:srgbClr val="912D09"/>
                    </a:solidFill>
                  </a:tcPr>
                </a:tc>
              </a:tr>
              <a:tr h="405130">
                <a:tc>
                  <a:txBody>
                    <a:bodyPr/>
                    <a:lstStyle/>
                    <a:p>
                      <a:pPr algn="ctr">
                        <a:lnSpc>
                          <a:spcPct val="130000"/>
                        </a:lnSpc>
                      </a:pPr>
                      <a:r>
                        <a:rPr lang="en-US" altLang="zh-CN" sz="1500" dirty="0">
                          <a:latin typeface="+mj-lt"/>
                        </a:rPr>
                        <a:t>1</a:t>
                      </a:r>
                      <a:endParaRPr lang="zh-CN" altLang="en-US" sz="1500" dirty="0">
                        <a:latin typeface="+mj-lt"/>
                      </a:endParaRPr>
                    </a:p>
                  </a:txBody>
                  <a:tcPr marL="68590" marR="68590" marT="34295" marB="34295" anchor="ctr">
                    <a:solidFill>
                      <a:schemeClr val="accent2">
                        <a:lumMod val="20000"/>
                        <a:lumOff val="80000"/>
                      </a:schemeClr>
                    </a:solidFill>
                  </a:tcPr>
                </a:tc>
                <a:tc>
                  <a:txBody>
                    <a:bodyPr/>
                    <a:lstStyle/>
                    <a:p>
                      <a:pPr algn="l">
                        <a:lnSpc>
                          <a:spcPct val="130000"/>
                        </a:lnSpc>
                      </a:pPr>
                      <a:r>
                        <a:rPr lang="zh-CN" altLang="en-US" sz="1500" dirty="0"/>
                        <a:t>简述剪辑视频的流程</a:t>
                      </a:r>
                      <a:endParaRPr lang="zh-CN" altLang="en-US" sz="1500" dirty="0"/>
                    </a:p>
                  </a:txBody>
                  <a:tcPr marL="68590" marR="68590" marT="34295" marB="34295" anchor="ctr">
                    <a:solidFill>
                      <a:schemeClr val="accent2">
                        <a:lumMod val="20000"/>
                        <a:lumOff val="80000"/>
                      </a:schemeClr>
                    </a:solidFill>
                  </a:tcPr>
                </a:tc>
                <a:tc>
                  <a:txBody>
                    <a:bodyPr/>
                    <a:lstStyle/>
                    <a:p>
                      <a:pPr algn="l">
                        <a:lnSpc>
                          <a:spcPct val="130000"/>
                        </a:lnSpc>
                      </a:pPr>
                      <a:endParaRPr lang="zh-CN" altLang="en-US" sz="1500" dirty="0"/>
                    </a:p>
                  </a:txBody>
                  <a:tcPr marL="68590" marR="68590" marT="34295" marB="34295" anchor="ctr">
                    <a:solidFill>
                      <a:schemeClr val="accent2">
                        <a:lumMod val="20000"/>
                        <a:lumOff val="80000"/>
                      </a:schemeClr>
                    </a:solidFill>
                  </a:tcPr>
                </a:tc>
                <a:tc>
                  <a:txBody>
                    <a:bodyPr/>
                    <a:lstStyle/>
                    <a:p>
                      <a:pPr algn="l">
                        <a:lnSpc>
                          <a:spcPct val="130000"/>
                        </a:lnSpc>
                      </a:pPr>
                      <a:endParaRPr lang="zh-CN" altLang="en-US" sz="1500" dirty="0"/>
                    </a:p>
                  </a:txBody>
                  <a:tcPr marL="68590" marR="68590" marT="34295" marB="34295" anchor="ctr">
                    <a:solidFill>
                      <a:schemeClr val="accent2">
                        <a:lumMod val="20000"/>
                        <a:lumOff val="80000"/>
                      </a:schemeClr>
                    </a:solidFill>
                  </a:tcPr>
                </a:tc>
              </a:tr>
              <a:tr h="404495">
                <a:tc>
                  <a:txBody>
                    <a:bodyPr/>
                    <a:lstStyle/>
                    <a:p>
                      <a:pPr algn="ctr">
                        <a:lnSpc>
                          <a:spcPct val="130000"/>
                        </a:lnSpc>
                      </a:pPr>
                      <a:r>
                        <a:rPr lang="en-US" altLang="zh-CN" sz="1500" dirty="0">
                          <a:latin typeface="+mj-lt"/>
                        </a:rPr>
                        <a:t>2</a:t>
                      </a:r>
                      <a:endParaRPr lang="zh-CN" altLang="en-US" sz="1500" dirty="0">
                        <a:latin typeface="+mj-lt"/>
                      </a:endParaRPr>
                    </a:p>
                  </a:txBody>
                  <a:tcPr marL="68590" marR="68590" marT="34295" marB="34295" anchor="ctr">
                    <a:solidFill>
                      <a:srgbClr val="FEECE6"/>
                    </a:solidFill>
                  </a:tcPr>
                </a:tc>
                <a:tc>
                  <a:txBody>
                    <a:bodyPr/>
                    <a:lstStyle/>
                    <a:p>
                      <a:pPr algn="l">
                        <a:lnSpc>
                          <a:spcPct val="130000"/>
                        </a:lnSpc>
                      </a:pPr>
                      <a:r>
                        <a:rPr lang="zh-CN" altLang="en-US" sz="1500" dirty="0"/>
                        <a:t>学习剪辑视频的方法</a:t>
                      </a:r>
                      <a:endParaRPr lang="zh-CN" altLang="en-US" sz="1500" dirty="0"/>
                    </a:p>
                  </a:txBody>
                  <a:tcPr marL="68590" marR="68590" marT="34295" marB="34295" anchor="ctr">
                    <a:solidFill>
                      <a:srgbClr val="FEECE6"/>
                    </a:solidFill>
                  </a:tcPr>
                </a:tc>
                <a:tc>
                  <a:txBody>
                    <a:bodyPr/>
                    <a:lstStyle/>
                    <a:p>
                      <a:pPr algn="l">
                        <a:lnSpc>
                          <a:spcPct val="130000"/>
                        </a:lnSpc>
                      </a:pPr>
                      <a:endParaRPr lang="zh-CN" altLang="en-US" sz="1500" dirty="0"/>
                    </a:p>
                  </a:txBody>
                  <a:tcPr marL="68590" marR="68590" marT="34295" marB="34295" anchor="ctr">
                    <a:solidFill>
                      <a:srgbClr val="FEECE6"/>
                    </a:solidFill>
                  </a:tcPr>
                </a:tc>
                <a:tc>
                  <a:txBody>
                    <a:bodyPr/>
                    <a:lstStyle/>
                    <a:p>
                      <a:pPr algn="l">
                        <a:lnSpc>
                          <a:spcPct val="130000"/>
                        </a:lnSpc>
                      </a:pPr>
                      <a:endParaRPr lang="zh-CN" altLang="en-US" sz="1500" dirty="0"/>
                    </a:p>
                  </a:txBody>
                  <a:tcPr marL="68590" marR="68590" marT="34295" marB="34295" anchor="ctr">
                    <a:solidFill>
                      <a:srgbClr val="FEECE6"/>
                    </a:solidFill>
                  </a:tcPr>
                </a:tc>
              </a:tr>
            </a:tbl>
          </a:graphicData>
        </a:graphic>
      </p:graphicFrame>
      <p:sp>
        <p:nvSpPr>
          <p:cNvPr id="4" name="标题 1"/>
          <p:cNvSpPr>
            <a:spLocks noGrp="1"/>
          </p:cNvSpPr>
          <p:nvPr>
            <p:custDataLst>
              <p:tags r:id="rId2"/>
            </p:custDataLst>
          </p:nvPr>
        </p:nvSpPr>
        <p:spPr>
          <a:xfrm>
            <a:off x="1259840" y="332740"/>
            <a:ext cx="6953250" cy="55689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buClrTx/>
              <a:buSzTx/>
              <a:buFontTx/>
            </a:pPr>
            <a:r>
              <a:rPr lang="en-US" altLang="zh-CN" sz="2400" dirty="0">
                <a:latin typeface="微软雅黑 (正文)" charset="0"/>
                <a:ea typeface="微软雅黑 (正文)" charset="0"/>
                <a:cs typeface="+mn-cs"/>
                <a:sym typeface="+mn-ea"/>
              </a:rPr>
              <a:t>3.6.5 </a:t>
            </a:r>
            <a:r>
              <a:rPr lang="zh-CN" altLang="en-US" sz="2400" dirty="0">
                <a:latin typeface="微软雅黑 (正文)" charset="0"/>
                <a:ea typeface="微软雅黑 (正文)" charset="0"/>
                <a:cs typeface="+mn-cs"/>
                <a:sym typeface="+mn-ea"/>
              </a:rPr>
              <a:t>任务实训及考核</a:t>
            </a:r>
            <a:endParaRPr lang="zh-CN" altLang="en-US" sz="2400" dirty="0">
              <a:latin typeface="微软雅黑 (正文)" charset="0"/>
              <a:ea typeface="微软雅黑 (正文)" charset="0"/>
              <a:cs typeface="+mn-cs"/>
              <a:sym typeface="+mn-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rPr>
              <a:t>3.6.1 剪辑软件的使用</a:t>
            </a:r>
            <a:endParaRPr lang="zh-CN" altLang="en-US" sz="2400" dirty="0">
              <a:latin typeface="微软雅黑 (正文)" charset="0"/>
              <a:ea typeface="微软雅黑 (正文)" charset="0"/>
              <a:cs typeface="+mn-cs"/>
            </a:endParaRPr>
          </a:p>
        </p:txBody>
      </p:sp>
      <p:sp>
        <p:nvSpPr>
          <p:cNvPr id="3" name="文本框 2"/>
          <p:cNvSpPr txBox="1"/>
          <p:nvPr/>
        </p:nvSpPr>
        <p:spPr>
          <a:xfrm>
            <a:off x="1835785" y="1412875"/>
            <a:ext cx="3048000" cy="398780"/>
          </a:xfrm>
          <a:prstGeom prst="rect">
            <a:avLst/>
          </a:prstGeom>
          <a:noFill/>
        </p:spPr>
        <p:txBody>
          <a:bodyPr wrap="square" rtlCol="0">
            <a:spAutoFit/>
          </a:bodyPr>
          <a:p>
            <a:r>
              <a:rPr lang="en-US" altLang="zh-CN" sz="2000" dirty="0">
                <a:latin typeface="微软雅黑 (正文)" charset="0"/>
                <a:ea typeface="微软雅黑 (正文)" charset="0"/>
              </a:rPr>
              <a:t>1.</a:t>
            </a:r>
            <a:r>
              <a:rPr lang="zh-CN" altLang="en-US" sz="2000" dirty="0">
                <a:latin typeface="微软雅黑 (正文)" charset="0"/>
                <a:ea typeface="微软雅黑 (正文)" charset="0"/>
              </a:rPr>
              <a:t>手机剪辑软件</a:t>
            </a:r>
            <a:endParaRPr lang="zh-CN" altLang="en-US" sz="2000" dirty="0">
              <a:latin typeface="微软雅黑 (正文)" charset="0"/>
              <a:ea typeface="微软雅黑 (正文)" charset="0"/>
            </a:endParaRPr>
          </a:p>
        </p:txBody>
      </p:sp>
      <p:sp>
        <p:nvSpPr>
          <p:cNvPr id="100" name="文本框 99"/>
          <p:cNvSpPr txBox="1"/>
          <p:nvPr/>
        </p:nvSpPr>
        <p:spPr>
          <a:xfrm>
            <a:off x="1979930" y="2061210"/>
            <a:ext cx="5080000" cy="706755"/>
          </a:xfrm>
          <a:prstGeom prst="rect">
            <a:avLst/>
          </a:prstGeom>
          <a:noFill/>
          <a:ln w="9525">
            <a:noFill/>
          </a:ln>
        </p:spPr>
        <p:txBody>
          <a:bodyPr>
            <a:spAutoFit/>
          </a:bodyPr>
          <a:p>
            <a:pPr algn="l">
              <a:buClrTx/>
              <a:buSzTx/>
              <a:buFontTx/>
            </a:pPr>
            <a:r>
              <a:rPr lang="zh-CN" altLang="en-US" sz="2000" b="0" dirty="0">
                <a:latin typeface="微软雅黑 (正文)" charset="0"/>
                <a:ea typeface="微软雅黑 (正文)" charset="0"/>
              </a:rPr>
              <a:t>用手机拍摄短视频后期的剪辑工作较为简单，也可以根据自己需要选择剪辑软件。</a:t>
            </a:r>
            <a:endParaRPr lang="zh-CN" altLang="en-US" sz="2000" b="0" dirty="0">
              <a:latin typeface="微软雅黑 (正文)" charset="0"/>
              <a:ea typeface="微软雅黑 (正文)"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3.6.1 剪辑软件的使用</a:t>
            </a:r>
            <a:endParaRPr lang="zh-CN" altLang="en-US" sz="2400" dirty="0">
              <a:latin typeface="微软雅黑 (正文)" charset="0"/>
              <a:ea typeface="微软雅黑 (正文)" charset="0"/>
              <a:cs typeface="+mn-cs"/>
            </a:endParaRPr>
          </a:p>
        </p:txBody>
      </p:sp>
      <p:sp>
        <p:nvSpPr>
          <p:cNvPr id="3" name="文本框 2"/>
          <p:cNvSpPr txBox="1"/>
          <p:nvPr/>
        </p:nvSpPr>
        <p:spPr>
          <a:xfrm>
            <a:off x="1764030" y="1988820"/>
            <a:ext cx="3048000" cy="398780"/>
          </a:xfrm>
          <a:prstGeom prst="rect">
            <a:avLst/>
          </a:prstGeom>
          <a:noFill/>
        </p:spPr>
        <p:txBody>
          <a:bodyPr wrap="square" rtlCol="0">
            <a:spAutoFit/>
          </a:bodyPr>
          <a:p>
            <a:r>
              <a:rPr lang="zh-CN" altLang="en-US" sz="2000" dirty="0">
                <a:latin typeface="微软雅黑 (正文)" charset="0"/>
                <a:ea typeface="微软雅黑 (正文)" charset="0"/>
              </a:rPr>
              <a:t>（</a:t>
            </a:r>
            <a:r>
              <a:rPr lang="en-US" altLang="zh-CN" sz="2000" dirty="0">
                <a:latin typeface="微软雅黑 (正文)" charset="0"/>
                <a:ea typeface="微软雅黑 (正文)" charset="0"/>
              </a:rPr>
              <a:t>1</a:t>
            </a:r>
            <a:r>
              <a:rPr lang="zh-CN" altLang="en-US" sz="2000" dirty="0">
                <a:latin typeface="微软雅黑 (正文)" charset="0"/>
                <a:ea typeface="微软雅黑 (正文)" charset="0"/>
              </a:rPr>
              <a:t>）快剪辑</a:t>
            </a:r>
            <a:endParaRPr lang="zh-CN" altLang="en-US" sz="2000" dirty="0">
              <a:latin typeface="微软雅黑 (正文)" charset="0"/>
              <a:ea typeface="微软雅黑 (正文)" charset="0"/>
            </a:endParaRPr>
          </a:p>
        </p:txBody>
      </p:sp>
      <p:sp>
        <p:nvSpPr>
          <p:cNvPr id="100" name="文本框 99"/>
          <p:cNvSpPr txBox="1"/>
          <p:nvPr/>
        </p:nvSpPr>
        <p:spPr>
          <a:xfrm>
            <a:off x="1979930" y="2421255"/>
            <a:ext cx="6130290" cy="1014730"/>
          </a:xfrm>
          <a:prstGeom prst="rect">
            <a:avLst/>
          </a:prstGeom>
          <a:noFill/>
          <a:ln w="9525">
            <a:noFill/>
          </a:ln>
        </p:spPr>
        <p:txBody>
          <a:bodyPr wrap="square">
            <a:spAutoFit/>
          </a:bodyPr>
          <a:p>
            <a:pPr algn="l">
              <a:buClrTx/>
              <a:buSzTx/>
              <a:buFontTx/>
            </a:pPr>
            <a:r>
              <a:rPr lang="zh-CN" altLang="en-US" sz="2000" b="0" dirty="0">
                <a:latin typeface="微软雅黑 (正文)" charset="0"/>
                <a:ea typeface="微软雅黑 (正文)" charset="0"/>
              </a:rPr>
              <a:t>完全免费，支持去除开头和水印；</a:t>
            </a:r>
            <a:endParaRPr lang="zh-CN" altLang="en-US" sz="2000" b="0" dirty="0">
              <a:latin typeface="微软雅黑 (正文)" charset="0"/>
              <a:ea typeface="微软雅黑 (正文)" charset="0"/>
            </a:endParaRPr>
          </a:p>
          <a:p>
            <a:pPr algn="l">
              <a:buClrTx/>
              <a:buSzTx/>
              <a:buFontTx/>
            </a:pPr>
            <a:r>
              <a:rPr lang="zh-CN" altLang="en-US" sz="2000" b="0" dirty="0">
                <a:latin typeface="微软雅黑 (正文)" charset="0"/>
                <a:ea typeface="微软雅黑 (正文)" charset="0"/>
              </a:rPr>
              <a:t>功能齐全，可满足基本剪辑需求，支持直接录音、一键字幕和抠图。</a:t>
            </a:r>
            <a:endParaRPr lang="zh-CN" altLang="en-US" sz="2000" b="0" dirty="0">
              <a:latin typeface="微软雅黑 (正文)" charset="0"/>
              <a:ea typeface="微软雅黑 (正文)" charset="0"/>
            </a:endParaRPr>
          </a:p>
        </p:txBody>
      </p:sp>
      <p:sp>
        <p:nvSpPr>
          <p:cNvPr id="5" name="文本框 4"/>
          <p:cNvSpPr txBox="1"/>
          <p:nvPr>
            <p:custDataLst>
              <p:tags r:id="rId1"/>
            </p:custDataLst>
          </p:nvPr>
        </p:nvSpPr>
        <p:spPr>
          <a:xfrm>
            <a:off x="1764030" y="3962400"/>
            <a:ext cx="3048000" cy="398780"/>
          </a:xfrm>
          <a:prstGeom prst="rect">
            <a:avLst/>
          </a:prstGeom>
          <a:noFill/>
        </p:spPr>
        <p:txBody>
          <a:bodyPr wrap="square" rtlCol="0">
            <a:spAutoFit/>
          </a:bodyPr>
          <a:p>
            <a:r>
              <a:rPr lang="zh-CN" altLang="en-US" sz="2000" dirty="0">
                <a:latin typeface="微软雅黑 (正文)" charset="0"/>
                <a:ea typeface="微软雅黑 (正文)" charset="0"/>
                <a:sym typeface="+mn-ea"/>
              </a:rPr>
              <a:t>（</a:t>
            </a:r>
            <a:r>
              <a:rPr lang="en-US" altLang="zh-CN" sz="2000" dirty="0">
                <a:latin typeface="微软雅黑 (正文)" charset="0"/>
                <a:ea typeface="微软雅黑 (正文)" charset="0"/>
                <a:sym typeface="+mn-ea"/>
              </a:rPr>
              <a:t>2</a:t>
            </a:r>
            <a:r>
              <a:rPr lang="zh-CN" altLang="en-US" sz="2000" dirty="0">
                <a:latin typeface="微软雅黑 (正文)" charset="0"/>
                <a:ea typeface="微软雅黑 (正文)" charset="0"/>
                <a:sym typeface="+mn-ea"/>
              </a:rPr>
              <a:t>）</a:t>
            </a:r>
            <a:r>
              <a:rPr lang="zh-CN" altLang="en-US" sz="2000" dirty="0">
                <a:latin typeface="微软雅黑 (正文)" charset="0"/>
                <a:ea typeface="微软雅黑 (正文)" charset="0"/>
              </a:rPr>
              <a:t>快影</a:t>
            </a:r>
            <a:endParaRPr lang="zh-CN" altLang="en-US" sz="2000" dirty="0">
              <a:latin typeface="微软雅黑 (正文)" charset="0"/>
              <a:ea typeface="微软雅黑 (正文)" charset="0"/>
            </a:endParaRPr>
          </a:p>
        </p:txBody>
      </p:sp>
      <p:sp>
        <p:nvSpPr>
          <p:cNvPr id="6" name="文本框 5"/>
          <p:cNvSpPr txBox="1"/>
          <p:nvPr/>
        </p:nvSpPr>
        <p:spPr>
          <a:xfrm>
            <a:off x="1908175" y="4364990"/>
            <a:ext cx="6225540" cy="706755"/>
          </a:xfrm>
          <a:prstGeom prst="rect">
            <a:avLst/>
          </a:prstGeom>
          <a:noFill/>
        </p:spPr>
        <p:txBody>
          <a:bodyPr wrap="square" rtlCol="0">
            <a:spAutoFit/>
          </a:bodyPr>
          <a:p>
            <a:pPr algn="l">
              <a:buClrTx/>
              <a:buSzTx/>
              <a:buNone/>
            </a:pPr>
            <a:r>
              <a:rPr lang="zh-CN" altLang="en-US" sz="2000" dirty="0">
                <a:latin typeface="微软雅黑 (正文)" charset="0"/>
                <a:ea typeface="微软雅黑 (正文)" charset="0"/>
              </a:rPr>
              <a:t>可直接在软件里启动相机拍摄，可一键制作视频，但模板更新不太及时。</a:t>
            </a:r>
            <a:endParaRPr lang="zh-CN" altLang="en-US" sz="2000" dirty="0">
              <a:latin typeface="微软雅黑 (正文)" charset="0"/>
              <a:ea typeface="微软雅黑 (正文)" charset="0"/>
            </a:endParaRPr>
          </a:p>
        </p:txBody>
      </p:sp>
      <p:sp>
        <p:nvSpPr>
          <p:cNvPr id="7" name="文本框 6"/>
          <p:cNvSpPr txBox="1"/>
          <p:nvPr>
            <p:custDataLst>
              <p:tags r:id="rId2"/>
            </p:custDataLst>
          </p:nvPr>
        </p:nvSpPr>
        <p:spPr>
          <a:xfrm>
            <a:off x="1764030" y="5445125"/>
            <a:ext cx="3048000" cy="398780"/>
          </a:xfrm>
          <a:prstGeom prst="rect">
            <a:avLst/>
          </a:prstGeom>
          <a:noFill/>
        </p:spPr>
        <p:txBody>
          <a:bodyPr wrap="square" rtlCol="0">
            <a:spAutoFit/>
          </a:bodyPr>
          <a:p>
            <a:r>
              <a:rPr lang="zh-CN" altLang="en-US" sz="2000" dirty="0">
                <a:latin typeface="微软雅黑 (正文)" charset="0"/>
                <a:ea typeface="微软雅黑 (正文)" charset="0"/>
                <a:sym typeface="+mn-ea"/>
              </a:rPr>
              <a:t>（</a:t>
            </a:r>
            <a:r>
              <a:rPr lang="en-US" altLang="zh-CN" sz="2000" dirty="0">
                <a:latin typeface="微软雅黑 (正文)" charset="0"/>
                <a:ea typeface="微软雅黑 (正文)" charset="0"/>
                <a:sym typeface="+mn-ea"/>
              </a:rPr>
              <a:t>3</a:t>
            </a:r>
            <a:r>
              <a:rPr lang="zh-CN" altLang="en-US" sz="2000" dirty="0">
                <a:latin typeface="微软雅黑 (正文)" charset="0"/>
                <a:ea typeface="微软雅黑 (正文)" charset="0"/>
                <a:sym typeface="+mn-ea"/>
              </a:rPr>
              <a:t>）</a:t>
            </a:r>
            <a:r>
              <a:rPr lang="zh-CN" altLang="en-US" sz="2000" dirty="0">
                <a:latin typeface="微软雅黑 (正文)" charset="0"/>
                <a:ea typeface="微软雅黑 (正文)" charset="0"/>
              </a:rPr>
              <a:t>剪映</a:t>
            </a:r>
            <a:endParaRPr lang="zh-CN" altLang="en-US" sz="2000" dirty="0">
              <a:latin typeface="微软雅黑 (正文)" charset="0"/>
              <a:ea typeface="微软雅黑 (正文)" charset="0"/>
            </a:endParaRPr>
          </a:p>
        </p:txBody>
      </p:sp>
      <p:sp>
        <p:nvSpPr>
          <p:cNvPr id="8" name="文本框 7"/>
          <p:cNvSpPr txBox="1"/>
          <p:nvPr>
            <p:custDataLst>
              <p:tags r:id="rId3"/>
            </p:custDataLst>
          </p:nvPr>
        </p:nvSpPr>
        <p:spPr>
          <a:xfrm>
            <a:off x="1979930" y="5935980"/>
            <a:ext cx="6130290" cy="398780"/>
          </a:xfrm>
          <a:prstGeom prst="rect">
            <a:avLst/>
          </a:prstGeom>
          <a:noFill/>
          <a:ln w="9525">
            <a:noFill/>
          </a:ln>
        </p:spPr>
        <p:txBody>
          <a:bodyPr wrap="square">
            <a:spAutoFit/>
          </a:bodyPr>
          <a:p>
            <a:pPr algn="l">
              <a:buClrTx/>
              <a:buSzTx/>
              <a:buFontTx/>
            </a:pPr>
            <a:r>
              <a:rPr lang="zh-CN" altLang="en-US" sz="2000" b="0" dirty="0">
                <a:latin typeface="微软雅黑 (正文)" charset="0"/>
                <a:ea typeface="微软雅黑 (正文)" charset="0"/>
              </a:rPr>
              <a:t>模板多，制作更新快，可以套模。</a:t>
            </a:r>
            <a:endParaRPr lang="zh-CN" altLang="en-US" sz="2000" b="0" dirty="0">
              <a:latin typeface="微软雅黑 (正文)" charset="0"/>
              <a:ea typeface="微软雅黑 (正文)" charset="0"/>
            </a:endParaRPr>
          </a:p>
        </p:txBody>
      </p:sp>
      <p:sp>
        <p:nvSpPr>
          <p:cNvPr id="9" name="文本框 8"/>
          <p:cNvSpPr txBox="1"/>
          <p:nvPr>
            <p:custDataLst>
              <p:tags r:id="rId4"/>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2.</a:t>
            </a:r>
            <a:r>
              <a:rPr lang="zh-CN" altLang="en-US" sz="2000" dirty="0">
                <a:latin typeface="微软雅黑 (正文)" charset="0"/>
                <a:ea typeface="微软雅黑 (正文)" charset="0"/>
                <a:sym typeface="+mn-ea"/>
              </a:rPr>
              <a:t>手机常用视频剪辑软件</a:t>
            </a:r>
            <a:endParaRPr lang="zh-CN" altLang="en-US" sz="2000" dirty="0">
              <a:latin typeface="微软雅黑 (正文)" charset="0"/>
              <a:ea typeface="微软雅黑 (正文)"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2</a:t>
            </a:r>
            <a:r>
              <a:rPr lang="zh-CN" altLang="en-US" sz="2400" dirty="0">
                <a:latin typeface="微软雅黑 (正文)" charset="0"/>
                <a:ea typeface="微软雅黑 (正文)" charset="0"/>
                <a:cs typeface="+mn-cs"/>
                <a:sym typeface="+mn-ea"/>
              </a:rPr>
              <a:t> 视频编辑</a:t>
            </a:r>
            <a:endParaRPr lang="zh-CN" altLang="en-US" sz="2400" dirty="0">
              <a:latin typeface="微软雅黑 (正文)" charset="0"/>
              <a:ea typeface="微软雅黑 (正文)" charset="0"/>
              <a:cs typeface="+mn-cs"/>
            </a:endParaRPr>
          </a:p>
        </p:txBody>
      </p:sp>
      <p:sp>
        <p:nvSpPr>
          <p:cNvPr id="100" name="文本框 99"/>
          <p:cNvSpPr txBox="1"/>
          <p:nvPr/>
        </p:nvSpPr>
        <p:spPr>
          <a:xfrm>
            <a:off x="1835785" y="1988185"/>
            <a:ext cx="6130290" cy="3818890"/>
          </a:xfrm>
          <a:prstGeom prst="rect">
            <a:avLst/>
          </a:prstGeom>
          <a:noFill/>
          <a:ln w="9525">
            <a:noFill/>
          </a:ln>
        </p:spPr>
        <p:txBody>
          <a:bodyPr wrap="square">
            <a:spAutoFit/>
          </a:bodyPr>
          <a:p>
            <a:pPr indent="0" fontAlgn="auto">
              <a:lnSpc>
                <a:spcPct val="120000"/>
              </a:lnSpc>
              <a:buClrTx/>
              <a:buSzTx/>
              <a:buFontTx/>
            </a:pPr>
            <a:r>
              <a:rPr lang="zh-CN" altLang="en-US" sz="2000" b="0" dirty="0">
                <a:latin typeface="微软雅黑 (正文)" charset="0"/>
                <a:ea typeface="微软雅黑 (正文)" charset="0"/>
              </a:rPr>
              <a:t>（1）导入素材</a:t>
            </a:r>
            <a:endParaRPr lang="zh-CN" altLang="en-US" sz="2000" b="0" dirty="0">
              <a:latin typeface="微软雅黑 (正文)" charset="0"/>
              <a:ea typeface="微软雅黑 (正文)" charset="0"/>
            </a:endParaRPr>
          </a:p>
          <a:p>
            <a:pPr indent="0"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点击上方“+”开始创作，选择相册里需要编辑的视频，添加到项目里；在选择素材时可以选择视频与照片两种类型，重复点击还可以重复选择。</a:t>
            </a:r>
            <a:endParaRPr lang="zh-CN" altLang="en-US" b="0" dirty="0">
              <a:latin typeface="微软雅黑 Light" panose="020B0502040204020203" charset="-122"/>
              <a:ea typeface="微软雅黑 Light" panose="020B0502040204020203" charset="-122"/>
              <a:cs typeface="微软雅黑 Light" panose="020B0502040204020203" charset="-122"/>
            </a:endParaRPr>
          </a:p>
          <a:p>
            <a:pPr indent="0" fontAlgn="auto">
              <a:lnSpc>
                <a:spcPct val="120000"/>
              </a:lnSpc>
              <a:buClrTx/>
              <a:buSzTx/>
              <a:buFontTx/>
            </a:pPr>
            <a:r>
              <a:rPr lang="zh-CN" altLang="en-US" sz="2000" b="0" dirty="0">
                <a:latin typeface="微软雅黑 (正文)" charset="0"/>
                <a:ea typeface="微软雅黑 (正文)" charset="0"/>
              </a:rPr>
              <a:t>（2）去除水印</a:t>
            </a:r>
            <a:endParaRPr lang="zh-CN" altLang="en-US" sz="2000" b="0" dirty="0">
              <a:latin typeface="微软雅黑 (正文)" charset="0"/>
              <a:ea typeface="微软雅黑 (正文)" charset="0"/>
            </a:endParaRPr>
          </a:p>
          <a:p>
            <a:pPr indent="0"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法一：</a:t>
            </a:r>
            <a:endParaRPr lang="zh-CN" altLang="en-US" b="0" dirty="0">
              <a:latin typeface="微软雅黑 Light" panose="020B0502040204020203" charset="-122"/>
              <a:ea typeface="微软雅黑 Light" panose="020B0502040204020203" charset="-122"/>
              <a:cs typeface="微软雅黑 Light" panose="020B0502040204020203" charset="-122"/>
            </a:endParaRPr>
          </a:p>
          <a:p>
            <a:pPr indent="0"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打开APP首页，点击右上角的设置，点击关闭“自动添加片尾”的按钮，导出视频即没有片尾和水印。</a:t>
            </a:r>
            <a:endParaRPr lang="zh-CN" altLang="en-US" b="0" dirty="0">
              <a:latin typeface="微软雅黑 Light" panose="020B0502040204020203" charset="-122"/>
              <a:ea typeface="微软雅黑 Light" panose="020B0502040204020203" charset="-122"/>
              <a:cs typeface="微软雅黑 Light" panose="020B0502040204020203" charset="-122"/>
            </a:endParaRPr>
          </a:p>
          <a:p>
            <a:pPr indent="0"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法二：</a:t>
            </a:r>
            <a:endParaRPr lang="zh-CN" altLang="en-US" b="0" dirty="0">
              <a:latin typeface="微软雅黑 Light" panose="020B0502040204020203" charset="-122"/>
              <a:ea typeface="微软雅黑 Light" panose="020B0502040204020203" charset="-122"/>
              <a:cs typeface="微软雅黑 Light" panose="020B0502040204020203" charset="-122"/>
            </a:endParaRPr>
          </a:p>
          <a:p>
            <a:pPr indent="0"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如果已经开始视频剪辑，也可以单独点击片尾有水印的那一段视频，选择删除。</a:t>
            </a:r>
            <a:endParaRPr lang="zh-CN" altLang="en-US"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1.</a:t>
            </a:r>
            <a:r>
              <a:rPr lang="zh-CN" altLang="en-US" sz="2000" dirty="0">
                <a:latin typeface="微软雅黑 (正文)" charset="0"/>
                <a:ea typeface="微软雅黑 (正文)" charset="0"/>
                <a:sym typeface="+mn-ea"/>
              </a:rPr>
              <a:t>添加视频（以剪映为例）</a:t>
            </a:r>
            <a:endParaRPr lang="zh-CN" altLang="en-US" sz="2000" dirty="0">
              <a:latin typeface="微软雅黑 (正文)" charset="0"/>
              <a:ea typeface="微软雅黑 (正文)"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2</a:t>
            </a:r>
            <a:r>
              <a:rPr lang="zh-CN" altLang="en-US" sz="2400" dirty="0">
                <a:latin typeface="微软雅黑 (正文)" charset="0"/>
                <a:ea typeface="微软雅黑 (正文)" charset="0"/>
                <a:cs typeface="+mn-cs"/>
                <a:sym typeface="+mn-ea"/>
              </a:rPr>
              <a:t> 视频编辑</a:t>
            </a:r>
            <a:endParaRPr lang="zh-CN" altLang="en-US" sz="2400" dirty="0">
              <a:latin typeface="微软雅黑 (正文)" charset="0"/>
              <a:ea typeface="微软雅黑 (正文)" charset="0"/>
              <a:cs typeface="+mn-cs"/>
            </a:endParaRPr>
          </a:p>
        </p:txBody>
      </p:sp>
      <p:sp>
        <p:nvSpPr>
          <p:cNvPr id="100" name="文本框 99"/>
          <p:cNvSpPr txBox="1"/>
          <p:nvPr/>
        </p:nvSpPr>
        <p:spPr>
          <a:xfrm>
            <a:off x="1835785" y="1988185"/>
            <a:ext cx="6130290" cy="755650"/>
          </a:xfrm>
          <a:prstGeom prst="rect">
            <a:avLst/>
          </a:prstGeom>
          <a:noFill/>
          <a:ln w="9525">
            <a:noFill/>
          </a:ln>
        </p:spPr>
        <p:txBody>
          <a:bodyPr wrap="square">
            <a:spAutoFit/>
          </a:bodyPr>
          <a:p>
            <a:pPr indent="0" algn="l"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分割功能即裁剪功能,导入视频后，利用分割功能，裁剪掉某一部分的内容，也可对某一部分视频单独编辑。</a:t>
            </a:r>
            <a:endParaRPr lang="zh-CN" altLang="en-US"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2.</a:t>
            </a:r>
            <a:r>
              <a:rPr lang="zh-CN" altLang="en-US" sz="2000" dirty="0">
                <a:latin typeface="微软雅黑 (正文)" charset="0"/>
                <a:ea typeface="微软雅黑 (正文)" charset="0"/>
                <a:sym typeface="+mn-ea"/>
              </a:rPr>
              <a:t>分割功能</a:t>
            </a:r>
            <a:endParaRPr lang="zh-CN" altLang="en-US" sz="2000" dirty="0">
              <a:latin typeface="微软雅黑 (正文)" charset="0"/>
              <a:ea typeface="微软雅黑 (正文)" charset="0"/>
              <a:sym typeface="+mn-ea"/>
            </a:endParaRPr>
          </a:p>
        </p:txBody>
      </p:sp>
      <p:sp>
        <p:nvSpPr>
          <p:cNvPr id="4" name="文本框 3"/>
          <p:cNvSpPr txBox="1"/>
          <p:nvPr>
            <p:custDataLst>
              <p:tags r:id="rId2"/>
            </p:custDataLst>
          </p:nvPr>
        </p:nvSpPr>
        <p:spPr>
          <a:xfrm>
            <a:off x="1835785" y="3842385"/>
            <a:ext cx="6130290" cy="755650"/>
          </a:xfrm>
          <a:prstGeom prst="rect">
            <a:avLst/>
          </a:prstGeom>
          <a:noFill/>
          <a:ln w="9525">
            <a:noFill/>
          </a:ln>
        </p:spPr>
        <p:txBody>
          <a:bodyPr wrap="square">
            <a:spAutoFit/>
          </a:bodyPr>
          <a:p>
            <a:pPr indent="0" algn="l"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点击视频轨道右边的“+”号添加需要合并的视频，再进行编辑。添加视频后，长按视频段落轨道拖动可调整视频的顺序。</a:t>
            </a:r>
            <a:endParaRPr lang="zh-CN" altLang="en-US" b="0" dirty="0">
              <a:latin typeface="微软雅黑 Light" panose="020B0502040204020203" charset="-122"/>
              <a:ea typeface="微软雅黑 Light" panose="020B0502040204020203" charset="-122"/>
              <a:cs typeface="微软雅黑 Light" panose="020B0502040204020203" charset="-122"/>
            </a:endParaRPr>
          </a:p>
        </p:txBody>
      </p:sp>
      <p:sp>
        <p:nvSpPr>
          <p:cNvPr id="5" name="文本框 4"/>
          <p:cNvSpPr txBox="1"/>
          <p:nvPr>
            <p:custDataLst>
              <p:tags r:id="rId3"/>
            </p:custDataLst>
          </p:nvPr>
        </p:nvSpPr>
        <p:spPr>
          <a:xfrm>
            <a:off x="1692275" y="30937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3.</a:t>
            </a:r>
            <a:r>
              <a:rPr lang="zh-CN" altLang="en-US" sz="2000" dirty="0">
                <a:latin typeface="微软雅黑 (正文)" charset="0"/>
                <a:ea typeface="微软雅黑 (正文)" charset="0"/>
                <a:sym typeface="+mn-ea"/>
              </a:rPr>
              <a:t>合并功能</a:t>
            </a:r>
            <a:endParaRPr lang="zh-CN" altLang="en-US" sz="2000" dirty="0">
              <a:latin typeface="微软雅黑 (正文)" charset="0"/>
              <a:ea typeface="微软雅黑 (正文)" charset="0"/>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2</a:t>
            </a:r>
            <a:r>
              <a:rPr lang="zh-CN" altLang="en-US" sz="2400" dirty="0">
                <a:latin typeface="微软雅黑 (正文)" charset="0"/>
                <a:ea typeface="微软雅黑 (正文)" charset="0"/>
                <a:cs typeface="+mn-cs"/>
                <a:sym typeface="+mn-ea"/>
              </a:rPr>
              <a:t> 视频编辑</a:t>
            </a:r>
            <a:endParaRPr lang="zh-CN" altLang="en-US" sz="2400" dirty="0">
              <a:latin typeface="微软雅黑 (正文)" charset="0"/>
              <a:ea typeface="微软雅黑 (正文)" charset="0"/>
              <a:cs typeface="+mn-cs"/>
            </a:endParaRPr>
          </a:p>
        </p:txBody>
      </p:sp>
      <p:sp>
        <p:nvSpPr>
          <p:cNvPr id="100" name="文本框 99"/>
          <p:cNvSpPr txBox="1"/>
          <p:nvPr/>
        </p:nvSpPr>
        <p:spPr>
          <a:xfrm>
            <a:off x="1835785" y="1988185"/>
            <a:ext cx="6130290" cy="2748280"/>
          </a:xfrm>
          <a:prstGeom prst="rect">
            <a:avLst/>
          </a:prstGeom>
          <a:noFill/>
          <a:ln w="9525">
            <a:noFill/>
          </a:ln>
        </p:spPr>
        <p:txBody>
          <a:bodyPr wrap="square">
            <a:spAutoFit/>
          </a:bodyPr>
          <a:p>
            <a:pPr indent="0" algn="l"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一条由多个片段组成的完整视频片段之间有不同的场景，不同场景之间的过渡切换即为转场。使用转场特效，可提高作品整体质量，转场使视频之间切换更流畅。</a:t>
            </a:r>
            <a:endParaRPr lang="zh-CN" altLang="en-US"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b="1" dirty="0">
                <a:latin typeface="微软雅黑 Light" panose="020B0502040204020203" charset="-122"/>
                <a:ea typeface="微软雅黑 Light" panose="020B0502040204020203" charset="-122"/>
                <a:cs typeface="微软雅黑 Light" panose="020B0502040204020203" charset="-122"/>
              </a:rPr>
              <a:t>镜头叠化：</a:t>
            </a:r>
            <a:r>
              <a:rPr lang="zh-CN" altLang="en-US" b="0" dirty="0">
                <a:latin typeface="微软雅黑 Light" panose="020B0502040204020203" charset="-122"/>
                <a:ea typeface="微软雅黑 Light" panose="020B0502040204020203" charset="-122"/>
                <a:cs typeface="微软雅黑 Light" panose="020B0502040204020203" charset="-122"/>
              </a:rPr>
              <a:t>较常用，适合表现时间、场景的变化，切入和切出画面时有强烈的视觉关联。</a:t>
            </a:r>
            <a:endParaRPr lang="zh-CN" altLang="en-US"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b="1" dirty="0">
                <a:latin typeface="微软雅黑 Light" panose="020B0502040204020203" charset="-122"/>
                <a:ea typeface="微软雅黑 Light" panose="020B0502040204020203" charset="-122"/>
                <a:cs typeface="微软雅黑 Light" panose="020B0502040204020203" charset="-122"/>
              </a:rPr>
              <a:t>闪黑、闪白：</a:t>
            </a:r>
            <a:r>
              <a:rPr lang="zh-CN" altLang="en-US" b="0" dirty="0">
                <a:latin typeface="微软雅黑 Light" panose="020B0502040204020203" charset="-122"/>
                <a:ea typeface="微软雅黑 Light" panose="020B0502040204020203" charset="-122"/>
                <a:cs typeface="微软雅黑 Light" panose="020B0502040204020203" charset="-122"/>
              </a:rPr>
              <a:t>处理“开头/结尾”的常用工具，例如整段视频的开头/结尾处，或场景变换的开头/结尾处，或表现时间地点的变化等。</a:t>
            </a:r>
            <a:endParaRPr lang="zh-CN" altLang="en-US"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4.</a:t>
            </a:r>
            <a:r>
              <a:rPr lang="zh-CN" altLang="en-US" sz="2000" dirty="0">
                <a:latin typeface="微软雅黑 (正文)" charset="0"/>
                <a:ea typeface="微软雅黑 (正文)" charset="0"/>
                <a:sym typeface="+mn-ea"/>
              </a:rPr>
              <a:t>添加转场</a:t>
            </a:r>
            <a:endParaRPr lang="zh-CN" altLang="en-US" sz="2000" dirty="0">
              <a:latin typeface="微软雅黑 (正文)" charset="0"/>
              <a:ea typeface="微软雅黑 (正文)" charset="0"/>
              <a:sym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2</a:t>
            </a:r>
            <a:r>
              <a:rPr lang="zh-CN" altLang="en-US" sz="2400" dirty="0">
                <a:latin typeface="微软雅黑 (正文)" charset="0"/>
                <a:ea typeface="微软雅黑 (正文)" charset="0"/>
                <a:cs typeface="+mn-cs"/>
                <a:sym typeface="+mn-ea"/>
              </a:rPr>
              <a:t> 视频编辑</a:t>
            </a:r>
            <a:endParaRPr lang="zh-CN" altLang="en-US" sz="2400" dirty="0">
              <a:latin typeface="微软雅黑 (正文)" charset="0"/>
              <a:ea typeface="微软雅黑 (正文)" charset="0"/>
              <a:cs typeface="+mn-cs"/>
            </a:endParaRPr>
          </a:p>
        </p:txBody>
      </p:sp>
      <p:sp>
        <p:nvSpPr>
          <p:cNvPr id="100" name="文本框 99"/>
          <p:cNvSpPr txBox="1"/>
          <p:nvPr/>
        </p:nvSpPr>
        <p:spPr>
          <a:xfrm>
            <a:off x="1835785" y="1988185"/>
            <a:ext cx="6130290" cy="4484370"/>
          </a:xfrm>
          <a:prstGeom prst="rect">
            <a:avLst/>
          </a:prstGeom>
          <a:noFill/>
          <a:ln w="9525">
            <a:noFill/>
          </a:ln>
        </p:spPr>
        <p:txBody>
          <a:bodyPr wrap="square">
            <a:spAutoFit/>
          </a:bodyPr>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音乐使视频更生动让人产生共鸣和情感，对视频加深印象。</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a:t>
            </a:r>
            <a:r>
              <a:rPr lang="en-US" altLang="zh-CN" sz="1400" b="0" dirty="0">
                <a:latin typeface="微软雅黑 Light" panose="020B0502040204020203" charset="-122"/>
                <a:ea typeface="微软雅黑 Light" panose="020B0502040204020203" charset="-122"/>
                <a:cs typeface="微软雅黑 Light" panose="020B0502040204020203" charset="-122"/>
              </a:rPr>
              <a:t>1</a:t>
            </a:r>
            <a:r>
              <a:rPr lang="zh-CN" altLang="en-US" sz="1400" b="0" dirty="0">
                <a:latin typeface="微软雅黑 Light" panose="020B0502040204020203" charset="-122"/>
                <a:ea typeface="微软雅黑 Light" panose="020B0502040204020203" charset="-122"/>
                <a:cs typeface="微软雅黑 Light" panose="020B0502040204020203" charset="-122"/>
              </a:rPr>
              <a:t>）添加方法：</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法一：</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点击视频素材轨道下方的添加音频进入音乐的工具菜单页方可添加音乐。</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法二：</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主菜单点击音频，进入音频工具菜单页，菜单页中包含五个功能：音乐、音效、提取音乐、抖音收藏、录音。</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点击“音乐”进入音乐选择页面，可看到剪映提供的免费音乐资源，音乐右边的“星星”为收藏，点击“使用”标志，即可添加音乐。</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（2）音频编辑</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选择音乐素材，可在编辑工具栏中进行调整，如调节音量，淡化、分割等；音频时长和视频不匹配时，可对音频进行切割删减。</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（3）音效和录音</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添加音效：各种音效，与音乐素材相同，可进行收藏、试听、编辑、应用；录音：按住“录音”按钮可直接进行录音。</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（4）音乐选择</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a:p>
            <a:pPr indent="0" algn="l" fontAlgn="auto">
              <a:lnSpc>
                <a:spcPct val="120000"/>
              </a:lnSpc>
              <a:buClrTx/>
              <a:buSzTx/>
              <a:buFontTx/>
            </a:pPr>
            <a:r>
              <a:rPr lang="zh-CN" altLang="en-US" sz="1400" b="0" dirty="0">
                <a:latin typeface="微软雅黑 Light" panose="020B0502040204020203" charset="-122"/>
                <a:ea typeface="微软雅黑 Light" panose="020B0502040204020203" charset="-122"/>
                <a:cs typeface="微软雅黑 Light" panose="020B0502040204020203" charset="-122"/>
              </a:rPr>
              <a:t>符合视频主要内容和情感基调，可选择热门BGM，获得更多流量。</a:t>
            </a:r>
            <a:endParaRPr lang="zh-CN" altLang="en-US" sz="1400"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5.</a:t>
            </a:r>
            <a:r>
              <a:rPr lang="zh-CN" altLang="en-US" sz="2000" dirty="0">
                <a:latin typeface="微软雅黑 (正文)" charset="0"/>
                <a:ea typeface="微软雅黑 (正文)" charset="0"/>
                <a:sym typeface="+mn-ea"/>
              </a:rPr>
              <a:t>添加音乐</a:t>
            </a:r>
            <a:endParaRPr lang="zh-CN" altLang="en-US" sz="2000" dirty="0">
              <a:latin typeface="微软雅黑 (正文)" charset="0"/>
              <a:ea typeface="微软雅黑 (正文)"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9840" y="332740"/>
            <a:ext cx="6953250" cy="556895"/>
          </a:xfrm>
        </p:spPr>
        <p:txBody>
          <a:bodyPr/>
          <a:lstStyle/>
          <a:p>
            <a:pPr algn="l">
              <a:buClrTx/>
              <a:buSzTx/>
              <a:buFontTx/>
            </a:pPr>
            <a:r>
              <a:rPr lang="zh-CN" altLang="en-US" sz="2400" dirty="0">
                <a:latin typeface="微软雅黑 (正文)" charset="0"/>
                <a:ea typeface="微软雅黑 (正文)" charset="0"/>
                <a:cs typeface="+mn-cs"/>
                <a:sym typeface="+mn-ea"/>
              </a:rPr>
              <a:t>3.6.</a:t>
            </a:r>
            <a:r>
              <a:rPr lang="en-US" altLang="zh-CN" sz="2400" dirty="0">
                <a:latin typeface="微软雅黑 (正文)" charset="0"/>
                <a:ea typeface="微软雅黑 (正文)" charset="0"/>
                <a:cs typeface="+mn-cs"/>
                <a:sym typeface="+mn-ea"/>
              </a:rPr>
              <a:t>2</a:t>
            </a:r>
            <a:r>
              <a:rPr lang="zh-CN" altLang="en-US" sz="2400" dirty="0">
                <a:latin typeface="微软雅黑 (正文)" charset="0"/>
                <a:ea typeface="微软雅黑 (正文)" charset="0"/>
                <a:cs typeface="+mn-cs"/>
                <a:sym typeface="+mn-ea"/>
              </a:rPr>
              <a:t> 视频编辑</a:t>
            </a:r>
            <a:endParaRPr lang="zh-CN" altLang="en-US" sz="2400" dirty="0">
              <a:latin typeface="微软雅黑 (正文)" charset="0"/>
              <a:ea typeface="微软雅黑 (正文)" charset="0"/>
              <a:cs typeface="+mn-cs"/>
            </a:endParaRPr>
          </a:p>
        </p:txBody>
      </p:sp>
      <p:sp>
        <p:nvSpPr>
          <p:cNvPr id="100" name="文本框 99"/>
          <p:cNvSpPr txBox="1"/>
          <p:nvPr/>
        </p:nvSpPr>
        <p:spPr>
          <a:xfrm>
            <a:off x="1835785" y="1988185"/>
            <a:ext cx="6130290" cy="1087755"/>
          </a:xfrm>
          <a:prstGeom prst="rect">
            <a:avLst/>
          </a:prstGeom>
          <a:noFill/>
          <a:ln w="9525">
            <a:noFill/>
          </a:ln>
        </p:spPr>
        <p:txBody>
          <a:bodyPr wrap="square">
            <a:spAutoFit/>
          </a:bodyPr>
          <a:p>
            <a:pPr indent="0" algn="l" fontAlgn="auto">
              <a:lnSpc>
                <a:spcPct val="120000"/>
              </a:lnSpc>
              <a:buClrTx/>
              <a:buSzTx/>
              <a:buFontTx/>
            </a:pPr>
            <a:r>
              <a:rPr lang="zh-CN" altLang="en-US" b="0" dirty="0">
                <a:latin typeface="微软雅黑 Light" panose="020B0502040204020203" charset="-122"/>
                <a:ea typeface="微软雅黑 Light" panose="020B0502040204020203" charset="-122"/>
                <a:cs typeface="微软雅黑 Light" panose="020B0502040204020203" charset="-122"/>
              </a:rPr>
              <a:t>字幕是视频中常用的功能，提高观看体验，剪映中可以自行新建文本，输入文字添加字幕，也可利用“文字识别”功能，快速完成字幕台词的添加。</a:t>
            </a:r>
            <a:endParaRPr lang="zh-CN" altLang="en-US" b="0" dirty="0">
              <a:latin typeface="微软雅黑 Light" panose="020B0502040204020203" charset="-122"/>
              <a:ea typeface="微软雅黑 Light" panose="020B0502040204020203" charset="-122"/>
              <a:cs typeface="微软雅黑 Light" panose="020B0502040204020203" charset="-122"/>
            </a:endParaRPr>
          </a:p>
        </p:txBody>
      </p:sp>
      <p:sp>
        <p:nvSpPr>
          <p:cNvPr id="9" name="文本框 8"/>
          <p:cNvSpPr txBox="1"/>
          <p:nvPr>
            <p:custDataLst>
              <p:tags r:id="rId1"/>
            </p:custDataLst>
          </p:nvPr>
        </p:nvSpPr>
        <p:spPr>
          <a:xfrm>
            <a:off x="1692275" y="1239520"/>
            <a:ext cx="3048000" cy="398780"/>
          </a:xfrm>
          <a:prstGeom prst="rect">
            <a:avLst/>
          </a:prstGeom>
          <a:noFill/>
        </p:spPr>
        <p:txBody>
          <a:bodyPr wrap="square" rtlCol="0">
            <a:spAutoFit/>
          </a:bodyPr>
          <a:p>
            <a:r>
              <a:rPr lang="en-US" altLang="zh-CN" sz="2000" dirty="0">
                <a:latin typeface="微软雅黑 (正文)" charset="0"/>
                <a:ea typeface="微软雅黑 (正文)" charset="0"/>
                <a:sym typeface="+mn-ea"/>
              </a:rPr>
              <a:t>6.</a:t>
            </a:r>
            <a:r>
              <a:rPr lang="zh-CN" altLang="en-US" sz="2000" dirty="0">
                <a:latin typeface="微软雅黑 (正文)" charset="0"/>
                <a:ea typeface="微软雅黑 (正文)" charset="0"/>
                <a:sym typeface="+mn-ea"/>
              </a:rPr>
              <a:t>添加字幕</a:t>
            </a:r>
            <a:endParaRPr lang="zh-CN" altLang="en-US" sz="2000" dirty="0">
              <a:latin typeface="微软雅黑 (正文)" charset="0"/>
              <a:ea typeface="微软雅黑 (正文)" charset="0"/>
              <a:sym typeface="+mn-ea"/>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BEAUTIFY_FLAG" val=""/>
</p:tagLst>
</file>

<file path=ppt/tags/tag21.xml><?xml version="1.0" encoding="utf-8"?>
<p:tagLst xmlns:p="http://schemas.openxmlformats.org/presentationml/2006/main">
  <p:tag name="KSO_WM_BEAUTIFY_FLAG" val=""/>
</p:tagLst>
</file>

<file path=ppt/tags/tag22.xml><?xml version="1.0" encoding="utf-8"?>
<p:tagLst xmlns:p="http://schemas.openxmlformats.org/presentationml/2006/main">
  <p:tag name="KSO_WM_BEAUTIFY_FLAG" val=""/>
</p:tagLst>
</file>

<file path=ppt/tags/tag23.xml><?xml version="1.0" encoding="utf-8"?>
<p:tagLst xmlns:p="http://schemas.openxmlformats.org/presentationml/2006/main">
  <p:tag name="KSO_WM_BEAUTIFY_FLAG" val=""/>
</p:tagLst>
</file>

<file path=ppt/tags/tag24.xml><?xml version="1.0" encoding="utf-8"?>
<p:tagLst xmlns:p="http://schemas.openxmlformats.org/presentationml/2006/main">
  <p:tag name="KSO_WM_BEAUTIFY_FLAG" val=""/>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BEAUTIFY_FLAG" val=""/>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BEAUTIFY_FLAG" val=""/>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UNIT_TABLE_BEAUTIFY" val="smartTable{002b2096-f7f7-4a41-bec0-e9697db2d7f8}"/>
</p:tagLst>
</file>

<file path=ppt/tags/tag44.xml><?xml version="1.0" encoding="utf-8"?>
<p:tagLst xmlns:p="http://schemas.openxmlformats.org/presentationml/2006/main">
  <p:tag name="KSO_WM_UNIT_TABLE_BEAUTIFY" val="smartTable{0a27789a-2098-40d2-8b04-f65fe4fe5e6a}"/>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commondata" val="eyJoZGlkIjoiOTk0ZThhZDc2N2I1NDAzYjU1NTI2YTI3MTU1MzlkYzAifQ=="/>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3454</Words>
  <Application>WPS 演示</Application>
  <PresentationFormat>全屏显示(4:3)</PresentationFormat>
  <Paragraphs>271</Paragraphs>
  <Slides>24</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24</vt:i4>
      </vt:variant>
    </vt:vector>
  </HeadingPairs>
  <TitlesOfParts>
    <vt:vector size="41" baseType="lpstr">
      <vt:lpstr>Arial</vt:lpstr>
      <vt:lpstr>宋体</vt:lpstr>
      <vt:lpstr>Wingdings</vt:lpstr>
      <vt:lpstr>Calibri</vt:lpstr>
      <vt:lpstr>微软雅黑</vt:lpstr>
      <vt:lpstr>Clear Sans Light</vt:lpstr>
      <vt:lpstr>Almonte Snow</vt:lpstr>
      <vt:lpstr>Verdana</vt:lpstr>
      <vt:lpstr>Arial Unicode MS</vt:lpstr>
      <vt:lpstr>三极义黑 简体</vt:lpstr>
      <vt:lpstr>云书法一骏山石水墨简</vt:lpstr>
      <vt:lpstr>微软雅黑 Light</vt:lpstr>
      <vt:lpstr>微软雅黑 (正文)</vt:lpstr>
      <vt:lpstr>黑体</vt:lpstr>
      <vt:lpstr>思源黑体 CN Medium</vt:lpstr>
      <vt:lpstr>Wingdings</vt:lpstr>
      <vt:lpstr>Office 主题</vt:lpstr>
      <vt:lpstr>PowerPoint 演示文稿</vt:lpstr>
      <vt:lpstr>PowerPoint 演示文稿</vt:lpstr>
      <vt:lpstr>PowerPoint 演示文稿</vt:lpstr>
      <vt:lpstr>3.6.1 剪辑软件的使用</vt:lpstr>
      <vt:lpstr>3.6.1 剪辑软件的使用</vt:lpstr>
      <vt:lpstr>3.6.2 视频编辑</vt:lpstr>
      <vt:lpstr>3.6.2 视频编辑</vt:lpstr>
      <vt:lpstr>3.6.2 视频编辑</vt:lpstr>
      <vt:lpstr>3.6.2 视频编辑</vt:lpstr>
      <vt:lpstr>3.6.2 视频编辑</vt:lpstr>
      <vt:lpstr>3.6.2 视频编辑</vt:lpstr>
      <vt:lpstr>3.6.2 视频编辑</vt:lpstr>
      <vt:lpstr>3.6.3 剪映的进阶功能</vt:lpstr>
      <vt:lpstr>3.6.3 剪映的进阶功能</vt:lpstr>
      <vt:lpstr>3.6.3 剪映的进阶功能</vt:lpstr>
      <vt:lpstr>3.6.3 剪映的进阶功能</vt:lpstr>
      <vt:lpstr>3.6.3 剪映的进阶功能</vt:lpstr>
      <vt:lpstr>3.6.3 剪映的进阶功能</vt:lpstr>
      <vt:lpstr>3.6.3 剪映的进阶功能</vt:lpstr>
      <vt:lpstr>3.6.3 剪映的进阶功能</vt:lpstr>
      <vt:lpstr>3.6.4 完整短视频应具备的要素分析</vt:lpstr>
      <vt:lpstr>3.6.4 完整短视频应具备的要素分析</vt:lpstr>
      <vt:lpstr>3.6.6  任务实训及考核</vt:lpstr>
      <vt:lpstr>3.6.4 完整短视频应具备的要素分析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卢家胜</cp:lastModifiedBy>
  <cp:revision>27</cp:revision>
  <dcterms:created xsi:type="dcterms:W3CDTF">2022-03-29T11:06:00Z</dcterms:created>
  <dcterms:modified xsi:type="dcterms:W3CDTF">2023-12-29T08:19:52Z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7B5899F215F44B5B8F41024DA68F82B6</vt:lpwstr>
  </property>
  <property fmtid="{D5CDD505-2E9C-101B-9397-08002B2CF9AE}" pid="3" name="KSOProductBuildVer">
    <vt:lpwstr>2052-12.1.0.16120</vt:lpwstr>
  </property>
</Properties>
</file>