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1.jpe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9616" y="1681622"/>
            <a:ext cx="6249900" cy="19773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495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AI在内容创作中的应用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172676" y="4354068"/>
            <a:ext cx="2056587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汇报人：文小库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>
            <a:off x="3773128" y="4354068"/>
            <a:ext cx="2077143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2024-01-16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t="9863" b="9863"/>
          <a:stretch>
            <a:fillRect/>
          </a:stretch>
        </p:blipFill>
        <p:spPr>
          <a:xfrm rot="0">
            <a:off x="3909691" y="1250241"/>
            <a:ext cx="7848600" cy="524827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4" id="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AI辅助完成的短视频作品分享与技术讨论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 rot="0">
            <a:off x="454963" y="3878730"/>
            <a:ext cx="3974251" cy="2162291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</p:sp>
      <p:sp>
        <p:nvSpPr>
          <p:cNvPr name="AutoShape 26" id="26"/>
          <p:cNvSpPr/>
          <p:nvPr/>
        </p:nvSpPr>
        <p:spPr>
          <a:xfrm rot="0">
            <a:off x="563624" y="1510084"/>
            <a:ext cx="2936423" cy="1604591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我们将分享一些由AI辅助完成的短视频作品，并讨论其创意与技术实现。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>
            <a:off x="590191" y="4157580"/>
            <a:ext cx="3052052" cy="1604591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这些作品充分展示了AI在视频制作领域的潜力，也为创作者提供了新的灵感来源。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AI与社交媒体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3829" y="1610750"/>
            <a:ext cx="2553871" cy="1315135"/>
            <a:chOff x="763829" y="1610750"/>
            <a:chExt cx="2553871" cy="1315135"/>
          </a:xfrm>
        </p:grpSpPr>
        <p:sp>
          <p:nvSpPr>
            <p:cNvPr name="AutoShape 3" id="3"/>
            <p:cNvSpPr/>
            <p:nvPr/>
          </p:nvSpPr>
          <p:spPr>
            <a:xfrm rot="0">
              <a:off x="763829" y="1610750"/>
              <a:ext cx="2553871" cy="1315135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在社交媒体领域，AI可以通过大数据分析和机器学习算法了解用户的兴趣爱好，从而为用户提供个性化内容推荐。</a:t>
              </a:r>
              <a:endParaRPr lang="en-US" sz="1100"/>
            </a:p>
          </p:txBody>
        </p:sp>
      </p:grpSp>
      <p:grpSp>
        <p:nvGrpSpPr>
          <p:cNvPr name="Group 4" id="4"/>
          <p:cNvGrpSpPr/>
          <p:nvPr/>
        </p:nvGrpSpPr>
        <p:grpSpPr>
          <a:xfrm rot="0">
            <a:off x="8888726" y="1610750"/>
            <a:ext cx="2569478" cy="1377562"/>
            <a:chOff x="8888726" y="1610750"/>
            <a:chExt cx="2569478" cy="1377562"/>
          </a:xfrm>
        </p:grpSpPr>
        <p:sp>
          <p:nvSpPr>
            <p:cNvPr name="AutoShape 5" id="5"/>
            <p:cNvSpPr/>
            <p:nvPr/>
          </p:nvSpPr>
          <p:spPr>
            <a:xfrm rot="0">
              <a:off x="8888726" y="1610750"/>
              <a:ext cx="2569478" cy="1377562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l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AI对社交媒体平台发展的意义在于，它可以帮助平台更好地了解用户需求，提供更加精准、个性化的内容推荐服务。</a:t>
              </a:r>
              <a:endParaRPr lang="en-US" sz="1100"/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7" id="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AI分析用户喜好的方法与应用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 rot="0">
            <a:off x="1556971" y="4386298"/>
            <a:ext cx="2552700" cy="1440296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这一目标可以通过分析用户的社交行为、兴趣爱好、购买习惯等来实现。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>
            <a:off x="8049592" y="4406623"/>
            <a:ext cx="2552700" cy="141997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这样可以提高用户的满意度和忠诚度，同时也能促进平台的商业发展。</a:t>
            </a:r>
            <a:endParaRPr lang="en-US" sz="1100"/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3352886" y="2055085"/>
            <a:ext cx="2476500" cy="2476500"/>
          </a:xfrm>
          <a:prstGeom prst="ellipse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4"/>
          <a:srcRect l="22708" r="22708"/>
          <a:stretch>
            <a:fillRect/>
          </a:stretch>
        </p:blipFill>
        <p:spPr>
          <a:xfrm rot="0">
            <a:off x="6374798" y="2055085"/>
            <a:ext cx="2476500" cy="2476500"/>
          </a:xfrm>
          <a:prstGeom prst="ellipse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name="AutoShape 33" id="33"/>
            <p:cNvSpPr/>
            <p:nvPr/>
          </p:nvSpPr>
          <p:spPr>
            <a:xfrm rot="0"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4" id="34"/>
            <p:cNvSpPr/>
            <p:nvPr/>
          </p:nvSpPr>
          <p:spPr>
            <a:xfrm rot="0">
              <a:off x="3532726" y="229290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name="AutoShape 36" id="36"/>
            <p:cNvSpPr/>
            <p:nvPr/>
          </p:nvSpPr>
          <p:spPr>
            <a:xfrm rot="0"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7" id="37"/>
            <p:cNvSpPr/>
            <p:nvPr/>
          </p:nvSpPr>
          <p:spPr>
            <a:xfrm rot="0">
              <a:off x="8354362" y="227385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name="AutoShape 39" id="39"/>
            <p:cNvSpPr/>
            <p:nvPr/>
          </p:nvSpPr>
          <p:spPr>
            <a:xfrm rot="0"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0" id="40"/>
            <p:cNvSpPr/>
            <p:nvPr/>
          </p:nvSpPr>
          <p:spPr>
            <a:xfrm rot="0">
              <a:off x="4432588" y="4363773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name="AutoShape 42" id="42"/>
            <p:cNvSpPr/>
            <p:nvPr/>
          </p:nvSpPr>
          <p:spPr>
            <a:xfrm rot="0"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3" id="43"/>
            <p:cNvSpPr/>
            <p:nvPr/>
          </p:nvSpPr>
          <p:spPr>
            <a:xfrm rot="0">
              <a:off x="7469003" y="4363774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0000"/>
          </a:blip>
          <a:srcRect l="12500" r="12500"/>
          <a:stretch>
            <a:fillRect/>
          </a:stretch>
        </p:blipFill>
        <p:spPr>
          <a:xfrm rot="0"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261748" y="1415327"/>
            <a:ext cx="4760228" cy="15240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AI技术在社交媒体平台的内容创作与传播方面也发挥着重要作用。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61748" y="3711304"/>
            <a:ext cx="4760228" cy="15240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我们将分析AI如何协助平台制定内容策略、优化信息传播效果，以及应对潜在的伦理和道德问题。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6" id="6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AI在社交媒体平台的内容创作与传播策略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AI在内容创作领域的未来发展趋势与挑战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4606" y="1508032"/>
            <a:ext cx="3311882" cy="4326814"/>
          </a:xfrm>
          <a:prstGeom prst="roundRect">
            <a:avLst>
              <a:gd fmla="val 957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391478" y="1508032"/>
            <a:ext cx="3311882" cy="4326814"/>
          </a:xfrm>
          <a:prstGeom prst="roundRect">
            <a:avLst>
              <a:gd fmla="val 10537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8167153" y="1508032"/>
            <a:ext cx="3311882" cy="4326814"/>
          </a:xfrm>
          <a:prstGeom prst="roundRect">
            <a:avLst>
              <a:gd fmla="val 9247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4588266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自动生成剧本和音频剪辑等AI技术将改变内容创作行业，提高效率并降低成本。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63940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探讨这些创新如何影响内容创作行业。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t="8771" b="8771"/>
          <a:stretch>
            <a:fillRect/>
          </a:stretch>
        </p:blipFill>
        <p:spPr>
          <a:xfrm rot="0"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16158" r="16158"/>
          <a:stretch>
            <a:fillRect/>
          </a:stretch>
        </p:blipFill>
        <p:spPr>
          <a:xfrm rot="0"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7572" r="7572"/>
          <a:stretch>
            <a:fillRect/>
          </a:stretch>
        </p:blipFill>
        <p:spPr>
          <a:xfrm rot="0"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63829" y="4240389"/>
            <a:ext cx="291615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随着AI技术的不断发展，未来AI将在内容创作领域实现更多创新。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AI技术在内容创作领域的持续创新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0">
            <a:off x="4073227" y="1168478"/>
            <a:ext cx="455409" cy="206922"/>
          </a:xfrm>
          <a:custGeom>
            <a:avLst/>
            <a:gdLst/>
            <a:ahLst/>
            <a:cxnLst/>
            <a:rect r="r" b="b" t="t" l="l"/>
            <a:pathLst>
              <a:path h="1905000" w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83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72404" y="1375400"/>
            <a:ext cx="11247191" cy="469951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70000"/>
          </a:blip>
          <a:srcRect l="12500" r="12500"/>
          <a:stretch>
            <a:fillRect/>
          </a:stretch>
        </p:blipFill>
        <p:spPr>
          <a:xfrm rot="0"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2499430" y="6236295"/>
            <a:ext cx="9220165" cy="67345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6" id="6"/>
          <p:cNvSpPr/>
          <p:nvPr/>
        </p:nvSpPr>
        <p:spPr>
          <a:xfrm rot="0">
            <a:off x="483810" y="6236295"/>
            <a:ext cx="740059" cy="67345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1375876" y="6200641"/>
            <a:ext cx="158719" cy="158719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8" id="8"/>
          <p:cNvSpPr/>
          <p:nvPr/>
        </p:nvSpPr>
        <p:spPr>
          <a:xfrm rot="0">
            <a:off x="1607200" y="6207253"/>
            <a:ext cx="147382" cy="14738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</p:sp>
      <p:sp>
        <p:nvSpPr>
          <p:cNvPr name="AutoShape 9" id="9"/>
          <p:cNvSpPr/>
          <p:nvPr/>
        </p:nvSpPr>
        <p:spPr>
          <a:xfrm rot="0">
            <a:off x="1827186" y="6213864"/>
            <a:ext cx="136045" cy="13604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</p:sp>
      <p:sp>
        <p:nvSpPr>
          <p:cNvPr name="AutoShape 10" id="10"/>
          <p:cNvSpPr/>
          <p:nvPr/>
        </p:nvSpPr>
        <p:spPr>
          <a:xfrm rot="0">
            <a:off x="2027323" y="6220476"/>
            <a:ext cx="124708" cy="12470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</p:sp>
      <p:sp>
        <p:nvSpPr>
          <p:cNvPr name="AutoShape 11" id="11"/>
          <p:cNvSpPr/>
          <p:nvPr/>
        </p:nvSpPr>
        <p:spPr>
          <a:xfrm rot="0">
            <a:off x="2224635" y="6214895"/>
            <a:ext cx="113371" cy="113371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4754880" y="2140956"/>
            <a:ext cx="6240618" cy="12039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人类与AI共同创作将成为一种新的创作模式，我们将在创作过程中探讨如何平衡人与AI的角色。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4880" y="4124309"/>
            <a:ext cx="6240618" cy="12039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实现人机共创的美好前景，需要双方共同努力，协作完成创作任务，发挥各自优势，共同创造出更加美好的作品。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5" id="15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人与AI的共同创作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0">
            <a:off x="4821867" y="3896294"/>
            <a:ext cx="2573020" cy="2567940"/>
          </a:xfrm>
          <a:custGeom>
            <a:avLst/>
            <a:gdLst/>
            <a:ahLst/>
            <a:cxnLst/>
            <a:rect r="r" b="b" t="t" l="l"/>
            <a:pathLst>
              <a:path h="111" w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cxnSp>
        <p:nvCxnSpPr>
          <p:cNvPr name="Connector 3" id="3"/>
          <p:cNvCxnSpPr/>
          <p:nvPr/>
        </p:nvCxnSpPr>
        <p:spPr>
          <a:xfrm flipH="true">
            <a:off x="4362496" y="5185660"/>
            <a:ext cx="90872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4" id="4"/>
          <p:cNvCxnSpPr/>
          <p:nvPr/>
        </p:nvCxnSpPr>
        <p:spPr>
          <a:xfrm>
            <a:off x="6118543" y="5185660"/>
            <a:ext cx="175604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5" id="5"/>
          <p:cNvCxnSpPr/>
          <p:nvPr/>
        </p:nvCxnSpPr>
        <p:spPr>
          <a:xfrm flipV="true">
            <a:off x="6101402" y="3472461"/>
            <a:ext cx="0" cy="654844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6" id="6"/>
          <p:cNvCxnSpPr/>
          <p:nvPr/>
        </p:nvCxnSpPr>
        <p:spPr>
          <a:xfrm flipH="true" flipV="true">
            <a:off x="4912508" y="3912538"/>
            <a:ext cx="494998" cy="363089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7" id="7"/>
          <p:cNvCxnSpPr/>
          <p:nvPr/>
        </p:nvCxnSpPr>
        <p:spPr>
          <a:xfrm flipV="true">
            <a:off x="6740069" y="3998248"/>
            <a:ext cx="501771" cy="242369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AutoShape 8" id="8"/>
          <p:cNvSpPr/>
          <p:nvPr/>
        </p:nvSpPr>
        <p:spPr>
          <a:xfrm rot="0">
            <a:off x="3160139" y="4638125"/>
            <a:ext cx="1067456" cy="1084278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9" id="9"/>
          <p:cNvSpPr/>
          <p:nvPr/>
        </p:nvSpPr>
        <p:spPr>
          <a:xfrm rot="0">
            <a:off x="3820875" y="2921071"/>
            <a:ext cx="1067456" cy="1084278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10" id="10"/>
          <p:cNvSpPr/>
          <p:nvPr/>
        </p:nvSpPr>
        <p:spPr>
          <a:xfrm rot="0">
            <a:off x="5594450" y="2268841"/>
            <a:ext cx="1067456" cy="1084278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11" id="11"/>
          <p:cNvSpPr/>
          <p:nvPr/>
        </p:nvSpPr>
        <p:spPr>
          <a:xfrm rot="0">
            <a:off x="7192587" y="2921071"/>
            <a:ext cx="1067456" cy="1084278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12" id="12"/>
          <p:cNvSpPr/>
          <p:nvPr/>
        </p:nvSpPr>
        <p:spPr>
          <a:xfrm rot="0">
            <a:off x="7997339" y="4638125"/>
            <a:ext cx="1067456" cy="1084278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378325" y="4638125"/>
            <a:ext cx="2602230" cy="1167765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人工智能技术为我们的生活和行业发展带来的巨大变革。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1766" y="2377910"/>
            <a:ext cx="2602230" cy="1167765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我们将探讨如何在保障创新的同时，确保AI内容创作的合规性和道德性。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07262" y="1101076"/>
            <a:ext cx="2602230" cy="1167765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随着AI在内容创作领域的广泛应用，伦理和法律问题日益凸显。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45647" y="2446258"/>
            <a:ext cx="2602230" cy="1167765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通过本课时的学习，我们将对AI在内容创作领域的应用有更深入的了解。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10378" y="4554638"/>
            <a:ext cx="2602230" cy="1167765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让我们一起探索AI与内容创作的无限可能，共创美好未来。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9" id="19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6" id="36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7" id="37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8" id="38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AI伦理与法律问题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5654863" y="2517610"/>
            <a:ext cx="907027" cy="586740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925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272801" y="3169840"/>
            <a:ext cx="907027" cy="586740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925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901089" y="3169840"/>
            <a:ext cx="907027" cy="586740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925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240353" y="4886894"/>
            <a:ext cx="907027" cy="586740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925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077553" y="4886894"/>
            <a:ext cx="907027" cy="586740"/>
          </a:xfrm>
          <a:prstGeom prst="rect">
            <a:avLst/>
          </a:prstGeom>
        </p:spPr>
        <p:txBody>
          <a:bodyPr anchor="ctr" rtlCol="false" lIns="91440" rIns="91440" tIns="45720" bIns="45720" anchorCtr="true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925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4162" y="1985010"/>
            <a:ext cx="6997192" cy="143446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96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9821" y="3783253"/>
            <a:ext cx="1983105" cy="41529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6619" y="1216342"/>
            <a:ext cx="6621780" cy="442531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AI与写作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AI与视频制作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AI与社交媒体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AI在内容创作领域的未来发展趋势与挑战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1411" y="2037684"/>
            <a:ext cx="2792730" cy="11772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b="true" sz="57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 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3069" y="3262599"/>
            <a:ext cx="2127531" cy="356454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b="true" sz="1350">
                <a:solidFill>
                  <a:srgbClr val="131516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3851" y="182270"/>
            <a:ext cx="2807348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V="true">
            <a:off x="8281295" y="2800971"/>
            <a:ext cx="3317450" cy="3466130"/>
          </a:xfrm>
          <a:prstGeom prst="round2Same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 flipV="true">
            <a:off x="4438401" y="2800971"/>
            <a:ext cx="3317450" cy="3466130"/>
          </a:xfrm>
          <a:prstGeom prst="round2Same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 flipV="true">
            <a:off x="539110" y="2800971"/>
            <a:ext cx="3317450" cy="3466130"/>
          </a:xfrm>
          <a:prstGeom prst="round2Same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5" id="5"/>
          <p:cNvSpPr/>
          <p:nvPr/>
        </p:nvSpPr>
        <p:spPr>
          <a:xfrm rot="0">
            <a:off x="8281295" y="1227848"/>
            <a:ext cx="3317450" cy="331745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6" id="6"/>
          <p:cNvSpPr/>
          <p:nvPr/>
        </p:nvSpPr>
        <p:spPr>
          <a:xfrm rot="0">
            <a:off x="4438401" y="1227848"/>
            <a:ext cx="3317450" cy="331745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539110" y="1227848"/>
            <a:ext cx="3317450" cy="331745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760778" y="4533107"/>
            <a:ext cx="2968423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在本课时，我们将回顾上一课时关于AI的声音魔法，同时引出本课时的重要主题：探讨AI如何在内容创作领域大放异彩。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01267" y="4533107"/>
            <a:ext cx="297982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人工智能技术的发展已经渗透到各个行业，内容创作领域也不例外。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50110" y="4533107"/>
            <a:ext cx="297982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我们将深入探讨AI如何在写作、视频制作以及社交媒体等方面发挥其神奇力量，从而改变我们的创作方式和行业发展。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4722" r="14722"/>
          <a:stretch>
            <a:fillRect/>
          </a:stretch>
        </p:blipFill>
        <p:spPr>
          <a:xfrm rot="0">
            <a:off x="880299" y="1569037"/>
            <a:ext cx="2635073" cy="2635073"/>
          </a:xfrm>
          <a:prstGeom prst="ellipse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14233" r="14233"/>
          <a:stretch>
            <a:fillRect/>
          </a:stretch>
        </p:blipFill>
        <p:spPr>
          <a:xfrm rot="0">
            <a:off x="4779590" y="1569037"/>
            <a:ext cx="2635073" cy="2635073"/>
          </a:xfrm>
          <a:prstGeom prst="ellipse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16675" r="16675"/>
          <a:stretch>
            <a:fillRect/>
          </a:stretch>
        </p:blipFill>
        <p:spPr>
          <a:xfrm rot="0">
            <a:off x="8622484" y="1569037"/>
            <a:ext cx="2635073" cy="2635073"/>
          </a:xfrm>
          <a:prstGeom prst="ellipse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5" id="15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开场与引言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AI与写作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429970" y="1598804"/>
            <a:ext cx="3048265" cy="4557583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533906" y="1447444"/>
            <a:ext cx="3048265" cy="4708942"/>
          </a:xfrm>
          <a:prstGeom prst="roundRect">
            <a:avLst>
              <a:gd fmla="val 11601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653186" y="1689619"/>
            <a:ext cx="3048265" cy="4466767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5000" r="25000"/>
          <a:stretch>
            <a:fillRect/>
          </a:stretch>
        </p:blipFill>
        <p:spPr>
          <a:xfrm rot="0">
            <a:off x="652455" y="1326357"/>
            <a:ext cx="3050440" cy="3050440"/>
          </a:xfrm>
          <a:prstGeom prst="round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t="0" b="0"/>
          <a:stretch>
            <a:fillRect/>
          </a:stretch>
        </p:blipFill>
        <p:spPr>
          <a:xfrm rot="0">
            <a:off x="4533906" y="1327357"/>
            <a:ext cx="3079664" cy="3079664"/>
          </a:xfrm>
          <a:prstGeom prst="round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r="0" t="0" b="0"/>
          <a:stretch>
            <a:fillRect/>
          </a:stretch>
        </p:blipFill>
        <p:spPr>
          <a:xfrm rot="0">
            <a:off x="8429970" y="1327357"/>
            <a:ext cx="3079664" cy="3079664"/>
          </a:xfrm>
          <a:prstGeom prst="round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69054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AI写作助手已经成为许多媒体、企业和个人的得力助手。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95472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它能帮助人类进行文章撰写、编辑和校对，提高写作效率和质量。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18990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接下来，我们将详细介绍几款主流的AI写作助手，探讨它们如何改变我们的写作方式。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AI写作助手概述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2546" r="32546"/>
          <a:stretch>
            <a:fillRect/>
          </a:stretch>
        </p:blipFill>
        <p:spPr>
          <a:xfrm rot="0"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 rot="0"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30032" r="30032"/>
          <a:stretch>
            <a:fillRect/>
          </a:stretch>
        </p:blipFill>
        <p:spPr>
          <a:xfrm rot="0"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rot="0">
            <a:off x="8503615" y="2041071"/>
            <a:ext cx="300899" cy="495300"/>
          </a:xfrm>
          <a:custGeom>
            <a:avLst/>
            <a:gdLst/>
            <a:ahLst/>
            <a:cxnLst/>
            <a:rect r="r" b="b" t="t" l="l"/>
            <a:pathLst>
              <a:path h="607851" w="369275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Freeform 6" id="6"/>
          <p:cNvSpPr/>
          <p:nvPr/>
        </p:nvSpPr>
        <p:spPr>
          <a:xfrm rot="0">
            <a:off x="8406414" y="4012208"/>
            <a:ext cx="495300" cy="456011"/>
          </a:xfrm>
          <a:custGeom>
            <a:avLst/>
            <a:gdLst/>
            <a:ahLst/>
            <a:cxnLst/>
            <a:rect r="r" b="b" t="t" l="l"/>
            <a:pathLst>
              <a:path h="535" w="580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8901714" y="1917723"/>
            <a:ext cx="2084387" cy="616443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>
            <a:off x="8901714" y="3911623"/>
            <a:ext cx="2084387" cy="554016"/>
          </a:xfrm>
          <a:prstGeom prst="rect">
            <a:avLst/>
          </a:prstGeom>
          <a:noFill/>
        </p:spPr>
        <p:txBody>
          <a:bodyPr anchor="ctr" rtlCol="false" tIns="45720" lIns="91440" bIns="45720" rIns="91440" anchorCtr="false" vert="horz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grpSp>
        <p:nvGrpSpPr>
          <p:cNvPr name="Group 9" id="9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0" id="10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AI生成的新闻报道</a:t>
              </a:r>
            </a:p>
          </p:txBody>
        </p:sp>
      </p:grpSp>
      <p:sp>
        <p:nvSpPr>
          <p:cNvPr name="AutoShape 31" id="31"/>
          <p:cNvSpPr/>
          <p:nvPr/>
        </p:nvSpPr>
        <p:spPr>
          <a:xfrm rot="0">
            <a:off x="8406414" y="4525963"/>
            <a:ext cx="2708275" cy="138303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AI写作助手在保证文章结构合理、语言流畅的同时，还能模仿人类的写作风格，使得内容更具个性化和针对性。</a:t>
            </a:r>
            <a:endParaRPr lang="en-US" sz="1100"/>
          </a:p>
        </p:txBody>
      </p:sp>
      <p:sp>
        <p:nvSpPr>
          <p:cNvPr name="AutoShape 32" id="32"/>
          <p:cNvSpPr/>
          <p:nvPr/>
        </p:nvSpPr>
        <p:spPr>
          <a:xfrm rot="0">
            <a:off x="8406414" y="2594489"/>
            <a:ext cx="2708275" cy="138303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我们将通过实例展示AI生成的新闻报道、广告文案等，并分析其风格与准确性。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AI与视频制作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700000">
            <a:off x="4679004" y="2401236"/>
            <a:ext cx="2799547" cy="2789959"/>
          </a:xfrm>
          <a:prstGeom prst="rect">
            <a:avLst/>
          </a:prstGeom>
          <a:solidFill>
            <a:schemeClr val="lt1">
              <a:alpha val="51000"/>
            </a:schemeClr>
          </a:solidFill>
          <a:ln w="28575">
            <a:solidFill>
              <a:schemeClr val="accent2">
                <a:alpha val="51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3" id="3"/>
          <p:cNvSpPr txBox="true"/>
          <p:nvPr/>
        </p:nvSpPr>
        <p:spPr>
          <a:xfrm rot="0">
            <a:off x="575049" y="2110528"/>
            <a:ext cx="3324353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AI技术在视频剪辑领域的应用越来越广泛，许多后期处理工作都可以由AI来完成。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6064" r="16064"/>
          <a:stretch>
            <a:fillRect/>
          </a:stretch>
        </p:blipFill>
        <p:spPr>
          <a:xfrm rot="0">
            <a:off x="4284507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16675" r="16675"/>
          <a:stretch>
            <a:fillRect/>
          </a:stretch>
        </p:blipFill>
        <p:spPr>
          <a:xfrm rot="0">
            <a:off x="6641641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14111" r="14111" t="0" b="0"/>
          <a:stretch>
            <a:fillRect/>
          </a:stretch>
        </p:blipFill>
        <p:spPr>
          <a:xfrm rot="0">
            <a:off x="4284507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6641641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name="TextBox 8" id="8"/>
          <p:cNvSpPr txBox="true"/>
          <p:nvPr/>
        </p:nvSpPr>
        <p:spPr>
          <a:xfrm rot="0">
            <a:off x="653186" y="4288263"/>
            <a:ext cx="3324353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特效添加是视频制作中不可或缺的环节，而AI技术能够轻松地实现一些复杂的特效效果。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23483" y="2110528"/>
            <a:ext cx="3337912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AI可以帮助视频制作公司节省大量时间和精力，并且提高工作效率。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91168" y="4288263"/>
            <a:ext cx="3337912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AI在视频剪辑中的应用不仅提高了制作效率，还为视频制作行业的发展提供了新的方向。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AI在视频剪辑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DDEDFF"/>
      </a:lt1>
      <a:dk2>
        <a:srgbClr val="000000"/>
      </a:dk2>
      <a:lt2>
        <a:srgbClr val="FFFFFF"/>
      </a:lt2>
      <a:accent1>
        <a:srgbClr val="4283F2"/>
      </a:accent1>
      <a:accent2>
        <a:srgbClr val="34C158"/>
      </a:accent2>
      <a:accent3>
        <a:srgbClr val="FDBE00"/>
      </a:accent3>
      <a:accent4>
        <a:srgbClr val="42B0F2"/>
      </a:accent4>
      <a:accent5>
        <a:srgbClr val="EA4336"/>
      </a:accent5>
      <a:accent6>
        <a:srgbClr val="27C9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