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7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3"/>
    <p:sldId id="7538" r:id="rId4"/>
    <p:sldId id="7531" r:id="rId5"/>
    <p:sldId id="7578" r:id="rId6"/>
    <p:sldId id="7221" r:id="rId7"/>
    <p:sldId id="7414" r:id="rId8"/>
    <p:sldId id="7471" r:id="rId9"/>
    <p:sldId id="7283" r:id="rId10"/>
    <p:sldId id="7224" r:id="rId11"/>
    <p:sldId id="261" r:id="rId12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9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su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87C"/>
    <a:srgbClr val="F83003"/>
    <a:srgbClr val="0FC2F8"/>
    <a:srgbClr val="00496A"/>
    <a:srgbClr val="B5692D"/>
    <a:srgbClr val="934B31"/>
    <a:srgbClr val="FF9D79"/>
    <a:srgbClr val="FF8E44"/>
    <a:srgbClr val="FAC132"/>
    <a:srgbClr val="F9D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6182" autoAdjust="0"/>
  </p:normalViewPr>
  <p:slideViewPr>
    <p:cSldViewPr snapToGrid="0" showGuides="1">
      <p:cViewPr varScale="1">
        <p:scale>
          <a:sx n="69" d="100"/>
          <a:sy n="69" d="100"/>
        </p:scale>
        <p:origin x="78" y="696"/>
      </p:cViewPr>
      <p:guideLst>
        <p:guide orient="horz" pos="2160"/>
        <p:guide pos="389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4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0FF84-AF38-4BC9-9488-8433D31C78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0E7B4-B12F-48EE-A9E9-21AE07C19F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任意多边形: 形状 69"/>
          <p:cNvSpPr/>
          <p:nvPr userDrawn="1"/>
        </p:nvSpPr>
        <p:spPr>
          <a:xfrm>
            <a:off x="0" y="-1"/>
            <a:ext cx="12192000" cy="3838373"/>
          </a:xfrm>
          <a:custGeom>
            <a:avLst/>
            <a:gdLst>
              <a:gd name="connsiteX0" fmla="*/ 0 w 12192000"/>
              <a:gd name="connsiteY0" fmla="*/ 0 h 3702186"/>
              <a:gd name="connsiteX1" fmla="*/ 12192000 w 12192000"/>
              <a:gd name="connsiteY1" fmla="*/ 0 h 3702186"/>
              <a:gd name="connsiteX2" fmla="*/ 12192000 w 12192000"/>
              <a:gd name="connsiteY2" fmla="*/ 3338861 h 3702186"/>
              <a:gd name="connsiteX3" fmla="*/ 6094795 w 12192000"/>
              <a:gd name="connsiteY3" fmla="*/ 3338861 h 3702186"/>
              <a:gd name="connsiteX4" fmla="*/ 6096000 w 12192000"/>
              <a:gd name="connsiteY4" fmla="*/ 3341683 h 3702186"/>
              <a:gd name="connsiteX5" fmla="*/ 3048000 w 12192000"/>
              <a:gd name="connsiteY5" fmla="*/ 3702186 h 3702186"/>
              <a:gd name="connsiteX6" fmla="*/ 0 w 12192000"/>
              <a:gd name="connsiteY6" fmla="*/ 3341683 h 3702186"/>
              <a:gd name="connsiteX7" fmla="*/ 1205 w 12192000"/>
              <a:gd name="connsiteY7" fmla="*/ 3338861 h 3702186"/>
              <a:gd name="connsiteX8" fmla="*/ 0 w 12192000"/>
              <a:gd name="connsiteY8" fmla="*/ 3338861 h 3702186"/>
              <a:gd name="connsiteX0-1" fmla="*/ 0 w 12192000"/>
              <a:gd name="connsiteY0-2" fmla="*/ 0 h 3702186"/>
              <a:gd name="connsiteX1-3" fmla="*/ 12192000 w 12192000"/>
              <a:gd name="connsiteY1-4" fmla="*/ 0 h 3702186"/>
              <a:gd name="connsiteX2-5" fmla="*/ 12192000 w 12192000"/>
              <a:gd name="connsiteY2-6" fmla="*/ 3338861 h 3702186"/>
              <a:gd name="connsiteX3-7" fmla="*/ 6094795 w 12192000"/>
              <a:gd name="connsiteY3-8" fmla="*/ 3338861 h 3702186"/>
              <a:gd name="connsiteX4-9" fmla="*/ 6096000 w 12192000"/>
              <a:gd name="connsiteY4-10" fmla="*/ 3341683 h 3702186"/>
              <a:gd name="connsiteX5-11" fmla="*/ 3048000 w 12192000"/>
              <a:gd name="connsiteY5-12" fmla="*/ 3702186 h 3702186"/>
              <a:gd name="connsiteX6-13" fmla="*/ 0 w 12192000"/>
              <a:gd name="connsiteY6-14" fmla="*/ 3341683 h 3702186"/>
              <a:gd name="connsiteX7-15" fmla="*/ 1205 w 12192000"/>
              <a:gd name="connsiteY7-16" fmla="*/ 3338861 h 3702186"/>
              <a:gd name="connsiteX8-17" fmla="*/ 0 w 12192000"/>
              <a:gd name="connsiteY8-18" fmla="*/ 3338861 h 3702186"/>
              <a:gd name="connsiteX9" fmla="*/ 0 w 12192000"/>
              <a:gd name="connsiteY9" fmla="*/ 0 h 3702186"/>
              <a:gd name="connsiteX0-19" fmla="*/ 0 w 12192000"/>
              <a:gd name="connsiteY0-20" fmla="*/ 0 h 3838373"/>
              <a:gd name="connsiteX1-21" fmla="*/ 12192000 w 12192000"/>
              <a:gd name="connsiteY1-22" fmla="*/ 0 h 3838373"/>
              <a:gd name="connsiteX2-23" fmla="*/ 12192000 w 12192000"/>
              <a:gd name="connsiteY2-24" fmla="*/ 3338861 h 3838373"/>
              <a:gd name="connsiteX3-25" fmla="*/ 6094795 w 12192000"/>
              <a:gd name="connsiteY3-26" fmla="*/ 3338861 h 3838373"/>
              <a:gd name="connsiteX4-27" fmla="*/ 6096000 w 12192000"/>
              <a:gd name="connsiteY4-28" fmla="*/ 3341683 h 3838373"/>
              <a:gd name="connsiteX5-29" fmla="*/ 3184187 w 12192000"/>
              <a:gd name="connsiteY5-30" fmla="*/ 3838373 h 3838373"/>
              <a:gd name="connsiteX6-31" fmla="*/ 0 w 12192000"/>
              <a:gd name="connsiteY6-32" fmla="*/ 3341683 h 3838373"/>
              <a:gd name="connsiteX7-33" fmla="*/ 1205 w 12192000"/>
              <a:gd name="connsiteY7-34" fmla="*/ 3338861 h 3838373"/>
              <a:gd name="connsiteX8-35" fmla="*/ 0 w 12192000"/>
              <a:gd name="connsiteY8-36" fmla="*/ 3338861 h 3838373"/>
              <a:gd name="connsiteX9-37" fmla="*/ 0 w 12192000"/>
              <a:gd name="connsiteY9-38" fmla="*/ 0 h 38383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12192000" h="3838373">
                <a:moveTo>
                  <a:pt x="0" y="0"/>
                </a:moveTo>
                <a:lnTo>
                  <a:pt x="12192000" y="0"/>
                </a:lnTo>
                <a:lnTo>
                  <a:pt x="12192000" y="3338861"/>
                </a:lnTo>
                <a:lnTo>
                  <a:pt x="6094795" y="3338861"/>
                </a:lnTo>
                <a:lnTo>
                  <a:pt x="6096000" y="3341683"/>
                </a:lnTo>
                <a:cubicBezTo>
                  <a:pt x="5765260" y="3453234"/>
                  <a:pt x="4867551" y="3838373"/>
                  <a:pt x="3184187" y="3838373"/>
                </a:cubicBezTo>
                <a:cubicBezTo>
                  <a:pt x="1500823" y="3838373"/>
                  <a:pt x="0" y="3540783"/>
                  <a:pt x="0" y="3341683"/>
                </a:cubicBezTo>
                <a:lnTo>
                  <a:pt x="1205" y="3338861"/>
                </a:lnTo>
                <a:lnTo>
                  <a:pt x="0" y="333886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/>
        </p:nvSpPr>
        <p:spPr>
          <a:xfrm>
            <a:off x="1956532" y="6010541"/>
            <a:ext cx="147284" cy="120504"/>
          </a:xfrm>
          <a:custGeom>
            <a:avLst/>
            <a:gdLst>
              <a:gd name="connsiteX0" fmla="*/ 45872 w 132804"/>
              <a:gd name="connsiteY0" fmla="*/ 45872 h 108658"/>
              <a:gd name="connsiteX1" fmla="*/ 90543 w 132804"/>
              <a:gd name="connsiteY1" fmla="*/ 65189 h 10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2804" h="108658">
                <a:moveTo>
                  <a:pt x="45872" y="45872"/>
                </a:moveTo>
                <a:cubicBezTo>
                  <a:pt x="60360" y="53116"/>
                  <a:pt x="74848" y="59153"/>
                  <a:pt x="90543" y="65189"/>
                </a:cubicBezTo>
              </a:path>
            </a:pathLst>
          </a:custGeom>
          <a:noFill/>
          <a:ln w="48254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任意多边形: 形状 13"/>
          <p:cNvSpPr/>
          <p:nvPr/>
        </p:nvSpPr>
        <p:spPr>
          <a:xfrm>
            <a:off x="4280935" y="5955644"/>
            <a:ext cx="147284" cy="120504"/>
          </a:xfrm>
          <a:custGeom>
            <a:avLst/>
            <a:gdLst>
              <a:gd name="connsiteX0" fmla="*/ 45872 w 132804"/>
              <a:gd name="connsiteY0" fmla="*/ 67604 h 108658"/>
              <a:gd name="connsiteX1" fmla="*/ 89335 w 132804"/>
              <a:gd name="connsiteY1" fmla="*/ 45872 h 10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2804" h="108658">
                <a:moveTo>
                  <a:pt x="45872" y="67604"/>
                </a:moveTo>
                <a:cubicBezTo>
                  <a:pt x="60360" y="60360"/>
                  <a:pt x="74848" y="53116"/>
                  <a:pt x="89335" y="45872"/>
                </a:cubicBezTo>
              </a:path>
            </a:pathLst>
          </a:custGeom>
          <a:noFill/>
          <a:ln w="48254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" name="任意多边形: 形状 18"/>
          <p:cNvSpPr/>
          <p:nvPr/>
        </p:nvSpPr>
        <p:spPr>
          <a:xfrm>
            <a:off x="3501129" y="4384175"/>
            <a:ext cx="441851" cy="508798"/>
          </a:xfrm>
          <a:custGeom>
            <a:avLst/>
            <a:gdLst>
              <a:gd name="connsiteX0" fmla="*/ 348189 w 398413"/>
              <a:gd name="connsiteY0" fmla="*/ 37016 h 458779"/>
              <a:gd name="connsiteX1" fmla="*/ 374749 w 398413"/>
              <a:gd name="connsiteY1" fmla="*/ 184309 h 458779"/>
              <a:gd name="connsiteX2" fmla="*/ 204518 w 398413"/>
              <a:gd name="connsiteY2" fmla="*/ 417320 h 458779"/>
              <a:gd name="connsiteX3" fmla="*/ 54811 w 398413"/>
              <a:gd name="connsiteY3" fmla="*/ 422150 h 458779"/>
              <a:gd name="connsiteX4" fmla="*/ 54811 w 398413"/>
              <a:gd name="connsiteY4" fmla="*/ 422150 h 458779"/>
              <a:gd name="connsiteX5" fmla="*/ 28250 w 398413"/>
              <a:gd name="connsiteY5" fmla="*/ 274857 h 458779"/>
              <a:gd name="connsiteX6" fmla="*/ 198481 w 398413"/>
              <a:gd name="connsiteY6" fmla="*/ 41845 h 458779"/>
              <a:gd name="connsiteX7" fmla="*/ 348189 w 398413"/>
              <a:gd name="connsiteY7" fmla="*/ 37016 h 458779"/>
              <a:gd name="connsiteX8" fmla="*/ 348189 w 398413"/>
              <a:gd name="connsiteY8" fmla="*/ 37016 h 45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413" h="458779">
                <a:moveTo>
                  <a:pt x="348189" y="37016"/>
                </a:moveTo>
                <a:cubicBezTo>
                  <a:pt x="396481" y="76858"/>
                  <a:pt x="408554" y="142053"/>
                  <a:pt x="374749" y="184309"/>
                </a:cubicBezTo>
                <a:lnTo>
                  <a:pt x="204518" y="417320"/>
                </a:lnTo>
                <a:cubicBezTo>
                  <a:pt x="170713" y="459576"/>
                  <a:pt x="103103" y="461991"/>
                  <a:pt x="54811" y="422150"/>
                </a:cubicBezTo>
                <a:lnTo>
                  <a:pt x="54811" y="422150"/>
                </a:lnTo>
                <a:cubicBezTo>
                  <a:pt x="6518" y="382308"/>
                  <a:pt x="-5555" y="317113"/>
                  <a:pt x="28250" y="274857"/>
                </a:cubicBezTo>
                <a:lnTo>
                  <a:pt x="198481" y="41845"/>
                </a:lnTo>
                <a:cubicBezTo>
                  <a:pt x="233493" y="-411"/>
                  <a:pt x="299896" y="-1618"/>
                  <a:pt x="348189" y="37016"/>
                </a:cubicBezTo>
                <a:lnTo>
                  <a:pt x="348189" y="37016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" name="任意多边形: 形状 21"/>
          <p:cNvSpPr/>
          <p:nvPr/>
        </p:nvSpPr>
        <p:spPr>
          <a:xfrm>
            <a:off x="2578463" y="4140702"/>
            <a:ext cx="950648" cy="682860"/>
          </a:xfrm>
          <a:custGeom>
            <a:avLst/>
            <a:gdLst>
              <a:gd name="connsiteX0" fmla="*/ 733444 w 857193"/>
              <a:gd name="connsiteY0" fmla="*/ 617541 h 615730"/>
              <a:gd name="connsiteX1" fmla="*/ 225164 w 857193"/>
              <a:gd name="connsiteY1" fmla="*/ 617541 h 615730"/>
              <a:gd name="connsiteX2" fmla="*/ 202225 w 857193"/>
              <a:gd name="connsiteY2" fmla="*/ 597017 h 615730"/>
              <a:gd name="connsiteX3" fmla="*/ 128579 w 857193"/>
              <a:gd name="connsiteY3" fmla="*/ 86323 h 615730"/>
              <a:gd name="connsiteX4" fmla="*/ 92360 w 857193"/>
              <a:gd name="connsiteY4" fmla="*/ 54933 h 615730"/>
              <a:gd name="connsiteX5" fmla="*/ 54933 w 857193"/>
              <a:gd name="connsiteY5" fmla="*/ 92360 h 615730"/>
              <a:gd name="connsiteX6" fmla="*/ 54933 w 857193"/>
              <a:gd name="connsiteY6" fmla="*/ 145482 h 615730"/>
              <a:gd name="connsiteX7" fmla="*/ 31994 w 857193"/>
              <a:gd name="connsiteY7" fmla="*/ 168421 h 615730"/>
              <a:gd name="connsiteX8" fmla="*/ 9055 w 857193"/>
              <a:gd name="connsiteY8" fmla="*/ 145482 h 615730"/>
              <a:gd name="connsiteX9" fmla="*/ 9055 w 857193"/>
              <a:gd name="connsiteY9" fmla="*/ 92360 h 615730"/>
              <a:gd name="connsiteX10" fmla="*/ 92360 w 857193"/>
              <a:gd name="connsiteY10" fmla="*/ 9055 h 615730"/>
              <a:gd name="connsiteX11" fmla="*/ 175664 w 857193"/>
              <a:gd name="connsiteY11" fmla="*/ 80286 h 615730"/>
              <a:gd name="connsiteX12" fmla="*/ 190152 w 857193"/>
              <a:gd name="connsiteY12" fmla="*/ 184115 h 615730"/>
              <a:gd name="connsiteX13" fmla="*/ 831236 w 857193"/>
              <a:gd name="connsiteY13" fmla="*/ 184115 h 615730"/>
              <a:gd name="connsiteX14" fmla="*/ 849346 w 857193"/>
              <a:gd name="connsiteY14" fmla="*/ 192567 h 615730"/>
              <a:gd name="connsiteX15" fmla="*/ 852968 w 857193"/>
              <a:gd name="connsiteY15" fmla="*/ 213091 h 615730"/>
              <a:gd name="connsiteX16" fmla="*/ 753968 w 857193"/>
              <a:gd name="connsiteY16" fmla="*/ 599432 h 615730"/>
              <a:gd name="connsiteX17" fmla="*/ 733444 w 857193"/>
              <a:gd name="connsiteY17" fmla="*/ 617541 h 615730"/>
              <a:gd name="connsiteX18" fmla="*/ 245689 w 857193"/>
              <a:gd name="connsiteY18" fmla="*/ 571664 h 615730"/>
              <a:gd name="connsiteX19" fmla="*/ 715334 w 857193"/>
              <a:gd name="connsiteY19" fmla="*/ 571664 h 615730"/>
              <a:gd name="connsiteX20" fmla="*/ 802261 w 857193"/>
              <a:gd name="connsiteY20" fmla="*/ 231201 h 615730"/>
              <a:gd name="connsiteX21" fmla="*/ 197396 w 857193"/>
              <a:gd name="connsiteY21" fmla="*/ 231201 h 615730"/>
              <a:gd name="connsiteX22" fmla="*/ 245689 w 857193"/>
              <a:gd name="connsiteY22" fmla="*/ 571664 h 61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7193" h="615730">
                <a:moveTo>
                  <a:pt x="733444" y="617541"/>
                </a:moveTo>
                <a:lnTo>
                  <a:pt x="225164" y="617541"/>
                </a:lnTo>
                <a:cubicBezTo>
                  <a:pt x="213091" y="617541"/>
                  <a:pt x="203433" y="609090"/>
                  <a:pt x="202225" y="597017"/>
                </a:cubicBezTo>
                <a:lnTo>
                  <a:pt x="128579" y="86323"/>
                </a:lnTo>
                <a:cubicBezTo>
                  <a:pt x="126164" y="68213"/>
                  <a:pt x="110469" y="54933"/>
                  <a:pt x="92360" y="54933"/>
                </a:cubicBezTo>
                <a:cubicBezTo>
                  <a:pt x="71835" y="54933"/>
                  <a:pt x="54933" y="71835"/>
                  <a:pt x="54933" y="92360"/>
                </a:cubicBezTo>
                <a:lnTo>
                  <a:pt x="54933" y="145482"/>
                </a:lnTo>
                <a:cubicBezTo>
                  <a:pt x="54933" y="158762"/>
                  <a:pt x="44067" y="168421"/>
                  <a:pt x="31994" y="168421"/>
                </a:cubicBezTo>
                <a:cubicBezTo>
                  <a:pt x="19921" y="168421"/>
                  <a:pt x="9055" y="157555"/>
                  <a:pt x="9055" y="145482"/>
                </a:cubicBezTo>
                <a:lnTo>
                  <a:pt x="9055" y="92360"/>
                </a:lnTo>
                <a:cubicBezTo>
                  <a:pt x="9055" y="46482"/>
                  <a:pt x="46482" y="9055"/>
                  <a:pt x="92360" y="9055"/>
                </a:cubicBezTo>
                <a:cubicBezTo>
                  <a:pt x="133408" y="9055"/>
                  <a:pt x="168420" y="39238"/>
                  <a:pt x="175664" y="80286"/>
                </a:cubicBezTo>
                <a:lnTo>
                  <a:pt x="190152" y="184115"/>
                </a:lnTo>
                <a:lnTo>
                  <a:pt x="831236" y="184115"/>
                </a:lnTo>
                <a:cubicBezTo>
                  <a:pt x="838480" y="184115"/>
                  <a:pt x="845724" y="187738"/>
                  <a:pt x="849346" y="192567"/>
                </a:cubicBezTo>
                <a:cubicBezTo>
                  <a:pt x="854175" y="198603"/>
                  <a:pt x="855383" y="205847"/>
                  <a:pt x="852968" y="213091"/>
                </a:cubicBezTo>
                <a:lnTo>
                  <a:pt x="753968" y="599432"/>
                </a:lnTo>
                <a:cubicBezTo>
                  <a:pt x="752761" y="610298"/>
                  <a:pt x="743102" y="617541"/>
                  <a:pt x="733444" y="617541"/>
                </a:cubicBezTo>
                <a:close/>
                <a:moveTo>
                  <a:pt x="245689" y="571664"/>
                </a:moveTo>
                <a:lnTo>
                  <a:pt x="715334" y="571664"/>
                </a:lnTo>
                <a:lnTo>
                  <a:pt x="802261" y="231201"/>
                </a:lnTo>
                <a:lnTo>
                  <a:pt x="197396" y="231201"/>
                </a:lnTo>
                <a:lnTo>
                  <a:pt x="245689" y="571664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/>
        </p:nvSpPr>
        <p:spPr>
          <a:xfrm>
            <a:off x="2946559" y="4341430"/>
            <a:ext cx="107115" cy="482019"/>
          </a:xfrm>
          <a:custGeom>
            <a:avLst/>
            <a:gdLst>
              <a:gd name="connsiteX0" fmla="*/ 73145 w 96585"/>
              <a:gd name="connsiteY0" fmla="*/ 436546 h 434633"/>
              <a:gd name="connsiteX1" fmla="*/ 50206 w 96585"/>
              <a:gd name="connsiteY1" fmla="*/ 416022 h 434633"/>
              <a:gd name="connsiteX2" fmla="*/ 9157 w 96585"/>
              <a:gd name="connsiteY2" fmla="*/ 34511 h 434633"/>
              <a:gd name="connsiteX3" fmla="*/ 29681 w 96585"/>
              <a:gd name="connsiteY3" fmla="*/ 9157 h 434633"/>
              <a:gd name="connsiteX4" fmla="*/ 55035 w 96585"/>
              <a:gd name="connsiteY4" fmla="*/ 29681 h 434633"/>
              <a:gd name="connsiteX5" fmla="*/ 96084 w 96585"/>
              <a:gd name="connsiteY5" fmla="*/ 411193 h 434633"/>
              <a:gd name="connsiteX6" fmla="*/ 75559 w 96585"/>
              <a:gd name="connsiteY6" fmla="*/ 436546 h 434633"/>
              <a:gd name="connsiteX7" fmla="*/ 73145 w 96585"/>
              <a:gd name="connsiteY7" fmla="*/ 436546 h 43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585" h="434633">
                <a:moveTo>
                  <a:pt x="73145" y="436546"/>
                </a:moveTo>
                <a:cubicBezTo>
                  <a:pt x="61072" y="436546"/>
                  <a:pt x="51413" y="428095"/>
                  <a:pt x="50206" y="416022"/>
                </a:cubicBezTo>
                <a:lnTo>
                  <a:pt x="9157" y="34511"/>
                </a:lnTo>
                <a:cubicBezTo>
                  <a:pt x="7950" y="21230"/>
                  <a:pt x="17608" y="10364"/>
                  <a:pt x="29681" y="9157"/>
                </a:cubicBezTo>
                <a:cubicBezTo>
                  <a:pt x="42962" y="7950"/>
                  <a:pt x="53828" y="17608"/>
                  <a:pt x="55035" y="29681"/>
                </a:cubicBezTo>
                <a:lnTo>
                  <a:pt x="96084" y="411193"/>
                </a:lnTo>
                <a:cubicBezTo>
                  <a:pt x="97291" y="424473"/>
                  <a:pt x="87632" y="435339"/>
                  <a:pt x="75559" y="436546"/>
                </a:cubicBezTo>
                <a:cubicBezTo>
                  <a:pt x="75559" y="436546"/>
                  <a:pt x="74352" y="436546"/>
                  <a:pt x="73145" y="43654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/>
        </p:nvSpPr>
        <p:spPr>
          <a:xfrm>
            <a:off x="3182199" y="4341416"/>
            <a:ext cx="107115" cy="482019"/>
          </a:xfrm>
          <a:custGeom>
            <a:avLst/>
            <a:gdLst>
              <a:gd name="connsiteX0" fmla="*/ 32108 w 96585"/>
              <a:gd name="connsiteY0" fmla="*/ 436559 h 434633"/>
              <a:gd name="connsiteX1" fmla="*/ 29694 w 96585"/>
              <a:gd name="connsiteY1" fmla="*/ 436559 h 434633"/>
              <a:gd name="connsiteX2" fmla="*/ 9169 w 96585"/>
              <a:gd name="connsiteY2" fmla="*/ 411205 h 434633"/>
              <a:gd name="connsiteX3" fmla="*/ 45389 w 96585"/>
              <a:gd name="connsiteY3" fmla="*/ 29694 h 434633"/>
              <a:gd name="connsiteX4" fmla="*/ 70742 w 96585"/>
              <a:gd name="connsiteY4" fmla="*/ 9169 h 434633"/>
              <a:gd name="connsiteX5" fmla="*/ 91267 w 96585"/>
              <a:gd name="connsiteY5" fmla="*/ 34523 h 434633"/>
              <a:gd name="connsiteX6" fmla="*/ 55047 w 96585"/>
              <a:gd name="connsiteY6" fmla="*/ 416034 h 434633"/>
              <a:gd name="connsiteX7" fmla="*/ 32108 w 96585"/>
              <a:gd name="connsiteY7" fmla="*/ 436559 h 43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585" h="434633">
                <a:moveTo>
                  <a:pt x="32108" y="436559"/>
                </a:moveTo>
                <a:cubicBezTo>
                  <a:pt x="30901" y="436559"/>
                  <a:pt x="30901" y="436559"/>
                  <a:pt x="29694" y="436559"/>
                </a:cubicBezTo>
                <a:cubicBezTo>
                  <a:pt x="16413" y="435352"/>
                  <a:pt x="7962" y="424485"/>
                  <a:pt x="9169" y="411205"/>
                </a:cubicBezTo>
                <a:lnTo>
                  <a:pt x="45389" y="29694"/>
                </a:lnTo>
                <a:cubicBezTo>
                  <a:pt x="46596" y="16413"/>
                  <a:pt x="57462" y="7962"/>
                  <a:pt x="70742" y="9169"/>
                </a:cubicBezTo>
                <a:cubicBezTo>
                  <a:pt x="84023" y="10377"/>
                  <a:pt x="92474" y="21242"/>
                  <a:pt x="91267" y="34523"/>
                </a:cubicBezTo>
                <a:lnTo>
                  <a:pt x="55047" y="416034"/>
                </a:lnTo>
                <a:cubicBezTo>
                  <a:pt x="53840" y="428108"/>
                  <a:pt x="44181" y="436559"/>
                  <a:pt x="32108" y="436559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5" name="任意多边形: 形状 24"/>
          <p:cNvSpPr/>
          <p:nvPr/>
        </p:nvSpPr>
        <p:spPr>
          <a:xfrm>
            <a:off x="2775287" y="4479454"/>
            <a:ext cx="696250" cy="66947"/>
          </a:xfrm>
          <a:custGeom>
            <a:avLst/>
            <a:gdLst>
              <a:gd name="connsiteX0" fmla="*/ 600639 w 627803"/>
              <a:gd name="connsiteY0" fmla="*/ 54933 h 60365"/>
              <a:gd name="connsiteX1" fmla="*/ 31994 w 627803"/>
              <a:gd name="connsiteY1" fmla="*/ 54933 h 60365"/>
              <a:gd name="connsiteX2" fmla="*/ 9055 w 627803"/>
              <a:gd name="connsiteY2" fmla="*/ 31994 h 60365"/>
              <a:gd name="connsiteX3" fmla="*/ 31994 w 627803"/>
              <a:gd name="connsiteY3" fmla="*/ 9055 h 60365"/>
              <a:gd name="connsiteX4" fmla="*/ 600639 w 627803"/>
              <a:gd name="connsiteY4" fmla="*/ 9055 h 60365"/>
              <a:gd name="connsiteX5" fmla="*/ 623578 w 627803"/>
              <a:gd name="connsiteY5" fmla="*/ 31994 h 60365"/>
              <a:gd name="connsiteX6" fmla="*/ 600639 w 627803"/>
              <a:gd name="connsiteY6" fmla="*/ 54933 h 6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03" h="60365">
                <a:moveTo>
                  <a:pt x="600639" y="54933"/>
                </a:moveTo>
                <a:lnTo>
                  <a:pt x="31994" y="54933"/>
                </a:lnTo>
                <a:cubicBezTo>
                  <a:pt x="18713" y="54933"/>
                  <a:pt x="9055" y="44067"/>
                  <a:pt x="9055" y="31994"/>
                </a:cubicBezTo>
                <a:cubicBezTo>
                  <a:pt x="9055" y="19921"/>
                  <a:pt x="19921" y="9055"/>
                  <a:pt x="31994" y="9055"/>
                </a:cubicBezTo>
                <a:lnTo>
                  <a:pt x="600639" y="9055"/>
                </a:lnTo>
                <a:cubicBezTo>
                  <a:pt x="613920" y="9055"/>
                  <a:pt x="623578" y="19921"/>
                  <a:pt x="623578" y="31994"/>
                </a:cubicBezTo>
                <a:cubicBezTo>
                  <a:pt x="623578" y="44067"/>
                  <a:pt x="613920" y="54933"/>
                  <a:pt x="600639" y="54933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/>
        </p:nvSpPr>
        <p:spPr>
          <a:xfrm>
            <a:off x="2794033" y="4618705"/>
            <a:ext cx="656081" cy="66947"/>
          </a:xfrm>
          <a:custGeom>
            <a:avLst/>
            <a:gdLst>
              <a:gd name="connsiteX0" fmla="*/ 568042 w 591584"/>
              <a:gd name="connsiteY0" fmla="*/ 54933 h 60365"/>
              <a:gd name="connsiteX1" fmla="*/ 31994 w 591584"/>
              <a:gd name="connsiteY1" fmla="*/ 54933 h 60365"/>
              <a:gd name="connsiteX2" fmla="*/ 9055 w 591584"/>
              <a:gd name="connsiteY2" fmla="*/ 31994 h 60365"/>
              <a:gd name="connsiteX3" fmla="*/ 31994 w 591584"/>
              <a:gd name="connsiteY3" fmla="*/ 9055 h 60365"/>
              <a:gd name="connsiteX4" fmla="*/ 568042 w 591584"/>
              <a:gd name="connsiteY4" fmla="*/ 9055 h 60365"/>
              <a:gd name="connsiteX5" fmla="*/ 590981 w 591584"/>
              <a:gd name="connsiteY5" fmla="*/ 31994 h 60365"/>
              <a:gd name="connsiteX6" fmla="*/ 568042 w 591584"/>
              <a:gd name="connsiteY6" fmla="*/ 54933 h 6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584" h="60365">
                <a:moveTo>
                  <a:pt x="568042" y="54933"/>
                </a:moveTo>
                <a:lnTo>
                  <a:pt x="31994" y="54933"/>
                </a:lnTo>
                <a:cubicBezTo>
                  <a:pt x="18713" y="54933"/>
                  <a:pt x="9055" y="44067"/>
                  <a:pt x="9055" y="31994"/>
                </a:cubicBezTo>
                <a:cubicBezTo>
                  <a:pt x="9055" y="19921"/>
                  <a:pt x="19921" y="9055"/>
                  <a:pt x="31994" y="9055"/>
                </a:cubicBezTo>
                <a:lnTo>
                  <a:pt x="568042" y="9055"/>
                </a:lnTo>
                <a:cubicBezTo>
                  <a:pt x="581322" y="9055"/>
                  <a:pt x="590981" y="19921"/>
                  <a:pt x="590981" y="31994"/>
                </a:cubicBezTo>
                <a:cubicBezTo>
                  <a:pt x="590981" y="44067"/>
                  <a:pt x="581322" y="54933"/>
                  <a:pt x="568042" y="54933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/>
        </p:nvSpPr>
        <p:spPr>
          <a:xfrm>
            <a:off x="2889097" y="4840969"/>
            <a:ext cx="160673" cy="160673"/>
          </a:xfrm>
          <a:custGeom>
            <a:avLst/>
            <a:gdLst>
              <a:gd name="connsiteX0" fmla="*/ 75457 w 144877"/>
              <a:gd name="connsiteY0" fmla="*/ 141859 h 144877"/>
              <a:gd name="connsiteX1" fmla="*/ 9055 w 144877"/>
              <a:gd name="connsiteY1" fmla="*/ 75457 h 144877"/>
              <a:gd name="connsiteX2" fmla="*/ 75457 w 144877"/>
              <a:gd name="connsiteY2" fmla="*/ 9055 h 144877"/>
              <a:gd name="connsiteX3" fmla="*/ 141859 w 144877"/>
              <a:gd name="connsiteY3" fmla="*/ 75457 h 144877"/>
              <a:gd name="connsiteX4" fmla="*/ 75457 w 144877"/>
              <a:gd name="connsiteY4" fmla="*/ 141859 h 144877"/>
              <a:gd name="connsiteX5" fmla="*/ 75457 w 144877"/>
              <a:gd name="connsiteY5" fmla="*/ 56140 h 144877"/>
              <a:gd name="connsiteX6" fmla="*/ 56140 w 144877"/>
              <a:gd name="connsiteY6" fmla="*/ 75457 h 144877"/>
              <a:gd name="connsiteX7" fmla="*/ 75457 w 144877"/>
              <a:gd name="connsiteY7" fmla="*/ 94774 h 144877"/>
              <a:gd name="connsiteX8" fmla="*/ 94774 w 144877"/>
              <a:gd name="connsiteY8" fmla="*/ 75457 h 144877"/>
              <a:gd name="connsiteX9" fmla="*/ 75457 w 144877"/>
              <a:gd name="connsiteY9" fmla="*/ 56140 h 14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877" h="144877">
                <a:moveTo>
                  <a:pt x="75457" y="141859"/>
                </a:moveTo>
                <a:cubicBezTo>
                  <a:pt x="39238" y="141859"/>
                  <a:pt x="9055" y="111677"/>
                  <a:pt x="9055" y="75457"/>
                </a:cubicBezTo>
                <a:cubicBezTo>
                  <a:pt x="9055" y="39238"/>
                  <a:pt x="39238" y="9055"/>
                  <a:pt x="75457" y="9055"/>
                </a:cubicBezTo>
                <a:cubicBezTo>
                  <a:pt x="111677" y="9055"/>
                  <a:pt x="141859" y="39238"/>
                  <a:pt x="141859" y="75457"/>
                </a:cubicBezTo>
                <a:cubicBezTo>
                  <a:pt x="140652" y="111677"/>
                  <a:pt x="111677" y="141859"/>
                  <a:pt x="75457" y="141859"/>
                </a:cubicBezTo>
                <a:close/>
                <a:moveTo>
                  <a:pt x="75457" y="56140"/>
                </a:moveTo>
                <a:cubicBezTo>
                  <a:pt x="64591" y="56140"/>
                  <a:pt x="56140" y="64591"/>
                  <a:pt x="56140" y="75457"/>
                </a:cubicBezTo>
                <a:cubicBezTo>
                  <a:pt x="56140" y="86323"/>
                  <a:pt x="64591" y="94774"/>
                  <a:pt x="75457" y="94774"/>
                </a:cubicBezTo>
                <a:cubicBezTo>
                  <a:pt x="86323" y="94774"/>
                  <a:pt x="94774" y="86323"/>
                  <a:pt x="94774" y="75457"/>
                </a:cubicBezTo>
                <a:cubicBezTo>
                  <a:pt x="94774" y="65798"/>
                  <a:pt x="85116" y="56140"/>
                  <a:pt x="75457" y="5614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/>
        </p:nvSpPr>
        <p:spPr>
          <a:xfrm>
            <a:off x="3186343" y="4840969"/>
            <a:ext cx="160673" cy="160673"/>
          </a:xfrm>
          <a:custGeom>
            <a:avLst/>
            <a:gdLst>
              <a:gd name="connsiteX0" fmla="*/ 75457 w 144877"/>
              <a:gd name="connsiteY0" fmla="*/ 141859 h 144877"/>
              <a:gd name="connsiteX1" fmla="*/ 9055 w 144877"/>
              <a:gd name="connsiteY1" fmla="*/ 75457 h 144877"/>
              <a:gd name="connsiteX2" fmla="*/ 75457 w 144877"/>
              <a:gd name="connsiteY2" fmla="*/ 9055 h 144877"/>
              <a:gd name="connsiteX3" fmla="*/ 141859 w 144877"/>
              <a:gd name="connsiteY3" fmla="*/ 75457 h 144877"/>
              <a:gd name="connsiteX4" fmla="*/ 75457 w 144877"/>
              <a:gd name="connsiteY4" fmla="*/ 141859 h 144877"/>
              <a:gd name="connsiteX5" fmla="*/ 75457 w 144877"/>
              <a:gd name="connsiteY5" fmla="*/ 56140 h 144877"/>
              <a:gd name="connsiteX6" fmla="*/ 56140 w 144877"/>
              <a:gd name="connsiteY6" fmla="*/ 75457 h 144877"/>
              <a:gd name="connsiteX7" fmla="*/ 75457 w 144877"/>
              <a:gd name="connsiteY7" fmla="*/ 94774 h 144877"/>
              <a:gd name="connsiteX8" fmla="*/ 94774 w 144877"/>
              <a:gd name="connsiteY8" fmla="*/ 75457 h 144877"/>
              <a:gd name="connsiteX9" fmla="*/ 75457 w 144877"/>
              <a:gd name="connsiteY9" fmla="*/ 56140 h 14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877" h="144877">
                <a:moveTo>
                  <a:pt x="75457" y="141859"/>
                </a:moveTo>
                <a:cubicBezTo>
                  <a:pt x="39238" y="141859"/>
                  <a:pt x="9055" y="111677"/>
                  <a:pt x="9055" y="75457"/>
                </a:cubicBezTo>
                <a:cubicBezTo>
                  <a:pt x="9055" y="39238"/>
                  <a:pt x="39238" y="9055"/>
                  <a:pt x="75457" y="9055"/>
                </a:cubicBezTo>
                <a:cubicBezTo>
                  <a:pt x="111677" y="9055"/>
                  <a:pt x="141859" y="39238"/>
                  <a:pt x="141859" y="75457"/>
                </a:cubicBezTo>
                <a:cubicBezTo>
                  <a:pt x="140652" y="111677"/>
                  <a:pt x="111677" y="141859"/>
                  <a:pt x="75457" y="141859"/>
                </a:cubicBezTo>
                <a:close/>
                <a:moveTo>
                  <a:pt x="75457" y="56140"/>
                </a:moveTo>
                <a:cubicBezTo>
                  <a:pt x="64591" y="56140"/>
                  <a:pt x="56140" y="64591"/>
                  <a:pt x="56140" y="75457"/>
                </a:cubicBezTo>
                <a:cubicBezTo>
                  <a:pt x="56140" y="86323"/>
                  <a:pt x="64591" y="94774"/>
                  <a:pt x="75457" y="94774"/>
                </a:cubicBezTo>
                <a:cubicBezTo>
                  <a:pt x="86323" y="94774"/>
                  <a:pt x="94774" y="86323"/>
                  <a:pt x="94774" y="75457"/>
                </a:cubicBezTo>
                <a:cubicBezTo>
                  <a:pt x="94774" y="65798"/>
                  <a:pt x="86323" y="56140"/>
                  <a:pt x="75457" y="5614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8055428" y="3514102"/>
            <a:ext cx="3056111" cy="4669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400" u="none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954860" y="5243160"/>
            <a:ext cx="4156680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500" b="0" u="none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954860" y="5539431"/>
            <a:ext cx="4156680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500" b="0" u="none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383614" y="1588428"/>
            <a:ext cx="4727926" cy="17828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000" u="none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pic>
        <p:nvPicPr>
          <p:cNvPr id="184" name="图片 183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" y="-1"/>
            <a:ext cx="6850743" cy="6850743"/>
          </a:xfrm>
          <a:prstGeom prst="rect">
            <a:avLst/>
          </a:prstGeom>
        </p:spPr>
      </p:pic>
      <p:sp>
        <p:nvSpPr>
          <p:cNvPr id="185" name="椭圆 184"/>
          <p:cNvSpPr/>
          <p:nvPr userDrawn="1"/>
        </p:nvSpPr>
        <p:spPr>
          <a:xfrm flipH="1">
            <a:off x="1250672" y="1121227"/>
            <a:ext cx="4644573" cy="4644573"/>
          </a:xfrm>
          <a:prstGeom prst="ellipse">
            <a:avLst/>
          </a:prstGeom>
          <a:blipFill rotWithShape="1"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: 形状 29"/>
          <p:cNvSpPr/>
          <p:nvPr userDrawn="1"/>
        </p:nvSpPr>
        <p:spPr>
          <a:xfrm rot="16200000">
            <a:off x="-1295398" y="1295396"/>
            <a:ext cx="6858001" cy="4267204"/>
          </a:xfrm>
          <a:custGeom>
            <a:avLst/>
            <a:gdLst>
              <a:gd name="connsiteX0" fmla="*/ 0 w 12192000"/>
              <a:gd name="connsiteY0" fmla="*/ 0 h 3379741"/>
              <a:gd name="connsiteX1" fmla="*/ 12192000 w 12192000"/>
              <a:gd name="connsiteY1" fmla="*/ 0 h 3379741"/>
              <a:gd name="connsiteX2" fmla="*/ 12192000 w 12192000"/>
              <a:gd name="connsiteY2" fmla="*/ 2930290 h 3379741"/>
              <a:gd name="connsiteX3" fmla="*/ 12178240 w 12192000"/>
              <a:gd name="connsiteY3" fmla="*/ 2930290 h 3379741"/>
              <a:gd name="connsiteX4" fmla="*/ 12192000 w 12192000"/>
              <a:gd name="connsiteY4" fmla="*/ 2949521 h 3379741"/>
              <a:gd name="connsiteX5" fmla="*/ 6096000 w 12192000"/>
              <a:gd name="connsiteY5" fmla="*/ 3379741 h 3379741"/>
              <a:gd name="connsiteX6" fmla="*/ 0 w 12192000"/>
              <a:gd name="connsiteY6" fmla="*/ 2949521 h 3379741"/>
              <a:gd name="connsiteX7" fmla="*/ 13760 w 12192000"/>
              <a:gd name="connsiteY7" fmla="*/ 2930290 h 3379741"/>
              <a:gd name="connsiteX8" fmla="*/ 0 w 12192000"/>
              <a:gd name="connsiteY8" fmla="*/ 2930290 h 337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379741">
                <a:moveTo>
                  <a:pt x="0" y="0"/>
                </a:moveTo>
                <a:lnTo>
                  <a:pt x="12192000" y="0"/>
                </a:lnTo>
                <a:lnTo>
                  <a:pt x="12192000" y="2930290"/>
                </a:lnTo>
                <a:lnTo>
                  <a:pt x="12178240" y="2930290"/>
                </a:lnTo>
                <a:lnTo>
                  <a:pt x="12192000" y="2949521"/>
                </a:lnTo>
                <a:cubicBezTo>
                  <a:pt x="12192000" y="3187125"/>
                  <a:pt x="9462728" y="3379741"/>
                  <a:pt x="6096000" y="3379741"/>
                </a:cubicBezTo>
                <a:cubicBezTo>
                  <a:pt x="2729272" y="3379741"/>
                  <a:pt x="0" y="3187125"/>
                  <a:pt x="0" y="2949521"/>
                </a:cubicBezTo>
                <a:lnTo>
                  <a:pt x="13760" y="2930290"/>
                </a:lnTo>
                <a:lnTo>
                  <a:pt x="0" y="293029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545067" y="713067"/>
            <a:ext cx="3073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6"/>
                </a:solidFill>
              </a:rPr>
              <a:t>目录</a:t>
            </a:r>
            <a:endParaRPr lang="en-US" altLang="zh-CN" sz="4000" b="1" dirty="0">
              <a:solidFill>
                <a:schemeClr val="accent6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r-TR" altLang="zh-CN" sz="3600" b="1" dirty="0">
                <a:solidFill>
                  <a:schemeClr val="accent6"/>
                </a:solidFill>
                <a:cs typeface="+mn-ea"/>
                <a:sym typeface="+mn-lt"/>
              </a:rPr>
              <a:t>CONTENTS</a:t>
            </a:r>
            <a:endParaRPr lang="tr-TR" altLang="zh-CN" sz="3600" b="1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grpSp>
        <p:nvGrpSpPr>
          <p:cNvPr id="175" name="ïṡḻïde"/>
          <p:cNvGrpSpPr/>
          <p:nvPr userDrawn="1"/>
        </p:nvGrpSpPr>
        <p:grpSpPr>
          <a:xfrm>
            <a:off x="-50107" y="2087562"/>
            <a:ext cx="2717800" cy="4770438"/>
            <a:chOff x="673100" y="1376362"/>
            <a:chExt cx="2717800" cy="4770438"/>
          </a:xfrm>
        </p:grpSpPr>
        <p:grpSp>
          <p:nvGrpSpPr>
            <p:cNvPr id="176" name="íšlîḓê"/>
            <p:cNvGrpSpPr/>
            <p:nvPr/>
          </p:nvGrpSpPr>
          <p:grpSpPr>
            <a:xfrm>
              <a:off x="673100" y="3527425"/>
              <a:ext cx="1809750" cy="2619375"/>
              <a:chOff x="673100" y="3527425"/>
              <a:chExt cx="1809750" cy="2619375"/>
            </a:xfrm>
          </p:grpSpPr>
          <p:sp>
            <p:nvSpPr>
              <p:cNvPr id="186" name="ïṩļïḍé"/>
              <p:cNvSpPr/>
              <p:nvPr/>
            </p:nvSpPr>
            <p:spPr bwMode="auto">
              <a:xfrm>
                <a:off x="706437" y="4152900"/>
                <a:ext cx="1516063" cy="1870075"/>
              </a:xfrm>
              <a:custGeom>
                <a:avLst/>
                <a:gdLst>
                  <a:gd name="T0" fmla="*/ 0 w 955"/>
                  <a:gd name="T1" fmla="*/ 429 h 1178"/>
                  <a:gd name="T2" fmla="*/ 0 w 955"/>
                  <a:gd name="T3" fmla="*/ 1178 h 1178"/>
                  <a:gd name="T4" fmla="*/ 955 w 955"/>
                  <a:gd name="T5" fmla="*/ 481 h 1178"/>
                  <a:gd name="T6" fmla="*/ 588 w 955"/>
                  <a:gd name="T7" fmla="*/ 0 h 1178"/>
                  <a:gd name="T8" fmla="*/ 0 w 955"/>
                  <a:gd name="T9" fmla="*/ 429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5" h="1178">
                    <a:moveTo>
                      <a:pt x="0" y="429"/>
                    </a:moveTo>
                    <a:lnTo>
                      <a:pt x="0" y="1178"/>
                    </a:lnTo>
                    <a:lnTo>
                      <a:pt x="955" y="481"/>
                    </a:lnTo>
                    <a:lnTo>
                      <a:pt x="588" y="0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FAC2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/>
              </a:p>
            </p:txBody>
          </p:sp>
          <p:sp>
            <p:nvSpPr>
              <p:cNvPr id="187" name="íšḻïďê"/>
              <p:cNvSpPr/>
              <p:nvPr/>
            </p:nvSpPr>
            <p:spPr bwMode="auto">
              <a:xfrm>
                <a:off x="706437" y="4740275"/>
                <a:ext cx="1516063" cy="1282700"/>
              </a:xfrm>
              <a:custGeom>
                <a:avLst/>
                <a:gdLst>
                  <a:gd name="T0" fmla="*/ 0 w 955"/>
                  <a:gd name="T1" fmla="*/ 634 h 808"/>
                  <a:gd name="T2" fmla="*/ 0 w 955"/>
                  <a:gd name="T3" fmla="*/ 808 h 808"/>
                  <a:gd name="T4" fmla="*/ 955 w 955"/>
                  <a:gd name="T5" fmla="*/ 111 h 808"/>
                  <a:gd name="T6" fmla="*/ 871 w 955"/>
                  <a:gd name="T7" fmla="*/ 0 h 808"/>
                  <a:gd name="T8" fmla="*/ 0 w 955"/>
                  <a:gd name="T9" fmla="*/ 634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5" h="808">
                    <a:moveTo>
                      <a:pt x="0" y="634"/>
                    </a:moveTo>
                    <a:lnTo>
                      <a:pt x="0" y="808"/>
                    </a:lnTo>
                    <a:lnTo>
                      <a:pt x="955" y="111"/>
                    </a:lnTo>
                    <a:lnTo>
                      <a:pt x="871" y="0"/>
                    </a:lnTo>
                    <a:lnTo>
                      <a:pt x="0" y="634"/>
                    </a:lnTo>
                    <a:close/>
                  </a:path>
                </a:pathLst>
              </a:custGeom>
              <a:solidFill>
                <a:srgbClr val="F2A1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/>
              </a:p>
            </p:txBody>
          </p:sp>
          <p:sp>
            <p:nvSpPr>
              <p:cNvPr id="188" name="î$ľíďê"/>
              <p:cNvSpPr/>
              <p:nvPr/>
            </p:nvSpPr>
            <p:spPr bwMode="auto">
              <a:xfrm>
                <a:off x="695325" y="3527425"/>
                <a:ext cx="1787525" cy="2487613"/>
              </a:xfrm>
              <a:custGeom>
                <a:avLst/>
                <a:gdLst>
                  <a:gd name="T0" fmla="*/ 126 w 857"/>
                  <a:gd name="T1" fmla="*/ 851 h 1190"/>
                  <a:gd name="T2" fmla="*/ 58 w 857"/>
                  <a:gd name="T3" fmla="*/ 485 h 1190"/>
                  <a:gd name="T4" fmla="*/ 264 w 857"/>
                  <a:gd name="T5" fmla="*/ 213 h 1190"/>
                  <a:gd name="T6" fmla="*/ 520 w 857"/>
                  <a:gd name="T7" fmla="*/ 28 h 1190"/>
                  <a:gd name="T8" fmla="*/ 600 w 857"/>
                  <a:gd name="T9" fmla="*/ 94 h 1190"/>
                  <a:gd name="T10" fmla="*/ 690 w 857"/>
                  <a:gd name="T11" fmla="*/ 114 h 1190"/>
                  <a:gd name="T12" fmla="*/ 822 w 857"/>
                  <a:gd name="T13" fmla="*/ 209 h 1190"/>
                  <a:gd name="T14" fmla="*/ 788 w 857"/>
                  <a:gd name="T15" fmla="*/ 313 h 1190"/>
                  <a:gd name="T16" fmla="*/ 856 w 857"/>
                  <a:gd name="T17" fmla="*/ 381 h 1190"/>
                  <a:gd name="T18" fmla="*/ 757 w 857"/>
                  <a:gd name="T19" fmla="*/ 497 h 1190"/>
                  <a:gd name="T20" fmla="*/ 823 w 857"/>
                  <a:gd name="T21" fmla="*/ 585 h 1190"/>
                  <a:gd name="T22" fmla="*/ 756 w 857"/>
                  <a:gd name="T23" fmla="*/ 668 h 1190"/>
                  <a:gd name="T24" fmla="*/ 757 w 857"/>
                  <a:gd name="T25" fmla="*/ 772 h 1190"/>
                  <a:gd name="T26" fmla="*/ 126 w 857"/>
                  <a:gd name="T27" fmla="*/ 851 h 1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57" h="1190">
                    <a:moveTo>
                      <a:pt x="126" y="851"/>
                    </a:moveTo>
                    <a:cubicBezTo>
                      <a:pt x="61" y="731"/>
                      <a:pt x="0" y="664"/>
                      <a:pt x="58" y="485"/>
                    </a:cubicBezTo>
                    <a:cubicBezTo>
                      <a:pt x="116" y="306"/>
                      <a:pt x="122" y="260"/>
                      <a:pt x="264" y="213"/>
                    </a:cubicBezTo>
                    <a:cubicBezTo>
                      <a:pt x="364" y="180"/>
                      <a:pt x="499" y="87"/>
                      <a:pt x="520" y="28"/>
                    </a:cubicBezTo>
                    <a:cubicBezTo>
                      <a:pt x="531" y="0"/>
                      <a:pt x="607" y="35"/>
                      <a:pt x="600" y="94"/>
                    </a:cubicBezTo>
                    <a:cubicBezTo>
                      <a:pt x="590" y="178"/>
                      <a:pt x="648" y="118"/>
                      <a:pt x="690" y="114"/>
                    </a:cubicBezTo>
                    <a:cubicBezTo>
                      <a:pt x="732" y="110"/>
                      <a:pt x="820" y="143"/>
                      <a:pt x="822" y="209"/>
                    </a:cubicBezTo>
                    <a:cubicBezTo>
                      <a:pt x="824" y="275"/>
                      <a:pt x="788" y="313"/>
                      <a:pt x="788" y="313"/>
                    </a:cubicBezTo>
                    <a:cubicBezTo>
                      <a:pt x="788" y="313"/>
                      <a:pt x="857" y="322"/>
                      <a:pt x="856" y="381"/>
                    </a:cubicBezTo>
                    <a:cubicBezTo>
                      <a:pt x="855" y="440"/>
                      <a:pt x="757" y="497"/>
                      <a:pt x="757" y="497"/>
                    </a:cubicBezTo>
                    <a:cubicBezTo>
                      <a:pt x="757" y="497"/>
                      <a:pt x="828" y="521"/>
                      <a:pt x="823" y="585"/>
                    </a:cubicBezTo>
                    <a:cubicBezTo>
                      <a:pt x="819" y="649"/>
                      <a:pt x="756" y="668"/>
                      <a:pt x="756" y="668"/>
                    </a:cubicBezTo>
                    <a:cubicBezTo>
                      <a:pt x="756" y="668"/>
                      <a:pt x="779" y="707"/>
                      <a:pt x="757" y="772"/>
                    </a:cubicBezTo>
                    <a:cubicBezTo>
                      <a:pt x="734" y="837"/>
                      <a:pt x="309" y="1190"/>
                      <a:pt x="126" y="851"/>
                    </a:cubicBezTo>
                  </a:path>
                </a:pathLst>
              </a:custGeom>
              <a:solidFill>
                <a:srgbClr val="FAC2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/>
              </a:p>
            </p:txBody>
          </p:sp>
          <p:sp>
            <p:nvSpPr>
              <p:cNvPr id="189" name="ïŝľiḋé"/>
              <p:cNvSpPr/>
              <p:nvPr/>
            </p:nvSpPr>
            <p:spPr bwMode="auto">
              <a:xfrm>
                <a:off x="1736725" y="4054475"/>
                <a:ext cx="306388" cy="336550"/>
              </a:xfrm>
              <a:custGeom>
                <a:avLst/>
                <a:gdLst>
                  <a:gd name="T0" fmla="*/ 142 w 147"/>
                  <a:gd name="T1" fmla="*/ 0 h 161"/>
                  <a:gd name="T2" fmla="*/ 147 w 147"/>
                  <a:gd name="T3" fmla="*/ 95 h 161"/>
                  <a:gd name="T4" fmla="*/ 16 w 147"/>
                  <a:gd name="T5" fmla="*/ 152 h 161"/>
                  <a:gd name="T6" fmla="*/ 0 w 147"/>
                  <a:gd name="T7" fmla="*/ 161 h 161"/>
                  <a:gd name="T8" fmla="*/ 32 w 147"/>
                  <a:gd name="T9" fmla="*/ 12 h 161"/>
                  <a:gd name="T10" fmla="*/ 142 w 147"/>
                  <a:gd name="T11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161">
                    <a:moveTo>
                      <a:pt x="142" y="0"/>
                    </a:moveTo>
                    <a:cubicBezTo>
                      <a:pt x="119" y="39"/>
                      <a:pt x="104" y="40"/>
                      <a:pt x="147" y="95"/>
                    </a:cubicBezTo>
                    <a:cubicBezTo>
                      <a:pt x="121" y="116"/>
                      <a:pt x="73" y="145"/>
                      <a:pt x="16" y="152"/>
                    </a:cubicBezTo>
                    <a:cubicBezTo>
                      <a:pt x="11" y="153"/>
                      <a:pt x="5" y="161"/>
                      <a:pt x="0" y="161"/>
                    </a:cubicBezTo>
                    <a:cubicBezTo>
                      <a:pt x="32" y="12"/>
                      <a:pt x="32" y="12"/>
                      <a:pt x="32" y="12"/>
                    </a:cubicBez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2A1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92500" lnSpcReduction="10000"/>
              </a:bodyPr>
              <a:lstStyle/>
              <a:p>
                <a:endParaRPr lang="zh-CN" altLang="en-US"/>
              </a:p>
            </p:txBody>
          </p:sp>
          <p:sp>
            <p:nvSpPr>
              <p:cNvPr id="190" name="ïṣļîḑé"/>
              <p:cNvSpPr/>
              <p:nvPr/>
            </p:nvSpPr>
            <p:spPr bwMode="auto">
              <a:xfrm>
                <a:off x="996950" y="3819525"/>
                <a:ext cx="1306513" cy="2060575"/>
              </a:xfrm>
              <a:custGeom>
                <a:avLst/>
                <a:gdLst>
                  <a:gd name="T0" fmla="*/ 616 w 627"/>
                  <a:gd name="T1" fmla="*/ 355 h 986"/>
                  <a:gd name="T2" fmla="*/ 613 w 627"/>
                  <a:gd name="T3" fmla="*/ 357 h 986"/>
                  <a:gd name="T4" fmla="*/ 613 w 627"/>
                  <a:gd name="T5" fmla="*/ 357 h 986"/>
                  <a:gd name="T6" fmla="*/ 547 w 627"/>
                  <a:gd name="T7" fmla="*/ 392 h 986"/>
                  <a:gd name="T8" fmla="*/ 396 w 627"/>
                  <a:gd name="T9" fmla="*/ 421 h 986"/>
                  <a:gd name="T10" fmla="*/ 276 w 627"/>
                  <a:gd name="T11" fmla="*/ 407 h 986"/>
                  <a:gd name="T12" fmla="*/ 232 w 627"/>
                  <a:gd name="T13" fmla="*/ 457 h 986"/>
                  <a:gd name="T14" fmla="*/ 254 w 627"/>
                  <a:gd name="T15" fmla="*/ 520 h 986"/>
                  <a:gd name="T16" fmla="*/ 474 w 627"/>
                  <a:gd name="T17" fmla="*/ 541 h 986"/>
                  <a:gd name="T18" fmla="*/ 612 w 627"/>
                  <a:gd name="T19" fmla="*/ 528 h 986"/>
                  <a:gd name="T20" fmla="*/ 472 w 627"/>
                  <a:gd name="T21" fmla="*/ 548 h 986"/>
                  <a:gd name="T22" fmla="*/ 285 w 627"/>
                  <a:gd name="T23" fmla="*/ 544 h 986"/>
                  <a:gd name="T24" fmla="*/ 267 w 627"/>
                  <a:gd name="T25" fmla="*/ 590 h 986"/>
                  <a:gd name="T26" fmla="*/ 323 w 627"/>
                  <a:gd name="T27" fmla="*/ 650 h 986"/>
                  <a:gd name="T28" fmla="*/ 572 w 627"/>
                  <a:gd name="T29" fmla="*/ 674 h 986"/>
                  <a:gd name="T30" fmla="*/ 582 w 627"/>
                  <a:gd name="T31" fmla="*/ 674 h 986"/>
                  <a:gd name="T32" fmla="*/ 0 w 627"/>
                  <a:gd name="T33" fmla="*/ 741 h 986"/>
                  <a:gd name="T34" fmla="*/ 270 w 627"/>
                  <a:gd name="T35" fmla="*/ 815 h 986"/>
                  <a:gd name="T36" fmla="*/ 361 w 627"/>
                  <a:gd name="T37" fmla="*/ 715 h 986"/>
                  <a:gd name="T38" fmla="*/ 258 w 627"/>
                  <a:gd name="T39" fmla="*/ 590 h 986"/>
                  <a:gd name="T40" fmla="*/ 265 w 627"/>
                  <a:gd name="T41" fmla="*/ 536 h 986"/>
                  <a:gd name="T42" fmla="*/ 204 w 627"/>
                  <a:gd name="T43" fmla="*/ 655 h 986"/>
                  <a:gd name="T44" fmla="*/ 188 w 627"/>
                  <a:gd name="T45" fmla="*/ 645 h 986"/>
                  <a:gd name="T46" fmla="*/ 222 w 627"/>
                  <a:gd name="T47" fmla="*/ 459 h 986"/>
                  <a:gd name="T48" fmla="*/ 273 w 627"/>
                  <a:gd name="T49" fmla="*/ 382 h 986"/>
                  <a:gd name="T50" fmla="*/ 285 w 627"/>
                  <a:gd name="T51" fmla="*/ 305 h 986"/>
                  <a:gd name="T52" fmla="*/ 259 w 627"/>
                  <a:gd name="T53" fmla="*/ 245 h 986"/>
                  <a:gd name="T54" fmla="*/ 87 w 627"/>
                  <a:gd name="T55" fmla="*/ 274 h 986"/>
                  <a:gd name="T56" fmla="*/ 306 w 627"/>
                  <a:gd name="T57" fmla="*/ 102 h 986"/>
                  <a:gd name="T58" fmla="*/ 446 w 627"/>
                  <a:gd name="T59" fmla="*/ 0 h 986"/>
                  <a:gd name="T60" fmla="*/ 356 w 627"/>
                  <a:gd name="T61" fmla="*/ 179 h 986"/>
                  <a:gd name="T62" fmla="*/ 325 w 627"/>
                  <a:gd name="T63" fmla="*/ 256 h 986"/>
                  <a:gd name="T64" fmla="*/ 362 w 627"/>
                  <a:gd name="T65" fmla="*/ 267 h 986"/>
                  <a:gd name="T66" fmla="*/ 348 w 627"/>
                  <a:gd name="T67" fmla="*/ 285 h 986"/>
                  <a:gd name="T68" fmla="*/ 297 w 627"/>
                  <a:gd name="T69" fmla="*/ 308 h 986"/>
                  <a:gd name="T70" fmla="*/ 286 w 627"/>
                  <a:gd name="T71" fmla="*/ 383 h 986"/>
                  <a:gd name="T72" fmla="*/ 391 w 627"/>
                  <a:gd name="T73" fmla="*/ 410 h 986"/>
                  <a:gd name="T74" fmla="*/ 541 w 627"/>
                  <a:gd name="T75" fmla="*/ 382 h 986"/>
                  <a:gd name="T76" fmla="*/ 616 w 627"/>
                  <a:gd name="T77" fmla="*/ 35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27" h="986">
                    <a:moveTo>
                      <a:pt x="616" y="355"/>
                    </a:moveTo>
                    <a:cubicBezTo>
                      <a:pt x="614" y="356"/>
                      <a:pt x="613" y="357"/>
                      <a:pt x="613" y="357"/>
                    </a:cubicBezTo>
                    <a:cubicBezTo>
                      <a:pt x="613" y="357"/>
                      <a:pt x="613" y="357"/>
                      <a:pt x="613" y="357"/>
                    </a:cubicBezTo>
                    <a:cubicBezTo>
                      <a:pt x="603" y="363"/>
                      <a:pt x="590" y="372"/>
                      <a:pt x="547" y="392"/>
                    </a:cubicBezTo>
                    <a:cubicBezTo>
                      <a:pt x="501" y="413"/>
                      <a:pt x="442" y="419"/>
                      <a:pt x="396" y="421"/>
                    </a:cubicBezTo>
                    <a:cubicBezTo>
                      <a:pt x="350" y="423"/>
                      <a:pt x="301" y="401"/>
                      <a:pt x="276" y="407"/>
                    </a:cubicBezTo>
                    <a:cubicBezTo>
                      <a:pt x="252" y="414"/>
                      <a:pt x="238" y="432"/>
                      <a:pt x="232" y="457"/>
                    </a:cubicBezTo>
                    <a:cubicBezTo>
                      <a:pt x="225" y="482"/>
                      <a:pt x="235" y="505"/>
                      <a:pt x="254" y="520"/>
                    </a:cubicBezTo>
                    <a:cubicBezTo>
                      <a:pt x="273" y="535"/>
                      <a:pt x="416" y="543"/>
                      <a:pt x="474" y="541"/>
                    </a:cubicBezTo>
                    <a:cubicBezTo>
                      <a:pt x="532" y="539"/>
                      <a:pt x="627" y="518"/>
                      <a:pt x="612" y="528"/>
                    </a:cubicBezTo>
                    <a:cubicBezTo>
                      <a:pt x="598" y="537"/>
                      <a:pt x="532" y="545"/>
                      <a:pt x="472" y="548"/>
                    </a:cubicBezTo>
                    <a:cubicBezTo>
                      <a:pt x="412" y="551"/>
                      <a:pt x="298" y="536"/>
                      <a:pt x="285" y="544"/>
                    </a:cubicBezTo>
                    <a:cubicBezTo>
                      <a:pt x="271" y="552"/>
                      <a:pt x="266" y="565"/>
                      <a:pt x="267" y="590"/>
                    </a:cubicBezTo>
                    <a:cubicBezTo>
                      <a:pt x="268" y="616"/>
                      <a:pt x="286" y="636"/>
                      <a:pt x="323" y="650"/>
                    </a:cubicBezTo>
                    <a:cubicBezTo>
                      <a:pt x="360" y="664"/>
                      <a:pt x="509" y="679"/>
                      <a:pt x="572" y="674"/>
                    </a:cubicBezTo>
                    <a:cubicBezTo>
                      <a:pt x="575" y="674"/>
                      <a:pt x="578" y="674"/>
                      <a:pt x="582" y="674"/>
                    </a:cubicBezTo>
                    <a:cubicBezTo>
                      <a:pt x="480" y="778"/>
                      <a:pt x="164" y="986"/>
                      <a:pt x="0" y="741"/>
                    </a:cubicBezTo>
                    <a:cubicBezTo>
                      <a:pt x="72" y="815"/>
                      <a:pt x="180" y="833"/>
                      <a:pt x="270" y="815"/>
                    </a:cubicBezTo>
                    <a:cubicBezTo>
                      <a:pt x="330" y="804"/>
                      <a:pt x="415" y="750"/>
                      <a:pt x="361" y="715"/>
                    </a:cubicBezTo>
                    <a:cubicBezTo>
                      <a:pt x="307" y="680"/>
                      <a:pt x="262" y="635"/>
                      <a:pt x="258" y="590"/>
                    </a:cubicBezTo>
                    <a:cubicBezTo>
                      <a:pt x="255" y="545"/>
                      <a:pt x="286" y="538"/>
                      <a:pt x="265" y="536"/>
                    </a:cubicBezTo>
                    <a:cubicBezTo>
                      <a:pt x="243" y="535"/>
                      <a:pt x="229" y="603"/>
                      <a:pt x="204" y="655"/>
                    </a:cubicBezTo>
                    <a:cubicBezTo>
                      <a:pt x="180" y="706"/>
                      <a:pt x="152" y="705"/>
                      <a:pt x="188" y="645"/>
                    </a:cubicBezTo>
                    <a:cubicBezTo>
                      <a:pt x="224" y="586"/>
                      <a:pt x="215" y="514"/>
                      <a:pt x="222" y="459"/>
                    </a:cubicBezTo>
                    <a:cubicBezTo>
                      <a:pt x="230" y="404"/>
                      <a:pt x="281" y="395"/>
                      <a:pt x="273" y="382"/>
                    </a:cubicBezTo>
                    <a:cubicBezTo>
                      <a:pt x="265" y="370"/>
                      <a:pt x="260" y="333"/>
                      <a:pt x="285" y="305"/>
                    </a:cubicBezTo>
                    <a:cubicBezTo>
                      <a:pt x="310" y="277"/>
                      <a:pt x="295" y="230"/>
                      <a:pt x="259" y="245"/>
                    </a:cubicBezTo>
                    <a:cubicBezTo>
                      <a:pt x="223" y="259"/>
                      <a:pt x="117" y="282"/>
                      <a:pt x="87" y="274"/>
                    </a:cubicBezTo>
                    <a:cubicBezTo>
                      <a:pt x="276" y="243"/>
                      <a:pt x="266" y="108"/>
                      <a:pt x="306" y="102"/>
                    </a:cubicBezTo>
                    <a:cubicBezTo>
                      <a:pt x="345" y="95"/>
                      <a:pt x="423" y="50"/>
                      <a:pt x="446" y="0"/>
                    </a:cubicBezTo>
                    <a:cubicBezTo>
                      <a:pt x="420" y="91"/>
                      <a:pt x="383" y="150"/>
                      <a:pt x="356" y="179"/>
                    </a:cubicBezTo>
                    <a:cubicBezTo>
                      <a:pt x="328" y="208"/>
                      <a:pt x="321" y="224"/>
                      <a:pt x="325" y="256"/>
                    </a:cubicBezTo>
                    <a:cubicBezTo>
                      <a:pt x="328" y="288"/>
                      <a:pt x="341" y="280"/>
                      <a:pt x="362" y="267"/>
                    </a:cubicBezTo>
                    <a:cubicBezTo>
                      <a:pt x="383" y="254"/>
                      <a:pt x="367" y="272"/>
                      <a:pt x="348" y="285"/>
                    </a:cubicBezTo>
                    <a:cubicBezTo>
                      <a:pt x="328" y="298"/>
                      <a:pt x="315" y="289"/>
                      <a:pt x="297" y="308"/>
                    </a:cubicBezTo>
                    <a:cubicBezTo>
                      <a:pt x="279" y="327"/>
                      <a:pt x="275" y="350"/>
                      <a:pt x="286" y="383"/>
                    </a:cubicBezTo>
                    <a:cubicBezTo>
                      <a:pt x="297" y="416"/>
                      <a:pt x="341" y="406"/>
                      <a:pt x="391" y="410"/>
                    </a:cubicBezTo>
                    <a:cubicBezTo>
                      <a:pt x="441" y="414"/>
                      <a:pt x="500" y="400"/>
                      <a:pt x="541" y="382"/>
                    </a:cubicBezTo>
                    <a:cubicBezTo>
                      <a:pt x="580" y="365"/>
                      <a:pt x="622" y="350"/>
                      <a:pt x="616" y="355"/>
                    </a:cubicBezTo>
                  </a:path>
                </a:pathLst>
              </a:custGeom>
              <a:solidFill>
                <a:srgbClr val="F2A1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/>
              </a:p>
            </p:txBody>
          </p:sp>
          <p:sp>
            <p:nvSpPr>
              <p:cNvPr id="191" name="ïṣļïḑé"/>
              <p:cNvSpPr/>
              <p:nvPr/>
            </p:nvSpPr>
            <p:spPr bwMode="auto">
              <a:xfrm>
                <a:off x="1717675" y="3573462"/>
                <a:ext cx="80963" cy="119063"/>
              </a:xfrm>
              <a:custGeom>
                <a:avLst/>
                <a:gdLst>
                  <a:gd name="T0" fmla="*/ 0 w 39"/>
                  <a:gd name="T1" fmla="*/ 51 h 57"/>
                  <a:gd name="T2" fmla="*/ 30 w 39"/>
                  <a:gd name="T3" fmla="*/ 6 h 57"/>
                  <a:gd name="T4" fmla="*/ 34 w 39"/>
                  <a:gd name="T5" fmla="*/ 0 h 57"/>
                  <a:gd name="T6" fmla="*/ 22 w 39"/>
                  <a:gd name="T7" fmla="*/ 49 h 57"/>
                  <a:gd name="T8" fmla="*/ 0 w 39"/>
                  <a:gd name="T9" fmla="*/ 5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57">
                    <a:moveTo>
                      <a:pt x="0" y="51"/>
                    </a:moveTo>
                    <a:cubicBezTo>
                      <a:pt x="14" y="35"/>
                      <a:pt x="25" y="20"/>
                      <a:pt x="30" y="6"/>
                    </a:cubicBezTo>
                    <a:cubicBezTo>
                      <a:pt x="31" y="4"/>
                      <a:pt x="32" y="2"/>
                      <a:pt x="34" y="0"/>
                    </a:cubicBezTo>
                    <a:cubicBezTo>
                      <a:pt x="39" y="16"/>
                      <a:pt x="31" y="36"/>
                      <a:pt x="22" y="49"/>
                    </a:cubicBezTo>
                    <a:cubicBezTo>
                      <a:pt x="16" y="57"/>
                      <a:pt x="8" y="56"/>
                      <a:pt x="0" y="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/>
              </a:p>
            </p:txBody>
          </p:sp>
          <p:sp>
            <p:nvSpPr>
              <p:cNvPr id="192" name="ï$lîḓé"/>
              <p:cNvSpPr/>
              <p:nvPr/>
            </p:nvSpPr>
            <p:spPr bwMode="auto">
              <a:xfrm>
                <a:off x="2073275" y="4168775"/>
                <a:ext cx="295275" cy="222250"/>
              </a:xfrm>
              <a:custGeom>
                <a:avLst/>
                <a:gdLst>
                  <a:gd name="T0" fmla="*/ 132 w 141"/>
                  <a:gd name="T1" fmla="*/ 0 h 106"/>
                  <a:gd name="T2" fmla="*/ 127 w 141"/>
                  <a:gd name="T3" fmla="*/ 6 h 106"/>
                  <a:gd name="T4" fmla="*/ 141 w 141"/>
                  <a:gd name="T5" fmla="*/ 9 h 106"/>
                  <a:gd name="T6" fmla="*/ 47 w 141"/>
                  <a:gd name="T7" fmla="*/ 87 h 106"/>
                  <a:gd name="T8" fmla="*/ 0 w 141"/>
                  <a:gd name="T9" fmla="*/ 41 h 106"/>
                  <a:gd name="T10" fmla="*/ 38 w 141"/>
                  <a:gd name="T11" fmla="*/ 47 h 106"/>
                  <a:gd name="T12" fmla="*/ 127 w 141"/>
                  <a:gd name="T13" fmla="*/ 3 h 106"/>
                  <a:gd name="T14" fmla="*/ 132 w 141"/>
                  <a:gd name="T1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" h="106">
                    <a:moveTo>
                      <a:pt x="132" y="0"/>
                    </a:moveTo>
                    <a:cubicBezTo>
                      <a:pt x="129" y="4"/>
                      <a:pt x="127" y="6"/>
                      <a:pt x="127" y="6"/>
                    </a:cubicBezTo>
                    <a:cubicBezTo>
                      <a:pt x="127" y="6"/>
                      <a:pt x="133" y="7"/>
                      <a:pt x="141" y="9"/>
                    </a:cubicBezTo>
                    <a:cubicBezTo>
                      <a:pt x="114" y="32"/>
                      <a:pt x="75" y="69"/>
                      <a:pt x="47" y="87"/>
                    </a:cubicBezTo>
                    <a:cubicBezTo>
                      <a:pt x="16" y="106"/>
                      <a:pt x="0" y="49"/>
                      <a:pt x="0" y="41"/>
                    </a:cubicBezTo>
                    <a:cubicBezTo>
                      <a:pt x="0" y="32"/>
                      <a:pt x="11" y="45"/>
                      <a:pt x="38" y="47"/>
                    </a:cubicBezTo>
                    <a:cubicBezTo>
                      <a:pt x="64" y="49"/>
                      <a:pt x="107" y="18"/>
                      <a:pt x="127" y="3"/>
                    </a:cubicBezTo>
                    <a:cubicBezTo>
                      <a:pt x="129" y="2"/>
                      <a:pt x="131" y="1"/>
                      <a:pt x="132" y="0"/>
                    </a:cubicBezTo>
                  </a:path>
                </a:pathLst>
              </a:custGeom>
              <a:solidFill>
                <a:srgbClr val="F2A1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55000" lnSpcReduction="20000"/>
              </a:bodyPr>
              <a:lstStyle/>
              <a:p>
                <a:endParaRPr lang="zh-CN" altLang="en-US"/>
              </a:p>
            </p:txBody>
          </p:sp>
          <p:sp>
            <p:nvSpPr>
              <p:cNvPr id="193" name="îṧļïḋè"/>
              <p:cNvSpPr/>
              <p:nvPr/>
            </p:nvSpPr>
            <p:spPr bwMode="auto">
              <a:xfrm>
                <a:off x="1557337" y="4954587"/>
                <a:ext cx="166688" cy="171450"/>
              </a:xfrm>
              <a:custGeom>
                <a:avLst/>
                <a:gdLst>
                  <a:gd name="T0" fmla="*/ 75 w 80"/>
                  <a:gd name="T1" fmla="*/ 18 h 82"/>
                  <a:gd name="T2" fmla="*/ 75 w 80"/>
                  <a:gd name="T3" fmla="*/ 69 h 82"/>
                  <a:gd name="T4" fmla="*/ 15 w 80"/>
                  <a:gd name="T5" fmla="*/ 71 h 82"/>
                  <a:gd name="T6" fmla="*/ 23 w 80"/>
                  <a:gd name="T7" fmla="*/ 4 h 82"/>
                  <a:gd name="T8" fmla="*/ 75 w 80"/>
                  <a:gd name="T9" fmla="*/ 1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2">
                    <a:moveTo>
                      <a:pt x="75" y="18"/>
                    </a:moveTo>
                    <a:cubicBezTo>
                      <a:pt x="79" y="24"/>
                      <a:pt x="80" y="62"/>
                      <a:pt x="75" y="69"/>
                    </a:cubicBezTo>
                    <a:cubicBezTo>
                      <a:pt x="70" y="77"/>
                      <a:pt x="26" y="82"/>
                      <a:pt x="15" y="71"/>
                    </a:cubicBezTo>
                    <a:cubicBezTo>
                      <a:pt x="5" y="59"/>
                      <a:pt x="0" y="10"/>
                      <a:pt x="23" y="4"/>
                    </a:cubicBezTo>
                    <a:cubicBezTo>
                      <a:pt x="40" y="0"/>
                      <a:pt x="72" y="13"/>
                      <a:pt x="75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32500" lnSpcReduction="20000"/>
              </a:bodyPr>
              <a:lstStyle/>
              <a:p>
                <a:endParaRPr lang="zh-CN" altLang="en-US"/>
              </a:p>
            </p:txBody>
          </p:sp>
          <p:sp>
            <p:nvSpPr>
              <p:cNvPr id="194" name="íṣľïḓè"/>
              <p:cNvSpPr/>
              <p:nvPr/>
            </p:nvSpPr>
            <p:spPr bwMode="auto">
              <a:xfrm>
                <a:off x="2049462" y="4016375"/>
                <a:ext cx="246063" cy="249238"/>
              </a:xfrm>
              <a:custGeom>
                <a:avLst/>
                <a:gdLst>
                  <a:gd name="T0" fmla="*/ 94 w 118"/>
                  <a:gd name="T1" fmla="*/ 22 h 119"/>
                  <a:gd name="T2" fmla="*/ 71 w 118"/>
                  <a:gd name="T3" fmla="*/ 103 h 119"/>
                  <a:gd name="T4" fmla="*/ 22 w 118"/>
                  <a:gd name="T5" fmla="*/ 37 h 119"/>
                  <a:gd name="T6" fmla="*/ 94 w 118"/>
                  <a:gd name="T7" fmla="*/ 2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9">
                    <a:moveTo>
                      <a:pt x="94" y="22"/>
                    </a:moveTo>
                    <a:cubicBezTo>
                      <a:pt x="118" y="53"/>
                      <a:pt x="83" y="93"/>
                      <a:pt x="71" y="103"/>
                    </a:cubicBezTo>
                    <a:cubicBezTo>
                      <a:pt x="52" y="119"/>
                      <a:pt x="0" y="54"/>
                      <a:pt x="22" y="37"/>
                    </a:cubicBezTo>
                    <a:cubicBezTo>
                      <a:pt x="39" y="23"/>
                      <a:pt x="77" y="0"/>
                      <a:pt x="94" y="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62500" lnSpcReduction="20000"/>
              </a:bodyPr>
              <a:lstStyle/>
              <a:p>
                <a:endParaRPr lang="zh-CN" altLang="en-US"/>
              </a:p>
            </p:txBody>
          </p:sp>
          <p:sp>
            <p:nvSpPr>
              <p:cNvPr id="195" name="íṥlidê"/>
              <p:cNvSpPr/>
              <p:nvPr/>
            </p:nvSpPr>
            <p:spPr bwMode="auto">
              <a:xfrm>
                <a:off x="1576387" y="4451350"/>
                <a:ext cx="223838" cy="211138"/>
              </a:xfrm>
              <a:custGeom>
                <a:avLst/>
                <a:gdLst>
                  <a:gd name="T0" fmla="*/ 93 w 108"/>
                  <a:gd name="T1" fmla="*/ 84 h 101"/>
                  <a:gd name="T2" fmla="*/ 29 w 108"/>
                  <a:gd name="T3" fmla="*/ 96 h 101"/>
                  <a:gd name="T4" fmla="*/ 30 w 108"/>
                  <a:gd name="T5" fmla="*/ 7 h 101"/>
                  <a:gd name="T6" fmla="*/ 93 w 108"/>
                  <a:gd name="T7" fmla="*/ 22 h 101"/>
                  <a:gd name="T8" fmla="*/ 93 w 108"/>
                  <a:gd name="T9" fmla="*/ 8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01">
                    <a:moveTo>
                      <a:pt x="93" y="84"/>
                    </a:moveTo>
                    <a:cubicBezTo>
                      <a:pt x="75" y="96"/>
                      <a:pt x="44" y="101"/>
                      <a:pt x="29" y="96"/>
                    </a:cubicBezTo>
                    <a:cubicBezTo>
                      <a:pt x="8" y="91"/>
                      <a:pt x="0" y="20"/>
                      <a:pt x="30" y="7"/>
                    </a:cubicBezTo>
                    <a:cubicBezTo>
                      <a:pt x="47" y="0"/>
                      <a:pt x="78" y="7"/>
                      <a:pt x="93" y="22"/>
                    </a:cubicBezTo>
                    <a:cubicBezTo>
                      <a:pt x="108" y="37"/>
                      <a:pt x="108" y="74"/>
                      <a:pt x="93" y="8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47500" lnSpcReduction="20000"/>
              </a:bodyPr>
              <a:lstStyle/>
              <a:p>
                <a:endParaRPr lang="zh-CN" altLang="en-US"/>
              </a:p>
            </p:txBody>
          </p:sp>
          <p:sp>
            <p:nvSpPr>
              <p:cNvPr id="196" name="ïṧlídè"/>
              <p:cNvSpPr/>
              <p:nvPr/>
            </p:nvSpPr>
            <p:spPr bwMode="auto">
              <a:xfrm>
                <a:off x="1466850" y="4689475"/>
                <a:ext cx="206375" cy="222250"/>
              </a:xfrm>
              <a:custGeom>
                <a:avLst/>
                <a:gdLst>
                  <a:gd name="T0" fmla="*/ 92 w 99"/>
                  <a:gd name="T1" fmla="*/ 23 h 106"/>
                  <a:gd name="T2" fmla="*/ 36 w 99"/>
                  <a:gd name="T3" fmla="*/ 5 h 106"/>
                  <a:gd name="T4" fmla="*/ 27 w 99"/>
                  <a:gd name="T5" fmla="*/ 87 h 106"/>
                  <a:gd name="T6" fmla="*/ 88 w 99"/>
                  <a:gd name="T7" fmla="*/ 90 h 106"/>
                  <a:gd name="T8" fmla="*/ 92 w 99"/>
                  <a:gd name="T9" fmla="*/ 2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06">
                    <a:moveTo>
                      <a:pt x="92" y="23"/>
                    </a:moveTo>
                    <a:cubicBezTo>
                      <a:pt x="85" y="14"/>
                      <a:pt x="53" y="0"/>
                      <a:pt x="36" y="5"/>
                    </a:cubicBezTo>
                    <a:cubicBezTo>
                      <a:pt x="19" y="11"/>
                      <a:pt x="0" y="68"/>
                      <a:pt x="27" y="87"/>
                    </a:cubicBezTo>
                    <a:cubicBezTo>
                      <a:pt x="54" y="106"/>
                      <a:pt x="81" y="103"/>
                      <a:pt x="88" y="90"/>
                    </a:cubicBezTo>
                    <a:cubicBezTo>
                      <a:pt x="95" y="76"/>
                      <a:pt x="99" y="31"/>
                      <a:pt x="92" y="2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55000" lnSpcReduction="20000"/>
              </a:bodyPr>
              <a:lstStyle/>
              <a:p>
                <a:endParaRPr lang="zh-CN" altLang="en-US"/>
              </a:p>
            </p:txBody>
          </p:sp>
          <p:sp>
            <p:nvSpPr>
              <p:cNvPr id="197" name="iŝļïḍé"/>
              <p:cNvSpPr/>
              <p:nvPr/>
            </p:nvSpPr>
            <p:spPr bwMode="auto">
              <a:xfrm>
                <a:off x="673100" y="4689475"/>
                <a:ext cx="454025" cy="609600"/>
              </a:xfrm>
              <a:custGeom>
                <a:avLst/>
                <a:gdLst>
                  <a:gd name="T0" fmla="*/ 51 w 218"/>
                  <a:gd name="T1" fmla="*/ 0 h 292"/>
                  <a:gd name="T2" fmla="*/ 218 w 218"/>
                  <a:gd name="T3" fmla="*/ 256 h 292"/>
                  <a:gd name="T4" fmla="*/ 51 w 218"/>
                  <a:gd name="T5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" h="292">
                    <a:moveTo>
                      <a:pt x="51" y="0"/>
                    </a:moveTo>
                    <a:cubicBezTo>
                      <a:pt x="0" y="100"/>
                      <a:pt x="130" y="292"/>
                      <a:pt x="218" y="256"/>
                    </a:cubicBezTo>
                    <a:cubicBezTo>
                      <a:pt x="125" y="209"/>
                      <a:pt x="48" y="105"/>
                      <a:pt x="51" y="0"/>
                    </a:cubicBezTo>
                  </a:path>
                </a:pathLst>
              </a:custGeom>
              <a:solidFill>
                <a:srgbClr val="F2A1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/>
              </a:p>
            </p:txBody>
          </p:sp>
          <p:sp>
            <p:nvSpPr>
              <p:cNvPr id="198" name="îs1ïḑè"/>
              <p:cNvSpPr/>
              <p:nvPr/>
            </p:nvSpPr>
            <p:spPr bwMode="auto">
              <a:xfrm>
                <a:off x="706437" y="5213350"/>
                <a:ext cx="457200" cy="933450"/>
              </a:xfrm>
              <a:custGeom>
                <a:avLst/>
                <a:gdLst>
                  <a:gd name="T0" fmla="*/ 0 w 288"/>
                  <a:gd name="T1" fmla="*/ 588 h 588"/>
                  <a:gd name="T2" fmla="*/ 3 w 288"/>
                  <a:gd name="T3" fmla="*/ 588 h 588"/>
                  <a:gd name="T4" fmla="*/ 288 w 288"/>
                  <a:gd name="T5" fmla="*/ 378 h 588"/>
                  <a:gd name="T6" fmla="*/ 0 w 288"/>
                  <a:gd name="T7" fmla="*/ 0 h 588"/>
                  <a:gd name="T8" fmla="*/ 0 w 288"/>
                  <a:gd name="T9" fmla="*/ 58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588">
                    <a:moveTo>
                      <a:pt x="0" y="588"/>
                    </a:moveTo>
                    <a:lnTo>
                      <a:pt x="3" y="588"/>
                    </a:lnTo>
                    <a:lnTo>
                      <a:pt x="288" y="378"/>
                    </a:lnTo>
                    <a:lnTo>
                      <a:pt x="0" y="0"/>
                    </a:lnTo>
                    <a:lnTo>
                      <a:pt x="0" y="588"/>
                    </a:lnTo>
                    <a:close/>
                  </a:path>
                </a:pathLst>
              </a:custGeom>
              <a:solidFill>
                <a:srgbClr val="B3C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7" name="iṡ1ïḋe"/>
            <p:cNvGrpSpPr/>
            <p:nvPr/>
          </p:nvGrpSpPr>
          <p:grpSpPr>
            <a:xfrm>
              <a:off x="1158875" y="1376362"/>
              <a:ext cx="2232025" cy="2995613"/>
              <a:chOff x="1158875" y="1376362"/>
              <a:chExt cx="2232025" cy="2995613"/>
            </a:xfrm>
          </p:grpSpPr>
          <p:sp>
            <p:nvSpPr>
              <p:cNvPr id="178" name="iṧľiḋê"/>
              <p:cNvSpPr/>
              <p:nvPr/>
            </p:nvSpPr>
            <p:spPr bwMode="auto">
              <a:xfrm>
                <a:off x="1158875" y="1376362"/>
                <a:ext cx="2232025" cy="2182813"/>
              </a:xfrm>
              <a:custGeom>
                <a:avLst/>
                <a:gdLst>
                  <a:gd name="T0" fmla="*/ 533 w 1071"/>
                  <a:gd name="T1" fmla="*/ 1 h 1044"/>
                  <a:gd name="T2" fmla="*/ 1069 w 1071"/>
                  <a:gd name="T3" fmla="*/ 520 h 1044"/>
                  <a:gd name="T4" fmla="*/ 537 w 1071"/>
                  <a:gd name="T5" fmla="*/ 1043 h 1044"/>
                  <a:gd name="T6" fmla="*/ 1 w 1071"/>
                  <a:gd name="T7" fmla="*/ 524 h 1044"/>
                  <a:gd name="T8" fmla="*/ 533 w 1071"/>
                  <a:gd name="T9" fmla="*/ 1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1" h="1044">
                    <a:moveTo>
                      <a:pt x="533" y="1"/>
                    </a:moveTo>
                    <a:cubicBezTo>
                      <a:pt x="828" y="0"/>
                      <a:pt x="1068" y="232"/>
                      <a:pt x="1069" y="520"/>
                    </a:cubicBezTo>
                    <a:cubicBezTo>
                      <a:pt x="1071" y="808"/>
                      <a:pt x="832" y="1042"/>
                      <a:pt x="537" y="1043"/>
                    </a:cubicBezTo>
                    <a:cubicBezTo>
                      <a:pt x="242" y="1044"/>
                      <a:pt x="2" y="812"/>
                      <a:pt x="1" y="524"/>
                    </a:cubicBezTo>
                    <a:cubicBezTo>
                      <a:pt x="0" y="236"/>
                      <a:pt x="238" y="2"/>
                      <a:pt x="533" y="1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179" name="íśḻïḋe"/>
              <p:cNvGrpSpPr/>
              <p:nvPr/>
            </p:nvGrpSpPr>
            <p:grpSpPr>
              <a:xfrm>
                <a:off x="1277937" y="1493837"/>
                <a:ext cx="1992313" cy="1947863"/>
                <a:chOff x="1277937" y="1493837"/>
                <a:chExt cx="1992313" cy="1947863"/>
              </a:xfrm>
            </p:grpSpPr>
            <p:sp>
              <p:nvSpPr>
                <p:cNvPr id="184" name="iSḷiḑe"/>
                <p:cNvSpPr/>
                <p:nvPr/>
              </p:nvSpPr>
              <p:spPr bwMode="auto">
                <a:xfrm>
                  <a:off x="1277937" y="1493837"/>
                  <a:ext cx="1992313" cy="1947863"/>
                </a:xfrm>
                <a:custGeom>
                  <a:avLst/>
                  <a:gdLst>
                    <a:gd name="T0" fmla="*/ 476 w 956"/>
                    <a:gd name="T1" fmla="*/ 1 h 932"/>
                    <a:gd name="T2" fmla="*/ 955 w 956"/>
                    <a:gd name="T3" fmla="*/ 464 h 932"/>
                    <a:gd name="T4" fmla="*/ 480 w 956"/>
                    <a:gd name="T5" fmla="*/ 931 h 932"/>
                    <a:gd name="T6" fmla="*/ 1 w 956"/>
                    <a:gd name="T7" fmla="*/ 468 h 932"/>
                    <a:gd name="T8" fmla="*/ 476 w 956"/>
                    <a:gd name="T9" fmla="*/ 1 h 9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6" h="932">
                      <a:moveTo>
                        <a:pt x="476" y="1"/>
                      </a:moveTo>
                      <a:cubicBezTo>
                        <a:pt x="740" y="0"/>
                        <a:pt x="954" y="207"/>
                        <a:pt x="955" y="464"/>
                      </a:cubicBezTo>
                      <a:cubicBezTo>
                        <a:pt x="956" y="721"/>
                        <a:pt x="743" y="930"/>
                        <a:pt x="480" y="931"/>
                      </a:cubicBezTo>
                      <a:cubicBezTo>
                        <a:pt x="217" y="932"/>
                        <a:pt x="2" y="725"/>
                        <a:pt x="1" y="468"/>
                      </a:cubicBezTo>
                      <a:cubicBezTo>
                        <a:pt x="0" y="211"/>
                        <a:pt x="213" y="2"/>
                        <a:pt x="476" y="1"/>
                      </a:cubicBezTo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5" name="íš1íḓê"/>
                <p:cNvSpPr/>
                <p:nvPr/>
              </p:nvSpPr>
              <p:spPr bwMode="auto">
                <a:xfrm>
                  <a:off x="1333500" y="2009775"/>
                  <a:ext cx="1441450" cy="1379538"/>
                </a:xfrm>
                <a:custGeom>
                  <a:avLst/>
                  <a:gdLst>
                    <a:gd name="T0" fmla="*/ 691 w 691"/>
                    <a:gd name="T1" fmla="*/ 597 h 660"/>
                    <a:gd name="T2" fmla="*/ 459 w 691"/>
                    <a:gd name="T3" fmla="*/ 659 h 660"/>
                    <a:gd name="T4" fmla="*/ 0 w 691"/>
                    <a:gd name="T5" fmla="*/ 215 h 660"/>
                    <a:gd name="T6" fmla="*/ 56 w 691"/>
                    <a:gd name="T7" fmla="*/ 0 h 660"/>
                    <a:gd name="T8" fmla="*/ 28 w 691"/>
                    <a:gd name="T9" fmla="*/ 159 h 660"/>
                    <a:gd name="T10" fmla="*/ 515 w 691"/>
                    <a:gd name="T11" fmla="*/ 630 h 660"/>
                    <a:gd name="T12" fmla="*/ 691 w 691"/>
                    <a:gd name="T13" fmla="*/ 597 h 6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1" h="660">
                      <a:moveTo>
                        <a:pt x="691" y="597"/>
                      </a:moveTo>
                      <a:cubicBezTo>
                        <a:pt x="623" y="636"/>
                        <a:pt x="544" y="659"/>
                        <a:pt x="459" y="659"/>
                      </a:cubicBezTo>
                      <a:cubicBezTo>
                        <a:pt x="206" y="660"/>
                        <a:pt x="1" y="461"/>
                        <a:pt x="0" y="215"/>
                      </a:cubicBezTo>
                      <a:cubicBezTo>
                        <a:pt x="0" y="137"/>
                        <a:pt x="20" y="64"/>
                        <a:pt x="56" y="0"/>
                      </a:cubicBezTo>
                      <a:cubicBezTo>
                        <a:pt x="38" y="50"/>
                        <a:pt x="28" y="103"/>
                        <a:pt x="28" y="159"/>
                      </a:cubicBezTo>
                      <a:cubicBezTo>
                        <a:pt x="29" y="420"/>
                        <a:pt x="247" y="631"/>
                        <a:pt x="515" y="630"/>
                      </a:cubicBezTo>
                      <a:cubicBezTo>
                        <a:pt x="577" y="630"/>
                        <a:pt x="636" y="618"/>
                        <a:pt x="691" y="597"/>
                      </a:cubicBezTo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0" name="íṡľïḑê"/>
              <p:cNvGrpSpPr/>
              <p:nvPr/>
            </p:nvGrpSpPr>
            <p:grpSpPr>
              <a:xfrm>
                <a:off x="1771650" y="3430587"/>
                <a:ext cx="474662" cy="941388"/>
                <a:chOff x="1771650" y="3430587"/>
                <a:chExt cx="474662" cy="941388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82" name="iṡḷiḓè"/>
                <p:cNvSpPr/>
                <p:nvPr/>
              </p:nvSpPr>
              <p:spPr bwMode="auto">
                <a:xfrm>
                  <a:off x="1871662" y="3467100"/>
                  <a:ext cx="374650" cy="230188"/>
                </a:xfrm>
                <a:custGeom>
                  <a:avLst/>
                  <a:gdLst>
                    <a:gd name="T0" fmla="*/ 11 w 180"/>
                    <a:gd name="T1" fmla="*/ 0 h 110"/>
                    <a:gd name="T2" fmla="*/ 180 w 180"/>
                    <a:gd name="T3" fmla="*/ 32 h 110"/>
                    <a:gd name="T4" fmla="*/ 169 w 180"/>
                    <a:gd name="T5" fmla="*/ 96 h 110"/>
                    <a:gd name="T6" fmla="*/ 0 w 180"/>
                    <a:gd name="T7" fmla="*/ 64 h 110"/>
                    <a:gd name="T8" fmla="*/ 11 w 180"/>
                    <a:gd name="T9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0" h="110">
                      <a:moveTo>
                        <a:pt x="11" y="0"/>
                      </a:moveTo>
                      <a:cubicBezTo>
                        <a:pt x="180" y="32"/>
                        <a:pt x="180" y="32"/>
                        <a:pt x="180" y="32"/>
                      </a:cubicBezTo>
                      <a:cubicBezTo>
                        <a:pt x="169" y="96"/>
                        <a:pt x="169" y="96"/>
                        <a:pt x="169" y="96"/>
                      </a:cubicBezTo>
                      <a:cubicBezTo>
                        <a:pt x="104" y="110"/>
                        <a:pt x="47" y="99"/>
                        <a:pt x="0" y="64"/>
                      </a:cubicBez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62500" lnSpcReduction="20000"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3" name="ïṥlïḋé"/>
                <p:cNvSpPr/>
                <p:nvPr/>
              </p:nvSpPr>
              <p:spPr bwMode="auto">
                <a:xfrm>
                  <a:off x="1771650" y="3430587"/>
                  <a:ext cx="430213" cy="941388"/>
                </a:xfrm>
                <a:custGeom>
                  <a:avLst/>
                  <a:gdLst>
                    <a:gd name="T0" fmla="*/ 89 w 206"/>
                    <a:gd name="T1" fmla="*/ 0 h 450"/>
                    <a:gd name="T2" fmla="*/ 206 w 206"/>
                    <a:gd name="T3" fmla="*/ 22 h 450"/>
                    <a:gd name="T4" fmla="*/ 178 w 206"/>
                    <a:gd name="T5" fmla="*/ 161 h 450"/>
                    <a:gd name="T6" fmla="*/ 145 w 206"/>
                    <a:gd name="T7" fmla="*/ 391 h 450"/>
                    <a:gd name="T8" fmla="*/ 0 w 206"/>
                    <a:gd name="T9" fmla="*/ 450 h 450"/>
                    <a:gd name="T10" fmla="*/ 36 w 206"/>
                    <a:gd name="T11" fmla="*/ 270 h 450"/>
                    <a:gd name="T12" fmla="*/ 71 w 206"/>
                    <a:gd name="T13" fmla="*/ 94 h 450"/>
                    <a:gd name="T14" fmla="*/ 89 w 206"/>
                    <a:gd name="T15" fmla="*/ 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6" h="450">
                      <a:moveTo>
                        <a:pt x="89" y="0"/>
                      </a:moveTo>
                      <a:cubicBezTo>
                        <a:pt x="206" y="22"/>
                        <a:pt x="206" y="22"/>
                        <a:pt x="206" y="22"/>
                      </a:cubicBezTo>
                      <a:cubicBezTo>
                        <a:pt x="178" y="161"/>
                        <a:pt x="178" y="161"/>
                        <a:pt x="178" y="161"/>
                      </a:cubicBezTo>
                      <a:cubicBezTo>
                        <a:pt x="180" y="275"/>
                        <a:pt x="71" y="298"/>
                        <a:pt x="145" y="391"/>
                      </a:cubicBezTo>
                      <a:cubicBezTo>
                        <a:pt x="116" y="414"/>
                        <a:pt x="63" y="446"/>
                        <a:pt x="0" y="450"/>
                      </a:cubicBezTo>
                      <a:cubicBezTo>
                        <a:pt x="12" y="390"/>
                        <a:pt x="24" y="330"/>
                        <a:pt x="36" y="270"/>
                      </a:cubicBezTo>
                      <a:cubicBezTo>
                        <a:pt x="71" y="218"/>
                        <a:pt x="88" y="162"/>
                        <a:pt x="71" y="94"/>
                      </a:cubicBezTo>
                      <a:lnTo>
                        <a:pt x="8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zh-CN" altLang="en-US" dirty="0"/>
                </a:p>
              </p:txBody>
            </p:sp>
          </p:grpSp>
          <p:sp>
            <p:nvSpPr>
              <p:cNvPr id="181" name="íṩ1ïdè"/>
              <p:cNvSpPr/>
              <p:nvPr/>
            </p:nvSpPr>
            <p:spPr>
              <a:xfrm>
                <a:off x="1991349" y="2220045"/>
                <a:ext cx="565488" cy="49544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009" y="65310"/>
                    </a:moveTo>
                    <a:lnTo>
                      <a:pt x="117009" y="65310"/>
                    </a:lnTo>
                    <a:lnTo>
                      <a:pt x="117009" y="65310"/>
                    </a:lnTo>
                    <a:cubicBezTo>
                      <a:pt x="61993" y="91073"/>
                      <a:pt x="61993" y="91073"/>
                      <a:pt x="61993" y="91073"/>
                    </a:cubicBezTo>
                    <a:lnTo>
                      <a:pt x="61993" y="91073"/>
                    </a:lnTo>
                    <a:lnTo>
                      <a:pt x="61993" y="91073"/>
                    </a:lnTo>
                    <a:lnTo>
                      <a:pt x="61993" y="91073"/>
                    </a:lnTo>
                    <a:cubicBezTo>
                      <a:pt x="61993" y="92655"/>
                      <a:pt x="60598" y="92655"/>
                      <a:pt x="60598" y="92655"/>
                    </a:cubicBezTo>
                    <a:cubicBezTo>
                      <a:pt x="59202" y="92655"/>
                      <a:pt x="59202" y="92655"/>
                      <a:pt x="57807" y="91073"/>
                    </a:cubicBezTo>
                    <a:lnTo>
                      <a:pt x="57807" y="91073"/>
                    </a:lnTo>
                    <a:lnTo>
                      <a:pt x="57807" y="91073"/>
                    </a:lnTo>
                    <a:lnTo>
                      <a:pt x="57807" y="91073"/>
                    </a:lnTo>
                    <a:cubicBezTo>
                      <a:pt x="2990" y="65310"/>
                      <a:pt x="2990" y="65310"/>
                      <a:pt x="2990" y="65310"/>
                    </a:cubicBezTo>
                    <a:lnTo>
                      <a:pt x="2990" y="65310"/>
                    </a:lnTo>
                    <a:cubicBezTo>
                      <a:pt x="1395" y="65310"/>
                      <a:pt x="0" y="62146"/>
                      <a:pt x="0" y="60564"/>
                    </a:cubicBezTo>
                    <a:cubicBezTo>
                      <a:pt x="0" y="55819"/>
                      <a:pt x="2990" y="54237"/>
                      <a:pt x="5780" y="54237"/>
                    </a:cubicBezTo>
                    <a:cubicBezTo>
                      <a:pt x="7176" y="54237"/>
                      <a:pt x="7176" y="54237"/>
                      <a:pt x="8571" y="54237"/>
                    </a:cubicBezTo>
                    <a:lnTo>
                      <a:pt x="8571" y="54237"/>
                    </a:lnTo>
                    <a:lnTo>
                      <a:pt x="8571" y="54237"/>
                    </a:lnTo>
                    <a:lnTo>
                      <a:pt x="8571" y="54237"/>
                    </a:lnTo>
                    <a:cubicBezTo>
                      <a:pt x="60598" y="78192"/>
                      <a:pt x="60598" y="78192"/>
                      <a:pt x="60598" y="78192"/>
                    </a:cubicBezTo>
                    <a:cubicBezTo>
                      <a:pt x="112823" y="54237"/>
                      <a:pt x="112823" y="54237"/>
                      <a:pt x="112823" y="54237"/>
                    </a:cubicBezTo>
                    <a:lnTo>
                      <a:pt x="112823" y="54237"/>
                    </a:lnTo>
                    <a:lnTo>
                      <a:pt x="112823" y="54237"/>
                    </a:lnTo>
                    <a:lnTo>
                      <a:pt x="112823" y="54237"/>
                    </a:lnTo>
                    <a:lnTo>
                      <a:pt x="114219" y="54237"/>
                    </a:lnTo>
                    <a:cubicBezTo>
                      <a:pt x="118405" y="54237"/>
                      <a:pt x="119800" y="55819"/>
                      <a:pt x="119800" y="60564"/>
                    </a:cubicBezTo>
                    <a:cubicBezTo>
                      <a:pt x="119800" y="62146"/>
                      <a:pt x="118405" y="65310"/>
                      <a:pt x="117009" y="65310"/>
                    </a:cubicBezTo>
                    <a:close/>
                    <a:moveTo>
                      <a:pt x="117009" y="38192"/>
                    </a:moveTo>
                    <a:lnTo>
                      <a:pt x="117009" y="38192"/>
                    </a:lnTo>
                    <a:lnTo>
                      <a:pt x="117009" y="38192"/>
                    </a:lnTo>
                    <a:cubicBezTo>
                      <a:pt x="61993" y="63728"/>
                      <a:pt x="61993" y="63728"/>
                      <a:pt x="61993" y="63728"/>
                    </a:cubicBezTo>
                    <a:lnTo>
                      <a:pt x="61993" y="63728"/>
                    </a:lnTo>
                    <a:lnTo>
                      <a:pt x="61993" y="63728"/>
                    </a:lnTo>
                    <a:lnTo>
                      <a:pt x="61993" y="63728"/>
                    </a:lnTo>
                    <a:lnTo>
                      <a:pt x="60598" y="63728"/>
                    </a:lnTo>
                    <a:cubicBezTo>
                      <a:pt x="59202" y="63728"/>
                      <a:pt x="59202" y="63728"/>
                      <a:pt x="57807" y="63728"/>
                    </a:cubicBezTo>
                    <a:lnTo>
                      <a:pt x="57807" y="63728"/>
                    </a:lnTo>
                    <a:lnTo>
                      <a:pt x="57807" y="63728"/>
                    </a:lnTo>
                    <a:lnTo>
                      <a:pt x="57807" y="63728"/>
                    </a:lnTo>
                    <a:cubicBezTo>
                      <a:pt x="2990" y="38192"/>
                      <a:pt x="2990" y="38192"/>
                      <a:pt x="2990" y="38192"/>
                    </a:cubicBezTo>
                    <a:lnTo>
                      <a:pt x="2990" y="38192"/>
                    </a:lnTo>
                    <a:cubicBezTo>
                      <a:pt x="1395" y="36610"/>
                      <a:pt x="0" y="35028"/>
                      <a:pt x="0" y="31864"/>
                    </a:cubicBezTo>
                    <a:cubicBezTo>
                      <a:pt x="0" y="30282"/>
                      <a:pt x="1395" y="27118"/>
                      <a:pt x="2990" y="27118"/>
                    </a:cubicBezTo>
                    <a:lnTo>
                      <a:pt x="2990" y="27118"/>
                    </a:lnTo>
                    <a:cubicBezTo>
                      <a:pt x="57807" y="1581"/>
                      <a:pt x="57807" y="1581"/>
                      <a:pt x="57807" y="1581"/>
                    </a:cubicBezTo>
                    <a:lnTo>
                      <a:pt x="57807" y="1581"/>
                    </a:lnTo>
                    <a:lnTo>
                      <a:pt x="57807" y="1581"/>
                    </a:lnTo>
                    <a:lnTo>
                      <a:pt x="57807" y="1581"/>
                    </a:lnTo>
                    <a:cubicBezTo>
                      <a:pt x="59202" y="0"/>
                      <a:pt x="59202" y="0"/>
                      <a:pt x="60598" y="0"/>
                    </a:cubicBezTo>
                    <a:cubicBezTo>
                      <a:pt x="60598" y="0"/>
                      <a:pt x="61993" y="0"/>
                      <a:pt x="61993" y="1581"/>
                    </a:cubicBezTo>
                    <a:lnTo>
                      <a:pt x="61993" y="1581"/>
                    </a:lnTo>
                    <a:lnTo>
                      <a:pt x="61993" y="1581"/>
                    </a:lnTo>
                    <a:lnTo>
                      <a:pt x="61993" y="1581"/>
                    </a:lnTo>
                    <a:cubicBezTo>
                      <a:pt x="117009" y="27118"/>
                      <a:pt x="117009" y="27118"/>
                      <a:pt x="117009" y="27118"/>
                    </a:cubicBezTo>
                    <a:lnTo>
                      <a:pt x="117009" y="27118"/>
                    </a:lnTo>
                    <a:cubicBezTo>
                      <a:pt x="118405" y="27118"/>
                      <a:pt x="119800" y="30282"/>
                      <a:pt x="119800" y="31864"/>
                    </a:cubicBezTo>
                    <a:cubicBezTo>
                      <a:pt x="119800" y="35028"/>
                      <a:pt x="118405" y="36610"/>
                      <a:pt x="117009" y="38192"/>
                    </a:cubicBezTo>
                    <a:close/>
                    <a:moveTo>
                      <a:pt x="5780" y="81355"/>
                    </a:moveTo>
                    <a:lnTo>
                      <a:pt x="5780" y="81355"/>
                    </a:lnTo>
                    <a:cubicBezTo>
                      <a:pt x="7176" y="81355"/>
                      <a:pt x="7176" y="81355"/>
                      <a:pt x="8571" y="81355"/>
                    </a:cubicBezTo>
                    <a:lnTo>
                      <a:pt x="8571" y="81355"/>
                    </a:lnTo>
                    <a:lnTo>
                      <a:pt x="8571" y="81355"/>
                    </a:lnTo>
                    <a:lnTo>
                      <a:pt x="8571" y="81355"/>
                    </a:lnTo>
                    <a:cubicBezTo>
                      <a:pt x="60598" y="106892"/>
                      <a:pt x="60598" y="106892"/>
                      <a:pt x="60598" y="106892"/>
                    </a:cubicBezTo>
                    <a:cubicBezTo>
                      <a:pt x="112823" y="81355"/>
                      <a:pt x="112823" y="81355"/>
                      <a:pt x="112823" y="81355"/>
                    </a:cubicBezTo>
                    <a:lnTo>
                      <a:pt x="112823" y="81355"/>
                    </a:lnTo>
                    <a:lnTo>
                      <a:pt x="112823" y="81355"/>
                    </a:lnTo>
                    <a:lnTo>
                      <a:pt x="112823" y="81355"/>
                    </a:lnTo>
                    <a:lnTo>
                      <a:pt x="114219" y="81355"/>
                    </a:lnTo>
                    <a:cubicBezTo>
                      <a:pt x="118405" y="81355"/>
                      <a:pt x="119800" y="84519"/>
                      <a:pt x="119800" y="87683"/>
                    </a:cubicBezTo>
                    <a:cubicBezTo>
                      <a:pt x="119800" y="91073"/>
                      <a:pt x="118405" y="92655"/>
                      <a:pt x="117009" y="94237"/>
                    </a:cubicBezTo>
                    <a:lnTo>
                      <a:pt x="117009" y="94237"/>
                    </a:lnTo>
                    <a:cubicBezTo>
                      <a:pt x="61993" y="119774"/>
                      <a:pt x="61993" y="119774"/>
                      <a:pt x="61993" y="119774"/>
                    </a:cubicBezTo>
                    <a:lnTo>
                      <a:pt x="61993" y="119774"/>
                    </a:lnTo>
                    <a:lnTo>
                      <a:pt x="61993" y="119774"/>
                    </a:lnTo>
                    <a:lnTo>
                      <a:pt x="61993" y="119774"/>
                    </a:lnTo>
                    <a:lnTo>
                      <a:pt x="60598" y="119774"/>
                    </a:lnTo>
                    <a:cubicBezTo>
                      <a:pt x="59202" y="119774"/>
                      <a:pt x="59202" y="119774"/>
                      <a:pt x="57807" y="119774"/>
                    </a:cubicBezTo>
                    <a:lnTo>
                      <a:pt x="57807" y="119774"/>
                    </a:lnTo>
                    <a:lnTo>
                      <a:pt x="57807" y="119774"/>
                    </a:lnTo>
                    <a:lnTo>
                      <a:pt x="57807" y="119774"/>
                    </a:lnTo>
                    <a:cubicBezTo>
                      <a:pt x="2990" y="94237"/>
                      <a:pt x="2990" y="94237"/>
                      <a:pt x="2990" y="94237"/>
                    </a:cubicBezTo>
                    <a:lnTo>
                      <a:pt x="2990" y="94237"/>
                    </a:lnTo>
                    <a:cubicBezTo>
                      <a:pt x="1395" y="92655"/>
                      <a:pt x="0" y="91073"/>
                      <a:pt x="0" y="87683"/>
                    </a:cubicBezTo>
                    <a:cubicBezTo>
                      <a:pt x="0" y="84519"/>
                      <a:pt x="2990" y="81355"/>
                      <a:pt x="5780" y="813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 anchorCtr="0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sz="360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019175" y="247650"/>
            <a:ext cx="10334624" cy="619126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zh-CN" altLang="en-US"/>
              <a:t>此处</a:t>
            </a:r>
            <a:r>
              <a:rPr lang="zh-CN" altLang="en-US" dirty="0"/>
              <a:t>编辑母版标题样式</a:t>
            </a:r>
            <a:endParaRPr lang="zh-CN" altLang="en-US" dirty="0"/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150659" y="127090"/>
            <a:ext cx="672861" cy="643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矩形 426"/>
          <p:cNvSpPr/>
          <p:nvPr userDrawn="1"/>
        </p:nvSpPr>
        <p:spPr>
          <a:xfrm>
            <a:off x="0" y="-282633"/>
            <a:ext cx="12192000" cy="7208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等腰三角形 1"/>
          <p:cNvSpPr/>
          <p:nvPr userDrawn="1"/>
        </p:nvSpPr>
        <p:spPr>
          <a:xfrm>
            <a:off x="1570432" y="5708388"/>
            <a:ext cx="582218" cy="5019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9" name="图片 208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6850743" cy="6850743"/>
          </a:xfrm>
          <a:prstGeom prst="rect">
            <a:avLst/>
          </a:prstGeom>
        </p:spPr>
      </p:pic>
      <p:sp>
        <p:nvSpPr>
          <p:cNvPr id="210" name="椭圆 209"/>
          <p:cNvSpPr/>
          <p:nvPr userDrawn="1"/>
        </p:nvSpPr>
        <p:spPr>
          <a:xfrm flipH="1">
            <a:off x="1250673" y="1121228"/>
            <a:ext cx="4644573" cy="4644573"/>
          </a:xfrm>
          <a:prstGeom prst="ellipse">
            <a:avLst/>
          </a:prstGeom>
          <a:blipFill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 userDrawn="1"/>
        </p:nvCxnSpPr>
        <p:spPr>
          <a:xfrm flipV="1">
            <a:off x="0" y="803724"/>
            <a:ext cx="11291976" cy="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63767" y="357357"/>
            <a:ext cx="735172" cy="271046"/>
            <a:chOff x="264939" y="188640"/>
            <a:chExt cx="604358" cy="216024"/>
          </a:xfrm>
        </p:grpSpPr>
        <p:sp>
          <p:nvSpPr>
            <p:cNvPr id="21" name="燕尾形 7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燕尾形 8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2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燕尾形 9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iconfont-11253-5327464"/>
          <p:cNvSpPr>
            <a:spLocks noChangeAspect="1"/>
          </p:cNvSpPr>
          <p:nvPr userDrawn="1"/>
        </p:nvSpPr>
        <p:spPr bwMode="auto">
          <a:xfrm>
            <a:off x="11263213" y="223316"/>
            <a:ext cx="432794" cy="648189"/>
          </a:xfrm>
          <a:custGeom>
            <a:avLst/>
            <a:gdLst>
              <a:gd name="T0" fmla="*/ 6001 w 6672"/>
              <a:gd name="T1" fmla="*/ 4661 h 9999"/>
              <a:gd name="T2" fmla="*/ 5128 w 6672"/>
              <a:gd name="T3" fmla="*/ 5850 h 9999"/>
              <a:gd name="T4" fmla="*/ 5212 w 6672"/>
              <a:gd name="T5" fmla="*/ 7084 h 9999"/>
              <a:gd name="T6" fmla="*/ 5212 w 6672"/>
              <a:gd name="T7" fmla="*/ 7916 h 9999"/>
              <a:gd name="T8" fmla="*/ 5003 w 6672"/>
              <a:gd name="T9" fmla="*/ 8749 h 9999"/>
              <a:gd name="T10" fmla="*/ 4294 w 6672"/>
              <a:gd name="T11" fmla="*/ 9374 h 9999"/>
              <a:gd name="T12" fmla="*/ 3336 w 6672"/>
              <a:gd name="T13" fmla="*/ 9999 h 9999"/>
              <a:gd name="T14" fmla="*/ 2377 w 6672"/>
              <a:gd name="T15" fmla="*/ 9374 h 9999"/>
              <a:gd name="T16" fmla="*/ 1668 w 6672"/>
              <a:gd name="T17" fmla="*/ 8749 h 9999"/>
              <a:gd name="T18" fmla="*/ 1460 w 6672"/>
              <a:gd name="T19" fmla="*/ 7916 h 9999"/>
              <a:gd name="T20" fmla="*/ 1460 w 6672"/>
              <a:gd name="T21" fmla="*/ 7084 h 9999"/>
              <a:gd name="T22" fmla="*/ 1543 w 6672"/>
              <a:gd name="T23" fmla="*/ 5850 h 9999"/>
              <a:gd name="T24" fmla="*/ 671 w 6672"/>
              <a:gd name="T25" fmla="*/ 4661 h 9999"/>
              <a:gd name="T26" fmla="*/ 291 w 6672"/>
              <a:gd name="T27" fmla="*/ 1715 h 9999"/>
              <a:gd name="T28" fmla="*/ 2120 w 6672"/>
              <a:gd name="T29" fmla="*/ 212 h 9999"/>
              <a:gd name="T30" fmla="*/ 4550 w 6672"/>
              <a:gd name="T31" fmla="*/ 212 h 9999"/>
              <a:gd name="T32" fmla="*/ 6378 w 6672"/>
              <a:gd name="T33" fmla="*/ 1715 h 9999"/>
              <a:gd name="T34" fmla="*/ 5840 w 6672"/>
              <a:gd name="T35" fmla="*/ 2916 h 9999"/>
              <a:gd name="T36" fmla="*/ 5028 w 6672"/>
              <a:gd name="T37" fmla="*/ 1383 h 9999"/>
              <a:gd name="T38" fmla="*/ 3339 w 6672"/>
              <a:gd name="T39" fmla="*/ 833 h 9999"/>
              <a:gd name="T40" fmla="*/ 1651 w 6672"/>
              <a:gd name="T41" fmla="*/ 1383 h 9999"/>
              <a:gd name="T42" fmla="*/ 839 w 6672"/>
              <a:gd name="T43" fmla="*/ 2916 h 9999"/>
              <a:gd name="T44" fmla="*/ 1481 w 6672"/>
              <a:gd name="T45" fmla="*/ 4304 h 9999"/>
              <a:gd name="T46" fmla="*/ 2597 w 6672"/>
              <a:gd name="T47" fmla="*/ 6459 h 9999"/>
              <a:gd name="T48" fmla="*/ 4999 w 6672"/>
              <a:gd name="T49" fmla="*/ 4519 h 9999"/>
              <a:gd name="T50" fmla="*/ 5397 w 6672"/>
              <a:gd name="T51" fmla="*/ 4089 h 9999"/>
              <a:gd name="T52" fmla="*/ 4798 w 6672"/>
              <a:gd name="T53" fmla="*/ 2916 h 9999"/>
              <a:gd name="T54" fmla="*/ 4591 w 6672"/>
              <a:gd name="T55" fmla="*/ 3124 h 9999"/>
              <a:gd name="T56" fmla="*/ 4383 w 6672"/>
              <a:gd name="T57" fmla="*/ 2916 h 9999"/>
              <a:gd name="T58" fmla="*/ 3341 w 6672"/>
              <a:gd name="T59" fmla="*/ 2291 h 9999"/>
              <a:gd name="T60" fmla="*/ 3133 w 6672"/>
              <a:gd name="T61" fmla="*/ 2084 h 9999"/>
              <a:gd name="T62" fmla="*/ 3341 w 6672"/>
              <a:gd name="T63" fmla="*/ 1876 h 9999"/>
              <a:gd name="T64" fmla="*/ 4556 w 6672"/>
              <a:gd name="T65" fmla="*/ 2333 h 9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672" h="9999">
                <a:moveTo>
                  <a:pt x="6672" y="2916"/>
                </a:moveTo>
                <a:cubicBezTo>
                  <a:pt x="6672" y="3589"/>
                  <a:pt x="6448" y="4171"/>
                  <a:pt x="6001" y="4661"/>
                </a:cubicBezTo>
                <a:cubicBezTo>
                  <a:pt x="5806" y="4874"/>
                  <a:pt x="5643" y="5063"/>
                  <a:pt x="5516" y="5229"/>
                </a:cubicBezTo>
                <a:cubicBezTo>
                  <a:pt x="5387" y="5394"/>
                  <a:pt x="5258" y="5601"/>
                  <a:pt x="5128" y="5850"/>
                </a:cubicBezTo>
                <a:cubicBezTo>
                  <a:pt x="4997" y="6100"/>
                  <a:pt x="4925" y="6334"/>
                  <a:pt x="4907" y="6549"/>
                </a:cubicBezTo>
                <a:cubicBezTo>
                  <a:pt x="5111" y="6671"/>
                  <a:pt x="5212" y="6849"/>
                  <a:pt x="5212" y="7084"/>
                </a:cubicBezTo>
                <a:cubicBezTo>
                  <a:pt x="5212" y="7244"/>
                  <a:pt x="5157" y="7384"/>
                  <a:pt x="5049" y="7500"/>
                </a:cubicBezTo>
                <a:cubicBezTo>
                  <a:pt x="5158" y="7617"/>
                  <a:pt x="5212" y="7756"/>
                  <a:pt x="5212" y="7916"/>
                </a:cubicBezTo>
                <a:cubicBezTo>
                  <a:pt x="5212" y="8142"/>
                  <a:pt x="5114" y="8317"/>
                  <a:pt x="4918" y="8444"/>
                </a:cubicBezTo>
                <a:cubicBezTo>
                  <a:pt x="4974" y="8544"/>
                  <a:pt x="5003" y="8645"/>
                  <a:pt x="5003" y="8749"/>
                </a:cubicBezTo>
                <a:cubicBezTo>
                  <a:pt x="5003" y="8949"/>
                  <a:pt x="4934" y="9102"/>
                  <a:pt x="4798" y="9211"/>
                </a:cubicBezTo>
                <a:cubicBezTo>
                  <a:pt x="4662" y="9320"/>
                  <a:pt x="4493" y="9374"/>
                  <a:pt x="4294" y="9374"/>
                </a:cubicBezTo>
                <a:cubicBezTo>
                  <a:pt x="4208" y="9565"/>
                  <a:pt x="4077" y="9716"/>
                  <a:pt x="3903" y="9829"/>
                </a:cubicBezTo>
                <a:cubicBezTo>
                  <a:pt x="3730" y="9940"/>
                  <a:pt x="3541" y="9999"/>
                  <a:pt x="3336" y="9999"/>
                </a:cubicBezTo>
                <a:cubicBezTo>
                  <a:pt x="3132" y="9999"/>
                  <a:pt x="2942" y="9942"/>
                  <a:pt x="2768" y="9829"/>
                </a:cubicBezTo>
                <a:cubicBezTo>
                  <a:pt x="2595" y="9717"/>
                  <a:pt x="2465" y="9564"/>
                  <a:pt x="2377" y="9374"/>
                </a:cubicBezTo>
                <a:cubicBezTo>
                  <a:pt x="2177" y="9374"/>
                  <a:pt x="2008" y="9319"/>
                  <a:pt x="1873" y="9211"/>
                </a:cubicBezTo>
                <a:cubicBezTo>
                  <a:pt x="1737" y="9102"/>
                  <a:pt x="1668" y="8949"/>
                  <a:pt x="1668" y="8749"/>
                </a:cubicBezTo>
                <a:cubicBezTo>
                  <a:pt x="1668" y="8645"/>
                  <a:pt x="1697" y="8541"/>
                  <a:pt x="1753" y="8444"/>
                </a:cubicBezTo>
                <a:cubicBezTo>
                  <a:pt x="1558" y="8317"/>
                  <a:pt x="1460" y="8142"/>
                  <a:pt x="1460" y="7916"/>
                </a:cubicBezTo>
                <a:cubicBezTo>
                  <a:pt x="1460" y="7756"/>
                  <a:pt x="1515" y="7616"/>
                  <a:pt x="1622" y="7500"/>
                </a:cubicBezTo>
                <a:cubicBezTo>
                  <a:pt x="1513" y="7382"/>
                  <a:pt x="1460" y="7244"/>
                  <a:pt x="1460" y="7084"/>
                </a:cubicBezTo>
                <a:cubicBezTo>
                  <a:pt x="1460" y="6850"/>
                  <a:pt x="1561" y="6671"/>
                  <a:pt x="1765" y="6549"/>
                </a:cubicBezTo>
                <a:cubicBezTo>
                  <a:pt x="1747" y="6333"/>
                  <a:pt x="1673" y="6097"/>
                  <a:pt x="1543" y="5850"/>
                </a:cubicBezTo>
                <a:cubicBezTo>
                  <a:pt x="1412" y="5600"/>
                  <a:pt x="1285" y="5393"/>
                  <a:pt x="1156" y="5229"/>
                </a:cubicBezTo>
                <a:cubicBezTo>
                  <a:pt x="1027" y="5064"/>
                  <a:pt x="865" y="4875"/>
                  <a:pt x="671" y="4661"/>
                </a:cubicBezTo>
                <a:cubicBezTo>
                  <a:pt x="223" y="4171"/>
                  <a:pt x="0" y="3589"/>
                  <a:pt x="0" y="2916"/>
                </a:cubicBezTo>
                <a:cubicBezTo>
                  <a:pt x="0" y="2486"/>
                  <a:pt x="97" y="2086"/>
                  <a:pt x="291" y="1715"/>
                </a:cubicBezTo>
                <a:cubicBezTo>
                  <a:pt x="485" y="1344"/>
                  <a:pt x="737" y="1036"/>
                  <a:pt x="1052" y="791"/>
                </a:cubicBezTo>
                <a:cubicBezTo>
                  <a:pt x="1367" y="546"/>
                  <a:pt x="1723" y="354"/>
                  <a:pt x="2120" y="212"/>
                </a:cubicBezTo>
                <a:cubicBezTo>
                  <a:pt x="2516" y="71"/>
                  <a:pt x="2922" y="0"/>
                  <a:pt x="3335" y="0"/>
                </a:cubicBezTo>
                <a:cubicBezTo>
                  <a:pt x="3747" y="0"/>
                  <a:pt x="4152" y="71"/>
                  <a:pt x="4550" y="212"/>
                </a:cubicBezTo>
                <a:cubicBezTo>
                  <a:pt x="4947" y="354"/>
                  <a:pt x="5303" y="546"/>
                  <a:pt x="5617" y="791"/>
                </a:cubicBezTo>
                <a:cubicBezTo>
                  <a:pt x="5932" y="1036"/>
                  <a:pt x="6186" y="1345"/>
                  <a:pt x="6378" y="1715"/>
                </a:cubicBezTo>
                <a:cubicBezTo>
                  <a:pt x="6577" y="2086"/>
                  <a:pt x="6672" y="2485"/>
                  <a:pt x="6672" y="2916"/>
                </a:cubicBezTo>
                <a:close/>
                <a:moveTo>
                  <a:pt x="5840" y="2916"/>
                </a:moveTo>
                <a:cubicBezTo>
                  <a:pt x="5840" y="2604"/>
                  <a:pt x="5765" y="2313"/>
                  <a:pt x="5615" y="2044"/>
                </a:cubicBezTo>
                <a:cubicBezTo>
                  <a:pt x="5465" y="1775"/>
                  <a:pt x="5269" y="1555"/>
                  <a:pt x="5028" y="1383"/>
                </a:cubicBezTo>
                <a:cubicBezTo>
                  <a:pt x="4787" y="1211"/>
                  <a:pt x="4519" y="1078"/>
                  <a:pt x="4228" y="979"/>
                </a:cubicBezTo>
                <a:cubicBezTo>
                  <a:pt x="3934" y="881"/>
                  <a:pt x="3639" y="833"/>
                  <a:pt x="3339" y="833"/>
                </a:cubicBezTo>
                <a:cubicBezTo>
                  <a:pt x="3039" y="833"/>
                  <a:pt x="2743" y="883"/>
                  <a:pt x="2451" y="979"/>
                </a:cubicBezTo>
                <a:cubicBezTo>
                  <a:pt x="2157" y="1076"/>
                  <a:pt x="1891" y="1211"/>
                  <a:pt x="1651" y="1383"/>
                </a:cubicBezTo>
                <a:cubicBezTo>
                  <a:pt x="1409" y="1554"/>
                  <a:pt x="1214" y="1775"/>
                  <a:pt x="1064" y="2044"/>
                </a:cubicBezTo>
                <a:cubicBezTo>
                  <a:pt x="914" y="2314"/>
                  <a:pt x="839" y="2604"/>
                  <a:pt x="839" y="2916"/>
                </a:cubicBezTo>
                <a:cubicBezTo>
                  <a:pt x="839" y="3354"/>
                  <a:pt x="988" y="3745"/>
                  <a:pt x="1282" y="4089"/>
                </a:cubicBezTo>
                <a:cubicBezTo>
                  <a:pt x="1326" y="4138"/>
                  <a:pt x="1392" y="4208"/>
                  <a:pt x="1481" y="4304"/>
                </a:cubicBezTo>
                <a:cubicBezTo>
                  <a:pt x="1571" y="4400"/>
                  <a:pt x="1634" y="4471"/>
                  <a:pt x="1679" y="4519"/>
                </a:cubicBezTo>
                <a:cubicBezTo>
                  <a:pt x="2236" y="5183"/>
                  <a:pt x="2541" y="5829"/>
                  <a:pt x="2597" y="6459"/>
                </a:cubicBezTo>
                <a:lnTo>
                  <a:pt x="4082" y="6459"/>
                </a:lnTo>
                <a:cubicBezTo>
                  <a:pt x="4138" y="5829"/>
                  <a:pt x="4444" y="5183"/>
                  <a:pt x="4999" y="4519"/>
                </a:cubicBezTo>
                <a:cubicBezTo>
                  <a:pt x="5043" y="4470"/>
                  <a:pt x="5109" y="4400"/>
                  <a:pt x="5198" y="4304"/>
                </a:cubicBezTo>
                <a:cubicBezTo>
                  <a:pt x="5288" y="4209"/>
                  <a:pt x="5352" y="4136"/>
                  <a:pt x="5397" y="4089"/>
                </a:cubicBezTo>
                <a:cubicBezTo>
                  <a:pt x="5693" y="3744"/>
                  <a:pt x="5839" y="3354"/>
                  <a:pt x="5840" y="2916"/>
                </a:cubicBezTo>
                <a:close/>
                <a:moveTo>
                  <a:pt x="4798" y="2916"/>
                </a:moveTo>
                <a:cubicBezTo>
                  <a:pt x="4798" y="2973"/>
                  <a:pt x="4778" y="3023"/>
                  <a:pt x="4737" y="3063"/>
                </a:cubicBezTo>
                <a:cubicBezTo>
                  <a:pt x="4696" y="3104"/>
                  <a:pt x="4646" y="3124"/>
                  <a:pt x="4591" y="3124"/>
                </a:cubicBezTo>
                <a:cubicBezTo>
                  <a:pt x="4534" y="3124"/>
                  <a:pt x="4484" y="3104"/>
                  <a:pt x="4444" y="3063"/>
                </a:cubicBezTo>
                <a:cubicBezTo>
                  <a:pt x="4403" y="3021"/>
                  <a:pt x="4383" y="2971"/>
                  <a:pt x="4383" y="2916"/>
                </a:cubicBezTo>
                <a:cubicBezTo>
                  <a:pt x="4383" y="2716"/>
                  <a:pt x="4266" y="2563"/>
                  <a:pt x="4031" y="2454"/>
                </a:cubicBezTo>
                <a:cubicBezTo>
                  <a:pt x="3797" y="2345"/>
                  <a:pt x="3567" y="2291"/>
                  <a:pt x="3341" y="2291"/>
                </a:cubicBezTo>
                <a:cubicBezTo>
                  <a:pt x="3284" y="2291"/>
                  <a:pt x="3234" y="2271"/>
                  <a:pt x="3194" y="2230"/>
                </a:cubicBezTo>
                <a:cubicBezTo>
                  <a:pt x="3153" y="2189"/>
                  <a:pt x="3133" y="2139"/>
                  <a:pt x="3133" y="2084"/>
                </a:cubicBezTo>
                <a:cubicBezTo>
                  <a:pt x="3133" y="2028"/>
                  <a:pt x="3153" y="1978"/>
                  <a:pt x="3194" y="1938"/>
                </a:cubicBezTo>
                <a:cubicBezTo>
                  <a:pt x="3236" y="1896"/>
                  <a:pt x="3286" y="1876"/>
                  <a:pt x="3341" y="1876"/>
                </a:cubicBezTo>
                <a:cubicBezTo>
                  <a:pt x="3557" y="1876"/>
                  <a:pt x="3774" y="1910"/>
                  <a:pt x="3988" y="1980"/>
                </a:cubicBezTo>
                <a:cubicBezTo>
                  <a:pt x="4202" y="2050"/>
                  <a:pt x="4392" y="2166"/>
                  <a:pt x="4556" y="2333"/>
                </a:cubicBezTo>
                <a:cubicBezTo>
                  <a:pt x="4717" y="2494"/>
                  <a:pt x="4798" y="2690"/>
                  <a:pt x="4798" y="291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457200" algn="just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ea"/>
          <a:ea typeface="+mn-ea"/>
          <a:cs typeface="+mn-cs"/>
        </a:defRPr>
      </a:lvl1pPr>
      <a:lvl2pPr marL="457200" indent="457200" algn="just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914400" indent="457200" algn="just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ea"/>
          <a:ea typeface="+mn-ea"/>
          <a:cs typeface="+mn-cs"/>
        </a:defRPr>
      </a:lvl3pPr>
      <a:lvl4pPr marL="1371600" indent="457200" algn="just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ea"/>
          <a:ea typeface="+mn-ea"/>
          <a:cs typeface="+mn-cs"/>
        </a:defRPr>
      </a:lvl4pPr>
      <a:lvl5pPr marL="1828800" indent="457200" algn="just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6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tags" Target="../tags/tag2.xml"/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4294967295"/>
          </p:nvPr>
        </p:nvSpPr>
        <p:spPr>
          <a:xfrm>
            <a:off x="6928022" y="3712842"/>
            <a:ext cx="4134800" cy="5735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/>
          <a:p>
            <a:pPr indent="0" algn="ctr"/>
            <a:r>
              <a:rPr lang="zh-CN" altLang="en-US" sz="1800" b="1" dirty="0"/>
              <a:t>电子商务文案</a:t>
            </a:r>
            <a:r>
              <a:rPr lang="zh-CN" altLang="en-US" sz="1800" b="1" dirty="0" smtClean="0"/>
              <a:t>写作（</a:t>
            </a:r>
            <a:r>
              <a:rPr lang="zh-CN" altLang="en-US" sz="1800" b="1" dirty="0"/>
              <a:t>慕课版）</a:t>
            </a:r>
            <a:endParaRPr lang="zh-CN" altLang="en-US" sz="1800" b="1" dirty="0"/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5595458" y="602928"/>
            <a:ext cx="5922626" cy="252015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0" dirty="0"/>
              <a:t>项目八</a:t>
            </a:r>
            <a:br>
              <a:rPr lang="en-US" altLang="zh-CN" sz="2400" b="0" dirty="0"/>
            </a:br>
            <a:r>
              <a:rPr lang="en-US" altLang="zh-CN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b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sz="3600" dirty="0"/>
              <a:t>写作并排版微信文案</a:t>
            </a:r>
            <a:br>
              <a:rPr lang="en-US" altLang="zh-CN" sz="3600" dirty="0"/>
            </a:br>
            <a:r>
              <a:rPr lang="en-US" altLang="zh-CN" sz="3600" dirty="0"/>
              <a:t> </a:t>
            </a:r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0" name="任意多边形: 形状 149"/>
          <p:cNvSpPr/>
          <p:nvPr/>
        </p:nvSpPr>
        <p:spPr>
          <a:xfrm>
            <a:off x="2540000" y="-2124148"/>
            <a:ext cx="17921" cy="17921"/>
          </a:xfrm>
          <a:custGeom>
            <a:avLst/>
            <a:gdLst/>
            <a:ahLst/>
            <a:cxnLst/>
            <a:rect l="l" t="t" r="r" b="b"/>
            <a:pathLst>
              <a:path w="9525" h="9525"/>
            </a:pathLst>
          </a:custGeom>
          <a:solidFill>
            <a:srgbClr val="FFCB1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cxnSp>
        <p:nvCxnSpPr>
          <p:cNvPr id="42" name="直接连接符 41"/>
          <p:cNvCxnSpPr/>
          <p:nvPr/>
        </p:nvCxnSpPr>
        <p:spPr>
          <a:xfrm flipH="1">
            <a:off x="4797355" y="6011321"/>
            <a:ext cx="6265467" cy="0"/>
          </a:xfrm>
          <a:prstGeom prst="line">
            <a:avLst/>
          </a:prstGeom>
          <a:ln>
            <a:solidFill>
              <a:schemeClr val="accent3"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961" y="5367538"/>
            <a:ext cx="2159088" cy="4494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" y="-1"/>
            <a:ext cx="6850743" cy="6850743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 flipH="1">
            <a:off x="1250672" y="1121227"/>
            <a:ext cx="4644573" cy="4644573"/>
          </a:xfrm>
          <a:prstGeom prst="ellipse">
            <a:avLst/>
          </a:prstGeom>
          <a:blipFill rotWithShape="1"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 flipV="1">
            <a:off x="5180520" y="1542312"/>
            <a:ext cx="6166353" cy="37106"/>
          </a:xfrm>
          <a:prstGeom prst="line">
            <a:avLst/>
          </a:prstGeom>
          <a:ln>
            <a:solidFill>
              <a:schemeClr val="accent3"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 idx="4294967295"/>
          </p:nvPr>
        </p:nvSpPr>
        <p:spPr>
          <a:xfrm>
            <a:off x="6516110" y="2426823"/>
            <a:ext cx="5559425" cy="1272350"/>
          </a:xfrm>
          <a:prstGeom prst="rect">
            <a:avLst/>
          </a:prstGeom>
        </p:spPr>
        <p:txBody>
          <a:bodyPr/>
          <a:lstStyle/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感谢聆听！学习进步！</a:t>
            </a:r>
            <a:endParaRPr lang="zh-CN" altLang="en-US" b="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66" y="4285900"/>
            <a:ext cx="2159088" cy="44940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829168" y="3348153"/>
            <a:ext cx="4160257" cy="573525"/>
            <a:chOff x="6829168" y="3348153"/>
            <a:chExt cx="4160257" cy="573525"/>
          </a:xfrm>
        </p:grpSpPr>
        <p:sp>
          <p:nvSpPr>
            <p:cNvPr id="6" name="矩形: 圆角 11"/>
            <p:cNvSpPr/>
            <p:nvPr/>
          </p:nvSpPr>
          <p:spPr>
            <a:xfrm>
              <a:off x="6829168" y="3396313"/>
              <a:ext cx="4043409" cy="47720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endPara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副标题 4"/>
            <p:cNvSpPr txBox="1"/>
            <p:nvPr/>
          </p:nvSpPr>
          <p:spPr>
            <a:xfrm>
              <a:off x="6903308" y="3348153"/>
              <a:ext cx="4086117" cy="573525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txBody>
            <a:bodyPr anchor="ctr">
              <a:noAutofit/>
            </a:bodyPr>
            <a:lstStyle>
              <a:lvl1pPr marL="0" indent="457200" algn="just" defTabSz="914400" rtl="0" eaLnBrk="1" latinLnBrk="0" hangingPunct="1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457200" indent="457200" algn="just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914400" indent="457200" algn="just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371600" indent="457200" algn="just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1828800" indent="457200" algn="just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/>
              <a:r>
                <a:rPr lang="zh-CN" altLang="en-US" sz="1800" b="1" dirty="0"/>
                <a:t>电子商务文案</a:t>
              </a:r>
              <a:r>
                <a:rPr lang="zh-CN" altLang="en-US" sz="1800" b="1" dirty="0" smtClean="0"/>
                <a:t>写作（</a:t>
              </a:r>
              <a:r>
                <a:rPr lang="zh-CN" altLang="en-US" sz="1800" b="1" dirty="0"/>
                <a:t>慕课版）</a:t>
              </a:r>
              <a:endParaRPr lang="zh-CN" altLang="en-US" sz="1800" b="1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697417" y="1449044"/>
            <a:ext cx="6860269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dirty="0"/>
              <a:t>基于扩大业务、树立公司形象的考虑，特讯运营打算在年底新建企业微信账号和微信公众号，用于公司的官方运营管理，平时发布一些企业事项、广告文章等，并决定从企划部和营销部抽调一些成员组成临时的管理团队。在老李的安排下，艾米也加入了该团队。临近年底，艾米主动向老李询问工作内容。</a:t>
            </a:r>
            <a:endParaRPr lang="zh-CN" altLang="en-US" dirty="0"/>
          </a:p>
          <a:p>
            <a:pPr indent="457200" algn="just">
              <a:lnSpc>
                <a:spcPct val="150000"/>
              </a:lnSpc>
            </a:pPr>
            <a:r>
              <a:rPr lang="zh-CN" altLang="en-US" dirty="0"/>
              <a:t>艾米：“老李，我这次主要负责什么工作呢？”</a:t>
            </a:r>
            <a:endParaRPr lang="zh-CN" altLang="en-US" dirty="0"/>
          </a:p>
          <a:p>
            <a:pPr indent="457200" algn="just">
              <a:lnSpc>
                <a:spcPct val="150000"/>
              </a:lnSpc>
            </a:pPr>
            <a:r>
              <a:rPr lang="zh-CN" altLang="en-US" dirty="0"/>
              <a:t>老李：“你负责微信文案的写作和排版。”</a:t>
            </a:r>
            <a:endParaRPr lang="zh-CN" altLang="en-US" dirty="0"/>
          </a:p>
          <a:p>
            <a:pPr indent="457200" algn="just">
              <a:lnSpc>
                <a:spcPct val="150000"/>
              </a:lnSpc>
            </a:pPr>
            <a:r>
              <a:rPr lang="zh-CN" altLang="en-US" dirty="0"/>
              <a:t>艾米：“好的，我知道了。”</a:t>
            </a:r>
            <a:endParaRPr lang="zh-CN" altLang="en-US" dirty="0"/>
          </a:p>
        </p:txBody>
      </p:sp>
      <p:sp>
        <p:nvSpPr>
          <p:cNvPr id="12" name="任意多边形: 形状 29"/>
          <p:cNvSpPr/>
          <p:nvPr/>
        </p:nvSpPr>
        <p:spPr>
          <a:xfrm rot="16200000">
            <a:off x="-1295398" y="1295396"/>
            <a:ext cx="6858001" cy="4267204"/>
          </a:xfrm>
          <a:custGeom>
            <a:avLst/>
            <a:gdLst>
              <a:gd name="connsiteX0" fmla="*/ 0 w 12192000"/>
              <a:gd name="connsiteY0" fmla="*/ 0 h 3379741"/>
              <a:gd name="connsiteX1" fmla="*/ 12192000 w 12192000"/>
              <a:gd name="connsiteY1" fmla="*/ 0 h 3379741"/>
              <a:gd name="connsiteX2" fmla="*/ 12192000 w 12192000"/>
              <a:gd name="connsiteY2" fmla="*/ 2930290 h 3379741"/>
              <a:gd name="connsiteX3" fmla="*/ 12178240 w 12192000"/>
              <a:gd name="connsiteY3" fmla="*/ 2930290 h 3379741"/>
              <a:gd name="connsiteX4" fmla="*/ 12192000 w 12192000"/>
              <a:gd name="connsiteY4" fmla="*/ 2949521 h 3379741"/>
              <a:gd name="connsiteX5" fmla="*/ 6096000 w 12192000"/>
              <a:gd name="connsiteY5" fmla="*/ 3379741 h 3379741"/>
              <a:gd name="connsiteX6" fmla="*/ 0 w 12192000"/>
              <a:gd name="connsiteY6" fmla="*/ 2949521 h 3379741"/>
              <a:gd name="connsiteX7" fmla="*/ 13760 w 12192000"/>
              <a:gd name="connsiteY7" fmla="*/ 2930290 h 3379741"/>
              <a:gd name="connsiteX8" fmla="*/ 0 w 12192000"/>
              <a:gd name="connsiteY8" fmla="*/ 2930290 h 337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379741">
                <a:moveTo>
                  <a:pt x="0" y="0"/>
                </a:moveTo>
                <a:lnTo>
                  <a:pt x="12192000" y="0"/>
                </a:lnTo>
                <a:lnTo>
                  <a:pt x="12192000" y="2930290"/>
                </a:lnTo>
                <a:lnTo>
                  <a:pt x="12178240" y="2930290"/>
                </a:lnTo>
                <a:lnTo>
                  <a:pt x="12192000" y="2949521"/>
                </a:lnTo>
                <a:cubicBezTo>
                  <a:pt x="12192000" y="3187125"/>
                  <a:pt x="9462728" y="3379741"/>
                  <a:pt x="6096000" y="3379741"/>
                </a:cubicBezTo>
                <a:cubicBezTo>
                  <a:pt x="2729272" y="3379741"/>
                  <a:pt x="0" y="3187125"/>
                  <a:pt x="0" y="2949521"/>
                </a:cubicBezTo>
                <a:lnTo>
                  <a:pt x="13760" y="2930290"/>
                </a:lnTo>
                <a:lnTo>
                  <a:pt x="0" y="293029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45066" y="713067"/>
            <a:ext cx="327729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accent6"/>
                </a:solidFill>
                <a:cs typeface="+mn-ea"/>
                <a:sym typeface="+mn-lt"/>
              </a:rPr>
              <a:t>情景创设</a:t>
            </a:r>
            <a:endParaRPr lang="en-US" altLang="zh-CN" sz="3600" b="1" dirty="0">
              <a:solidFill>
                <a:schemeClr val="accent6"/>
              </a:solidFill>
              <a:cs typeface="+mn-ea"/>
              <a:sym typeface="+mn-lt"/>
            </a:endParaRPr>
          </a:p>
          <a:p>
            <a:pPr algn="ctr"/>
            <a:r>
              <a:rPr lang="en-US" altLang="zh-CN" sz="4000" b="1" dirty="0">
                <a:solidFill>
                  <a:schemeClr val="accent6"/>
                </a:solidFill>
                <a:cs typeface="+mn-ea"/>
                <a:sym typeface="+mn-lt"/>
              </a:rPr>
              <a:t>SCENARIO</a:t>
            </a:r>
            <a:endParaRPr lang="tr-TR" altLang="zh-CN" sz="4000" b="1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grpSp>
        <p:nvGrpSpPr>
          <p:cNvPr id="14" name="ïṡḻïde"/>
          <p:cNvGrpSpPr/>
          <p:nvPr/>
        </p:nvGrpSpPr>
        <p:grpSpPr>
          <a:xfrm>
            <a:off x="-50107" y="2087562"/>
            <a:ext cx="2717800" cy="4770438"/>
            <a:chOff x="673100" y="1376362"/>
            <a:chExt cx="2717800" cy="4770438"/>
          </a:xfrm>
        </p:grpSpPr>
        <p:grpSp>
          <p:nvGrpSpPr>
            <p:cNvPr id="15" name="íšlîḓê"/>
            <p:cNvGrpSpPr/>
            <p:nvPr/>
          </p:nvGrpSpPr>
          <p:grpSpPr>
            <a:xfrm>
              <a:off x="673100" y="3527425"/>
              <a:ext cx="1809750" cy="2619375"/>
              <a:chOff x="673100" y="3527425"/>
              <a:chExt cx="1809750" cy="2619375"/>
            </a:xfrm>
          </p:grpSpPr>
          <p:sp>
            <p:nvSpPr>
              <p:cNvPr id="25" name="ïṩļïḍé"/>
              <p:cNvSpPr/>
              <p:nvPr/>
            </p:nvSpPr>
            <p:spPr bwMode="auto">
              <a:xfrm>
                <a:off x="706437" y="4152900"/>
                <a:ext cx="1516063" cy="1870075"/>
              </a:xfrm>
              <a:custGeom>
                <a:avLst/>
                <a:gdLst>
                  <a:gd name="T0" fmla="*/ 0 w 955"/>
                  <a:gd name="T1" fmla="*/ 429 h 1178"/>
                  <a:gd name="T2" fmla="*/ 0 w 955"/>
                  <a:gd name="T3" fmla="*/ 1178 h 1178"/>
                  <a:gd name="T4" fmla="*/ 955 w 955"/>
                  <a:gd name="T5" fmla="*/ 481 h 1178"/>
                  <a:gd name="T6" fmla="*/ 588 w 955"/>
                  <a:gd name="T7" fmla="*/ 0 h 1178"/>
                  <a:gd name="T8" fmla="*/ 0 w 955"/>
                  <a:gd name="T9" fmla="*/ 429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5" h="1178">
                    <a:moveTo>
                      <a:pt x="0" y="429"/>
                    </a:moveTo>
                    <a:lnTo>
                      <a:pt x="0" y="1178"/>
                    </a:lnTo>
                    <a:lnTo>
                      <a:pt x="955" y="481"/>
                    </a:lnTo>
                    <a:lnTo>
                      <a:pt x="588" y="0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FAC2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/>
              </a:p>
            </p:txBody>
          </p:sp>
          <p:sp>
            <p:nvSpPr>
              <p:cNvPr id="26" name="íšḻïďê"/>
              <p:cNvSpPr/>
              <p:nvPr/>
            </p:nvSpPr>
            <p:spPr bwMode="auto">
              <a:xfrm>
                <a:off x="706437" y="4740275"/>
                <a:ext cx="1516063" cy="1282700"/>
              </a:xfrm>
              <a:custGeom>
                <a:avLst/>
                <a:gdLst>
                  <a:gd name="T0" fmla="*/ 0 w 955"/>
                  <a:gd name="T1" fmla="*/ 634 h 808"/>
                  <a:gd name="T2" fmla="*/ 0 w 955"/>
                  <a:gd name="T3" fmla="*/ 808 h 808"/>
                  <a:gd name="T4" fmla="*/ 955 w 955"/>
                  <a:gd name="T5" fmla="*/ 111 h 808"/>
                  <a:gd name="T6" fmla="*/ 871 w 955"/>
                  <a:gd name="T7" fmla="*/ 0 h 808"/>
                  <a:gd name="T8" fmla="*/ 0 w 955"/>
                  <a:gd name="T9" fmla="*/ 634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5" h="808">
                    <a:moveTo>
                      <a:pt x="0" y="634"/>
                    </a:moveTo>
                    <a:lnTo>
                      <a:pt x="0" y="808"/>
                    </a:lnTo>
                    <a:lnTo>
                      <a:pt x="955" y="111"/>
                    </a:lnTo>
                    <a:lnTo>
                      <a:pt x="871" y="0"/>
                    </a:lnTo>
                    <a:lnTo>
                      <a:pt x="0" y="634"/>
                    </a:lnTo>
                    <a:close/>
                  </a:path>
                </a:pathLst>
              </a:custGeom>
              <a:solidFill>
                <a:srgbClr val="F2A1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/>
              </a:p>
            </p:txBody>
          </p:sp>
          <p:sp>
            <p:nvSpPr>
              <p:cNvPr id="27" name="î$ľíďê"/>
              <p:cNvSpPr/>
              <p:nvPr/>
            </p:nvSpPr>
            <p:spPr bwMode="auto">
              <a:xfrm>
                <a:off x="695325" y="3527425"/>
                <a:ext cx="1787525" cy="2487613"/>
              </a:xfrm>
              <a:custGeom>
                <a:avLst/>
                <a:gdLst>
                  <a:gd name="T0" fmla="*/ 126 w 857"/>
                  <a:gd name="T1" fmla="*/ 851 h 1190"/>
                  <a:gd name="T2" fmla="*/ 58 w 857"/>
                  <a:gd name="T3" fmla="*/ 485 h 1190"/>
                  <a:gd name="T4" fmla="*/ 264 w 857"/>
                  <a:gd name="T5" fmla="*/ 213 h 1190"/>
                  <a:gd name="T6" fmla="*/ 520 w 857"/>
                  <a:gd name="T7" fmla="*/ 28 h 1190"/>
                  <a:gd name="T8" fmla="*/ 600 w 857"/>
                  <a:gd name="T9" fmla="*/ 94 h 1190"/>
                  <a:gd name="T10" fmla="*/ 690 w 857"/>
                  <a:gd name="T11" fmla="*/ 114 h 1190"/>
                  <a:gd name="T12" fmla="*/ 822 w 857"/>
                  <a:gd name="T13" fmla="*/ 209 h 1190"/>
                  <a:gd name="T14" fmla="*/ 788 w 857"/>
                  <a:gd name="T15" fmla="*/ 313 h 1190"/>
                  <a:gd name="T16" fmla="*/ 856 w 857"/>
                  <a:gd name="T17" fmla="*/ 381 h 1190"/>
                  <a:gd name="T18" fmla="*/ 757 w 857"/>
                  <a:gd name="T19" fmla="*/ 497 h 1190"/>
                  <a:gd name="T20" fmla="*/ 823 w 857"/>
                  <a:gd name="T21" fmla="*/ 585 h 1190"/>
                  <a:gd name="T22" fmla="*/ 756 w 857"/>
                  <a:gd name="T23" fmla="*/ 668 h 1190"/>
                  <a:gd name="T24" fmla="*/ 757 w 857"/>
                  <a:gd name="T25" fmla="*/ 772 h 1190"/>
                  <a:gd name="T26" fmla="*/ 126 w 857"/>
                  <a:gd name="T27" fmla="*/ 851 h 1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57" h="1190">
                    <a:moveTo>
                      <a:pt x="126" y="851"/>
                    </a:moveTo>
                    <a:cubicBezTo>
                      <a:pt x="61" y="731"/>
                      <a:pt x="0" y="664"/>
                      <a:pt x="58" y="485"/>
                    </a:cubicBezTo>
                    <a:cubicBezTo>
                      <a:pt x="116" y="306"/>
                      <a:pt x="122" y="260"/>
                      <a:pt x="264" y="213"/>
                    </a:cubicBezTo>
                    <a:cubicBezTo>
                      <a:pt x="364" y="180"/>
                      <a:pt x="499" y="87"/>
                      <a:pt x="520" y="28"/>
                    </a:cubicBezTo>
                    <a:cubicBezTo>
                      <a:pt x="531" y="0"/>
                      <a:pt x="607" y="35"/>
                      <a:pt x="600" y="94"/>
                    </a:cubicBezTo>
                    <a:cubicBezTo>
                      <a:pt x="590" y="178"/>
                      <a:pt x="648" y="118"/>
                      <a:pt x="690" y="114"/>
                    </a:cubicBezTo>
                    <a:cubicBezTo>
                      <a:pt x="732" y="110"/>
                      <a:pt x="820" y="143"/>
                      <a:pt x="822" y="209"/>
                    </a:cubicBezTo>
                    <a:cubicBezTo>
                      <a:pt x="824" y="275"/>
                      <a:pt x="788" y="313"/>
                      <a:pt x="788" y="313"/>
                    </a:cubicBezTo>
                    <a:cubicBezTo>
                      <a:pt x="788" y="313"/>
                      <a:pt x="857" y="322"/>
                      <a:pt x="856" y="381"/>
                    </a:cubicBezTo>
                    <a:cubicBezTo>
                      <a:pt x="855" y="440"/>
                      <a:pt x="757" y="497"/>
                      <a:pt x="757" y="497"/>
                    </a:cubicBezTo>
                    <a:cubicBezTo>
                      <a:pt x="757" y="497"/>
                      <a:pt x="828" y="521"/>
                      <a:pt x="823" y="585"/>
                    </a:cubicBezTo>
                    <a:cubicBezTo>
                      <a:pt x="819" y="649"/>
                      <a:pt x="756" y="668"/>
                      <a:pt x="756" y="668"/>
                    </a:cubicBezTo>
                    <a:cubicBezTo>
                      <a:pt x="756" y="668"/>
                      <a:pt x="779" y="707"/>
                      <a:pt x="757" y="772"/>
                    </a:cubicBezTo>
                    <a:cubicBezTo>
                      <a:pt x="734" y="837"/>
                      <a:pt x="309" y="1190"/>
                      <a:pt x="126" y="851"/>
                    </a:cubicBezTo>
                  </a:path>
                </a:pathLst>
              </a:custGeom>
              <a:solidFill>
                <a:srgbClr val="FAC2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/>
              </a:p>
            </p:txBody>
          </p:sp>
          <p:sp>
            <p:nvSpPr>
              <p:cNvPr id="28" name="ïŝľiḋé"/>
              <p:cNvSpPr/>
              <p:nvPr/>
            </p:nvSpPr>
            <p:spPr bwMode="auto">
              <a:xfrm>
                <a:off x="1736725" y="4054475"/>
                <a:ext cx="306388" cy="336550"/>
              </a:xfrm>
              <a:custGeom>
                <a:avLst/>
                <a:gdLst>
                  <a:gd name="T0" fmla="*/ 142 w 147"/>
                  <a:gd name="T1" fmla="*/ 0 h 161"/>
                  <a:gd name="T2" fmla="*/ 147 w 147"/>
                  <a:gd name="T3" fmla="*/ 95 h 161"/>
                  <a:gd name="T4" fmla="*/ 16 w 147"/>
                  <a:gd name="T5" fmla="*/ 152 h 161"/>
                  <a:gd name="T6" fmla="*/ 0 w 147"/>
                  <a:gd name="T7" fmla="*/ 161 h 161"/>
                  <a:gd name="T8" fmla="*/ 32 w 147"/>
                  <a:gd name="T9" fmla="*/ 12 h 161"/>
                  <a:gd name="T10" fmla="*/ 142 w 147"/>
                  <a:gd name="T11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161">
                    <a:moveTo>
                      <a:pt x="142" y="0"/>
                    </a:moveTo>
                    <a:cubicBezTo>
                      <a:pt x="119" y="39"/>
                      <a:pt x="104" y="40"/>
                      <a:pt x="147" y="95"/>
                    </a:cubicBezTo>
                    <a:cubicBezTo>
                      <a:pt x="121" y="116"/>
                      <a:pt x="73" y="145"/>
                      <a:pt x="16" y="152"/>
                    </a:cubicBezTo>
                    <a:cubicBezTo>
                      <a:pt x="11" y="153"/>
                      <a:pt x="5" y="161"/>
                      <a:pt x="0" y="161"/>
                    </a:cubicBezTo>
                    <a:cubicBezTo>
                      <a:pt x="32" y="12"/>
                      <a:pt x="32" y="12"/>
                      <a:pt x="32" y="12"/>
                    </a:cubicBez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2A1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92500" lnSpcReduction="10000"/>
              </a:bodyPr>
              <a:lstStyle/>
              <a:p>
                <a:endParaRPr lang="zh-CN" altLang="en-US"/>
              </a:p>
            </p:txBody>
          </p:sp>
          <p:sp>
            <p:nvSpPr>
              <p:cNvPr id="29" name="ïṣļîḑé"/>
              <p:cNvSpPr/>
              <p:nvPr/>
            </p:nvSpPr>
            <p:spPr bwMode="auto">
              <a:xfrm>
                <a:off x="996950" y="3819525"/>
                <a:ext cx="1306513" cy="2060575"/>
              </a:xfrm>
              <a:custGeom>
                <a:avLst/>
                <a:gdLst>
                  <a:gd name="T0" fmla="*/ 616 w 627"/>
                  <a:gd name="T1" fmla="*/ 355 h 986"/>
                  <a:gd name="T2" fmla="*/ 613 w 627"/>
                  <a:gd name="T3" fmla="*/ 357 h 986"/>
                  <a:gd name="T4" fmla="*/ 613 w 627"/>
                  <a:gd name="T5" fmla="*/ 357 h 986"/>
                  <a:gd name="T6" fmla="*/ 547 w 627"/>
                  <a:gd name="T7" fmla="*/ 392 h 986"/>
                  <a:gd name="T8" fmla="*/ 396 w 627"/>
                  <a:gd name="T9" fmla="*/ 421 h 986"/>
                  <a:gd name="T10" fmla="*/ 276 w 627"/>
                  <a:gd name="T11" fmla="*/ 407 h 986"/>
                  <a:gd name="T12" fmla="*/ 232 w 627"/>
                  <a:gd name="T13" fmla="*/ 457 h 986"/>
                  <a:gd name="T14" fmla="*/ 254 w 627"/>
                  <a:gd name="T15" fmla="*/ 520 h 986"/>
                  <a:gd name="T16" fmla="*/ 474 w 627"/>
                  <a:gd name="T17" fmla="*/ 541 h 986"/>
                  <a:gd name="T18" fmla="*/ 612 w 627"/>
                  <a:gd name="T19" fmla="*/ 528 h 986"/>
                  <a:gd name="T20" fmla="*/ 472 w 627"/>
                  <a:gd name="T21" fmla="*/ 548 h 986"/>
                  <a:gd name="T22" fmla="*/ 285 w 627"/>
                  <a:gd name="T23" fmla="*/ 544 h 986"/>
                  <a:gd name="T24" fmla="*/ 267 w 627"/>
                  <a:gd name="T25" fmla="*/ 590 h 986"/>
                  <a:gd name="T26" fmla="*/ 323 w 627"/>
                  <a:gd name="T27" fmla="*/ 650 h 986"/>
                  <a:gd name="T28" fmla="*/ 572 w 627"/>
                  <a:gd name="T29" fmla="*/ 674 h 986"/>
                  <a:gd name="T30" fmla="*/ 582 w 627"/>
                  <a:gd name="T31" fmla="*/ 674 h 986"/>
                  <a:gd name="T32" fmla="*/ 0 w 627"/>
                  <a:gd name="T33" fmla="*/ 741 h 986"/>
                  <a:gd name="T34" fmla="*/ 270 w 627"/>
                  <a:gd name="T35" fmla="*/ 815 h 986"/>
                  <a:gd name="T36" fmla="*/ 361 w 627"/>
                  <a:gd name="T37" fmla="*/ 715 h 986"/>
                  <a:gd name="T38" fmla="*/ 258 w 627"/>
                  <a:gd name="T39" fmla="*/ 590 h 986"/>
                  <a:gd name="T40" fmla="*/ 265 w 627"/>
                  <a:gd name="T41" fmla="*/ 536 h 986"/>
                  <a:gd name="T42" fmla="*/ 204 w 627"/>
                  <a:gd name="T43" fmla="*/ 655 h 986"/>
                  <a:gd name="T44" fmla="*/ 188 w 627"/>
                  <a:gd name="T45" fmla="*/ 645 h 986"/>
                  <a:gd name="T46" fmla="*/ 222 w 627"/>
                  <a:gd name="T47" fmla="*/ 459 h 986"/>
                  <a:gd name="T48" fmla="*/ 273 w 627"/>
                  <a:gd name="T49" fmla="*/ 382 h 986"/>
                  <a:gd name="T50" fmla="*/ 285 w 627"/>
                  <a:gd name="T51" fmla="*/ 305 h 986"/>
                  <a:gd name="T52" fmla="*/ 259 w 627"/>
                  <a:gd name="T53" fmla="*/ 245 h 986"/>
                  <a:gd name="T54" fmla="*/ 87 w 627"/>
                  <a:gd name="T55" fmla="*/ 274 h 986"/>
                  <a:gd name="T56" fmla="*/ 306 w 627"/>
                  <a:gd name="T57" fmla="*/ 102 h 986"/>
                  <a:gd name="T58" fmla="*/ 446 w 627"/>
                  <a:gd name="T59" fmla="*/ 0 h 986"/>
                  <a:gd name="T60" fmla="*/ 356 w 627"/>
                  <a:gd name="T61" fmla="*/ 179 h 986"/>
                  <a:gd name="T62" fmla="*/ 325 w 627"/>
                  <a:gd name="T63" fmla="*/ 256 h 986"/>
                  <a:gd name="T64" fmla="*/ 362 w 627"/>
                  <a:gd name="T65" fmla="*/ 267 h 986"/>
                  <a:gd name="T66" fmla="*/ 348 w 627"/>
                  <a:gd name="T67" fmla="*/ 285 h 986"/>
                  <a:gd name="T68" fmla="*/ 297 w 627"/>
                  <a:gd name="T69" fmla="*/ 308 h 986"/>
                  <a:gd name="T70" fmla="*/ 286 w 627"/>
                  <a:gd name="T71" fmla="*/ 383 h 986"/>
                  <a:gd name="T72" fmla="*/ 391 w 627"/>
                  <a:gd name="T73" fmla="*/ 410 h 986"/>
                  <a:gd name="T74" fmla="*/ 541 w 627"/>
                  <a:gd name="T75" fmla="*/ 382 h 986"/>
                  <a:gd name="T76" fmla="*/ 616 w 627"/>
                  <a:gd name="T77" fmla="*/ 35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27" h="986">
                    <a:moveTo>
                      <a:pt x="616" y="355"/>
                    </a:moveTo>
                    <a:cubicBezTo>
                      <a:pt x="614" y="356"/>
                      <a:pt x="613" y="357"/>
                      <a:pt x="613" y="357"/>
                    </a:cubicBezTo>
                    <a:cubicBezTo>
                      <a:pt x="613" y="357"/>
                      <a:pt x="613" y="357"/>
                      <a:pt x="613" y="357"/>
                    </a:cubicBezTo>
                    <a:cubicBezTo>
                      <a:pt x="603" y="363"/>
                      <a:pt x="590" y="372"/>
                      <a:pt x="547" y="392"/>
                    </a:cubicBezTo>
                    <a:cubicBezTo>
                      <a:pt x="501" y="413"/>
                      <a:pt x="442" y="419"/>
                      <a:pt x="396" y="421"/>
                    </a:cubicBezTo>
                    <a:cubicBezTo>
                      <a:pt x="350" y="423"/>
                      <a:pt x="301" y="401"/>
                      <a:pt x="276" y="407"/>
                    </a:cubicBezTo>
                    <a:cubicBezTo>
                      <a:pt x="252" y="414"/>
                      <a:pt x="238" y="432"/>
                      <a:pt x="232" y="457"/>
                    </a:cubicBezTo>
                    <a:cubicBezTo>
                      <a:pt x="225" y="482"/>
                      <a:pt x="235" y="505"/>
                      <a:pt x="254" y="520"/>
                    </a:cubicBezTo>
                    <a:cubicBezTo>
                      <a:pt x="273" y="535"/>
                      <a:pt x="416" y="543"/>
                      <a:pt x="474" y="541"/>
                    </a:cubicBezTo>
                    <a:cubicBezTo>
                      <a:pt x="532" y="539"/>
                      <a:pt x="627" y="518"/>
                      <a:pt x="612" y="528"/>
                    </a:cubicBezTo>
                    <a:cubicBezTo>
                      <a:pt x="598" y="537"/>
                      <a:pt x="532" y="545"/>
                      <a:pt x="472" y="548"/>
                    </a:cubicBezTo>
                    <a:cubicBezTo>
                      <a:pt x="412" y="551"/>
                      <a:pt x="298" y="536"/>
                      <a:pt x="285" y="544"/>
                    </a:cubicBezTo>
                    <a:cubicBezTo>
                      <a:pt x="271" y="552"/>
                      <a:pt x="266" y="565"/>
                      <a:pt x="267" y="590"/>
                    </a:cubicBezTo>
                    <a:cubicBezTo>
                      <a:pt x="268" y="616"/>
                      <a:pt x="286" y="636"/>
                      <a:pt x="323" y="650"/>
                    </a:cubicBezTo>
                    <a:cubicBezTo>
                      <a:pt x="360" y="664"/>
                      <a:pt x="509" y="679"/>
                      <a:pt x="572" y="674"/>
                    </a:cubicBezTo>
                    <a:cubicBezTo>
                      <a:pt x="575" y="674"/>
                      <a:pt x="578" y="674"/>
                      <a:pt x="582" y="674"/>
                    </a:cubicBezTo>
                    <a:cubicBezTo>
                      <a:pt x="480" y="778"/>
                      <a:pt x="164" y="986"/>
                      <a:pt x="0" y="741"/>
                    </a:cubicBezTo>
                    <a:cubicBezTo>
                      <a:pt x="72" y="815"/>
                      <a:pt x="180" y="833"/>
                      <a:pt x="270" y="815"/>
                    </a:cubicBezTo>
                    <a:cubicBezTo>
                      <a:pt x="330" y="804"/>
                      <a:pt x="415" y="750"/>
                      <a:pt x="361" y="715"/>
                    </a:cubicBezTo>
                    <a:cubicBezTo>
                      <a:pt x="307" y="680"/>
                      <a:pt x="262" y="635"/>
                      <a:pt x="258" y="590"/>
                    </a:cubicBezTo>
                    <a:cubicBezTo>
                      <a:pt x="255" y="545"/>
                      <a:pt x="286" y="538"/>
                      <a:pt x="265" y="536"/>
                    </a:cubicBezTo>
                    <a:cubicBezTo>
                      <a:pt x="243" y="535"/>
                      <a:pt x="229" y="603"/>
                      <a:pt x="204" y="655"/>
                    </a:cubicBezTo>
                    <a:cubicBezTo>
                      <a:pt x="180" y="706"/>
                      <a:pt x="152" y="705"/>
                      <a:pt x="188" y="645"/>
                    </a:cubicBezTo>
                    <a:cubicBezTo>
                      <a:pt x="224" y="586"/>
                      <a:pt x="215" y="514"/>
                      <a:pt x="222" y="459"/>
                    </a:cubicBezTo>
                    <a:cubicBezTo>
                      <a:pt x="230" y="404"/>
                      <a:pt x="281" y="395"/>
                      <a:pt x="273" y="382"/>
                    </a:cubicBezTo>
                    <a:cubicBezTo>
                      <a:pt x="265" y="370"/>
                      <a:pt x="260" y="333"/>
                      <a:pt x="285" y="305"/>
                    </a:cubicBezTo>
                    <a:cubicBezTo>
                      <a:pt x="310" y="277"/>
                      <a:pt x="295" y="230"/>
                      <a:pt x="259" y="245"/>
                    </a:cubicBezTo>
                    <a:cubicBezTo>
                      <a:pt x="223" y="259"/>
                      <a:pt x="117" y="282"/>
                      <a:pt x="87" y="274"/>
                    </a:cubicBezTo>
                    <a:cubicBezTo>
                      <a:pt x="276" y="243"/>
                      <a:pt x="266" y="108"/>
                      <a:pt x="306" y="102"/>
                    </a:cubicBezTo>
                    <a:cubicBezTo>
                      <a:pt x="345" y="95"/>
                      <a:pt x="423" y="50"/>
                      <a:pt x="446" y="0"/>
                    </a:cubicBezTo>
                    <a:cubicBezTo>
                      <a:pt x="420" y="91"/>
                      <a:pt x="383" y="150"/>
                      <a:pt x="356" y="179"/>
                    </a:cubicBezTo>
                    <a:cubicBezTo>
                      <a:pt x="328" y="208"/>
                      <a:pt x="321" y="224"/>
                      <a:pt x="325" y="256"/>
                    </a:cubicBezTo>
                    <a:cubicBezTo>
                      <a:pt x="328" y="288"/>
                      <a:pt x="341" y="280"/>
                      <a:pt x="362" y="267"/>
                    </a:cubicBezTo>
                    <a:cubicBezTo>
                      <a:pt x="383" y="254"/>
                      <a:pt x="367" y="272"/>
                      <a:pt x="348" y="285"/>
                    </a:cubicBezTo>
                    <a:cubicBezTo>
                      <a:pt x="328" y="298"/>
                      <a:pt x="315" y="289"/>
                      <a:pt x="297" y="308"/>
                    </a:cubicBezTo>
                    <a:cubicBezTo>
                      <a:pt x="279" y="327"/>
                      <a:pt x="275" y="350"/>
                      <a:pt x="286" y="383"/>
                    </a:cubicBezTo>
                    <a:cubicBezTo>
                      <a:pt x="297" y="416"/>
                      <a:pt x="341" y="406"/>
                      <a:pt x="391" y="410"/>
                    </a:cubicBezTo>
                    <a:cubicBezTo>
                      <a:pt x="441" y="414"/>
                      <a:pt x="500" y="400"/>
                      <a:pt x="541" y="382"/>
                    </a:cubicBezTo>
                    <a:cubicBezTo>
                      <a:pt x="580" y="365"/>
                      <a:pt x="622" y="350"/>
                      <a:pt x="616" y="355"/>
                    </a:cubicBezTo>
                  </a:path>
                </a:pathLst>
              </a:custGeom>
              <a:solidFill>
                <a:srgbClr val="F2A1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/>
              </a:p>
            </p:txBody>
          </p:sp>
          <p:sp>
            <p:nvSpPr>
              <p:cNvPr id="30" name="ïṣļïḑé"/>
              <p:cNvSpPr/>
              <p:nvPr/>
            </p:nvSpPr>
            <p:spPr bwMode="auto">
              <a:xfrm>
                <a:off x="1717675" y="3573462"/>
                <a:ext cx="80963" cy="119063"/>
              </a:xfrm>
              <a:custGeom>
                <a:avLst/>
                <a:gdLst>
                  <a:gd name="T0" fmla="*/ 0 w 39"/>
                  <a:gd name="T1" fmla="*/ 51 h 57"/>
                  <a:gd name="T2" fmla="*/ 30 w 39"/>
                  <a:gd name="T3" fmla="*/ 6 h 57"/>
                  <a:gd name="T4" fmla="*/ 34 w 39"/>
                  <a:gd name="T5" fmla="*/ 0 h 57"/>
                  <a:gd name="T6" fmla="*/ 22 w 39"/>
                  <a:gd name="T7" fmla="*/ 49 h 57"/>
                  <a:gd name="T8" fmla="*/ 0 w 39"/>
                  <a:gd name="T9" fmla="*/ 5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57">
                    <a:moveTo>
                      <a:pt x="0" y="51"/>
                    </a:moveTo>
                    <a:cubicBezTo>
                      <a:pt x="14" y="35"/>
                      <a:pt x="25" y="20"/>
                      <a:pt x="30" y="6"/>
                    </a:cubicBezTo>
                    <a:cubicBezTo>
                      <a:pt x="31" y="4"/>
                      <a:pt x="32" y="2"/>
                      <a:pt x="34" y="0"/>
                    </a:cubicBezTo>
                    <a:cubicBezTo>
                      <a:pt x="39" y="16"/>
                      <a:pt x="31" y="36"/>
                      <a:pt x="22" y="49"/>
                    </a:cubicBezTo>
                    <a:cubicBezTo>
                      <a:pt x="16" y="57"/>
                      <a:pt x="8" y="56"/>
                      <a:pt x="0" y="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/>
              </a:p>
            </p:txBody>
          </p:sp>
          <p:sp>
            <p:nvSpPr>
              <p:cNvPr id="31" name="ï$lîḓé"/>
              <p:cNvSpPr/>
              <p:nvPr/>
            </p:nvSpPr>
            <p:spPr bwMode="auto">
              <a:xfrm>
                <a:off x="2073275" y="4168775"/>
                <a:ext cx="295275" cy="222250"/>
              </a:xfrm>
              <a:custGeom>
                <a:avLst/>
                <a:gdLst>
                  <a:gd name="T0" fmla="*/ 132 w 141"/>
                  <a:gd name="T1" fmla="*/ 0 h 106"/>
                  <a:gd name="T2" fmla="*/ 127 w 141"/>
                  <a:gd name="T3" fmla="*/ 6 h 106"/>
                  <a:gd name="T4" fmla="*/ 141 w 141"/>
                  <a:gd name="T5" fmla="*/ 9 h 106"/>
                  <a:gd name="T6" fmla="*/ 47 w 141"/>
                  <a:gd name="T7" fmla="*/ 87 h 106"/>
                  <a:gd name="T8" fmla="*/ 0 w 141"/>
                  <a:gd name="T9" fmla="*/ 41 h 106"/>
                  <a:gd name="T10" fmla="*/ 38 w 141"/>
                  <a:gd name="T11" fmla="*/ 47 h 106"/>
                  <a:gd name="T12" fmla="*/ 127 w 141"/>
                  <a:gd name="T13" fmla="*/ 3 h 106"/>
                  <a:gd name="T14" fmla="*/ 132 w 141"/>
                  <a:gd name="T1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" h="106">
                    <a:moveTo>
                      <a:pt x="132" y="0"/>
                    </a:moveTo>
                    <a:cubicBezTo>
                      <a:pt x="129" y="4"/>
                      <a:pt x="127" y="6"/>
                      <a:pt x="127" y="6"/>
                    </a:cubicBezTo>
                    <a:cubicBezTo>
                      <a:pt x="127" y="6"/>
                      <a:pt x="133" y="7"/>
                      <a:pt x="141" y="9"/>
                    </a:cubicBezTo>
                    <a:cubicBezTo>
                      <a:pt x="114" y="32"/>
                      <a:pt x="75" y="69"/>
                      <a:pt x="47" y="87"/>
                    </a:cubicBezTo>
                    <a:cubicBezTo>
                      <a:pt x="16" y="106"/>
                      <a:pt x="0" y="49"/>
                      <a:pt x="0" y="41"/>
                    </a:cubicBezTo>
                    <a:cubicBezTo>
                      <a:pt x="0" y="32"/>
                      <a:pt x="11" y="45"/>
                      <a:pt x="38" y="47"/>
                    </a:cubicBezTo>
                    <a:cubicBezTo>
                      <a:pt x="64" y="49"/>
                      <a:pt x="107" y="18"/>
                      <a:pt x="127" y="3"/>
                    </a:cubicBezTo>
                    <a:cubicBezTo>
                      <a:pt x="129" y="2"/>
                      <a:pt x="131" y="1"/>
                      <a:pt x="132" y="0"/>
                    </a:cubicBezTo>
                  </a:path>
                </a:pathLst>
              </a:custGeom>
              <a:solidFill>
                <a:srgbClr val="F2A1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55000" lnSpcReduction="20000"/>
              </a:bodyPr>
              <a:lstStyle/>
              <a:p>
                <a:endParaRPr lang="zh-CN" altLang="en-US"/>
              </a:p>
            </p:txBody>
          </p:sp>
          <p:sp>
            <p:nvSpPr>
              <p:cNvPr id="32" name="îṧļïḋè"/>
              <p:cNvSpPr/>
              <p:nvPr/>
            </p:nvSpPr>
            <p:spPr bwMode="auto">
              <a:xfrm>
                <a:off x="1557337" y="4954587"/>
                <a:ext cx="166688" cy="171450"/>
              </a:xfrm>
              <a:custGeom>
                <a:avLst/>
                <a:gdLst>
                  <a:gd name="T0" fmla="*/ 75 w 80"/>
                  <a:gd name="T1" fmla="*/ 18 h 82"/>
                  <a:gd name="T2" fmla="*/ 75 w 80"/>
                  <a:gd name="T3" fmla="*/ 69 h 82"/>
                  <a:gd name="T4" fmla="*/ 15 w 80"/>
                  <a:gd name="T5" fmla="*/ 71 h 82"/>
                  <a:gd name="T6" fmla="*/ 23 w 80"/>
                  <a:gd name="T7" fmla="*/ 4 h 82"/>
                  <a:gd name="T8" fmla="*/ 75 w 80"/>
                  <a:gd name="T9" fmla="*/ 1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2">
                    <a:moveTo>
                      <a:pt x="75" y="18"/>
                    </a:moveTo>
                    <a:cubicBezTo>
                      <a:pt x="79" y="24"/>
                      <a:pt x="80" y="62"/>
                      <a:pt x="75" y="69"/>
                    </a:cubicBezTo>
                    <a:cubicBezTo>
                      <a:pt x="70" y="77"/>
                      <a:pt x="26" y="82"/>
                      <a:pt x="15" y="71"/>
                    </a:cubicBezTo>
                    <a:cubicBezTo>
                      <a:pt x="5" y="59"/>
                      <a:pt x="0" y="10"/>
                      <a:pt x="23" y="4"/>
                    </a:cubicBezTo>
                    <a:cubicBezTo>
                      <a:pt x="40" y="0"/>
                      <a:pt x="72" y="13"/>
                      <a:pt x="75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32500" lnSpcReduction="20000"/>
              </a:bodyPr>
              <a:lstStyle/>
              <a:p>
                <a:endParaRPr lang="zh-CN" altLang="en-US"/>
              </a:p>
            </p:txBody>
          </p:sp>
          <p:sp>
            <p:nvSpPr>
              <p:cNvPr id="33" name="íṣľïḓè"/>
              <p:cNvSpPr/>
              <p:nvPr/>
            </p:nvSpPr>
            <p:spPr bwMode="auto">
              <a:xfrm>
                <a:off x="2049462" y="4016375"/>
                <a:ext cx="246063" cy="249238"/>
              </a:xfrm>
              <a:custGeom>
                <a:avLst/>
                <a:gdLst>
                  <a:gd name="T0" fmla="*/ 94 w 118"/>
                  <a:gd name="T1" fmla="*/ 22 h 119"/>
                  <a:gd name="T2" fmla="*/ 71 w 118"/>
                  <a:gd name="T3" fmla="*/ 103 h 119"/>
                  <a:gd name="T4" fmla="*/ 22 w 118"/>
                  <a:gd name="T5" fmla="*/ 37 h 119"/>
                  <a:gd name="T6" fmla="*/ 94 w 118"/>
                  <a:gd name="T7" fmla="*/ 2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9">
                    <a:moveTo>
                      <a:pt x="94" y="22"/>
                    </a:moveTo>
                    <a:cubicBezTo>
                      <a:pt x="118" y="53"/>
                      <a:pt x="83" y="93"/>
                      <a:pt x="71" y="103"/>
                    </a:cubicBezTo>
                    <a:cubicBezTo>
                      <a:pt x="52" y="119"/>
                      <a:pt x="0" y="54"/>
                      <a:pt x="22" y="37"/>
                    </a:cubicBezTo>
                    <a:cubicBezTo>
                      <a:pt x="39" y="23"/>
                      <a:pt x="77" y="0"/>
                      <a:pt x="94" y="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62500" lnSpcReduction="20000"/>
              </a:bodyPr>
              <a:lstStyle/>
              <a:p>
                <a:endParaRPr lang="zh-CN" altLang="en-US"/>
              </a:p>
            </p:txBody>
          </p:sp>
          <p:sp>
            <p:nvSpPr>
              <p:cNvPr id="34" name="íṥlidê"/>
              <p:cNvSpPr/>
              <p:nvPr/>
            </p:nvSpPr>
            <p:spPr bwMode="auto">
              <a:xfrm>
                <a:off x="1576387" y="4451350"/>
                <a:ext cx="223838" cy="211138"/>
              </a:xfrm>
              <a:custGeom>
                <a:avLst/>
                <a:gdLst>
                  <a:gd name="T0" fmla="*/ 93 w 108"/>
                  <a:gd name="T1" fmla="*/ 84 h 101"/>
                  <a:gd name="T2" fmla="*/ 29 w 108"/>
                  <a:gd name="T3" fmla="*/ 96 h 101"/>
                  <a:gd name="T4" fmla="*/ 30 w 108"/>
                  <a:gd name="T5" fmla="*/ 7 h 101"/>
                  <a:gd name="T6" fmla="*/ 93 w 108"/>
                  <a:gd name="T7" fmla="*/ 22 h 101"/>
                  <a:gd name="T8" fmla="*/ 93 w 108"/>
                  <a:gd name="T9" fmla="*/ 8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01">
                    <a:moveTo>
                      <a:pt x="93" y="84"/>
                    </a:moveTo>
                    <a:cubicBezTo>
                      <a:pt x="75" y="96"/>
                      <a:pt x="44" y="101"/>
                      <a:pt x="29" y="96"/>
                    </a:cubicBezTo>
                    <a:cubicBezTo>
                      <a:pt x="8" y="91"/>
                      <a:pt x="0" y="20"/>
                      <a:pt x="30" y="7"/>
                    </a:cubicBezTo>
                    <a:cubicBezTo>
                      <a:pt x="47" y="0"/>
                      <a:pt x="78" y="7"/>
                      <a:pt x="93" y="22"/>
                    </a:cubicBezTo>
                    <a:cubicBezTo>
                      <a:pt x="108" y="37"/>
                      <a:pt x="108" y="74"/>
                      <a:pt x="93" y="8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47500" lnSpcReduction="20000"/>
              </a:bodyPr>
              <a:lstStyle/>
              <a:p>
                <a:endParaRPr lang="zh-CN" altLang="en-US"/>
              </a:p>
            </p:txBody>
          </p:sp>
          <p:sp>
            <p:nvSpPr>
              <p:cNvPr id="35" name="ïṧlídè"/>
              <p:cNvSpPr/>
              <p:nvPr/>
            </p:nvSpPr>
            <p:spPr bwMode="auto">
              <a:xfrm>
                <a:off x="1466850" y="4689475"/>
                <a:ext cx="206375" cy="222250"/>
              </a:xfrm>
              <a:custGeom>
                <a:avLst/>
                <a:gdLst>
                  <a:gd name="T0" fmla="*/ 92 w 99"/>
                  <a:gd name="T1" fmla="*/ 23 h 106"/>
                  <a:gd name="T2" fmla="*/ 36 w 99"/>
                  <a:gd name="T3" fmla="*/ 5 h 106"/>
                  <a:gd name="T4" fmla="*/ 27 w 99"/>
                  <a:gd name="T5" fmla="*/ 87 h 106"/>
                  <a:gd name="T6" fmla="*/ 88 w 99"/>
                  <a:gd name="T7" fmla="*/ 90 h 106"/>
                  <a:gd name="T8" fmla="*/ 92 w 99"/>
                  <a:gd name="T9" fmla="*/ 2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06">
                    <a:moveTo>
                      <a:pt x="92" y="23"/>
                    </a:moveTo>
                    <a:cubicBezTo>
                      <a:pt x="85" y="14"/>
                      <a:pt x="53" y="0"/>
                      <a:pt x="36" y="5"/>
                    </a:cubicBezTo>
                    <a:cubicBezTo>
                      <a:pt x="19" y="11"/>
                      <a:pt x="0" y="68"/>
                      <a:pt x="27" y="87"/>
                    </a:cubicBezTo>
                    <a:cubicBezTo>
                      <a:pt x="54" y="106"/>
                      <a:pt x="81" y="103"/>
                      <a:pt x="88" y="90"/>
                    </a:cubicBezTo>
                    <a:cubicBezTo>
                      <a:pt x="95" y="76"/>
                      <a:pt x="99" y="31"/>
                      <a:pt x="92" y="2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55000" lnSpcReduction="20000"/>
              </a:bodyPr>
              <a:lstStyle/>
              <a:p>
                <a:endParaRPr lang="zh-CN" altLang="en-US"/>
              </a:p>
            </p:txBody>
          </p:sp>
          <p:sp>
            <p:nvSpPr>
              <p:cNvPr id="36" name="iŝļïḍé"/>
              <p:cNvSpPr/>
              <p:nvPr/>
            </p:nvSpPr>
            <p:spPr bwMode="auto">
              <a:xfrm>
                <a:off x="673100" y="4689475"/>
                <a:ext cx="454025" cy="609600"/>
              </a:xfrm>
              <a:custGeom>
                <a:avLst/>
                <a:gdLst>
                  <a:gd name="T0" fmla="*/ 51 w 218"/>
                  <a:gd name="T1" fmla="*/ 0 h 292"/>
                  <a:gd name="T2" fmla="*/ 218 w 218"/>
                  <a:gd name="T3" fmla="*/ 256 h 292"/>
                  <a:gd name="T4" fmla="*/ 51 w 218"/>
                  <a:gd name="T5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" h="292">
                    <a:moveTo>
                      <a:pt x="51" y="0"/>
                    </a:moveTo>
                    <a:cubicBezTo>
                      <a:pt x="0" y="100"/>
                      <a:pt x="130" y="292"/>
                      <a:pt x="218" y="256"/>
                    </a:cubicBezTo>
                    <a:cubicBezTo>
                      <a:pt x="125" y="209"/>
                      <a:pt x="48" y="105"/>
                      <a:pt x="51" y="0"/>
                    </a:cubicBezTo>
                  </a:path>
                </a:pathLst>
              </a:custGeom>
              <a:solidFill>
                <a:srgbClr val="F2A1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/>
              </a:p>
            </p:txBody>
          </p:sp>
          <p:sp>
            <p:nvSpPr>
              <p:cNvPr id="37" name="îs1ïḑè"/>
              <p:cNvSpPr/>
              <p:nvPr/>
            </p:nvSpPr>
            <p:spPr bwMode="auto">
              <a:xfrm>
                <a:off x="706437" y="5213350"/>
                <a:ext cx="457200" cy="933450"/>
              </a:xfrm>
              <a:custGeom>
                <a:avLst/>
                <a:gdLst>
                  <a:gd name="T0" fmla="*/ 0 w 288"/>
                  <a:gd name="T1" fmla="*/ 588 h 588"/>
                  <a:gd name="T2" fmla="*/ 3 w 288"/>
                  <a:gd name="T3" fmla="*/ 588 h 588"/>
                  <a:gd name="T4" fmla="*/ 288 w 288"/>
                  <a:gd name="T5" fmla="*/ 378 h 588"/>
                  <a:gd name="T6" fmla="*/ 0 w 288"/>
                  <a:gd name="T7" fmla="*/ 0 h 588"/>
                  <a:gd name="T8" fmla="*/ 0 w 288"/>
                  <a:gd name="T9" fmla="*/ 58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588">
                    <a:moveTo>
                      <a:pt x="0" y="588"/>
                    </a:moveTo>
                    <a:lnTo>
                      <a:pt x="3" y="588"/>
                    </a:lnTo>
                    <a:lnTo>
                      <a:pt x="288" y="378"/>
                    </a:lnTo>
                    <a:lnTo>
                      <a:pt x="0" y="0"/>
                    </a:lnTo>
                    <a:lnTo>
                      <a:pt x="0" y="588"/>
                    </a:lnTo>
                    <a:close/>
                  </a:path>
                </a:pathLst>
              </a:custGeom>
              <a:solidFill>
                <a:srgbClr val="B3C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6" name="iṡ1ïḋe"/>
            <p:cNvGrpSpPr/>
            <p:nvPr/>
          </p:nvGrpSpPr>
          <p:grpSpPr>
            <a:xfrm>
              <a:off x="1158875" y="1376362"/>
              <a:ext cx="2232025" cy="2995613"/>
              <a:chOff x="1158875" y="1376362"/>
              <a:chExt cx="2232025" cy="2995613"/>
            </a:xfrm>
          </p:grpSpPr>
          <p:sp>
            <p:nvSpPr>
              <p:cNvPr id="17" name="iṧľiḋê"/>
              <p:cNvSpPr/>
              <p:nvPr/>
            </p:nvSpPr>
            <p:spPr bwMode="auto">
              <a:xfrm>
                <a:off x="1158875" y="1376362"/>
                <a:ext cx="2232025" cy="2182813"/>
              </a:xfrm>
              <a:custGeom>
                <a:avLst/>
                <a:gdLst>
                  <a:gd name="T0" fmla="*/ 533 w 1071"/>
                  <a:gd name="T1" fmla="*/ 1 h 1044"/>
                  <a:gd name="T2" fmla="*/ 1069 w 1071"/>
                  <a:gd name="T3" fmla="*/ 520 h 1044"/>
                  <a:gd name="T4" fmla="*/ 537 w 1071"/>
                  <a:gd name="T5" fmla="*/ 1043 h 1044"/>
                  <a:gd name="T6" fmla="*/ 1 w 1071"/>
                  <a:gd name="T7" fmla="*/ 524 h 1044"/>
                  <a:gd name="T8" fmla="*/ 533 w 1071"/>
                  <a:gd name="T9" fmla="*/ 1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1" h="1044">
                    <a:moveTo>
                      <a:pt x="533" y="1"/>
                    </a:moveTo>
                    <a:cubicBezTo>
                      <a:pt x="828" y="0"/>
                      <a:pt x="1068" y="232"/>
                      <a:pt x="1069" y="520"/>
                    </a:cubicBezTo>
                    <a:cubicBezTo>
                      <a:pt x="1071" y="808"/>
                      <a:pt x="832" y="1042"/>
                      <a:pt x="537" y="1043"/>
                    </a:cubicBezTo>
                    <a:cubicBezTo>
                      <a:pt x="242" y="1044"/>
                      <a:pt x="2" y="812"/>
                      <a:pt x="1" y="524"/>
                    </a:cubicBezTo>
                    <a:cubicBezTo>
                      <a:pt x="0" y="236"/>
                      <a:pt x="238" y="2"/>
                      <a:pt x="533" y="1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18" name="íśḻïḋe"/>
              <p:cNvGrpSpPr/>
              <p:nvPr/>
            </p:nvGrpSpPr>
            <p:grpSpPr>
              <a:xfrm>
                <a:off x="1277937" y="1493837"/>
                <a:ext cx="1992313" cy="1947863"/>
                <a:chOff x="1277937" y="1493837"/>
                <a:chExt cx="1992313" cy="1947863"/>
              </a:xfrm>
            </p:grpSpPr>
            <p:sp>
              <p:nvSpPr>
                <p:cNvPr id="23" name="iSḷiḑe"/>
                <p:cNvSpPr/>
                <p:nvPr/>
              </p:nvSpPr>
              <p:spPr bwMode="auto">
                <a:xfrm>
                  <a:off x="1277937" y="1493837"/>
                  <a:ext cx="1992313" cy="1947863"/>
                </a:xfrm>
                <a:custGeom>
                  <a:avLst/>
                  <a:gdLst>
                    <a:gd name="T0" fmla="*/ 476 w 956"/>
                    <a:gd name="T1" fmla="*/ 1 h 932"/>
                    <a:gd name="T2" fmla="*/ 955 w 956"/>
                    <a:gd name="T3" fmla="*/ 464 h 932"/>
                    <a:gd name="T4" fmla="*/ 480 w 956"/>
                    <a:gd name="T5" fmla="*/ 931 h 932"/>
                    <a:gd name="T6" fmla="*/ 1 w 956"/>
                    <a:gd name="T7" fmla="*/ 468 h 932"/>
                    <a:gd name="T8" fmla="*/ 476 w 956"/>
                    <a:gd name="T9" fmla="*/ 1 h 9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6" h="932">
                      <a:moveTo>
                        <a:pt x="476" y="1"/>
                      </a:moveTo>
                      <a:cubicBezTo>
                        <a:pt x="740" y="0"/>
                        <a:pt x="954" y="207"/>
                        <a:pt x="955" y="464"/>
                      </a:cubicBezTo>
                      <a:cubicBezTo>
                        <a:pt x="956" y="721"/>
                        <a:pt x="743" y="930"/>
                        <a:pt x="480" y="931"/>
                      </a:cubicBezTo>
                      <a:cubicBezTo>
                        <a:pt x="217" y="932"/>
                        <a:pt x="2" y="725"/>
                        <a:pt x="1" y="468"/>
                      </a:cubicBezTo>
                      <a:cubicBezTo>
                        <a:pt x="0" y="211"/>
                        <a:pt x="213" y="2"/>
                        <a:pt x="476" y="1"/>
                      </a:cubicBezTo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" name="íš1íḓê"/>
                <p:cNvSpPr/>
                <p:nvPr/>
              </p:nvSpPr>
              <p:spPr bwMode="auto">
                <a:xfrm>
                  <a:off x="1333500" y="2009775"/>
                  <a:ext cx="1441450" cy="1379538"/>
                </a:xfrm>
                <a:custGeom>
                  <a:avLst/>
                  <a:gdLst>
                    <a:gd name="T0" fmla="*/ 691 w 691"/>
                    <a:gd name="T1" fmla="*/ 597 h 660"/>
                    <a:gd name="T2" fmla="*/ 459 w 691"/>
                    <a:gd name="T3" fmla="*/ 659 h 660"/>
                    <a:gd name="T4" fmla="*/ 0 w 691"/>
                    <a:gd name="T5" fmla="*/ 215 h 660"/>
                    <a:gd name="T6" fmla="*/ 56 w 691"/>
                    <a:gd name="T7" fmla="*/ 0 h 660"/>
                    <a:gd name="T8" fmla="*/ 28 w 691"/>
                    <a:gd name="T9" fmla="*/ 159 h 660"/>
                    <a:gd name="T10" fmla="*/ 515 w 691"/>
                    <a:gd name="T11" fmla="*/ 630 h 660"/>
                    <a:gd name="T12" fmla="*/ 691 w 691"/>
                    <a:gd name="T13" fmla="*/ 597 h 6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1" h="660">
                      <a:moveTo>
                        <a:pt x="691" y="597"/>
                      </a:moveTo>
                      <a:cubicBezTo>
                        <a:pt x="623" y="636"/>
                        <a:pt x="544" y="659"/>
                        <a:pt x="459" y="659"/>
                      </a:cubicBezTo>
                      <a:cubicBezTo>
                        <a:pt x="206" y="660"/>
                        <a:pt x="1" y="461"/>
                        <a:pt x="0" y="215"/>
                      </a:cubicBezTo>
                      <a:cubicBezTo>
                        <a:pt x="0" y="137"/>
                        <a:pt x="20" y="64"/>
                        <a:pt x="56" y="0"/>
                      </a:cubicBezTo>
                      <a:cubicBezTo>
                        <a:pt x="38" y="50"/>
                        <a:pt x="28" y="103"/>
                        <a:pt x="28" y="159"/>
                      </a:cubicBezTo>
                      <a:cubicBezTo>
                        <a:pt x="29" y="420"/>
                        <a:pt x="247" y="631"/>
                        <a:pt x="515" y="630"/>
                      </a:cubicBezTo>
                      <a:cubicBezTo>
                        <a:pt x="577" y="630"/>
                        <a:pt x="636" y="618"/>
                        <a:pt x="691" y="597"/>
                      </a:cubicBezTo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" name="íṡľïḑê"/>
              <p:cNvGrpSpPr/>
              <p:nvPr/>
            </p:nvGrpSpPr>
            <p:grpSpPr>
              <a:xfrm>
                <a:off x="1771650" y="3430587"/>
                <a:ext cx="474662" cy="941388"/>
                <a:chOff x="1771650" y="3430587"/>
                <a:chExt cx="474662" cy="941388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21" name="iṡḷiḓè"/>
                <p:cNvSpPr/>
                <p:nvPr/>
              </p:nvSpPr>
              <p:spPr bwMode="auto">
                <a:xfrm>
                  <a:off x="1871662" y="3467100"/>
                  <a:ext cx="374650" cy="230188"/>
                </a:xfrm>
                <a:custGeom>
                  <a:avLst/>
                  <a:gdLst>
                    <a:gd name="T0" fmla="*/ 11 w 180"/>
                    <a:gd name="T1" fmla="*/ 0 h 110"/>
                    <a:gd name="T2" fmla="*/ 180 w 180"/>
                    <a:gd name="T3" fmla="*/ 32 h 110"/>
                    <a:gd name="T4" fmla="*/ 169 w 180"/>
                    <a:gd name="T5" fmla="*/ 96 h 110"/>
                    <a:gd name="T6" fmla="*/ 0 w 180"/>
                    <a:gd name="T7" fmla="*/ 64 h 110"/>
                    <a:gd name="T8" fmla="*/ 11 w 180"/>
                    <a:gd name="T9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0" h="110">
                      <a:moveTo>
                        <a:pt x="11" y="0"/>
                      </a:moveTo>
                      <a:cubicBezTo>
                        <a:pt x="180" y="32"/>
                        <a:pt x="180" y="32"/>
                        <a:pt x="180" y="32"/>
                      </a:cubicBezTo>
                      <a:cubicBezTo>
                        <a:pt x="169" y="96"/>
                        <a:pt x="169" y="96"/>
                        <a:pt x="169" y="96"/>
                      </a:cubicBezTo>
                      <a:cubicBezTo>
                        <a:pt x="104" y="110"/>
                        <a:pt x="47" y="99"/>
                        <a:pt x="0" y="64"/>
                      </a:cubicBez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62500" lnSpcReduction="20000"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" name="ïṥlïḋé"/>
                <p:cNvSpPr/>
                <p:nvPr/>
              </p:nvSpPr>
              <p:spPr bwMode="auto">
                <a:xfrm>
                  <a:off x="1771650" y="3430587"/>
                  <a:ext cx="430213" cy="941388"/>
                </a:xfrm>
                <a:custGeom>
                  <a:avLst/>
                  <a:gdLst>
                    <a:gd name="T0" fmla="*/ 89 w 206"/>
                    <a:gd name="T1" fmla="*/ 0 h 450"/>
                    <a:gd name="T2" fmla="*/ 206 w 206"/>
                    <a:gd name="T3" fmla="*/ 22 h 450"/>
                    <a:gd name="T4" fmla="*/ 178 w 206"/>
                    <a:gd name="T5" fmla="*/ 161 h 450"/>
                    <a:gd name="T6" fmla="*/ 145 w 206"/>
                    <a:gd name="T7" fmla="*/ 391 h 450"/>
                    <a:gd name="T8" fmla="*/ 0 w 206"/>
                    <a:gd name="T9" fmla="*/ 450 h 450"/>
                    <a:gd name="T10" fmla="*/ 36 w 206"/>
                    <a:gd name="T11" fmla="*/ 270 h 450"/>
                    <a:gd name="T12" fmla="*/ 71 w 206"/>
                    <a:gd name="T13" fmla="*/ 94 h 450"/>
                    <a:gd name="T14" fmla="*/ 89 w 206"/>
                    <a:gd name="T15" fmla="*/ 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6" h="450">
                      <a:moveTo>
                        <a:pt x="89" y="0"/>
                      </a:moveTo>
                      <a:cubicBezTo>
                        <a:pt x="206" y="22"/>
                        <a:pt x="206" y="22"/>
                        <a:pt x="206" y="22"/>
                      </a:cubicBezTo>
                      <a:cubicBezTo>
                        <a:pt x="178" y="161"/>
                        <a:pt x="178" y="161"/>
                        <a:pt x="178" y="161"/>
                      </a:cubicBezTo>
                      <a:cubicBezTo>
                        <a:pt x="180" y="275"/>
                        <a:pt x="71" y="298"/>
                        <a:pt x="145" y="391"/>
                      </a:cubicBezTo>
                      <a:cubicBezTo>
                        <a:pt x="116" y="414"/>
                        <a:pt x="63" y="446"/>
                        <a:pt x="0" y="450"/>
                      </a:cubicBezTo>
                      <a:cubicBezTo>
                        <a:pt x="12" y="390"/>
                        <a:pt x="24" y="330"/>
                        <a:pt x="36" y="270"/>
                      </a:cubicBezTo>
                      <a:cubicBezTo>
                        <a:pt x="71" y="218"/>
                        <a:pt x="88" y="162"/>
                        <a:pt x="71" y="94"/>
                      </a:cubicBezTo>
                      <a:lnTo>
                        <a:pt x="8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zh-CN" altLang="en-US" dirty="0"/>
                </a:p>
              </p:txBody>
            </p:sp>
          </p:grpSp>
          <p:sp>
            <p:nvSpPr>
              <p:cNvPr id="20" name="íṩ1ïdè"/>
              <p:cNvSpPr/>
              <p:nvPr/>
            </p:nvSpPr>
            <p:spPr>
              <a:xfrm>
                <a:off x="1991349" y="2220045"/>
                <a:ext cx="565488" cy="49544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009" y="65310"/>
                    </a:moveTo>
                    <a:lnTo>
                      <a:pt x="117009" y="65310"/>
                    </a:lnTo>
                    <a:lnTo>
                      <a:pt x="117009" y="65310"/>
                    </a:lnTo>
                    <a:cubicBezTo>
                      <a:pt x="61993" y="91073"/>
                      <a:pt x="61993" y="91073"/>
                      <a:pt x="61993" y="91073"/>
                    </a:cubicBezTo>
                    <a:lnTo>
                      <a:pt x="61993" y="91073"/>
                    </a:lnTo>
                    <a:lnTo>
                      <a:pt x="61993" y="91073"/>
                    </a:lnTo>
                    <a:lnTo>
                      <a:pt x="61993" y="91073"/>
                    </a:lnTo>
                    <a:cubicBezTo>
                      <a:pt x="61993" y="92655"/>
                      <a:pt x="60598" y="92655"/>
                      <a:pt x="60598" y="92655"/>
                    </a:cubicBezTo>
                    <a:cubicBezTo>
                      <a:pt x="59202" y="92655"/>
                      <a:pt x="59202" y="92655"/>
                      <a:pt x="57807" y="91073"/>
                    </a:cubicBezTo>
                    <a:lnTo>
                      <a:pt x="57807" y="91073"/>
                    </a:lnTo>
                    <a:lnTo>
                      <a:pt x="57807" y="91073"/>
                    </a:lnTo>
                    <a:lnTo>
                      <a:pt x="57807" y="91073"/>
                    </a:lnTo>
                    <a:cubicBezTo>
                      <a:pt x="2990" y="65310"/>
                      <a:pt x="2990" y="65310"/>
                      <a:pt x="2990" y="65310"/>
                    </a:cubicBezTo>
                    <a:lnTo>
                      <a:pt x="2990" y="65310"/>
                    </a:lnTo>
                    <a:cubicBezTo>
                      <a:pt x="1395" y="65310"/>
                      <a:pt x="0" y="62146"/>
                      <a:pt x="0" y="60564"/>
                    </a:cubicBezTo>
                    <a:cubicBezTo>
                      <a:pt x="0" y="55819"/>
                      <a:pt x="2990" y="54237"/>
                      <a:pt x="5780" y="54237"/>
                    </a:cubicBezTo>
                    <a:cubicBezTo>
                      <a:pt x="7176" y="54237"/>
                      <a:pt x="7176" y="54237"/>
                      <a:pt x="8571" y="54237"/>
                    </a:cubicBezTo>
                    <a:lnTo>
                      <a:pt x="8571" y="54237"/>
                    </a:lnTo>
                    <a:lnTo>
                      <a:pt x="8571" y="54237"/>
                    </a:lnTo>
                    <a:lnTo>
                      <a:pt x="8571" y="54237"/>
                    </a:lnTo>
                    <a:cubicBezTo>
                      <a:pt x="60598" y="78192"/>
                      <a:pt x="60598" y="78192"/>
                      <a:pt x="60598" y="78192"/>
                    </a:cubicBezTo>
                    <a:cubicBezTo>
                      <a:pt x="112823" y="54237"/>
                      <a:pt x="112823" y="54237"/>
                      <a:pt x="112823" y="54237"/>
                    </a:cubicBezTo>
                    <a:lnTo>
                      <a:pt x="112823" y="54237"/>
                    </a:lnTo>
                    <a:lnTo>
                      <a:pt x="112823" y="54237"/>
                    </a:lnTo>
                    <a:lnTo>
                      <a:pt x="112823" y="54237"/>
                    </a:lnTo>
                    <a:lnTo>
                      <a:pt x="114219" y="54237"/>
                    </a:lnTo>
                    <a:cubicBezTo>
                      <a:pt x="118405" y="54237"/>
                      <a:pt x="119800" y="55819"/>
                      <a:pt x="119800" y="60564"/>
                    </a:cubicBezTo>
                    <a:cubicBezTo>
                      <a:pt x="119800" y="62146"/>
                      <a:pt x="118405" y="65310"/>
                      <a:pt x="117009" y="65310"/>
                    </a:cubicBezTo>
                    <a:close/>
                    <a:moveTo>
                      <a:pt x="117009" y="38192"/>
                    </a:moveTo>
                    <a:lnTo>
                      <a:pt x="117009" y="38192"/>
                    </a:lnTo>
                    <a:lnTo>
                      <a:pt x="117009" y="38192"/>
                    </a:lnTo>
                    <a:cubicBezTo>
                      <a:pt x="61993" y="63728"/>
                      <a:pt x="61993" y="63728"/>
                      <a:pt x="61993" y="63728"/>
                    </a:cubicBezTo>
                    <a:lnTo>
                      <a:pt x="61993" y="63728"/>
                    </a:lnTo>
                    <a:lnTo>
                      <a:pt x="61993" y="63728"/>
                    </a:lnTo>
                    <a:lnTo>
                      <a:pt x="61993" y="63728"/>
                    </a:lnTo>
                    <a:lnTo>
                      <a:pt x="60598" y="63728"/>
                    </a:lnTo>
                    <a:cubicBezTo>
                      <a:pt x="59202" y="63728"/>
                      <a:pt x="59202" y="63728"/>
                      <a:pt x="57807" y="63728"/>
                    </a:cubicBezTo>
                    <a:lnTo>
                      <a:pt x="57807" y="63728"/>
                    </a:lnTo>
                    <a:lnTo>
                      <a:pt x="57807" y="63728"/>
                    </a:lnTo>
                    <a:lnTo>
                      <a:pt x="57807" y="63728"/>
                    </a:lnTo>
                    <a:cubicBezTo>
                      <a:pt x="2990" y="38192"/>
                      <a:pt x="2990" y="38192"/>
                      <a:pt x="2990" y="38192"/>
                    </a:cubicBezTo>
                    <a:lnTo>
                      <a:pt x="2990" y="38192"/>
                    </a:lnTo>
                    <a:cubicBezTo>
                      <a:pt x="1395" y="36610"/>
                      <a:pt x="0" y="35028"/>
                      <a:pt x="0" y="31864"/>
                    </a:cubicBezTo>
                    <a:cubicBezTo>
                      <a:pt x="0" y="30282"/>
                      <a:pt x="1395" y="27118"/>
                      <a:pt x="2990" y="27118"/>
                    </a:cubicBezTo>
                    <a:lnTo>
                      <a:pt x="2990" y="27118"/>
                    </a:lnTo>
                    <a:cubicBezTo>
                      <a:pt x="57807" y="1581"/>
                      <a:pt x="57807" y="1581"/>
                      <a:pt x="57807" y="1581"/>
                    </a:cubicBezTo>
                    <a:lnTo>
                      <a:pt x="57807" y="1581"/>
                    </a:lnTo>
                    <a:lnTo>
                      <a:pt x="57807" y="1581"/>
                    </a:lnTo>
                    <a:lnTo>
                      <a:pt x="57807" y="1581"/>
                    </a:lnTo>
                    <a:cubicBezTo>
                      <a:pt x="59202" y="0"/>
                      <a:pt x="59202" y="0"/>
                      <a:pt x="60598" y="0"/>
                    </a:cubicBezTo>
                    <a:cubicBezTo>
                      <a:pt x="60598" y="0"/>
                      <a:pt x="61993" y="0"/>
                      <a:pt x="61993" y="1581"/>
                    </a:cubicBezTo>
                    <a:lnTo>
                      <a:pt x="61993" y="1581"/>
                    </a:lnTo>
                    <a:lnTo>
                      <a:pt x="61993" y="1581"/>
                    </a:lnTo>
                    <a:lnTo>
                      <a:pt x="61993" y="1581"/>
                    </a:lnTo>
                    <a:cubicBezTo>
                      <a:pt x="117009" y="27118"/>
                      <a:pt x="117009" y="27118"/>
                      <a:pt x="117009" y="27118"/>
                    </a:cubicBezTo>
                    <a:lnTo>
                      <a:pt x="117009" y="27118"/>
                    </a:lnTo>
                    <a:cubicBezTo>
                      <a:pt x="118405" y="27118"/>
                      <a:pt x="119800" y="30282"/>
                      <a:pt x="119800" y="31864"/>
                    </a:cubicBezTo>
                    <a:cubicBezTo>
                      <a:pt x="119800" y="35028"/>
                      <a:pt x="118405" y="36610"/>
                      <a:pt x="117009" y="38192"/>
                    </a:cubicBezTo>
                    <a:close/>
                    <a:moveTo>
                      <a:pt x="5780" y="81355"/>
                    </a:moveTo>
                    <a:lnTo>
                      <a:pt x="5780" y="81355"/>
                    </a:lnTo>
                    <a:cubicBezTo>
                      <a:pt x="7176" y="81355"/>
                      <a:pt x="7176" y="81355"/>
                      <a:pt x="8571" y="81355"/>
                    </a:cubicBezTo>
                    <a:lnTo>
                      <a:pt x="8571" y="81355"/>
                    </a:lnTo>
                    <a:lnTo>
                      <a:pt x="8571" y="81355"/>
                    </a:lnTo>
                    <a:lnTo>
                      <a:pt x="8571" y="81355"/>
                    </a:lnTo>
                    <a:cubicBezTo>
                      <a:pt x="60598" y="106892"/>
                      <a:pt x="60598" y="106892"/>
                      <a:pt x="60598" y="106892"/>
                    </a:cubicBezTo>
                    <a:cubicBezTo>
                      <a:pt x="112823" y="81355"/>
                      <a:pt x="112823" y="81355"/>
                      <a:pt x="112823" y="81355"/>
                    </a:cubicBezTo>
                    <a:lnTo>
                      <a:pt x="112823" y="81355"/>
                    </a:lnTo>
                    <a:lnTo>
                      <a:pt x="112823" y="81355"/>
                    </a:lnTo>
                    <a:lnTo>
                      <a:pt x="112823" y="81355"/>
                    </a:lnTo>
                    <a:lnTo>
                      <a:pt x="114219" y="81355"/>
                    </a:lnTo>
                    <a:cubicBezTo>
                      <a:pt x="118405" y="81355"/>
                      <a:pt x="119800" y="84519"/>
                      <a:pt x="119800" y="87683"/>
                    </a:cubicBezTo>
                    <a:cubicBezTo>
                      <a:pt x="119800" y="91073"/>
                      <a:pt x="118405" y="92655"/>
                      <a:pt x="117009" y="94237"/>
                    </a:cubicBezTo>
                    <a:lnTo>
                      <a:pt x="117009" y="94237"/>
                    </a:lnTo>
                    <a:cubicBezTo>
                      <a:pt x="61993" y="119774"/>
                      <a:pt x="61993" y="119774"/>
                      <a:pt x="61993" y="119774"/>
                    </a:cubicBezTo>
                    <a:lnTo>
                      <a:pt x="61993" y="119774"/>
                    </a:lnTo>
                    <a:lnTo>
                      <a:pt x="61993" y="119774"/>
                    </a:lnTo>
                    <a:lnTo>
                      <a:pt x="61993" y="119774"/>
                    </a:lnTo>
                    <a:lnTo>
                      <a:pt x="60598" y="119774"/>
                    </a:lnTo>
                    <a:cubicBezTo>
                      <a:pt x="59202" y="119774"/>
                      <a:pt x="59202" y="119774"/>
                      <a:pt x="57807" y="119774"/>
                    </a:cubicBezTo>
                    <a:lnTo>
                      <a:pt x="57807" y="119774"/>
                    </a:lnTo>
                    <a:lnTo>
                      <a:pt x="57807" y="119774"/>
                    </a:lnTo>
                    <a:lnTo>
                      <a:pt x="57807" y="119774"/>
                    </a:lnTo>
                    <a:cubicBezTo>
                      <a:pt x="2990" y="94237"/>
                      <a:pt x="2990" y="94237"/>
                      <a:pt x="2990" y="94237"/>
                    </a:cubicBezTo>
                    <a:lnTo>
                      <a:pt x="2990" y="94237"/>
                    </a:lnTo>
                    <a:cubicBezTo>
                      <a:pt x="1395" y="92655"/>
                      <a:pt x="0" y="91073"/>
                      <a:pt x="0" y="87683"/>
                    </a:cubicBezTo>
                    <a:cubicBezTo>
                      <a:pt x="0" y="84519"/>
                      <a:pt x="2990" y="81355"/>
                      <a:pt x="5780" y="813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 anchorCtr="0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sz="360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370195" y="1333500"/>
            <a:ext cx="554545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dirty="0">
                <a:sym typeface="+mn-ea"/>
              </a:rPr>
              <a:t>任务一   写作微信文案</a:t>
            </a:r>
            <a:endParaRPr lang="zh-CN" altLang="en-US" sz="2800" dirty="0"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70195" y="3168015"/>
            <a:ext cx="554799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dirty="0">
                <a:sym typeface="+mn-ea"/>
              </a:rPr>
              <a:t>任务二  排版微信公众号文案</a:t>
            </a:r>
            <a:endParaRPr lang="zh-CN" altLang="en-US" sz="2800" dirty="0"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67655" y="4880610"/>
            <a:ext cx="6823710" cy="52197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dirty="0">
                <a:solidFill>
                  <a:schemeClr val="bg1"/>
                </a:solidFill>
                <a:sym typeface="+mn-ea"/>
              </a:rPr>
              <a:t>同步实训  撰写不同类型的微信朋友圈文案</a:t>
            </a:r>
            <a:endParaRPr lang="zh-CN" altLang="en-US" sz="2800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13" name="double-left-arrows_45721"/>
          <p:cNvSpPr>
            <a:spLocks noChangeAspect="1"/>
          </p:cNvSpPr>
          <p:nvPr/>
        </p:nvSpPr>
        <p:spPr bwMode="auto">
          <a:xfrm flipH="1">
            <a:off x="4500778" y="4893785"/>
            <a:ext cx="652660" cy="495228"/>
          </a:xfrm>
          <a:custGeom>
            <a:avLst/>
            <a:gdLst>
              <a:gd name="connsiteX0" fmla="*/ 606721 w 606721"/>
              <a:gd name="connsiteY0" fmla="*/ 0 h 504401"/>
              <a:gd name="connsiteX1" fmla="*/ 606721 w 606721"/>
              <a:gd name="connsiteY1" fmla="*/ 126122 h 504401"/>
              <a:gd name="connsiteX2" fmla="*/ 440421 w 606721"/>
              <a:gd name="connsiteY2" fmla="*/ 252243 h 504401"/>
              <a:gd name="connsiteX3" fmla="*/ 606721 w 606721"/>
              <a:gd name="connsiteY3" fmla="*/ 378279 h 504401"/>
              <a:gd name="connsiteX4" fmla="*/ 606721 w 606721"/>
              <a:gd name="connsiteY4" fmla="*/ 504401 h 504401"/>
              <a:gd name="connsiteX5" fmla="*/ 275487 w 606721"/>
              <a:gd name="connsiteY5" fmla="*/ 252243 h 504401"/>
              <a:gd name="connsiteX6" fmla="*/ 331304 w 606721"/>
              <a:gd name="connsiteY6" fmla="*/ 0 h 504401"/>
              <a:gd name="connsiteX7" fmla="*/ 331304 w 606721"/>
              <a:gd name="connsiteY7" fmla="*/ 126122 h 504401"/>
              <a:gd name="connsiteX8" fmla="*/ 164968 w 606721"/>
              <a:gd name="connsiteY8" fmla="*/ 252243 h 504401"/>
              <a:gd name="connsiteX9" fmla="*/ 331304 w 606721"/>
              <a:gd name="connsiteY9" fmla="*/ 378279 h 504401"/>
              <a:gd name="connsiteX10" fmla="*/ 331304 w 606721"/>
              <a:gd name="connsiteY10" fmla="*/ 504401 h 504401"/>
              <a:gd name="connsiteX11" fmla="*/ 0 w 606721"/>
              <a:gd name="connsiteY11" fmla="*/ 252243 h 50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6721" h="504401">
                <a:moveTo>
                  <a:pt x="606721" y="0"/>
                </a:moveTo>
                <a:lnTo>
                  <a:pt x="606721" y="126122"/>
                </a:lnTo>
                <a:lnTo>
                  <a:pt x="440421" y="252243"/>
                </a:lnTo>
                <a:lnTo>
                  <a:pt x="606721" y="378279"/>
                </a:lnTo>
                <a:lnTo>
                  <a:pt x="606721" y="504401"/>
                </a:lnTo>
                <a:lnTo>
                  <a:pt x="275487" y="252243"/>
                </a:lnTo>
                <a:close/>
                <a:moveTo>
                  <a:pt x="331304" y="0"/>
                </a:moveTo>
                <a:lnTo>
                  <a:pt x="331304" y="126122"/>
                </a:lnTo>
                <a:lnTo>
                  <a:pt x="164968" y="252243"/>
                </a:lnTo>
                <a:lnTo>
                  <a:pt x="331304" y="378279"/>
                </a:lnTo>
                <a:lnTo>
                  <a:pt x="331304" y="504401"/>
                </a:lnTo>
                <a:lnTo>
                  <a:pt x="0" y="2522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实训</a:t>
            </a:r>
            <a:r>
              <a:rPr lang="en-US" altLang="zh-CN" dirty="0"/>
              <a:t> </a:t>
            </a:r>
            <a:r>
              <a:rPr lang="zh-CN" altLang="en-US" dirty="0"/>
              <a:t> 撰写不同类型的微信朋友圈文案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44855" y="2416810"/>
            <a:ext cx="969835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150000"/>
              </a:lnSpc>
              <a:buClrTx/>
              <a:buSzTx/>
              <a:buFontTx/>
            </a:pPr>
            <a:r>
              <a:rPr lang="en-US" altLang="zh-CN" sz="2000" b="1" dirty="0">
                <a:sym typeface="+mn-ea"/>
              </a:rPr>
              <a:t>      </a:t>
            </a:r>
            <a:r>
              <a:rPr sz="2000" dirty="0">
                <a:sym typeface="+mn-ea"/>
              </a:rPr>
              <a:t>为了将店铺的客户进一步进行品牌与产品的营销，“云洱”运营团队将通过微信将淘宝的流量转为私域流量，利用微信公众号维系客户关系。公众号需要定期发布一些产品和品牌的信息、促销、优惠及茶知识，达到塑造企业形象、提升粉丝黏度，促进老客户销售的目的。</a:t>
            </a:r>
            <a:endParaRPr sz="2000" dirty="0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01370" y="1233805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latin typeface="+mj-lt"/>
                <a:ea typeface="+mj-ea"/>
                <a:cs typeface="+mj-cs"/>
                <a:sym typeface="+mn-ea"/>
              </a:rPr>
              <a:t>实训背景</a:t>
            </a:r>
            <a:endParaRPr lang="zh-CN" altLang="en-US" sz="2800" dirty="0">
              <a:latin typeface="+mj-lt"/>
              <a:ea typeface="+mj-ea"/>
              <a:cs typeface="+mj-cs"/>
              <a:sym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801370" y="1885315"/>
            <a:ext cx="9719945" cy="444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0" y="5808980"/>
            <a:ext cx="12200890" cy="662305"/>
            <a:chOff x="33" y="9400"/>
            <a:chExt cx="19182" cy="1043"/>
          </a:xfrm>
        </p:grpSpPr>
        <p:sp>
          <p:nvSpPr>
            <p:cNvPr id="4" name="矩形 3"/>
            <p:cNvSpPr/>
            <p:nvPr/>
          </p:nvSpPr>
          <p:spPr>
            <a:xfrm>
              <a:off x="33" y="9569"/>
              <a:ext cx="19182" cy="8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3" y="9400"/>
              <a:ext cx="19182" cy="66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实训</a:t>
            </a:r>
            <a:r>
              <a:rPr lang="en-US" altLang="zh-CN" dirty="0"/>
              <a:t> </a:t>
            </a:r>
            <a:r>
              <a:rPr lang="zh-CN" altLang="en-US" dirty="0"/>
              <a:t> 撰写不同类型的微信朋友圈文案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右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2320" y="5669915"/>
            <a:ext cx="449580" cy="449580"/>
          </a:xfrm>
          <a:prstGeom prst="rect">
            <a:avLst/>
          </a:prstGeom>
        </p:spPr>
      </p:pic>
      <p:pic>
        <p:nvPicPr>
          <p:cNvPr id="18" name="图形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46" y="1739591"/>
            <a:ext cx="679131" cy="679131"/>
          </a:xfrm>
          <a:prstGeom prst="rect">
            <a:avLst/>
          </a:prstGeom>
        </p:spPr>
      </p:pic>
      <p:sp>
        <p:nvSpPr>
          <p:cNvPr id="21" name="文本框 15"/>
          <p:cNvSpPr txBox="1"/>
          <p:nvPr>
            <p:custDataLst>
              <p:tags r:id="rId6"/>
            </p:custDataLst>
          </p:nvPr>
        </p:nvSpPr>
        <p:spPr>
          <a:xfrm>
            <a:off x="635635" y="3112770"/>
            <a:ext cx="4427855" cy="1504950"/>
          </a:xfrm>
          <a:prstGeom prst="rect">
            <a:avLst/>
          </a:prstGeom>
          <a:noFill/>
        </p:spPr>
        <p:txBody>
          <a:bodyPr wrap="square" lIns="101600" tIns="38100" rIns="63500" bIns="38100" rtlCol="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en-US" altLang="zh-CN" sz="2000" b="1" spc="300" dirty="0">
                <a:solidFill>
                  <a:sysClr val="windowText" lastClr="000000">
                    <a:lumMod val="75000"/>
                    <a:lumOff val="25000"/>
                  </a:sys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     </a:t>
            </a:r>
            <a:r>
              <a:rPr sz="2000" spc="300" dirty="0">
                <a:solidFill>
                  <a:sysClr val="windowText" lastClr="000000">
                    <a:lumMod val="75000"/>
                    <a:lumOff val="25000"/>
                  </a:sys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本实训要求同学们结合微信朋友圈的特点，规划该品牌的微信朋友圈文案范围，并设计两条常见类型的微信朋友圈文案。</a:t>
            </a:r>
            <a:endParaRPr sz="2000" spc="300" dirty="0">
              <a:solidFill>
                <a:sysClr val="windowText" lastClr="000000">
                  <a:lumMod val="75000"/>
                  <a:lumOff val="25000"/>
                </a:sys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2320" y="988695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latin typeface="+mj-lt"/>
                <a:ea typeface="+mj-ea"/>
                <a:cs typeface="+mj-cs"/>
                <a:sym typeface="+mn-ea"/>
              </a:rPr>
              <a:t>实训描述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6091" y="1699202"/>
            <a:ext cx="3270839" cy="39707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实训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 撰写不同类型的微信朋友圈文案</a:t>
            </a:r>
            <a:endParaRPr lang="zh-CN" altLang="en-US" dirty="0"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73075" y="1009650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2800" dirty="0">
                <a:latin typeface="+mj-lt"/>
                <a:ea typeface="+mj-ea"/>
                <a:cs typeface="+mj-cs"/>
                <a:sym typeface="+mn-ea"/>
              </a:rPr>
              <a:t>操作指南</a:t>
            </a:r>
            <a:endParaRPr lang="zh-CN" altLang="en-US"/>
          </a:p>
        </p:txBody>
      </p:sp>
      <p:sp>
        <p:nvSpPr>
          <p:cNvPr id="7" name="文本框 43"/>
          <p:cNvSpPr txBox="1"/>
          <p:nvPr/>
        </p:nvSpPr>
        <p:spPr>
          <a:xfrm>
            <a:off x="941070" y="1752600"/>
            <a:ext cx="974026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just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000" b="1" dirty="0">
                <a:sym typeface="+mn-ea"/>
              </a:rPr>
              <a:t>步骤 1 ：</a:t>
            </a:r>
            <a:r>
              <a:rPr lang="zh-CN" altLang="en-US" sz="2000" dirty="0">
                <a:sym typeface="+mn-ea"/>
              </a:rPr>
              <a:t>规划朋友圈内的文案类型，请选择适合该产品的微信朋友圈文案类型。</a:t>
            </a:r>
            <a:endParaRPr lang="zh-CN" altLang="en-US" sz="2000" dirty="0"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8355" y="2367280"/>
            <a:ext cx="7802880" cy="1575435"/>
          </a:xfrm>
          <a:prstGeom prst="rect">
            <a:avLst/>
          </a:prstGeom>
        </p:spPr>
      </p:pic>
      <p:sp>
        <p:nvSpPr>
          <p:cNvPr id="13" name="文本框 43"/>
          <p:cNvSpPr txBox="1"/>
          <p:nvPr/>
        </p:nvSpPr>
        <p:spPr>
          <a:xfrm>
            <a:off x="941070" y="4121150"/>
            <a:ext cx="974026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just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000" b="1" dirty="0">
                <a:sym typeface="+mn-ea"/>
              </a:rPr>
              <a:t>步骤 </a:t>
            </a:r>
            <a:r>
              <a:rPr lang="en-US" altLang="zh-CN" sz="2000" b="1" dirty="0">
                <a:sym typeface="+mn-ea"/>
              </a:rPr>
              <a:t>2</a:t>
            </a:r>
            <a:r>
              <a:rPr lang="zh-CN" altLang="en-US" sz="2000" b="1" dirty="0">
                <a:sym typeface="+mn-ea"/>
              </a:rPr>
              <a:t>：</a:t>
            </a:r>
            <a:r>
              <a:rPr lang="zh-CN" altLang="en-US" sz="2000" dirty="0">
                <a:sym typeface="+mn-ea"/>
              </a:rPr>
              <a:t>设计一条结合国庆促销事件的文案，并配图。</a:t>
            </a:r>
            <a:endParaRPr lang="en-US" altLang="zh-CN" sz="2000" dirty="0"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355" y="4852670"/>
            <a:ext cx="4800600" cy="172085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152" y="3652386"/>
            <a:ext cx="1902236" cy="3043918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实训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 撰写不同类型的微信朋友圈文案</a:t>
            </a:r>
            <a:endParaRPr lang="zh-CN" altLang="en-US" dirty="0"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8" name="文本框 43"/>
          <p:cNvSpPr txBox="1"/>
          <p:nvPr/>
        </p:nvSpPr>
        <p:spPr>
          <a:xfrm>
            <a:off x="603250" y="1004570"/>
            <a:ext cx="360108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just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000" b="1" dirty="0">
                <a:sym typeface="+mn-ea"/>
              </a:rPr>
              <a:t>步骤 </a:t>
            </a:r>
            <a:r>
              <a:rPr lang="en-US" altLang="zh-CN" sz="2000" b="1" dirty="0">
                <a:sym typeface="+mn-ea"/>
              </a:rPr>
              <a:t>3</a:t>
            </a:r>
            <a:r>
              <a:rPr lang="zh-CN" altLang="en-US" sz="2000" b="1" dirty="0">
                <a:sym typeface="+mn-ea"/>
              </a:rPr>
              <a:t> ：</a:t>
            </a:r>
            <a:r>
              <a:rPr lang="zh-CN" altLang="en-US" sz="2000" dirty="0">
                <a:sym typeface="+mn-ea"/>
              </a:rPr>
              <a:t> 设计一条知识分享型朋友圈文案，并配图。</a:t>
            </a:r>
            <a:endParaRPr lang="zh-CN" altLang="en-US" sz="2000" dirty="0">
              <a:sym typeface="+mn-ea"/>
            </a:endParaRPr>
          </a:p>
        </p:txBody>
      </p:sp>
      <p:sp>
        <p:nvSpPr>
          <p:cNvPr id="17" name="文本框 43"/>
          <p:cNvSpPr txBox="1"/>
          <p:nvPr/>
        </p:nvSpPr>
        <p:spPr>
          <a:xfrm>
            <a:off x="6732905" y="1004570"/>
            <a:ext cx="411289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just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000" b="1" dirty="0">
                <a:sym typeface="+mn-ea"/>
              </a:rPr>
              <a:t>步骤 </a:t>
            </a:r>
            <a:r>
              <a:rPr lang="en-US" altLang="zh-CN" sz="2000" b="1" dirty="0">
                <a:sym typeface="+mn-ea"/>
              </a:rPr>
              <a:t>4</a:t>
            </a:r>
            <a:r>
              <a:rPr lang="zh-CN" altLang="en-US" sz="2000" b="1" dirty="0">
                <a:sym typeface="+mn-ea"/>
              </a:rPr>
              <a:t> ：</a:t>
            </a:r>
            <a:r>
              <a:rPr lang="zh-CN" altLang="en-US" sz="2000" dirty="0">
                <a:sym typeface="+mn-ea"/>
              </a:rPr>
              <a:t> 将撰写的文案与文案配图发布在朋友圈中，发布参考效果。</a:t>
            </a:r>
            <a:endParaRPr lang="zh-CN" altLang="en-US" sz="2000" dirty="0">
              <a:sym typeface="+mn-ea"/>
            </a:endParaRPr>
          </a:p>
        </p:txBody>
      </p:sp>
      <p:pic>
        <p:nvPicPr>
          <p:cNvPr id="9" name="图片 8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62" y="2487167"/>
            <a:ext cx="3453878" cy="3481198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图片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65" y="2487168"/>
            <a:ext cx="3592409" cy="3481198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实训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 撰写不同类型的微信朋友圈文案</a:t>
            </a:r>
            <a:endParaRPr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019175" y="1047115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2800" dirty="0">
                <a:latin typeface="+mj-lt"/>
                <a:ea typeface="+mj-ea"/>
                <a:cs typeface="+mj-cs"/>
                <a:sym typeface="+mn-ea"/>
              </a:rPr>
              <a:t>实训评价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9175" y="1849179"/>
            <a:ext cx="9596178" cy="42163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/>
              <a:t>本章总结</a:t>
            </a:r>
            <a:endParaRPr 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1185" y="2215515"/>
            <a:ext cx="11190605" cy="24269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i"/>
  <p:tag name="KSO_WM_UNIT_INDEX" val="3"/>
  <p:tag name="KSO_WM_UNIT_ID" val="diagram20200573_1*i*3"/>
  <p:tag name="KSO_WM_TEMPLATE_CATEGORY" val="diagram"/>
  <p:tag name="KSO_WM_TEMPLATE_INDEX" val="20200573"/>
  <p:tag name="KSO_WM_UNIT_LAYERLEVEL" val="1"/>
  <p:tag name="KSO_WM_TAG_VERSION" val="1.0"/>
  <p:tag name="KSO_WM_BEAUTIFY_FLAG" val="#wm#"/>
  <p:tag name="KSO_WM_UNIT_USESOURCEFORMAT_APPLY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ID" val="diagram20200573_1*i*2"/>
  <p:tag name="KSO_WM_TEMPLATE_CATEGORY" val="diagram"/>
  <p:tag name="KSO_WM_TEMPLATE_INDEX" val="20200573"/>
  <p:tag name="KSO_WM_UNIT_LAYERLEVEL" val="1"/>
  <p:tag name="KSO_WM_TAG_VERSION" val="1.0"/>
  <p:tag name="KSO_WM_BEAUTIFY_FLAG" val="#wm#"/>
  <p:tag name="KSO_WM_UNIT_TYPE" val="i"/>
  <p:tag name="KSO_WM_UNIT_INDEX" val="2"/>
  <p:tag name="KSO_WM_UNIT_USESOURCEFORMAT_APPLY" val="1"/>
</p:tagLst>
</file>

<file path=ppt/tags/tag3.xml><?xml version="1.0" encoding="utf-8"?>
<p:tagLst xmlns:p="http://schemas.openxmlformats.org/presentationml/2006/main">
  <p:tag name="KSO_WM_UNIT_ISCONTENTSTITLE" val="0"/>
  <p:tag name="KSO_WM_UNIT_PRESET_TEXT" val="单击此处&#10;添加大标题内容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73_1*a*1"/>
  <p:tag name="KSO_WM_TEMPLATE_CATEGORY" val="diagram"/>
  <p:tag name="KSO_WM_TEMPLATE_INDEX" val="20200573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.xml><?xml version="1.0" encoding="utf-8"?>
<p:tagLst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THINKCELLUNDODONOTDELETE" val="0"/>
  <p:tag name="ISLIDE.THEME" val="9fe3016e-2ef8-4615-92b6-fc6b46301075"/>
  <p:tag name="KSO_WPP_MARK_KEY" val="c1f8e492-ae85-4c54-a115-ed9241f23f25"/>
  <p:tag name="COMMONDATA" val="eyJoZGlkIjoiZDIwOTdjMDhlYzMyNDlkYzcyMWUwMzQ3ZGFjNGIwYzgifQ=="/>
</p:tagLst>
</file>

<file path=ppt/theme/theme1.xml><?xml version="1.0" encoding="utf-8"?>
<a:theme xmlns:a="http://schemas.openxmlformats.org/drawingml/2006/main" name="主题5">
  <a:themeElements>
    <a:clrScheme name="自定义 2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70C0"/>
      </a:accent1>
      <a:accent2>
        <a:srgbClr val="FFC000"/>
      </a:accent2>
      <a:accent3>
        <a:srgbClr val="EEAA36"/>
      </a:accent3>
      <a:accent4>
        <a:srgbClr val="62C0FD"/>
      </a:accent4>
      <a:accent5>
        <a:srgbClr val="DF2221"/>
      </a:accent5>
      <a:accent6>
        <a:srgbClr val="2D363D"/>
      </a:accent6>
      <a:hlink>
        <a:srgbClr val="4472C4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718</Words>
  <Application>WPS 演示</Application>
  <PresentationFormat>宽屏</PresentationFormat>
  <Paragraphs>66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方正黑体简体</vt:lpstr>
      <vt:lpstr>Arial Unicode MS</vt:lpstr>
      <vt:lpstr>Calibri</vt:lpstr>
      <vt:lpstr>主题5</vt:lpstr>
      <vt:lpstr>项目八   写作并排版微信文案  </vt:lpstr>
      <vt:lpstr>PowerPoint 演示文稿</vt:lpstr>
      <vt:lpstr>PowerPoint 演示文稿</vt:lpstr>
      <vt:lpstr>实训  撰写不同类型的微信朋友圈文案</vt:lpstr>
      <vt:lpstr>实训  撰写不同类型的微信朋友圈文案</vt:lpstr>
      <vt:lpstr>实训  撰写不同类型的微信朋友圈文案</vt:lpstr>
      <vt:lpstr>实训  撰写不同类型的微信朋友圈文案</vt:lpstr>
      <vt:lpstr>实训  撰写不同类型的微信朋友圈文案</vt:lpstr>
      <vt:lpstr>本章总结</vt:lpstr>
      <vt:lpstr>感谢聆听！学习进步！</vt:lpstr>
    </vt:vector>
  </TitlesOfParts>
  <Company>iSlide</Company>
  <LinksUpToDate>false</LinksUpToDate>
  <SharedDoc>false</SharedDoc>
  <HyperlinksChanged>false</HyperlinksChanged>
  <AppVersion>14.0000</AppVersion>
  <Manager>iSlide</Manager>
  <HyperlinkBase>https://www.islide.cc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Cindy.Z</cp:lastModifiedBy>
  <cp:revision>128</cp:revision>
  <cp:lastPrinted>2019-01-09T16:00:00Z</cp:lastPrinted>
  <dcterms:created xsi:type="dcterms:W3CDTF">2019-01-09T16:00:00Z</dcterms:created>
  <dcterms:modified xsi:type="dcterms:W3CDTF">2023-02-13T07:41:01Z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CV">
    <vt:lpwstr>206698784AE442BEBE9E51F0B21A5B67</vt:lpwstr>
  </property>
  <property fmtid="{D5CDD505-2E9C-101B-9397-08002B2CF9AE}" pid="4" name="KSOProductBuildVer">
    <vt:lpwstr>2052-11.1.0.13703</vt:lpwstr>
  </property>
</Properties>
</file>