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xls" ContentType="application/vnd.ms-excel"/>
  <Default Extension="png" ContentType="image/png"/>
  <Default Extension="wmf" ContentType="image/x-wmf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12.xml" ContentType="application/vnd.openxmlformats-officedocument.drawingml.diagramColors+xml"/>
  <Override PartName="/ppt/diagrams/colors13.xml" ContentType="application/vnd.openxmlformats-officedocument.drawingml.diagramColors+xml"/>
  <Override PartName="/ppt/diagrams/colors14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12.xml" ContentType="application/vnd.ms-office.drawingml.diagramDrawing+xml"/>
  <Override PartName="/ppt/diagrams/drawing13.xml" ContentType="application/vnd.ms-office.drawingml.diagramDrawing+xml"/>
  <Override PartName="/ppt/diagrams/drawing14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ppt/diagrams/layout13.xml" ContentType="application/vnd.openxmlformats-officedocument.drawingml.diagramLayout+xml"/>
  <Override PartName="/ppt/diagrams/layout14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12.xml" ContentType="application/vnd.openxmlformats-officedocument.drawingml.diagramStyle+xml"/>
  <Override PartName="/ppt/diagrams/quickStyle13.xml" ContentType="application/vnd.openxmlformats-officedocument.drawingml.diagramStyle+xml"/>
  <Override PartName="/ppt/diagrams/quickStyle14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05" r:id="rId5"/>
    <p:sldId id="306" r:id="rId6"/>
    <p:sldId id="307" r:id="rId7"/>
    <p:sldId id="308" r:id="rId8"/>
    <p:sldId id="309" r:id="rId9"/>
    <p:sldId id="329" r:id="rId10"/>
    <p:sldId id="330" r:id="rId11"/>
    <p:sldId id="392" r:id="rId12"/>
    <p:sldId id="393" r:id="rId13"/>
    <p:sldId id="394" r:id="rId14"/>
    <p:sldId id="388" r:id="rId15"/>
    <p:sldId id="389" r:id="rId16"/>
    <p:sldId id="390" r:id="rId17"/>
    <p:sldId id="391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11" r:id="rId34"/>
    <p:sldId id="412" r:id="rId35"/>
    <p:sldId id="413" r:id="rId36"/>
    <p:sldId id="414" r:id="rId37"/>
    <p:sldId id="415" r:id="rId38"/>
    <p:sldId id="416" r:id="rId39"/>
    <p:sldId id="417" r:id="rId40"/>
    <p:sldId id="418" r:id="rId41"/>
    <p:sldId id="419" r:id="rId42"/>
    <p:sldId id="420" r:id="rId43"/>
    <p:sldId id="421" r:id="rId44"/>
    <p:sldId id="422" r:id="rId45"/>
    <p:sldId id="423" r:id="rId46"/>
    <p:sldId id="424" r:id="rId47"/>
    <p:sldId id="425" r:id="rId48"/>
    <p:sldId id="426" r:id="rId49"/>
    <p:sldId id="385" r:id="rId50"/>
    <p:sldId id="427" r:id="rId51"/>
  </p:sldIdLst>
  <p:sldSz cx="9144000" cy="6858000" type="screen4x3"/>
  <p:notesSz cx="6858000" cy="9144000"/>
  <p:custShowLst>
    <p:custShow name="自定义放映 1" id="0">
      <p:sldLst>
        <p:sld r:id="rId3"/>
        <p:sld r:id="rId5"/>
        <p:sld r:id="rId6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1"/>
        <p:sld r:id="rId42"/>
        <p:sld r:id="rId43"/>
        <p:sld r:id="rId44"/>
        <p:sld r:id="rId45"/>
        <p:sld r:id="rId46"/>
        <p:sld r:id="rId47"/>
        <p:sld r:id="rId48"/>
        <p:sld r:id="rId49"/>
        <p:sld r:id="rId50"/>
      </p:sldLst>
    </p:custShow>
  </p:custShowLst>
  <p:custDataLst>
    <p:tags r:id="rId5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6B81BB"/>
    <a:srgbClr val="596B9D"/>
    <a:srgbClr val="9C9CDF"/>
    <a:srgbClr val="75A0DD"/>
    <a:srgbClr val="1369B2"/>
    <a:srgbClr val="D0D7EC"/>
    <a:srgbClr val="738AC8"/>
    <a:srgbClr val="007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52757"/>
  </p:normalViewPr>
  <p:slideViewPr>
    <p:cSldViewPr snapToGrid="0" snapToObjects="1" showGuides="1">
      <p:cViewPr varScale="1">
        <p:scale>
          <a:sx n="89" d="100"/>
          <a:sy n="89" d="100"/>
        </p:scale>
        <p:origin x="-1032" y="-96"/>
      </p:cViewPr>
      <p:guideLst>
        <p:guide orient="horz" pos="554"/>
        <p:guide pos="11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5" Type="http://schemas.openxmlformats.org/officeDocument/2006/relationships/tags" Target="tags/tag48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DDF94F-BF96-4602-9BBC-EC2BEC632B7B}" type="doc">
      <dgm:prSet loTypeId="urn:microsoft.com/office/officeart/2005/8/layout/arrow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146E4550-1426-4AEE-9603-E63A5ADB8A21}">
      <dgm:prSet phldrT="[文本]"/>
      <dgm:spPr/>
      <dgm:t>
        <a:bodyPr/>
        <a:lstStyle/>
        <a:p>
          <a:r>
            <a:rPr lang="zh-CN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正数</a:t>
          </a:r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:</a:t>
          </a:r>
          <a:r>
            <a:rPr 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过渡动作会延迟触发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。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C8B771A-1732-4E29-B5B7-2F70086E2DC1}" cxnId="{A61DB858-074D-4742-869F-7BE386099DDD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CC9C01C-EA8A-4224-AD9A-4F1AD4C1F59B}" cxnId="{A61DB858-074D-4742-869F-7BE386099DDD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6024B3E-8D6C-42D3-88EF-C11AD82971B7}">
      <dgm:prSet phldrT="[文本]"/>
      <dgm:spPr/>
      <dgm:t>
        <a:bodyPr/>
        <a:lstStyle/>
        <a:p>
          <a:r>
            <a:rPr lang="zh-CN" altLang="en-US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负数</a:t>
          </a:r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：过渡动作会从该时间点开始，之前的动作被截断。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F3E68EB-5DE9-4704-9D20-FF33287FBD30}" cxnId="{58B05332-4060-481C-9741-070BCC93CAD9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5135024-A245-4268-9FAF-9884F51E3518}" cxnId="{58B05332-4060-481C-9741-070BCC93CAD9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5F3DE72-E995-4454-AB67-0FBA830BE5A5}" type="pres">
      <dgm:prSet presAssocID="{11DDF94F-BF96-4602-9BBC-EC2BEC632B7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C3AC6A3-B146-4EF8-A98E-5188BC1AB55C}" type="pres">
      <dgm:prSet presAssocID="{146E4550-1426-4AEE-9603-E63A5ADB8A21}" presName="upArrow" presStyleLbl="node1" presStyleIdx="0" presStyleCnt="2"/>
      <dgm:spPr/>
    </dgm:pt>
    <dgm:pt modelId="{18396980-D88D-4D55-82C4-F63F4F6163AC}" type="pres">
      <dgm:prSet presAssocID="{146E4550-1426-4AEE-9603-E63A5ADB8A21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A0C0C63-52B0-42CC-80C9-484A480D8964}" type="pres">
      <dgm:prSet presAssocID="{B6024B3E-8D6C-42D3-88EF-C11AD82971B7}" presName="downArrow" presStyleLbl="node1" presStyleIdx="1" presStyleCnt="2"/>
      <dgm:spPr/>
    </dgm:pt>
    <dgm:pt modelId="{610B3F9B-4706-42DE-90D8-864C562CC819}" type="pres">
      <dgm:prSet presAssocID="{B6024B3E-8D6C-42D3-88EF-C11AD82971B7}" presName="downArrowText" presStyleLbl="revTx" presStyleIdx="1" presStyleCnt="2" custLinFactY="13508" custLinFactNeighborX="274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8B05332-4060-481C-9741-070BCC93CAD9}" srcId="{11DDF94F-BF96-4602-9BBC-EC2BEC632B7B}" destId="{B6024B3E-8D6C-42D3-88EF-C11AD82971B7}" srcOrd="1" destOrd="0" parTransId="{B5135024-A245-4268-9FAF-9884F51E3518}" sibTransId="{EF3E68EB-5DE9-4704-9D20-FF33287FBD30}"/>
    <dgm:cxn modelId="{05382287-4F5F-4EBA-8FD4-82B7B44295D8}" type="presOf" srcId="{B6024B3E-8D6C-42D3-88EF-C11AD82971B7}" destId="{610B3F9B-4706-42DE-90D8-864C562CC819}" srcOrd="0" destOrd="0" presId="urn:microsoft.com/office/officeart/2005/8/layout/arrow4"/>
    <dgm:cxn modelId="{7C1A2B92-C5C0-4484-AF24-597FAA30C096}" type="presOf" srcId="{11DDF94F-BF96-4602-9BBC-EC2BEC632B7B}" destId="{65F3DE72-E995-4454-AB67-0FBA830BE5A5}" srcOrd="0" destOrd="0" presId="urn:microsoft.com/office/officeart/2005/8/layout/arrow4"/>
    <dgm:cxn modelId="{A61DB858-074D-4742-869F-7BE386099DDD}" srcId="{11DDF94F-BF96-4602-9BBC-EC2BEC632B7B}" destId="{146E4550-1426-4AEE-9603-E63A5ADB8A21}" srcOrd="0" destOrd="0" parTransId="{2C8B771A-1732-4E29-B5B7-2F70086E2DC1}" sibTransId="{FCC9C01C-EA8A-4224-AD9A-4F1AD4C1F59B}"/>
    <dgm:cxn modelId="{92F87B67-D748-40EB-9A5E-E858558C2F0C}" type="presOf" srcId="{146E4550-1426-4AEE-9603-E63A5ADB8A21}" destId="{18396980-D88D-4D55-82C4-F63F4F6163AC}" srcOrd="0" destOrd="0" presId="urn:microsoft.com/office/officeart/2005/8/layout/arrow4"/>
    <dgm:cxn modelId="{97867E91-17C6-4A16-B3B8-6CED6C1CC000}" type="presParOf" srcId="{65F3DE72-E995-4454-AB67-0FBA830BE5A5}" destId="{DC3AC6A3-B146-4EF8-A98E-5188BC1AB55C}" srcOrd="0" destOrd="0" presId="urn:microsoft.com/office/officeart/2005/8/layout/arrow4"/>
    <dgm:cxn modelId="{280F629F-4065-49C3-8EEC-7F0C9F052FD1}" type="presParOf" srcId="{65F3DE72-E995-4454-AB67-0FBA830BE5A5}" destId="{18396980-D88D-4D55-82C4-F63F4F6163AC}" srcOrd="1" destOrd="0" presId="urn:microsoft.com/office/officeart/2005/8/layout/arrow4"/>
    <dgm:cxn modelId="{3F92A855-EABB-481B-93DB-5185C8508AB7}" type="presParOf" srcId="{65F3DE72-E995-4454-AB67-0FBA830BE5A5}" destId="{EA0C0C63-52B0-42CC-80C9-484A480D8964}" srcOrd="2" destOrd="0" presId="urn:microsoft.com/office/officeart/2005/8/layout/arrow4"/>
    <dgm:cxn modelId="{F6D4264A-68E3-4212-81E8-4E842D67BBBF}" type="presParOf" srcId="{65F3DE72-E995-4454-AB67-0FBA830BE5A5}" destId="{610B3F9B-4706-42DE-90D8-864C562CC819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C7BD9CB-7AD8-4615-920D-581A5EB2F477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8BBE90E9-4633-4D4D-AF88-0C78475939F8}">
      <dgm:prSet phldrT="[文本]"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旋转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FF5D33D-EDF8-4C84-B13F-2C33161252CB}" cxnId="{6D34919E-F3E9-4E74-89D1-4F8A4629B959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6D0A976-7AC2-4A72-8DE4-F9D5C8464DC2}" cxnId="{6D34919E-F3E9-4E74-89D1-4F8A4629B959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4691024-D329-496C-8B48-EB358F5F589F}">
      <dgm:prSet phldrT="[文本]" custT="1"/>
      <dgm:spPr/>
      <dgm:t>
        <a:bodyPr/>
        <a:lstStyle/>
        <a:p>
          <a:r>
            <a:rPr lang="en-US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rotate()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方法能够旋转指定的元素对象，主要在二维空间内进行操作。该方法中的参数允许传入负值，这时元素将逆时针旋转。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AC11E46-B852-4B4D-A2EE-9A50E3760076}" cxnId="{3AAB5ADB-822D-46BF-8DB4-677C51A62E38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EA53471-6739-4D10-8487-5ACFD6436607}" cxnId="{3AAB5ADB-822D-46BF-8DB4-677C51A62E38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28D9637-A173-4ED7-9869-E7EB423F0F0A}" type="pres">
      <dgm:prSet presAssocID="{EC7BD9CB-7AD8-4615-920D-581A5EB2F4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49B6401-7EE6-451E-8E23-CCD5AE6C694B}" type="pres">
      <dgm:prSet presAssocID="{8BBE90E9-4633-4D4D-AF88-0C78475939F8}" presName="linNode" presStyleCnt="0"/>
      <dgm:spPr/>
    </dgm:pt>
    <dgm:pt modelId="{BBD26E7F-0607-4086-B9FB-5E9689868C82}" type="pres">
      <dgm:prSet presAssocID="{8BBE90E9-4633-4D4D-AF88-0C78475939F8}" presName="parentText" presStyleLbl="node1" presStyleIdx="0" presStyleCnt="1" custScaleX="7985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5930E4-AA62-4B71-845C-15D7EFE986D8}" type="pres">
      <dgm:prSet presAssocID="{8BBE90E9-4633-4D4D-AF88-0C78475939F8}" presName="descendantText" presStyleLbl="alignAccFollowNode1" presStyleIdx="0" presStyleCnt="1" custScaleX="17818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1776A44-4206-46F1-A596-7DF4A5E0BE0B}" type="presOf" srcId="{EC7BD9CB-7AD8-4615-920D-581A5EB2F477}" destId="{428D9637-A173-4ED7-9869-E7EB423F0F0A}" srcOrd="0" destOrd="0" presId="urn:microsoft.com/office/officeart/2005/8/layout/vList5"/>
    <dgm:cxn modelId="{59D904B3-E983-4DB8-8929-C595EA6856BA}" type="presOf" srcId="{8BBE90E9-4633-4D4D-AF88-0C78475939F8}" destId="{BBD26E7F-0607-4086-B9FB-5E9689868C82}" srcOrd="0" destOrd="0" presId="urn:microsoft.com/office/officeart/2005/8/layout/vList5"/>
    <dgm:cxn modelId="{F8C3AA48-9DCF-402C-A64A-0FF77695EF30}" type="presOf" srcId="{34691024-D329-496C-8B48-EB358F5F589F}" destId="{915930E4-AA62-4B71-845C-15D7EFE986D8}" srcOrd="0" destOrd="0" presId="urn:microsoft.com/office/officeart/2005/8/layout/vList5"/>
    <dgm:cxn modelId="{6D34919E-F3E9-4E74-89D1-4F8A4629B959}" srcId="{EC7BD9CB-7AD8-4615-920D-581A5EB2F477}" destId="{8BBE90E9-4633-4D4D-AF88-0C78475939F8}" srcOrd="0" destOrd="0" parTransId="{FFF5D33D-EDF8-4C84-B13F-2C33161252CB}" sibTransId="{B6D0A976-7AC2-4A72-8DE4-F9D5C8464DC2}"/>
    <dgm:cxn modelId="{3AAB5ADB-822D-46BF-8DB4-677C51A62E38}" srcId="{8BBE90E9-4633-4D4D-AF88-0C78475939F8}" destId="{34691024-D329-496C-8B48-EB358F5F589F}" srcOrd="0" destOrd="0" parTransId="{5AC11E46-B852-4B4D-A2EE-9A50E3760076}" sibTransId="{6EA53471-6739-4D10-8487-5ACFD6436607}"/>
    <dgm:cxn modelId="{834FC614-34E4-4029-8D3B-84769AFD1E22}" type="presParOf" srcId="{428D9637-A173-4ED7-9869-E7EB423F0F0A}" destId="{E49B6401-7EE6-451E-8E23-CCD5AE6C694B}" srcOrd="0" destOrd="0" presId="urn:microsoft.com/office/officeart/2005/8/layout/vList5"/>
    <dgm:cxn modelId="{98EF9484-F44E-4535-A65D-07029383ECB0}" type="presParOf" srcId="{E49B6401-7EE6-451E-8E23-CCD5AE6C694B}" destId="{BBD26E7F-0607-4086-B9FB-5E9689868C82}" srcOrd="0" destOrd="0" presId="urn:microsoft.com/office/officeart/2005/8/layout/vList5"/>
    <dgm:cxn modelId="{9BD48C76-C031-4F57-AE45-E9A695D13D91}" type="presParOf" srcId="{E49B6401-7EE6-451E-8E23-CCD5AE6C694B}" destId="{915930E4-AA62-4B71-845C-15D7EFE986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C7BD9CB-7AD8-4615-920D-581A5EB2F477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8BBE90E9-4633-4D4D-AF88-0C78475939F8}">
      <dgm:prSet phldrT="[文本]"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旋转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FF5D33D-EDF8-4C84-B13F-2C33161252CB}" cxnId="{6D34919E-F3E9-4E74-89D1-4F8A4629B959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6D0A976-7AC2-4A72-8DE4-F9D5C8464DC2}" cxnId="{6D34919E-F3E9-4E74-89D1-4F8A4629B959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4691024-D329-496C-8B48-EB358F5F589F}">
      <dgm:prSet phldrT="[文本]" custT="1"/>
      <dgm:spPr/>
      <dgm:t>
        <a:bodyPr/>
        <a:lstStyle/>
        <a:p>
          <a:r>
            <a:rPr lang="en-US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rotate()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方法能够旋转指定的元素对象，主要在二维空间内进行操作。该方法中的参数允许传入负值，这时元素将逆时针旋转。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AC11E46-B852-4B4D-A2EE-9A50E3760076}" cxnId="{3AAB5ADB-822D-46BF-8DB4-677C51A62E38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EA53471-6739-4D10-8487-5ACFD6436607}" cxnId="{3AAB5ADB-822D-46BF-8DB4-677C51A62E38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28D9637-A173-4ED7-9869-E7EB423F0F0A}" type="pres">
      <dgm:prSet presAssocID="{EC7BD9CB-7AD8-4615-920D-581A5EB2F4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49B6401-7EE6-451E-8E23-CCD5AE6C694B}" type="pres">
      <dgm:prSet presAssocID="{8BBE90E9-4633-4D4D-AF88-0C78475939F8}" presName="linNode" presStyleCnt="0"/>
      <dgm:spPr/>
    </dgm:pt>
    <dgm:pt modelId="{BBD26E7F-0607-4086-B9FB-5E9689868C82}" type="pres">
      <dgm:prSet presAssocID="{8BBE90E9-4633-4D4D-AF88-0C78475939F8}" presName="parentText" presStyleLbl="node1" presStyleIdx="0" presStyleCnt="1" custScaleX="7985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5930E4-AA62-4B71-845C-15D7EFE986D8}" type="pres">
      <dgm:prSet presAssocID="{8BBE90E9-4633-4D4D-AF88-0C78475939F8}" presName="descendantText" presStyleLbl="alignAccFollowNode1" presStyleIdx="0" presStyleCnt="1" custScaleX="17818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3FFE34F-164C-4749-BB66-7AE07F709C33}" type="presOf" srcId="{34691024-D329-496C-8B48-EB358F5F589F}" destId="{915930E4-AA62-4B71-845C-15D7EFE986D8}" srcOrd="0" destOrd="0" presId="urn:microsoft.com/office/officeart/2005/8/layout/vList5"/>
    <dgm:cxn modelId="{FF6FB0F8-C8B1-42DC-8515-8B8A3E18A76E}" type="presOf" srcId="{EC7BD9CB-7AD8-4615-920D-581A5EB2F477}" destId="{428D9637-A173-4ED7-9869-E7EB423F0F0A}" srcOrd="0" destOrd="0" presId="urn:microsoft.com/office/officeart/2005/8/layout/vList5"/>
    <dgm:cxn modelId="{22767571-7B2B-4870-A17A-B9AD9E07CD97}" type="presOf" srcId="{8BBE90E9-4633-4D4D-AF88-0C78475939F8}" destId="{BBD26E7F-0607-4086-B9FB-5E9689868C82}" srcOrd="0" destOrd="0" presId="urn:microsoft.com/office/officeart/2005/8/layout/vList5"/>
    <dgm:cxn modelId="{6D34919E-F3E9-4E74-89D1-4F8A4629B959}" srcId="{EC7BD9CB-7AD8-4615-920D-581A5EB2F477}" destId="{8BBE90E9-4633-4D4D-AF88-0C78475939F8}" srcOrd="0" destOrd="0" parTransId="{FFF5D33D-EDF8-4C84-B13F-2C33161252CB}" sibTransId="{B6D0A976-7AC2-4A72-8DE4-F9D5C8464DC2}"/>
    <dgm:cxn modelId="{3AAB5ADB-822D-46BF-8DB4-677C51A62E38}" srcId="{8BBE90E9-4633-4D4D-AF88-0C78475939F8}" destId="{34691024-D329-496C-8B48-EB358F5F589F}" srcOrd="0" destOrd="0" parTransId="{5AC11E46-B852-4B4D-A2EE-9A50E3760076}" sibTransId="{6EA53471-6739-4D10-8487-5ACFD6436607}"/>
    <dgm:cxn modelId="{E8AD2CCA-D242-40C1-A577-51593C1AC8FC}" type="presParOf" srcId="{428D9637-A173-4ED7-9869-E7EB423F0F0A}" destId="{E49B6401-7EE6-451E-8E23-CCD5AE6C694B}" srcOrd="0" destOrd="0" presId="urn:microsoft.com/office/officeart/2005/8/layout/vList5"/>
    <dgm:cxn modelId="{77F32664-B975-4642-900E-EC10B7FF2766}" type="presParOf" srcId="{E49B6401-7EE6-451E-8E23-CCD5AE6C694B}" destId="{BBD26E7F-0607-4086-B9FB-5E9689868C82}" srcOrd="0" destOrd="0" presId="urn:microsoft.com/office/officeart/2005/8/layout/vList5"/>
    <dgm:cxn modelId="{02BB61E3-58D1-4554-99B0-9760F1D274DE}" type="presParOf" srcId="{E49B6401-7EE6-451E-8E23-CCD5AE6C694B}" destId="{915930E4-AA62-4B71-845C-15D7EFE986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C7BD9CB-7AD8-4615-920D-581A5EB2F477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8BBE90E9-4633-4D4D-AF88-0C78475939F8}">
      <dgm:prSet phldrT="[文本]"/>
      <dgm:spPr>
        <a:solidFill>
          <a:srgbClr val="00B0F0"/>
        </a:solidFill>
      </dgm:spPr>
      <dgm:t>
        <a:bodyPr/>
        <a:lstStyle/>
        <a:p>
          <a:r>
            <a:rPr lang="en-US" altLang="zh-CN" b="1" dirty="0" err="1" smtClean="0">
              <a:latin typeface="微软雅黑" panose="020B0503020204020204" pitchFamily="34" charset="-122"/>
              <a:ea typeface="微软雅黑" panose="020B0503020204020204" pitchFamily="34" charset="-122"/>
            </a:rPr>
            <a:t>rotateX</a:t>
          </a:r>
          <a:r>
            <a: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() </a:t>
          </a:r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方法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FF5D33D-EDF8-4C84-B13F-2C33161252CB}" cxnId="{6D34919E-F3E9-4E74-89D1-4F8A4629B959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6D0A976-7AC2-4A72-8DE4-F9D5C8464DC2}" cxnId="{6D34919E-F3E9-4E74-89D1-4F8A4629B959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4691024-D329-496C-8B48-EB358F5F589F}">
      <dgm:prSet phldrT="[文本]" custT="1"/>
      <dgm:spPr/>
      <dgm:t>
        <a:bodyPr/>
        <a:lstStyle/>
        <a:p>
          <a:r>
            <a:rPr lang="en-US" altLang="en-US" sz="1400" dirty="0" err="1" smtClean="0">
              <a:latin typeface="微软雅黑" panose="020B0503020204020204" pitchFamily="34" charset="-122"/>
              <a:ea typeface="微软雅黑" panose="020B0503020204020204" pitchFamily="34" charset="-122"/>
            </a:rPr>
            <a:t>rotateX</a:t>
          </a:r>
          <a:r>
            <a:rPr lang="en-US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()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函数用于指定元素围绕</a:t>
          </a:r>
          <a:r>
            <a:rPr lang="en-US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X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轴旋转。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AC11E46-B852-4B4D-A2EE-9A50E3760076}" cxnId="{3AAB5ADB-822D-46BF-8DB4-677C51A62E38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EA53471-6739-4D10-8487-5ACFD6436607}" cxnId="{3AAB5ADB-822D-46BF-8DB4-677C51A62E38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28D9637-A173-4ED7-9869-E7EB423F0F0A}" type="pres">
      <dgm:prSet presAssocID="{EC7BD9CB-7AD8-4615-920D-581A5EB2F4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49B6401-7EE6-451E-8E23-CCD5AE6C694B}" type="pres">
      <dgm:prSet presAssocID="{8BBE90E9-4633-4D4D-AF88-0C78475939F8}" presName="linNode" presStyleCnt="0"/>
      <dgm:spPr/>
    </dgm:pt>
    <dgm:pt modelId="{BBD26E7F-0607-4086-B9FB-5E9689868C82}" type="pres">
      <dgm:prSet presAssocID="{8BBE90E9-4633-4D4D-AF88-0C78475939F8}" presName="parentText" presStyleLbl="node1" presStyleIdx="0" presStyleCnt="1" custScaleX="7985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5930E4-AA62-4B71-845C-15D7EFE986D8}" type="pres">
      <dgm:prSet presAssocID="{8BBE90E9-4633-4D4D-AF88-0C78475939F8}" presName="descendantText" presStyleLbl="alignAccFollowNode1" presStyleIdx="0" presStyleCnt="1" custScaleX="17818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E33A8A9-35E2-4837-BBD9-A8E0DBBAE830}" type="presOf" srcId="{EC7BD9CB-7AD8-4615-920D-581A5EB2F477}" destId="{428D9637-A173-4ED7-9869-E7EB423F0F0A}" srcOrd="0" destOrd="0" presId="urn:microsoft.com/office/officeart/2005/8/layout/vList5"/>
    <dgm:cxn modelId="{2D5CFE0C-4EB7-46CE-A254-7B501DA0E2FA}" type="presOf" srcId="{8BBE90E9-4633-4D4D-AF88-0C78475939F8}" destId="{BBD26E7F-0607-4086-B9FB-5E9689868C82}" srcOrd="0" destOrd="0" presId="urn:microsoft.com/office/officeart/2005/8/layout/vList5"/>
    <dgm:cxn modelId="{3764F46E-C666-493E-83F3-6AFB8D28ABBD}" type="presOf" srcId="{34691024-D329-496C-8B48-EB358F5F589F}" destId="{915930E4-AA62-4B71-845C-15D7EFE986D8}" srcOrd="0" destOrd="0" presId="urn:microsoft.com/office/officeart/2005/8/layout/vList5"/>
    <dgm:cxn modelId="{6D34919E-F3E9-4E74-89D1-4F8A4629B959}" srcId="{EC7BD9CB-7AD8-4615-920D-581A5EB2F477}" destId="{8BBE90E9-4633-4D4D-AF88-0C78475939F8}" srcOrd="0" destOrd="0" parTransId="{FFF5D33D-EDF8-4C84-B13F-2C33161252CB}" sibTransId="{B6D0A976-7AC2-4A72-8DE4-F9D5C8464DC2}"/>
    <dgm:cxn modelId="{3AAB5ADB-822D-46BF-8DB4-677C51A62E38}" srcId="{8BBE90E9-4633-4D4D-AF88-0C78475939F8}" destId="{34691024-D329-496C-8B48-EB358F5F589F}" srcOrd="0" destOrd="0" parTransId="{5AC11E46-B852-4B4D-A2EE-9A50E3760076}" sibTransId="{6EA53471-6739-4D10-8487-5ACFD6436607}"/>
    <dgm:cxn modelId="{D0CA1A73-B208-4979-98AD-EAA9296AED84}" type="presParOf" srcId="{428D9637-A173-4ED7-9869-E7EB423F0F0A}" destId="{E49B6401-7EE6-451E-8E23-CCD5AE6C694B}" srcOrd="0" destOrd="0" presId="urn:microsoft.com/office/officeart/2005/8/layout/vList5"/>
    <dgm:cxn modelId="{F82FD327-9CCA-443A-90C6-E4A5F03FDD04}" type="presParOf" srcId="{E49B6401-7EE6-451E-8E23-CCD5AE6C694B}" destId="{BBD26E7F-0607-4086-B9FB-5E9689868C82}" srcOrd="0" destOrd="0" presId="urn:microsoft.com/office/officeart/2005/8/layout/vList5"/>
    <dgm:cxn modelId="{FD9C6F92-26F4-4CC8-BA94-33922A337494}" type="presParOf" srcId="{E49B6401-7EE6-451E-8E23-CCD5AE6C694B}" destId="{915930E4-AA62-4B71-845C-15D7EFE986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C7BD9CB-7AD8-4615-920D-581A5EB2F477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8BBE90E9-4633-4D4D-AF88-0C78475939F8}">
      <dgm:prSet phldrT="[文本]"/>
      <dgm:spPr>
        <a:solidFill>
          <a:srgbClr val="00B0F0"/>
        </a:solidFill>
      </dgm:spPr>
      <dgm:t>
        <a:bodyPr/>
        <a:lstStyle/>
        <a:p>
          <a:r>
            <a:rPr lang="en-US" altLang="zh-CN" b="1" dirty="0" err="1" smtClean="0">
              <a:latin typeface="微软雅黑" panose="020B0503020204020204" pitchFamily="34" charset="-122"/>
              <a:ea typeface="微软雅黑" panose="020B0503020204020204" pitchFamily="34" charset="-122"/>
            </a:rPr>
            <a:t>rotateY</a:t>
          </a:r>
          <a:r>
            <a: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() </a:t>
          </a:r>
          <a:r>
            <a:rPr lang="zh-CN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方法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FF5D33D-EDF8-4C84-B13F-2C33161252CB}" cxnId="{6D34919E-F3E9-4E74-89D1-4F8A4629B959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6D0A976-7AC2-4A72-8DE4-F9D5C8464DC2}" cxnId="{6D34919E-F3E9-4E74-89D1-4F8A4629B959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4691024-D329-496C-8B48-EB358F5F589F}">
      <dgm:prSet phldrT="[文本]" custT="1"/>
      <dgm:spPr/>
      <dgm:t>
        <a:bodyPr/>
        <a:lstStyle/>
        <a:p>
          <a:r>
            <a:rPr lang="en-US" altLang="en-US" sz="1400" dirty="0" err="1" smtClean="0">
              <a:latin typeface="微软雅黑" panose="020B0503020204020204" pitchFamily="34" charset="-122"/>
              <a:ea typeface="微软雅黑" panose="020B0503020204020204" pitchFamily="34" charset="-122"/>
            </a:rPr>
            <a:t>rotateY</a:t>
          </a:r>
          <a:r>
            <a:rPr lang="en-US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()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函数指定一个元素围绕</a:t>
          </a:r>
          <a:r>
            <a:rPr lang="en-US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Y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轴旋转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AC11E46-B852-4B4D-A2EE-9A50E3760076}" cxnId="{3AAB5ADB-822D-46BF-8DB4-677C51A62E38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EA53471-6739-4D10-8487-5ACFD6436607}" cxnId="{3AAB5ADB-822D-46BF-8DB4-677C51A62E38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28D9637-A173-4ED7-9869-E7EB423F0F0A}" type="pres">
      <dgm:prSet presAssocID="{EC7BD9CB-7AD8-4615-920D-581A5EB2F4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49B6401-7EE6-451E-8E23-CCD5AE6C694B}" type="pres">
      <dgm:prSet presAssocID="{8BBE90E9-4633-4D4D-AF88-0C78475939F8}" presName="linNode" presStyleCnt="0"/>
      <dgm:spPr/>
    </dgm:pt>
    <dgm:pt modelId="{BBD26E7F-0607-4086-B9FB-5E9689868C82}" type="pres">
      <dgm:prSet presAssocID="{8BBE90E9-4633-4D4D-AF88-0C78475939F8}" presName="parentText" presStyleLbl="node1" presStyleIdx="0" presStyleCnt="1" custScaleX="7985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5930E4-AA62-4B71-845C-15D7EFE986D8}" type="pres">
      <dgm:prSet presAssocID="{8BBE90E9-4633-4D4D-AF88-0C78475939F8}" presName="descendantText" presStyleLbl="alignAccFollowNode1" presStyleIdx="0" presStyleCnt="1" custScaleX="17818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D34919E-F3E9-4E74-89D1-4F8A4629B959}" srcId="{EC7BD9CB-7AD8-4615-920D-581A5EB2F477}" destId="{8BBE90E9-4633-4D4D-AF88-0C78475939F8}" srcOrd="0" destOrd="0" parTransId="{FFF5D33D-EDF8-4C84-B13F-2C33161252CB}" sibTransId="{B6D0A976-7AC2-4A72-8DE4-F9D5C8464DC2}"/>
    <dgm:cxn modelId="{2E7B4694-78D0-46FB-A815-09AE966F1CBF}" type="presOf" srcId="{EC7BD9CB-7AD8-4615-920D-581A5EB2F477}" destId="{428D9637-A173-4ED7-9869-E7EB423F0F0A}" srcOrd="0" destOrd="0" presId="urn:microsoft.com/office/officeart/2005/8/layout/vList5"/>
    <dgm:cxn modelId="{F969DC58-DFCD-471E-89A4-14965E2DDABA}" type="presOf" srcId="{34691024-D329-496C-8B48-EB358F5F589F}" destId="{915930E4-AA62-4B71-845C-15D7EFE986D8}" srcOrd="0" destOrd="0" presId="urn:microsoft.com/office/officeart/2005/8/layout/vList5"/>
    <dgm:cxn modelId="{961CA754-7183-4787-AA51-EBE8C10EC860}" type="presOf" srcId="{8BBE90E9-4633-4D4D-AF88-0C78475939F8}" destId="{BBD26E7F-0607-4086-B9FB-5E9689868C82}" srcOrd="0" destOrd="0" presId="urn:microsoft.com/office/officeart/2005/8/layout/vList5"/>
    <dgm:cxn modelId="{3AAB5ADB-822D-46BF-8DB4-677C51A62E38}" srcId="{8BBE90E9-4633-4D4D-AF88-0C78475939F8}" destId="{34691024-D329-496C-8B48-EB358F5F589F}" srcOrd="0" destOrd="0" parTransId="{5AC11E46-B852-4B4D-A2EE-9A50E3760076}" sibTransId="{6EA53471-6739-4D10-8487-5ACFD6436607}"/>
    <dgm:cxn modelId="{B5A51EF1-E324-4909-9A1D-4B564EE0AF14}" type="presParOf" srcId="{428D9637-A173-4ED7-9869-E7EB423F0F0A}" destId="{E49B6401-7EE6-451E-8E23-CCD5AE6C694B}" srcOrd="0" destOrd="0" presId="urn:microsoft.com/office/officeart/2005/8/layout/vList5"/>
    <dgm:cxn modelId="{3EED2375-4114-4E20-B884-45A077144A2F}" type="presParOf" srcId="{E49B6401-7EE6-451E-8E23-CCD5AE6C694B}" destId="{BBD26E7F-0607-4086-B9FB-5E9689868C82}" srcOrd="0" destOrd="0" presId="urn:microsoft.com/office/officeart/2005/8/layout/vList5"/>
    <dgm:cxn modelId="{9E73C6A5-CCF6-49FE-AFA4-568BAF9CEEE9}" type="presParOf" srcId="{E49B6401-7EE6-451E-8E23-CCD5AE6C694B}" destId="{915930E4-AA62-4B71-845C-15D7EFE986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C7BD9CB-7AD8-4615-920D-581A5EB2F477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8BBE90E9-4633-4D4D-AF88-0C78475939F8}">
      <dgm:prSet phldrT="[文本]"/>
      <dgm:spPr>
        <a:solidFill>
          <a:srgbClr val="00B0F0"/>
        </a:solidFill>
      </dgm:spPr>
      <dgm:t>
        <a:bodyPr/>
        <a:lstStyle/>
        <a:p>
          <a:r>
            <a: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translate3D</a:t>
          </a:r>
          <a:r>
            <a:rPr lang="zh-CN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（）方法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FF5D33D-EDF8-4C84-B13F-2C33161252CB}" cxnId="{6D34919E-F3E9-4E74-89D1-4F8A4629B959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6D0A976-7AC2-4A72-8DE4-F9D5C8464DC2}" cxnId="{6D34919E-F3E9-4E74-89D1-4F8A4629B959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4691024-D329-496C-8B48-EB358F5F589F}">
      <dgm:prSet phldrT="[文本]" custT="1"/>
      <dgm:spPr/>
      <dgm:t>
        <a:bodyPr/>
        <a:lstStyle/>
        <a:p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在三维空间里，除了</a:t>
          </a:r>
          <a:r>
            <a:rPr lang="en-US" altLang="en-US" sz="1400" dirty="0" err="1" smtClean="0">
              <a:latin typeface="微软雅黑" panose="020B0503020204020204" pitchFamily="34" charset="-122"/>
              <a:ea typeface="微软雅黑" panose="020B0503020204020204" pitchFamily="34" charset="-122"/>
            </a:rPr>
            <a:t>rotateX</a:t>
          </a:r>
          <a:r>
            <a:rPr lang="en-US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()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、</a:t>
          </a:r>
          <a:r>
            <a:rPr lang="en-US" altLang="en-US" sz="1400" dirty="0" err="1" smtClean="0">
              <a:latin typeface="微软雅黑" panose="020B0503020204020204" pitchFamily="34" charset="-122"/>
              <a:ea typeface="微软雅黑" panose="020B0503020204020204" pitchFamily="34" charset="-122"/>
            </a:rPr>
            <a:t>rotateY</a:t>
          </a:r>
          <a:r>
            <a:rPr lang="en-US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()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和</a:t>
          </a:r>
          <a:r>
            <a:rPr lang="en-US" altLang="en-US" sz="1400" dirty="0" err="1" smtClean="0">
              <a:latin typeface="微软雅黑" panose="020B0503020204020204" pitchFamily="34" charset="-122"/>
              <a:ea typeface="微软雅黑" panose="020B0503020204020204" pitchFamily="34" charset="-122"/>
            </a:rPr>
            <a:t>rotateZ</a:t>
          </a:r>
          <a:r>
            <a:rPr lang="en-US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()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函数可以让元素在三维空间中旋转之外，还有一个</a:t>
          </a:r>
          <a:r>
            <a:rPr lang="en-US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rotate3d()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函数。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AC11E46-B852-4B4D-A2EE-9A50E3760076}" cxnId="{3AAB5ADB-822D-46BF-8DB4-677C51A62E38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EA53471-6739-4D10-8487-5ACFD6436607}" cxnId="{3AAB5ADB-822D-46BF-8DB4-677C51A62E38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28D9637-A173-4ED7-9869-E7EB423F0F0A}" type="pres">
      <dgm:prSet presAssocID="{EC7BD9CB-7AD8-4615-920D-581A5EB2F4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49B6401-7EE6-451E-8E23-CCD5AE6C694B}" type="pres">
      <dgm:prSet presAssocID="{8BBE90E9-4633-4D4D-AF88-0C78475939F8}" presName="linNode" presStyleCnt="0"/>
      <dgm:spPr/>
    </dgm:pt>
    <dgm:pt modelId="{BBD26E7F-0607-4086-B9FB-5E9689868C82}" type="pres">
      <dgm:prSet presAssocID="{8BBE90E9-4633-4D4D-AF88-0C78475939F8}" presName="parentText" presStyleLbl="node1" presStyleIdx="0" presStyleCnt="1" custScaleX="7985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5930E4-AA62-4B71-845C-15D7EFE986D8}" type="pres">
      <dgm:prSet presAssocID="{8BBE90E9-4633-4D4D-AF88-0C78475939F8}" presName="descendantText" presStyleLbl="alignAccFollowNode1" presStyleIdx="0" presStyleCnt="1" custScaleX="17818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43B3587-80BA-4ED4-89BC-4866FCD25D54}" type="presOf" srcId="{EC7BD9CB-7AD8-4615-920D-581A5EB2F477}" destId="{428D9637-A173-4ED7-9869-E7EB423F0F0A}" srcOrd="0" destOrd="0" presId="urn:microsoft.com/office/officeart/2005/8/layout/vList5"/>
    <dgm:cxn modelId="{40F703DB-5F3C-4726-B5B9-AF37CB0939DC}" type="presOf" srcId="{34691024-D329-496C-8B48-EB358F5F589F}" destId="{915930E4-AA62-4B71-845C-15D7EFE986D8}" srcOrd="0" destOrd="0" presId="urn:microsoft.com/office/officeart/2005/8/layout/vList5"/>
    <dgm:cxn modelId="{4EFC4A17-7A4C-418F-9221-6BB586DF6876}" type="presOf" srcId="{8BBE90E9-4633-4D4D-AF88-0C78475939F8}" destId="{BBD26E7F-0607-4086-B9FB-5E9689868C82}" srcOrd="0" destOrd="0" presId="urn:microsoft.com/office/officeart/2005/8/layout/vList5"/>
    <dgm:cxn modelId="{6D34919E-F3E9-4E74-89D1-4F8A4629B959}" srcId="{EC7BD9CB-7AD8-4615-920D-581A5EB2F477}" destId="{8BBE90E9-4633-4D4D-AF88-0C78475939F8}" srcOrd="0" destOrd="0" parTransId="{FFF5D33D-EDF8-4C84-B13F-2C33161252CB}" sibTransId="{B6D0A976-7AC2-4A72-8DE4-F9D5C8464DC2}"/>
    <dgm:cxn modelId="{3AAB5ADB-822D-46BF-8DB4-677C51A62E38}" srcId="{8BBE90E9-4633-4D4D-AF88-0C78475939F8}" destId="{34691024-D329-496C-8B48-EB358F5F589F}" srcOrd="0" destOrd="0" parTransId="{5AC11E46-B852-4B4D-A2EE-9A50E3760076}" sibTransId="{6EA53471-6739-4D10-8487-5ACFD6436607}"/>
    <dgm:cxn modelId="{F39A52EF-448F-4192-A9D7-8EEE834D1D34}" type="presParOf" srcId="{428D9637-A173-4ED7-9869-E7EB423F0F0A}" destId="{E49B6401-7EE6-451E-8E23-CCD5AE6C694B}" srcOrd="0" destOrd="0" presId="urn:microsoft.com/office/officeart/2005/8/layout/vList5"/>
    <dgm:cxn modelId="{A85FCF24-25B1-4C5C-B1C8-C04E4FC38076}" type="presParOf" srcId="{E49B6401-7EE6-451E-8E23-CCD5AE6C694B}" destId="{BBD26E7F-0607-4086-B9FB-5E9689868C82}" srcOrd="0" destOrd="0" presId="urn:microsoft.com/office/officeart/2005/8/layout/vList5"/>
    <dgm:cxn modelId="{7E73C983-1CE7-4096-8B27-585EAA680319}" type="presParOf" srcId="{E49B6401-7EE6-451E-8E23-CCD5AE6C694B}" destId="{915930E4-AA62-4B71-845C-15D7EFE986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BCA5A3-AFD6-4EBA-862F-CA817588A76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15D39A9F-2476-4092-8EA5-C1A881E02264}">
      <dgm:prSet phldrT="[文本]"/>
      <dgm:spPr/>
      <dgm:t>
        <a:bodyPr/>
        <a:lstStyle/>
        <a:p>
          <a:r>
            <a:rPr 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CSS3</a:t>
          </a:r>
          <a:r>
            <a:rPr 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变形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7A7CB36-0CDD-4DCB-98F6-8A5A2AA4E8E6}" cxnId="{78728D22-465F-4CD8-8312-14C9267978E1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CE7880A-29A8-4E4D-906B-9F9C2AE637D3}" cxnId="{78728D22-465F-4CD8-8312-14C9267978E1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26405C6-E58C-4A2B-81A9-1670F0B07B24}">
      <dgm:prSet phldrT="[文本]" custT="1"/>
      <dgm:spPr/>
      <dgm:t>
        <a:bodyPr/>
        <a:lstStyle/>
        <a:p>
          <a:r>
            <a: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平移</a:t>
          </a:r>
          <a:endParaRPr lang="zh-CN" altLang="en-US" sz="2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3E4FDA0-D954-4472-95D8-93335D15B8A7}" cxnId="{878FC950-4FA6-47F2-AF29-9602B195A2D4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2A37AAF-5AE9-4B9B-BE68-AA69D85A4D53}" cxnId="{878FC950-4FA6-47F2-AF29-9602B195A2D4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1DF03AC-51A3-424D-BE01-291AD1168530}">
      <dgm:prSet phldrT="[文本]" custT="1"/>
      <dgm:spPr/>
      <dgm:t>
        <a:bodyPr/>
        <a:lstStyle/>
        <a:p>
          <a:r>
            <a: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旋转</a:t>
          </a:r>
          <a:endParaRPr lang="zh-CN" altLang="en-US" sz="2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E4FAF4E-C60B-4601-9491-5CC03FE8F6F4}" cxnId="{75C9BE8D-ED47-4C70-BF23-C0D6BF82F803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D0FA403-C0D7-4D39-84C5-06D17F9BCFA6}" cxnId="{75C9BE8D-ED47-4C70-BF23-C0D6BF82F803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D440247-CF74-4BE4-95A6-627F4694F710}">
      <dgm:prSet phldrT="[文本]" custT="1"/>
      <dgm:spPr/>
      <dgm:t>
        <a:bodyPr/>
        <a:lstStyle/>
        <a:p>
          <a:r>
            <a: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缩放</a:t>
          </a:r>
          <a:endParaRPr lang="zh-CN" altLang="en-US" sz="2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6E6A2E7-BB45-4D79-AAAD-ED376272EDCD}" cxnId="{7C8820B6-67A3-4ADA-89DE-8BB23A1703BD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3FFF149-7A49-4D7F-AC3D-9EE0E4B6E5CF}" cxnId="{7C8820B6-67A3-4ADA-89DE-8BB23A1703BD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E5A4FD1-7957-4A19-8352-A5D630E4935A}">
      <dgm:prSet phldrT="[文本]" custT="1"/>
      <dgm:spPr/>
      <dgm:t>
        <a:bodyPr/>
        <a:lstStyle/>
        <a:p>
          <a:r>
            <a: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倾斜</a:t>
          </a:r>
          <a:endParaRPr lang="zh-CN" altLang="en-US" sz="2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8DB7062-8488-4B1E-8D00-391D7B62BA2E}" cxnId="{5CD1DD5A-9E9B-463C-8ACA-69F52FD75FB6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0866A0E-6F16-4CED-96E7-DFB32BD80BDB}" cxnId="{5CD1DD5A-9E9B-463C-8ACA-69F52FD75FB6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2905EEC-AE68-413A-8664-44C2C5CE9B77}" type="pres">
      <dgm:prSet presAssocID="{B9BCA5A3-AFD6-4EBA-862F-CA817588A76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864CA98-F3A0-4F29-8FA3-EB0C5D9A729C}" type="pres">
      <dgm:prSet presAssocID="{15D39A9F-2476-4092-8EA5-C1A881E02264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44B7E551-60AA-4305-B681-1BF045E60654}" type="pres">
      <dgm:prSet presAssocID="{73E4FDA0-D954-4472-95D8-93335D15B8A7}" presName="parTrans" presStyleLbl="bgSibTrans2D1" presStyleIdx="0" presStyleCnt="4"/>
      <dgm:spPr/>
      <dgm:t>
        <a:bodyPr/>
        <a:lstStyle/>
        <a:p>
          <a:endParaRPr lang="zh-CN" altLang="en-US"/>
        </a:p>
      </dgm:t>
    </dgm:pt>
    <dgm:pt modelId="{B5AF11EF-F05C-41D7-A064-3346349936B7}" type="pres">
      <dgm:prSet presAssocID="{A26405C6-E58C-4A2B-81A9-1670F0B07B2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DB3CA4-C5B6-4D8E-8EC8-D9576416A553}" type="pres">
      <dgm:prSet presAssocID="{4E4FAF4E-C60B-4601-9491-5CC03FE8F6F4}" presName="parTrans" presStyleLbl="bgSibTrans2D1" presStyleIdx="1" presStyleCnt="4"/>
      <dgm:spPr/>
      <dgm:t>
        <a:bodyPr/>
        <a:lstStyle/>
        <a:p>
          <a:endParaRPr lang="zh-CN" altLang="en-US"/>
        </a:p>
      </dgm:t>
    </dgm:pt>
    <dgm:pt modelId="{151D978C-DB91-444A-BA6B-C7787DE6BED6}" type="pres">
      <dgm:prSet presAssocID="{91DF03AC-51A3-424D-BE01-291AD11685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1AD987-5A93-4B9F-9635-5AB72D531EA5}" type="pres">
      <dgm:prSet presAssocID="{B6E6A2E7-BB45-4D79-AAAD-ED376272EDCD}" presName="parTrans" presStyleLbl="bgSibTrans2D1" presStyleIdx="2" presStyleCnt="4"/>
      <dgm:spPr/>
      <dgm:t>
        <a:bodyPr/>
        <a:lstStyle/>
        <a:p>
          <a:endParaRPr lang="zh-CN" altLang="en-US"/>
        </a:p>
      </dgm:t>
    </dgm:pt>
    <dgm:pt modelId="{FBB12C6D-696E-4657-99F4-33EDBEBFB425}" type="pres">
      <dgm:prSet presAssocID="{1D440247-CF74-4BE4-95A6-627F4694F71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F0275E-93BD-4903-B8BD-BA99A6091113}" type="pres">
      <dgm:prSet presAssocID="{18DB7062-8488-4B1E-8D00-391D7B62BA2E}" presName="parTrans" presStyleLbl="bgSibTrans2D1" presStyleIdx="3" presStyleCnt="4"/>
      <dgm:spPr/>
      <dgm:t>
        <a:bodyPr/>
        <a:lstStyle/>
        <a:p>
          <a:endParaRPr lang="zh-CN" altLang="en-US"/>
        </a:p>
      </dgm:t>
    </dgm:pt>
    <dgm:pt modelId="{009CF880-AAD9-4CA0-B9D9-7D19CC4293EE}" type="pres">
      <dgm:prSet presAssocID="{9E5A4FD1-7957-4A19-8352-A5D630E4935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96C38D4-2D2B-471B-BED2-568B181B638E}" type="presOf" srcId="{91DF03AC-51A3-424D-BE01-291AD1168530}" destId="{151D978C-DB91-444A-BA6B-C7787DE6BED6}" srcOrd="0" destOrd="0" presId="urn:microsoft.com/office/officeart/2005/8/layout/radial4"/>
    <dgm:cxn modelId="{F2368D9B-9425-44E6-A5F9-92BC520F1335}" type="presOf" srcId="{1D440247-CF74-4BE4-95A6-627F4694F710}" destId="{FBB12C6D-696E-4657-99F4-33EDBEBFB425}" srcOrd="0" destOrd="0" presId="urn:microsoft.com/office/officeart/2005/8/layout/radial4"/>
    <dgm:cxn modelId="{87F53FBC-10FB-4D76-B738-886AB0C383C3}" type="presOf" srcId="{4E4FAF4E-C60B-4601-9491-5CC03FE8F6F4}" destId="{A7DB3CA4-C5B6-4D8E-8EC8-D9576416A553}" srcOrd="0" destOrd="0" presId="urn:microsoft.com/office/officeart/2005/8/layout/radial4"/>
    <dgm:cxn modelId="{5CD1DD5A-9E9B-463C-8ACA-69F52FD75FB6}" srcId="{15D39A9F-2476-4092-8EA5-C1A881E02264}" destId="{9E5A4FD1-7957-4A19-8352-A5D630E4935A}" srcOrd="3" destOrd="0" parTransId="{18DB7062-8488-4B1E-8D00-391D7B62BA2E}" sibTransId="{B0866A0E-6F16-4CED-96E7-DFB32BD80BDB}"/>
    <dgm:cxn modelId="{A3A80482-2504-416C-B636-3C3982C225FC}" type="presOf" srcId="{B6E6A2E7-BB45-4D79-AAAD-ED376272EDCD}" destId="{621AD987-5A93-4B9F-9635-5AB72D531EA5}" srcOrd="0" destOrd="0" presId="urn:microsoft.com/office/officeart/2005/8/layout/radial4"/>
    <dgm:cxn modelId="{ED3F3F66-9B86-457B-9686-639EAAF02FD4}" type="presOf" srcId="{B9BCA5A3-AFD6-4EBA-862F-CA817588A764}" destId="{42905EEC-AE68-413A-8664-44C2C5CE9B77}" srcOrd="0" destOrd="0" presId="urn:microsoft.com/office/officeart/2005/8/layout/radial4"/>
    <dgm:cxn modelId="{227619CF-AC58-4189-9FA5-F426DADB85C1}" type="presOf" srcId="{9E5A4FD1-7957-4A19-8352-A5D630E4935A}" destId="{009CF880-AAD9-4CA0-B9D9-7D19CC4293EE}" srcOrd="0" destOrd="0" presId="urn:microsoft.com/office/officeart/2005/8/layout/radial4"/>
    <dgm:cxn modelId="{B70D34C5-6F03-468B-87D6-D03520E38D35}" type="presOf" srcId="{15D39A9F-2476-4092-8EA5-C1A881E02264}" destId="{1864CA98-F3A0-4F29-8FA3-EB0C5D9A729C}" srcOrd="0" destOrd="0" presId="urn:microsoft.com/office/officeart/2005/8/layout/radial4"/>
    <dgm:cxn modelId="{7C8820B6-67A3-4ADA-89DE-8BB23A1703BD}" srcId="{15D39A9F-2476-4092-8EA5-C1A881E02264}" destId="{1D440247-CF74-4BE4-95A6-627F4694F710}" srcOrd="2" destOrd="0" parTransId="{B6E6A2E7-BB45-4D79-AAAD-ED376272EDCD}" sibTransId="{53FFF149-7A49-4D7F-AC3D-9EE0E4B6E5CF}"/>
    <dgm:cxn modelId="{75C9BE8D-ED47-4C70-BF23-C0D6BF82F803}" srcId="{15D39A9F-2476-4092-8EA5-C1A881E02264}" destId="{91DF03AC-51A3-424D-BE01-291AD1168530}" srcOrd="1" destOrd="0" parTransId="{4E4FAF4E-C60B-4601-9491-5CC03FE8F6F4}" sibTransId="{CD0FA403-C0D7-4D39-84C5-06D17F9BCFA6}"/>
    <dgm:cxn modelId="{9019C3AB-A925-4DE8-96E5-D8AFF691B37B}" type="presOf" srcId="{18DB7062-8488-4B1E-8D00-391D7B62BA2E}" destId="{1BF0275E-93BD-4903-B8BD-BA99A6091113}" srcOrd="0" destOrd="0" presId="urn:microsoft.com/office/officeart/2005/8/layout/radial4"/>
    <dgm:cxn modelId="{78728D22-465F-4CD8-8312-14C9267978E1}" srcId="{B9BCA5A3-AFD6-4EBA-862F-CA817588A764}" destId="{15D39A9F-2476-4092-8EA5-C1A881E02264}" srcOrd="0" destOrd="0" parTransId="{27A7CB36-0CDD-4DCB-98F6-8A5A2AA4E8E6}" sibTransId="{BCE7880A-29A8-4E4D-906B-9F9C2AE637D3}"/>
    <dgm:cxn modelId="{878FC950-4FA6-47F2-AF29-9602B195A2D4}" srcId="{15D39A9F-2476-4092-8EA5-C1A881E02264}" destId="{A26405C6-E58C-4A2B-81A9-1670F0B07B24}" srcOrd="0" destOrd="0" parTransId="{73E4FDA0-D954-4472-95D8-93335D15B8A7}" sibTransId="{72A37AAF-5AE9-4B9B-BE68-AA69D85A4D53}"/>
    <dgm:cxn modelId="{7EA31E93-E189-4862-B645-AA20AE7D4F6C}" type="presOf" srcId="{A26405C6-E58C-4A2B-81A9-1670F0B07B24}" destId="{B5AF11EF-F05C-41D7-A064-3346349936B7}" srcOrd="0" destOrd="0" presId="urn:microsoft.com/office/officeart/2005/8/layout/radial4"/>
    <dgm:cxn modelId="{00C8FC03-3B9C-4ABA-A3E7-C1009ACC58FD}" type="presOf" srcId="{73E4FDA0-D954-4472-95D8-93335D15B8A7}" destId="{44B7E551-60AA-4305-B681-1BF045E60654}" srcOrd="0" destOrd="0" presId="urn:microsoft.com/office/officeart/2005/8/layout/radial4"/>
    <dgm:cxn modelId="{0062D95D-615F-4950-9A07-BE938834A451}" type="presParOf" srcId="{42905EEC-AE68-413A-8664-44C2C5CE9B77}" destId="{1864CA98-F3A0-4F29-8FA3-EB0C5D9A729C}" srcOrd="0" destOrd="0" presId="urn:microsoft.com/office/officeart/2005/8/layout/radial4"/>
    <dgm:cxn modelId="{D0EC9550-CAFB-4565-BCFB-85DB145F8A8E}" type="presParOf" srcId="{42905EEC-AE68-413A-8664-44C2C5CE9B77}" destId="{44B7E551-60AA-4305-B681-1BF045E60654}" srcOrd="1" destOrd="0" presId="urn:microsoft.com/office/officeart/2005/8/layout/radial4"/>
    <dgm:cxn modelId="{D2CEC573-8377-4B9C-B117-0D3C224D00F5}" type="presParOf" srcId="{42905EEC-AE68-413A-8664-44C2C5CE9B77}" destId="{B5AF11EF-F05C-41D7-A064-3346349936B7}" srcOrd="2" destOrd="0" presId="urn:microsoft.com/office/officeart/2005/8/layout/radial4"/>
    <dgm:cxn modelId="{5C1E1E3F-F606-4C6A-ACD8-0B0C6755DC07}" type="presParOf" srcId="{42905EEC-AE68-413A-8664-44C2C5CE9B77}" destId="{A7DB3CA4-C5B6-4D8E-8EC8-D9576416A553}" srcOrd="3" destOrd="0" presId="urn:microsoft.com/office/officeart/2005/8/layout/radial4"/>
    <dgm:cxn modelId="{B3ACDE2B-9CF9-4129-AB1F-154758587BCB}" type="presParOf" srcId="{42905EEC-AE68-413A-8664-44C2C5CE9B77}" destId="{151D978C-DB91-444A-BA6B-C7787DE6BED6}" srcOrd="4" destOrd="0" presId="urn:microsoft.com/office/officeart/2005/8/layout/radial4"/>
    <dgm:cxn modelId="{CD46D0C8-528C-4AF5-8EE5-00B1ADE2EF23}" type="presParOf" srcId="{42905EEC-AE68-413A-8664-44C2C5CE9B77}" destId="{621AD987-5A93-4B9F-9635-5AB72D531EA5}" srcOrd="5" destOrd="0" presId="urn:microsoft.com/office/officeart/2005/8/layout/radial4"/>
    <dgm:cxn modelId="{3330C1D6-2E80-4B0C-AE35-825EAED5B523}" type="presParOf" srcId="{42905EEC-AE68-413A-8664-44C2C5CE9B77}" destId="{FBB12C6D-696E-4657-99F4-33EDBEBFB425}" srcOrd="6" destOrd="0" presId="urn:microsoft.com/office/officeart/2005/8/layout/radial4"/>
    <dgm:cxn modelId="{DC931DFF-921E-44AF-AF07-FA69F35480EF}" type="presParOf" srcId="{42905EEC-AE68-413A-8664-44C2C5CE9B77}" destId="{1BF0275E-93BD-4903-B8BD-BA99A6091113}" srcOrd="7" destOrd="0" presId="urn:microsoft.com/office/officeart/2005/8/layout/radial4"/>
    <dgm:cxn modelId="{898109E8-7EB2-4BC1-85A9-6744586034DD}" type="presParOf" srcId="{42905EEC-AE68-413A-8664-44C2C5CE9B77}" destId="{009CF880-AAD9-4CA0-B9D9-7D19CC4293E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B7A21E-78BC-459E-A5A4-8987FA0B3DE5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4FC210D9-12AA-4048-B295-D3255F0319D1}">
      <dgm:prSet phldrT="[文本]" custT="1"/>
      <dgm:spPr/>
      <dgm:t>
        <a:bodyPr/>
        <a:lstStyle/>
        <a:p>
          <a:pPr algn="l"/>
          <a:r>
            <a:rPr lang="en-US" sz="1800" b="1" dirty="0" smtClean="0">
              <a:latin typeface="+mj-lt"/>
              <a:ea typeface="微软雅黑" panose="020B0503020204020204" pitchFamily="34" charset="-122"/>
            </a:rPr>
            <a:t>  matrix</a:t>
          </a:r>
          <a:r>
            <a:rPr lang="zh-CN" sz="1800" b="1" dirty="0" smtClean="0">
              <a:latin typeface="+mj-lt"/>
              <a:ea typeface="微软雅黑" panose="020B0503020204020204" pitchFamily="34" charset="-122"/>
            </a:rPr>
            <a:t>（）</a:t>
          </a:r>
          <a:endParaRPr lang="zh-CN" altLang="en-US" sz="1800" b="1" dirty="0">
            <a:latin typeface="+mj-lt"/>
            <a:ea typeface="微软雅黑" panose="020B0503020204020204" pitchFamily="34" charset="-122"/>
          </a:endParaRPr>
        </a:p>
      </dgm:t>
    </dgm:pt>
    <dgm:pt modelId="{5023E25E-2D37-46BF-8792-FED2C008C315}" cxnId="{39CC51FA-BC29-4C5A-9B63-868C08FEBF4F}" type="parTrans">
      <dgm:prSet/>
      <dgm:spPr/>
      <dgm:t>
        <a:bodyPr/>
        <a:lstStyle/>
        <a:p>
          <a:endParaRPr lang="zh-CN" altLang="en-US"/>
        </a:p>
      </dgm:t>
    </dgm:pt>
    <dgm:pt modelId="{65227F96-65A8-4623-8848-2DB0D107F99F}" cxnId="{39CC51FA-BC29-4C5A-9B63-868C08FEBF4F}" type="sibTrans">
      <dgm:prSet/>
      <dgm:spPr/>
      <dgm:t>
        <a:bodyPr/>
        <a:lstStyle/>
        <a:p>
          <a:endParaRPr lang="zh-CN" altLang="en-US"/>
        </a:p>
      </dgm:t>
    </dgm:pt>
    <dgm:pt modelId="{D4EE0855-B490-40CA-B762-25F41AF5A332}">
      <dgm:prSet phldrT="[文本]" custT="1"/>
      <dgm:spPr/>
      <dgm:t>
        <a:bodyPr/>
        <a:lstStyle/>
        <a:p>
          <a:r>
            <a:rPr lang="zh-CN" sz="13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定义矩形变换，即基于</a:t>
          </a:r>
          <a:r>
            <a:rPr lang="en-US" sz="13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X</a:t>
          </a:r>
          <a:r>
            <a:rPr lang="zh-CN" sz="13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和</a:t>
          </a:r>
          <a:r>
            <a:rPr lang="en-US" sz="13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Y</a:t>
          </a:r>
          <a:r>
            <a:rPr lang="zh-CN" sz="13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坐标重新定位元素的位置。</a:t>
          </a:r>
          <a:endParaRPr lang="zh-CN" altLang="en-US" sz="13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87CD2B6-F4FB-48BC-A37C-AF87E3127359}" cxnId="{AD20DCA6-2DEF-420C-AEFC-1D60834BE384}" type="parTrans">
      <dgm:prSet/>
      <dgm:spPr/>
      <dgm:t>
        <a:bodyPr/>
        <a:lstStyle/>
        <a:p>
          <a:endParaRPr lang="zh-CN" altLang="en-US"/>
        </a:p>
      </dgm:t>
    </dgm:pt>
    <dgm:pt modelId="{C57C4F91-6FD4-4D11-AB62-1BC38A9D1D95}" cxnId="{AD20DCA6-2DEF-420C-AEFC-1D60834BE384}" type="sibTrans">
      <dgm:prSet/>
      <dgm:spPr/>
      <dgm:t>
        <a:bodyPr/>
        <a:lstStyle/>
        <a:p>
          <a:endParaRPr lang="zh-CN" altLang="en-US"/>
        </a:p>
      </dgm:t>
    </dgm:pt>
    <dgm:pt modelId="{9720CD84-FDD8-45AB-A4D2-69BC1DF861EB}">
      <dgm:prSet phldrT="[文本]" custT="1"/>
      <dgm:spPr/>
      <dgm:t>
        <a:bodyPr/>
        <a:lstStyle/>
        <a:p>
          <a:pPr algn="l"/>
          <a:r>
            <a:rPr lang="en-US" sz="1800" b="1" dirty="0" smtClean="0">
              <a:latin typeface="+mj-lt"/>
              <a:ea typeface="微软雅黑" panose="020B0503020204020204" pitchFamily="34" charset="-122"/>
            </a:rPr>
            <a:t>  translate</a:t>
          </a:r>
          <a:r>
            <a:rPr lang="zh-CN" sz="1800" b="1" dirty="0" smtClean="0">
              <a:latin typeface="+mj-lt"/>
              <a:ea typeface="微软雅黑" panose="020B0503020204020204" pitchFamily="34" charset="-122"/>
            </a:rPr>
            <a:t>（）</a:t>
          </a:r>
          <a:endParaRPr lang="zh-CN" altLang="en-US" sz="1800" b="1" dirty="0">
            <a:latin typeface="+mj-lt"/>
            <a:ea typeface="微软雅黑" panose="020B0503020204020204" pitchFamily="34" charset="-122"/>
          </a:endParaRPr>
        </a:p>
      </dgm:t>
    </dgm:pt>
    <dgm:pt modelId="{6D00F369-A096-4E8A-99E9-E4DEDFEEE0A8}" cxnId="{CCC0FC5B-F0C3-4CAE-B970-B3F99D1AB9EB}" type="parTrans">
      <dgm:prSet/>
      <dgm:spPr/>
      <dgm:t>
        <a:bodyPr/>
        <a:lstStyle/>
        <a:p>
          <a:endParaRPr lang="zh-CN" altLang="en-US"/>
        </a:p>
      </dgm:t>
    </dgm:pt>
    <dgm:pt modelId="{344491BB-B914-468D-B8ED-D2D395CA942B}" cxnId="{CCC0FC5B-F0C3-4CAE-B970-B3F99D1AB9EB}" type="sibTrans">
      <dgm:prSet/>
      <dgm:spPr/>
      <dgm:t>
        <a:bodyPr/>
        <a:lstStyle/>
        <a:p>
          <a:endParaRPr lang="zh-CN" altLang="en-US"/>
        </a:p>
      </dgm:t>
    </dgm:pt>
    <dgm:pt modelId="{74051B73-6D1F-4792-8744-DE079AE5DE64}">
      <dgm:prSet phldrT="[文本]" custT="1"/>
      <dgm:spPr/>
      <dgm:t>
        <a:bodyPr/>
        <a:lstStyle/>
        <a:p>
          <a:r>
            <a:rPr lang="zh-CN" sz="13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移动元素对象，即基于</a:t>
          </a:r>
          <a:r>
            <a:rPr lang="en-US" sz="13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X</a:t>
          </a:r>
          <a:r>
            <a:rPr lang="zh-CN" sz="13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和</a:t>
          </a:r>
          <a:r>
            <a:rPr lang="en-US" sz="13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Y</a:t>
          </a:r>
          <a:r>
            <a:rPr lang="zh-CN" sz="13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坐标重新定位元素。</a:t>
          </a:r>
          <a:endParaRPr lang="zh-CN" altLang="en-US" sz="13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48845CA-0D85-4385-B0B6-A6BCD63B55E3}" cxnId="{3BB77698-359D-4BCE-956C-A15FFEFD90D8}" type="parTrans">
      <dgm:prSet/>
      <dgm:spPr/>
      <dgm:t>
        <a:bodyPr/>
        <a:lstStyle/>
        <a:p>
          <a:endParaRPr lang="zh-CN" altLang="en-US"/>
        </a:p>
      </dgm:t>
    </dgm:pt>
    <dgm:pt modelId="{A7E60C4F-26D1-4882-ACD8-F9CF64FBFCE5}" cxnId="{3BB77698-359D-4BCE-956C-A15FFEFD90D8}" type="sibTrans">
      <dgm:prSet/>
      <dgm:spPr/>
      <dgm:t>
        <a:bodyPr/>
        <a:lstStyle/>
        <a:p>
          <a:endParaRPr lang="zh-CN" altLang="en-US"/>
        </a:p>
      </dgm:t>
    </dgm:pt>
    <dgm:pt modelId="{8F61639C-FD98-4779-95AB-CEAD995B5540}">
      <dgm:prSet phldrT="[文本]" custT="1"/>
      <dgm:spPr/>
      <dgm:t>
        <a:bodyPr/>
        <a:lstStyle/>
        <a:p>
          <a:pPr algn="l"/>
          <a:r>
            <a:rPr lang="en-US" sz="1800" b="1" dirty="0" smtClean="0">
              <a:latin typeface="+mj-lt"/>
              <a:ea typeface="微软雅黑" panose="020B0503020204020204" pitchFamily="34" charset="-122"/>
            </a:rPr>
            <a:t>  scale</a:t>
          </a:r>
          <a:r>
            <a:rPr lang="zh-CN" sz="1800" b="1" dirty="0" smtClean="0">
              <a:latin typeface="+mj-lt"/>
              <a:ea typeface="微软雅黑" panose="020B0503020204020204" pitchFamily="34" charset="-122"/>
            </a:rPr>
            <a:t>（）</a:t>
          </a:r>
          <a:endParaRPr lang="zh-CN" altLang="en-US" sz="1800" b="1" dirty="0">
            <a:latin typeface="+mj-lt"/>
            <a:ea typeface="微软雅黑" panose="020B0503020204020204" pitchFamily="34" charset="-122"/>
          </a:endParaRPr>
        </a:p>
      </dgm:t>
    </dgm:pt>
    <dgm:pt modelId="{C1E5F279-A9D6-476C-AFE9-09F4A69CF88C}" cxnId="{18D2B62E-40AC-4FBC-A191-6B0DD029B2C8}" type="parTrans">
      <dgm:prSet/>
      <dgm:spPr/>
      <dgm:t>
        <a:bodyPr/>
        <a:lstStyle/>
        <a:p>
          <a:endParaRPr lang="zh-CN" altLang="en-US"/>
        </a:p>
      </dgm:t>
    </dgm:pt>
    <dgm:pt modelId="{DDE328BC-427B-4D00-BB7F-303FC8171A19}" cxnId="{18D2B62E-40AC-4FBC-A191-6B0DD029B2C8}" type="sibTrans">
      <dgm:prSet/>
      <dgm:spPr/>
      <dgm:t>
        <a:bodyPr/>
        <a:lstStyle/>
        <a:p>
          <a:endParaRPr lang="zh-CN" altLang="en-US"/>
        </a:p>
      </dgm:t>
    </dgm:pt>
    <dgm:pt modelId="{B2A055FB-56A2-4435-AA51-5975E8C689E7}">
      <dgm:prSet phldrT="[文本]" custT="1"/>
      <dgm:spPr/>
      <dgm:t>
        <a:bodyPr/>
        <a:lstStyle/>
        <a:p>
          <a:r>
            <a:rPr lang="zh-CN" altLang="en-US" sz="13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缩放元素对象，可以使任意元素对象尺寸发生变化，取值包括正数、负数和小数。</a:t>
          </a:r>
          <a:endParaRPr lang="zh-CN" altLang="en-US" sz="13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7794B03-3D70-4C44-B812-C25DB6FC99F5}" cxnId="{48BC5FFB-6D30-463C-A270-A4B2F2B8EC51}" type="parTrans">
      <dgm:prSet/>
      <dgm:spPr/>
      <dgm:t>
        <a:bodyPr/>
        <a:lstStyle/>
        <a:p>
          <a:endParaRPr lang="zh-CN" altLang="en-US"/>
        </a:p>
      </dgm:t>
    </dgm:pt>
    <dgm:pt modelId="{FF384EA4-74C6-4F51-9EB2-DC44F8373043}" cxnId="{48BC5FFB-6D30-463C-A270-A4B2F2B8EC51}" type="sibTrans">
      <dgm:prSet/>
      <dgm:spPr/>
      <dgm:t>
        <a:bodyPr/>
        <a:lstStyle/>
        <a:p>
          <a:endParaRPr lang="zh-CN" altLang="en-US"/>
        </a:p>
      </dgm:t>
    </dgm:pt>
    <dgm:pt modelId="{F885A4E3-D0EB-431E-BF44-A8660460FDB1}">
      <dgm:prSet phldrT="[文本]" custT="1"/>
      <dgm:spPr/>
      <dgm:t>
        <a:bodyPr/>
        <a:lstStyle/>
        <a:p>
          <a:r>
            <a:rPr lang="zh-CN" altLang="en-US" sz="13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旋转元素对象，取值为一个度数值。</a:t>
          </a:r>
          <a:endParaRPr lang="zh-CN" altLang="en-US" sz="13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AEC89AD-4A43-467B-A3F3-E3EF32AB8F84}" cxnId="{EBB97B06-B219-4B9D-ACB9-7A56C810296C}" type="parTrans">
      <dgm:prSet/>
      <dgm:spPr/>
      <dgm:t>
        <a:bodyPr/>
        <a:lstStyle/>
        <a:p>
          <a:endParaRPr lang="zh-CN" altLang="en-US"/>
        </a:p>
      </dgm:t>
    </dgm:pt>
    <dgm:pt modelId="{701DED0C-0D0A-4636-A305-6C8446B8BD3F}" cxnId="{EBB97B06-B219-4B9D-ACB9-7A56C810296C}" type="sibTrans">
      <dgm:prSet/>
      <dgm:spPr/>
      <dgm:t>
        <a:bodyPr/>
        <a:lstStyle/>
        <a:p>
          <a:endParaRPr lang="zh-CN" altLang="en-US"/>
        </a:p>
      </dgm:t>
    </dgm:pt>
    <dgm:pt modelId="{22738221-FC12-4C5A-9411-14317E58FB31}">
      <dgm:prSet phldrT="[文本]" custT="1"/>
      <dgm:spPr/>
      <dgm:t>
        <a:bodyPr/>
        <a:lstStyle/>
        <a:p>
          <a:pPr algn="l"/>
          <a:r>
            <a:rPr lang="en-US" sz="1800" b="1" dirty="0" smtClean="0">
              <a:latin typeface="+mj-lt"/>
              <a:ea typeface="微软雅黑" panose="020B0503020204020204" pitchFamily="34" charset="-122"/>
            </a:rPr>
            <a:t>  rotate</a:t>
          </a:r>
          <a:r>
            <a:rPr lang="zh-CN" sz="1800" b="1" dirty="0" smtClean="0">
              <a:latin typeface="+mj-lt"/>
              <a:ea typeface="微软雅黑" panose="020B0503020204020204" pitchFamily="34" charset="-122"/>
            </a:rPr>
            <a:t>（）</a:t>
          </a:r>
          <a:endParaRPr lang="zh-CN" altLang="en-US" sz="1800" b="1" dirty="0">
            <a:latin typeface="+mj-lt"/>
            <a:ea typeface="微软雅黑" panose="020B0503020204020204" pitchFamily="34" charset="-122"/>
          </a:endParaRPr>
        </a:p>
      </dgm:t>
    </dgm:pt>
    <dgm:pt modelId="{5E84821F-AF5D-4062-9354-D6EF1EDCED7E}" cxnId="{FB512F75-5E1C-4573-9E2D-1AA9F5C9A7D9}" type="parTrans">
      <dgm:prSet/>
      <dgm:spPr/>
      <dgm:t>
        <a:bodyPr/>
        <a:lstStyle/>
        <a:p>
          <a:endParaRPr lang="zh-CN" altLang="en-US"/>
        </a:p>
      </dgm:t>
    </dgm:pt>
    <dgm:pt modelId="{3B4788AE-5ACA-425C-8DBC-1D60945898D0}" cxnId="{FB512F75-5E1C-4573-9E2D-1AA9F5C9A7D9}" type="sibTrans">
      <dgm:prSet/>
      <dgm:spPr/>
      <dgm:t>
        <a:bodyPr/>
        <a:lstStyle/>
        <a:p>
          <a:endParaRPr lang="zh-CN" altLang="en-US"/>
        </a:p>
      </dgm:t>
    </dgm:pt>
    <dgm:pt modelId="{233493D2-8DF0-4FE2-8F0A-35A82A08D625}">
      <dgm:prSet phldrT="[文本]" custT="1"/>
      <dgm:spPr/>
      <dgm:t>
        <a:bodyPr/>
        <a:lstStyle/>
        <a:p>
          <a:r>
            <a:rPr lang="zh-CN" altLang="en-US" sz="13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倾斜元素对象，取值为一个度数值。</a:t>
          </a:r>
          <a:endParaRPr lang="zh-CN" altLang="en-US" sz="13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480D8DE-3B6B-4693-AEA8-52C6FF3D456E}" cxnId="{3B124068-906A-4F15-9406-87B8AF7E5A36}" type="parTrans">
      <dgm:prSet/>
      <dgm:spPr/>
      <dgm:t>
        <a:bodyPr/>
        <a:lstStyle/>
        <a:p>
          <a:endParaRPr lang="zh-CN" altLang="en-US"/>
        </a:p>
      </dgm:t>
    </dgm:pt>
    <dgm:pt modelId="{3CBE6CE1-289F-4496-8B2D-22E71CE6088B}" cxnId="{3B124068-906A-4F15-9406-87B8AF7E5A36}" type="sibTrans">
      <dgm:prSet/>
      <dgm:spPr/>
      <dgm:t>
        <a:bodyPr/>
        <a:lstStyle/>
        <a:p>
          <a:endParaRPr lang="zh-CN" altLang="en-US"/>
        </a:p>
      </dgm:t>
    </dgm:pt>
    <dgm:pt modelId="{15254EDD-A933-4F86-8A83-8D9C79D24B44}">
      <dgm:prSet phldrT="[文本]" custT="1"/>
      <dgm:spPr/>
      <dgm:t>
        <a:bodyPr/>
        <a:lstStyle/>
        <a:p>
          <a:pPr algn="l"/>
          <a:r>
            <a:rPr lang="en-US" sz="1800" b="1" dirty="0" smtClean="0">
              <a:latin typeface="+mj-lt"/>
              <a:ea typeface="微软雅黑" panose="020B0503020204020204" pitchFamily="34" charset="-122"/>
            </a:rPr>
            <a:t>  skew</a:t>
          </a:r>
          <a:r>
            <a:rPr lang="zh-CN" sz="1800" b="1" dirty="0" smtClean="0">
              <a:latin typeface="+mj-lt"/>
              <a:ea typeface="微软雅黑" panose="020B0503020204020204" pitchFamily="34" charset="-122"/>
            </a:rPr>
            <a:t>（）</a:t>
          </a:r>
          <a:endParaRPr lang="zh-CN" altLang="en-US" sz="1800" b="1" dirty="0">
            <a:latin typeface="+mj-lt"/>
            <a:ea typeface="微软雅黑" panose="020B0503020204020204" pitchFamily="34" charset="-122"/>
          </a:endParaRPr>
        </a:p>
      </dgm:t>
    </dgm:pt>
    <dgm:pt modelId="{F6C02A71-BFF1-4E62-9993-0A34D8AEF1B5}" cxnId="{7A0B8BB8-9DF6-4DA3-81ED-0DCB153FB7BC}" type="parTrans">
      <dgm:prSet/>
      <dgm:spPr/>
      <dgm:t>
        <a:bodyPr/>
        <a:lstStyle/>
        <a:p>
          <a:endParaRPr lang="zh-CN" altLang="en-US"/>
        </a:p>
      </dgm:t>
    </dgm:pt>
    <dgm:pt modelId="{0AF5F78B-1AF1-4C19-903F-9FE73E554940}" cxnId="{7A0B8BB8-9DF6-4DA3-81ED-0DCB153FB7BC}" type="sibTrans">
      <dgm:prSet/>
      <dgm:spPr/>
      <dgm:t>
        <a:bodyPr/>
        <a:lstStyle/>
        <a:p>
          <a:endParaRPr lang="zh-CN" altLang="en-US"/>
        </a:p>
      </dgm:t>
    </dgm:pt>
    <dgm:pt modelId="{0BE24DBA-A483-4EB3-B3B0-1583B34B287C}" type="pres">
      <dgm:prSet presAssocID="{5FB7A21E-78BC-459E-A5A4-8987FA0B3D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16CBDAE-8E74-438E-B0A4-9FC439FF3FEF}" type="pres">
      <dgm:prSet presAssocID="{4FC210D9-12AA-4048-B295-D3255F0319D1}" presName="linNode" presStyleCnt="0"/>
      <dgm:spPr/>
    </dgm:pt>
    <dgm:pt modelId="{B542AC1D-0AFC-4D3D-9CBA-93BCFC58B8FA}" type="pres">
      <dgm:prSet presAssocID="{4FC210D9-12AA-4048-B295-D3255F0319D1}" presName="parentText" presStyleLbl="node1" presStyleIdx="0" presStyleCnt="5" custScaleX="7313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179DB9-CDD3-470C-A39E-004874214F18}" type="pres">
      <dgm:prSet presAssocID="{4FC210D9-12AA-4048-B295-D3255F0319D1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0FF183B-1421-4178-AAA2-581F28F7AC5D}" type="pres">
      <dgm:prSet presAssocID="{65227F96-65A8-4623-8848-2DB0D107F99F}" presName="sp" presStyleCnt="0"/>
      <dgm:spPr/>
    </dgm:pt>
    <dgm:pt modelId="{3BDA0CED-F59A-4DF8-A969-E7F4CB9931DA}" type="pres">
      <dgm:prSet presAssocID="{9720CD84-FDD8-45AB-A4D2-69BC1DF861EB}" presName="linNode" presStyleCnt="0"/>
      <dgm:spPr/>
    </dgm:pt>
    <dgm:pt modelId="{BAB67AB8-1947-45A9-82AA-8A36F4882EF9}" type="pres">
      <dgm:prSet presAssocID="{9720CD84-FDD8-45AB-A4D2-69BC1DF861EB}" presName="parentText" presStyleLbl="node1" presStyleIdx="1" presStyleCnt="5" custScaleX="7313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C4ACFF-F89F-4E99-8BE4-DFB69EE166C8}" type="pres">
      <dgm:prSet presAssocID="{9720CD84-FDD8-45AB-A4D2-69BC1DF861EB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9C8166-F7D6-4517-A606-316372109E0B}" type="pres">
      <dgm:prSet presAssocID="{344491BB-B914-468D-B8ED-D2D395CA942B}" presName="sp" presStyleCnt="0"/>
      <dgm:spPr/>
    </dgm:pt>
    <dgm:pt modelId="{1639ABE4-D1C6-4A26-83A5-B70F7A2AE292}" type="pres">
      <dgm:prSet presAssocID="{8F61639C-FD98-4779-95AB-CEAD995B5540}" presName="linNode" presStyleCnt="0"/>
      <dgm:spPr/>
    </dgm:pt>
    <dgm:pt modelId="{4BF1BE21-12AF-4311-99ED-D88718B0A6E4}" type="pres">
      <dgm:prSet presAssocID="{8F61639C-FD98-4779-95AB-CEAD995B5540}" presName="parentText" presStyleLbl="node1" presStyleIdx="2" presStyleCnt="5" custScaleX="7313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51F27B-5290-4C8F-BEE4-E130156F0D70}" type="pres">
      <dgm:prSet presAssocID="{8F61639C-FD98-4779-95AB-CEAD995B5540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21DFDE-D27D-4DBC-B5D6-12962F8B6BD6}" type="pres">
      <dgm:prSet presAssocID="{DDE328BC-427B-4D00-BB7F-303FC8171A19}" presName="sp" presStyleCnt="0"/>
      <dgm:spPr/>
    </dgm:pt>
    <dgm:pt modelId="{99F0CAD6-CCB1-4536-BF86-BF523E1FBB48}" type="pres">
      <dgm:prSet presAssocID="{22738221-FC12-4C5A-9411-14317E58FB31}" presName="linNode" presStyleCnt="0"/>
      <dgm:spPr/>
    </dgm:pt>
    <dgm:pt modelId="{4C9C46C6-EBAB-423D-940F-77F4132565EB}" type="pres">
      <dgm:prSet presAssocID="{22738221-FC12-4C5A-9411-14317E58FB31}" presName="parentText" presStyleLbl="node1" presStyleIdx="3" presStyleCnt="5" custScaleX="7313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8F1347-058C-4D43-AE34-AB6F214FC3BD}" type="pres">
      <dgm:prSet presAssocID="{22738221-FC12-4C5A-9411-14317E58FB31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A374B4-3060-45B0-88D3-F138F2787ED6}" type="pres">
      <dgm:prSet presAssocID="{3B4788AE-5ACA-425C-8DBC-1D60945898D0}" presName="sp" presStyleCnt="0"/>
      <dgm:spPr/>
    </dgm:pt>
    <dgm:pt modelId="{A41A9144-9743-41D4-AE31-4C214E140359}" type="pres">
      <dgm:prSet presAssocID="{15254EDD-A933-4F86-8A83-8D9C79D24B44}" presName="linNode" presStyleCnt="0"/>
      <dgm:spPr/>
    </dgm:pt>
    <dgm:pt modelId="{D50578CE-777C-453C-AC0B-D95769BE2EDF}" type="pres">
      <dgm:prSet presAssocID="{15254EDD-A933-4F86-8A83-8D9C79D24B44}" presName="parentText" presStyleLbl="node1" presStyleIdx="4" presStyleCnt="5" custScaleX="7313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9F0CB5-4645-405E-A3A3-128F0D682003}" type="pres">
      <dgm:prSet presAssocID="{15254EDD-A933-4F86-8A83-8D9C79D24B44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C2CEAB1-186F-4B55-8596-02747D66566E}" type="presOf" srcId="{22738221-FC12-4C5A-9411-14317E58FB31}" destId="{4C9C46C6-EBAB-423D-940F-77F4132565EB}" srcOrd="0" destOrd="0" presId="urn:microsoft.com/office/officeart/2005/8/layout/vList5"/>
    <dgm:cxn modelId="{3809AC7A-B0D7-4CC7-BC2D-BB4521A4B47C}" type="presOf" srcId="{F885A4E3-D0EB-431E-BF44-A8660460FDB1}" destId="{708F1347-058C-4D43-AE34-AB6F214FC3BD}" srcOrd="0" destOrd="0" presId="urn:microsoft.com/office/officeart/2005/8/layout/vList5"/>
    <dgm:cxn modelId="{1A090830-95CE-4E4A-A341-28809DCA8B0D}" type="presOf" srcId="{D4EE0855-B490-40CA-B762-25F41AF5A332}" destId="{FD179DB9-CDD3-470C-A39E-004874214F18}" srcOrd="0" destOrd="0" presId="urn:microsoft.com/office/officeart/2005/8/layout/vList5"/>
    <dgm:cxn modelId="{3B124068-906A-4F15-9406-87B8AF7E5A36}" srcId="{15254EDD-A933-4F86-8A83-8D9C79D24B44}" destId="{233493D2-8DF0-4FE2-8F0A-35A82A08D625}" srcOrd="0" destOrd="0" parTransId="{D480D8DE-3B6B-4693-AEA8-52C6FF3D456E}" sibTransId="{3CBE6CE1-289F-4496-8B2D-22E71CE6088B}"/>
    <dgm:cxn modelId="{AD20DCA6-2DEF-420C-AEFC-1D60834BE384}" srcId="{4FC210D9-12AA-4048-B295-D3255F0319D1}" destId="{D4EE0855-B490-40CA-B762-25F41AF5A332}" srcOrd="0" destOrd="0" parTransId="{387CD2B6-F4FB-48BC-A37C-AF87E3127359}" sibTransId="{C57C4F91-6FD4-4D11-AB62-1BC38A9D1D95}"/>
    <dgm:cxn modelId="{A83D188A-835C-4E42-BC77-9126014D65F7}" type="presOf" srcId="{5FB7A21E-78BC-459E-A5A4-8987FA0B3DE5}" destId="{0BE24DBA-A483-4EB3-B3B0-1583B34B287C}" srcOrd="0" destOrd="0" presId="urn:microsoft.com/office/officeart/2005/8/layout/vList5"/>
    <dgm:cxn modelId="{B2F540C6-DC1C-4202-94B2-39E70F709CF0}" type="presOf" srcId="{74051B73-6D1F-4792-8744-DE079AE5DE64}" destId="{DAC4ACFF-F89F-4E99-8BE4-DFB69EE166C8}" srcOrd="0" destOrd="0" presId="urn:microsoft.com/office/officeart/2005/8/layout/vList5"/>
    <dgm:cxn modelId="{FF1BA58C-155C-48D8-9053-11F0B61D4E40}" type="presOf" srcId="{9720CD84-FDD8-45AB-A4D2-69BC1DF861EB}" destId="{BAB67AB8-1947-45A9-82AA-8A36F4882EF9}" srcOrd="0" destOrd="0" presId="urn:microsoft.com/office/officeart/2005/8/layout/vList5"/>
    <dgm:cxn modelId="{F2B27DF4-79D1-4326-A76C-E5D730CD85DE}" type="presOf" srcId="{233493D2-8DF0-4FE2-8F0A-35A82A08D625}" destId="{459F0CB5-4645-405E-A3A3-128F0D682003}" srcOrd="0" destOrd="0" presId="urn:microsoft.com/office/officeart/2005/8/layout/vList5"/>
    <dgm:cxn modelId="{18D2B62E-40AC-4FBC-A191-6B0DD029B2C8}" srcId="{5FB7A21E-78BC-459E-A5A4-8987FA0B3DE5}" destId="{8F61639C-FD98-4779-95AB-CEAD995B5540}" srcOrd="2" destOrd="0" parTransId="{C1E5F279-A9D6-476C-AFE9-09F4A69CF88C}" sibTransId="{DDE328BC-427B-4D00-BB7F-303FC8171A19}"/>
    <dgm:cxn modelId="{EBB97B06-B219-4B9D-ACB9-7A56C810296C}" srcId="{22738221-FC12-4C5A-9411-14317E58FB31}" destId="{F885A4E3-D0EB-431E-BF44-A8660460FDB1}" srcOrd="0" destOrd="0" parTransId="{CAEC89AD-4A43-467B-A3F3-E3EF32AB8F84}" sibTransId="{701DED0C-0D0A-4636-A305-6C8446B8BD3F}"/>
    <dgm:cxn modelId="{3BB77698-359D-4BCE-956C-A15FFEFD90D8}" srcId="{9720CD84-FDD8-45AB-A4D2-69BC1DF861EB}" destId="{74051B73-6D1F-4792-8744-DE079AE5DE64}" srcOrd="0" destOrd="0" parTransId="{E48845CA-0D85-4385-B0B6-A6BCD63B55E3}" sibTransId="{A7E60C4F-26D1-4882-ACD8-F9CF64FBFCE5}"/>
    <dgm:cxn modelId="{FB512F75-5E1C-4573-9E2D-1AA9F5C9A7D9}" srcId="{5FB7A21E-78BC-459E-A5A4-8987FA0B3DE5}" destId="{22738221-FC12-4C5A-9411-14317E58FB31}" srcOrd="3" destOrd="0" parTransId="{5E84821F-AF5D-4062-9354-D6EF1EDCED7E}" sibTransId="{3B4788AE-5ACA-425C-8DBC-1D60945898D0}"/>
    <dgm:cxn modelId="{CCC0FC5B-F0C3-4CAE-B970-B3F99D1AB9EB}" srcId="{5FB7A21E-78BC-459E-A5A4-8987FA0B3DE5}" destId="{9720CD84-FDD8-45AB-A4D2-69BC1DF861EB}" srcOrd="1" destOrd="0" parTransId="{6D00F369-A096-4E8A-99E9-E4DEDFEEE0A8}" sibTransId="{344491BB-B914-468D-B8ED-D2D395CA942B}"/>
    <dgm:cxn modelId="{A607614E-05F8-4840-BCF1-07936B383027}" type="presOf" srcId="{8F61639C-FD98-4779-95AB-CEAD995B5540}" destId="{4BF1BE21-12AF-4311-99ED-D88718B0A6E4}" srcOrd="0" destOrd="0" presId="urn:microsoft.com/office/officeart/2005/8/layout/vList5"/>
    <dgm:cxn modelId="{39CC51FA-BC29-4C5A-9B63-868C08FEBF4F}" srcId="{5FB7A21E-78BC-459E-A5A4-8987FA0B3DE5}" destId="{4FC210D9-12AA-4048-B295-D3255F0319D1}" srcOrd="0" destOrd="0" parTransId="{5023E25E-2D37-46BF-8792-FED2C008C315}" sibTransId="{65227F96-65A8-4623-8848-2DB0D107F99F}"/>
    <dgm:cxn modelId="{83A636DB-A4A0-4CB1-8487-687CC85D9368}" type="presOf" srcId="{15254EDD-A933-4F86-8A83-8D9C79D24B44}" destId="{D50578CE-777C-453C-AC0B-D95769BE2EDF}" srcOrd="0" destOrd="0" presId="urn:microsoft.com/office/officeart/2005/8/layout/vList5"/>
    <dgm:cxn modelId="{48BC5FFB-6D30-463C-A270-A4B2F2B8EC51}" srcId="{8F61639C-FD98-4779-95AB-CEAD995B5540}" destId="{B2A055FB-56A2-4435-AA51-5975E8C689E7}" srcOrd="0" destOrd="0" parTransId="{F7794B03-3D70-4C44-B812-C25DB6FC99F5}" sibTransId="{FF384EA4-74C6-4F51-9EB2-DC44F8373043}"/>
    <dgm:cxn modelId="{7A0B8BB8-9DF6-4DA3-81ED-0DCB153FB7BC}" srcId="{5FB7A21E-78BC-459E-A5A4-8987FA0B3DE5}" destId="{15254EDD-A933-4F86-8A83-8D9C79D24B44}" srcOrd="4" destOrd="0" parTransId="{F6C02A71-BFF1-4E62-9993-0A34D8AEF1B5}" sibTransId="{0AF5F78B-1AF1-4C19-903F-9FE73E554940}"/>
    <dgm:cxn modelId="{285F3243-FEAD-41A4-A9D5-429A6CD8639A}" type="presOf" srcId="{4FC210D9-12AA-4048-B295-D3255F0319D1}" destId="{B542AC1D-0AFC-4D3D-9CBA-93BCFC58B8FA}" srcOrd="0" destOrd="0" presId="urn:microsoft.com/office/officeart/2005/8/layout/vList5"/>
    <dgm:cxn modelId="{0D5D7FB3-98D0-441F-8739-C6664C9D678F}" type="presOf" srcId="{B2A055FB-56A2-4435-AA51-5975E8C689E7}" destId="{7E51F27B-5290-4C8F-BEE4-E130156F0D70}" srcOrd="0" destOrd="0" presId="urn:microsoft.com/office/officeart/2005/8/layout/vList5"/>
    <dgm:cxn modelId="{315A0C60-344F-4352-8C8E-BEA21D681208}" type="presParOf" srcId="{0BE24DBA-A483-4EB3-B3B0-1583B34B287C}" destId="{F16CBDAE-8E74-438E-B0A4-9FC439FF3FEF}" srcOrd="0" destOrd="0" presId="urn:microsoft.com/office/officeart/2005/8/layout/vList5"/>
    <dgm:cxn modelId="{BF3D8ADF-E884-4BAE-979D-07E9571AF286}" type="presParOf" srcId="{F16CBDAE-8E74-438E-B0A4-9FC439FF3FEF}" destId="{B542AC1D-0AFC-4D3D-9CBA-93BCFC58B8FA}" srcOrd="0" destOrd="0" presId="urn:microsoft.com/office/officeart/2005/8/layout/vList5"/>
    <dgm:cxn modelId="{2BA20572-56B3-464A-BF1F-A3703FCA0CAC}" type="presParOf" srcId="{F16CBDAE-8E74-438E-B0A4-9FC439FF3FEF}" destId="{FD179DB9-CDD3-470C-A39E-004874214F18}" srcOrd="1" destOrd="0" presId="urn:microsoft.com/office/officeart/2005/8/layout/vList5"/>
    <dgm:cxn modelId="{BFC04DD0-F6AE-4E82-9A88-CF620FC3D66D}" type="presParOf" srcId="{0BE24DBA-A483-4EB3-B3B0-1583B34B287C}" destId="{90FF183B-1421-4178-AAA2-581F28F7AC5D}" srcOrd="1" destOrd="0" presId="urn:microsoft.com/office/officeart/2005/8/layout/vList5"/>
    <dgm:cxn modelId="{72152268-6423-4C75-A073-5BF2749F5696}" type="presParOf" srcId="{0BE24DBA-A483-4EB3-B3B0-1583B34B287C}" destId="{3BDA0CED-F59A-4DF8-A969-E7F4CB9931DA}" srcOrd="2" destOrd="0" presId="urn:microsoft.com/office/officeart/2005/8/layout/vList5"/>
    <dgm:cxn modelId="{266A07BF-901D-4D18-B726-F26E3438F0CD}" type="presParOf" srcId="{3BDA0CED-F59A-4DF8-A969-E7F4CB9931DA}" destId="{BAB67AB8-1947-45A9-82AA-8A36F4882EF9}" srcOrd="0" destOrd="0" presId="urn:microsoft.com/office/officeart/2005/8/layout/vList5"/>
    <dgm:cxn modelId="{6A7786A8-3D82-40FB-B22F-418F36E981BE}" type="presParOf" srcId="{3BDA0CED-F59A-4DF8-A969-E7F4CB9931DA}" destId="{DAC4ACFF-F89F-4E99-8BE4-DFB69EE166C8}" srcOrd="1" destOrd="0" presId="urn:microsoft.com/office/officeart/2005/8/layout/vList5"/>
    <dgm:cxn modelId="{4E8DA25F-8989-44E0-8EEF-F7CBB9E4375D}" type="presParOf" srcId="{0BE24DBA-A483-4EB3-B3B0-1583B34B287C}" destId="{579C8166-F7D6-4517-A606-316372109E0B}" srcOrd="3" destOrd="0" presId="urn:microsoft.com/office/officeart/2005/8/layout/vList5"/>
    <dgm:cxn modelId="{5D31A815-363E-477A-994D-05F2951202B1}" type="presParOf" srcId="{0BE24DBA-A483-4EB3-B3B0-1583B34B287C}" destId="{1639ABE4-D1C6-4A26-83A5-B70F7A2AE292}" srcOrd="4" destOrd="0" presId="urn:microsoft.com/office/officeart/2005/8/layout/vList5"/>
    <dgm:cxn modelId="{4A370181-F17C-47BA-8499-D98A1DFBD15D}" type="presParOf" srcId="{1639ABE4-D1C6-4A26-83A5-B70F7A2AE292}" destId="{4BF1BE21-12AF-4311-99ED-D88718B0A6E4}" srcOrd="0" destOrd="0" presId="urn:microsoft.com/office/officeart/2005/8/layout/vList5"/>
    <dgm:cxn modelId="{FB35093F-2DB6-42ED-8A8F-CFB9275A4917}" type="presParOf" srcId="{1639ABE4-D1C6-4A26-83A5-B70F7A2AE292}" destId="{7E51F27B-5290-4C8F-BEE4-E130156F0D70}" srcOrd="1" destOrd="0" presId="urn:microsoft.com/office/officeart/2005/8/layout/vList5"/>
    <dgm:cxn modelId="{B7A3020D-A7A1-47F6-A32D-2464C336CDDF}" type="presParOf" srcId="{0BE24DBA-A483-4EB3-B3B0-1583B34B287C}" destId="{DD21DFDE-D27D-4DBC-B5D6-12962F8B6BD6}" srcOrd="5" destOrd="0" presId="urn:microsoft.com/office/officeart/2005/8/layout/vList5"/>
    <dgm:cxn modelId="{B23B86E6-78EA-4F59-8449-13B3C45723E9}" type="presParOf" srcId="{0BE24DBA-A483-4EB3-B3B0-1583B34B287C}" destId="{99F0CAD6-CCB1-4536-BF86-BF523E1FBB48}" srcOrd="6" destOrd="0" presId="urn:microsoft.com/office/officeart/2005/8/layout/vList5"/>
    <dgm:cxn modelId="{1B5D8E4B-02B5-4DE0-A534-D378C3A3BDC8}" type="presParOf" srcId="{99F0CAD6-CCB1-4536-BF86-BF523E1FBB48}" destId="{4C9C46C6-EBAB-423D-940F-77F4132565EB}" srcOrd="0" destOrd="0" presId="urn:microsoft.com/office/officeart/2005/8/layout/vList5"/>
    <dgm:cxn modelId="{D2BC3CCF-5015-4B9E-BE98-7C5646B3298A}" type="presParOf" srcId="{99F0CAD6-CCB1-4536-BF86-BF523E1FBB48}" destId="{708F1347-058C-4D43-AE34-AB6F214FC3BD}" srcOrd="1" destOrd="0" presId="urn:microsoft.com/office/officeart/2005/8/layout/vList5"/>
    <dgm:cxn modelId="{4145EF53-D342-47A3-ADE1-94A2B485A0AF}" type="presParOf" srcId="{0BE24DBA-A483-4EB3-B3B0-1583B34B287C}" destId="{8EA374B4-3060-45B0-88D3-F138F2787ED6}" srcOrd="7" destOrd="0" presId="urn:microsoft.com/office/officeart/2005/8/layout/vList5"/>
    <dgm:cxn modelId="{3133C5F4-648A-4108-A41F-E037B2BF11BF}" type="presParOf" srcId="{0BE24DBA-A483-4EB3-B3B0-1583B34B287C}" destId="{A41A9144-9743-41D4-AE31-4C214E140359}" srcOrd="8" destOrd="0" presId="urn:microsoft.com/office/officeart/2005/8/layout/vList5"/>
    <dgm:cxn modelId="{60D67B05-3799-44FA-A798-55C2ABC52B4D}" type="presParOf" srcId="{A41A9144-9743-41D4-AE31-4C214E140359}" destId="{D50578CE-777C-453C-AC0B-D95769BE2EDF}" srcOrd="0" destOrd="0" presId="urn:microsoft.com/office/officeart/2005/8/layout/vList5"/>
    <dgm:cxn modelId="{DED76AE5-FBBD-4B2D-B623-3651334921F3}" type="presParOf" srcId="{A41A9144-9743-41D4-AE31-4C214E140359}" destId="{459F0CB5-4645-405E-A3A3-128F0D68200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7BD9CB-7AD8-4615-920D-581A5EB2F477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8BBE90E9-4633-4D4D-AF88-0C78475939F8}">
      <dgm:prSet phldrT="[文本]"/>
      <dgm:spPr/>
      <dgm:t>
        <a:bodyPr/>
        <a:lstStyle/>
        <a:p>
          <a:r>
            <a:rPr 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平移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FF5D33D-EDF8-4C84-B13F-2C33161252CB}" cxnId="{6D34919E-F3E9-4E74-89D1-4F8A4629B959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6D0A976-7AC2-4A72-8DE4-F9D5C8464DC2}" cxnId="{6D34919E-F3E9-4E74-89D1-4F8A4629B959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4691024-D329-496C-8B48-EB358F5F589F}">
      <dgm:prSet phldrT="[文本]" custT="1"/>
      <dgm:spPr/>
      <dgm:t>
        <a:bodyPr/>
        <a:lstStyle/>
        <a:p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使用</a:t>
          </a:r>
          <a:r>
            <a:rPr lang="en-US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translate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（）方法能够重新定义元素的坐标，实现平移的效果。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AC11E46-B852-4B4D-A2EE-9A50E3760076}" cxnId="{3AAB5ADB-822D-46BF-8DB4-677C51A62E38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EA53471-6739-4D10-8487-5ACFD6436607}" cxnId="{3AAB5ADB-822D-46BF-8DB4-677C51A62E38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28D9637-A173-4ED7-9869-E7EB423F0F0A}" type="pres">
      <dgm:prSet presAssocID="{EC7BD9CB-7AD8-4615-920D-581A5EB2F4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49B6401-7EE6-451E-8E23-CCD5AE6C694B}" type="pres">
      <dgm:prSet presAssocID="{8BBE90E9-4633-4D4D-AF88-0C78475939F8}" presName="linNode" presStyleCnt="0"/>
      <dgm:spPr/>
    </dgm:pt>
    <dgm:pt modelId="{BBD26E7F-0607-4086-B9FB-5E9689868C82}" type="pres">
      <dgm:prSet presAssocID="{8BBE90E9-4633-4D4D-AF88-0C78475939F8}" presName="parentText" presStyleLbl="node1" presStyleIdx="0" presStyleCnt="1" custScaleX="7985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5930E4-AA62-4B71-845C-15D7EFE986D8}" type="pres">
      <dgm:prSet presAssocID="{8BBE90E9-4633-4D4D-AF88-0C78475939F8}" presName="descendantText" presStyleLbl="alignAccFollowNode1" presStyleIdx="0" presStyleCnt="1" custScaleX="17818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2D07398-0E91-4DF7-9B36-06042F651D9F}" type="presOf" srcId="{8BBE90E9-4633-4D4D-AF88-0C78475939F8}" destId="{BBD26E7F-0607-4086-B9FB-5E9689868C82}" srcOrd="0" destOrd="0" presId="urn:microsoft.com/office/officeart/2005/8/layout/vList5"/>
    <dgm:cxn modelId="{F2CF5469-1515-423A-99CE-DC92AFD2CFE8}" type="presOf" srcId="{EC7BD9CB-7AD8-4615-920D-581A5EB2F477}" destId="{428D9637-A173-4ED7-9869-E7EB423F0F0A}" srcOrd="0" destOrd="0" presId="urn:microsoft.com/office/officeart/2005/8/layout/vList5"/>
    <dgm:cxn modelId="{6D34919E-F3E9-4E74-89D1-4F8A4629B959}" srcId="{EC7BD9CB-7AD8-4615-920D-581A5EB2F477}" destId="{8BBE90E9-4633-4D4D-AF88-0C78475939F8}" srcOrd="0" destOrd="0" parTransId="{FFF5D33D-EDF8-4C84-B13F-2C33161252CB}" sibTransId="{B6D0A976-7AC2-4A72-8DE4-F9D5C8464DC2}"/>
    <dgm:cxn modelId="{E8856E3E-2F0A-43BE-9A7C-1FBD06912442}" type="presOf" srcId="{34691024-D329-496C-8B48-EB358F5F589F}" destId="{915930E4-AA62-4B71-845C-15D7EFE986D8}" srcOrd="0" destOrd="0" presId="urn:microsoft.com/office/officeart/2005/8/layout/vList5"/>
    <dgm:cxn modelId="{3AAB5ADB-822D-46BF-8DB4-677C51A62E38}" srcId="{8BBE90E9-4633-4D4D-AF88-0C78475939F8}" destId="{34691024-D329-496C-8B48-EB358F5F589F}" srcOrd="0" destOrd="0" parTransId="{5AC11E46-B852-4B4D-A2EE-9A50E3760076}" sibTransId="{6EA53471-6739-4D10-8487-5ACFD6436607}"/>
    <dgm:cxn modelId="{BCC55E62-4383-4F94-8A30-E5BDC6D62E3F}" type="presParOf" srcId="{428D9637-A173-4ED7-9869-E7EB423F0F0A}" destId="{E49B6401-7EE6-451E-8E23-CCD5AE6C694B}" srcOrd="0" destOrd="0" presId="urn:microsoft.com/office/officeart/2005/8/layout/vList5"/>
    <dgm:cxn modelId="{24760B16-3FEB-42C5-A7DE-9987715B34C4}" type="presParOf" srcId="{E49B6401-7EE6-451E-8E23-CCD5AE6C694B}" destId="{BBD26E7F-0607-4086-B9FB-5E9689868C82}" srcOrd="0" destOrd="0" presId="urn:microsoft.com/office/officeart/2005/8/layout/vList5"/>
    <dgm:cxn modelId="{E1C8E3CA-2F36-4F9A-89B6-C6115C68FFB1}" type="presParOf" srcId="{E49B6401-7EE6-451E-8E23-CCD5AE6C694B}" destId="{915930E4-AA62-4B71-845C-15D7EFE986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7BD9CB-7AD8-4615-920D-581A5EB2F477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8BBE90E9-4633-4D4D-AF88-0C78475939F8}">
      <dgm:prSet phldrT="[文本]"/>
      <dgm:spPr/>
      <dgm:t>
        <a:bodyPr/>
        <a:lstStyle/>
        <a:p>
          <a:r>
            <a:rPr 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平移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FF5D33D-EDF8-4C84-B13F-2C33161252CB}" cxnId="{6D34919E-F3E9-4E74-89D1-4F8A4629B959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6D0A976-7AC2-4A72-8DE4-F9D5C8464DC2}" cxnId="{6D34919E-F3E9-4E74-89D1-4F8A4629B959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4691024-D329-496C-8B48-EB358F5F589F}">
      <dgm:prSet phldrT="[文本]" custT="1"/>
      <dgm:spPr/>
      <dgm:t>
        <a:bodyPr/>
        <a:lstStyle/>
        <a:p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使用</a:t>
          </a:r>
          <a:r>
            <a:rPr lang="en-US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translate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（）方法能够重新定义元素的坐标，实现平移的效果。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AC11E46-B852-4B4D-A2EE-9A50E3760076}" cxnId="{3AAB5ADB-822D-46BF-8DB4-677C51A62E38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EA53471-6739-4D10-8487-5ACFD6436607}" cxnId="{3AAB5ADB-822D-46BF-8DB4-677C51A62E38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28D9637-A173-4ED7-9869-E7EB423F0F0A}" type="pres">
      <dgm:prSet presAssocID="{EC7BD9CB-7AD8-4615-920D-581A5EB2F4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49B6401-7EE6-451E-8E23-CCD5AE6C694B}" type="pres">
      <dgm:prSet presAssocID="{8BBE90E9-4633-4D4D-AF88-0C78475939F8}" presName="linNode" presStyleCnt="0"/>
      <dgm:spPr/>
    </dgm:pt>
    <dgm:pt modelId="{BBD26E7F-0607-4086-B9FB-5E9689868C82}" type="pres">
      <dgm:prSet presAssocID="{8BBE90E9-4633-4D4D-AF88-0C78475939F8}" presName="parentText" presStyleLbl="node1" presStyleIdx="0" presStyleCnt="1" custScaleX="7985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5930E4-AA62-4B71-845C-15D7EFE986D8}" type="pres">
      <dgm:prSet presAssocID="{8BBE90E9-4633-4D4D-AF88-0C78475939F8}" presName="descendantText" presStyleLbl="alignAccFollowNode1" presStyleIdx="0" presStyleCnt="1" custScaleX="17818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66FDB15-CE82-43A7-B2FA-13CC5E84470D}" type="presOf" srcId="{34691024-D329-496C-8B48-EB358F5F589F}" destId="{915930E4-AA62-4B71-845C-15D7EFE986D8}" srcOrd="0" destOrd="0" presId="urn:microsoft.com/office/officeart/2005/8/layout/vList5"/>
    <dgm:cxn modelId="{E912B2BD-9DFD-4487-8F83-18261AFE0474}" type="presOf" srcId="{8BBE90E9-4633-4D4D-AF88-0C78475939F8}" destId="{BBD26E7F-0607-4086-B9FB-5E9689868C82}" srcOrd="0" destOrd="0" presId="urn:microsoft.com/office/officeart/2005/8/layout/vList5"/>
    <dgm:cxn modelId="{4A884D2A-AF09-48CD-986F-716559E4E7AA}" type="presOf" srcId="{EC7BD9CB-7AD8-4615-920D-581A5EB2F477}" destId="{428D9637-A173-4ED7-9869-E7EB423F0F0A}" srcOrd="0" destOrd="0" presId="urn:microsoft.com/office/officeart/2005/8/layout/vList5"/>
    <dgm:cxn modelId="{6D34919E-F3E9-4E74-89D1-4F8A4629B959}" srcId="{EC7BD9CB-7AD8-4615-920D-581A5EB2F477}" destId="{8BBE90E9-4633-4D4D-AF88-0C78475939F8}" srcOrd="0" destOrd="0" parTransId="{FFF5D33D-EDF8-4C84-B13F-2C33161252CB}" sibTransId="{B6D0A976-7AC2-4A72-8DE4-F9D5C8464DC2}"/>
    <dgm:cxn modelId="{3AAB5ADB-822D-46BF-8DB4-677C51A62E38}" srcId="{8BBE90E9-4633-4D4D-AF88-0C78475939F8}" destId="{34691024-D329-496C-8B48-EB358F5F589F}" srcOrd="0" destOrd="0" parTransId="{5AC11E46-B852-4B4D-A2EE-9A50E3760076}" sibTransId="{6EA53471-6739-4D10-8487-5ACFD6436607}"/>
    <dgm:cxn modelId="{B99EFC14-6B7E-422F-9F21-7BCDF242C304}" type="presParOf" srcId="{428D9637-A173-4ED7-9869-E7EB423F0F0A}" destId="{E49B6401-7EE6-451E-8E23-CCD5AE6C694B}" srcOrd="0" destOrd="0" presId="urn:microsoft.com/office/officeart/2005/8/layout/vList5"/>
    <dgm:cxn modelId="{A9165FAE-2716-492F-9A3C-61DAFE7BC2AA}" type="presParOf" srcId="{E49B6401-7EE6-451E-8E23-CCD5AE6C694B}" destId="{BBD26E7F-0607-4086-B9FB-5E9689868C82}" srcOrd="0" destOrd="0" presId="urn:microsoft.com/office/officeart/2005/8/layout/vList5"/>
    <dgm:cxn modelId="{7CD13F6A-1778-40F9-AF2F-3EC363DE8B39}" type="presParOf" srcId="{E49B6401-7EE6-451E-8E23-CCD5AE6C694B}" destId="{915930E4-AA62-4B71-845C-15D7EFE986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7BD9CB-7AD8-4615-920D-581A5EB2F477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8BBE90E9-4633-4D4D-AF88-0C78475939F8}">
      <dgm:prSet phldrT="[文本]"/>
      <dgm:spPr/>
      <dgm:t>
        <a:bodyPr/>
        <a:lstStyle/>
        <a:p>
          <a:r>
            <a:rPr 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缩放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FF5D33D-EDF8-4C84-B13F-2C33161252CB}" cxnId="{6D34919E-F3E9-4E74-89D1-4F8A4629B959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6D0A976-7AC2-4A72-8DE4-F9D5C8464DC2}" cxnId="{6D34919E-F3E9-4E74-89D1-4F8A4629B959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4691024-D329-496C-8B48-EB358F5F589F}">
      <dgm:prSet phldrT="[文本]" custT="1"/>
      <dgm:spPr/>
      <dgm:t>
        <a:bodyPr/>
        <a:lstStyle/>
        <a:p>
          <a:r>
            <a:rPr lang="en-US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scale() 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方法用于缩放元素大小，该函数包含两个参数值，分别用来定义宽度和高度的缩放比例。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AC11E46-B852-4B4D-A2EE-9A50E3760076}" cxnId="{3AAB5ADB-822D-46BF-8DB4-677C51A62E38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EA53471-6739-4D10-8487-5ACFD6436607}" cxnId="{3AAB5ADB-822D-46BF-8DB4-677C51A62E38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28D9637-A173-4ED7-9869-E7EB423F0F0A}" type="pres">
      <dgm:prSet presAssocID="{EC7BD9CB-7AD8-4615-920D-581A5EB2F4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49B6401-7EE6-451E-8E23-CCD5AE6C694B}" type="pres">
      <dgm:prSet presAssocID="{8BBE90E9-4633-4D4D-AF88-0C78475939F8}" presName="linNode" presStyleCnt="0"/>
      <dgm:spPr/>
    </dgm:pt>
    <dgm:pt modelId="{BBD26E7F-0607-4086-B9FB-5E9689868C82}" type="pres">
      <dgm:prSet presAssocID="{8BBE90E9-4633-4D4D-AF88-0C78475939F8}" presName="parentText" presStyleLbl="node1" presStyleIdx="0" presStyleCnt="1" custScaleX="7985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5930E4-AA62-4B71-845C-15D7EFE986D8}" type="pres">
      <dgm:prSet presAssocID="{8BBE90E9-4633-4D4D-AF88-0C78475939F8}" presName="descendantText" presStyleLbl="alignAccFollowNode1" presStyleIdx="0" presStyleCnt="1" custScaleX="17818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546D1F9-2686-4F61-B7A6-6DF12AEC0B14}" type="presOf" srcId="{EC7BD9CB-7AD8-4615-920D-581A5EB2F477}" destId="{428D9637-A173-4ED7-9869-E7EB423F0F0A}" srcOrd="0" destOrd="0" presId="urn:microsoft.com/office/officeart/2005/8/layout/vList5"/>
    <dgm:cxn modelId="{841D7E87-31C6-4F9D-9E22-773A682DB754}" type="presOf" srcId="{34691024-D329-496C-8B48-EB358F5F589F}" destId="{915930E4-AA62-4B71-845C-15D7EFE986D8}" srcOrd="0" destOrd="0" presId="urn:microsoft.com/office/officeart/2005/8/layout/vList5"/>
    <dgm:cxn modelId="{6D34919E-F3E9-4E74-89D1-4F8A4629B959}" srcId="{EC7BD9CB-7AD8-4615-920D-581A5EB2F477}" destId="{8BBE90E9-4633-4D4D-AF88-0C78475939F8}" srcOrd="0" destOrd="0" parTransId="{FFF5D33D-EDF8-4C84-B13F-2C33161252CB}" sibTransId="{B6D0A976-7AC2-4A72-8DE4-F9D5C8464DC2}"/>
    <dgm:cxn modelId="{F0ADDC7A-6480-4A40-B08F-424AC0407403}" type="presOf" srcId="{8BBE90E9-4633-4D4D-AF88-0C78475939F8}" destId="{BBD26E7F-0607-4086-B9FB-5E9689868C82}" srcOrd="0" destOrd="0" presId="urn:microsoft.com/office/officeart/2005/8/layout/vList5"/>
    <dgm:cxn modelId="{3AAB5ADB-822D-46BF-8DB4-677C51A62E38}" srcId="{8BBE90E9-4633-4D4D-AF88-0C78475939F8}" destId="{34691024-D329-496C-8B48-EB358F5F589F}" srcOrd="0" destOrd="0" parTransId="{5AC11E46-B852-4B4D-A2EE-9A50E3760076}" sibTransId="{6EA53471-6739-4D10-8487-5ACFD6436607}"/>
    <dgm:cxn modelId="{11AD48D1-1786-4B7F-950E-BB0A1150CBB5}" type="presParOf" srcId="{428D9637-A173-4ED7-9869-E7EB423F0F0A}" destId="{E49B6401-7EE6-451E-8E23-CCD5AE6C694B}" srcOrd="0" destOrd="0" presId="urn:microsoft.com/office/officeart/2005/8/layout/vList5"/>
    <dgm:cxn modelId="{3A2D9D2A-A593-4AAD-807F-4D33BB9BC429}" type="presParOf" srcId="{E49B6401-7EE6-451E-8E23-CCD5AE6C694B}" destId="{BBD26E7F-0607-4086-B9FB-5E9689868C82}" srcOrd="0" destOrd="0" presId="urn:microsoft.com/office/officeart/2005/8/layout/vList5"/>
    <dgm:cxn modelId="{031E6FC3-791F-4E0E-8728-75B5566C15FA}" type="presParOf" srcId="{E49B6401-7EE6-451E-8E23-CCD5AE6C694B}" destId="{915930E4-AA62-4B71-845C-15D7EFE986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7BD9CB-7AD8-4615-920D-581A5EB2F477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8BBE90E9-4633-4D4D-AF88-0C78475939F8}">
      <dgm:prSet phldrT="[文本]"/>
      <dgm:spPr/>
      <dgm:t>
        <a:bodyPr/>
        <a:lstStyle/>
        <a:p>
          <a:r>
            <a:rPr lang="zh-CN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缩放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FF5D33D-EDF8-4C84-B13F-2C33161252CB}" cxnId="{6D34919E-F3E9-4E74-89D1-4F8A4629B959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6D0A976-7AC2-4A72-8DE4-F9D5C8464DC2}" cxnId="{6D34919E-F3E9-4E74-89D1-4F8A4629B959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4691024-D329-496C-8B48-EB358F5F589F}">
      <dgm:prSet phldrT="[文本]" custT="1"/>
      <dgm:spPr/>
      <dgm:t>
        <a:bodyPr/>
        <a:lstStyle/>
        <a:p>
          <a:r>
            <a:rPr lang="en-US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scale() 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方法用于缩放元素大小，该函数包含两个参数值，分别用来定义宽度和高度的缩放比例。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AC11E46-B852-4B4D-A2EE-9A50E3760076}" cxnId="{3AAB5ADB-822D-46BF-8DB4-677C51A62E38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EA53471-6739-4D10-8487-5ACFD6436607}" cxnId="{3AAB5ADB-822D-46BF-8DB4-677C51A62E38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28D9637-A173-4ED7-9869-E7EB423F0F0A}" type="pres">
      <dgm:prSet presAssocID="{EC7BD9CB-7AD8-4615-920D-581A5EB2F4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49B6401-7EE6-451E-8E23-CCD5AE6C694B}" type="pres">
      <dgm:prSet presAssocID="{8BBE90E9-4633-4D4D-AF88-0C78475939F8}" presName="linNode" presStyleCnt="0"/>
      <dgm:spPr/>
    </dgm:pt>
    <dgm:pt modelId="{BBD26E7F-0607-4086-B9FB-5E9689868C82}" type="pres">
      <dgm:prSet presAssocID="{8BBE90E9-4633-4D4D-AF88-0C78475939F8}" presName="parentText" presStyleLbl="node1" presStyleIdx="0" presStyleCnt="1" custScaleX="7985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5930E4-AA62-4B71-845C-15D7EFE986D8}" type="pres">
      <dgm:prSet presAssocID="{8BBE90E9-4633-4D4D-AF88-0C78475939F8}" presName="descendantText" presStyleLbl="alignAccFollowNode1" presStyleIdx="0" presStyleCnt="1" custScaleX="17818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298AFE2-7281-4492-AF9E-1DEE101A9CC6}" type="presOf" srcId="{EC7BD9CB-7AD8-4615-920D-581A5EB2F477}" destId="{428D9637-A173-4ED7-9869-E7EB423F0F0A}" srcOrd="0" destOrd="0" presId="urn:microsoft.com/office/officeart/2005/8/layout/vList5"/>
    <dgm:cxn modelId="{C1292636-9E4A-4058-8C50-6DF484DB34B6}" type="presOf" srcId="{8BBE90E9-4633-4D4D-AF88-0C78475939F8}" destId="{BBD26E7F-0607-4086-B9FB-5E9689868C82}" srcOrd="0" destOrd="0" presId="urn:microsoft.com/office/officeart/2005/8/layout/vList5"/>
    <dgm:cxn modelId="{08CBEC44-C80D-45FF-B7DD-236F97CDF547}" type="presOf" srcId="{34691024-D329-496C-8B48-EB358F5F589F}" destId="{915930E4-AA62-4B71-845C-15D7EFE986D8}" srcOrd="0" destOrd="0" presId="urn:microsoft.com/office/officeart/2005/8/layout/vList5"/>
    <dgm:cxn modelId="{6D34919E-F3E9-4E74-89D1-4F8A4629B959}" srcId="{EC7BD9CB-7AD8-4615-920D-581A5EB2F477}" destId="{8BBE90E9-4633-4D4D-AF88-0C78475939F8}" srcOrd="0" destOrd="0" parTransId="{FFF5D33D-EDF8-4C84-B13F-2C33161252CB}" sibTransId="{B6D0A976-7AC2-4A72-8DE4-F9D5C8464DC2}"/>
    <dgm:cxn modelId="{3AAB5ADB-822D-46BF-8DB4-677C51A62E38}" srcId="{8BBE90E9-4633-4D4D-AF88-0C78475939F8}" destId="{34691024-D329-496C-8B48-EB358F5F589F}" srcOrd="0" destOrd="0" parTransId="{5AC11E46-B852-4B4D-A2EE-9A50E3760076}" sibTransId="{6EA53471-6739-4D10-8487-5ACFD6436607}"/>
    <dgm:cxn modelId="{505E6440-E11B-4870-AAF6-1F37C946504B}" type="presParOf" srcId="{428D9637-A173-4ED7-9869-E7EB423F0F0A}" destId="{E49B6401-7EE6-451E-8E23-CCD5AE6C694B}" srcOrd="0" destOrd="0" presId="urn:microsoft.com/office/officeart/2005/8/layout/vList5"/>
    <dgm:cxn modelId="{A27C9475-E5C1-41FB-8C48-FEB8F81819D5}" type="presParOf" srcId="{E49B6401-7EE6-451E-8E23-CCD5AE6C694B}" destId="{BBD26E7F-0607-4086-B9FB-5E9689868C82}" srcOrd="0" destOrd="0" presId="urn:microsoft.com/office/officeart/2005/8/layout/vList5"/>
    <dgm:cxn modelId="{928FE68A-AABC-4AE7-8DB3-B4D7CE34F362}" type="presParOf" srcId="{E49B6401-7EE6-451E-8E23-CCD5AE6C694B}" destId="{915930E4-AA62-4B71-845C-15D7EFE986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7BD9CB-7AD8-4615-920D-581A5EB2F477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8BBE90E9-4633-4D4D-AF88-0C78475939F8}">
      <dgm:prSet phldrT="[文本]"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倾斜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FF5D33D-EDF8-4C84-B13F-2C33161252CB}" cxnId="{6D34919E-F3E9-4E74-89D1-4F8A4629B959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6D0A976-7AC2-4A72-8DE4-F9D5C8464DC2}" cxnId="{6D34919E-F3E9-4E74-89D1-4F8A4629B959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4691024-D329-496C-8B48-EB358F5F589F}">
      <dgm:prSet phldrT="[文本]" custT="1"/>
      <dgm:spPr/>
      <dgm:t>
        <a:bodyPr/>
        <a:lstStyle/>
        <a:p>
          <a:r>
            <a:rPr lang="en-US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skew()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方法能够让元素倾斜显示，该函数包含两个参数值，分别用来定义</a:t>
          </a:r>
          <a:r>
            <a:rPr lang="en-US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X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轴和</a:t>
          </a:r>
          <a:r>
            <a:rPr lang="en-US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Y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轴坐标倾斜的角度。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AC11E46-B852-4B4D-A2EE-9A50E3760076}" cxnId="{3AAB5ADB-822D-46BF-8DB4-677C51A62E38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EA53471-6739-4D10-8487-5ACFD6436607}" cxnId="{3AAB5ADB-822D-46BF-8DB4-677C51A62E38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28D9637-A173-4ED7-9869-E7EB423F0F0A}" type="pres">
      <dgm:prSet presAssocID="{EC7BD9CB-7AD8-4615-920D-581A5EB2F4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49B6401-7EE6-451E-8E23-CCD5AE6C694B}" type="pres">
      <dgm:prSet presAssocID="{8BBE90E9-4633-4D4D-AF88-0C78475939F8}" presName="linNode" presStyleCnt="0"/>
      <dgm:spPr/>
    </dgm:pt>
    <dgm:pt modelId="{BBD26E7F-0607-4086-B9FB-5E9689868C82}" type="pres">
      <dgm:prSet presAssocID="{8BBE90E9-4633-4D4D-AF88-0C78475939F8}" presName="parentText" presStyleLbl="node1" presStyleIdx="0" presStyleCnt="1" custScaleX="7985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5930E4-AA62-4B71-845C-15D7EFE986D8}" type="pres">
      <dgm:prSet presAssocID="{8BBE90E9-4633-4D4D-AF88-0C78475939F8}" presName="descendantText" presStyleLbl="alignAccFollowNode1" presStyleIdx="0" presStyleCnt="1" custScaleX="17818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EA907A2-4E42-4CBE-BEE3-CF7D8BB8BAF1}" type="presOf" srcId="{34691024-D329-496C-8B48-EB358F5F589F}" destId="{915930E4-AA62-4B71-845C-15D7EFE986D8}" srcOrd="0" destOrd="0" presId="urn:microsoft.com/office/officeart/2005/8/layout/vList5"/>
    <dgm:cxn modelId="{6D34919E-F3E9-4E74-89D1-4F8A4629B959}" srcId="{EC7BD9CB-7AD8-4615-920D-581A5EB2F477}" destId="{8BBE90E9-4633-4D4D-AF88-0C78475939F8}" srcOrd="0" destOrd="0" parTransId="{FFF5D33D-EDF8-4C84-B13F-2C33161252CB}" sibTransId="{B6D0A976-7AC2-4A72-8DE4-F9D5C8464DC2}"/>
    <dgm:cxn modelId="{672D8BCA-7158-4A6E-9BCF-2B7094B77659}" type="presOf" srcId="{EC7BD9CB-7AD8-4615-920D-581A5EB2F477}" destId="{428D9637-A173-4ED7-9869-E7EB423F0F0A}" srcOrd="0" destOrd="0" presId="urn:microsoft.com/office/officeart/2005/8/layout/vList5"/>
    <dgm:cxn modelId="{BE234112-DC9C-4236-A42B-9D65190DED72}" type="presOf" srcId="{8BBE90E9-4633-4D4D-AF88-0C78475939F8}" destId="{BBD26E7F-0607-4086-B9FB-5E9689868C82}" srcOrd="0" destOrd="0" presId="urn:microsoft.com/office/officeart/2005/8/layout/vList5"/>
    <dgm:cxn modelId="{3AAB5ADB-822D-46BF-8DB4-677C51A62E38}" srcId="{8BBE90E9-4633-4D4D-AF88-0C78475939F8}" destId="{34691024-D329-496C-8B48-EB358F5F589F}" srcOrd="0" destOrd="0" parTransId="{5AC11E46-B852-4B4D-A2EE-9A50E3760076}" sibTransId="{6EA53471-6739-4D10-8487-5ACFD6436607}"/>
    <dgm:cxn modelId="{0EB5B59B-0AD1-4B12-BD35-356CF9D84656}" type="presParOf" srcId="{428D9637-A173-4ED7-9869-E7EB423F0F0A}" destId="{E49B6401-7EE6-451E-8E23-CCD5AE6C694B}" srcOrd="0" destOrd="0" presId="urn:microsoft.com/office/officeart/2005/8/layout/vList5"/>
    <dgm:cxn modelId="{2A66858D-FD18-4ABC-9AAC-2D898B970D0E}" type="presParOf" srcId="{E49B6401-7EE6-451E-8E23-CCD5AE6C694B}" destId="{BBD26E7F-0607-4086-B9FB-5E9689868C82}" srcOrd="0" destOrd="0" presId="urn:microsoft.com/office/officeart/2005/8/layout/vList5"/>
    <dgm:cxn modelId="{1C59C82D-65C4-47A3-8B18-844874B420AF}" type="presParOf" srcId="{E49B6401-7EE6-451E-8E23-CCD5AE6C694B}" destId="{915930E4-AA62-4B71-845C-15D7EFE986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7BD9CB-7AD8-4615-920D-581A5EB2F477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8BBE90E9-4633-4D4D-AF88-0C78475939F8}">
      <dgm:prSet phldrT="[文本]"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倾斜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FF5D33D-EDF8-4C84-B13F-2C33161252CB}" cxnId="{6D34919E-F3E9-4E74-89D1-4F8A4629B959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6D0A976-7AC2-4A72-8DE4-F9D5C8464DC2}" cxnId="{6D34919E-F3E9-4E74-89D1-4F8A4629B959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4691024-D329-496C-8B48-EB358F5F589F}">
      <dgm:prSet phldrT="[文本]" custT="1"/>
      <dgm:spPr/>
      <dgm:t>
        <a:bodyPr/>
        <a:lstStyle/>
        <a:p>
          <a:r>
            <a:rPr lang="en-US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skew()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方法能够让元素倾斜显示，该函数包含两个参数值，分别用来定义</a:t>
          </a:r>
          <a:r>
            <a:rPr lang="en-US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X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轴和</a:t>
          </a:r>
          <a:r>
            <a:rPr lang="en-US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Y</a:t>
          </a:r>
          <a:r>
            <a: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轴坐标倾斜的角度。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AC11E46-B852-4B4D-A2EE-9A50E3760076}" cxnId="{3AAB5ADB-822D-46BF-8DB4-677C51A62E38}" type="par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EA53471-6739-4D10-8487-5ACFD6436607}" cxnId="{3AAB5ADB-822D-46BF-8DB4-677C51A62E38}" type="sibTrans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28D9637-A173-4ED7-9869-E7EB423F0F0A}" type="pres">
      <dgm:prSet presAssocID="{EC7BD9CB-7AD8-4615-920D-581A5EB2F4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49B6401-7EE6-451E-8E23-CCD5AE6C694B}" type="pres">
      <dgm:prSet presAssocID="{8BBE90E9-4633-4D4D-AF88-0C78475939F8}" presName="linNode" presStyleCnt="0"/>
      <dgm:spPr/>
    </dgm:pt>
    <dgm:pt modelId="{BBD26E7F-0607-4086-B9FB-5E9689868C82}" type="pres">
      <dgm:prSet presAssocID="{8BBE90E9-4633-4D4D-AF88-0C78475939F8}" presName="parentText" presStyleLbl="node1" presStyleIdx="0" presStyleCnt="1" custScaleX="7985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5930E4-AA62-4B71-845C-15D7EFE986D8}" type="pres">
      <dgm:prSet presAssocID="{8BBE90E9-4633-4D4D-AF88-0C78475939F8}" presName="descendantText" presStyleLbl="alignAccFollowNode1" presStyleIdx="0" presStyleCnt="1" custScaleX="17818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AAB4708-ECB0-42D2-BD9C-131F537B1B61}" type="presOf" srcId="{34691024-D329-496C-8B48-EB358F5F589F}" destId="{915930E4-AA62-4B71-845C-15D7EFE986D8}" srcOrd="0" destOrd="0" presId="urn:microsoft.com/office/officeart/2005/8/layout/vList5"/>
    <dgm:cxn modelId="{05F72967-6CF6-415E-84D0-069EB08D1339}" type="presOf" srcId="{EC7BD9CB-7AD8-4615-920D-581A5EB2F477}" destId="{428D9637-A173-4ED7-9869-E7EB423F0F0A}" srcOrd="0" destOrd="0" presId="urn:microsoft.com/office/officeart/2005/8/layout/vList5"/>
    <dgm:cxn modelId="{697E4FC8-F653-47E6-B6AC-44F328EBFA7F}" type="presOf" srcId="{8BBE90E9-4633-4D4D-AF88-0C78475939F8}" destId="{BBD26E7F-0607-4086-B9FB-5E9689868C82}" srcOrd="0" destOrd="0" presId="urn:microsoft.com/office/officeart/2005/8/layout/vList5"/>
    <dgm:cxn modelId="{6D34919E-F3E9-4E74-89D1-4F8A4629B959}" srcId="{EC7BD9CB-7AD8-4615-920D-581A5EB2F477}" destId="{8BBE90E9-4633-4D4D-AF88-0C78475939F8}" srcOrd="0" destOrd="0" parTransId="{FFF5D33D-EDF8-4C84-B13F-2C33161252CB}" sibTransId="{B6D0A976-7AC2-4A72-8DE4-F9D5C8464DC2}"/>
    <dgm:cxn modelId="{3AAB5ADB-822D-46BF-8DB4-677C51A62E38}" srcId="{8BBE90E9-4633-4D4D-AF88-0C78475939F8}" destId="{34691024-D329-496C-8B48-EB358F5F589F}" srcOrd="0" destOrd="0" parTransId="{5AC11E46-B852-4B4D-A2EE-9A50E3760076}" sibTransId="{6EA53471-6739-4D10-8487-5ACFD6436607}"/>
    <dgm:cxn modelId="{0EFCDF12-B0F6-4639-844A-09D7A6497F80}" type="presParOf" srcId="{428D9637-A173-4ED7-9869-E7EB423F0F0A}" destId="{E49B6401-7EE6-451E-8E23-CCD5AE6C694B}" srcOrd="0" destOrd="0" presId="urn:microsoft.com/office/officeart/2005/8/layout/vList5"/>
    <dgm:cxn modelId="{FD11E2F8-18DF-4478-8749-C59BE0B367E9}" type="presParOf" srcId="{E49B6401-7EE6-451E-8E23-CCD5AE6C694B}" destId="{BBD26E7F-0607-4086-B9FB-5E9689868C82}" srcOrd="0" destOrd="0" presId="urn:microsoft.com/office/officeart/2005/8/layout/vList5"/>
    <dgm:cxn modelId="{B9129A77-5A99-4894-B127-55A349CB46DF}" type="presParOf" srcId="{E49B6401-7EE6-451E-8E23-CCD5AE6C694B}" destId="{915930E4-AA62-4B71-845C-15D7EFE986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AC6A3-B146-4EF8-A98E-5188BC1AB55C}">
      <dsp:nvSpPr>
        <dsp:cNvPr id="0" name=""/>
        <dsp:cNvSpPr/>
      </dsp:nvSpPr>
      <dsp:spPr>
        <a:xfrm>
          <a:off x="676447" y="0"/>
          <a:ext cx="999507" cy="749630"/>
        </a:xfrm>
        <a:prstGeom prst="up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96980-D88D-4D55-82C4-F63F4F6163AC}">
      <dsp:nvSpPr>
        <dsp:cNvPr id="0" name=""/>
        <dsp:cNvSpPr/>
      </dsp:nvSpPr>
      <dsp:spPr>
        <a:xfrm>
          <a:off x="1705940" y="0"/>
          <a:ext cx="3413760" cy="749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500" kern="12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正数</a:t>
          </a:r>
          <a:r>
            <a:rPr lang="en-US" altLang="zh-CN" sz="15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:</a:t>
          </a:r>
          <a:r>
            <a:rPr lang="zh-CN" sz="15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过渡动作会延迟触发</a:t>
          </a:r>
          <a:r>
            <a:rPr lang="zh-CN" altLang="en-US" sz="15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。</a:t>
          </a:r>
          <a:endParaRPr lang="zh-CN" altLang="en-US" sz="15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705940" y="0"/>
        <a:ext cx="3413760" cy="749630"/>
      </dsp:txXfrm>
    </dsp:sp>
    <dsp:sp modelId="{EA0C0C63-52B0-42CC-80C9-484A480D8964}">
      <dsp:nvSpPr>
        <dsp:cNvPr id="0" name=""/>
        <dsp:cNvSpPr/>
      </dsp:nvSpPr>
      <dsp:spPr>
        <a:xfrm>
          <a:off x="976299" y="812099"/>
          <a:ext cx="999507" cy="749630"/>
        </a:xfrm>
        <a:prstGeom prst="downArrow">
          <a:avLst/>
        </a:prstGeom>
        <a:solidFill>
          <a:schemeClr val="accent4">
            <a:hueOff val="1856823"/>
            <a:satOff val="-56410"/>
            <a:lumOff val="1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B3F9B-4706-42DE-90D8-864C562CC819}">
      <dsp:nvSpPr>
        <dsp:cNvPr id="0" name=""/>
        <dsp:cNvSpPr/>
      </dsp:nvSpPr>
      <dsp:spPr>
        <a:xfrm>
          <a:off x="2099465" y="812099"/>
          <a:ext cx="3413760" cy="749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负数</a:t>
          </a:r>
          <a:r>
            <a:rPr lang="zh-CN" altLang="en-US" sz="15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：过渡动作会从该时间点开始，之前的动作被截断。</a:t>
          </a:r>
          <a:endParaRPr lang="zh-CN" altLang="en-US" sz="15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099465" y="812099"/>
        <a:ext cx="3413760" cy="7496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930E4-AA62-4B71-845C-15D7EFE986D8}">
      <dsp:nvSpPr>
        <dsp:cNvPr id="0" name=""/>
        <dsp:cNvSpPr/>
      </dsp:nvSpPr>
      <dsp:spPr>
        <a:xfrm rot="5400000">
          <a:off x="4235664" y="-2645805"/>
          <a:ext cx="578554" cy="601551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rotate()</a:t>
          </a: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方法能够旋转指定的元素对象，主要在二维空间内进行操作。该方法中的参数允许传入负值，这时元素将逆时针旋转。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1517187" y="100915"/>
        <a:ext cx="5987267" cy="522068"/>
      </dsp:txXfrm>
    </dsp:sp>
    <dsp:sp modelId="{BBD26E7F-0607-4086-B9FB-5E9689868C82}">
      <dsp:nvSpPr>
        <dsp:cNvPr id="0" name=""/>
        <dsp:cNvSpPr/>
      </dsp:nvSpPr>
      <dsp:spPr>
        <a:xfrm>
          <a:off x="769" y="353"/>
          <a:ext cx="1516417" cy="7231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旋转</a:t>
          </a:r>
          <a:endParaRPr lang="zh-CN" altLang="en-US" sz="27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6072" y="35656"/>
        <a:ext cx="1445811" cy="6525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930E4-AA62-4B71-845C-15D7EFE986D8}">
      <dsp:nvSpPr>
        <dsp:cNvPr id="0" name=""/>
        <dsp:cNvSpPr/>
      </dsp:nvSpPr>
      <dsp:spPr>
        <a:xfrm rot="5400000">
          <a:off x="4235664" y="-2645805"/>
          <a:ext cx="578554" cy="601551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rotate()</a:t>
          </a: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方法能够旋转指定的元素对象，主要在二维空间内进行操作。该方法中的参数允许传入负值，这时元素将逆时针旋转。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1517187" y="100915"/>
        <a:ext cx="5987267" cy="522068"/>
      </dsp:txXfrm>
    </dsp:sp>
    <dsp:sp modelId="{BBD26E7F-0607-4086-B9FB-5E9689868C82}">
      <dsp:nvSpPr>
        <dsp:cNvPr id="0" name=""/>
        <dsp:cNvSpPr/>
      </dsp:nvSpPr>
      <dsp:spPr>
        <a:xfrm>
          <a:off x="769" y="353"/>
          <a:ext cx="1516417" cy="7231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旋转</a:t>
          </a:r>
          <a:endParaRPr lang="zh-CN" altLang="en-US" sz="27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6072" y="35656"/>
        <a:ext cx="1445811" cy="65258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930E4-AA62-4B71-845C-15D7EFE986D8}">
      <dsp:nvSpPr>
        <dsp:cNvPr id="0" name=""/>
        <dsp:cNvSpPr/>
      </dsp:nvSpPr>
      <dsp:spPr>
        <a:xfrm rot="5400000">
          <a:off x="4235382" y="-2645805"/>
          <a:ext cx="579120" cy="601551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err="1" smtClean="0">
              <a:latin typeface="微软雅黑" panose="020B0503020204020204" pitchFamily="34" charset="-122"/>
              <a:ea typeface="微软雅黑" panose="020B0503020204020204" pitchFamily="34" charset="-122"/>
            </a:rPr>
            <a:t>rotateX</a:t>
          </a:r>
          <a:r>
            <a:rPr lang="en-US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()</a:t>
          </a: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函数用于指定元素围绕</a:t>
          </a:r>
          <a:r>
            <a:rPr lang="en-US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X</a:t>
          </a: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轴旋转。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1517187" y="100660"/>
        <a:ext cx="5987240" cy="522580"/>
      </dsp:txXfrm>
    </dsp:sp>
    <dsp:sp modelId="{BBD26E7F-0607-4086-B9FB-5E9689868C82}">
      <dsp:nvSpPr>
        <dsp:cNvPr id="0" name=""/>
        <dsp:cNvSpPr/>
      </dsp:nvSpPr>
      <dsp:spPr>
        <a:xfrm>
          <a:off x="769" y="0"/>
          <a:ext cx="1516417" cy="7239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b="1" kern="1200" dirty="0" err="1" smtClean="0">
              <a:latin typeface="微软雅黑" panose="020B0503020204020204" pitchFamily="34" charset="-122"/>
              <a:ea typeface="微软雅黑" panose="020B0503020204020204" pitchFamily="34" charset="-122"/>
            </a:rPr>
            <a:t>rotateX</a:t>
          </a:r>
          <a:r>
            <a:rPr lang="en-US" altLang="zh-CN" sz="15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() </a:t>
          </a:r>
          <a:r>
            <a:rPr lang="zh-CN" altLang="en-US" sz="15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方法</a:t>
          </a:r>
          <a:endParaRPr lang="zh-CN" altLang="en-US" sz="15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6107" y="35338"/>
        <a:ext cx="1445741" cy="6532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930E4-AA62-4B71-845C-15D7EFE986D8}">
      <dsp:nvSpPr>
        <dsp:cNvPr id="0" name=""/>
        <dsp:cNvSpPr/>
      </dsp:nvSpPr>
      <dsp:spPr>
        <a:xfrm rot="5400000">
          <a:off x="4235382" y="-2645805"/>
          <a:ext cx="579120" cy="601551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err="1" smtClean="0">
              <a:latin typeface="微软雅黑" panose="020B0503020204020204" pitchFamily="34" charset="-122"/>
              <a:ea typeface="微软雅黑" panose="020B0503020204020204" pitchFamily="34" charset="-122"/>
            </a:rPr>
            <a:t>rotateY</a:t>
          </a:r>
          <a:r>
            <a:rPr lang="en-US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()</a:t>
          </a: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函数指定一个元素围绕</a:t>
          </a:r>
          <a:r>
            <a:rPr lang="en-US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Y</a:t>
          </a: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轴旋转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1517187" y="100660"/>
        <a:ext cx="5987240" cy="522580"/>
      </dsp:txXfrm>
    </dsp:sp>
    <dsp:sp modelId="{BBD26E7F-0607-4086-B9FB-5E9689868C82}">
      <dsp:nvSpPr>
        <dsp:cNvPr id="0" name=""/>
        <dsp:cNvSpPr/>
      </dsp:nvSpPr>
      <dsp:spPr>
        <a:xfrm>
          <a:off x="769" y="0"/>
          <a:ext cx="1516417" cy="7239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b="1" kern="1200" dirty="0" err="1" smtClean="0">
              <a:latin typeface="微软雅黑" panose="020B0503020204020204" pitchFamily="34" charset="-122"/>
              <a:ea typeface="微软雅黑" panose="020B0503020204020204" pitchFamily="34" charset="-122"/>
            </a:rPr>
            <a:t>rotateY</a:t>
          </a:r>
          <a:r>
            <a:rPr lang="en-US" altLang="zh-CN" sz="15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() </a:t>
          </a:r>
          <a:r>
            <a:rPr lang="zh-CN" altLang="zh-CN" sz="15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方法</a:t>
          </a:r>
          <a:endParaRPr lang="zh-CN" altLang="en-US" sz="15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6107" y="35338"/>
        <a:ext cx="1445741" cy="65322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930E4-AA62-4B71-845C-15D7EFE986D8}">
      <dsp:nvSpPr>
        <dsp:cNvPr id="0" name=""/>
        <dsp:cNvSpPr/>
      </dsp:nvSpPr>
      <dsp:spPr>
        <a:xfrm rot="5400000">
          <a:off x="4235664" y="-2645805"/>
          <a:ext cx="578554" cy="601551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在三维空间里，除了</a:t>
          </a:r>
          <a:r>
            <a:rPr lang="en-US" altLang="en-US" sz="1400" kern="1200" dirty="0" err="1" smtClean="0">
              <a:latin typeface="微软雅黑" panose="020B0503020204020204" pitchFamily="34" charset="-122"/>
              <a:ea typeface="微软雅黑" panose="020B0503020204020204" pitchFamily="34" charset="-122"/>
            </a:rPr>
            <a:t>rotateX</a:t>
          </a:r>
          <a:r>
            <a:rPr lang="en-US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()</a:t>
          </a: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、</a:t>
          </a:r>
          <a:r>
            <a:rPr lang="en-US" altLang="en-US" sz="1400" kern="1200" dirty="0" err="1" smtClean="0">
              <a:latin typeface="微软雅黑" panose="020B0503020204020204" pitchFamily="34" charset="-122"/>
              <a:ea typeface="微软雅黑" panose="020B0503020204020204" pitchFamily="34" charset="-122"/>
            </a:rPr>
            <a:t>rotateY</a:t>
          </a:r>
          <a:r>
            <a:rPr lang="en-US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()</a:t>
          </a: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和</a:t>
          </a:r>
          <a:r>
            <a:rPr lang="en-US" altLang="en-US" sz="1400" kern="1200" dirty="0" err="1" smtClean="0">
              <a:latin typeface="微软雅黑" panose="020B0503020204020204" pitchFamily="34" charset="-122"/>
              <a:ea typeface="微软雅黑" panose="020B0503020204020204" pitchFamily="34" charset="-122"/>
            </a:rPr>
            <a:t>rotateZ</a:t>
          </a:r>
          <a:r>
            <a:rPr lang="en-US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()</a:t>
          </a: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函数可以让元素在三维空间中旋转之外，还有一个</a:t>
          </a:r>
          <a:r>
            <a:rPr lang="en-US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rotate3d()</a:t>
          </a: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函数。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1517187" y="100915"/>
        <a:ext cx="5987267" cy="522068"/>
      </dsp:txXfrm>
    </dsp:sp>
    <dsp:sp modelId="{BBD26E7F-0607-4086-B9FB-5E9689868C82}">
      <dsp:nvSpPr>
        <dsp:cNvPr id="0" name=""/>
        <dsp:cNvSpPr/>
      </dsp:nvSpPr>
      <dsp:spPr>
        <a:xfrm>
          <a:off x="769" y="353"/>
          <a:ext cx="1516417" cy="723193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5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translate3D</a:t>
          </a:r>
          <a:r>
            <a:rPr lang="zh-CN" altLang="zh-CN" sz="15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（）方法</a:t>
          </a:r>
          <a:endParaRPr lang="zh-CN" altLang="en-US" sz="15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6072" y="35656"/>
        <a:ext cx="1445811" cy="652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4CA98-F3A0-4F29-8FA3-EB0C5D9A729C}">
      <dsp:nvSpPr>
        <dsp:cNvPr id="0" name=""/>
        <dsp:cNvSpPr/>
      </dsp:nvSpPr>
      <dsp:spPr>
        <a:xfrm>
          <a:off x="2018957" y="1971703"/>
          <a:ext cx="1493475" cy="14934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CSS3</a:t>
          </a:r>
          <a:r>
            <a:rPr lang="zh-CN" sz="25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变形</a:t>
          </a:r>
          <a:endParaRPr lang="zh-CN" altLang="en-US" sz="25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37671" y="2190417"/>
        <a:ext cx="1056047" cy="1056047"/>
      </dsp:txXfrm>
    </dsp:sp>
    <dsp:sp modelId="{44B7E551-60AA-4305-B681-1BF045E60654}">
      <dsp:nvSpPr>
        <dsp:cNvPr id="0" name=""/>
        <dsp:cNvSpPr/>
      </dsp:nvSpPr>
      <dsp:spPr>
        <a:xfrm rot="11700000">
          <a:off x="688093" y="2123789"/>
          <a:ext cx="1305170" cy="42564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F11EF-F05C-41D7-A064-3346349936B7}">
      <dsp:nvSpPr>
        <dsp:cNvPr id="0" name=""/>
        <dsp:cNvSpPr/>
      </dsp:nvSpPr>
      <dsp:spPr>
        <a:xfrm>
          <a:off x="929" y="1600187"/>
          <a:ext cx="1418801" cy="11350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平移</a:t>
          </a:r>
          <a:endParaRPr lang="zh-CN" altLang="en-US" sz="2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4173" y="1633431"/>
        <a:ext cx="1352313" cy="1068553"/>
      </dsp:txXfrm>
    </dsp:sp>
    <dsp:sp modelId="{A7DB3CA4-C5B6-4D8E-8EC8-D9576416A553}">
      <dsp:nvSpPr>
        <dsp:cNvPr id="0" name=""/>
        <dsp:cNvSpPr/>
      </dsp:nvSpPr>
      <dsp:spPr>
        <a:xfrm rot="14700000">
          <a:off x="1489627" y="1168558"/>
          <a:ext cx="1305170" cy="42564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618941"/>
            <a:satOff val="-18803"/>
            <a:lumOff val="62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D978C-DB91-444A-BA6B-C7787DE6BED6}">
      <dsp:nvSpPr>
        <dsp:cNvPr id="0" name=""/>
        <dsp:cNvSpPr/>
      </dsp:nvSpPr>
      <dsp:spPr>
        <a:xfrm>
          <a:off x="1157017" y="222414"/>
          <a:ext cx="1418801" cy="1135041"/>
        </a:xfrm>
        <a:prstGeom prst="roundRect">
          <a:avLst>
            <a:gd name="adj" fmla="val 10000"/>
          </a:avLst>
        </a:prstGeom>
        <a:solidFill>
          <a:schemeClr val="accent4">
            <a:hueOff val="618941"/>
            <a:satOff val="-18803"/>
            <a:lumOff val="62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旋转</a:t>
          </a:r>
          <a:endParaRPr lang="zh-CN" altLang="en-US" sz="2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190261" y="255658"/>
        <a:ext cx="1352313" cy="1068553"/>
      </dsp:txXfrm>
    </dsp:sp>
    <dsp:sp modelId="{621AD987-5A93-4B9F-9635-5AB72D531EA5}">
      <dsp:nvSpPr>
        <dsp:cNvPr id="0" name=""/>
        <dsp:cNvSpPr/>
      </dsp:nvSpPr>
      <dsp:spPr>
        <a:xfrm rot="17700000">
          <a:off x="2736592" y="1168558"/>
          <a:ext cx="1305170" cy="42564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237882"/>
            <a:satOff val="-37607"/>
            <a:lumOff val="124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B12C6D-696E-4657-99F4-33EDBEBFB425}">
      <dsp:nvSpPr>
        <dsp:cNvPr id="0" name=""/>
        <dsp:cNvSpPr/>
      </dsp:nvSpPr>
      <dsp:spPr>
        <a:xfrm>
          <a:off x="2955571" y="222414"/>
          <a:ext cx="1418801" cy="1135041"/>
        </a:xfrm>
        <a:prstGeom prst="roundRect">
          <a:avLst>
            <a:gd name="adj" fmla="val 10000"/>
          </a:avLst>
        </a:prstGeom>
        <a:solidFill>
          <a:schemeClr val="accent4">
            <a:hueOff val="1237882"/>
            <a:satOff val="-37607"/>
            <a:lumOff val="124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缩放</a:t>
          </a:r>
          <a:endParaRPr lang="zh-CN" altLang="en-US" sz="2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988815" y="255658"/>
        <a:ext cx="1352313" cy="1068553"/>
      </dsp:txXfrm>
    </dsp:sp>
    <dsp:sp modelId="{1BF0275E-93BD-4903-B8BD-BA99A6091113}">
      <dsp:nvSpPr>
        <dsp:cNvPr id="0" name=""/>
        <dsp:cNvSpPr/>
      </dsp:nvSpPr>
      <dsp:spPr>
        <a:xfrm rot="20700000">
          <a:off x="3538126" y="2123789"/>
          <a:ext cx="1305170" cy="42564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856823"/>
            <a:satOff val="-56410"/>
            <a:lumOff val="1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CF880-AAD9-4CA0-B9D9-7D19CC4293EE}">
      <dsp:nvSpPr>
        <dsp:cNvPr id="0" name=""/>
        <dsp:cNvSpPr/>
      </dsp:nvSpPr>
      <dsp:spPr>
        <a:xfrm>
          <a:off x="4111660" y="1600187"/>
          <a:ext cx="1418801" cy="1135041"/>
        </a:xfrm>
        <a:prstGeom prst="roundRect">
          <a:avLst>
            <a:gd name="adj" fmla="val 10000"/>
          </a:avLst>
        </a:prstGeom>
        <a:solidFill>
          <a:schemeClr val="accent4">
            <a:hueOff val="1856823"/>
            <a:satOff val="-56410"/>
            <a:lumOff val="1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倾斜</a:t>
          </a:r>
          <a:endParaRPr lang="zh-CN" altLang="en-US" sz="2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144904" y="1633431"/>
        <a:ext cx="1352313" cy="10685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79DB9-CDD3-470C-A39E-004874214F18}">
      <dsp:nvSpPr>
        <dsp:cNvPr id="0" name=""/>
        <dsp:cNvSpPr/>
      </dsp:nvSpPr>
      <dsp:spPr>
        <a:xfrm rot="5400000">
          <a:off x="4355803" y="-2018100"/>
          <a:ext cx="503649" cy="466864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定义矩形变换，即基于</a:t>
          </a:r>
          <a:r>
            <a:rPr lang="en-US" sz="1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X</a:t>
          </a:r>
          <a:r>
            <a:rPr lang="zh-CN" sz="1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和</a:t>
          </a:r>
          <a:r>
            <a:rPr lang="en-US" sz="1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Y</a:t>
          </a:r>
          <a:r>
            <a:rPr lang="zh-CN" sz="1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坐标重新定位元素的位置。</a:t>
          </a:r>
          <a:endParaRPr lang="zh-CN" altLang="en-US" sz="13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2273306" y="88983"/>
        <a:ext cx="4644057" cy="454477"/>
      </dsp:txXfrm>
    </dsp:sp>
    <dsp:sp modelId="{B542AC1D-0AFC-4D3D-9CBA-93BCFC58B8FA}">
      <dsp:nvSpPr>
        <dsp:cNvPr id="0" name=""/>
        <dsp:cNvSpPr/>
      </dsp:nvSpPr>
      <dsp:spPr>
        <a:xfrm>
          <a:off x="352804" y="1439"/>
          <a:ext cx="1920501" cy="62956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j-lt"/>
              <a:ea typeface="微软雅黑" panose="020B0503020204020204" pitchFamily="34" charset="-122"/>
            </a:rPr>
            <a:t>  matrix</a:t>
          </a:r>
          <a:r>
            <a:rPr lang="zh-CN" sz="1800" b="1" kern="1200" dirty="0" smtClean="0">
              <a:latin typeface="+mj-lt"/>
              <a:ea typeface="微软雅黑" panose="020B0503020204020204" pitchFamily="34" charset="-122"/>
            </a:rPr>
            <a:t>（）</a:t>
          </a:r>
          <a:endParaRPr lang="zh-CN" altLang="en-US" sz="1800" b="1" kern="1200" dirty="0">
            <a:latin typeface="+mj-lt"/>
            <a:ea typeface="微软雅黑" panose="020B0503020204020204" pitchFamily="34" charset="-122"/>
          </a:endParaRPr>
        </a:p>
      </dsp:txBody>
      <dsp:txXfrm>
        <a:off x="383537" y="32172"/>
        <a:ext cx="1859035" cy="568095"/>
      </dsp:txXfrm>
    </dsp:sp>
    <dsp:sp modelId="{DAC4ACFF-F89F-4E99-8BE4-DFB69EE166C8}">
      <dsp:nvSpPr>
        <dsp:cNvPr id="0" name=""/>
        <dsp:cNvSpPr/>
      </dsp:nvSpPr>
      <dsp:spPr>
        <a:xfrm rot="5400000">
          <a:off x="4355803" y="-1357061"/>
          <a:ext cx="503649" cy="4668643"/>
        </a:xfrm>
        <a:prstGeom prst="round2SameRect">
          <a:avLst/>
        </a:prstGeom>
        <a:solidFill>
          <a:schemeClr val="accent4">
            <a:tint val="40000"/>
            <a:alpha val="90000"/>
            <a:hueOff val="357001"/>
            <a:satOff val="-6043"/>
            <a:lumOff val="16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357001"/>
              <a:satOff val="-6043"/>
              <a:lumOff val="1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移动元素对象，即基于</a:t>
          </a:r>
          <a:r>
            <a:rPr lang="en-US" sz="1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X</a:t>
          </a:r>
          <a:r>
            <a:rPr lang="zh-CN" sz="1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和</a:t>
          </a:r>
          <a:r>
            <a:rPr lang="en-US" sz="1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Y</a:t>
          </a:r>
          <a:r>
            <a:rPr lang="zh-CN" sz="1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坐标重新定位元素。</a:t>
          </a:r>
          <a:endParaRPr lang="zh-CN" altLang="en-US" sz="13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2273306" y="750022"/>
        <a:ext cx="4644057" cy="454477"/>
      </dsp:txXfrm>
    </dsp:sp>
    <dsp:sp modelId="{BAB67AB8-1947-45A9-82AA-8A36F4882EF9}">
      <dsp:nvSpPr>
        <dsp:cNvPr id="0" name=""/>
        <dsp:cNvSpPr/>
      </dsp:nvSpPr>
      <dsp:spPr>
        <a:xfrm>
          <a:off x="352804" y="662479"/>
          <a:ext cx="1920501" cy="629561"/>
        </a:xfrm>
        <a:prstGeom prst="roundRect">
          <a:avLst/>
        </a:prstGeom>
        <a:solidFill>
          <a:schemeClr val="accent4">
            <a:hueOff val="464206"/>
            <a:satOff val="-14103"/>
            <a:lumOff val="46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j-lt"/>
              <a:ea typeface="微软雅黑" panose="020B0503020204020204" pitchFamily="34" charset="-122"/>
            </a:rPr>
            <a:t>  translate</a:t>
          </a:r>
          <a:r>
            <a:rPr lang="zh-CN" sz="1800" b="1" kern="1200" dirty="0" smtClean="0">
              <a:latin typeface="+mj-lt"/>
              <a:ea typeface="微软雅黑" panose="020B0503020204020204" pitchFamily="34" charset="-122"/>
            </a:rPr>
            <a:t>（）</a:t>
          </a:r>
          <a:endParaRPr lang="zh-CN" altLang="en-US" sz="1800" b="1" kern="1200" dirty="0">
            <a:latin typeface="+mj-lt"/>
            <a:ea typeface="微软雅黑" panose="020B0503020204020204" pitchFamily="34" charset="-122"/>
          </a:endParaRPr>
        </a:p>
      </dsp:txBody>
      <dsp:txXfrm>
        <a:off x="383537" y="693212"/>
        <a:ext cx="1859035" cy="568095"/>
      </dsp:txXfrm>
    </dsp:sp>
    <dsp:sp modelId="{7E51F27B-5290-4C8F-BEE4-E130156F0D70}">
      <dsp:nvSpPr>
        <dsp:cNvPr id="0" name=""/>
        <dsp:cNvSpPr/>
      </dsp:nvSpPr>
      <dsp:spPr>
        <a:xfrm rot="5400000">
          <a:off x="4355803" y="-696021"/>
          <a:ext cx="503649" cy="4668643"/>
        </a:xfrm>
        <a:prstGeom prst="round2SameRect">
          <a:avLst/>
        </a:prstGeom>
        <a:solidFill>
          <a:schemeClr val="accent4">
            <a:tint val="40000"/>
            <a:alpha val="90000"/>
            <a:hueOff val="714003"/>
            <a:satOff val="-12085"/>
            <a:lumOff val="31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714003"/>
              <a:satOff val="-12085"/>
              <a:lumOff val="3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缩放元素对象，可以使任意元素对象尺寸发生变化，取值包括正数、负数和小数。</a:t>
          </a:r>
          <a:endParaRPr lang="zh-CN" altLang="en-US" sz="13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2273306" y="1411062"/>
        <a:ext cx="4644057" cy="454477"/>
      </dsp:txXfrm>
    </dsp:sp>
    <dsp:sp modelId="{4BF1BE21-12AF-4311-99ED-D88718B0A6E4}">
      <dsp:nvSpPr>
        <dsp:cNvPr id="0" name=""/>
        <dsp:cNvSpPr/>
      </dsp:nvSpPr>
      <dsp:spPr>
        <a:xfrm>
          <a:off x="352804" y="1323519"/>
          <a:ext cx="1920501" cy="629561"/>
        </a:xfrm>
        <a:prstGeom prst="roundRect">
          <a:avLst/>
        </a:prstGeom>
        <a:solidFill>
          <a:schemeClr val="accent4">
            <a:hueOff val="928412"/>
            <a:satOff val="-28205"/>
            <a:lumOff val="9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j-lt"/>
              <a:ea typeface="微软雅黑" panose="020B0503020204020204" pitchFamily="34" charset="-122"/>
            </a:rPr>
            <a:t>  scale</a:t>
          </a:r>
          <a:r>
            <a:rPr lang="zh-CN" sz="1800" b="1" kern="1200" dirty="0" smtClean="0">
              <a:latin typeface="+mj-lt"/>
              <a:ea typeface="微软雅黑" panose="020B0503020204020204" pitchFamily="34" charset="-122"/>
            </a:rPr>
            <a:t>（）</a:t>
          </a:r>
          <a:endParaRPr lang="zh-CN" altLang="en-US" sz="1800" b="1" kern="1200" dirty="0">
            <a:latin typeface="+mj-lt"/>
            <a:ea typeface="微软雅黑" panose="020B0503020204020204" pitchFamily="34" charset="-122"/>
          </a:endParaRPr>
        </a:p>
      </dsp:txBody>
      <dsp:txXfrm>
        <a:off x="383537" y="1354252"/>
        <a:ext cx="1859035" cy="568095"/>
      </dsp:txXfrm>
    </dsp:sp>
    <dsp:sp modelId="{708F1347-058C-4D43-AE34-AB6F214FC3BD}">
      <dsp:nvSpPr>
        <dsp:cNvPr id="0" name=""/>
        <dsp:cNvSpPr/>
      </dsp:nvSpPr>
      <dsp:spPr>
        <a:xfrm rot="5400000">
          <a:off x="4355803" y="-34981"/>
          <a:ext cx="503649" cy="4668643"/>
        </a:xfrm>
        <a:prstGeom prst="round2SameRect">
          <a:avLst/>
        </a:prstGeom>
        <a:solidFill>
          <a:schemeClr val="accent4">
            <a:tint val="40000"/>
            <a:alpha val="90000"/>
            <a:hueOff val="1071004"/>
            <a:satOff val="-18128"/>
            <a:lumOff val="47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071004"/>
              <a:satOff val="-18128"/>
              <a:lumOff val="4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旋转元素对象，取值为一个度数值。</a:t>
          </a:r>
          <a:endParaRPr lang="zh-CN" altLang="en-US" sz="13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2273306" y="2072102"/>
        <a:ext cx="4644057" cy="454477"/>
      </dsp:txXfrm>
    </dsp:sp>
    <dsp:sp modelId="{4C9C46C6-EBAB-423D-940F-77F4132565EB}">
      <dsp:nvSpPr>
        <dsp:cNvPr id="0" name=""/>
        <dsp:cNvSpPr/>
      </dsp:nvSpPr>
      <dsp:spPr>
        <a:xfrm>
          <a:off x="352804" y="1984558"/>
          <a:ext cx="1920501" cy="629561"/>
        </a:xfrm>
        <a:prstGeom prst="roundRect">
          <a:avLst/>
        </a:prstGeom>
        <a:solidFill>
          <a:schemeClr val="accent4">
            <a:hueOff val="1392617"/>
            <a:satOff val="-42308"/>
            <a:lumOff val="139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j-lt"/>
              <a:ea typeface="微软雅黑" panose="020B0503020204020204" pitchFamily="34" charset="-122"/>
            </a:rPr>
            <a:t>  rotate</a:t>
          </a:r>
          <a:r>
            <a:rPr lang="zh-CN" sz="1800" b="1" kern="1200" dirty="0" smtClean="0">
              <a:latin typeface="+mj-lt"/>
              <a:ea typeface="微软雅黑" panose="020B0503020204020204" pitchFamily="34" charset="-122"/>
            </a:rPr>
            <a:t>（）</a:t>
          </a:r>
          <a:endParaRPr lang="zh-CN" altLang="en-US" sz="1800" b="1" kern="1200" dirty="0">
            <a:latin typeface="+mj-lt"/>
            <a:ea typeface="微软雅黑" panose="020B0503020204020204" pitchFamily="34" charset="-122"/>
          </a:endParaRPr>
        </a:p>
      </dsp:txBody>
      <dsp:txXfrm>
        <a:off x="383537" y="2015291"/>
        <a:ext cx="1859035" cy="568095"/>
      </dsp:txXfrm>
    </dsp:sp>
    <dsp:sp modelId="{459F0CB5-4645-405E-A3A3-128F0D682003}">
      <dsp:nvSpPr>
        <dsp:cNvPr id="0" name=""/>
        <dsp:cNvSpPr/>
      </dsp:nvSpPr>
      <dsp:spPr>
        <a:xfrm rot="5400000">
          <a:off x="4355803" y="626057"/>
          <a:ext cx="503649" cy="4668643"/>
        </a:xfrm>
        <a:prstGeom prst="round2SameRect">
          <a:avLst/>
        </a:prstGeom>
        <a:solidFill>
          <a:schemeClr val="accent4">
            <a:tint val="40000"/>
            <a:alpha val="90000"/>
            <a:hueOff val="1428006"/>
            <a:satOff val="-24171"/>
            <a:lumOff val="6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428006"/>
              <a:satOff val="-24171"/>
              <a:lumOff val="6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倾斜元素对象，取值为一个度数值。</a:t>
          </a:r>
          <a:endParaRPr lang="zh-CN" altLang="en-US" sz="13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2273306" y="2733140"/>
        <a:ext cx="4644057" cy="454477"/>
      </dsp:txXfrm>
    </dsp:sp>
    <dsp:sp modelId="{D50578CE-777C-453C-AC0B-D95769BE2EDF}">
      <dsp:nvSpPr>
        <dsp:cNvPr id="0" name=""/>
        <dsp:cNvSpPr/>
      </dsp:nvSpPr>
      <dsp:spPr>
        <a:xfrm>
          <a:off x="352804" y="2645598"/>
          <a:ext cx="1920501" cy="629561"/>
        </a:xfrm>
        <a:prstGeom prst="roundRect">
          <a:avLst/>
        </a:prstGeom>
        <a:solidFill>
          <a:schemeClr val="accent4">
            <a:hueOff val="1856823"/>
            <a:satOff val="-56410"/>
            <a:lumOff val="1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j-lt"/>
              <a:ea typeface="微软雅黑" panose="020B0503020204020204" pitchFamily="34" charset="-122"/>
            </a:rPr>
            <a:t>  skew</a:t>
          </a:r>
          <a:r>
            <a:rPr lang="zh-CN" sz="1800" b="1" kern="1200" dirty="0" smtClean="0">
              <a:latin typeface="+mj-lt"/>
              <a:ea typeface="微软雅黑" panose="020B0503020204020204" pitchFamily="34" charset="-122"/>
            </a:rPr>
            <a:t>（）</a:t>
          </a:r>
          <a:endParaRPr lang="zh-CN" altLang="en-US" sz="1800" b="1" kern="1200" dirty="0">
            <a:latin typeface="+mj-lt"/>
            <a:ea typeface="微软雅黑" panose="020B0503020204020204" pitchFamily="34" charset="-122"/>
          </a:endParaRPr>
        </a:p>
      </dsp:txBody>
      <dsp:txXfrm>
        <a:off x="383537" y="2676331"/>
        <a:ext cx="1859035" cy="5680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930E4-AA62-4B71-845C-15D7EFE986D8}">
      <dsp:nvSpPr>
        <dsp:cNvPr id="0" name=""/>
        <dsp:cNvSpPr/>
      </dsp:nvSpPr>
      <dsp:spPr>
        <a:xfrm rot="5400000">
          <a:off x="4235382" y="-2645805"/>
          <a:ext cx="579120" cy="601551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使用</a:t>
          </a:r>
          <a:r>
            <a:rPr lang="en-US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translate</a:t>
          </a: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（）方法能够重新定义元素的坐标，实现平移的效果。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1517187" y="100660"/>
        <a:ext cx="5987240" cy="522580"/>
      </dsp:txXfrm>
    </dsp:sp>
    <dsp:sp modelId="{BBD26E7F-0607-4086-B9FB-5E9689868C82}">
      <dsp:nvSpPr>
        <dsp:cNvPr id="0" name=""/>
        <dsp:cNvSpPr/>
      </dsp:nvSpPr>
      <dsp:spPr>
        <a:xfrm>
          <a:off x="769" y="0"/>
          <a:ext cx="1516417" cy="7239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7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平移</a:t>
          </a:r>
          <a:endParaRPr lang="zh-CN" altLang="en-US" sz="27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6107" y="35338"/>
        <a:ext cx="1445741" cy="6532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930E4-AA62-4B71-845C-15D7EFE986D8}">
      <dsp:nvSpPr>
        <dsp:cNvPr id="0" name=""/>
        <dsp:cNvSpPr/>
      </dsp:nvSpPr>
      <dsp:spPr>
        <a:xfrm rot="5400000">
          <a:off x="4235382" y="-2645805"/>
          <a:ext cx="579120" cy="601551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使用</a:t>
          </a:r>
          <a:r>
            <a:rPr lang="en-US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translate</a:t>
          </a: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（）方法能够重新定义元素的坐标，实现平移的效果。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1517187" y="100660"/>
        <a:ext cx="5987240" cy="522580"/>
      </dsp:txXfrm>
    </dsp:sp>
    <dsp:sp modelId="{BBD26E7F-0607-4086-B9FB-5E9689868C82}">
      <dsp:nvSpPr>
        <dsp:cNvPr id="0" name=""/>
        <dsp:cNvSpPr/>
      </dsp:nvSpPr>
      <dsp:spPr>
        <a:xfrm>
          <a:off x="769" y="0"/>
          <a:ext cx="1516417" cy="7239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7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平移</a:t>
          </a:r>
          <a:endParaRPr lang="zh-CN" altLang="en-US" sz="27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6107" y="35338"/>
        <a:ext cx="1445741" cy="6532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930E4-AA62-4B71-845C-15D7EFE986D8}">
      <dsp:nvSpPr>
        <dsp:cNvPr id="0" name=""/>
        <dsp:cNvSpPr/>
      </dsp:nvSpPr>
      <dsp:spPr>
        <a:xfrm rot="5400000">
          <a:off x="4235664" y="-2645805"/>
          <a:ext cx="578554" cy="601551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scale() </a:t>
          </a: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方法用于缩放元素大小，该函数包含两个参数值，分别用来定义宽度和高度的缩放比例。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1517187" y="100915"/>
        <a:ext cx="5987267" cy="522068"/>
      </dsp:txXfrm>
    </dsp:sp>
    <dsp:sp modelId="{BBD26E7F-0607-4086-B9FB-5E9689868C82}">
      <dsp:nvSpPr>
        <dsp:cNvPr id="0" name=""/>
        <dsp:cNvSpPr/>
      </dsp:nvSpPr>
      <dsp:spPr>
        <a:xfrm>
          <a:off x="769" y="353"/>
          <a:ext cx="1516417" cy="7231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7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缩放</a:t>
          </a:r>
          <a:endParaRPr lang="zh-CN" altLang="en-US" sz="27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6072" y="35656"/>
        <a:ext cx="1445811" cy="6525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930E4-AA62-4B71-845C-15D7EFE986D8}">
      <dsp:nvSpPr>
        <dsp:cNvPr id="0" name=""/>
        <dsp:cNvSpPr/>
      </dsp:nvSpPr>
      <dsp:spPr>
        <a:xfrm rot="5400000">
          <a:off x="4235664" y="-2645805"/>
          <a:ext cx="578554" cy="601551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scale() </a:t>
          </a: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方法用于缩放元素大小，该函数包含两个参数值，分别用来定义宽度和高度的缩放比例。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1517187" y="100915"/>
        <a:ext cx="5987267" cy="522068"/>
      </dsp:txXfrm>
    </dsp:sp>
    <dsp:sp modelId="{BBD26E7F-0607-4086-B9FB-5E9689868C82}">
      <dsp:nvSpPr>
        <dsp:cNvPr id="0" name=""/>
        <dsp:cNvSpPr/>
      </dsp:nvSpPr>
      <dsp:spPr>
        <a:xfrm>
          <a:off x="769" y="353"/>
          <a:ext cx="1516417" cy="7231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7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缩放</a:t>
          </a:r>
          <a:endParaRPr lang="zh-CN" altLang="en-US" sz="27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6072" y="35656"/>
        <a:ext cx="1445811" cy="6525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930E4-AA62-4B71-845C-15D7EFE986D8}">
      <dsp:nvSpPr>
        <dsp:cNvPr id="0" name=""/>
        <dsp:cNvSpPr/>
      </dsp:nvSpPr>
      <dsp:spPr>
        <a:xfrm rot="5400000">
          <a:off x="4235664" y="-2645805"/>
          <a:ext cx="578554" cy="601551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skew()</a:t>
          </a: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方法能够让元素倾斜显示，该函数包含两个参数值，分别用来定义</a:t>
          </a:r>
          <a:r>
            <a:rPr lang="en-US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X</a:t>
          </a: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轴和</a:t>
          </a:r>
          <a:r>
            <a:rPr lang="en-US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Y</a:t>
          </a: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轴坐标倾斜的角度。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1517187" y="100915"/>
        <a:ext cx="5987267" cy="522068"/>
      </dsp:txXfrm>
    </dsp:sp>
    <dsp:sp modelId="{BBD26E7F-0607-4086-B9FB-5E9689868C82}">
      <dsp:nvSpPr>
        <dsp:cNvPr id="0" name=""/>
        <dsp:cNvSpPr/>
      </dsp:nvSpPr>
      <dsp:spPr>
        <a:xfrm>
          <a:off x="769" y="353"/>
          <a:ext cx="1516417" cy="7231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倾斜</a:t>
          </a:r>
          <a:endParaRPr lang="zh-CN" altLang="en-US" sz="27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6072" y="35656"/>
        <a:ext cx="1445811" cy="6525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930E4-AA62-4B71-845C-15D7EFE986D8}">
      <dsp:nvSpPr>
        <dsp:cNvPr id="0" name=""/>
        <dsp:cNvSpPr/>
      </dsp:nvSpPr>
      <dsp:spPr>
        <a:xfrm rot="5400000">
          <a:off x="4235664" y="-2645805"/>
          <a:ext cx="578554" cy="601551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skew()</a:t>
          </a: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方法能够让元素倾斜显示，该函数包含两个参数值，分别用来定义</a:t>
          </a:r>
          <a:r>
            <a:rPr lang="en-US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X</a:t>
          </a: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轴和</a:t>
          </a:r>
          <a:r>
            <a:rPr lang="en-US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Y</a:t>
          </a:r>
          <a:r>
            <a:rPr lang="zh-CN" altLang="en-US" sz="1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轴坐标倾斜的角度。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-5400000">
        <a:off x="1517187" y="100915"/>
        <a:ext cx="5987267" cy="522068"/>
      </dsp:txXfrm>
    </dsp:sp>
    <dsp:sp modelId="{BBD26E7F-0607-4086-B9FB-5E9689868C82}">
      <dsp:nvSpPr>
        <dsp:cNvPr id="0" name=""/>
        <dsp:cNvSpPr/>
      </dsp:nvSpPr>
      <dsp:spPr>
        <a:xfrm>
          <a:off x="769" y="353"/>
          <a:ext cx="1516417" cy="7231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倾斜</a:t>
          </a:r>
          <a:endParaRPr lang="zh-CN" altLang="en-US" sz="27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6072" y="35656"/>
        <a:ext cx="1445811" cy="652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D993A7-36AC-445A-A264-FA2227DD8EF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180" name="Rectangle 4"/>
          <p:cNvSpPr>
            <a:spLocks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  <p:sp>
        <p:nvSpPr>
          <p:cNvPr id="512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2861310" y="702945"/>
            <a:ext cx="3420110" cy="636905"/>
          </a:xfrm>
          <a:prstGeom prst="rect">
            <a:avLst/>
          </a:prstGeom>
          <a:solidFill>
            <a:srgbClr val="1369B2"/>
          </a:solidFill>
          <a:ln w="28575" cap="flat" cmpd="sng" algn="ctr">
            <a:solidFill>
              <a:srgbClr val="1369B2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690563" y="220663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✎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6171565" y="297815"/>
            <a:ext cx="2515235" cy="59245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372745" y="11430"/>
            <a:ext cx="1349375" cy="104902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329180" y="1942465"/>
            <a:ext cx="4316730" cy="69469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矩形 1"/>
          <p:cNvSpPr/>
          <p:nvPr userDrawn="1"/>
        </p:nvSpPr>
        <p:spPr>
          <a:xfrm>
            <a:off x="16510" y="5745480"/>
            <a:ext cx="9095740" cy="109855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9.xml"/><Relationship Id="rId2" Type="http://schemas.openxmlformats.org/officeDocument/2006/relationships/image" Target="../media/image8.png"/><Relationship Id="rId1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" Type="http://schemas.openxmlformats.org/officeDocument/2006/relationships/oleObject" Target="../embeddings/Workbook1.xls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1.xml"/><Relationship Id="rId6" Type="http://schemas.openxmlformats.org/officeDocument/2006/relationships/image" Target="../media/image8.pn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3.xml"/><Relationship Id="rId7" Type="http://schemas.openxmlformats.org/officeDocument/2006/relationships/image" Target="../media/image8.png"/><Relationship Id="rId6" Type="http://schemas.openxmlformats.org/officeDocument/2006/relationships/image" Target="../media/image17.png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4.xml"/><Relationship Id="rId6" Type="http://schemas.openxmlformats.org/officeDocument/2006/relationships/image" Target="../media/image8.png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5.xml"/><Relationship Id="rId7" Type="http://schemas.openxmlformats.org/officeDocument/2006/relationships/image" Target="../media/image8.png"/><Relationship Id="rId6" Type="http://schemas.openxmlformats.org/officeDocument/2006/relationships/image" Target="../media/image18.emf"/><Relationship Id="rId5" Type="http://schemas.microsoft.com/office/2007/relationships/diagramDrawing" Target="../diagrams/drawing7.xml"/><Relationship Id="rId4" Type="http://schemas.openxmlformats.org/officeDocument/2006/relationships/diagramColors" Target="../diagrams/colors7.xml"/><Relationship Id="rId3" Type="http://schemas.openxmlformats.org/officeDocument/2006/relationships/diagramQuickStyle" Target="../diagrams/quickStyle7.xml"/><Relationship Id="rId2" Type="http://schemas.openxmlformats.org/officeDocument/2006/relationships/diagramLayout" Target="../diagrams/layout7.xml"/><Relationship Id="rId1" Type="http://schemas.openxmlformats.org/officeDocument/2006/relationships/diagramData" Target="../diagrams/data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6.xml"/><Relationship Id="rId6" Type="http://schemas.openxmlformats.org/officeDocument/2006/relationships/image" Target="../media/image8.png"/><Relationship Id="rId5" Type="http://schemas.microsoft.com/office/2007/relationships/diagramDrawing" Target="../diagrams/drawing8.xml"/><Relationship Id="rId4" Type="http://schemas.openxmlformats.org/officeDocument/2006/relationships/diagramColors" Target="../diagrams/colors8.xml"/><Relationship Id="rId3" Type="http://schemas.openxmlformats.org/officeDocument/2006/relationships/diagramQuickStyle" Target="../diagrams/quickStyle8.xml"/><Relationship Id="rId2" Type="http://schemas.openxmlformats.org/officeDocument/2006/relationships/diagramLayout" Target="../diagrams/layout8.xml"/><Relationship Id="rId1" Type="http://schemas.openxmlformats.org/officeDocument/2006/relationships/diagramData" Target="../diagrams/data8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7.xml"/><Relationship Id="rId7" Type="http://schemas.openxmlformats.org/officeDocument/2006/relationships/image" Target="../media/image8.png"/><Relationship Id="rId6" Type="http://schemas.openxmlformats.org/officeDocument/2006/relationships/image" Target="../media/image19.png"/><Relationship Id="rId5" Type="http://schemas.microsoft.com/office/2007/relationships/diagramDrawing" Target="../diagrams/drawing9.xml"/><Relationship Id="rId4" Type="http://schemas.openxmlformats.org/officeDocument/2006/relationships/diagramColors" Target="../diagrams/colors9.xml"/><Relationship Id="rId3" Type="http://schemas.openxmlformats.org/officeDocument/2006/relationships/diagramQuickStyle" Target="../diagrams/quickStyle9.xml"/><Relationship Id="rId2" Type="http://schemas.openxmlformats.org/officeDocument/2006/relationships/diagramLayout" Target="../diagrams/layout9.xml"/><Relationship Id="rId1" Type="http://schemas.openxmlformats.org/officeDocument/2006/relationships/diagramData" Target="../diagrams/data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8.xml"/><Relationship Id="rId6" Type="http://schemas.openxmlformats.org/officeDocument/2006/relationships/image" Target="../media/image8.png"/><Relationship Id="rId5" Type="http://schemas.microsoft.com/office/2007/relationships/diagramDrawing" Target="../diagrams/drawing10.xml"/><Relationship Id="rId4" Type="http://schemas.openxmlformats.org/officeDocument/2006/relationships/diagramColors" Target="../diagrams/colors10.xml"/><Relationship Id="rId3" Type="http://schemas.openxmlformats.org/officeDocument/2006/relationships/diagramQuickStyle" Target="../diagrams/quickStyle10.xml"/><Relationship Id="rId2" Type="http://schemas.openxmlformats.org/officeDocument/2006/relationships/diagramLayout" Target="../diagrams/layout10.xml"/><Relationship Id="rId1" Type="http://schemas.openxmlformats.org/officeDocument/2006/relationships/diagramData" Target="../diagrams/data10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9.xml"/><Relationship Id="rId7" Type="http://schemas.openxmlformats.org/officeDocument/2006/relationships/image" Target="../media/image8.png"/><Relationship Id="rId6" Type="http://schemas.openxmlformats.org/officeDocument/2006/relationships/image" Target="../media/image20.emf"/><Relationship Id="rId5" Type="http://schemas.microsoft.com/office/2007/relationships/diagramDrawing" Target="../diagrams/drawing11.xml"/><Relationship Id="rId4" Type="http://schemas.openxmlformats.org/officeDocument/2006/relationships/diagramColors" Target="../diagrams/colors11.xml"/><Relationship Id="rId3" Type="http://schemas.openxmlformats.org/officeDocument/2006/relationships/diagramQuickStyle" Target="../diagrams/quickStyle11.xml"/><Relationship Id="rId2" Type="http://schemas.openxmlformats.org/officeDocument/2006/relationships/diagramLayout" Target="../diagrams/layout11.xml"/><Relationship Id="rId1" Type="http://schemas.openxmlformats.org/officeDocument/2006/relationships/diagramData" Target="../diagrams/data1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.xml"/><Relationship Id="rId3" Type="http://schemas.openxmlformats.org/officeDocument/2006/relationships/slide" Target="slide4.xml"/><Relationship Id="rId2" Type="http://schemas.openxmlformats.org/officeDocument/2006/relationships/slide" Target="slide6.xml"/><Relationship Id="rId1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3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33.xml"/><Relationship Id="rId6" Type="http://schemas.openxmlformats.org/officeDocument/2006/relationships/image" Target="../media/image8.png"/><Relationship Id="rId5" Type="http://schemas.microsoft.com/office/2007/relationships/diagramDrawing" Target="../diagrams/drawing13.xml"/><Relationship Id="rId4" Type="http://schemas.openxmlformats.org/officeDocument/2006/relationships/diagramColors" Target="../diagrams/colors13.xml"/><Relationship Id="rId3" Type="http://schemas.openxmlformats.org/officeDocument/2006/relationships/diagramQuickStyle" Target="../diagrams/quickStyle13.xml"/><Relationship Id="rId2" Type="http://schemas.openxmlformats.org/officeDocument/2006/relationships/diagramLayout" Target="../diagrams/layout13.xml"/><Relationship Id="rId1" Type="http://schemas.openxmlformats.org/officeDocument/2006/relationships/diagramData" Target="../diagrams/data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34.xml"/><Relationship Id="rId6" Type="http://schemas.openxmlformats.org/officeDocument/2006/relationships/image" Target="../media/image8.png"/><Relationship Id="rId5" Type="http://schemas.microsoft.com/office/2007/relationships/diagramDrawing" Target="../diagrams/drawing14.xml"/><Relationship Id="rId4" Type="http://schemas.openxmlformats.org/officeDocument/2006/relationships/diagramColors" Target="../diagrams/colors14.xml"/><Relationship Id="rId3" Type="http://schemas.openxmlformats.org/officeDocument/2006/relationships/diagramQuickStyle" Target="../diagrams/quickStyle14.xml"/><Relationship Id="rId2" Type="http://schemas.openxmlformats.org/officeDocument/2006/relationships/diagramLayout" Target="../diagrams/layout14.xml"/><Relationship Id="rId1" Type="http://schemas.openxmlformats.org/officeDocument/2006/relationships/diagramData" Target="../diagrams/data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image" Target="../media/image21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image" Target="../media/image5.png"/><Relationship Id="rId1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" Type="http://schemas.openxmlformats.org/officeDocument/2006/relationships/image" Target="../media/image5.png"/><Relationship Id="rId1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" Type="http://schemas.openxmlformats.org/officeDocument/2006/relationships/image" Target="../media/image5.png"/><Relationship Id="rId1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2"/>
          <p:cNvSpPr txBox="1"/>
          <p:nvPr/>
        </p:nvSpPr>
        <p:spPr>
          <a:xfrm>
            <a:off x="0" y="2727325"/>
            <a:ext cx="9144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第十章 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CSS3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高级应用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1" name="矩形 4"/>
          <p:cNvSpPr/>
          <p:nvPr/>
        </p:nvSpPr>
        <p:spPr>
          <a:xfrm>
            <a:off x="1495425" y="5854700"/>
            <a:ext cx="992188" cy="338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HTML5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3"/>
          <p:cNvSpPr>
            <a:spLocks noChangeArrowheads="1"/>
          </p:cNvSpPr>
          <p:nvPr/>
        </p:nvSpPr>
        <p:spPr bwMode="auto">
          <a:xfrm>
            <a:off x="5430838" y="5545138"/>
            <a:ext cx="38735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75A0D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·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75A0D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CSS3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5A0D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变形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75A0D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53" name="矩形 11"/>
          <p:cNvSpPr/>
          <p:nvPr/>
        </p:nvSpPr>
        <p:spPr>
          <a:xfrm>
            <a:off x="2752725" y="5538788"/>
            <a:ext cx="45720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b="1" dirty="0">
                <a:solidFill>
                  <a:srgbClr val="75A0D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</a:t>
            </a:r>
            <a:r>
              <a:rPr lang="en-US" altLang="zh-CN" sz="2000" dirty="0">
                <a:solidFill>
                  <a:srgbClr val="75A0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CSS3</a:t>
            </a:r>
            <a:r>
              <a:rPr lang="zh-CN" altLang="en-US" sz="2000" dirty="0">
                <a:solidFill>
                  <a:srgbClr val="75A0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</a:t>
            </a:r>
            <a:endParaRPr lang="en-US" altLang="zh-CN" sz="2000" dirty="0">
              <a:solidFill>
                <a:srgbClr val="75A0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rgbClr val="75A0D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</a:t>
            </a:r>
            <a:r>
              <a:rPr lang="en-US" altLang="zh-CN" sz="2000" dirty="0">
                <a:solidFill>
                  <a:srgbClr val="75A0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CSS3</a:t>
            </a:r>
            <a:r>
              <a:rPr lang="zh-CN" altLang="en-US" sz="2000" dirty="0">
                <a:solidFill>
                  <a:srgbClr val="75A0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</a:t>
            </a:r>
            <a:endParaRPr lang="zh-CN" altLang="en-US" sz="2000" dirty="0">
              <a:solidFill>
                <a:srgbClr val="75A0D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54" name="组合 12"/>
          <p:cNvGrpSpPr/>
          <p:nvPr/>
        </p:nvGrpSpPr>
        <p:grpSpPr>
          <a:xfrm>
            <a:off x="1528763" y="5605463"/>
            <a:ext cx="992187" cy="792162"/>
            <a:chOff x="738237" y="5631842"/>
            <a:chExt cx="991438" cy="792000"/>
          </a:xfrm>
        </p:grpSpPr>
        <p:sp>
          <p:nvSpPr>
            <p:cNvPr id="2055" name="椭圆 13"/>
            <p:cNvSpPr/>
            <p:nvPr/>
          </p:nvSpPr>
          <p:spPr>
            <a:xfrm>
              <a:off x="846704" y="5631842"/>
              <a:ext cx="792837" cy="792000"/>
            </a:xfrm>
            <a:prstGeom prst="ellipse">
              <a:avLst/>
            </a:prstGeom>
            <a:solidFill>
              <a:srgbClr val="9C9CDF"/>
            </a:solidFill>
            <a:ln w="2857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56" name="矩形 4"/>
            <p:cNvSpPr/>
            <p:nvPr/>
          </p:nvSpPr>
          <p:spPr>
            <a:xfrm>
              <a:off x="738237" y="5880619"/>
              <a:ext cx="991438" cy="3384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HTML5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266" name="组合 28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30" name="矩形 29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1282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4087" y="3160713"/>
            <a:ext cx="5819775" cy="2919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transition-duration</a:t>
            </a: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9" name="TextBox 1"/>
          <p:cNvSpPr txBox="1"/>
          <p:nvPr/>
        </p:nvSpPr>
        <p:spPr>
          <a:xfrm>
            <a:off x="1670050" y="1244600"/>
            <a:ext cx="12747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10.1.2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8813" y="1960563"/>
            <a:ext cx="8218487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transition-duration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用于定义过渡效果花费的时间，默认值为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，常用单位是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秒（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毫秒（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ms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967163" y="3517900"/>
            <a:ext cx="4492625" cy="1803400"/>
            <a:chOff x="740681" y="1966911"/>
            <a:chExt cx="4493098" cy="1803184"/>
          </a:xfrm>
        </p:grpSpPr>
        <p:grpSp>
          <p:nvGrpSpPr>
            <p:cNvPr id="11273" name="组合 51"/>
            <p:cNvGrpSpPr/>
            <p:nvPr/>
          </p:nvGrpSpPr>
          <p:grpSpPr>
            <a:xfrm>
              <a:off x="740681" y="1966911"/>
              <a:ext cx="4493098" cy="1803184"/>
              <a:chOff x="740681" y="1966911"/>
              <a:chExt cx="4493098" cy="1803184"/>
            </a:xfrm>
          </p:grpSpPr>
          <p:grpSp>
            <p:nvGrpSpPr>
              <p:cNvPr id="11275" name="组合 72"/>
              <p:cNvGrpSpPr/>
              <p:nvPr/>
            </p:nvGrpSpPr>
            <p:grpSpPr>
              <a:xfrm>
                <a:off x="740681" y="1966911"/>
                <a:ext cx="4493098" cy="1803184"/>
                <a:chOff x="3957026" y="2388304"/>
                <a:chExt cx="7040285" cy="2799494"/>
              </a:xfrm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3957026" y="2735777"/>
                  <a:ext cx="7040285" cy="2452021"/>
                </a:xfrm>
                <a:prstGeom prst="rect">
                  <a:avLst/>
                </a:prstGeom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6" name="任意多边形 25"/>
                <p:cNvSpPr/>
                <p:nvPr/>
              </p:nvSpPr>
              <p:spPr>
                <a:xfrm>
                  <a:off x="4631201" y="2388304"/>
                  <a:ext cx="3445511" cy="576656"/>
                </a:xfrm>
                <a:custGeom>
                  <a:avLst/>
                  <a:gdLst>
                    <a:gd name="connsiteX0" fmla="*/ 0 w 4267200"/>
                    <a:gd name="connsiteY0" fmla="*/ 201820 h 1210897"/>
                    <a:gd name="connsiteX1" fmla="*/ 201820 w 4267200"/>
                    <a:gd name="connsiteY1" fmla="*/ 0 h 1210897"/>
                    <a:gd name="connsiteX2" fmla="*/ 4065380 w 4267200"/>
                    <a:gd name="connsiteY2" fmla="*/ 0 h 1210897"/>
                    <a:gd name="connsiteX3" fmla="*/ 4267200 w 4267200"/>
                    <a:gd name="connsiteY3" fmla="*/ 201820 h 1210897"/>
                    <a:gd name="connsiteX4" fmla="*/ 4267200 w 4267200"/>
                    <a:gd name="connsiteY4" fmla="*/ 1009077 h 1210897"/>
                    <a:gd name="connsiteX5" fmla="*/ 4065380 w 4267200"/>
                    <a:gd name="connsiteY5" fmla="*/ 1210897 h 1210897"/>
                    <a:gd name="connsiteX6" fmla="*/ 201820 w 4267200"/>
                    <a:gd name="connsiteY6" fmla="*/ 1210897 h 1210897"/>
                    <a:gd name="connsiteX7" fmla="*/ 0 w 4267200"/>
                    <a:gd name="connsiteY7" fmla="*/ 1009077 h 1210897"/>
                    <a:gd name="connsiteX8" fmla="*/ 0 w 4267200"/>
                    <a:gd name="connsiteY8" fmla="*/ 201820 h 121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67200" h="1210897">
                      <a:moveTo>
                        <a:pt x="0" y="201820"/>
                      </a:moveTo>
                      <a:cubicBezTo>
                        <a:pt x="0" y="90358"/>
                        <a:pt x="90358" y="0"/>
                        <a:pt x="201820" y="0"/>
                      </a:cubicBezTo>
                      <a:lnTo>
                        <a:pt x="4065380" y="0"/>
                      </a:lnTo>
                      <a:cubicBezTo>
                        <a:pt x="4176842" y="0"/>
                        <a:pt x="4267200" y="90358"/>
                        <a:pt x="4267200" y="201820"/>
                      </a:cubicBezTo>
                      <a:lnTo>
                        <a:pt x="4267200" y="1009077"/>
                      </a:lnTo>
                      <a:cubicBezTo>
                        <a:pt x="4267200" y="1120539"/>
                        <a:pt x="4176842" y="1210897"/>
                        <a:pt x="4065380" y="1210897"/>
                      </a:cubicBezTo>
                      <a:lnTo>
                        <a:pt x="201820" y="1210897"/>
                      </a:lnTo>
                      <a:cubicBezTo>
                        <a:pt x="90358" y="1210897"/>
                        <a:pt x="0" y="1120539"/>
                        <a:pt x="0" y="1009077"/>
                      </a:cubicBezTo>
                      <a:lnTo>
                        <a:pt x="0" y="20182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220401" tIns="59111" rIns="220401" bIns="59111" spcCol="1270" anchor="ctr"/>
                <a:lstStyle/>
                <a:p>
                  <a:pPr marL="0" marR="0" lvl="0" indent="0" algn="l" defTabSz="288925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6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76" name="矩形 75"/>
              <p:cNvSpPr/>
              <p:nvPr/>
            </p:nvSpPr>
            <p:spPr>
              <a:xfrm>
                <a:off x="1238013" y="1976436"/>
                <a:ext cx="2109788" cy="3683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基本语法格式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274" name="矩形 5"/>
            <p:cNvSpPr/>
            <p:nvPr/>
          </p:nvSpPr>
          <p:spPr>
            <a:xfrm>
              <a:off x="1061007" y="2729188"/>
              <a:ext cx="3635249" cy="5077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transition-duration:time;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272" name="标题 1"/>
          <p:cNvSpPr/>
          <p:nvPr/>
        </p:nvSpPr>
        <p:spPr>
          <a:xfrm>
            <a:off x="1635125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10.1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过渡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290" name="组合 26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28" name="矩形 27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2306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3160713"/>
            <a:ext cx="3644900" cy="2919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transition-timing-function</a:t>
            </a: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3" name="TextBox 1"/>
          <p:cNvSpPr txBox="1"/>
          <p:nvPr/>
        </p:nvSpPr>
        <p:spPr>
          <a:xfrm>
            <a:off x="1658938" y="1244600"/>
            <a:ext cx="12747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10.1.3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8813" y="1960563"/>
            <a:ext cx="8218487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transition-timing-function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规定过渡效果的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速度曲线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，默认值为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“ease“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967163" y="3162300"/>
            <a:ext cx="4492625" cy="2679700"/>
            <a:chOff x="740681" y="1966911"/>
            <a:chExt cx="4493098" cy="2679377"/>
          </a:xfrm>
        </p:grpSpPr>
        <p:grpSp>
          <p:nvGrpSpPr>
            <p:cNvPr id="12297" name="组合 51"/>
            <p:cNvGrpSpPr/>
            <p:nvPr/>
          </p:nvGrpSpPr>
          <p:grpSpPr>
            <a:xfrm>
              <a:off x="740681" y="1966911"/>
              <a:ext cx="4493098" cy="2679377"/>
              <a:chOff x="740681" y="1966911"/>
              <a:chExt cx="4493098" cy="2679377"/>
            </a:xfrm>
          </p:grpSpPr>
          <p:grpSp>
            <p:nvGrpSpPr>
              <p:cNvPr id="12299" name="组合 72"/>
              <p:cNvGrpSpPr/>
              <p:nvPr/>
            </p:nvGrpSpPr>
            <p:grpSpPr>
              <a:xfrm>
                <a:off x="740681" y="1966911"/>
                <a:ext cx="4493098" cy="2679377"/>
                <a:chOff x="3957026" y="2388304"/>
                <a:chExt cx="7040285" cy="4159809"/>
              </a:xfrm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3957026" y="2735777"/>
                  <a:ext cx="7040285" cy="3812336"/>
                </a:xfrm>
                <a:prstGeom prst="rect">
                  <a:avLst/>
                </a:prstGeom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6" name="任意多边形 25"/>
                <p:cNvSpPr/>
                <p:nvPr/>
              </p:nvSpPr>
              <p:spPr>
                <a:xfrm>
                  <a:off x="4631201" y="2388304"/>
                  <a:ext cx="3445511" cy="576656"/>
                </a:xfrm>
                <a:custGeom>
                  <a:avLst/>
                  <a:gdLst>
                    <a:gd name="connsiteX0" fmla="*/ 0 w 4267200"/>
                    <a:gd name="connsiteY0" fmla="*/ 201820 h 1210897"/>
                    <a:gd name="connsiteX1" fmla="*/ 201820 w 4267200"/>
                    <a:gd name="connsiteY1" fmla="*/ 0 h 1210897"/>
                    <a:gd name="connsiteX2" fmla="*/ 4065380 w 4267200"/>
                    <a:gd name="connsiteY2" fmla="*/ 0 h 1210897"/>
                    <a:gd name="connsiteX3" fmla="*/ 4267200 w 4267200"/>
                    <a:gd name="connsiteY3" fmla="*/ 201820 h 1210897"/>
                    <a:gd name="connsiteX4" fmla="*/ 4267200 w 4267200"/>
                    <a:gd name="connsiteY4" fmla="*/ 1009077 h 1210897"/>
                    <a:gd name="connsiteX5" fmla="*/ 4065380 w 4267200"/>
                    <a:gd name="connsiteY5" fmla="*/ 1210897 h 1210897"/>
                    <a:gd name="connsiteX6" fmla="*/ 201820 w 4267200"/>
                    <a:gd name="connsiteY6" fmla="*/ 1210897 h 1210897"/>
                    <a:gd name="connsiteX7" fmla="*/ 0 w 4267200"/>
                    <a:gd name="connsiteY7" fmla="*/ 1009077 h 1210897"/>
                    <a:gd name="connsiteX8" fmla="*/ 0 w 4267200"/>
                    <a:gd name="connsiteY8" fmla="*/ 201820 h 121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67200" h="1210897">
                      <a:moveTo>
                        <a:pt x="0" y="201820"/>
                      </a:moveTo>
                      <a:cubicBezTo>
                        <a:pt x="0" y="90358"/>
                        <a:pt x="90358" y="0"/>
                        <a:pt x="201820" y="0"/>
                      </a:cubicBezTo>
                      <a:lnTo>
                        <a:pt x="4065380" y="0"/>
                      </a:lnTo>
                      <a:cubicBezTo>
                        <a:pt x="4176842" y="0"/>
                        <a:pt x="4267200" y="90358"/>
                        <a:pt x="4267200" y="201820"/>
                      </a:cubicBezTo>
                      <a:lnTo>
                        <a:pt x="4267200" y="1009077"/>
                      </a:lnTo>
                      <a:cubicBezTo>
                        <a:pt x="4267200" y="1120539"/>
                        <a:pt x="4176842" y="1210897"/>
                        <a:pt x="4065380" y="1210897"/>
                      </a:cubicBezTo>
                      <a:lnTo>
                        <a:pt x="201820" y="1210897"/>
                      </a:lnTo>
                      <a:cubicBezTo>
                        <a:pt x="90358" y="1210897"/>
                        <a:pt x="0" y="1120539"/>
                        <a:pt x="0" y="1009077"/>
                      </a:cubicBezTo>
                      <a:lnTo>
                        <a:pt x="0" y="20182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220401" tIns="59111" rIns="220401" bIns="59111" spcCol="1270" anchor="ctr"/>
                <a:lstStyle/>
                <a:p>
                  <a:pPr marL="0" marR="0" lvl="0" indent="0" algn="l" defTabSz="288925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6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300" name="矩形 75"/>
              <p:cNvSpPr/>
              <p:nvPr/>
            </p:nvSpPr>
            <p:spPr>
              <a:xfrm>
                <a:off x="1238013" y="1976436"/>
                <a:ext cx="2109788" cy="3683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基本语法格式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298" name="矩形 5"/>
            <p:cNvSpPr/>
            <p:nvPr/>
          </p:nvSpPr>
          <p:spPr>
            <a:xfrm>
              <a:off x="1061007" y="2589505"/>
              <a:ext cx="3635249" cy="17052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transition-timing-function:linear|ease|ease-in|ease-out|ease-in-out|cubic-bezier(n,n,n,n);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296" name="标题 1"/>
          <p:cNvSpPr/>
          <p:nvPr/>
        </p:nvSpPr>
        <p:spPr>
          <a:xfrm>
            <a:off x="1635125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10.1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过渡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314" name="组合 16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18" name="矩形 17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3348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矩形 1"/>
          <p:cNvSpPr/>
          <p:nvPr/>
        </p:nvSpPr>
        <p:spPr>
          <a:xfrm>
            <a:off x="1120775" y="2044700"/>
            <a:ext cx="4405313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transition-timing-function</a:t>
            </a: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属性的取值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6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transition-timing-function</a:t>
            </a: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7" name="TextBox 1"/>
          <p:cNvSpPr txBox="1"/>
          <p:nvPr/>
        </p:nvSpPr>
        <p:spPr>
          <a:xfrm>
            <a:off x="1649413" y="1244600"/>
            <a:ext cx="12747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10.1.3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219200" y="2700338"/>
          <a:ext cx="6845300" cy="349726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56814"/>
                <a:gridCol w="5088486"/>
              </a:tblGrid>
              <a:tr h="388585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属性值</a:t>
                      </a:r>
                      <a:endParaRPr lang="zh-CN" sz="12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indent="267970"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描述</a:t>
                      </a:r>
                      <a:endParaRPr lang="zh-CN" sz="12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</a:tr>
              <a:tr h="3885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linear</a:t>
                      </a:r>
                      <a:endParaRPr lang="zh-CN" sz="12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指定以相同速度开始至结束的过渡效果，等同于</a:t>
                      </a:r>
                      <a:r>
                        <a:rPr lang="en-US" sz="1200" kern="100">
                          <a:effectLst/>
                        </a:rPr>
                        <a:t>cubic-bezier(0,0,1,1)</a:t>
                      </a:r>
                      <a:r>
                        <a:rPr lang="zh-CN" sz="1200" kern="100">
                          <a:effectLst/>
                        </a:rPr>
                        <a:t>）。</a:t>
                      </a:r>
                      <a:endParaRPr lang="zh-CN" sz="12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</a:tr>
              <a:tr h="7771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ease</a:t>
                      </a:r>
                      <a:endParaRPr lang="zh-CN" sz="12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指定以</a:t>
                      </a:r>
                      <a:r>
                        <a:rPr lang="zh-CN" sz="1200" kern="0">
                          <a:effectLst/>
                        </a:rPr>
                        <a:t>慢速开始，然后加快，最后慢慢结束</a:t>
                      </a:r>
                      <a:r>
                        <a:rPr lang="zh-CN" sz="1200" kern="100">
                          <a:effectLst/>
                        </a:rPr>
                        <a:t>的过渡效果</a:t>
                      </a:r>
                      <a:r>
                        <a:rPr lang="zh-CN" sz="1200" kern="0">
                          <a:effectLst/>
                        </a:rPr>
                        <a:t>，</a:t>
                      </a:r>
                      <a:r>
                        <a:rPr lang="zh-CN" sz="1200" kern="100">
                          <a:effectLst/>
                        </a:rPr>
                        <a:t>等同于</a:t>
                      </a:r>
                      <a:r>
                        <a:rPr lang="en-US" sz="1200" kern="100">
                          <a:effectLst/>
                        </a:rPr>
                        <a:t>cubic-bezier(0.25,0.1,0.25,1</a:t>
                      </a:r>
                      <a:r>
                        <a:rPr lang="zh-CN" sz="1200" kern="100">
                          <a:effectLst/>
                        </a:rPr>
                        <a:t>）</a:t>
                      </a:r>
                      <a:r>
                        <a:rPr lang="zh-CN" sz="1200" kern="0">
                          <a:effectLst/>
                        </a:rPr>
                        <a:t>。</a:t>
                      </a:r>
                      <a:endParaRPr lang="zh-CN" sz="12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</a:tr>
              <a:tr h="7771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ease-in</a:t>
                      </a:r>
                      <a:endParaRPr lang="zh-CN" sz="12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指定以</a:t>
                      </a:r>
                      <a:r>
                        <a:rPr lang="zh-CN" sz="1200" kern="0">
                          <a:effectLst/>
                        </a:rPr>
                        <a:t>慢速开始，然后逐渐加快（淡入效果）</a:t>
                      </a:r>
                      <a:r>
                        <a:rPr lang="zh-CN" sz="1200" kern="100">
                          <a:effectLst/>
                        </a:rPr>
                        <a:t>的过渡效果</a:t>
                      </a:r>
                      <a:r>
                        <a:rPr lang="zh-CN" sz="1200" kern="0">
                          <a:effectLst/>
                        </a:rPr>
                        <a:t>，</a:t>
                      </a:r>
                      <a:r>
                        <a:rPr lang="zh-CN" sz="1200" kern="100">
                          <a:effectLst/>
                        </a:rPr>
                        <a:t>等同于</a:t>
                      </a:r>
                      <a:r>
                        <a:rPr lang="en-US" sz="1200" kern="100">
                          <a:effectLst/>
                        </a:rPr>
                        <a:t>cubic-bezier(0.42,0,1,1</a:t>
                      </a:r>
                      <a:r>
                        <a:rPr lang="zh-CN" sz="1200" kern="100">
                          <a:effectLst/>
                        </a:rPr>
                        <a:t>）</a:t>
                      </a:r>
                      <a:r>
                        <a:rPr lang="zh-CN" sz="1200" kern="0">
                          <a:effectLst/>
                        </a:rPr>
                        <a:t>。</a:t>
                      </a:r>
                      <a:endParaRPr lang="zh-CN" sz="12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</a:tr>
              <a:tr h="3885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ease-out</a:t>
                      </a:r>
                      <a:endParaRPr lang="zh-CN" sz="12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指定以</a:t>
                      </a:r>
                      <a:r>
                        <a:rPr lang="zh-CN" sz="1200" kern="0">
                          <a:effectLst/>
                        </a:rPr>
                        <a:t>慢速结束（淡出效果）</a:t>
                      </a:r>
                      <a:r>
                        <a:rPr lang="zh-CN" sz="1200" kern="100">
                          <a:effectLst/>
                        </a:rPr>
                        <a:t>的过渡效果</a:t>
                      </a:r>
                      <a:r>
                        <a:rPr lang="zh-CN" sz="1200" kern="0">
                          <a:effectLst/>
                        </a:rPr>
                        <a:t>，</a:t>
                      </a:r>
                      <a:r>
                        <a:rPr lang="zh-CN" sz="1200" kern="100">
                          <a:effectLst/>
                        </a:rPr>
                        <a:t>等同于</a:t>
                      </a:r>
                      <a:r>
                        <a:rPr lang="en-US" sz="1200" kern="100">
                          <a:effectLst/>
                        </a:rPr>
                        <a:t>cubic-bezier(0,0,0.58,1</a:t>
                      </a:r>
                      <a:r>
                        <a:rPr lang="zh-CN" sz="1200" kern="100">
                          <a:effectLst/>
                        </a:rPr>
                        <a:t>）</a:t>
                      </a:r>
                      <a:r>
                        <a:rPr lang="zh-CN" sz="1200" kern="0">
                          <a:effectLst/>
                        </a:rPr>
                        <a:t>。</a:t>
                      </a:r>
                      <a:endParaRPr lang="zh-CN" sz="12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</a:tr>
              <a:tr h="3885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ease-in-out</a:t>
                      </a:r>
                      <a:endParaRPr lang="zh-CN" sz="12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指定以</a:t>
                      </a:r>
                      <a:r>
                        <a:rPr lang="zh-CN" sz="1200" kern="0" dirty="0">
                          <a:effectLst/>
                        </a:rPr>
                        <a:t>慢速开始和结束的</a:t>
                      </a:r>
                      <a:r>
                        <a:rPr lang="zh-CN" sz="1200" kern="100" dirty="0">
                          <a:effectLst/>
                        </a:rPr>
                        <a:t>过渡效果</a:t>
                      </a:r>
                      <a:r>
                        <a:rPr lang="zh-CN" sz="1200" kern="0" dirty="0">
                          <a:effectLst/>
                        </a:rPr>
                        <a:t>，</a:t>
                      </a:r>
                      <a:r>
                        <a:rPr lang="zh-CN" sz="1200" kern="100" dirty="0">
                          <a:effectLst/>
                        </a:rPr>
                        <a:t>等同于</a:t>
                      </a:r>
                      <a:r>
                        <a:rPr lang="en-US" sz="1200" kern="100" dirty="0">
                          <a:effectLst/>
                        </a:rPr>
                        <a:t>cubic-</a:t>
                      </a:r>
                      <a:r>
                        <a:rPr lang="en-US" sz="1200" kern="100" dirty="0" err="1">
                          <a:effectLst/>
                        </a:rPr>
                        <a:t>bezier</a:t>
                      </a:r>
                      <a:r>
                        <a:rPr lang="en-US" sz="1200" kern="100" dirty="0">
                          <a:effectLst/>
                        </a:rPr>
                        <a:t>(0.42,0,0.58,1</a:t>
                      </a:r>
                      <a:r>
                        <a:rPr lang="zh-CN" sz="1200" kern="100" dirty="0">
                          <a:effectLst/>
                        </a:rPr>
                        <a:t>）</a:t>
                      </a:r>
                      <a:r>
                        <a:rPr lang="zh-CN" sz="1200" kern="0" dirty="0">
                          <a:effectLst/>
                        </a:rPr>
                        <a:t>。</a:t>
                      </a:r>
                      <a:endParaRPr lang="zh-CN" sz="12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</a:tr>
              <a:tr h="3885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cubic-bezier(n,n,n,n)</a:t>
                      </a:r>
                      <a:endParaRPr lang="zh-CN" sz="120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effectLst/>
                        </a:rPr>
                        <a:t>定义用于加速或者减速的贝塞尔曲线的形状，它们的值在</a:t>
                      </a:r>
                      <a:r>
                        <a:rPr lang="en-US" sz="1200" kern="0" dirty="0">
                          <a:effectLst/>
                        </a:rPr>
                        <a:t>0~1</a:t>
                      </a:r>
                      <a:r>
                        <a:rPr lang="zh-CN" sz="1200" kern="0" dirty="0">
                          <a:effectLst/>
                        </a:rPr>
                        <a:t>之间。</a:t>
                      </a:r>
                      <a:endParaRPr lang="zh-CN" sz="120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1" marR="68581" marT="0" marB="0" anchor="ctr"/>
                </a:tc>
              </a:tr>
            </a:tbl>
          </a:graphicData>
        </a:graphic>
      </p:graphicFrame>
      <p:sp>
        <p:nvSpPr>
          <p:cNvPr id="13344" name="标题 1"/>
          <p:cNvSpPr/>
          <p:nvPr/>
        </p:nvSpPr>
        <p:spPr>
          <a:xfrm>
            <a:off x="1635125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10.1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过渡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338" name="组合 17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20" name="矩形 19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4354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339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transition-delay</a:t>
            </a: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0" name="TextBox 1"/>
          <p:cNvSpPr txBox="1"/>
          <p:nvPr/>
        </p:nvSpPr>
        <p:spPr>
          <a:xfrm>
            <a:off x="1649413" y="1244600"/>
            <a:ext cx="12747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10.1.4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8813" y="1960563"/>
            <a:ext cx="780415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transition-delay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属性规定过渡效果何时开始，默认值为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，常用单位是</a:t>
            </a:r>
            <a:r>
              <a:rPr lang="zh-CN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秒（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zh-CN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毫秒（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ms</a:t>
            </a:r>
            <a:r>
              <a:rPr lang="zh-CN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66763" y="3378200"/>
            <a:ext cx="3878262" cy="1803400"/>
            <a:chOff x="740681" y="1966911"/>
            <a:chExt cx="3879360" cy="1803184"/>
          </a:xfrm>
        </p:grpSpPr>
        <p:grpSp>
          <p:nvGrpSpPr>
            <p:cNvPr id="14345" name="组合 51"/>
            <p:cNvGrpSpPr/>
            <p:nvPr/>
          </p:nvGrpSpPr>
          <p:grpSpPr>
            <a:xfrm>
              <a:off x="740681" y="1966911"/>
              <a:ext cx="3640847" cy="1803184"/>
              <a:chOff x="740681" y="1966911"/>
              <a:chExt cx="3640847" cy="1803184"/>
            </a:xfrm>
          </p:grpSpPr>
          <p:grpSp>
            <p:nvGrpSpPr>
              <p:cNvPr id="14347" name="组合 72"/>
              <p:cNvGrpSpPr/>
              <p:nvPr/>
            </p:nvGrpSpPr>
            <p:grpSpPr>
              <a:xfrm>
                <a:off x="740681" y="1966911"/>
                <a:ext cx="3640847" cy="1803184"/>
                <a:chOff x="3957026" y="2388304"/>
                <a:chExt cx="5704884" cy="2799494"/>
              </a:xfrm>
            </p:grpSpPr>
            <p:sp>
              <p:nvSpPr>
                <p:cNvPr id="16" name="矩形 15"/>
                <p:cNvSpPr/>
                <p:nvPr/>
              </p:nvSpPr>
              <p:spPr>
                <a:xfrm>
                  <a:off x="3957026" y="2735777"/>
                  <a:ext cx="5705386" cy="2452021"/>
                </a:xfrm>
                <a:prstGeom prst="rect">
                  <a:avLst/>
                </a:prstGeom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4432267" y="2388304"/>
                  <a:ext cx="3446124" cy="576656"/>
                </a:xfrm>
                <a:custGeom>
                  <a:avLst/>
                  <a:gdLst>
                    <a:gd name="connsiteX0" fmla="*/ 0 w 4267200"/>
                    <a:gd name="connsiteY0" fmla="*/ 201820 h 1210897"/>
                    <a:gd name="connsiteX1" fmla="*/ 201820 w 4267200"/>
                    <a:gd name="connsiteY1" fmla="*/ 0 h 1210897"/>
                    <a:gd name="connsiteX2" fmla="*/ 4065380 w 4267200"/>
                    <a:gd name="connsiteY2" fmla="*/ 0 h 1210897"/>
                    <a:gd name="connsiteX3" fmla="*/ 4267200 w 4267200"/>
                    <a:gd name="connsiteY3" fmla="*/ 201820 h 1210897"/>
                    <a:gd name="connsiteX4" fmla="*/ 4267200 w 4267200"/>
                    <a:gd name="connsiteY4" fmla="*/ 1009077 h 1210897"/>
                    <a:gd name="connsiteX5" fmla="*/ 4065380 w 4267200"/>
                    <a:gd name="connsiteY5" fmla="*/ 1210897 h 1210897"/>
                    <a:gd name="connsiteX6" fmla="*/ 201820 w 4267200"/>
                    <a:gd name="connsiteY6" fmla="*/ 1210897 h 1210897"/>
                    <a:gd name="connsiteX7" fmla="*/ 0 w 4267200"/>
                    <a:gd name="connsiteY7" fmla="*/ 1009077 h 1210897"/>
                    <a:gd name="connsiteX8" fmla="*/ 0 w 4267200"/>
                    <a:gd name="connsiteY8" fmla="*/ 201820 h 121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67200" h="1210897">
                      <a:moveTo>
                        <a:pt x="0" y="201820"/>
                      </a:moveTo>
                      <a:cubicBezTo>
                        <a:pt x="0" y="90358"/>
                        <a:pt x="90358" y="0"/>
                        <a:pt x="201820" y="0"/>
                      </a:cubicBezTo>
                      <a:lnTo>
                        <a:pt x="4065380" y="0"/>
                      </a:lnTo>
                      <a:cubicBezTo>
                        <a:pt x="4176842" y="0"/>
                        <a:pt x="4267200" y="90358"/>
                        <a:pt x="4267200" y="201820"/>
                      </a:cubicBezTo>
                      <a:lnTo>
                        <a:pt x="4267200" y="1009077"/>
                      </a:lnTo>
                      <a:cubicBezTo>
                        <a:pt x="4267200" y="1120539"/>
                        <a:pt x="4176842" y="1210897"/>
                        <a:pt x="4065380" y="1210897"/>
                      </a:cubicBezTo>
                      <a:lnTo>
                        <a:pt x="201820" y="1210897"/>
                      </a:lnTo>
                      <a:cubicBezTo>
                        <a:pt x="90358" y="1210897"/>
                        <a:pt x="0" y="1120539"/>
                        <a:pt x="0" y="1009077"/>
                      </a:cubicBezTo>
                      <a:lnTo>
                        <a:pt x="0" y="20182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220401" tIns="59111" rIns="220401" bIns="59111" spcCol="1270" anchor="ctr"/>
                <a:lstStyle/>
                <a:p>
                  <a:pPr marL="0" marR="0" lvl="0" indent="0" algn="l" defTabSz="288925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6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348" name="矩形 75"/>
              <p:cNvSpPr/>
              <p:nvPr/>
            </p:nvSpPr>
            <p:spPr>
              <a:xfrm>
                <a:off x="1098286" y="1976436"/>
                <a:ext cx="2109788" cy="3683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基本语法格式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346" name="矩形 5"/>
            <p:cNvSpPr/>
            <p:nvPr/>
          </p:nvSpPr>
          <p:spPr>
            <a:xfrm>
              <a:off x="984792" y="2729188"/>
              <a:ext cx="3635249" cy="4588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transition-delay:time;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2" name="图示 1"/>
          <p:cNvGraphicFramePr/>
          <p:nvPr/>
        </p:nvGraphicFramePr>
        <p:xfrm>
          <a:off x="3786968" y="3610737"/>
          <a:ext cx="6096000" cy="1561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44" name="标题 1"/>
          <p:cNvSpPr/>
          <p:nvPr/>
        </p:nvSpPr>
        <p:spPr>
          <a:xfrm>
            <a:off x="1635125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10.1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过渡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custDataLst>
      <p:tags r:id="rId7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362" name="组合 20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22" name="矩形 21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5382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363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</a:t>
            </a: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4" name="TextBox 1"/>
          <p:cNvSpPr txBox="1"/>
          <p:nvPr/>
        </p:nvSpPr>
        <p:spPr>
          <a:xfrm>
            <a:off x="1638300" y="1244600"/>
            <a:ext cx="12747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10.1.5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8813" y="1947863"/>
            <a:ext cx="7804150" cy="1477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属性是一个复合属性，用于在一个属性中设置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transition-property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transition-duration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transition-timing-function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transition-delay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四个过渡属性。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41363" y="3470275"/>
            <a:ext cx="7602537" cy="1343025"/>
            <a:chOff x="740681" y="1966911"/>
            <a:chExt cx="7603526" cy="1342865"/>
          </a:xfrm>
        </p:grpSpPr>
        <p:grpSp>
          <p:nvGrpSpPr>
            <p:cNvPr id="15373" name="组合 51"/>
            <p:cNvGrpSpPr/>
            <p:nvPr/>
          </p:nvGrpSpPr>
          <p:grpSpPr>
            <a:xfrm>
              <a:off x="740681" y="1966911"/>
              <a:ext cx="7530176" cy="1342865"/>
              <a:chOff x="740681" y="1966911"/>
              <a:chExt cx="7530176" cy="1342865"/>
            </a:xfrm>
          </p:grpSpPr>
          <p:grpSp>
            <p:nvGrpSpPr>
              <p:cNvPr id="15375" name="组合 72"/>
              <p:cNvGrpSpPr/>
              <p:nvPr/>
            </p:nvGrpSpPr>
            <p:grpSpPr>
              <a:xfrm>
                <a:off x="740681" y="1966911"/>
                <a:ext cx="7530176" cy="1342865"/>
                <a:chOff x="3957026" y="2388304"/>
                <a:chExt cx="11799115" cy="2084835"/>
              </a:xfrm>
            </p:grpSpPr>
            <p:sp>
              <p:nvSpPr>
                <p:cNvPr id="16" name="矩形 15"/>
                <p:cNvSpPr/>
                <p:nvPr/>
              </p:nvSpPr>
              <p:spPr>
                <a:xfrm>
                  <a:off x="3957026" y="2735777"/>
                  <a:ext cx="11799609" cy="1737362"/>
                </a:xfrm>
                <a:prstGeom prst="rect">
                  <a:avLst/>
                </a:prstGeom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4631218" y="2388304"/>
                  <a:ext cx="3445596" cy="576656"/>
                </a:xfrm>
                <a:custGeom>
                  <a:avLst/>
                  <a:gdLst>
                    <a:gd name="connsiteX0" fmla="*/ 0 w 4267200"/>
                    <a:gd name="connsiteY0" fmla="*/ 201820 h 1210897"/>
                    <a:gd name="connsiteX1" fmla="*/ 201820 w 4267200"/>
                    <a:gd name="connsiteY1" fmla="*/ 0 h 1210897"/>
                    <a:gd name="connsiteX2" fmla="*/ 4065380 w 4267200"/>
                    <a:gd name="connsiteY2" fmla="*/ 0 h 1210897"/>
                    <a:gd name="connsiteX3" fmla="*/ 4267200 w 4267200"/>
                    <a:gd name="connsiteY3" fmla="*/ 201820 h 1210897"/>
                    <a:gd name="connsiteX4" fmla="*/ 4267200 w 4267200"/>
                    <a:gd name="connsiteY4" fmla="*/ 1009077 h 1210897"/>
                    <a:gd name="connsiteX5" fmla="*/ 4065380 w 4267200"/>
                    <a:gd name="connsiteY5" fmla="*/ 1210897 h 1210897"/>
                    <a:gd name="connsiteX6" fmla="*/ 201820 w 4267200"/>
                    <a:gd name="connsiteY6" fmla="*/ 1210897 h 1210897"/>
                    <a:gd name="connsiteX7" fmla="*/ 0 w 4267200"/>
                    <a:gd name="connsiteY7" fmla="*/ 1009077 h 1210897"/>
                    <a:gd name="connsiteX8" fmla="*/ 0 w 4267200"/>
                    <a:gd name="connsiteY8" fmla="*/ 201820 h 121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67200" h="1210897">
                      <a:moveTo>
                        <a:pt x="0" y="201820"/>
                      </a:moveTo>
                      <a:cubicBezTo>
                        <a:pt x="0" y="90358"/>
                        <a:pt x="90358" y="0"/>
                        <a:pt x="201820" y="0"/>
                      </a:cubicBezTo>
                      <a:lnTo>
                        <a:pt x="4065380" y="0"/>
                      </a:lnTo>
                      <a:cubicBezTo>
                        <a:pt x="4176842" y="0"/>
                        <a:pt x="4267200" y="90358"/>
                        <a:pt x="4267200" y="201820"/>
                      </a:cubicBezTo>
                      <a:lnTo>
                        <a:pt x="4267200" y="1009077"/>
                      </a:lnTo>
                      <a:cubicBezTo>
                        <a:pt x="4267200" y="1120539"/>
                        <a:pt x="4176842" y="1210897"/>
                        <a:pt x="4065380" y="1210897"/>
                      </a:cubicBezTo>
                      <a:lnTo>
                        <a:pt x="201820" y="1210897"/>
                      </a:lnTo>
                      <a:cubicBezTo>
                        <a:pt x="90358" y="1210897"/>
                        <a:pt x="0" y="1120539"/>
                        <a:pt x="0" y="1009077"/>
                      </a:cubicBezTo>
                      <a:lnTo>
                        <a:pt x="0" y="20182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220401" tIns="59111" rIns="220401" bIns="59111" spcCol="1270" anchor="ctr"/>
                <a:lstStyle/>
                <a:p>
                  <a:pPr marL="0" marR="0" lvl="0" indent="0" algn="l" defTabSz="288925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6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376" name="矩形 75"/>
              <p:cNvSpPr/>
              <p:nvPr/>
            </p:nvSpPr>
            <p:spPr>
              <a:xfrm>
                <a:off x="1238013" y="1976436"/>
                <a:ext cx="2109788" cy="3683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基本语法格式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374" name="矩形 5"/>
            <p:cNvSpPr/>
            <p:nvPr/>
          </p:nvSpPr>
          <p:spPr>
            <a:xfrm>
              <a:off x="1073709" y="2526012"/>
              <a:ext cx="7270498" cy="4588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transition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property duration timing-function delay;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43000" y="4646613"/>
            <a:ext cx="6348413" cy="1579562"/>
            <a:chOff x="1143000" y="4646937"/>
            <a:chExt cx="6348412" cy="1578663"/>
          </a:xfrm>
        </p:grpSpPr>
        <p:grpSp>
          <p:nvGrpSpPr>
            <p:cNvPr id="15369" name="组合 3"/>
            <p:cNvGrpSpPr/>
            <p:nvPr/>
          </p:nvGrpSpPr>
          <p:grpSpPr>
            <a:xfrm>
              <a:off x="1143000" y="4646937"/>
              <a:ext cx="6348412" cy="1578663"/>
              <a:chOff x="1143000" y="4646937"/>
              <a:chExt cx="6348412" cy="1578663"/>
            </a:xfrm>
          </p:grpSpPr>
          <p:sp>
            <p:nvSpPr>
              <p:cNvPr id="19" name="圆角矩形标注 18"/>
              <p:cNvSpPr/>
              <p:nvPr/>
            </p:nvSpPr>
            <p:spPr bwMode="auto">
              <a:xfrm rot="10800000">
                <a:off x="1143000" y="4646937"/>
                <a:ext cx="6348412" cy="1578663"/>
              </a:xfrm>
              <a:prstGeom prst="wedgeRoundRectCallou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" name="矩形 2"/>
              <p:cNvSpPr/>
              <p:nvPr/>
            </p:nvSpPr>
            <p:spPr bwMode="auto">
              <a:xfrm>
                <a:off x="1562100" y="5530671"/>
                <a:ext cx="5365749" cy="4141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5370" name="矩形 20"/>
            <p:cNvSpPr/>
            <p:nvPr/>
          </p:nvSpPr>
          <p:spPr>
            <a:xfrm>
              <a:off x="1298696" y="4749957"/>
              <a:ext cx="5892287" cy="12003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indent="457200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transition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属性设置多个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过渡效果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时，它的各个参数必须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按照顺序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进行定义，不能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颠倒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457200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例如：</a:t>
              </a:r>
              <a:r>
                <a:rPr lang="en-US" altLang="zh-CN" sz="1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transition:border-radius 5s ease-in-out 2s;</a:t>
              </a:r>
              <a:endPara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368" name="标题 1"/>
          <p:cNvSpPr/>
          <p:nvPr/>
        </p:nvSpPr>
        <p:spPr>
          <a:xfrm>
            <a:off x="1635125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10.1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过渡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386" name="组合 10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12" name="矩形 11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6397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6387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</a:t>
            </a: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8" name="TextBox 1"/>
          <p:cNvSpPr txBox="1"/>
          <p:nvPr/>
        </p:nvSpPr>
        <p:spPr>
          <a:xfrm>
            <a:off x="1649413" y="1244600"/>
            <a:ext cx="12747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10.1.5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8" descr="注意小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878013"/>
            <a:ext cx="3605213" cy="3676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3705225" y="2720975"/>
            <a:ext cx="4575175" cy="2732088"/>
            <a:chOff x="3705272" y="2720926"/>
            <a:chExt cx="4575127" cy="2732137"/>
          </a:xfrm>
        </p:grpSpPr>
        <p:sp>
          <p:nvSpPr>
            <p:cNvPr id="2" name="圆角矩形标注 1"/>
            <p:cNvSpPr/>
            <p:nvPr/>
          </p:nvSpPr>
          <p:spPr bwMode="auto">
            <a:xfrm rot="5400000">
              <a:off x="4626767" y="1799430"/>
              <a:ext cx="2732137" cy="4575127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93" name="矩形 2"/>
            <p:cNvSpPr/>
            <p:nvPr/>
          </p:nvSpPr>
          <p:spPr>
            <a:xfrm>
              <a:off x="4052484" y="3007836"/>
              <a:ext cx="3859616" cy="21698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atinLnBrk="1" hangingPunct="1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无论是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单个属性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还是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简写属性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，使用时都可以实现多个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过渡效果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。如果使用</a:t>
              </a:r>
              <a:r>
                <a:rPr lang="en-US" altLang="zh-CN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transition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简写属性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设置多种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过渡效果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，需要为每个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过渡属性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集中指定所有的值，并且使用</a:t>
              </a:r>
              <a:r>
                <a:rPr lang="zh-CN" altLang="en-US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逗号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进行分隔。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391" name="标题 1"/>
          <p:cNvSpPr/>
          <p:nvPr/>
        </p:nvSpPr>
        <p:spPr>
          <a:xfrm>
            <a:off x="1635125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10.1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过渡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238" y="2247900"/>
            <a:ext cx="5710237" cy="3182938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17411" name="标题 1"/>
          <p:cNvSpPr/>
          <p:nvPr/>
        </p:nvSpPr>
        <p:spPr>
          <a:xfrm>
            <a:off x="1647825" y="2381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10.2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变形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7412" name="组合 14"/>
          <p:cNvGrpSpPr/>
          <p:nvPr/>
        </p:nvGrpSpPr>
        <p:grpSpPr>
          <a:xfrm>
            <a:off x="3167063" y="1270000"/>
            <a:ext cx="5592762" cy="2282825"/>
            <a:chOff x="2761456" y="1480108"/>
            <a:chExt cx="6257233" cy="2555390"/>
          </a:xfrm>
        </p:grpSpPr>
        <p:sp>
          <p:nvSpPr>
            <p:cNvPr id="19" name="椭圆形标注 2"/>
            <p:cNvSpPr/>
            <p:nvPr/>
          </p:nvSpPr>
          <p:spPr bwMode="auto">
            <a:xfrm>
              <a:off x="2761456" y="1480108"/>
              <a:ext cx="6257233" cy="2555390"/>
            </a:xfrm>
            <a:custGeom>
              <a:avLst/>
              <a:gdLst>
                <a:gd name="connsiteX0" fmla="*/ 1824555 w 6255544"/>
                <a:gd name="connsiteY0" fmla="*/ 3457575 h 3073400"/>
                <a:gd name="connsiteX1" fmla="*/ 1590688 w 6255544"/>
                <a:gd name="connsiteY1" fmla="*/ 2875037 h 3073400"/>
                <a:gd name="connsiteX2" fmla="*/ 1565430 w 6255544"/>
                <a:gd name="connsiteY2" fmla="*/ 205440 h 3073400"/>
                <a:gd name="connsiteX3" fmla="*/ 4042929 w 6255544"/>
                <a:gd name="connsiteY3" fmla="*/ 67249 h 3073400"/>
                <a:gd name="connsiteX4" fmla="*/ 5475191 w 6255544"/>
                <a:gd name="connsiteY4" fmla="*/ 2552244 h 3073400"/>
                <a:gd name="connsiteX5" fmla="*/ 2723051 w 6255544"/>
                <a:gd name="connsiteY5" fmla="*/ 3060481 h 3073400"/>
                <a:gd name="connsiteX6" fmla="*/ 1824555 w 6255544"/>
                <a:gd name="connsiteY6" fmla="*/ 3457575 h 3073400"/>
                <a:gd name="connsiteX0-1" fmla="*/ 1824556 w 6257233"/>
                <a:gd name="connsiteY0-2" fmla="*/ 3457579 h 3457579"/>
                <a:gd name="connsiteX1-3" fmla="*/ 1590689 w 6257233"/>
                <a:gd name="connsiteY1-4" fmla="*/ 2875041 h 3457579"/>
                <a:gd name="connsiteX2-5" fmla="*/ 1565431 w 6257233"/>
                <a:gd name="connsiteY2-6" fmla="*/ 205444 h 3457579"/>
                <a:gd name="connsiteX3-7" fmla="*/ 4042930 w 6257233"/>
                <a:gd name="connsiteY3-8" fmla="*/ 67253 h 3457579"/>
                <a:gd name="connsiteX4-9" fmla="*/ 5475192 w 6257233"/>
                <a:gd name="connsiteY4-10" fmla="*/ 2552248 h 3457579"/>
                <a:gd name="connsiteX5-11" fmla="*/ 2342052 w 6257233"/>
                <a:gd name="connsiteY5-12" fmla="*/ 3047785 h 3457579"/>
                <a:gd name="connsiteX6-13" fmla="*/ 1824556 w 6257233"/>
                <a:gd name="connsiteY6-14" fmla="*/ 3457579 h 3457579"/>
                <a:gd name="connsiteX0-15" fmla="*/ 1443556 w 6257233"/>
                <a:gd name="connsiteY0-16" fmla="*/ 3457579 h 3457579"/>
                <a:gd name="connsiteX1-17" fmla="*/ 1590689 w 6257233"/>
                <a:gd name="connsiteY1-18" fmla="*/ 2875041 h 3457579"/>
                <a:gd name="connsiteX2-19" fmla="*/ 1565431 w 6257233"/>
                <a:gd name="connsiteY2-20" fmla="*/ 205444 h 3457579"/>
                <a:gd name="connsiteX3-21" fmla="*/ 4042930 w 6257233"/>
                <a:gd name="connsiteY3-22" fmla="*/ 67253 h 3457579"/>
                <a:gd name="connsiteX4-23" fmla="*/ 5475192 w 6257233"/>
                <a:gd name="connsiteY4-24" fmla="*/ 2552248 h 3457579"/>
                <a:gd name="connsiteX5-25" fmla="*/ 2342052 w 6257233"/>
                <a:gd name="connsiteY5-26" fmla="*/ 3047785 h 3457579"/>
                <a:gd name="connsiteX6-27" fmla="*/ 1443556 w 6257233"/>
                <a:gd name="connsiteY6-28" fmla="*/ 3457579 h 34575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6257233" h="3457579">
                  <a:moveTo>
                    <a:pt x="1443556" y="3457579"/>
                  </a:moveTo>
                  <a:lnTo>
                    <a:pt x="1590689" y="2875041"/>
                  </a:lnTo>
                  <a:cubicBezTo>
                    <a:pt x="-518924" y="2290193"/>
                    <a:pt x="-533024" y="799902"/>
                    <a:pt x="1565431" y="205444"/>
                  </a:cubicBezTo>
                  <a:cubicBezTo>
                    <a:pt x="2316579" y="-7344"/>
                    <a:pt x="3213809" y="-57390"/>
                    <a:pt x="4042930" y="67253"/>
                  </a:cubicBezTo>
                  <a:cubicBezTo>
                    <a:pt x="6216106" y="393949"/>
                    <a:pt x="6977085" y="1714258"/>
                    <a:pt x="5475192" y="2552248"/>
                  </a:cubicBezTo>
                  <a:cubicBezTo>
                    <a:pt x="4787154" y="2936143"/>
                    <a:pt x="3374424" y="3113972"/>
                    <a:pt x="2342052" y="3047785"/>
                  </a:cubicBezTo>
                  <a:lnTo>
                    <a:pt x="1443556" y="3457579"/>
                  </a:lnTo>
                  <a:close/>
                </a:path>
              </a:pathLst>
            </a:custGeom>
            <a:solidFill>
              <a:schemeClr val="bg1"/>
            </a:solidFill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421" name="矩形 3"/>
            <p:cNvSpPr/>
            <p:nvPr/>
          </p:nvSpPr>
          <p:spPr>
            <a:xfrm>
              <a:off x="3378642" y="1825871"/>
              <a:ext cx="5144306" cy="14986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35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</a:t>
              </a:r>
              <a:r>
                <a:rPr lang="en-US" altLang="zh-CN" sz="20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CSS3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之前，如果需要为页面设置变形效果，需要依赖于</a:t>
              </a:r>
              <a:r>
                <a:rPr lang="zh-CN" altLang="en-US" sz="20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图片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20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Flash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或</a:t>
              </a:r>
              <a:r>
                <a:rPr lang="en-US" altLang="zh-CN" sz="20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JavaScript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才能完成。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4833938" y="3721100"/>
            <a:ext cx="1765300" cy="1765300"/>
            <a:chOff x="3090862" y="3848100"/>
            <a:chExt cx="1765300" cy="1765300"/>
          </a:xfrm>
          <a:solidFill>
            <a:schemeClr val="bg1"/>
          </a:solidFill>
        </p:grpSpPr>
        <p:sp>
          <p:nvSpPr>
            <p:cNvPr id="22" name="泪滴形 21"/>
            <p:cNvSpPr/>
            <p:nvPr/>
          </p:nvSpPr>
          <p:spPr bwMode="auto">
            <a:xfrm>
              <a:off x="3090862" y="3848100"/>
              <a:ext cx="1765300" cy="1765300"/>
            </a:xfrm>
            <a:prstGeom prst="teardrop">
              <a:avLst/>
            </a:prstGeom>
            <a:grp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矩形 12"/>
            <p:cNvSpPr>
              <a:spLocks noChangeArrowheads="1"/>
            </p:cNvSpPr>
            <p:nvPr/>
          </p:nvSpPr>
          <p:spPr bwMode="auto">
            <a:xfrm>
              <a:off x="3310920" y="4340523"/>
              <a:ext cx="1362874" cy="7078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繁 琐</a:t>
              </a:r>
              <a:endPara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46888" y="3721100"/>
            <a:ext cx="1765300" cy="1765300"/>
            <a:chOff x="3090862" y="3848100"/>
            <a:chExt cx="1765300" cy="1765300"/>
          </a:xfrm>
        </p:grpSpPr>
        <p:sp>
          <p:nvSpPr>
            <p:cNvPr id="25" name="泪滴形 24"/>
            <p:cNvSpPr/>
            <p:nvPr/>
          </p:nvSpPr>
          <p:spPr bwMode="auto">
            <a:xfrm>
              <a:off x="3090862" y="3848100"/>
              <a:ext cx="1765300" cy="1765300"/>
            </a:xfrm>
            <a:prstGeom prst="teardrop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419" name="矩形 17"/>
            <p:cNvSpPr/>
            <p:nvPr/>
          </p:nvSpPr>
          <p:spPr>
            <a:xfrm>
              <a:off x="3120420" y="4365923"/>
              <a:ext cx="1723549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4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不方便</a:t>
              </a:r>
              <a:endPara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-328612" y="5664200"/>
            <a:ext cx="9307512" cy="723900"/>
            <a:chOff x="0" y="4851400"/>
            <a:chExt cx="7035800" cy="1447728"/>
          </a:xfrm>
        </p:grpSpPr>
        <p:sp>
          <p:nvSpPr>
            <p:cNvPr id="28" name="矩形 27"/>
            <p:cNvSpPr/>
            <p:nvPr/>
          </p:nvSpPr>
          <p:spPr bwMode="auto">
            <a:xfrm>
              <a:off x="0" y="4851400"/>
              <a:ext cx="7035800" cy="144772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3000">
                  <a:srgbClr val="00B0F0">
                    <a:alpha val="16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285750" marR="0" lvl="0" indent="-285750" algn="ctr" defTabSz="914400" rtl="0" eaLnBrk="0" fontAlgn="base" latinLnBrk="0" hangingPunct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417" name="矩形 12"/>
            <p:cNvSpPr/>
            <p:nvPr/>
          </p:nvSpPr>
          <p:spPr>
            <a:xfrm>
              <a:off x="899264" y="5062230"/>
              <a:ext cx="5708136" cy="101561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35000"/>
                </a:lnSpc>
              </a:pPr>
              <a:r>
                <a:rPr lang="en-US" altLang="zh-CN" sz="20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CSS3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出现后，通过</a:t>
              </a:r>
              <a:r>
                <a:rPr lang="en-US" altLang="zh-CN" sz="20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transform</a:t>
              </a:r>
              <a:r>
                <a:rPr lang="zh-CN" altLang="en-US" sz="20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就可以实现</a:t>
              </a:r>
              <a:r>
                <a:rPr lang="zh-CN" altLang="en-US" sz="20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变形效果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434" name="组合 9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11" name="矩形 10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8443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8435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</a:t>
            </a: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transform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6" name="TextBox 1"/>
          <p:cNvSpPr txBox="1"/>
          <p:nvPr/>
        </p:nvSpPr>
        <p:spPr>
          <a:xfrm>
            <a:off x="1658938" y="1244600"/>
            <a:ext cx="12747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10.2.1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8813" y="1947863"/>
            <a:ext cx="780415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月，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W3C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发布了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CSS3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变形工作草案，这个草案包括了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CSS3 2D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变形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CSS3 3D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变形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1885950" y="2984500"/>
          <a:ext cx="5531391" cy="3687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439" name="标题 1"/>
          <p:cNvSpPr/>
          <p:nvPr/>
        </p:nvSpPr>
        <p:spPr>
          <a:xfrm>
            <a:off x="1647825" y="2381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10.2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变形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custDataLst>
      <p:tags r:id="rId7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458" name="组合 12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14" name="矩形 13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9471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459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</a:t>
            </a: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transform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0" name="TextBox 1"/>
          <p:cNvSpPr txBox="1"/>
          <p:nvPr/>
        </p:nvSpPr>
        <p:spPr>
          <a:xfrm>
            <a:off x="1638300" y="1244600"/>
            <a:ext cx="12747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10.2.1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96888" y="2765425"/>
            <a:ext cx="3487737" cy="2314575"/>
            <a:chOff x="615252" y="2897149"/>
            <a:chExt cx="3488435" cy="2315342"/>
          </a:xfrm>
        </p:grpSpPr>
        <p:sp>
          <p:nvSpPr>
            <p:cNvPr id="19466" name="矩形 2"/>
            <p:cNvSpPr/>
            <p:nvPr/>
          </p:nvSpPr>
          <p:spPr>
            <a:xfrm>
              <a:off x="777875" y="3190354"/>
              <a:ext cx="3325812" cy="17543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zh-CN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</a:t>
              </a:r>
              <a:r>
                <a:rPr lang="en-US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CSS3</a:t>
              </a:r>
              <a:r>
                <a:rPr lang="zh-CN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之前都需要依赖</a:t>
              </a:r>
              <a:r>
                <a:rPr lang="zh-CN" altLang="zh-CN" sz="24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图片</a:t>
              </a:r>
              <a:r>
                <a:rPr lang="zh-CN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24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Flash</a:t>
              </a:r>
              <a:r>
                <a:rPr lang="zh-CN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或</a:t>
              </a:r>
              <a:r>
                <a:rPr lang="en-US" altLang="zh-CN" sz="24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JavaScript</a:t>
              </a:r>
              <a:r>
                <a:rPr lang="zh-CN" alt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才能完成。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圆角矩形标注 3"/>
            <p:cNvSpPr/>
            <p:nvPr/>
          </p:nvSpPr>
          <p:spPr bwMode="auto">
            <a:xfrm rot="16200000" flipH="1">
              <a:off x="1121613" y="2390788"/>
              <a:ext cx="2315342" cy="3328066"/>
            </a:xfrm>
            <a:prstGeom prst="wedgeRoundRectCallout">
              <a:avLst/>
            </a:prstGeom>
            <a:noFill/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7475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575" y="4327525"/>
            <a:ext cx="2151063" cy="2089150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7475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338" y="2867025"/>
            <a:ext cx="2247900" cy="2093913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74757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575" y="2138363"/>
            <a:ext cx="1917700" cy="1774825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19465" name="标题 1"/>
          <p:cNvSpPr/>
          <p:nvPr/>
        </p:nvSpPr>
        <p:spPr>
          <a:xfrm>
            <a:off x="1647825" y="2381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10.2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变形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" name="组合 13"/>
          <p:cNvGrpSpPr/>
          <p:nvPr/>
        </p:nvGrpSpPr>
        <p:grpSpPr>
          <a:xfrm>
            <a:off x="588963" y="1506538"/>
            <a:ext cx="8758237" cy="1789112"/>
            <a:chOff x="1324771" y="959724"/>
            <a:chExt cx="8759430" cy="1789112"/>
          </a:xfrm>
        </p:grpSpPr>
        <p:pic>
          <p:nvPicPr>
            <p:cNvPr id="20498" name="Picture 2" descr="C:\Users\Administrator\AppData\Local\Microsoft\Windows\Temporary Internet Files\Content.IE5\LL80EUR3\MC900446500[1].wmf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700000">
              <a:off x="1277940" y="1006555"/>
              <a:ext cx="1789112" cy="16954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99" name="矩形 9"/>
            <p:cNvSpPr/>
            <p:nvPr/>
          </p:nvSpPr>
          <p:spPr>
            <a:xfrm>
              <a:off x="3400284" y="1553001"/>
              <a:ext cx="6683917" cy="5395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35000"/>
                </a:lnSpc>
              </a:pP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现在，使用</a:t>
              </a:r>
              <a:r>
                <a:rPr lang="en-US" altLang="zh-CN" sz="24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CSS3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就可以实现这些</a:t>
              </a:r>
              <a:r>
                <a:rPr lang="zh-CN" altLang="en-US" sz="24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变形效果</a:t>
              </a:r>
              <a:endPara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257300" y="3165475"/>
            <a:ext cx="7112000" cy="2622550"/>
            <a:chOff x="1168400" y="3165213"/>
            <a:chExt cx="7112000" cy="2623072"/>
          </a:xfrm>
        </p:grpSpPr>
        <p:sp>
          <p:nvSpPr>
            <p:cNvPr id="4" name="任意多边形 3"/>
            <p:cNvSpPr/>
            <p:nvPr/>
          </p:nvSpPr>
          <p:spPr>
            <a:xfrm>
              <a:off x="1168400" y="3165213"/>
              <a:ext cx="708025" cy="1011439"/>
            </a:xfrm>
            <a:custGeom>
              <a:avLst/>
              <a:gdLst>
                <a:gd name="connsiteX0" fmla="*/ 0 w 1011804"/>
                <a:gd name="connsiteY0" fmla="*/ 0 h 708263"/>
                <a:gd name="connsiteX1" fmla="*/ 657673 w 1011804"/>
                <a:gd name="connsiteY1" fmla="*/ 0 h 708263"/>
                <a:gd name="connsiteX2" fmla="*/ 1011804 w 1011804"/>
                <a:gd name="connsiteY2" fmla="*/ 354132 h 708263"/>
                <a:gd name="connsiteX3" fmla="*/ 657673 w 1011804"/>
                <a:gd name="connsiteY3" fmla="*/ 708263 h 708263"/>
                <a:gd name="connsiteX4" fmla="*/ 0 w 1011804"/>
                <a:gd name="connsiteY4" fmla="*/ 708263 h 708263"/>
                <a:gd name="connsiteX5" fmla="*/ 354132 w 1011804"/>
                <a:gd name="connsiteY5" fmla="*/ 354132 h 708263"/>
                <a:gd name="connsiteX6" fmla="*/ 0 w 1011804"/>
                <a:gd name="connsiteY6" fmla="*/ 0 h 70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1804" h="708263">
                  <a:moveTo>
                    <a:pt x="1011803" y="0"/>
                  </a:moveTo>
                  <a:lnTo>
                    <a:pt x="1011803" y="460371"/>
                  </a:lnTo>
                  <a:lnTo>
                    <a:pt x="505901" y="708263"/>
                  </a:lnTo>
                  <a:lnTo>
                    <a:pt x="1" y="460371"/>
                  </a:lnTo>
                  <a:lnTo>
                    <a:pt x="1" y="0"/>
                  </a:lnTo>
                  <a:lnTo>
                    <a:pt x="505901" y="247893"/>
                  </a:lnTo>
                  <a:lnTo>
                    <a:pt x="1011803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369373" rIns="15240" bIns="369371" spcCol="1270" anchor="ctr"/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1876425" y="3165213"/>
              <a:ext cx="6403975" cy="657356"/>
            </a:xfrm>
            <a:custGeom>
              <a:avLst/>
              <a:gdLst>
                <a:gd name="connsiteX0" fmla="*/ 109672 w 658019"/>
                <a:gd name="connsiteY0" fmla="*/ 0 h 6403736"/>
                <a:gd name="connsiteX1" fmla="*/ 548347 w 658019"/>
                <a:gd name="connsiteY1" fmla="*/ 0 h 6403736"/>
                <a:gd name="connsiteX2" fmla="*/ 658019 w 658019"/>
                <a:gd name="connsiteY2" fmla="*/ 109672 h 6403736"/>
                <a:gd name="connsiteX3" fmla="*/ 658019 w 658019"/>
                <a:gd name="connsiteY3" fmla="*/ 6403736 h 6403736"/>
                <a:gd name="connsiteX4" fmla="*/ 658019 w 658019"/>
                <a:gd name="connsiteY4" fmla="*/ 6403736 h 6403736"/>
                <a:gd name="connsiteX5" fmla="*/ 0 w 658019"/>
                <a:gd name="connsiteY5" fmla="*/ 6403736 h 6403736"/>
                <a:gd name="connsiteX6" fmla="*/ 0 w 658019"/>
                <a:gd name="connsiteY6" fmla="*/ 6403736 h 6403736"/>
                <a:gd name="connsiteX7" fmla="*/ 0 w 658019"/>
                <a:gd name="connsiteY7" fmla="*/ 109672 h 6403736"/>
                <a:gd name="connsiteX8" fmla="*/ 109672 w 658019"/>
                <a:gd name="connsiteY8" fmla="*/ 0 h 640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8019" h="6403736">
                  <a:moveTo>
                    <a:pt x="658019" y="1067314"/>
                  </a:moveTo>
                  <a:lnTo>
                    <a:pt x="658019" y="5336422"/>
                  </a:lnTo>
                  <a:cubicBezTo>
                    <a:pt x="658019" y="5925879"/>
                    <a:pt x="652973" y="6403731"/>
                    <a:pt x="646750" y="6403731"/>
                  </a:cubicBezTo>
                  <a:lnTo>
                    <a:pt x="0" y="6403731"/>
                  </a:lnTo>
                  <a:lnTo>
                    <a:pt x="0" y="6403731"/>
                  </a:lnTo>
                  <a:lnTo>
                    <a:pt x="0" y="5"/>
                  </a:lnTo>
                  <a:lnTo>
                    <a:pt x="0" y="5"/>
                  </a:lnTo>
                  <a:lnTo>
                    <a:pt x="646750" y="5"/>
                  </a:lnTo>
                  <a:cubicBezTo>
                    <a:pt x="652973" y="5"/>
                    <a:pt x="658019" y="477857"/>
                    <a:pt x="658019" y="1067314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2241" tIns="44822" rIns="44822" bIns="44823" spcCol="1270" anchor="ctr"/>
            <a:lstStyle/>
            <a:p>
              <a:pPr marL="228600" marR="0" lvl="1" indent="-228600" algn="l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无需加载额外的文件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1168400" y="3970236"/>
              <a:ext cx="708025" cy="1013027"/>
            </a:xfrm>
            <a:custGeom>
              <a:avLst/>
              <a:gdLst>
                <a:gd name="connsiteX0" fmla="*/ 0 w 1011804"/>
                <a:gd name="connsiteY0" fmla="*/ 0 h 708263"/>
                <a:gd name="connsiteX1" fmla="*/ 657673 w 1011804"/>
                <a:gd name="connsiteY1" fmla="*/ 0 h 708263"/>
                <a:gd name="connsiteX2" fmla="*/ 1011804 w 1011804"/>
                <a:gd name="connsiteY2" fmla="*/ 354132 h 708263"/>
                <a:gd name="connsiteX3" fmla="*/ 657673 w 1011804"/>
                <a:gd name="connsiteY3" fmla="*/ 708263 h 708263"/>
                <a:gd name="connsiteX4" fmla="*/ 0 w 1011804"/>
                <a:gd name="connsiteY4" fmla="*/ 708263 h 708263"/>
                <a:gd name="connsiteX5" fmla="*/ 354132 w 1011804"/>
                <a:gd name="connsiteY5" fmla="*/ 354132 h 708263"/>
                <a:gd name="connsiteX6" fmla="*/ 0 w 1011804"/>
                <a:gd name="connsiteY6" fmla="*/ 0 h 70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1804" h="708263">
                  <a:moveTo>
                    <a:pt x="1011803" y="0"/>
                  </a:moveTo>
                  <a:lnTo>
                    <a:pt x="1011803" y="460371"/>
                  </a:lnTo>
                  <a:lnTo>
                    <a:pt x="505901" y="708263"/>
                  </a:lnTo>
                  <a:lnTo>
                    <a:pt x="1" y="460371"/>
                  </a:lnTo>
                  <a:lnTo>
                    <a:pt x="1" y="0"/>
                  </a:lnTo>
                  <a:lnTo>
                    <a:pt x="505901" y="247893"/>
                  </a:lnTo>
                  <a:lnTo>
                    <a:pt x="1011803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928412"/>
                <a:satOff val="-28203"/>
                <a:lumOff val="9314"/>
                <a:alphaOff val="0"/>
              </a:schemeClr>
            </a:lnRef>
            <a:fillRef idx="1">
              <a:schemeClr val="accent4">
                <a:hueOff val="928412"/>
                <a:satOff val="-28203"/>
                <a:lumOff val="9314"/>
                <a:alphaOff val="0"/>
              </a:schemeClr>
            </a:fillRef>
            <a:effectRef idx="0">
              <a:schemeClr val="accent4">
                <a:hueOff val="928412"/>
                <a:satOff val="-28203"/>
                <a:lumOff val="9314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369373" rIns="15240" bIns="369371" spcCol="1270" anchor="ctr"/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1876425" y="3970236"/>
              <a:ext cx="6403975" cy="658943"/>
            </a:xfrm>
            <a:custGeom>
              <a:avLst/>
              <a:gdLst>
                <a:gd name="connsiteX0" fmla="*/ 109614 w 657673"/>
                <a:gd name="connsiteY0" fmla="*/ 0 h 6403736"/>
                <a:gd name="connsiteX1" fmla="*/ 548059 w 657673"/>
                <a:gd name="connsiteY1" fmla="*/ 0 h 6403736"/>
                <a:gd name="connsiteX2" fmla="*/ 657673 w 657673"/>
                <a:gd name="connsiteY2" fmla="*/ 109614 h 6403736"/>
                <a:gd name="connsiteX3" fmla="*/ 657673 w 657673"/>
                <a:gd name="connsiteY3" fmla="*/ 6403736 h 6403736"/>
                <a:gd name="connsiteX4" fmla="*/ 657673 w 657673"/>
                <a:gd name="connsiteY4" fmla="*/ 6403736 h 6403736"/>
                <a:gd name="connsiteX5" fmla="*/ 0 w 657673"/>
                <a:gd name="connsiteY5" fmla="*/ 6403736 h 6403736"/>
                <a:gd name="connsiteX6" fmla="*/ 0 w 657673"/>
                <a:gd name="connsiteY6" fmla="*/ 6403736 h 6403736"/>
                <a:gd name="connsiteX7" fmla="*/ 0 w 657673"/>
                <a:gd name="connsiteY7" fmla="*/ 109614 h 6403736"/>
                <a:gd name="connsiteX8" fmla="*/ 109614 w 657673"/>
                <a:gd name="connsiteY8" fmla="*/ 0 h 640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7673" h="6403736">
                  <a:moveTo>
                    <a:pt x="657673" y="1067310"/>
                  </a:moveTo>
                  <a:lnTo>
                    <a:pt x="657673" y="5336426"/>
                  </a:lnTo>
                  <a:cubicBezTo>
                    <a:pt x="657673" y="5925881"/>
                    <a:pt x="652633" y="6403731"/>
                    <a:pt x="646415" y="6403731"/>
                  </a:cubicBezTo>
                  <a:lnTo>
                    <a:pt x="0" y="6403731"/>
                  </a:lnTo>
                  <a:lnTo>
                    <a:pt x="0" y="6403731"/>
                  </a:lnTo>
                  <a:lnTo>
                    <a:pt x="0" y="5"/>
                  </a:lnTo>
                  <a:lnTo>
                    <a:pt x="0" y="5"/>
                  </a:lnTo>
                  <a:lnTo>
                    <a:pt x="646415" y="5"/>
                  </a:lnTo>
                  <a:cubicBezTo>
                    <a:pt x="652633" y="5"/>
                    <a:pt x="657673" y="477855"/>
                    <a:pt x="657673" y="1067310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928412"/>
                <a:satOff val="-28203"/>
                <a:lumOff val="931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2241" tIns="44805" rIns="44805" bIns="44806" spcCol="1270" anchor="ctr"/>
            <a:lstStyle/>
            <a:p>
              <a:pPr marL="228600" marR="0" lvl="1" indent="-228600" algn="l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提高了网页开发者的工作效率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1168400" y="4776847"/>
              <a:ext cx="708025" cy="1011438"/>
            </a:xfrm>
            <a:custGeom>
              <a:avLst/>
              <a:gdLst>
                <a:gd name="connsiteX0" fmla="*/ 0 w 1011804"/>
                <a:gd name="connsiteY0" fmla="*/ 0 h 708263"/>
                <a:gd name="connsiteX1" fmla="*/ 657673 w 1011804"/>
                <a:gd name="connsiteY1" fmla="*/ 0 h 708263"/>
                <a:gd name="connsiteX2" fmla="*/ 1011804 w 1011804"/>
                <a:gd name="connsiteY2" fmla="*/ 354132 h 708263"/>
                <a:gd name="connsiteX3" fmla="*/ 657673 w 1011804"/>
                <a:gd name="connsiteY3" fmla="*/ 708263 h 708263"/>
                <a:gd name="connsiteX4" fmla="*/ 0 w 1011804"/>
                <a:gd name="connsiteY4" fmla="*/ 708263 h 708263"/>
                <a:gd name="connsiteX5" fmla="*/ 354132 w 1011804"/>
                <a:gd name="connsiteY5" fmla="*/ 354132 h 708263"/>
                <a:gd name="connsiteX6" fmla="*/ 0 w 1011804"/>
                <a:gd name="connsiteY6" fmla="*/ 0 h 70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1804" h="708263">
                  <a:moveTo>
                    <a:pt x="1011803" y="0"/>
                  </a:moveTo>
                  <a:lnTo>
                    <a:pt x="1011803" y="460371"/>
                  </a:lnTo>
                  <a:lnTo>
                    <a:pt x="505901" y="708263"/>
                  </a:lnTo>
                  <a:lnTo>
                    <a:pt x="1" y="460371"/>
                  </a:lnTo>
                  <a:lnTo>
                    <a:pt x="1" y="0"/>
                  </a:lnTo>
                  <a:lnTo>
                    <a:pt x="505901" y="247893"/>
                  </a:lnTo>
                  <a:lnTo>
                    <a:pt x="1011803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1856823"/>
                <a:satOff val="-56408"/>
                <a:lumOff val="18628"/>
                <a:alphaOff val="0"/>
              </a:schemeClr>
            </a:lnRef>
            <a:fillRef idx="1">
              <a:schemeClr val="accent4">
                <a:hueOff val="1856823"/>
                <a:satOff val="-56408"/>
                <a:lumOff val="18628"/>
                <a:alphaOff val="0"/>
              </a:schemeClr>
            </a:fillRef>
            <a:effectRef idx="0">
              <a:schemeClr val="accent4">
                <a:hueOff val="1856823"/>
                <a:satOff val="-56408"/>
                <a:lumOff val="18628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369373" rIns="15240" bIns="369371" spcCol="1270" anchor="ctr"/>
            <a:lstStyle/>
            <a:p>
              <a:pPr marL="0" marR="0" lvl="0" indent="0" algn="ctr" defTabSz="1066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1876425" y="4776847"/>
              <a:ext cx="6403975" cy="657356"/>
            </a:xfrm>
            <a:custGeom>
              <a:avLst/>
              <a:gdLst>
                <a:gd name="connsiteX0" fmla="*/ 109614 w 657673"/>
                <a:gd name="connsiteY0" fmla="*/ 0 h 6403736"/>
                <a:gd name="connsiteX1" fmla="*/ 548059 w 657673"/>
                <a:gd name="connsiteY1" fmla="*/ 0 h 6403736"/>
                <a:gd name="connsiteX2" fmla="*/ 657673 w 657673"/>
                <a:gd name="connsiteY2" fmla="*/ 109614 h 6403736"/>
                <a:gd name="connsiteX3" fmla="*/ 657673 w 657673"/>
                <a:gd name="connsiteY3" fmla="*/ 6403736 h 6403736"/>
                <a:gd name="connsiteX4" fmla="*/ 657673 w 657673"/>
                <a:gd name="connsiteY4" fmla="*/ 6403736 h 6403736"/>
                <a:gd name="connsiteX5" fmla="*/ 0 w 657673"/>
                <a:gd name="connsiteY5" fmla="*/ 6403736 h 6403736"/>
                <a:gd name="connsiteX6" fmla="*/ 0 w 657673"/>
                <a:gd name="connsiteY6" fmla="*/ 6403736 h 6403736"/>
                <a:gd name="connsiteX7" fmla="*/ 0 w 657673"/>
                <a:gd name="connsiteY7" fmla="*/ 109614 h 6403736"/>
                <a:gd name="connsiteX8" fmla="*/ 109614 w 657673"/>
                <a:gd name="connsiteY8" fmla="*/ 0 h 640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7673" h="6403736">
                  <a:moveTo>
                    <a:pt x="657673" y="1067310"/>
                  </a:moveTo>
                  <a:lnTo>
                    <a:pt x="657673" y="5336426"/>
                  </a:lnTo>
                  <a:cubicBezTo>
                    <a:pt x="657673" y="5925881"/>
                    <a:pt x="652633" y="6403731"/>
                    <a:pt x="646415" y="6403731"/>
                  </a:cubicBezTo>
                  <a:lnTo>
                    <a:pt x="0" y="6403731"/>
                  </a:lnTo>
                  <a:lnTo>
                    <a:pt x="0" y="6403731"/>
                  </a:lnTo>
                  <a:lnTo>
                    <a:pt x="0" y="5"/>
                  </a:lnTo>
                  <a:lnTo>
                    <a:pt x="0" y="5"/>
                  </a:lnTo>
                  <a:lnTo>
                    <a:pt x="646415" y="5"/>
                  </a:lnTo>
                  <a:cubicBezTo>
                    <a:pt x="652633" y="5"/>
                    <a:pt x="657673" y="477855"/>
                    <a:pt x="657673" y="1067310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1856823"/>
                <a:satOff val="-56408"/>
                <a:lumOff val="1862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42241" tIns="44805" rIns="44805" bIns="44806" spcCol="1270" anchor="ctr"/>
            <a:lstStyle/>
            <a:p>
              <a:pPr marL="228600" marR="0" lvl="1" indent="-228600" algn="l" defTabSz="889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提高了页面的执行速度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0484" name="标题 1"/>
          <p:cNvSpPr/>
          <p:nvPr/>
        </p:nvSpPr>
        <p:spPr>
          <a:xfrm>
            <a:off x="1647825" y="2381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10.2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变形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0485" name="组合 20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22" name="矩形 21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0491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0486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</a:t>
            </a: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transform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7" name="TextBox 1"/>
          <p:cNvSpPr txBox="1"/>
          <p:nvPr/>
        </p:nvSpPr>
        <p:spPr>
          <a:xfrm>
            <a:off x="1638300" y="1244600"/>
            <a:ext cx="12747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10.2.1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1"/>
          <p:cNvSpPr/>
          <p:nvPr/>
        </p:nvSpPr>
        <p:spPr>
          <a:xfrm>
            <a:off x="1619250" y="234950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学习目标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2216150" y="1928813"/>
            <a:ext cx="4786313" cy="3365500"/>
            <a:chOff x="1816448" y="1764073"/>
            <a:chExt cx="5639692" cy="3966443"/>
          </a:xfrm>
        </p:grpSpPr>
        <p:sp>
          <p:nvSpPr>
            <p:cNvPr id="49" name="弧形 48"/>
            <p:cNvSpPr/>
            <p:nvPr/>
          </p:nvSpPr>
          <p:spPr bwMode="auto">
            <a:xfrm rot="5400000">
              <a:off x="3977716" y="3086055"/>
              <a:ext cx="1311546" cy="1313122"/>
            </a:xfrm>
            <a:prstGeom prst="arc">
              <a:avLst>
                <a:gd name="adj1" fmla="val 5382197"/>
                <a:gd name="adj2" fmla="val 0"/>
              </a:avLst>
            </a:prstGeom>
            <a:noFill/>
            <a:ln w="57150" cap="flat" cmpd="sng" algn="ctr">
              <a:solidFill>
                <a:srgbClr val="D5F4FF"/>
              </a:solidFill>
              <a:prstDash val="solid"/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弧形 49"/>
            <p:cNvSpPr/>
            <p:nvPr/>
          </p:nvSpPr>
          <p:spPr bwMode="auto">
            <a:xfrm>
              <a:off x="4092901" y="3204715"/>
              <a:ext cx="1083045" cy="1083287"/>
            </a:xfrm>
            <a:prstGeom prst="arc">
              <a:avLst>
                <a:gd name="adj1" fmla="val 10763236"/>
                <a:gd name="adj2" fmla="val 0"/>
              </a:avLst>
            </a:prstGeom>
            <a:noFill/>
            <a:ln w="57150" cap="flat" cmpd="sng" algn="ctr">
              <a:solidFill>
                <a:srgbClr val="D5F4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弧形 50"/>
            <p:cNvSpPr/>
            <p:nvPr/>
          </p:nvSpPr>
          <p:spPr bwMode="auto">
            <a:xfrm rot="16200000">
              <a:off x="4172299" y="3347936"/>
              <a:ext cx="899933" cy="823040"/>
            </a:xfrm>
            <a:prstGeom prst="arc">
              <a:avLst>
                <a:gd name="adj1" fmla="val 16251812"/>
                <a:gd name="adj2" fmla="val 0"/>
              </a:avLst>
            </a:prstGeom>
            <a:noFill/>
            <a:ln w="57150" cap="flat" cmpd="sng" algn="ctr">
              <a:solidFill>
                <a:srgbClr val="D5F4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3103" name="组合 3"/>
            <p:cNvGrpSpPr/>
            <p:nvPr/>
          </p:nvGrpSpPr>
          <p:grpSpPr>
            <a:xfrm>
              <a:off x="1816448" y="1764073"/>
              <a:ext cx="5639692" cy="3966443"/>
              <a:chOff x="1816448" y="1764073"/>
              <a:chExt cx="5639692" cy="3966443"/>
            </a:xfrm>
          </p:grpSpPr>
          <p:graphicFrame>
            <p:nvGraphicFramePr>
              <p:cNvPr id="3106" name="图表 2"/>
              <p:cNvGraphicFramePr/>
              <p:nvPr/>
            </p:nvGraphicFramePr>
            <p:xfrm>
              <a:off x="1756591" y="1704212"/>
              <a:ext cx="5759407" cy="408616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6" name="" r:id="rId1" imgW="4888865" imgH="3468370" progId="Excel.Chart.8">
                      <p:embed/>
                    </p:oleObj>
                  </mc:Choice>
                  <mc:Fallback>
                    <p:oleObj name="" r:id="rId1" imgW="4888865" imgH="3468370" progId="Excel.Chart.8">
                      <p:embed/>
                      <p:pic>
                        <p:nvPicPr>
                          <p:cNvPr id="0" name="图片 3075"/>
                          <p:cNvPicPr/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1756591" y="1704212"/>
                            <a:ext cx="5759407" cy="408616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" name="TextBox 55"/>
              <p:cNvSpPr txBox="1"/>
              <p:nvPr/>
            </p:nvSpPr>
            <p:spPr>
              <a:xfrm rot="3812671">
                <a:off x="5288997" y="3140211"/>
                <a:ext cx="1040256" cy="39468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zh-CN" altLang="en-US" b="1" kern="1200" cap="none" spc="300" normalizeH="0" baseline="0" noProof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掌握</a:t>
                </a:r>
                <a:endParaRPr kumimoji="0" lang="zh-CN" altLang="en-US" b="1" kern="1200" cap="none" spc="30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 rot="7235322" flipV="1">
              <a:off x="3193988" y="2822147"/>
              <a:ext cx="1040256" cy="3946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b="1" kern="1200" cap="none" spc="30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理解</a:t>
              </a:r>
              <a:endParaRPr kumimoji="0" lang="zh-CN" altLang="en-US" b="1" kern="1200" cap="none" spc="30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0800000" flipH="1" flipV="1">
              <a:off x="4360388" y="4742647"/>
              <a:ext cx="1040023" cy="3929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b="1" kern="1200" cap="none" spc="30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掌握</a:t>
              </a:r>
              <a:endParaRPr kumimoji="0" lang="zh-CN" altLang="en-US" b="1" kern="1200" cap="none" spc="30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7" name="组合 18"/>
          <p:cNvGrpSpPr/>
          <p:nvPr/>
        </p:nvGrpSpPr>
        <p:grpSpPr>
          <a:xfrm>
            <a:off x="519113" y="1463675"/>
            <a:ext cx="2846387" cy="1393825"/>
            <a:chOff x="547807" y="2101835"/>
            <a:chExt cx="2845098" cy="1396098"/>
          </a:xfrm>
        </p:grpSpPr>
        <p:sp>
          <p:nvSpPr>
            <p:cNvPr id="3093" name="矩形 5"/>
            <p:cNvSpPr/>
            <p:nvPr/>
          </p:nvSpPr>
          <p:spPr>
            <a:xfrm>
              <a:off x="1143127" y="2101835"/>
              <a:ext cx="2249778" cy="120193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理解</a:t>
              </a:r>
              <a:r>
                <a:rPr lang="zh-CN" altLang="en-US" sz="1600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过渡属性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，能够控制</a:t>
              </a:r>
              <a:r>
                <a:rPr lang="zh-CN" altLang="en-US" sz="1600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过渡时间、动画快慢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等常见过渡效果。</a:t>
              </a:r>
              <a:endPara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94" name="组合 16"/>
            <p:cNvGrpSpPr/>
            <p:nvPr/>
          </p:nvGrpSpPr>
          <p:grpSpPr>
            <a:xfrm>
              <a:off x="860198" y="2845720"/>
              <a:ext cx="2178276" cy="652213"/>
              <a:chOff x="860198" y="2352244"/>
              <a:chExt cx="2178276" cy="652213"/>
            </a:xfrm>
          </p:grpSpPr>
          <p:cxnSp>
            <p:nvCxnSpPr>
              <p:cNvPr id="3098" name="直接连接符 7"/>
              <p:cNvCxnSpPr/>
              <p:nvPr/>
            </p:nvCxnSpPr>
            <p:spPr>
              <a:xfrm>
                <a:off x="860198" y="2352244"/>
                <a:ext cx="372267" cy="652213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099" name="直接连接符 10"/>
              <p:cNvCxnSpPr/>
              <p:nvPr/>
            </p:nvCxnSpPr>
            <p:spPr>
              <a:xfrm>
                <a:off x="1222939" y="3004457"/>
                <a:ext cx="1815535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095" name="组合 15"/>
            <p:cNvGrpSpPr/>
            <p:nvPr/>
          </p:nvGrpSpPr>
          <p:grpSpPr>
            <a:xfrm>
              <a:off x="547807" y="2356492"/>
              <a:ext cx="474581" cy="522300"/>
              <a:chOff x="1232465" y="3529898"/>
              <a:chExt cx="474581" cy="522300"/>
            </a:xfrm>
          </p:grpSpPr>
          <p:sp>
            <p:nvSpPr>
              <p:cNvPr id="61" name="椭圆 60"/>
              <p:cNvSpPr/>
              <p:nvPr/>
            </p:nvSpPr>
            <p:spPr bwMode="auto">
              <a:xfrm>
                <a:off x="1232465" y="3558277"/>
                <a:ext cx="474447" cy="475437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288002" y="3529656"/>
                <a:ext cx="334811" cy="523139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kern="1200" cap="none" spc="0" normalizeH="0" baseline="0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5" name="组合 18"/>
          <p:cNvGrpSpPr/>
          <p:nvPr/>
        </p:nvGrpSpPr>
        <p:grpSpPr>
          <a:xfrm flipH="1">
            <a:off x="5964238" y="1525588"/>
            <a:ext cx="2717800" cy="1370012"/>
            <a:chOff x="547807" y="2125935"/>
            <a:chExt cx="2716595" cy="1371998"/>
          </a:xfrm>
        </p:grpSpPr>
        <p:sp>
          <p:nvSpPr>
            <p:cNvPr id="3086" name="矩形 5"/>
            <p:cNvSpPr/>
            <p:nvPr/>
          </p:nvSpPr>
          <p:spPr>
            <a:xfrm>
              <a:off x="1014624" y="2125935"/>
              <a:ext cx="2249778" cy="120134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algn="r" eaLnBrk="1" hangingPunct="1">
                <a:lnSpc>
                  <a:spcPct val="150000"/>
                </a:lnSpc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掌握</a:t>
              </a:r>
              <a:r>
                <a:rPr lang="en-US" altLang="zh-CN" sz="1600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CSS3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中的</a:t>
              </a:r>
              <a:r>
                <a:rPr lang="zh-CN" altLang="en-US" sz="1600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变形属性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，能够制作</a:t>
              </a:r>
              <a:r>
                <a:rPr lang="en-US" altLang="zh-CN" sz="1600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2D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转换、</a:t>
              </a:r>
              <a:r>
                <a:rPr lang="en-US" altLang="zh-CN" sz="1600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3D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转换效果。</a:t>
              </a:r>
              <a:endParaRPr lang="zh-CN" altLang="zh-CN" sz="16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87" name="组合 16"/>
            <p:cNvGrpSpPr/>
            <p:nvPr/>
          </p:nvGrpSpPr>
          <p:grpSpPr>
            <a:xfrm>
              <a:off x="860198" y="2845720"/>
              <a:ext cx="2178276" cy="652213"/>
              <a:chOff x="860198" y="2352244"/>
              <a:chExt cx="2178276" cy="652213"/>
            </a:xfrm>
          </p:grpSpPr>
          <p:cxnSp>
            <p:nvCxnSpPr>
              <p:cNvPr id="3091" name="直接连接符 7"/>
              <p:cNvCxnSpPr/>
              <p:nvPr/>
            </p:nvCxnSpPr>
            <p:spPr>
              <a:xfrm>
                <a:off x="860198" y="2352244"/>
                <a:ext cx="372267" cy="652213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092" name="直接连接符 10"/>
              <p:cNvCxnSpPr/>
              <p:nvPr/>
            </p:nvCxnSpPr>
            <p:spPr>
              <a:xfrm>
                <a:off x="1222939" y="3004457"/>
                <a:ext cx="1815535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088" name="组合 15"/>
            <p:cNvGrpSpPr/>
            <p:nvPr/>
          </p:nvGrpSpPr>
          <p:grpSpPr>
            <a:xfrm>
              <a:off x="547807" y="2356492"/>
              <a:ext cx="474581" cy="522300"/>
              <a:chOff x="1232465" y="3529898"/>
              <a:chExt cx="474581" cy="522300"/>
            </a:xfrm>
          </p:grpSpPr>
          <p:sp>
            <p:nvSpPr>
              <p:cNvPr id="69" name="椭圆 68"/>
              <p:cNvSpPr/>
              <p:nvPr/>
            </p:nvSpPr>
            <p:spPr bwMode="auto">
              <a:xfrm>
                <a:off x="1232465" y="3558478"/>
                <a:ext cx="474452" cy="475351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288003" y="3529862"/>
                <a:ext cx="334813" cy="523045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kern="1200" cap="none" spc="0" normalizeH="0" baseline="0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3" name="组合 18"/>
          <p:cNvGrpSpPr/>
          <p:nvPr/>
        </p:nvGrpSpPr>
        <p:grpSpPr>
          <a:xfrm flipV="1">
            <a:off x="3055938" y="5387975"/>
            <a:ext cx="2833687" cy="1200150"/>
            <a:chOff x="547807" y="2307167"/>
            <a:chExt cx="2832394" cy="1200679"/>
          </a:xfrm>
        </p:grpSpPr>
        <p:sp>
          <p:nvSpPr>
            <p:cNvPr id="3079" name="矩形 5"/>
            <p:cNvSpPr/>
            <p:nvPr/>
          </p:nvSpPr>
          <p:spPr>
            <a:xfrm flipV="1">
              <a:off x="1130423" y="2307167"/>
              <a:ext cx="2249778" cy="120067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掌握</a:t>
              </a:r>
              <a:r>
                <a:rPr lang="en-US" altLang="zh-CN" sz="1600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CSS3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中的动画，能够熟练制作网页中常见的</a:t>
              </a:r>
              <a:r>
                <a:rPr lang="zh-CN" altLang="en-US" sz="1600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动画效果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80" name="组合 16"/>
            <p:cNvGrpSpPr/>
            <p:nvPr/>
          </p:nvGrpSpPr>
          <p:grpSpPr>
            <a:xfrm>
              <a:off x="860198" y="2845720"/>
              <a:ext cx="2178276" cy="652213"/>
              <a:chOff x="860198" y="2352244"/>
              <a:chExt cx="2178276" cy="652213"/>
            </a:xfrm>
          </p:grpSpPr>
          <p:cxnSp>
            <p:nvCxnSpPr>
              <p:cNvPr id="3084" name="直接连接符 7"/>
              <p:cNvCxnSpPr/>
              <p:nvPr/>
            </p:nvCxnSpPr>
            <p:spPr>
              <a:xfrm>
                <a:off x="860198" y="2352244"/>
                <a:ext cx="372267" cy="652213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085" name="直接连接符 10"/>
              <p:cNvCxnSpPr/>
              <p:nvPr/>
            </p:nvCxnSpPr>
            <p:spPr>
              <a:xfrm>
                <a:off x="1222939" y="3004457"/>
                <a:ext cx="1815535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081" name="组合 15"/>
            <p:cNvGrpSpPr/>
            <p:nvPr/>
          </p:nvGrpSpPr>
          <p:grpSpPr>
            <a:xfrm>
              <a:off x="547807" y="2356187"/>
              <a:ext cx="474533" cy="523166"/>
              <a:chOff x="1232465" y="3529593"/>
              <a:chExt cx="474533" cy="523166"/>
            </a:xfrm>
          </p:grpSpPr>
          <p:sp>
            <p:nvSpPr>
              <p:cNvPr id="77" name="椭圆 76"/>
              <p:cNvSpPr/>
              <p:nvPr/>
            </p:nvSpPr>
            <p:spPr bwMode="auto">
              <a:xfrm>
                <a:off x="1232465" y="3558395"/>
                <a:ext cx="474445" cy="474872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 flipV="1">
                <a:off x="1288002" y="3529807"/>
                <a:ext cx="334810" cy="522518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kern="1200" cap="none" spc="0" normalizeH="0" baseline="0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  <p:custDataLst>
      <p:tags r:id="rId3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658813" y="1947863"/>
            <a:ext cx="7966075" cy="55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CSS3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变形（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transform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属性可以让元素在一个坐标系统中变形。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41363" y="2632075"/>
            <a:ext cx="7602537" cy="1343025"/>
            <a:chOff x="740681" y="1966911"/>
            <a:chExt cx="7603526" cy="1342865"/>
          </a:xfrm>
        </p:grpSpPr>
        <p:grpSp>
          <p:nvGrpSpPr>
            <p:cNvPr id="21519" name="组合 51"/>
            <p:cNvGrpSpPr/>
            <p:nvPr/>
          </p:nvGrpSpPr>
          <p:grpSpPr>
            <a:xfrm>
              <a:off x="740681" y="1966911"/>
              <a:ext cx="7530176" cy="1342865"/>
              <a:chOff x="740681" y="1966911"/>
              <a:chExt cx="7530176" cy="1342865"/>
            </a:xfrm>
          </p:grpSpPr>
          <p:grpSp>
            <p:nvGrpSpPr>
              <p:cNvPr id="21521" name="组合 72"/>
              <p:cNvGrpSpPr/>
              <p:nvPr/>
            </p:nvGrpSpPr>
            <p:grpSpPr>
              <a:xfrm>
                <a:off x="740681" y="1966911"/>
                <a:ext cx="7530176" cy="1342865"/>
                <a:chOff x="3957026" y="2388304"/>
                <a:chExt cx="11799115" cy="2084835"/>
              </a:xfrm>
            </p:grpSpPr>
            <p:sp>
              <p:nvSpPr>
                <p:cNvPr id="27" name="矩形 26"/>
                <p:cNvSpPr/>
                <p:nvPr/>
              </p:nvSpPr>
              <p:spPr>
                <a:xfrm>
                  <a:off x="3957026" y="2735777"/>
                  <a:ext cx="11799609" cy="1737362"/>
                </a:xfrm>
                <a:prstGeom prst="rect">
                  <a:avLst/>
                </a:prstGeom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8" name="任意多边形 27"/>
                <p:cNvSpPr/>
                <p:nvPr/>
              </p:nvSpPr>
              <p:spPr>
                <a:xfrm>
                  <a:off x="4631218" y="2388304"/>
                  <a:ext cx="3445596" cy="576656"/>
                </a:xfrm>
                <a:custGeom>
                  <a:avLst/>
                  <a:gdLst>
                    <a:gd name="connsiteX0" fmla="*/ 0 w 4267200"/>
                    <a:gd name="connsiteY0" fmla="*/ 201820 h 1210897"/>
                    <a:gd name="connsiteX1" fmla="*/ 201820 w 4267200"/>
                    <a:gd name="connsiteY1" fmla="*/ 0 h 1210897"/>
                    <a:gd name="connsiteX2" fmla="*/ 4065380 w 4267200"/>
                    <a:gd name="connsiteY2" fmla="*/ 0 h 1210897"/>
                    <a:gd name="connsiteX3" fmla="*/ 4267200 w 4267200"/>
                    <a:gd name="connsiteY3" fmla="*/ 201820 h 1210897"/>
                    <a:gd name="connsiteX4" fmla="*/ 4267200 w 4267200"/>
                    <a:gd name="connsiteY4" fmla="*/ 1009077 h 1210897"/>
                    <a:gd name="connsiteX5" fmla="*/ 4065380 w 4267200"/>
                    <a:gd name="connsiteY5" fmla="*/ 1210897 h 1210897"/>
                    <a:gd name="connsiteX6" fmla="*/ 201820 w 4267200"/>
                    <a:gd name="connsiteY6" fmla="*/ 1210897 h 1210897"/>
                    <a:gd name="connsiteX7" fmla="*/ 0 w 4267200"/>
                    <a:gd name="connsiteY7" fmla="*/ 1009077 h 1210897"/>
                    <a:gd name="connsiteX8" fmla="*/ 0 w 4267200"/>
                    <a:gd name="connsiteY8" fmla="*/ 201820 h 121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67200" h="1210897">
                      <a:moveTo>
                        <a:pt x="0" y="201820"/>
                      </a:moveTo>
                      <a:cubicBezTo>
                        <a:pt x="0" y="90358"/>
                        <a:pt x="90358" y="0"/>
                        <a:pt x="201820" y="0"/>
                      </a:cubicBezTo>
                      <a:lnTo>
                        <a:pt x="4065380" y="0"/>
                      </a:lnTo>
                      <a:cubicBezTo>
                        <a:pt x="4176842" y="0"/>
                        <a:pt x="4267200" y="90358"/>
                        <a:pt x="4267200" y="201820"/>
                      </a:cubicBezTo>
                      <a:lnTo>
                        <a:pt x="4267200" y="1009077"/>
                      </a:lnTo>
                      <a:cubicBezTo>
                        <a:pt x="4267200" y="1120539"/>
                        <a:pt x="4176842" y="1210897"/>
                        <a:pt x="4065380" y="1210897"/>
                      </a:cubicBezTo>
                      <a:lnTo>
                        <a:pt x="201820" y="1210897"/>
                      </a:lnTo>
                      <a:cubicBezTo>
                        <a:pt x="90358" y="1210897"/>
                        <a:pt x="0" y="1120539"/>
                        <a:pt x="0" y="1009077"/>
                      </a:cubicBezTo>
                      <a:lnTo>
                        <a:pt x="0" y="20182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220401" tIns="59111" rIns="220401" bIns="59111" spcCol="1270" anchor="ctr"/>
                <a:lstStyle/>
                <a:p>
                  <a:pPr marL="0" marR="0" lvl="0" indent="0" algn="l" defTabSz="288925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6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522" name="矩形 75"/>
              <p:cNvSpPr/>
              <p:nvPr/>
            </p:nvSpPr>
            <p:spPr>
              <a:xfrm>
                <a:off x="1238013" y="1976436"/>
                <a:ext cx="2109788" cy="3683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基本语法格式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520" name="矩形 5"/>
            <p:cNvSpPr/>
            <p:nvPr/>
          </p:nvSpPr>
          <p:spPr>
            <a:xfrm>
              <a:off x="1073709" y="2526012"/>
              <a:ext cx="7270498" cy="4588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transform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none | transform-functions;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143000" y="4062413"/>
            <a:ext cx="6348413" cy="1579562"/>
            <a:chOff x="1143000" y="4646937"/>
            <a:chExt cx="6348412" cy="1578663"/>
          </a:xfrm>
        </p:grpSpPr>
        <p:sp>
          <p:nvSpPr>
            <p:cNvPr id="32" name="圆角矩形标注 31"/>
            <p:cNvSpPr/>
            <p:nvPr/>
          </p:nvSpPr>
          <p:spPr bwMode="auto">
            <a:xfrm rot="10800000">
              <a:off x="1143000" y="4646937"/>
              <a:ext cx="6348412" cy="1578663"/>
            </a:xfrm>
            <a:prstGeom prst="wedgeRoundRectCallout">
              <a:avLst/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518" name="矩形 20"/>
            <p:cNvSpPr/>
            <p:nvPr/>
          </p:nvSpPr>
          <p:spPr>
            <a:xfrm>
              <a:off x="1371061" y="4838857"/>
              <a:ext cx="5892287" cy="12003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indent="457200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transform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的默认值为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none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，适用于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内联元素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块元素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，表示不进行变形。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transform-function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用于设置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变形函数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，可以是一个或多个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变形函数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列表。</a:t>
              </a:r>
              <a:endPara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509" name="标题 1"/>
          <p:cNvSpPr/>
          <p:nvPr/>
        </p:nvSpPr>
        <p:spPr>
          <a:xfrm>
            <a:off x="1647825" y="2381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10.2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变形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1510" name="组合 17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19" name="矩形 18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1516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1511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</a:t>
            </a: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transform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2" name="TextBox 1"/>
          <p:cNvSpPr txBox="1"/>
          <p:nvPr/>
        </p:nvSpPr>
        <p:spPr>
          <a:xfrm>
            <a:off x="1638300" y="1244600"/>
            <a:ext cx="12747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10.2.1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20"/>
          <p:cNvSpPr/>
          <p:nvPr/>
        </p:nvSpPr>
        <p:spPr>
          <a:xfrm>
            <a:off x="1143000" y="1998663"/>
            <a:ext cx="7966075" cy="55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transform-function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函数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图示 1"/>
          <p:cNvGraphicFramePr/>
          <p:nvPr/>
        </p:nvGraphicFramePr>
        <p:xfrm>
          <a:off x="800100" y="2794000"/>
          <a:ext cx="7294755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2532" name="标题 1"/>
          <p:cNvSpPr/>
          <p:nvPr/>
        </p:nvSpPr>
        <p:spPr>
          <a:xfrm>
            <a:off x="1647825" y="2381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10.2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变形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2533" name="组合 8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10" name="矩形 9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2539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2534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</a:t>
            </a: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transform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5" name="TextBox 1"/>
          <p:cNvSpPr txBox="1"/>
          <p:nvPr/>
        </p:nvSpPr>
        <p:spPr>
          <a:xfrm>
            <a:off x="1638300" y="1244600"/>
            <a:ext cx="12747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10.2.1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3554" name="组合 23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25" name="矩形 24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3572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3555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2D</a:t>
            </a: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转换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6" name="TextBox 1"/>
          <p:cNvSpPr txBox="1"/>
          <p:nvPr/>
        </p:nvSpPr>
        <p:spPr>
          <a:xfrm>
            <a:off x="1649413" y="1244600"/>
            <a:ext cx="12747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10.2.2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711200" y="2082800"/>
          <a:ext cx="7533467" cy="72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715963" y="3038475"/>
            <a:ext cx="7602537" cy="1343025"/>
            <a:chOff x="740681" y="1966911"/>
            <a:chExt cx="7603526" cy="1342865"/>
          </a:xfrm>
        </p:grpSpPr>
        <p:grpSp>
          <p:nvGrpSpPr>
            <p:cNvPr id="23563" name="组合 51"/>
            <p:cNvGrpSpPr/>
            <p:nvPr/>
          </p:nvGrpSpPr>
          <p:grpSpPr>
            <a:xfrm>
              <a:off x="740681" y="1966911"/>
              <a:ext cx="7530175" cy="1342865"/>
              <a:chOff x="740681" y="1966911"/>
              <a:chExt cx="7530175" cy="1342865"/>
            </a:xfrm>
          </p:grpSpPr>
          <p:grpSp>
            <p:nvGrpSpPr>
              <p:cNvPr id="23565" name="组合 72"/>
              <p:cNvGrpSpPr/>
              <p:nvPr/>
            </p:nvGrpSpPr>
            <p:grpSpPr>
              <a:xfrm>
                <a:off x="740681" y="1966911"/>
                <a:ext cx="7530175" cy="1342865"/>
                <a:chOff x="3957026" y="2388304"/>
                <a:chExt cx="11799115" cy="2084835"/>
              </a:xfrm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3957026" y="2735777"/>
                  <a:ext cx="11799610" cy="1737362"/>
                </a:xfrm>
                <a:prstGeom prst="rect">
                  <a:avLst/>
                </a:prstGeom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0" name="任意多边形 19"/>
                <p:cNvSpPr/>
                <p:nvPr/>
              </p:nvSpPr>
              <p:spPr>
                <a:xfrm>
                  <a:off x="4631218" y="2388304"/>
                  <a:ext cx="3445597" cy="576656"/>
                </a:xfrm>
                <a:custGeom>
                  <a:avLst/>
                  <a:gdLst>
                    <a:gd name="connsiteX0" fmla="*/ 0 w 4267200"/>
                    <a:gd name="connsiteY0" fmla="*/ 201820 h 1210897"/>
                    <a:gd name="connsiteX1" fmla="*/ 201820 w 4267200"/>
                    <a:gd name="connsiteY1" fmla="*/ 0 h 1210897"/>
                    <a:gd name="connsiteX2" fmla="*/ 4065380 w 4267200"/>
                    <a:gd name="connsiteY2" fmla="*/ 0 h 1210897"/>
                    <a:gd name="connsiteX3" fmla="*/ 4267200 w 4267200"/>
                    <a:gd name="connsiteY3" fmla="*/ 201820 h 1210897"/>
                    <a:gd name="connsiteX4" fmla="*/ 4267200 w 4267200"/>
                    <a:gd name="connsiteY4" fmla="*/ 1009077 h 1210897"/>
                    <a:gd name="connsiteX5" fmla="*/ 4065380 w 4267200"/>
                    <a:gd name="connsiteY5" fmla="*/ 1210897 h 1210897"/>
                    <a:gd name="connsiteX6" fmla="*/ 201820 w 4267200"/>
                    <a:gd name="connsiteY6" fmla="*/ 1210897 h 1210897"/>
                    <a:gd name="connsiteX7" fmla="*/ 0 w 4267200"/>
                    <a:gd name="connsiteY7" fmla="*/ 1009077 h 1210897"/>
                    <a:gd name="connsiteX8" fmla="*/ 0 w 4267200"/>
                    <a:gd name="connsiteY8" fmla="*/ 201820 h 121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67200" h="1210897">
                      <a:moveTo>
                        <a:pt x="0" y="201820"/>
                      </a:moveTo>
                      <a:cubicBezTo>
                        <a:pt x="0" y="90358"/>
                        <a:pt x="90358" y="0"/>
                        <a:pt x="201820" y="0"/>
                      </a:cubicBezTo>
                      <a:lnTo>
                        <a:pt x="4065380" y="0"/>
                      </a:lnTo>
                      <a:cubicBezTo>
                        <a:pt x="4176842" y="0"/>
                        <a:pt x="4267200" y="90358"/>
                        <a:pt x="4267200" y="201820"/>
                      </a:cubicBezTo>
                      <a:lnTo>
                        <a:pt x="4267200" y="1009077"/>
                      </a:lnTo>
                      <a:cubicBezTo>
                        <a:pt x="4267200" y="1120539"/>
                        <a:pt x="4176842" y="1210897"/>
                        <a:pt x="4065380" y="1210897"/>
                      </a:cubicBezTo>
                      <a:lnTo>
                        <a:pt x="201820" y="1210897"/>
                      </a:lnTo>
                      <a:cubicBezTo>
                        <a:pt x="90358" y="1210897"/>
                        <a:pt x="0" y="1120539"/>
                        <a:pt x="0" y="1009077"/>
                      </a:cubicBezTo>
                      <a:lnTo>
                        <a:pt x="0" y="20182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220401" tIns="59111" rIns="220401" bIns="59111" spcCol="1270" anchor="ctr"/>
                <a:lstStyle/>
                <a:p>
                  <a:pPr marL="0" marR="0" lvl="0" indent="0" algn="l" defTabSz="288925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6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566" name="矩形 75"/>
              <p:cNvSpPr/>
              <p:nvPr/>
            </p:nvSpPr>
            <p:spPr>
              <a:xfrm>
                <a:off x="1238013" y="1976436"/>
                <a:ext cx="2109788" cy="3683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基本语法格式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564" name="矩形 5"/>
            <p:cNvSpPr/>
            <p:nvPr/>
          </p:nvSpPr>
          <p:spPr>
            <a:xfrm>
              <a:off x="1073709" y="2526012"/>
              <a:ext cx="7270498" cy="4588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transform:translate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x-value,y-value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;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130300" y="4252913"/>
            <a:ext cx="6348413" cy="1579562"/>
            <a:chOff x="1143000" y="4646937"/>
            <a:chExt cx="6348412" cy="1578663"/>
          </a:xfrm>
        </p:grpSpPr>
        <p:sp>
          <p:nvSpPr>
            <p:cNvPr id="23" name="圆角矩形标注 22"/>
            <p:cNvSpPr/>
            <p:nvPr/>
          </p:nvSpPr>
          <p:spPr bwMode="auto">
            <a:xfrm rot="10800000">
              <a:off x="1143000" y="4646937"/>
              <a:ext cx="6348412" cy="1578663"/>
            </a:xfrm>
            <a:prstGeom prst="wedgeRoundRectCallout">
              <a:avLst/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562" name="矩形 20"/>
            <p:cNvSpPr/>
            <p:nvPr/>
          </p:nvSpPr>
          <p:spPr>
            <a:xfrm>
              <a:off x="1371061" y="4838857"/>
              <a:ext cx="5892287" cy="12003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indent="457200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x-value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指元素在水平方向上移动的距离，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y-value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指元素在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垂直方向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上移动的距离。如果省略了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第二个参数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，则取默认值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。当值为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负数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时，表示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反方向移动元素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560" name="标题 1"/>
          <p:cNvSpPr/>
          <p:nvPr/>
        </p:nvSpPr>
        <p:spPr>
          <a:xfrm>
            <a:off x="1647825" y="2381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10.2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变形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custDataLst>
      <p:tags r:id="rId7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图示 3"/>
          <p:cNvGraphicFramePr/>
          <p:nvPr/>
        </p:nvGraphicFramePr>
        <p:xfrm>
          <a:off x="711200" y="2082800"/>
          <a:ext cx="7533467" cy="72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矩形 1"/>
          <p:cNvSpPr/>
          <p:nvPr/>
        </p:nvSpPr>
        <p:spPr>
          <a:xfrm>
            <a:off x="738188" y="3059113"/>
            <a:ext cx="3624262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translate</a:t>
            </a:r>
            <a:r>
              <a:rPr lang="zh-CN" altLang="zh-CN" sz="2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（）方法平移示意图</a:t>
            </a:r>
            <a:endParaRPr lang="zh-CN" altLang="zh-CN" sz="2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0" name="Rectangle 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5779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8363" y="3722688"/>
            <a:ext cx="4576762" cy="2446337"/>
          </a:xfrm>
          <a:prstGeom prst="rect">
            <a:avLst/>
          </a:prstGeom>
          <a:noFill/>
          <a:ln w="28575">
            <a:noFill/>
          </a:ln>
        </p:spPr>
      </p:pic>
      <p:grpSp>
        <p:nvGrpSpPr>
          <p:cNvPr id="26" name="组合 25"/>
          <p:cNvGrpSpPr/>
          <p:nvPr/>
        </p:nvGrpSpPr>
        <p:grpSpPr>
          <a:xfrm>
            <a:off x="3403600" y="4381500"/>
            <a:ext cx="1250950" cy="393700"/>
            <a:chOff x="3352800" y="4381500"/>
            <a:chExt cx="1251046" cy="393700"/>
          </a:xfrm>
        </p:grpSpPr>
        <p:sp>
          <p:nvSpPr>
            <p:cNvPr id="24591" name="椭圆 20"/>
            <p:cNvSpPr/>
            <p:nvPr/>
          </p:nvSpPr>
          <p:spPr>
            <a:xfrm>
              <a:off x="3352800" y="4381500"/>
              <a:ext cx="393700" cy="393700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eaLnBrk="1" hangingPunct="1"/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592" name="TextBox 24"/>
            <p:cNvSpPr txBox="1"/>
            <p:nvPr/>
          </p:nvSpPr>
          <p:spPr>
            <a:xfrm>
              <a:off x="3727450" y="4395401"/>
              <a:ext cx="87639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基点</a:t>
              </a:r>
              <a:endPara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583" name="标题 1"/>
          <p:cNvSpPr/>
          <p:nvPr/>
        </p:nvSpPr>
        <p:spPr>
          <a:xfrm>
            <a:off x="1647825" y="2381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10.2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变形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4584" name="组合 14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16" name="矩形 15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4590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4585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2D</a:t>
            </a: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转换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6" name="TextBox 1"/>
          <p:cNvSpPr txBox="1"/>
          <p:nvPr/>
        </p:nvSpPr>
        <p:spPr>
          <a:xfrm>
            <a:off x="1649413" y="1244600"/>
            <a:ext cx="12747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10.2.2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8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标题 1"/>
          <p:cNvSpPr/>
          <p:nvPr/>
        </p:nvSpPr>
        <p:spPr>
          <a:xfrm>
            <a:off x="250825" y="1365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</a:t>
            </a: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10.2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变形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711200" y="2082800"/>
          <a:ext cx="7533467" cy="72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715963" y="3038475"/>
            <a:ext cx="7602537" cy="1343025"/>
            <a:chOff x="740681" y="1966911"/>
            <a:chExt cx="7603526" cy="1342865"/>
          </a:xfrm>
        </p:grpSpPr>
        <p:grpSp>
          <p:nvGrpSpPr>
            <p:cNvPr id="25615" name="组合 51"/>
            <p:cNvGrpSpPr/>
            <p:nvPr/>
          </p:nvGrpSpPr>
          <p:grpSpPr>
            <a:xfrm>
              <a:off x="740681" y="1966911"/>
              <a:ext cx="7530175" cy="1342865"/>
              <a:chOff x="740681" y="1966911"/>
              <a:chExt cx="7530175" cy="1342865"/>
            </a:xfrm>
          </p:grpSpPr>
          <p:grpSp>
            <p:nvGrpSpPr>
              <p:cNvPr id="25617" name="组合 72"/>
              <p:cNvGrpSpPr/>
              <p:nvPr/>
            </p:nvGrpSpPr>
            <p:grpSpPr>
              <a:xfrm>
                <a:off x="740681" y="1966911"/>
                <a:ext cx="7530175" cy="1342865"/>
                <a:chOff x="3957026" y="2388304"/>
                <a:chExt cx="11799115" cy="2084835"/>
              </a:xfrm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3957026" y="2735777"/>
                  <a:ext cx="11799610" cy="1737362"/>
                </a:xfrm>
                <a:prstGeom prst="rect">
                  <a:avLst/>
                </a:prstGeom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0" name="任意多边形 19"/>
                <p:cNvSpPr/>
                <p:nvPr/>
              </p:nvSpPr>
              <p:spPr>
                <a:xfrm>
                  <a:off x="4631218" y="2388304"/>
                  <a:ext cx="3445597" cy="576656"/>
                </a:xfrm>
                <a:custGeom>
                  <a:avLst/>
                  <a:gdLst>
                    <a:gd name="connsiteX0" fmla="*/ 0 w 4267200"/>
                    <a:gd name="connsiteY0" fmla="*/ 201820 h 1210897"/>
                    <a:gd name="connsiteX1" fmla="*/ 201820 w 4267200"/>
                    <a:gd name="connsiteY1" fmla="*/ 0 h 1210897"/>
                    <a:gd name="connsiteX2" fmla="*/ 4065380 w 4267200"/>
                    <a:gd name="connsiteY2" fmla="*/ 0 h 1210897"/>
                    <a:gd name="connsiteX3" fmla="*/ 4267200 w 4267200"/>
                    <a:gd name="connsiteY3" fmla="*/ 201820 h 1210897"/>
                    <a:gd name="connsiteX4" fmla="*/ 4267200 w 4267200"/>
                    <a:gd name="connsiteY4" fmla="*/ 1009077 h 1210897"/>
                    <a:gd name="connsiteX5" fmla="*/ 4065380 w 4267200"/>
                    <a:gd name="connsiteY5" fmla="*/ 1210897 h 1210897"/>
                    <a:gd name="connsiteX6" fmla="*/ 201820 w 4267200"/>
                    <a:gd name="connsiteY6" fmla="*/ 1210897 h 1210897"/>
                    <a:gd name="connsiteX7" fmla="*/ 0 w 4267200"/>
                    <a:gd name="connsiteY7" fmla="*/ 1009077 h 1210897"/>
                    <a:gd name="connsiteX8" fmla="*/ 0 w 4267200"/>
                    <a:gd name="connsiteY8" fmla="*/ 201820 h 121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67200" h="1210897">
                      <a:moveTo>
                        <a:pt x="0" y="201820"/>
                      </a:moveTo>
                      <a:cubicBezTo>
                        <a:pt x="0" y="90358"/>
                        <a:pt x="90358" y="0"/>
                        <a:pt x="201820" y="0"/>
                      </a:cubicBezTo>
                      <a:lnTo>
                        <a:pt x="4065380" y="0"/>
                      </a:lnTo>
                      <a:cubicBezTo>
                        <a:pt x="4176842" y="0"/>
                        <a:pt x="4267200" y="90358"/>
                        <a:pt x="4267200" y="201820"/>
                      </a:cubicBezTo>
                      <a:lnTo>
                        <a:pt x="4267200" y="1009077"/>
                      </a:lnTo>
                      <a:cubicBezTo>
                        <a:pt x="4267200" y="1120539"/>
                        <a:pt x="4176842" y="1210897"/>
                        <a:pt x="4065380" y="1210897"/>
                      </a:cubicBezTo>
                      <a:lnTo>
                        <a:pt x="201820" y="1210897"/>
                      </a:lnTo>
                      <a:cubicBezTo>
                        <a:pt x="90358" y="1210897"/>
                        <a:pt x="0" y="1120539"/>
                        <a:pt x="0" y="1009077"/>
                      </a:cubicBezTo>
                      <a:lnTo>
                        <a:pt x="0" y="20182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220401" tIns="59111" rIns="220401" bIns="59111" spcCol="1270" anchor="ctr"/>
                <a:lstStyle/>
                <a:p>
                  <a:pPr marL="0" marR="0" lvl="0" indent="0" algn="l" defTabSz="288925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6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618" name="矩形 75"/>
              <p:cNvSpPr/>
              <p:nvPr/>
            </p:nvSpPr>
            <p:spPr>
              <a:xfrm>
                <a:off x="1238013" y="1976436"/>
                <a:ext cx="2109788" cy="3683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基本语法格式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5616" name="矩形 5"/>
            <p:cNvSpPr/>
            <p:nvPr/>
          </p:nvSpPr>
          <p:spPr>
            <a:xfrm>
              <a:off x="1073709" y="2526012"/>
              <a:ext cx="7270498" cy="4588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transform:scale(x-axis,y-axis);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130300" y="4252913"/>
            <a:ext cx="6348413" cy="1931987"/>
            <a:chOff x="1143000" y="4646936"/>
            <a:chExt cx="6348412" cy="1931663"/>
          </a:xfrm>
        </p:grpSpPr>
        <p:sp>
          <p:nvSpPr>
            <p:cNvPr id="23" name="圆角矩形标注 22"/>
            <p:cNvSpPr/>
            <p:nvPr/>
          </p:nvSpPr>
          <p:spPr bwMode="auto">
            <a:xfrm rot="10800000">
              <a:off x="1143000" y="4646936"/>
              <a:ext cx="6348412" cy="1931663"/>
            </a:xfrm>
            <a:prstGeom prst="wedgeRoundRectCallout">
              <a:avLst/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14" name="矩形 20"/>
            <p:cNvSpPr/>
            <p:nvPr/>
          </p:nvSpPr>
          <p:spPr>
            <a:xfrm>
              <a:off x="1371061" y="4813457"/>
              <a:ext cx="5892287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indent="457200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x-axis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y-axis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参数值可以是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正数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负数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小数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正数值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表示基于指定的宽度和高度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放大元素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负数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值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不会缩小元素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，而是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反转元素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（如文字被反转），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然后再缩放元素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。如果第二个参数省略，则第二个参数等于第一个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参数值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606" name="组合 17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21" name="矩形 20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5612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5607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2D</a:t>
            </a: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转换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8" name="TextBox 1"/>
          <p:cNvSpPr txBox="1"/>
          <p:nvPr/>
        </p:nvSpPr>
        <p:spPr>
          <a:xfrm>
            <a:off x="1649413" y="1244600"/>
            <a:ext cx="12747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10.2.2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标题 1"/>
          <p:cNvSpPr/>
          <p:nvPr/>
        </p:nvSpPr>
        <p:spPr>
          <a:xfrm>
            <a:off x="250825" y="1365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</a:t>
            </a: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10.2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变形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711200" y="2082800"/>
          <a:ext cx="7533467" cy="72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1" name="矩形 20"/>
          <p:cNvSpPr/>
          <p:nvPr/>
        </p:nvSpPr>
        <p:spPr>
          <a:xfrm>
            <a:off x="738188" y="3059113"/>
            <a:ext cx="280987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scale()</a:t>
            </a:r>
            <a:r>
              <a:rPr lang="zh-CN" altLang="en-US" sz="2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方法缩放示意图</a:t>
            </a:r>
            <a:endParaRPr lang="zh-CN" altLang="zh-CN" sz="2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22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8800" y="3600450"/>
            <a:ext cx="2844800" cy="28098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6630" name="组合 10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12" name="矩形 11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6636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6631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2D</a:t>
            </a: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转换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2" name="TextBox 1"/>
          <p:cNvSpPr txBox="1"/>
          <p:nvPr/>
        </p:nvSpPr>
        <p:spPr>
          <a:xfrm>
            <a:off x="1649413" y="1244600"/>
            <a:ext cx="12747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10.2.2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8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标题 1"/>
          <p:cNvSpPr/>
          <p:nvPr/>
        </p:nvSpPr>
        <p:spPr>
          <a:xfrm>
            <a:off x="250825" y="1365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</a:t>
            </a: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10.2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变形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711200" y="2082800"/>
          <a:ext cx="7533467" cy="72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715963" y="3038475"/>
            <a:ext cx="7602537" cy="1343025"/>
            <a:chOff x="740681" y="1966911"/>
            <a:chExt cx="7603526" cy="1342865"/>
          </a:xfrm>
        </p:grpSpPr>
        <p:grpSp>
          <p:nvGrpSpPr>
            <p:cNvPr id="27663" name="组合 51"/>
            <p:cNvGrpSpPr/>
            <p:nvPr/>
          </p:nvGrpSpPr>
          <p:grpSpPr>
            <a:xfrm>
              <a:off x="740681" y="1966911"/>
              <a:ext cx="7530175" cy="1342865"/>
              <a:chOff x="740681" y="1966911"/>
              <a:chExt cx="7530175" cy="1342865"/>
            </a:xfrm>
          </p:grpSpPr>
          <p:grpSp>
            <p:nvGrpSpPr>
              <p:cNvPr id="27665" name="组合 72"/>
              <p:cNvGrpSpPr/>
              <p:nvPr/>
            </p:nvGrpSpPr>
            <p:grpSpPr>
              <a:xfrm>
                <a:off x="740681" y="1966911"/>
                <a:ext cx="7530175" cy="1342865"/>
                <a:chOff x="3957026" y="2388304"/>
                <a:chExt cx="11799115" cy="2084835"/>
              </a:xfrm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3957026" y="2735777"/>
                  <a:ext cx="11799610" cy="1737362"/>
                </a:xfrm>
                <a:prstGeom prst="rect">
                  <a:avLst/>
                </a:prstGeom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0" name="任意多边形 19"/>
                <p:cNvSpPr/>
                <p:nvPr/>
              </p:nvSpPr>
              <p:spPr>
                <a:xfrm>
                  <a:off x="4631218" y="2388304"/>
                  <a:ext cx="3445597" cy="576656"/>
                </a:xfrm>
                <a:custGeom>
                  <a:avLst/>
                  <a:gdLst>
                    <a:gd name="connsiteX0" fmla="*/ 0 w 4267200"/>
                    <a:gd name="connsiteY0" fmla="*/ 201820 h 1210897"/>
                    <a:gd name="connsiteX1" fmla="*/ 201820 w 4267200"/>
                    <a:gd name="connsiteY1" fmla="*/ 0 h 1210897"/>
                    <a:gd name="connsiteX2" fmla="*/ 4065380 w 4267200"/>
                    <a:gd name="connsiteY2" fmla="*/ 0 h 1210897"/>
                    <a:gd name="connsiteX3" fmla="*/ 4267200 w 4267200"/>
                    <a:gd name="connsiteY3" fmla="*/ 201820 h 1210897"/>
                    <a:gd name="connsiteX4" fmla="*/ 4267200 w 4267200"/>
                    <a:gd name="connsiteY4" fmla="*/ 1009077 h 1210897"/>
                    <a:gd name="connsiteX5" fmla="*/ 4065380 w 4267200"/>
                    <a:gd name="connsiteY5" fmla="*/ 1210897 h 1210897"/>
                    <a:gd name="connsiteX6" fmla="*/ 201820 w 4267200"/>
                    <a:gd name="connsiteY6" fmla="*/ 1210897 h 1210897"/>
                    <a:gd name="connsiteX7" fmla="*/ 0 w 4267200"/>
                    <a:gd name="connsiteY7" fmla="*/ 1009077 h 1210897"/>
                    <a:gd name="connsiteX8" fmla="*/ 0 w 4267200"/>
                    <a:gd name="connsiteY8" fmla="*/ 201820 h 121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67200" h="1210897">
                      <a:moveTo>
                        <a:pt x="0" y="201820"/>
                      </a:moveTo>
                      <a:cubicBezTo>
                        <a:pt x="0" y="90358"/>
                        <a:pt x="90358" y="0"/>
                        <a:pt x="201820" y="0"/>
                      </a:cubicBezTo>
                      <a:lnTo>
                        <a:pt x="4065380" y="0"/>
                      </a:lnTo>
                      <a:cubicBezTo>
                        <a:pt x="4176842" y="0"/>
                        <a:pt x="4267200" y="90358"/>
                        <a:pt x="4267200" y="201820"/>
                      </a:cubicBezTo>
                      <a:lnTo>
                        <a:pt x="4267200" y="1009077"/>
                      </a:lnTo>
                      <a:cubicBezTo>
                        <a:pt x="4267200" y="1120539"/>
                        <a:pt x="4176842" y="1210897"/>
                        <a:pt x="4065380" y="1210897"/>
                      </a:cubicBezTo>
                      <a:lnTo>
                        <a:pt x="201820" y="1210897"/>
                      </a:lnTo>
                      <a:cubicBezTo>
                        <a:pt x="90358" y="1210897"/>
                        <a:pt x="0" y="1120539"/>
                        <a:pt x="0" y="1009077"/>
                      </a:cubicBezTo>
                      <a:lnTo>
                        <a:pt x="0" y="20182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220401" tIns="59111" rIns="220401" bIns="59111" spcCol="1270" anchor="ctr"/>
                <a:lstStyle/>
                <a:p>
                  <a:pPr marL="0" marR="0" lvl="0" indent="0" algn="l" defTabSz="288925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6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666" name="矩形 75"/>
              <p:cNvSpPr/>
              <p:nvPr/>
            </p:nvSpPr>
            <p:spPr>
              <a:xfrm>
                <a:off x="1238013" y="1976436"/>
                <a:ext cx="2109788" cy="3683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基本语法格式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664" name="矩形 5"/>
            <p:cNvSpPr/>
            <p:nvPr/>
          </p:nvSpPr>
          <p:spPr>
            <a:xfrm>
              <a:off x="1073709" y="2526012"/>
              <a:ext cx="7270498" cy="4588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transform:skew(x-angle,y-angle);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130300" y="4252913"/>
            <a:ext cx="6348413" cy="1614487"/>
            <a:chOff x="1143000" y="4646936"/>
            <a:chExt cx="6348412" cy="1614164"/>
          </a:xfrm>
        </p:grpSpPr>
        <p:sp>
          <p:nvSpPr>
            <p:cNvPr id="23" name="圆角矩形标注 22"/>
            <p:cNvSpPr/>
            <p:nvPr/>
          </p:nvSpPr>
          <p:spPr bwMode="auto">
            <a:xfrm rot="10800000">
              <a:off x="1143000" y="4646936"/>
              <a:ext cx="6348412" cy="1614164"/>
            </a:xfrm>
            <a:prstGeom prst="wedgeRoundRectCallout">
              <a:avLst/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62" name="矩形 20"/>
            <p:cNvSpPr/>
            <p:nvPr/>
          </p:nvSpPr>
          <p:spPr>
            <a:xfrm>
              <a:off x="1371061" y="4813457"/>
              <a:ext cx="5892287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indent="457200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参数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x-angle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y-angle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表示角度值，第一个参数表示相对于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轴进行倾斜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，第二个参数表示相对于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轴进行倾斜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，如果省略了第二个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参数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，则取默认值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654" name="组合 17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21" name="矩形 20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7660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7655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2D</a:t>
            </a: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转换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6" name="TextBox 1"/>
          <p:cNvSpPr txBox="1"/>
          <p:nvPr/>
        </p:nvSpPr>
        <p:spPr>
          <a:xfrm>
            <a:off x="1649413" y="1244600"/>
            <a:ext cx="12747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10.2.2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标题 1"/>
          <p:cNvSpPr/>
          <p:nvPr/>
        </p:nvSpPr>
        <p:spPr>
          <a:xfrm>
            <a:off x="250825" y="1365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</a:t>
            </a: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10.2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变形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711200" y="2082800"/>
          <a:ext cx="7533467" cy="72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1" name="矩形 20"/>
          <p:cNvSpPr/>
          <p:nvPr/>
        </p:nvSpPr>
        <p:spPr>
          <a:xfrm>
            <a:off x="738188" y="3059113"/>
            <a:ext cx="280987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skew()</a:t>
            </a:r>
            <a:r>
              <a:rPr lang="zh-CN" altLang="en-US" sz="2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方法倾斜示意图</a:t>
            </a:r>
            <a:endParaRPr lang="zh-CN" altLang="zh-CN" sz="2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77" name="Rectangle 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82947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6825" y="3741738"/>
            <a:ext cx="4016375" cy="2740025"/>
          </a:xfrm>
          <a:prstGeom prst="rect">
            <a:avLst/>
          </a:prstGeom>
          <a:noFill/>
          <a:ln w="28575">
            <a:noFill/>
          </a:ln>
        </p:spPr>
      </p:pic>
      <p:grpSp>
        <p:nvGrpSpPr>
          <p:cNvPr id="28679" name="组合 11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13" name="矩形 12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8685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8680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2D</a:t>
            </a: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转换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1" name="TextBox 1"/>
          <p:cNvSpPr txBox="1"/>
          <p:nvPr/>
        </p:nvSpPr>
        <p:spPr>
          <a:xfrm>
            <a:off x="1649413" y="1244600"/>
            <a:ext cx="12747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10.2.2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8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标题 1"/>
          <p:cNvSpPr/>
          <p:nvPr/>
        </p:nvSpPr>
        <p:spPr>
          <a:xfrm>
            <a:off x="250825" y="1365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</a:t>
            </a: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10.2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变形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711200" y="2082800"/>
          <a:ext cx="7533467" cy="72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715963" y="3038475"/>
            <a:ext cx="7602537" cy="1343025"/>
            <a:chOff x="740681" y="1966911"/>
            <a:chExt cx="7603526" cy="1342865"/>
          </a:xfrm>
        </p:grpSpPr>
        <p:grpSp>
          <p:nvGrpSpPr>
            <p:cNvPr id="29711" name="组合 51"/>
            <p:cNvGrpSpPr/>
            <p:nvPr/>
          </p:nvGrpSpPr>
          <p:grpSpPr>
            <a:xfrm>
              <a:off x="740681" y="1966911"/>
              <a:ext cx="7530175" cy="1342865"/>
              <a:chOff x="740681" y="1966911"/>
              <a:chExt cx="7530175" cy="1342865"/>
            </a:xfrm>
          </p:grpSpPr>
          <p:grpSp>
            <p:nvGrpSpPr>
              <p:cNvPr id="29713" name="组合 72"/>
              <p:cNvGrpSpPr/>
              <p:nvPr/>
            </p:nvGrpSpPr>
            <p:grpSpPr>
              <a:xfrm>
                <a:off x="740681" y="1966911"/>
                <a:ext cx="7530175" cy="1342865"/>
                <a:chOff x="3957026" y="2388304"/>
                <a:chExt cx="11799115" cy="2084835"/>
              </a:xfrm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3957026" y="2735777"/>
                  <a:ext cx="11799610" cy="1737362"/>
                </a:xfrm>
                <a:prstGeom prst="rect">
                  <a:avLst/>
                </a:prstGeom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0" name="任意多边形 19"/>
                <p:cNvSpPr/>
                <p:nvPr/>
              </p:nvSpPr>
              <p:spPr>
                <a:xfrm>
                  <a:off x="4631218" y="2388304"/>
                  <a:ext cx="3445597" cy="576656"/>
                </a:xfrm>
                <a:custGeom>
                  <a:avLst/>
                  <a:gdLst>
                    <a:gd name="connsiteX0" fmla="*/ 0 w 4267200"/>
                    <a:gd name="connsiteY0" fmla="*/ 201820 h 1210897"/>
                    <a:gd name="connsiteX1" fmla="*/ 201820 w 4267200"/>
                    <a:gd name="connsiteY1" fmla="*/ 0 h 1210897"/>
                    <a:gd name="connsiteX2" fmla="*/ 4065380 w 4267200"/>
                    <a:gd name="connsiteY2" fmla="*/ 0 h 1210897"/>
                    <a:gd name="connsiteX3" fmla="*/ 4267200 w 4267200"/>
                    <a:gd name="connsiteY3" fmla="*/ 201820 h 1210897"/>
                    <a:gd name="connsiteX4" fmla="*/ 4267200 w 4267200"/>
                    <a:gd name="connsiteY4" fmla="*/ 1009077 h 1210897"/>
                    <a:gd name="connsiteX5" fmla="*/ 4065380 w 4267200"/>
                    <a:gd name="connsiteY5" fmla="*/ 1210897 h 1210897"/>
                    <a:gd name="connsiteX6" fmla="*/ 201820 w 4267200"/>
                    <a:gd name="connsiteY6" fmla="*/ 1210897 h 1210897"/>
                    <a:gd name="connsiteX7" fmla="*/ 0 w 4267200"/>
                    <a:gd name="connsiteY7" fmla="*/ 1009077 h 1210897"/>
                    <a:gd name="connsiteX8" fmla="*/ 0 w 4267200"/>
                    <a:gd name="connsiteY8" fmla="*/ 201820 h 121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67200" h="1210897">
                      <a:moveTo>
                        <a:pt x="0" y="201820"/>
                      </a:moveTo>
                      <a:cubicBezTo>
                        <a:pt x="0" y="90358"/>
                        <a:pt x="90358" y="0"/>
                        <a:pt x="201820" y="0"/>
                      </a:cubicBezTo>
                      <a:lnTo>
                        <a:pt x="4065380" y="0"/>
                      </a:lnTo>
                      <a:cubicBezTo>
                        <a:pt x="4176842" y="0"/>
                        <a:pt x="4267200" y="90358"/>
                        <a:pt x="4267200" y="201820"/>
                      </a:cubicBezTo>
                      <a:lnTo>
                        <a:pt x="4267200" y="1009077"/>
                      </a:lnTo>
                      <a:cubicBezTo>
                        <a:pt x="4267200" y="1120539"/>
                        <a:pt x="4176842" y="1210897"/>
                        <a:pt x="4065380" y="1210897"/>
                      </a:cubicBezTo>
                      <a:lnTo>
                        <a:pt x="201820" y="1210897"/>
                      </a:lnTo>
                      <a:cubicBezTo>
                        <a:pt x="90358" y="1210897"/>
                        <a:pt x="0" y="1120539"/>
                        <a:pt x="0" y="1009077"/>
                      </a:cubicBezTo>
                      <a:lnTo>
                        <a:pt x="0" y="20182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220401" tIns="59111" rIns="220401" bIns="59111" spcCol="1270" anchor="ctr"/>
                <a:lstStyle/>
                <a:p>
                  <a:pPr marL="0" marR="0" lvl="0" indent="0" algn="l" defTabSz="288925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6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714" name="矩形 75"/>
              <p:cNvSpPr/>
              <p:nvPr/>
            </p:nvSpPr>
            <p:spPr>
              <a:xfrm>
                <a:off x="1238013" y="1976436"/>
                <a:ext cx="2109788" cy="3683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基本语法格式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712" name="矩形 5"/>
            <p:cNvSpPr/>
            <p:nvPr/>
          </p:nvSpPr>
          <p:spPr>
            <a:xfrm>
              <a:off x="1073709" y="2526012"/>
              <a:ext cx="7270498" cy="4588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transform:rotate(angle);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130300" y="4278313"/>
            <a:ext cx="6348413" cy="1144587"/>
            <a:chOff x="1143000" y="4646936"/>
            <a:chExt cx="6348412" cy="1144264"/>
          </a:xfrm>
        </p:grpSpPr>
        <p:sp>
          <p:nvSpPr>
            <p:cNvPr id="23" name="圆角矩形标注 22"/>
            <p:cNvSpPr/>
            <p:nvPr/>
          </p:nvSpPr>
          <p:spPr bwMode="auto">
            <a:xfrm rot="10800000">
              <a:off x="1143000" y="4646936"/>
              <a:ext cx="6348412" cy="1144264"/>
            </a:xfrm>
            <a:prstGeom prst="wedgeRoundRectCallout">
              <a:avLst/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10" name="矩形 20"/>
            <p:cNvSpPr/>
            <p:nvPr/>
          </p:nvSpPr>
          <p:spPr>
            <a:xfrm>
              <a:off x="1371061" y="4813457"/>
              <a:ext cx="5892287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indent="457200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参数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angle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表示要旋转的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角度值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。如果角度为正数值，则按照顺时针进行旋转，否则，按照逆时针旋转。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702" name="组合 17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21" name="矩形 20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9708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9703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2D</a:t>
            </a: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转换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704" name="TextBox 1"/>
          <p:cNvSpPr txBox="1"/>
          <p:nvPr/>
        </p:nvSpPr>
        <p:spPr>
          <a:xfrm>
            <a:off x="1649413" y="1244600"/>
            <a:ext cx="12747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10.2.2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标题 1"/>
          <p:cNvSpPr/>
          <p:nvPr/>
        </p:nvSpPr>
        <p:spPr>
          <a:xfrm>
            <a:off x="250825" y="1365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</a:t>
            </a: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10.2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变形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711200" y="2082800"/>
          <a:ext cx="7533467" cy="72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1" name="矩形 20"/>
          <p:cNvSpPr/>
          <p:nvPr/>
        </p:nvSpPr>
        <p:spPr>
          <a:xfrm>
            <a:off x="738188" y="3059113"/>
            <a:ext cx="296227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rotate()</a:t>
            </a:r>
            <a:r>
              <a:rPr lang="zh-CN" altLang="en-US" sz="2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方法旋转示意图</a:t>
            </a:r>
            <a:endParaRPr lang="zh-CN" altLang="zh-CN" sz="2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6018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3913" y="3873500"/>
            <a:ext cx="2649537" cy="2413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26" name="组合 10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12" name="矩形 11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0732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0727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2D</a:t>
            </a: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转换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8" name="TextBox 1"/>
          <p:cNvSpPr txBox="1"/>
          <p:nvPr/>
        </p:nvSpPr>
        <p:spPr>
          <a:xfrm>
            <a:off x="1649413" y="1244600"/>
            <a:ext cx="12747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10.2.2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8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" name="标题 1"/>
          <p:cNvSpPr/>
          <p:nvPr/>
        </p:nvSpPr>
        <p:spPr>
          <a:xfrm>
            <a:off x="1635125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目录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>
            <a:off x="4127500" y="3155950"/>
            <a:ext cx="2943225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ysDot"/>
            <a:headEnd type="oval" w="sm" len="sm"/>
            <a:tailEnd type="oval" w="sm" len="sm"/>
          </a:ln>
          <a:effectLst/>
        </p:spPr>
      </p:cxnSp>
      <p:sp>
        <p:nvSpPr>
          <p:cNvPr id="4100" name="矩形 36"/>
          <p:cNvSpPr/>
          <p:nvPr/>
        </p:nvSpPr>
        <p:spPr>
          <a:xfrm flipH="1">
            <a:off x="4010025" y="2652713"/>
            <a:ext cx="80010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变形</a:t>
            </a:r>
            <a:endParaRPr lang="zh-CN" altLang="en-US" sz="24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1" name="组合 111"/>
          <p:cNvGrpSpPr/>
          <p:nvPr/>
        </p:nvGrpSpPr>
        <p:grpSpPr>
          <a:xfrm rot="-12767">
            <a:off x="3005138" y="2652713"/>
            <a:ext cx="892175" cy="954087"/>
            <a:chOff x="1936620" y="1275606"/>
            <a:chExt cx="1307634" cy="1728192"/>
          </a:xfrm>
        </p:grpSpPr>
        <p:grpSp>
          <p:nvGrpSpPr>
            <p:cNvPr id="4127" name="组合 112"/>
            <p:cNvGrpSpPr/>
            <p:nvPr/>
          </p:nvGrpSpPr>
          <p:grpSpPr>
            <a:xfrm>
              <a:off x="1936620" y="1275606"/>
              <a:ext cx="1296142" cy="1728192"/>
              <a:chOff x="1907704" y="1275606"/>
              <a:chExt cx="1296142" cy="1728192"/>
            </a:xfrm>
          </p:grpSpPr>
          <p:sp>
            <p:nvSpPr>
              <p:cNvPr id="115" name="圆角矩形 114"/>
              <p:cNvSpPr/>
              <p:nvPr/>
            </p:nvSpPr>
            <p:spPr>
              <a:xfrm>
                <a:off x="1907704" y="1275579"/>
                <a:ext cx="1296000" cy="1728192"/>
              </a:xfrm>
              <a:prstGeom prst="roundRect">
                <a:avLst/>
              </a:prstGeom>
              <a:solidFill>
                <a:srgbClr val="1369B2"/>
              </a:solidFill>
              <a:ln w="25400" cap="flat" cmpd="sng" algn="ctr">
                <a:noFill/>
                <a:prstDash val="solid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rPr>
                  <a:t>10.2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汉仪综艺体简" pitchFamily="49" charset="-122"/>
                  <a:cs typeface="+mn-cs"/>
                </a:endParaRPr>
              </a:p>
            </p:txBody>
          </p:sp>
          <p:sp>
            <p:nvSpPr>
              <p:cNvPr id="116" name="圆角矩形 115"/>
              <p:cNvSpPr/>
              <p:nvPr/>
            </p:nvSpPr>
            <p:spPr>
              <a:xfrm>
                <a:off x="1961219" y="1347466"/>
                <a:ext cx="1188971" cy="1584417"/>
              </a:xfrm>
              <a:prstGeom prst="roundRect">
                <a:avLst/>
              </a:prstGeom>
              <a:noFill/>
              <a:ln w="158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汉仪综艺体简" pitchFamily="49" charset="-122"/>
                  <a:cs typeface="+mn-cs"/>
                </a:endParaRPr>
              </a:p>
            </p:txBody>
          </p:sp>
        </p:grpSp>
        <p:sp>
          <p:nvSpPr>
            <p:cNvPr id="114" name="圆角矩形 5"/>
            <p:cNvSpPr/>
            <p:nvPr/>
          </p:nvSpPr>
          <p:spPr>
            <a:xfrm>
              <a:off x="1947143" y="2040516"/>
              <a:ext cx="1293673" cy="937422"/>
            </a:xfrm>
            <a:custGeom>
              <a:avLst/>
              <a:gdLst/>
              <a:ahLst/>
              <a:cxnLst/>
              <a:rect l="l" t="t" r="r" b="b"/>
              <a:pathLst>
                <a:path w="1292867" h="936362">
                  <a:moveTo>
                    <a:pt x="0" y="0"/>
                  </a:moveTo>
                  <a:lnTo>
                    <a:pt x="1292867" y="752847"/>
                  </a:lnTo>
                  <a:cubicBezTo>
                    <a:pt x="1277961" y="856795"/>
                    <a:pt x="1188330" y="936362"/>
                    <a:pt x="1080116" y="936362"/>
                  </a:cubicBezTo>
                  <a:lnTo>
                    <a:pt x="216028" y="936362"/>
                  </a:lnTo>
                  <a:cubicBezTo>
                    <a:pt x="96719" y="936362"/>
                    <a:pt x="0" y="839643"/>
                    <a:pt x="0" y="720334"/>
                  </a:cubicBezTo>
                  <a:close/>
                </a:path>
              </a:pathLst>
            </a:custGeom>
            <a:solidFill>
              <a:sysClr val="window" lastClr="FFFFFF">
                <a:alpha val="43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汉仪综艺体简" pitchFamily="49" charset="-122"/>
                <a:cs typeface="+mn-cs"/>
              </a:endParaRPr>
            </a:p>
          </p:txBody>
        </p:sp>
      </p:grpSp>
      <p:sp>
        <p:nvSpPr>
          <p:cNvPr id="4102" name="TextBox 126">
            <a:hlinkClick r:id="rId1" action="ppaction://hlinksldjump"/>
          </p:cNvPr>
          <p:cNvSpPr txBox="1"/>
          <p:nvPr/>
        </p:nvSpPr>
        <p:spPr>
          <a:xfrm>
            <a:off x="4056063" y="3175000"/>
            <a:ext cx="3022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u="sng" dirty="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☞</a:t>
            </a:r>
            <a:r>
              <a:rPr lang="zh-CN" altLang="en-US" u="sng" dirty="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点击查看本小节知识架构</a:t>
            </a:r>
            <a:endParaRPr lang="zh-CN" altLang="en-US" u="sng" dirty="0">
              <a:solidFill>
                <a:srgbClr val="D9D9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03" name="直接连接符 51"/>
          <p:cNvCxnSpPr/>
          <p:nvPr/>
        </p:nvCxnSpPr>
        <p:spPr>
          <a:xfrm>
            <a:off x="2563813" y="4194175"/>
            <a:ext cx="2943225" cy="0"/>
          </a:xfrm>
          <a:prstGeom prst="line">
            <a:avLst/>
          </a:prstGeom>
          <a:ln w="3175" cap="flat" cmpd="sng">
            <a:solidFill>
              <a:srgbClr val="404040"/>
            </a:solidFill>
            <a:prstDash val="sysDot"/>
            <a:headEnd type="oval" w="sm" len="sm"/>
            <a:tailEnd type="oval" w="sm" len="sm"/>
          </a:ln>
        </p:spPr>
      </p:cxnSp>
      <p:sp>
        <p:nvSpPr>
          <p:cNvPr id="4104" name="矩形 53"/>
          <p:cNvSpPr/>
          <p:nvPr/>
        </p:nvSpPr>
        <p:spPr>
          <a:xfrm flipH="1">
            <a:off x="2446338" y="3692525"/>
            <a:ext cx="80010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</a:t>
            </a:r>
            <a:endParaRPr lang="zh-CN" altLang="en-US" sz="24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5" name="组合 116"/>
          <p:cNvGrpSpPr/>
          <p:nvPr/>
        </p:nvGrpSpPr>
        <p:grpSpPr>
          <a:xfrm rot="-12767">
            <a:off x="1495425" y="3686175"/>
            <a:ext cx="892175" cy="952500"/>
            <a:chOff x="1936620" y="1275606"/>
            <a:chExt cx="1307631" cy="1728192"/>
          </a:xfrm>
        </p:grpSpPr>
        <p:grpSp>
          <p:nvGrpSpPr>
            <p:cNvPr id="4123" name="组合 117"/>
            <p:cNvGrpSpPr/>
            <p:nvPr/>
          </p:nvGrpSpPr>
          <p:grpSpPr>
            <a:xfrm>
              <a:off x="1936620" y="1275606"/>
              <a:ext cx="1296142" cy="1728192"/>
              <a:chOff x="1907704" y="1275606"/>
              <a:chExt cx="1296142" cy="1728192"/>
            </a:xfrm>
          </p:grpSpPr>
          <p:sp>
            <p:nvSpPr>
              <p:cNvPr id="120" name="圆角矩形 119"/>
              <p:cNvSpPr/>
              <p:nvPr/>
            </p:nvSpPr>
            <p:spPr>
              <a:xfrm>
                <a:off x="1907704" y="1275578"/>
                <a:ext cx="1295998" cy="1728192"/>
              </a:xfrm>
              <a:prstGeom prst="roundRect">
                <a:avLst/>
              </a:prstGeom>
              <a:solidFill>
                <a:srgbClr val="1369B2"/>
              </a:solidFill>
              <a:ln w="25400" cap="flat" cmpd="sng" algn="ctr">
                <a:noFill/>
                <a:prstDash val="solid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rPr>
                  <a:t>10.3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汉仪综艺体简" pitchFamily="49" charset="-122"/>
                  <a:cs typeface="+mn-cs"/>
                </a:endParaRPr>
              </a:p>
            </p:txBody>
          </p:sp>
          <p:sp>
            <p:nvSpPr>
              <p:cNvPr id="121" name="圆角矩形 120"/>
              <p:cNvSpPr/>
              <p:nvPr/>
            </p:nvSpPr>
            <p:spPr>
              <a:xfrm>
                <a:off x="1961220" y="1347587"/>
                <a:ext cx="1188967" cy="1584176"/>
              </a:xfrm>
              <a:prstGeom prst="roundRect">
                <a:avLst/>
              </a:prstGeom>
              <a:noFill/>
              <a:ln w="158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汉仪综艺体简" pitchFamily="49" charset="-122"/>
                  <a:cs typeface="+mn-cs"/>
                </a:endParaRPr>
              </a:p>
            </p:txBody>
          </p:sp>
        </p:grpSp>
        <p:sp>
          <p:nvSpPr>
            <p:cNvPr id="119" name="圆角矩形 5"/>
            <p:cNvSpPr/>
            <p:nvPr/>
          </p:nvSpPr>
          <p:spPr>
            <a:xfrm>
              <a:off x="1947144" y="2041790"/>
              <a:ext cx="1293671" cy="936105"/>
            </a:xfrm>
            <a:custGeom>
              <a:avLst/>
              <a:gdLst/>
              <a:ahLst/>
              <a:cxnLst/>
              <a:rect l="l" t="t" r="r" b="b"/>
              <a:pathLst>
                <a:path w="1292867" h="936362">
                  <a:moveTo>
                    <a:pt x="0" y="0"/>
                  </a:moveTo>
                  <a:lnTo>
                    <a:pt x="1292867" y="752847"/>
                  </a:lnTo>
                  <a:cubicBezTo>
                    <a:pt x="1277961" y="856795"/>
                    <a:pt x="1188330" y="936362"/>
                    <a:pt x="1080116" y="936362"/>
                  </a:cubicBezTo>
                  <a:lnTo>
                    <a:pt x="216028" y="936362"/>
                  </a:lnTo>
                  <a:cubicBezTo>
                    <a:pt x="96719" y="936362"/>
                    <a:pt x="0" y="839643"/>
                    <a:pt x="0" y="720334"/>
                  </a:cubicBezTo>
                  <a:close/>
                </a:path>
              </a:pathLst>
            </a:custGeom>
            <a:solidFill>
              <a:sysClr val="window" lastClr="FFFFFF">
                <a:alpha val="43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汉仪综艺体简" pitchFamily="49" charset="-122"/>
                <a:cs typeface="+mn-cs"/>
              </a:endParaRPr>
            </a:p>
          </p:txBody>
        </p:sp>
      </p:grpSp>
      <p:sp>
        <p:nvSpPr>
          <p:cNvPr id="4106" name="TextBox 127">
            <a:hlinkClick r:id="rId2" action="ppaction://hlinksldjump"/>
          </p:cNvPr>
          <p:cNvSpPr txBox="1"/>
          <p:nvPr/>
        </p:nvSpPr>
        <p:spPr>
          <a:xfrm>
            <a:off x="2454275" y="4216400"/>
            <a:ext cx="302101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u="sng" dirty="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☞</a:t>
            </a:r>
            <a:r>
              <a:rPr lang="zh-CN" altLang="en-US" u="sng" dirty="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点击查看本小节知识架构</a:t>
            </a:r>
            <a:endParaRPr lang="zh-CN" altLang="en-US" u="sng" dirty="0">
              <a:solidFill>
                <a:srgbClr val="D9D9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07" name="直接连接符 101"/>
          <p:cNvCxnSpPr/>
          <p:nvPr/>
        </p:nvCxnSpPr>
        <p:spPr>
          <a:xfrm>
            <a:off x="4144963" y="5218113"/>
            <a:ext cx="3675062" cy="0"/>
          </a:xfrm>
          <a:prstGeom prst="line">
            <a:avLst/>
          </a:prstGeom>
          <a:ln w="3175" cap="flat" cmpd="sng">
            <a:solidFill>
              <a:srgbClr val="404040"/>
            </a:solidFill>
            <a:prstDash val="sysDot"/>
            <a:headEnd type="oval" w="sm" len="sm"/>
            <a:tailEnd type="oval" w="sm" len="sm"/>
          </a:ln>
        </p:spPr>
      </p:cxnSp>
      <p:sp>
        <p:nvSpPr>
          <p:cNvPr id="4108" name="矩形 103"/>
          <p:cNvSpPr/>
          <p:nvPr/>
        </p:nvSpPr>
        <p:spPr>
          <a:xfrm flipH="1">
            <a:off x="4029075" y="4716463"/>
            <a:ext cx="3925888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阶段案例</a:t>
            </a:r>
            <a:r>
              <a:rPr lang="en-US" altLang="zh-CN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制作表情图片</a:t>
            </a:r>
            <a:endParaRPr lang="zh-CN" altLang="en-US" sz="24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09" name="组合 121"/>
          <p:cNvGrpSpPr/>
          <p:nvPr/>
        </p:nvGrpSpPr>
        <p:grpSpPr>
          <a:xfrm rot="-12767">
            <a:off x="3005138" y="4708525"/>
            <a:ext cx="892175" cy="952500"/>
            <a:chOff x="1936620" y="1275606"/>
            <a:chExt cx="1307634" cy="1728192"/>
          </a:xfrm>
        </p:grpSpPr>
        <p:grpSp>
          <p:nvGrpSpPr>
            <p:cNvPr id="4119" name="组合 122"/>
            <p:cNvGrpSpPr/>
            <p:nvPr/>
          </p:nvGrpSpPr>
          <p:grpSpPr>
            <a:xfrm>
              <a:off x="1936620" y="1275606"/>
              <a:ext cx="1296142" cy="1728192"/>
              <a:chOff x="1907704" y="1275606"/>
              <a:chExt cx="1296142" cy="1728192"/>
            </a:xfrm>
          </p:grpSpPr>
          <p:sp>
            <p:nvSpPr>
              <p:cNvPr id="125" name="圆角矩形 124"/>
              <p:cNvSpPr/>
              <p:nvPr/>
            </p:nvSpPr>
            <p:spPr>
              <a:xfrm>
                <a:off x="1907704" y="1275578"/>
                <a:ext cx="1296000" cy="1728192"/>
              </a:xfrm>
              <a:prstGeom prst="roundRect">
                <a:avLst/>
              </a:prstGeom>
              <a:solidFill>
                <a:srgbClr val="1369B2"/>
              </a:solidFill>
              <a:ln w="25400" cap="flat" cmpd="sng" algn="ctr">
                <a:noFill/>
                <a:prstDash val="solid"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rPr>
                  <a:t>10.4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汉仪综艺体简" pitchFamily="49" charset="-122"/>
                  <a:cs typeface="+mn-cs"/>
                </a:endParaRPr>
              </a:p>
            </p:txBody>
          </p:sp>
          <p:sp>
            <p:nvSpPr>
              <p:cNvPr id="126" name="圆角矩形 125"/>
              <p:cNvSpPr/>
              <p:nvPr/>
            </p:nvSpPr>
            <p:spPr>
              <a:xfrm>
                <a:off x="1961219" y="1347587"/>
                <a:ext cx="1188971" cy="1584176"/>
              </a:xfrm>
              <a:prstGeom prst="roundRect">
                <a:avLst/>
              </a:prstGeom>
              <a:noFill/>
              <a:ln w="158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汉仪综艺体简" pitchFamily="49" charset="-122"/>
                  <a:cs typeface="+mn-cs"/>
                </a:endParaRPr>
              </a:p>
            </p:txBody>
          </p:sp>
        </p:grpSp>
        <p:sp>
          <p:nvSpPr>
            <p:cNvPr id="124" name="圆角矩形 5"/>
            <p:cNvSpPr/>
            <p:nvPr/>
          </p:nvSpPr>
          <p:spPr>
            <a:xfrm>
              <a:off x="1947143" y="2041790"/>
              <a:ext cx="1293673" cy="936105"/>
            </a:xfrm>
            <a:custGeom>
              <a:avLst/>
              <a:gdLst/>
              <a:ahLst/>
              <a:cxnLst/>
              <a:rect l="l" t="t" r="r" b="b"/>
              <a:pathLst>
                <a:path w="1292867" h="936362">
                  <a:moveTo>
                    <a:pt x="0" y="0"/>
                  </a:moveTo>
                  <a:lnTo>
                    <a:pt x="1292867" y="752847"/>
                  </a:lnTo>
                  <a:cubicBezTo>
                    <a:pt x="1277961" y="856795"/>
                    <a:pt x="1188330" y="936362"/>
                    <a:pt x="1080116" y="936362"/>
                  </a:cubicBezTo>
                  <a:lnTo>
                    <a:pt x="216028" y="936362"/>
                  </a:lnTo>
                  <a:cubicBezTo>
                    <a:pt x="96719" y="936362"/>
                    <a:pt x="0" y="839643"/>
                    <a:pt x="0" y="720334"/>
                  </a:cubicBezTo>
                  <a:close/>
                </a:path>
              </a:pathLst>
            </a:custGeom>
            <a:solidFill>
              <a:sysClr val="window" lastClr="FFFFFF">
                <a:alpha val="43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 Math" panose="02040503050406030204" pitchFamily="18" charset="0"/>
                <a:ea typeface="汉仪综艺体简" pitchFamily="49" charset="-122"/>
                <a:cs typeface="+mn-cs"/>
              </a:endParaRPr>
            </a:p>
          </p:txBody>
        </p:sp>
      </p:grpSp>
      <p:grpSp>
        <p:nvGrpSpPr>
          <p:cNvPr id="4110" name="4.1"/>
          <p:cNvGrpSpPr/>
          <p:nvPr/>
        </p:nvGrpSpPr>
        <p:grpSpPr>
          <a:xfrm>
            <a:off x="1495425" y="1690688"/>
            <a:ext cx="4041775" cy="952500"/>
            <a:chOff x="1711767" y="1263314"/>
            <a:chExt cx="4041634" cy="952284"/>
          </a:xfrm>
        </p:grpSpPr>
        <p:grpSp>
          <p:nvGrpSpPr>
            <p:cNvPr id="4112" name="组合 29"/>
            <p:cNvGrpSpPr/>
            <p:nvPr/>
          </p:nvGrpSpPr>
          <p:grpSpPr>
            <a:xfrm rot="-12767">
              <a:off x="1711767" y="1263314"/>
              <a:ext cx="892044" cy="952284"/>
              <a:chOff x="1936620" y="1275606"/>
              <a:chExt cx="1307376" cy="1728192"/>
            </a:xfrm>
          </p:grpSpPr>
          <p:grpSp>
            <p:nvGrpSpPr>
              <p:cNvPr id="4115" name="组合 31"/>
              <p:cNvGrpSpPr/>
              <p:nvPr/>
            </p:nvGrpSpPr>
            <p:grpSpPr>
              <a:xfrm>
                <a:off x="1936620" y="1275606"/>
                <a:ext cx="1296142" cy="1728192"/>
                <a:chOff x="1907704" y="1275606"/>
                <a:chExt cx="1296142" cy="1728192"/>
              </a:xfrm>
            </p:grpSpPr>
            <p:sp>
              <p:nvSpPr>
                <p:cNvPr id="34" name="圆角矩形 33"/>
                <p:cNvSpPr/>
                <p:nvPr/>
              </p:nvSpPr>
              <p:spPr>
                <a:xfrm>
                  <a:off x="1907704" y="1275580"/>
                  <a:ext cx="1295890" cy="1728192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汉仪综艺体简" pitchFamily="49" charset="-122"/>
                      <a:cs typeface="+mn-cs"/>
                    </a:rPr>
                    <a:t>10.1</a:t>
                  </a:r>
                  <a:endParaRPr kumimoji="0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  <p:sp>
              <p:nvSpPr>
                <p:cNvPr id="35" name="圆角矩形 34"/>
                <p:cNvSpPr/>
                <p:nvPr/>
              </p:nvSpPr>
              <p:spPr>
                <a:xfrm>
                  <a:off x="1961215" y="1347587"/>
                  <a:ext cx="1188867" cy="1584176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汉仪综艺体简" pitchFamily="49" charset="-122"/>
                    <a:cs typeface="+mn-cs"/>
                  </a:endParaRPr>
                </a:p>
              </p:txBody>
            </p:sp>
          </p:grpSp>
          <p:sp>
            <p:nvSpPr>
              <p:cNvPr id="33" name="圆角矩形 5"/>
              <p:cNvSpPr/>
              <p:nvPr/>
            </p:nvSpPr>
            <p:spPr>
              <a:xfrm>
                <a:off x="1947143" y="2041796"/>
                <a:ext cx="1295889" cy="936103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 Math" panose="02040503050406030204" pitchFamily="18" charset="0"/>
                  <a:ea typeface="汉仪综艺体简" pitchFamily="49" charset="-122"/>
                  <a:cs typeface="+mn-cs"/>
                </a:endParaRPr>
              </a:p>
            </p:txBody>
          </p:sp>
        </p:grpSp>
        <p:cxnSp>
          <p:nvCxnSpPr>
            <p:cNvPr id="7" name="直接连接符 6"/>
            <p:cNvCxnSpPr/>
            <p:nvPr/>
          </p:nvCxnSpPr>
          <p:spPr>
            <a:xfrm>
              <a:off x="2810279" y="1760088"/>
              <a:ext cx="2943122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14" name="矩形 35"/>
            <p:cNvSpPr/>
            <p:nvPr/>
          </p:nvSpPr>
          <p:spPr>
            <a:xfrm>
              <a:off x="2671209" y="1286488"/>
              <a:ext cx="800191" cy="4615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过渡</a:t>
              </a:r>
              <a:endParaRPr lang="zh-CN" altLang="en-US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111" name="TextBox 126">
            <a:hlinkClick r:id="rId3" action="ppaction://hlinksldjump"/>
          </p:cNvPr>
          <p:cNvSpPr txBox="1"/>
          <p:nvPr/>
        </p:nvSpPr>
        <p:spPr>
          <a:xfrm>
            <a:off x="2474913" y="2200275"/>
            <a:ext cx="3022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u="sng" dirty="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☞</a:t>
            </a:r>
            <a:r>
              <a:rPr lang="zh-CN" altLang="en-US" u="sng" dirty="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点击查看本小节知识架构</a:t>
            </a:r>
            <a:endParaRPr lang="zh-CN" altLang="en-US" u="sng" dirty="0">
              <a:solidFill>
                <a:srgbClr val="D9D9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标题 1"/>
          <p:cNvSpPr/>
          <p:nvPr/>
        </p:nvSpPr>
        <p:spPr>
          <a:xfrm>
            <a:off x="250825" y="1365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</a:t>
            </a: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10.2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变形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06400" y="2044700"/>
            <a:ext cx="3810000" cy="3810000"/>
            <a:chOff x="2667304" y="1523880"/>
            <a:chExt cx="3809390" cy="3810238"/>
          </a:xfrm>
        </p:grpSpPr>
        <p:sp>
          <p:nvSpPr>
            <p:cNvPr id="5" name="环形箭头 4"/>
            <p:cNvSpPr/>
            <p:nvPr/>
          </p:nvSpPr>
          <p:spPr>
            <a:xfrm>
              <a:off x="2667304" y="1523880"/>
              <a:ext cx="3809390" cy="3810238"/>
            </a:xfrm>
            <a:prstGeom prst="circularArrow">
              <a:avLst>
                <a:gd name="adj1" fmla="val 10980"/>
                <a:gd name="adj2" fmla="val 1142322"/>
                <a:gd name="adj3" fmla="val 9000000"/>
                <a:gd name="adj4" fmla="val 108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任意多边形 13"/>
            <p:cNvSpPr/>
            <p:nvPr/>
          </p:nvSpPr>
          <p:spPr>
            <a:xfrm>
              <a:off x="3508544" y="2903504"/>
              <a:ext cx="2125323" cy="1062103"/>
            </a:xfrm>
            <a:custGeom>
              <a:avLst/>
              <a:gdLst>
                <a:gd name="connsiteX0" fmla="*/ 0 w 2125675"/>
                <a:gd name="connsiteY0" fmla="*/ 0 h 1062675"/>
                <a:gd name="connsiteX1" fmla="*/ 2125675 w 2125675"/>
                <a:gd name="connsiteY1" fmla="*/ 0 h 1062675"/>
                <a:gd name="connsiteX2" fmla="*/ 2125675 w 2125675"/>
                <a:gd name="connsiteY2" fmla="*/ 1062675 h 1062675"/>
                <a:gd name="connsiteX3" fmla="*/ 0 w 2125675"/>
                <a:gd name="connsiteY3" fmla="*/ 1062675 h 1062675"/>
                <a:gd name="connsiteX4" fmla="*/ 0 w 2125675"/>
                <a:gd name="connsiteY4" fmla="*/ 0 h 106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5675" h="1062675">
                  <a:moveTo>
                    <a:pt x="0" y="0"/>
                  </a:moveTo>
                  <a:lnTo>
                    <a:pt x="2125675" y="0"/>
                  </a:lnTo>
                  <a:lnTo>
                    <a:pt x="2125675" y="1062675"/>
                  </a:lnTo>
                  <a:lnTo>
                    <a:pt x="0" y="10626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7940" tIns="27940" rIns="27940" bIns="27940" spcCol="1270" anchor="ctr"/>
            <a:lstStyle/>
            <a:p>
              <a:pPr marL="0" marR="0" lvl="0" indent="0" algn="ctr" defTabSz="1955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中心点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4103688" y="2406650"/>
            <a:ext cx="4165600" cy="1339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hangingPunct="1">
              <a:lnSpc>
                <a:spcPct val="150000"/>
              </a:lnSpc>
            </a:pP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变形操作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都是以元素的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中心点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为基准进行的，如果需要改变这个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中心点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，可以使用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transform-origin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216400" y="3876675"/>
            <a:ext cx="3878263" cy="1803400"/>
            <a:chOff x="740681" y="1966911"/>
            <a:chExt cx="3879360" cy="1803184"/>
          </a:xfrm>
        </p:grpSpPr>
        <p:grpSp>
          <p:nvGrpSpPr>
            <p:cNvPr id="31757" name="组合 51"/>
            <p:cNvGrpSpPr/>
            <p:nvPr/>
          </p:nvGrpSpPr>
          <p:grpSpPr>
            <a:xfrm>
              <a:off x="740681" y="1966911"/>
              <a:ext cx="3879360" cy="1803184"/>
              <a:chOff x="740681" y="1966911"/>
              <a:chExt cx="3879360" cy="1803184"/>
            </a:xfrm>
          </p:grpSpPr>
          <p:grpSp>
            <p:nvGrpSpPr>
              <p:cNvPr id="31759" name="组合 72"/>
              <p:cNvGrpSpPr/>
              <p:nvPr/>
            </p:nvGrpSpPr>
            <p:grpSpPr>
              <a:xfrm>
                <a:off x="740681" y="1966911"/>
                <a:ext cx="3879360" cy="1803184"/>
                <a:chOff x="3957026" y="2388304"/>
                <a:chExt cx="6078612" cy="2799494"/>
              </a:xfrm>
            </p:grpSpPr>
            <p:sp>
              <p:nvSpPr>
                <p:cNvPr id="26" name="矩形 25"/>
                <p:cNvSpPr/>
                <p:nvPr/>
              </p:nvSpPr>
              <p:spPr>
                <a:xfrm>
                  <a:off x="3957026" y="2735777"/>
                  <a:ext cx="6078612" cy="2452021"/>
                </a:xfrm>
                <a:prstGeom prst="rect">
                  <a:avLst/>
                </a:prstGeom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7" name="任意多边形 26"/>
                <p:cNvSpPr/>
                <p:nvPr/>
              </p:nvSpPr>
              <p:spPr>
                <a:xfrm>
                  <a:off x="4432268" y="2388304"/>
                  <a:ext cx="3446121" cy="576656"/>
                </a:xfrm>
                <a:custGeom>
                  <a:avLst/>
                  <a:gdLst>
                    <a:gd name="connsiteX0" fmla="*/ 0 w 4267200"/>
                    <a:gd name="connsiteY0" fmla="*/ 201820 h 1210897"/>
                    <a:gd name="connsiteX1" fmla="*/ 201820 w 4267200"/>
                    <a:gd name="connsiteY1" fmla="*/ 0 h 1210897"/>
                    <a:gd name="connsiteX2" fmla="*/ 4065380 w 4267200"/>
                    <a:gd name="connsiteY2" fmla="*/ 0 h 1210897"/>
                    <a:gd name="connsiteX3" fmla="*/ 4267200 w 4267200"/>
                    <a:gd name="connsiteY3" fmla="*/ 201820 h 1210897"/>
                    <a:gd name="connsiteX4" fmla="*/ 4267200 w 4267200"/>
                    <a:gd name="connsiteY4" fmla="*/ 1009077 h 1210897"/>
                    <a:gd name="connsiteX5" fmla="*/ 4065380 w 4267200"/>
                    <a:gd name="connsiteY5" fmla="*/ 1210897 h 1210897"/>
                    <a:gd name="connsiteX6" fmla="*/ 201820 w 4267200"/>
                    <a:gd name="connsiteY6" fmla="*/ 1210897 h 1210897"/>
                    <a:gd name="connsiteX7" fmla="*/ 0 w 4267200"/>
                    <a:gd name="connsiteY7" fmla="*/ 1009077 h 1210897"/>
                    <a:gd name="connsiteX8" fmla="*/ 0 w 4267200"/>
                    <a:gd name="connsiteY8" fmla="*/ 201820 h 121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67200" h="1210897">
                      <a:moveTo>
                        <a:pt x="0" y="201820"/>
                      </a:moveTo>
                      <a:cubicBezTo>
                        <a:pt x="0" y="90358"/>
                        <a:pt x="90358" y="0"/>
                        <a:pt x="201820" y="0"/>
                      </a:cubicBezTo>
                      <a:lnTo>
                        <a:pt x="4065380" y="0"/>
                      </a:lnTo>
                      <a:cubicBezTo>
                        <a:pt x="4176842" y="0"/>
                        <a:pt x="4267200" y="90358"/>
                        <a:pt x="4267200" y="201820"/>
                      </a:cubicBezTo>
                      <a:lnTo>
                        <a:pt x="4267200" y="1009077"/>
                      </a:lnTo>
                      <a:cubicBezTo>
                        <a:pt x="4267200" y="1120539"/>
                        <a:pt x="4176842" y="1210897"/>
                        <a:pt x="4065380" y="1210897"/>
                      </a:cubicBezTo>
                      <a:lnTo>
                        <a:pt x="201820" y="1210897"/>
                      </a:lnTo>
                      <a:cubicBezTo>
                        <a:pt x="90358" y="1210897"/>
                        <a:pt x="0" y="1120539"/>
                        <a:pt x="0" y="1009077"/>
                      </a:cubicBezTo>
                      <a:lnTo>
                        <a:pt x="0" y="20182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220401" tIns="59111" rIns="220401" bIns="59111" spcCol="1270" anchor="ctr"/>
                <a:lstStyle/>
                <a:p>
                  <a:pPr marL="0" marR="0" lvl="0" indent="0" algn="l" defTabSz="288925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6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760" name="矩形 75"/>
              <p:cNvSpPr/>
              <p:nvPr/>
            </p:nvSpPr>
            <p:spPr>
              <a:xfrm>
                <a:off x="1098286" y="1976436"/>
                <a:ext cx="2109788" cy="3683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基本语法格式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758" name="矩形 5"/>
            <p:cNvSpPr/>
            <p:nvPr/>
          </p:nvSpPr>
          <p:spPr>
            <a:xfrm>
              <a:off x="984792" y="2640299"/>
              <a:ext cx="3635249" cy="8743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transform-origin: x-axis y-axis z-axis;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750" name="组合 17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20" name="矩形 19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1756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1751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2D</a:t>
            </a: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转换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52" name="TextBox 1"/>
          <p:cNvSpPr txBox="1"/>
          <p:nvPr/>
        </p:nvSpPr>
        <p:spPr>
          <a:xfrm>
            <a:off x="1649413" y="1244600"/>
            <a:ext cx="12747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10.2.2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标题 1"/>
          <p:cNvSpPr/>
          <p:nvPr/>
        </p:nvSpPr>
        <p:spPr>
          <a:xfrm>
            <a:off x="250825" y="1365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</a:t>
            </a: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10.2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变形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87463" y="3500438"/>
            <a:ext cx="1473200" cy="1474787"/>
            <a:chOff x="2667304" y="1523880"/>
            <a:chExt cx="3809390" cy="3810238"/>
          </a:xfrm>
        </p:grpSpPr>
        <p:sp>
          <p:nvSpPr>
            <p:cNvPr id="5" name="环形箭头 4"/>
            <p:cNvSpPr/>
            <p:nvPr/>
          </p:nvSpPr>
          <p:spPr>
            <a:xfrm>
              <a:off x="2667304" y="1523880"/>
              <a:ext cx="3809390" cy="3810238"/>
            </a:xfrm>
            <a:prstGeom prst="circularArrow">
              <a:avLst>
                <a:gd name="adj1" fmla="val 10980"/>
                <a:gd name="adj2" fmla="val 1142322"/>
                <a:gd name="adj3" fmla="val 9000000"/>
                <a:gd name="adj4" fmla="val 108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任意多边形 13"/>
            <p:cNvSpPr/>
            <p:nvPr/>
          </p:nvSpPr>
          <p:spPr>
            <a:xfrm>
              <a:off x="3508817" y="2901964"/>
              <a:ext cx="2126362" cy="1062272"/>
            </a:xfrm>
            <a:custGeom>
              <a:avLst/>
              <a:gdLst>
                <a:gd name="connsiteX0" fmla="*/ 0 w 2125675"/>
                <a:gd name="connsiteY0" fmla="*/ 0 h 1062675"/>
                <a:gd name="connsiteX1" fmla="*/ 2125675 w 2125675"/>
                <a:gd name="connsiteY1" fmla="*/ 0 h 1062675"/>
                <a:gd name="connsiteX2" fmla="*/ 2125675 w 2125675"/>
                <a:gd name="connsiteY2" fmla="*/ 1062675 h 1062675"/>
                <a:gd name="connsiteX3" fmla="*/ 0 w 2125675"/>
                <a:gd name="connsiteY3" fmla="*/ 1062675 h 1062675"/>
                <a:gd name="connsiteX4" fmla="*/ 0 w 2125675"/>
                <a:gd name="connsiteY4" fmla="*/ 0 h 106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5675" h="1062675">
                  <a:moveTo>
                    <a:pt x="0" y="0"/>
                  </a:moveTo>
                  <a:lnTo>
                    <a:pt x="2125675" y="0"/>
                  </a:lnTo>
                  <a:lnTo>
                    <a:pt x="2125675" y="1062675"/>
                  </a:lnTo>
                  <a:lnTo>
                    <a:pt x="0" y="10626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7940" tIns="27940" rIns="27940" bIns="27940" spcCol="1270" anchor="ctr"/>
            <a:lstStyle/>
            <a:p>
              <a:pPr marL="0" marR="0" lvl="0" indent="0" algn="ctr" defTabSz="1955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中心点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882900" y="2228850"/>
            <a:ext cx="4872038" cy="839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5000"/>
              </a:lnSpc>
            </a:pP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transform-origin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包含三个参数，其默认值分别为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 50% 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，各参数的具体含义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389063" y="3487738"/>
          <a:ext cx="6205538" cy="312420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592622"/>
                <a:gridCol w="4612915"/>
              </a:tblGrid>
              <a:tr h="279188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参数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indent="267970"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描述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3" marR="68573" marT="0" marB="0" anchor="ctr"/>
                </a:tc>
              </a:tr>
              <a:tr h="1219291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x-axis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定义视图被置于</a:t>
                      </a: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</a:t>
                      </a: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轴的何处。可能的值有：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/>
                        <a:buChar char=""/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left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/>
                        <a:buChar char=""/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center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/>
                        <a:buChar char=""/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right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/>
                        <a:buChar char=""/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length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/>
                        <a:buChar char=""/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3" marR="68573" marT="0" marB="0" anchor="ctr"/>
                </a:tc>
              </a:tr>
              <a:tr h="1219291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y-axis</a:t>
                      </a:r>
                      <a:endParaRPr lang="zh-CN" sz="16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定义视图被置于</a:t>
                      </a: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Y</a:t>
                      </a: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轴的何处。可能的值有：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/>
                        <a:buChar char=""/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top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/>
                        <a:buChar char=""/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center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/>
                        <a:buChar char=""/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bottom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/>
                        <a:buChar char=""/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length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/>
                        <a:buChar char=""/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%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3" marR="68573" marT="0" marB="0" anchor="ctr"/>
                </a:tc>
              </a:tr>
              <a:tr h="406431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z-axis</a:t>
                      </a:r>
                      <a:endParaRPr lang="zh-CN" sz="16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定义视图被置于</a:t>
                      </a: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Z</a:t>
                      </a: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轴的何处。可能的值有：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/>
                        <a:buChar char=""/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length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3" marR="68573" marT="0" marB="0" anchor="ctr"/>
                </a:tc>
              </a:tr>
            </a:tbl>
          </a:graphicData>
        </a:graphic>
      </p:graphicFrame>
      <p:grpSp>
        <p:nvGrpSpPr>
          <p:cNvPr id="32790" name="组合 12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15" name="矩形 14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2796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2791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2D</a:t>
            </a: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转换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92" name="TextBox 1"/>
          <p:cNvSpPr txBox="1"/>
          <p:nvPr/>
        </p:nvSpPr>
        <p:spPr>
          <a:xfrm>
            <a:off x="1649413" y="1244600"/>
            <a:ext cx="12747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10.2.2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4.16667E-6 -0.22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3794" name="组合 19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27" name="矩形 26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3812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3795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转换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96" name="TextBox 1"/>
          <p:cNvSpPr txBox="1"/>
          <p:nvPr/>
        </p:nvSpPr>
        <p:spPr>
          <a:xfrm>
            <a:off x="1744663" y="1244600"/>
            <a:ext cx="12747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10.2.3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97" name="标题 1"/>
          <p:cNvSpPr/>
          <p:nvPr/>
        </p:nvSpPr>
        <p:spPr>
          <a:xfrm>
            <a:off x="250825" y="1365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</a:t>
            </a: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10.2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变形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aphicFrame>
        <p:nvGraphicFramePr>
          <p:cNvPr id="16" name="图示 15"/>
          <p:cNvGraphicFramePr/>
          <p:nvPr/>
        </p:nvGraphicFramePr>
        <p:xfrm>
          <a:off x="711200" y="2082800"/>
          <a:ext cx="7533467" cy="72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715963" y="3038475"/>
            <a:ext cx="7602537" cy="1343025"/>
            <a:chOff x="740681" y="1966911"/>
            <a:chExt cx="7603526" cy="1342865"/>
          </a:xfrm>
        </p:grpSpPr>
        <p:grpSp>
          <p:nvGrpSpPr>
            <p:cNvPr id="33803" name="组合 51"/>
            <p:cNvGrpSpPr/>
            <p:nvPr/>
          </p:nvGrpSpPr>
          <p:grpSpPr>
            <a:xfrm>
              <a:off x="740681" y="1966911"/>
              <a:ext cx="7530175" cy="1342865"/>
              <a:chOff x="740681" y="1966911"/>
              <a:chExt cx="7530175" cy="1342865"/>
            </a:xfrm>
          </p:grpSpPr>
          <p:grpSp>
            <p:nvGrpSpPr>
              <p:cNvPr id="33805" name="组合 72"/>
              <p:cNvGrpSpPr/>
              <p:nvPr/>
            </p:nvGrpSpPr>
            <p:grpSpPr>
              <a:xfrm>
                <a:off x="740681" y="1966911"/>
                <a:ext cx="7530175" cy="1342865"/>
                <a:chOff x="3957026" y="2388304"/>
                <a:chExt cx="11799115" cy="2084835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3957026" y="2735777"/>
                  <a:ext cx="11799610" cy="1737362"/>
                </a:xfrm>
                <a:prstGeom prst="rect">
                  <a:avLst/>
                </a:prstGeom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3" name="任意多边形 22"/>
                <p:cNvSpPr/>
                <p:nvPr/>
              </p:nvSpPr>
              <p:spPr>
                <a:xfrm>
                  <a:off x="4631218" y="2388304"/>
                  <a:ext cx="3445597" cy="576656"/>
                </a:xfrm>
                <a:custGeom>
                  <a:avLst/>
                  <a:gdLst>
                    <a:gd name="connsiteX0" fmla="*/ 0 w 4267200"/>
                    <a:gd name="connsiteY0" fmla="*/ 201820 h 1210897"/>
                    <a:gd name="connsiteX1" fmla="*/ 201820 w 4267200"/>
                    <a:gd name="connsiteY1" fmla="*/ 0 h 1210897"/>
                    <a:gd name="connsiteX2" fmla="*/ 4065380 w 4267200"/>
                    <a:gd name="connsiteY2" fmla="*/ 0 h 1210897"/>
                    <a:gd name="connsiteX3" fmla="*/ 4267200 w 4267200"/>
                    <a:gd name="connsiteY3" fmla="*/ 201820 h 1210897"/>
                    <a:gd name="connsiteX4" fmla="*/ 4267200 w 4267200"/>
                    <a:gd name="connsiteY4" fmla="*/ 1009077 h 1210897"/>
                    <a:gd name="connsiteX5" fmla="*/ 4065380 w 4267200"/>
                    <a:gd name="connsiteY5" fmla="*/ 1210897 h 1210897"/>
                    <a:gd name="connsiteX6" fmla="*/ 201820 w 4267200"/>
                    <a:gd name="connsiteY6" fmla="*/ 1210897 h 1210897"/>
                    <a:gd name="connsiteX7" fmla="*/ 0 w 4267200"/>
                    <a:gd name="connsiteY7" fmla="*/ 1009077 h 1210897"/>
                    <a:gd name="connsiteX8" fmla="*/ 0 w 4267200"/>
                    <a:gd name="connsiteY8" fmla="*/ 201820 h 121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67200" h="1210897">
                      <a:moveTo>
                        <a:pt x="0" y="201820"/>
                      </a:moveTo>
                      <a:cubicBezTo>
                        <a:pt x="0" y="90358"/>
                        <a:pt x="90358" y="0"/>
                        <a:pt x="201820" y="0"/>
                      </a:cubicBezTo>
                      <a:lnTo>
                        <a:pt x="4065380" y="0"/>
                      </a:lnTo>
                      <a:cubicBezTo>
                        <a:pt x="4176842" y="0"/>
                        <a:pt x="4267200" y="90358"/>
                        <a:pt x="4267200" y="201820"/>
                      </a:cubicBezTo>
                      <a:lnTo>
                        <a:pt x="4267200" y="1009077"/>
                      </a:lnTo>
                      <a:cubicBezTo>
                        <a:pt x="4267200" y="1120539"/>
                        <a:pt x="4176842" y="1210897"/>
                        <a:pt x="4065380" y="1210897"/>
                      </a:cubicBezTo>
                      <a:lnTo>
                        <a:pt x="201820" y="1210897"/>
                      </a:lnTo>
                      <a:cubicBezTo>
                        <a:pt x="90358" y="1210897"/>
                        <a:pt x="0" y="1120539"/>
                        <a:pt x="0" y="1009077"/>
                      </a:cubicBezTo>
                      <a:lnTo>
                        <a:pt x="0" y="20182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220401" tIns="59111" rIns="220401" bIns="59111" spcCol="1270" anchor="ctr"/>
                <a:lstStyle/>
                <a:p>
                  <a:pPr marL="0" marR="0" lvl="0" indent="0" algn="l" defTabSz="288925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6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3806" name="矩形 75"/>
              <p:cNvSpPr/>
              <p:nvPr/>
            </p:nvSpPr>
            <p:spPr>
              <a:xfrm>
                <a:off x="1238013" y="1976436"/>
                <a:ext cx="2109788" cy="3683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基本语法格式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804" name="矩形 5"/>
            <p:cNvSpPr/>
            <p:nvPr/>
          </p:nvSpPr>
          <p:spPr>
            <a:xfrm>
              <a:off x="1073709" y="2526012"/>
              <a:ext cx="7270498" cy="4588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transform:rotateX(a);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130300" y="4252913"/>
            <a:ext cx="6348413" cy="1579562"/>
            <a:chOff x="1143000" y="4646937"/>
            <a:chExt cx="6348412" cy="1578663"/>
          </a:xfrm>
        </p:grpSpPr>
        <p:sp>
          <p:nvSpPr>
            <p:cNvPr id="26" name="圆角矩形标注 25"/>
            <p:cNvSpPr/>
            <p:nvPr/>
          </p:nvSpPr>
          <p:spPr bwMode="auto">
            <a:xfrm rot="10800000">
              <a:off x="1143000" y="4646937"/>
              <a:ext cx="6348412" cy="1578663"/>
            </a:xfrm>
            <a:prstGeom prst="wedgeRoundRectCallout">
              <a:avLst/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802" name="矩形 20"/>
            <p:cNvSpPr/>
            <p:nvPr/>
          </p:nvSpPr>
          <p:spPr>
            <a:xfrm>
              <a:off x="1371061" y="4826164"/>
              <a:ext cx="5892287" cy="12003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indent="457200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参数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用于定义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旋转的角度值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，单位为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deg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，其值可以是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正数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也可以是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负数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。如果值为正，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元素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将围绕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轴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顺时针旋转；反之，如果值为负，元素围绕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轴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逆时针旋转。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标题 1"/>
          <p:cNvSpPr/>
          <p:nvPr/>
        </p:nvSpPr>
        <p:spPr>
          <a:xfrm>
            <a:off x="250825" y="1365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</a:t>
            </a: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10.2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变形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aphicFrame>
        <p:nvGraphicFramePr>
          <p:cNvPr id="16" name="图示 15"/>
          <p:cNvGraphicFramePr/>
          <p:nvPr/>
        </p:nvGraphicFramePr>
        <p:xfrm>
          <a:off x="711200" y="2082800"/>
          <a:ext cx="7533467" cy="72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715963" y="3038475"/>
            <a:ext cx="7602537" cy="1343025"/>
            <a:chOff x="740681" y="1966911"/>
            <a:chExt cx="7603526" cy="1342865"/>
          </a:xfrm>
        </p:grpSpPr>
        <p:grpSp>
          <p:nvGrpSpPr>
            <p:cNvPr id="34831" name="组合 51"/>
            <p:cNvGrpSpPr/>
            <p:nvPr/>
          </p:nvGrpSpPr>
          <p:grpSpPr>
            <a:xfrm>
              <a:off x="740681" y="1966911"/>
              <a:ext cx="7530175" cy="1342865"/>
              <a:chOff x="740681" y="1966911"/>
              <a:chExt cx="7530175" cy="1342865"/>
            </a:xfrm>
          </p:grpSpPr>
          <p:grpSp>
            <p:nvGrpSpPr>
              <p:cNvPr id="34833" name="组合 72"/>
              <p:cNvGrpSpPr/>
              <p:nvPr/>
            </p:nvGrpSpPr>
            <p:grpSpPr>
              <a:xfrm>
                <a:off x="740681" y="1966911"/>
                <a:ext cx="7530175" cy="1342865"/>
                <a:chOff x="3957026" y="2388304"/>
                <a:chExt cx="11799115" cy="2084835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3957026" y="2735777"/>
                  <a:ext cx="11799610" cy="1737362"/>
                </a:xfrm>
                <a:prstGeom prst="rect">
                  <a:avLst/>
                </a:prstGeom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3" name="任意多边形 22"/>
                <p:cNvSpPr/>
                <p:nvPr/>
              </p:nvSpPr>
              <p:spPr>
                <a:xfrm>
                  <a:off x="4631218" y="2388304"/>
                  <a:ext cx="3445597" cy="576656"/>
                </a:xfrm>
                <a:custGeom>
                  <a:avLst/>
                  <a:gdLst>
                    <a:gd name="connsiteX0" fmla="*/ 0 w 4267200"/>
                    <a:gd name="connsiteY0" fmla="*/ 201820 h 1210897"/>
                    <a:gd name="connsiteX1" fmla="*/ 201820 w 4267200"/>
                    <a:gd name="connsiteY1" fmla="*/ 0 h 1210897"/>
                    <a:gd name="connsiteX2" fmla="*/ 4065380 w 4267200"/>
                    <a:gd name="connsiteY2" fmla="*/ 0 h 1210897"/>
                    <a:gd name="connsiteX3" fmla="*/ 4267200 w 4267200"/>
                    <a:gd name="connsiteY3" fmla="*/ 201820 h 1210897"/>
                    <a:gd name="connsiteX4" fmla="*/ 4267200 w 4267200"/>
                    <a:gd name="connsiteY4" fmla="*/ 1009077 h 1210897"/>
                    <a:gd name="connsiteX5" fmla="*/ 4065380 w 4267200"/>
                    <a:gd name="connsiteY5" fmla="*/ 1210897 h 1210897"/>
                    <a:gd name="connsiteX6" fmla="*/ 201820 w 4267200"/>
                    <a:gd name="connsiteY6" fmla="*/ 1210897 h 1210897"/>
                    <a:gd name="connsiteX7" fmla="*/ 0 w 4267200"/>
                    <a:gd name="connsiteY7" fmla="*/ 1009077 h 1210897"/>
                    <a:gd name="connsiteX8" fmla="*/ 0 w 4267200"/>
                    <a:gd name="connsiteY8" fmla="*/ 201820 h 121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67200" h="1210897">
                      <a:moveTo>
                        <a:pt x="0" y="201820"/>
                      </a:moveTo>
                      <a:cubicBezTo>
                        <a:pt x="0" y="90358"/>
                        <a:pt x="90358" y="0"/>
                        <a:pt x="201820" y="0"/>
                      </a:cubicBezTo>
                      <a:lnTo>
                        <a:pt x="4065380" y="0"/>
                      </a:lnTo>
                      <a:cubicBezTo>
                        <a:pt x="4176842" y="0"/>
                        <a:pt x="4267200" y="90358"/>
                        <a:pt x="4267200" y="201820"/>
                      </a:cubicBezTo>
                      <a:lnTo>
                        <a:pt x="4267200" y="1009077"/>
                      </a:lnTo>
                      <a:cubicBezTo>
                        <a:pt x="4267200" y="1120539"/>
                        <a:pt x="4176842" y="1210897"/>
                        <a:pt x="4065380" y="1210897"/>
                      </a:cubicBezTo>
                      <a:lnTo>
                        <a:pt x="201820" y="1210897"/>
                      </a:lnTo>
                      <a:cubicBezTo>
                        <a:pt x="90358" y="1210897"/>
                        <a:pt x="0" y="1120539"/>
                        <a:pt x="0" y="1009077"/>
                      </a:cubicBezTo>
                      <a:lnTo>
                        <a:pt x="0" y="20182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220401" tIns="59111" rIns="220401" bIns="59111" spcCol="1270" anchor="ctr"/>
                <a:lstStyle/>
                <a:p>
                  <a:pPr marL="0" marR="0" lvl="0" indent="0" algn="l" defTabSz="288925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6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834" name="矩形 75"/>
              <p:cNvSpPr/>
              <p:nvPr/>
            </p:nvSpPr>
            <p:spPr>
              <a:xfrm>
                <a:off x="1238013" y="1976436"/>
                <a:ext cx="2109788" cy="3683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基本语法格式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832" name="矩形 5"/>
            <p:cNvSpPr/>
            <p:nvPr/>
          </p:nvSpPr>
          <p:spPr>
            <a:xfrm>
              <a:off x="1073709" y="2526012"/>
              <a:ext cx="7270498" cy="4588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transform:rotateY(a);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130300" y="4252913"/>
            <a:ext cx="6348413" cy="1579562"/>
            <a:chOff x="1143000" y="4646937"/>
            <a:chExt cx="6348412" cy="1578663"/>
          </a:xfrm>
        </p:grpSpPr>
        <p:sp>
          <p:nvSpPr>
            <p:cNvPr id="26" name="圆角矩形标注 25"/>
            <p:cNvSpPr/>
            <p:nvPr/>
          </p:nvSpPr>
          <p:spPr bwMode="auto">
            <a:xfrm rot="10800000">
              <a:off x="1143000" y="4646937"/>
              <a:ext cx="6348412" cy="1578663"/>
            </a:xfrm>
            <a:prstGeom prst="wedgeRoundRectCallout">
              <a:avLst/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30" name="矩形 20"/>
            <p:cNvSpPr/>
            <p:nvPr/>
          </p:nvSpPr>
          <p:spPr>
            <a:xfrm>
              <a:off x="1371061" y="4826164"/>
              <a:ext cx="5892287" cy="12003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indent="457200" hangingPunct="1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参数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与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rotateX(a)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中的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含义相同，用于定义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旋转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的角度。如果值为正，元素围绕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轴顺时针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旋转；反之，如果值为负，元素围绕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轴逆时针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旋转。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822" name="组合 17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19" name="矩形 18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4828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4823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转换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4" name="TextBox 1"/>
          <p:cNvSpPr txBox="1"/>
          <p:nvPr/>
        </p:nvSpPr>
        <p:spPr>
          <a:xfrm>
            <a:off x="1744663" y="1244600"/>
            <a:ext cx="12747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10.2.3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标题 1"/>
          <p:cNvSpPr/>
          <p:nvPr/>
        </p:nvSpPr>
        <p:spPr>
          <a:xfrm>
            <a:off x="250825" y="1365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</a:t>
            </a: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10.2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变形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aphicFrame>
        <p:nvGraphicFramePr>
          <p:cNvPr id="16" name="图示 15"/>
          <p:cNvGraphicFramePr/>
          <p:nvPr/>
        </p:nvGraphicFramePr>
        <p:xfrm>
          <a:off x="711200" y="2082800"/>
          <a:ext cx="7533467" cy="72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715963" y="3038475"/>
            <a:ext cx="7602537" cy="1343025"/>
            <a:chOff x="740681" y="1966911"/>
            <a:chExt cx="7603526" cy="1342865"/>
          </a:xfrm>
        </p:grpSpPr>
        <p:grpSp>
          <p:nvGrpSpPr>
            <p:cNvPr id="35855" name="组合 51"/>
            <p:cNvGrpSpPr/>
            <p:nvPr/>
          </p:nvGrpSpPr>
          <p:grpSpPr>
            <a:xfrm>
              <a:off x="740681" y="1966911"/>
              <a:ext cx="7530175" cy="1342865"/>
              <a:chOff x="740681" y="1966911"/>
              <a:chExt cx="7530175" cy="1342865"/>
            </a:xfrm>
          </p:grpSpPr>
          <p:grpSp>
            <p:nvGrpSpPr>
              <p:cNvPr id="35857" name="组合 72"/>
              <p:cNvGrpSpPr/>
              <p:nvPr/>
            </p:nvGrpSpPr>
            <p:grpSpPr>
              <a:xfrm>
                <a:off x="740681" y="1966911"/>
                <a:ext cx="7530175" cy="1342865"/>
                <a:chOff x="3957026" y="2388304"/>
                <a:chExt cx="11799115" cy="2084835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3957026" y="2735777"/>
                  <a:ext cx="11799610" cy="1737362"/>
                </a:xfrm>
                <a:prstGeom prst="rect">
                  <a:avLst/>
                </a:prstGeom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3" name="任意多边形 22"/>
                <p:cNvSpPr/>
                <p:nvPr/>
              </p:nvSpPr>
              <p:spPr>
                <a:xfrm>
                  <a:off x="4631218" y="2388304"/>
                  <a:ext cx="3445597" cy="576656"/>
                </a:xfrm>
                <a:custGeom>
                  <a:avLst/>
                  <a:gdLst>
                    <a:gd name="connsiteX0" fmla="*/ 0 w 4267200"/>
                    <a:gd name="connsiteY0" fmla="*/ 201820 h 1210897"/>
                    <a:gd name="connsiteX1" fmla="*/ 201820 w 4267200"/>
                    <a:gd name="connsiteY1" fmla="*/ 0 h 1210897"/>
                    <a:gd name="connsiteX2" fmla="*/ 4065380 w 4267200"/>
                    <a:gd name="connsiteY2" fmla="*/ 0 h 1210897"/>
                    <a:gd name="connsiteX3" fmla="*/ 4267200 w 4267200"/>
                    <a:gd name="connsiteY3" fmla="*/ 201820 h 1210897"/>
                    <a:gd name="connsiteX4" fmla="*/ 4267200 w 4267200"/>
                    <a:gd name="connsiteY4" fmla="*/ 1009077 h 1210897"/>
                    <a:gd name="connsiteX5" fmla="*/ 4065380 w 4267200"/>
                    <a:gd name="connsiteY5" fmla="*/ 1210897 h 1210897"/>
                    <a:gd name="connsiteX6" fmla="*/ 201820 w 4267200"/>
                    <a:gd name="connsiteY6" fmla="*/ 1210897 h 1210897"/>
                    <a:gd name="connsiteX7" fmla="*/ 0 w 4267200"/>
                    <a:gd name="connsiteY7" fmla="*/ 1009077 h 1210897"/>
                    <a:gd name="connsiteX8" fmla="*/ 0 w 4267200"/>
                    <a:gd name="connsiteY8" fmla="*/ 201820 h 121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67200" h="1210897">
                      <a:moveTo>
                        <a:pt x="0" y="201820"/>
                      </a:moveTo>
                      <a:cubicBezTo>
                        <a:pt x="0" y="90358"/>
                        <a:pt x="90358" y="0"/>
                        <a:pt x="201820" y="0"/>
                      </a:cubicBezTo>
                      <a:lnTo>
                        <a:pt x="4065380" y="0"/>
                      </a:lnTo>
                      <a:cubicBezTo>
                        <a:pt x="4176842" y="0"/>
                        <a:pt x="4267200" y="90358"/>
                        <a:pt x="4267200" y="201820"/>
                      </a:cubicBezTo>
                      <a:lnTo>
                        <a:pt x="4267200" y="1009077"/>
                      </a:lnTo>
                      <a:cubicBezTo>
                        <a:pt x="4267200" y="1120539"/>
                        <a:pt x="4176842" y="1210897"/>
                        <a:pt x="4065380" y="1210897"/>
                      </a:cubicBezTo>
                      <a:lnTo>
                        <a:pt x="201820" y="1210897"/>
                      </a:lnTo>
                      <a:cubicBezTo>
                        <a:pt x="90358" y="1210897"/>
                        <a:pt x="0" y="1120539"/>
                        <a:pt x="0" y="1009077"/>
                      </a:cubicBezTo>
                      <a:lnTo>
                        <a:pt x="0" y="20182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220401" tIns="59111" rIns="220401" bIns="59111" spcCol="1270" anchor="ctr"/>
                <a:lstStyle/>
                <a:p>
                  <a:pPr marL="0" marR="0" lvl="0" indent="0" algn="l" defTabSz="288925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6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5858" name="矩形 75"/>
              <p:cNvSpPr/>
              <p:nvPr/>
            </p:nvSpPr>
            <p:spPr>
              <a:xfrm>
                <a:off x="1238013" y="1976436"/>
                <a:ext cx="2109788" cy="3683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基本语法格式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5856" name="矩形 5"/>
            <p:cNvSpPr/>
            <p:nvPr/>
          </p:nvSpPr>
          <p:spPr>
            <a:xfrm>
              <a:off x="1073709" y="2526012"/>
              <a:ext cx="7270498" cy="4588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rotate3d(x,y,z,angle);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130300" y="4252913"/>
            <a:ext cx="6348413" cy="2325687"/>
            <a:chOff x="1142999" y="4646937"/>
            <a:chExt cx="6348412" cy="2324365"/>
          </a:xfrm>
        </p:grpSpPr>
        <p:sp>
          <p:nvSpPr>
            <p:cNvPr id="26" name="圆角矩形标注 25"/>
            <p:cNvSpPr/>
            <p:nvPr/>
          </p:nvSpPr>
          <p:spPr bwMode="auto">
            <a:xfrm rot="10800000">
              <a:off x="1142999" y="4646937"/>
              <a:ext cx="6348412" cy="2324365"/>
            </a:xfrm>
            <a:prstGeom prst="wedgeRoundRectCallout">
              <a:avLst/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54" name="矩形 20"/>
            <p:cNvSpPr/>
            <p:nvPr/>
          </p:nvSpPr>
          <p:spPr>
            <a:xfrm>
              <a:off x="1371061" y="4762700"/>
              <a:ext cx="5892287" cy="20301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marL="285750" indent="-285750" hangingPunct="1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x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：代表</a:t>
              </a:r>
              <a:r>
                <a:rPr lang="zh-CN" altLang="en-US" sz="14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横向坐标位移向量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的长度。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hangingPunct="1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y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：代表</a:t>
              </a:r>
              <a:r>
                <a:rPr lang="zh-CN" altLang="en-US" sz="14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纵向坐标位移向量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的长度。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hangingPunct="1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z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：代表</a:t>
              </a:r>
              <a:r>
                <a:rPr lang="en-US" altLang="zh-CN" sz="14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Z</a:t>
              </a:r>
              <a:r>
                <a:rPr lang="zh-CN" altLang="en-US" sz="14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轴位移向量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的长度。此值不能是一个</a:t>
              </a:r>
              <a:r>
                <a:rPr lang="zh-CN" altLang="en-US" sz="14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百分比值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，否则将会视为无效值。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hangingPunct="1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angle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zh-CN" altLang="en-US" sz="14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角度值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，主要用来指定元素在</a:t>
              </a:r>
              <a:r>
                <a:rPr lang="en-US" altLang="zh-CN" sz="14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3D</a:t>
              </a:r>
              <a:r>
                <a:rPr lang="zh-CN" altLang="en-US" sz="14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空间旋转的角度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，如果其值为正，元素</a:t>
              </a:r>
              <a:r>
                <a:rPr lang="zh-CN" altLang="en-US" sz="14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顺时针旋转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，反之元素</a:t>
              </a:r>
              <a:r>
                <a:rPr lang="zh-CN" altLang="en-US" sz="14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逆时针旋转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846" name="组合 17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19" name="矩形 18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5852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5847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转换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48" name="TextBox 1"/>
          <p:cNvSpPr txBox="1"/>
          <p:nvPr/>
        </p:nvSpPr>
        <p:spPr>
          <a:xfrm>
            <a:off x="1744663" y="1244600"/>
            <a:ext cx="12747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10.2.3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标题 1"/>
          <p:cNvSpPr/>
          <p:nvPr/>
        </p:nvSpPr>
        <p:spPr>
          <a:xfrm>
            <a:off x="250825" y="1365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</a:t>
            </a: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10.2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变形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2788" y="2203450"/>
            <a:ext cx="8062912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CSS3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中包含很多</a:t>
            </a:r>
            <a:r>
              <a:rPr lang="zh-CN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转换的属性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，通过这些属性可以设置不同的</a:t>
            </a:r>
            <a:r>
              <a:rPr lang="zh-CN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转换效果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812800" y="2884488"/>
          <a:ext cx="7200900" cy="286861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501900"/>
                <a:gridCol w="4699000"/>
              </a:tblGrid>
              <a:tr h="409802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属性名称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797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描述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409802"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transform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向元素应用</a:t>
                      </a:r>
                      <a:r>
                        <a:rPr lang="en-US" sz="1400" kern="100">
                          <a:effectLst/>
                        </a:rPr>
                        <a:t> 2D </a:t>
                      </a:r>
                      <a:r>
                        <a:rPr lang="zh-CN" sz="1400" kern="100">
                          <a:effectLst/>
                        </a:rPr>
                        <a:t>或</a:t>
                      </a:r>
                      <a:r>
                        <a:rPr lang="en-US" sz="1400" kern="100">
                          <a:effectLst/>
                        </a:rPr>
                        <a:t> 3D </a:t>
                      </a:r>
                      <a:r>
                        <a:rPr lang="zh-CN" sz="1400" kern="100">
                          <a:effectLst/>
                        </a:rPr>
                        <a:t>转换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409802"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transform-origin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</a:rPr>
                        <a:t>允许改变被转换元素的位置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409802"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transform-style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规定被嵌套元素如何在</a:t>
                      </a:r>
                      <a:r>
                        <a:rPr lang="en-US" sz="1400" kern="100">
                          <a:effectLst/>
                        </a:rPr>
                        <a:t> 3D </a:t>
                      </a:r>
                      <a:r>
                        <a:rPr lang="zh-CN" sz="1400" kern="100">
                          <a:effectLst/>
                        </a:rPr>
                        <a:t>空间中显示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409802"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perspective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规定</a:t>
                      </a:r>
                      <a:r>
                        <a:rPr lang="en-US" sz="1400" kern="100">
                          <a:effectLst/>
                        </a:rPr>
                        <a:t> 3D </a:t>
                      </a:r>
                      <a:r>
                        <a:rPr lang="zh-CN" sz="1400" kern="100">
                          <a:effectLst/>
                        </a:rPr>
                        <a:t>元素的透视效果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409802"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perspective-origin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规定</a:t>
                      </a:r>
                      <a:r>
                        <a:rPr lang="en-US" sz="1400" kern="100">
                          <a:effectLst/>
                        </a:rPr>
                        <a:t> 3D </a:t>
                      </a:r>
                      <a:r>
                        <a:rPr lang="zh-CN" sz="1400" kern="100">
                          <a:effectLst/>
                        </a:rPr>
                        <a:t>元素的底部位置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409802"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</a:rPr>
                        <a:t>backface</a:t>
                      </a:r>
                      <a:r>
                        <a:rPr lang="en-US" sz="1400" kern="100" dirty="0">
                          <a:effectLst/>
                        </a:rPr>
                        <a:t>-visibility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定义元素在不面对屏幕时是否可见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36894" name="组合 8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10" name="矩形 9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6900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6895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转换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96" name="TextBox 1"/>
          <p:cNvSpPr txBox="1"/>
          <p:nvPr/>
        </p:nvSpPr>
        <p:spPr>
          <a:xfrm>
            <a:off x="1744663" y="1244600"/>
            <a:ext cx="12747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10.2.3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标题 1"/>
          <p:cNvSpPr/>
          <p:nvPr/>
        </p:nvSpPr>
        <p:spPr>
          <a:xfrm>
            <a:off x="250825" y="1365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</a:t>
            </a: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10.2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变形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2788" y="2203450"/>
            <a:ext cx="8062912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CSS3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中还包含很多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转换的方法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，运用这些方法可以实现不同的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转换效果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809625" y="2717800"/>
          <a:ext cx="7292975" cy="36195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71708"/>
                <a:gridCol w="5421267"/>
              </a:tblGrid>
              <a:tr h="385651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方法名称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7970"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描述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431222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matrix3d(n,n,n,n,n,n,n,n,n,n,n,n,n,n,n,n)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定义</a:t>
                      </a:r>
                      <a:r>
                        <a:rPr lang="en-US" sz="1200" kern="100" dirty="0">
                          <a:effectLst/>
                        </a:rPr>
                        <a:t>3D</a:t>
                      </a:r>
                      <a:r>
                        <a:rPr lang="zh-CN" sz="1200" kern="100" dirty="0">
                          <a:effectLst/>
                        </a:rPr>
                        <a:t>转换，使用</a:t>
                      </a:r>
                      <a:r>
                        <a:rPr lang="en-US" sz="1200" kern="100" dirty="0">
                          <a:effectLst/>
                        </a:rPr>
                        <a:t>16</a:t>
                      </a:r>
                      <a:r>
                        <a:rPr lang="zh-CN" sz="1200" kern="100" dirty="0">
                          <a:effectLst/>
                        </a:rPr>
                        <a:t>个值的</a:t>
                      </a:r>
                      <a:r>
                        <a:rPr lang="en-US" sz="1200" kern="100" dirty="0">
                          <a:effectLst/>
                        </a:rPr>
                        <a:t> 4x4 </a:t>
                      </a:r>
                      <a:r>
                        <a:rPr lang="zh-CN" sz="1200" kern="100" dirty="0">
                          <a:effectLst/>
                        </a:rPr>
                        <a:t>矩阵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215610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translate3d(x,y,z)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定义</a:t>
                      </a:r>
                      <a:r>
                        <a:rPr lang="en-US" sz="1200" kern="100">
                          <a:effectLst/>
                        </a:rPr>
                        <a:t>3D</a:t>
                      </a:r>
                      <a:r>
                        <a:rPr lang="zh-CN" sz="1200" kern="100">
                          <a:effectLst/>
                        </a:rPr>
                        <a:t>转换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215610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translateX(x)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定义</a:t>
                      </a:r>
                      <a:r>
                        <a:rPr lang="en-US" sz="1200" kern="100">
                          <a:effectLst/>
                        </a:rPr>
                        <a:t>3D</a:t>
                      </a:r>
                      <a:r>
                        <a:rPr lang="zh-CN" sz="1200" kern="100">
                          <a:effectLst/>
                        </a:rPr>
                        <a:t>转换，仅使用用于</a:t>
                      </a:r>
                      <a:r>
                        <a:rPr lang="en-US" sz="1200" kern="100">
                          <a:effectLst/>
                        </a:rPr>
                        <a:t> X </a:t>
                      </a:r>
                      <a:r>
                        <a:rPr lang="zh-CN" sz="1200" kern="100">
                          <a:effectLst/>
                        </a:rPr>
                        <a:t>轴的值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215610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translateY(y)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定义</a:t>
                      </a:r>
                      <a:r>
                        <a:rPr lang="en-US" sz="1200" kern="100" dirty="0">
                          <a:effectLst/>
                        </a:rPr>
                        <a:t>3D</a:t>
                      </a:r>
                      <a:r>
                        <a:rPr lang="zh-CN" sz="1200" kern="100" dirty="0">
                          <a:effectLst/>
                        </a:rPr>
                        <a:t>转换，仅使用用于 </a:t>
                      </a:r>
                      <a:r>
                        <a:rPr lang="en-US" sz="1200" kern="100" dirty="0">
                          <a:effectLst/>
                        </a:rPr>
                        <a:t>Y </a:t>
                      </a:r>
                      <a:r>
                        <a:rPr lang="zh-CN" sz="1200" kern="100" dirty="0">
                          <a:effectLst/>
                        </a:rPr>
                        <a:t>轴的值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215610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translateZ(z)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定义</a:t>
                      </a:r>
                      <a:r>
                        <a:rPr lang="en-US" sz="1200" kern="100">
                          <a:effectLst/>
                        </a:rPr>
                        <a:t>3D</a:t>
                      </a:r>
                      <a:r>
                        <a:rPr lang="zh-CN" sz="1200" kern="100">
                          <a:effectLst/>
                        </a:rPr>
                        <a:t>转换，仅使用用于</a:t>
                      </a:r>
                      <a:r>
                        <a:rPr lang="en-US" sz="1200" kern="100">
                          <a:effectLst/>
                        </a:rPr>
                        <a:t>Z </a:t>
                      </a:r>
                      <a:r>
                        <a:rPr lang="zh-CN" sz="1200" kern="100">
                          <a:effectLst/>
                        </a:rPr>
                        <a:t>轴的值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215610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scale3d(x,y,z)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定义</a:t>
                      </a:r>
                      <a:r>
                        <a:rPr lang="en-US" sz="1200" kern="100">
                          <a:effectLst/>
                        </a:rPr>
                        <a:t> 3D </a:t>
                      </a:r>
                      <a:r>
                        <a:rPr lang="zh-CN" sz="1200" kern="100">
                          <a:effectLst/>
                        </a:rPr>
                        <a:t>缩放转换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215610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scaleX(x)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定义</a:t>
                      </a:r>
                      <a:r>
                        <a:rPr lang="en-US" sz="1200" kern="100">
                          <a:effectLst/>
                        </a:rPr>
                        <a:t> 3D </a:t>
                      </a:r>
                      <a:r>
                        <a:rPr lang="zh-CN" sz="1200" kern="100">
                          <a:effectLst/>
                        </a:rPr>
                        <a:t>缩放转换，通过给定一个</a:t>
                      </a:r>
                      <a:r>
                        <a:rPr lang="en-US" sz="1200" kern="100">
                          <a:effectLst/>
                        </a:rPr>
                        <a:t> X </a:t>
                      </a:r>
                      <a:r>
                        <a:rPr lang="zh-CN" sz="1200" kern="100">
                          <a:effectLst/>
                        </a:rPr>
                        <a:t>轴的值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215610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scaleY(y)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定义</a:t>
                      </a:r>
                      <a:r>
                        <a:rPr lang="en-US" sz="1200" kern="100">
                          <a:effectLst/>
                        </a:rPr>
                        <a:t> 3D </a:t>
                      </a:r>
                      <a:r>
                        <a:rPr lang="zh-CN" sz="1200" kern="100">
                          <a:effectLst/>
                        </a:rPr>
                        <a:t>缩放转换，通过给定一个</a:t>
                      </a:r>
                      <a:r>
                        <a:rPr lang="en-US" sz="1200" kern="100">
                          <a:effectLst/>
                        </a:rPr>
                        <a:t> Y </a:t>
                      </a:r>
                      <a:r>
                        <a:rPr lang="zh-CN" sz="1200" kern="100">
                          <a:effectLst/>
                        </a:rPr>
                        <a:t>轴的值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215610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scaleZ(z)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定义</a:t>
                      </a:r>
                      <a:r>
                        <a:rPr lang="en-US" sz="1200" kern="100">
                          <a:effectLst/>
                        </a:rPr>
                        <a:t> 3D </a:t>
                      </a:r>
                      <a:r>
                        <a:rPr lang="zh-CN" sz="1200" kern="100">
                          <a:effectLst/>
                        </a:rPr>
                        <a:t>缩放转换，通过给定一个</a:t>
                      </a:r>
                      <a:r>
                        <a:rPr lang="en-US" sz="1200" kern="100">
                          <a:effectLst/>
                        </a:rPr>
                        <a:t> Z </a:t>
                      </a:r>
                      <a:r>
                        <a:rPr lang="zh-CN" sz="1200" kern="100">
                          <a:effectLst/>
                        </a:rPr>
                        <a:t>轴的值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2156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rotate3d(x,y,z,angle)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定义</a:t>
                      </a:r>
                      <a:r>
                        <a:rPr lang="en-US" sz="1200" kern="100">
                          <a:effectLst/>
                        </a:rPr>
                        <a:t> 3D </a:t>
                      </a:r>
                      <a:r>
                        <a:rPr lang="zh-CN" sz="1200" kern="100">
                          <a:effectLst/>
                        </a:rPr>
                        <a:t>旋转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215610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rotateX(angle)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定义沿</a:t>
                      </a:r>
                      <a:r>
                        <a:rPr lang="en-US" sz="1200" kern="100">
                          <a:effectLst/>
                        </a:rPr>
                        <a:t> X </a:t>
                      </a:r>
                      <a:r>
                        <a:rPr lang="zh-CN" sz="1200" kern="100">
                          <a:effectLst/>
                        </a:rPr>
                        <a:t>轴的</a:t>
                      </a:r>
                      <a:r>
                        <a:rPr lang="en-US" sz="1200" kern="100">
                          <a:effectLst/>
                        </a:rPr>
                        <a:t> 3D </a:t>
                      </a:r>
                      <a:r>
                        <a:rPr lang="zh-CN" sz="1200" kern="100">
                          <a:effectLst/>
                        </a:rPr>
                        <a:t>旋转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215610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rotateY(angle)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定义沿</a:t>
                      </a:r>
                      <a:r>
                        <a:rPr lang="en-US" sz="1200" kern="100">
                          <a:effectLst/>
                        </a:rPr>
                        <a:t> Y </a:t>
                      </a:r>
                      <a:r>
                        <a:rPr lang="zh-CN" sz="1200" kern="100">
                          <a:effectLst/>
                        </a:rPr>
                        <a:t>轴的</a:t>
                      </a:r>
                      <a:r>
                        <a:rPr lang="en-US" sz="1200" kern="100">
                          <a:effectLst/>
                        </a:rPr>
                        <a:t> 3D </a:t>
                      </a:r>
                      <a:r>
                        <a:rPr lang="zh-CN" sz="1200" kern="100">
                          <a:effectLst/>
                        </a:rPr>
                        <a:t>旋转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215303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rotateZ(angle)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定义沿</a:t>
                      </a:r>
                      <a:r>
                        <a:rPr lang="en-US" sz="1200" kern="100">
                          <a:effectLst/>
                        </a:rPr>
                        <a:t> Z </a:t>
                      </a:r>
                      <a:r>
                        <a:rPr lang="zh-CN" sz="1200" kern="100">
                          <a:effectLst/>
                        </a:rPr>
                        <a:t>轴的</a:t>
                      </a:r>
                      <a:r>
                        <a:rPr lang="en-US" sz="1200" kern="100">
                          <a:effectLst/>
                        </a:rPr>
                        <a:t> 3D </a:t>
                      </a:r>
                      <a:r>
                        <a:rPr lang="zh-CN" sz="1200" kern="100">
                          <a:effectLst/>
                        </a:rPr>
                        <a:t>旋转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215610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perspective(n)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定义</a:t>
                      </a:r>
                      <a:r>
                        <a:rPr lang="en-US" sz="1200" kern="100" dirty="0">
                          <a:effectLst/>
                        </a:rPr>
                        <a:t> 3D </a:t>
                      </a:r>
                      <a:r>
                        <a:rPr lang="zh-CN" sz="1200" kern="100" dirty="0">
                          <a:effectLst/>
                        </a:rPr>
                        <a:t>转换元素的透视视图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37942" name="组合 9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12" name="矩形 11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7948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7943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转换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944" name="TextBox 1"/>
          <p:cNvSpPr txBox="1"/>
          <p:nvPr/>
        </p:nvSpPr>
        <p:spPr>
          <a:xfrm>
            <a:off x="1744663" y="1244600"/>
            <a:ext cx="12747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10.2.3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标题 1"/>
          <p:cNvSpPr/>
          <p:nvPr/>
        </p:nvSpPr>
        <p:spPr>
          <a:xfrm>
            <a:off x="1768475" y="1365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10.3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动画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38915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2175" y="1879600"/>
            <a:ext cx="3957638" cy="3622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圆角矩形标注 11"/>
          <p:cNvSpPr/>
          <p:nvPr/>
        </p:nvSpPr>
        <p:spPr bwMode="auto">
          <a:xfrm rot="16200000" flipH="1">
            <a:off x="627063" y="1554163"/>
            <a:ext cx="3700463" cy="4195763"/>
          </a:xfrm>
          <a:prstGeom prst="wedgeRoundRectCallou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8917" name="矩形 4"/>
          <p:cNvSpPr/>
          <p:nvPr/>
        </p:nvSpPr>
        <p:spPr>
          <a:xfrm>
            <a:off x="639763" y="2100263"/>
            <a:ext cx="3703637" cy="300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CSS3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提供了强大的</a:t>
            </a:r>
            <a:r>
              <a:rPr lang="zh-CN" altLang="en-US" sz="21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过渡属性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，它可以在不使用</a:t>
            </a:r>
            <a:r>
              <a:rPr lang="en-US" altLang="zh-CN" sz="21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Flash</a:t>
            </a:r>
            <a:r>
              <a:rPr lang="zh-CN" altLang="en-US" sz="21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sz="21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JavaScript</a:t>
            </a:r>
            <a:r>
              <a:rPr lang="zh-CN" altLang="en-US" sz="21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脚本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的情况下，为元素从一种样式转变为另一种样式时添加效果，例如</a:t>
            </a:r>
            <a:r>
              <a:rPr lang="zh-CN" altLang="en-US" sz="21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渐显、渐弱、动画快慢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等。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9938" name="组合 37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39" name="矩形 38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9968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9939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@keyframes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40" name="TextBox 1"/>
          <p:cNvSpPr txBox="1"/>
          <p:nvPr/>
        </p:nvSpPr>
        <p:spPr>
          <a:xfrm>
            <a:off x="1755775" y="1244600"/>
            <a:ext cx="12747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10.3.1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41" name="标题 1"/>
          <p:cNvSpPr/>
          <p:nvPr/>
        </p:nvSpPr>
        <p:spPr>
          <a:xfrm>
            <a:off x="250825" y="1365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</a:t>
            </a: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10.3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动画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8813" y="1947863"/>
            <a:ext cx="7966075" cy="55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CSS3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中，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@keyframes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规则用于创建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41363" y="2632075"/>
            <a:ext cx="7602537" cy="2052638"/>
            <a:chOff x="740681" y="1966911"/>
            <a:chExt cx="7603526" cy="2052393"/>
          </a:xfrm>
        </p:grpSpPr>
        <p:grpSp>
          <p:nvGrpSpPr>
            <p:cNvPr id="39959" name="组合 51"/>
            <p:cNvGrpSpPr/>
            <p:nvPr/>
          </p:nvGrpSpPr>
          <p:grpSpPr>
            <a:xfrm>
              <a:off x="740681" y="1966911"/>
              <a:ext cx="7530491" cy="2052393"/>
              <a:chOff x="740681" y="1966911"/>
              <a:chExt cx="7530491" cy="2052393"/>
            </a:xfrm>
          </p:grpSpPr>
          <p:grpSp>
            <p:nvGrpSpPr>
              <p:cNvPr id="39961" name="组合 72"/>
              <p:cNvGrpSpPr/>
              <p:nvPr/>
            </p:nvGrpSpPr>
            <p:grpSpPr>
              <a:xfrm>
                <a:off x="740681" y="1966911"/>
                <a:ext cx="7530491" cy="2052393"/>
                <a:chOff x="3957026" y="2388304"/>
                <a:chExt cx="11799609" cy="3186397"/>
              </a:xfrm>
            </p:grpSpPr>
            <p:sp>
              <p:nvSpPr>
                <p:cNvPr id="16" name="矩形 15"/>
                <p:cNvSpPr/>
                <p:nvPr/>
              </p:nvSpPr>
              <p:spPr>
                <a:xfrm>
                  <a:off x="3957026" y="2735777"/>
                  <a:ext cx="11799611" cy="2838924"/>
                </a:xfrm>
                <a:prstGeom prst="rect">
                  <a:avLst/>
                </a:prstGeom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4631218" y="2388304"/>
                  <a:ext cx="3445597" cy="576656"/>
                </a:xfrm>
                <a:custGeom>
                  <a:avLst/>
                  <a:gdLst>
                    <a:gd name="connsiteX0" fmla="*/ 0 w 4267200"/>
                    <a:gd name="connsiteY0" fmla="*/ 201820 h 1210897"/>
                    <a:gd name="connsiteX1" fmla="*/ 201820 w 4267200"/>
                    <a:gd name="connsiteY1" fmla="*/ 0 h 1210897"/>
                    <a:gd name="connsiteX2" fmla="*/ 4065380 w 4267200"/>
                    <a:gd name="connsiteY2" fmla="*/ 0 h 1210897"/>
                    <a:gd name="connsiteX3" fmla="*/ 4267200 w 4267200"/>
                    <a:gd name="connsiteY3" fmla="*/ 201820 h 1210897"/>
                    <a:gd name="connsiteX4" fmla="*/ 4267200 w 4267200"/>
                    <a:gd name="connsiteY4" fmla="*/ 1009077 h 1210897"/>
                    <a:gd name="connsiteX5" fmla="*/ 4065380 w 4267200"/>
                    <a:gd name="connsiteY5" fmla="*/ 1210897 h 1210897"/>
                    <a:gd name="connsiteX6" fmla="*/ 201820 w 4267200"/>
                    <a:gd name="connsiteY6" fmla="*/ 1210897 h 1210897"/>
                    <a:gd name="connsiteX7" fmla="*/ 0 w 4267200"/>
                    <a:gd name="connsiteY7" fmla="*/ 1009077 h 1210897"/>
                    <a:gd name="connsiteX8" fmla="*/ 0 w 4267200"/>
                    <a:gd name="connsiteY8" fmla="*/ 201820 h 121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67200" h="1210897">
                      <a:moveTo>
                        <a:pt x="0" y="201820"/>
                      </a:moveTo>
                      <a:cubicBezTo>
                        <a:pt x="0" y="90358"/>
                        <a:pt x="90358" y="0"/>
                        <a:pt x="201820" y="0"/>
                      </a:cubicBezTo>
                      <a:lnTo>
                        <a:pt x="4065380" y="0"/>
                      </a:lnTo>
                      <a:cubicBezTo>
                        <a:pt x="4176842" y="0"/>
                        <a:pt x="4267200" y="90358"/>
                        <a:pt x="4267200" y="201820"/>
                      </a:cubicBezTo>
                      <a:lnTo>
                        <a:pt x="4267200" y="1009077"/>
                      </a:lnTo>
                      <a:cubicBezTo>
                        <a:pt x="4267200" y="1120539"/>
                        <a:pt x="4176842" y="1210897"/>
                        <a:pt x="4065380" y="1210897"/>
                      </a:cubicBezTo>
                      <a:lnTo>
                        <a:pt x="201820" y="1210897"/>
                      </a:lnTo>
                      <a:cubicBezTo>
                        <a:pt x="90358" y="1210897"/>
                        <a:pt x="0" y="1120539"/>
                        <a:pt x="0" y="1009077"/>
                      </a:cubicBezTo>
                      <a:lnTo>
                        <a:pt x="0" y="20182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220401" tIns="59111" rIns="220401" bIns="59111" spcCol="1270" anchor="ctr"/>
                <a:lstStyle/>
                <a:p>
                  <a:pPr marL="0" marR="0" lvl="0" indent="0" algn="l" defTabSz="288925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6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962" name="矩形 75"/>
              <p:cNvSpPr/>
              <p:nvPr/>
            </p:nvSpPr>
            <p:spPr>
              <a:xfrm>
                <a:off x="1238013" y="1976436"/>
                <a:ext cx="2109788" cy="3683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基本语法格式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9960" name="矩形 5"/>
            <p:cNvSpPr/>
            <p:nvPr/>
          </p:nvSpPr>
          <p:spPr>
            <a:xfrm>
              <a:off x="1073709" y="2526012"/>
              <a:ext cx="7270498" cy="13386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@keyframes animationname {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keyframes-selector{css-styles;}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}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50825" y="3241675"/>
            <a:ext cx="5635625" cy="1851025"/>
            <a:chOff x="250824" y="3242042"/>
            <a:chExt cx="5635625" cy="1850658"/>
          </a:xfrm>
        </p:grpSpPr>
        <p:grpSp>
          <p:nvGrpSpPr>
            <p:cNvPr id="39955" name="组合 17"/>
            <p:cNvGrpSpPr/>
            <p:nvPr/>
          </p:nvGrpSpPr>
          <p:grpSpPr>
            <a:xfrm>
              <a:off x="250824" y="3701309"/>
              <a:ext cx="5635625" cy="1391391"/>
              <a:chOff x="1142999" y="4449602"/>
              <a:chExt cx="6348412" cy="1390599"/>
            </a:xfrm>
          </p:grpSpPr>
          <p:sp>
            <p:nvSpPr>
              <p:cNvPr id="19" name="圆角矩形标注 18"/>
              <p:cNvSpPr/>
              <p:nvPr/>
            </p:nvSpPr>
            <p:spPr bwMode="auto">
              <a:xfrm rot="10800000">
                <a:off x="1142999" y="4449032"/>
                <a:ext cx="6348412" cy="1391169"/>
              </a:xfrm>
              <a:custGeom>
                <a:avLst/>
                <a:gdLst>
                  <a:gd name="connsiteX0" fmla="*/ 0 w 5635625"/>
                  <a:gd name="connsiteY0" fmla="*/ 263266 h 1579562"/>
                  <a:gd name="connsiteX1" fmla="*/ 263266 w 5635625"/>
                  <a:gd name="connsiteY1" fmla="*/ 0 h 1579562"/>
                  <a:gd name="connsiteX2" fmla="*/ 939271 w 5635625"/>
                  <a:gd name="connsiteY2" fmla="*/ 0 h 1579562"/>
                  <a:gd name="connsiteX3" fmla="*/ 939271 w 5635625"/>
                  <a:gd name="connsiteY3" fmla="*/ 0 h 1579562"/>
                  <a:gd name="connsiteX4" fmla="*/ 2348177 w 5635625"/>
                  <a:gd name="connsiteY4" fmla="*/ 0 h 1579562"/>
                  <a:gd name="connsiteX5" fmla="*/ 5372359 w 5635625"/>
                  <a:gd name="connsiteY5" fmla="*/ 0 h 1579562"/>
                  <a:gd name="connsiteX6" fmla="*/ 5635625 w 5635625"/>
                  <a:gd name="connsiteY6" fmla="*/ 263266 h 1579562"/>
                  <a:gd name="connsiteX7" fmla="*/ 5635625 w 5635625"/>
                  <a:gd name="connsiteY7" fmla="*/ 921411 h 1579562"/>
                  <a:gd name="connsiteX8" fmla="*/ 5635625 w 5635625"/>
                  <a:gd name="connsiteY8" fmla="*/ 921411 h 1579562"/>
                  <a:gd name="connsiteX9" fmla="*/ 5635625 w 5635625"/>
                  <a:gd name="connsiteY9" fmla="*/ 1316302 h 1579562"/>
                  <a:gd name="connsiteX10" fmla="*/ 5635625 w 5635625"/>
                  <a:gd name="connsiteY10" fmla="*/ 1316296 h 1579562"/>
                  <a:gd name="connsiteX11" fmla="*/ 5372359 w 5635625"/>
                  <a:gd name="connsiteY11" fmla="*/ 1579562 h 1579562"/>
                  <a:gd name="connsiteX12" fmla="*/ 2348177 w 5635625"/>
                  <a:gd name="connsiteY12" fmla="*/ 1579562 h 1579562"/>
                  <a:gd name="connsiteX13" fmla="*/ 1643743 w 5635625"/>
                  <a:gd name="connsiteY13" fmla="*/ 1777007 h 1579562"/>
                  <a:gd name="connsiteX14" fmla="*/ 939271 w 5635625"/>
                  <a:gd name="connsiteY14" fmla="*/ 1579562 h 1579562"/>
                  <a:gd name="connsiteX15" fmla="*/ 263266 w 5635625"/>
                  <a:gd name="connsiteY15" fmla="*/ 1579562 h 1579562"/>
                  <a:gd name="connsiteX16" fmla="*/ 0 w 5635625"/>
                  <a:gd name="connsiteY16" fmla="*/ 1316296 h 1579562"/>
                  <a:gd name="connsiteX17" fmla="*/ 0 w 5635625"/>
                  <a:gd name="connsiteY17" fmla="*/ 1316302 h 1579562"/>
                  <a:gd name="connsiteX18" fmla="*/ 0 w 5635625"/>
                  <a:gd name="connsiteY18" fmla="*/ 921411 h 1579562"/>
                  <a:gd name="connsiteX19" fmla="*/ 0 w 5635625"/>
                  <a:gd name="connsiteY19" fmla="*/ 921411 h 1579562"/>
                  <a:gd name="connsiteX20" fmla="*/ 0 w 5635625"/>
                  <a:gd name="connsiteY20" fmla="*/ 263266 h 1579562"/>
                  <a:gd name="connsiteX0-1" fmla="*/ 0 w 5635625"/>
                  <a:gd name="connsiteY0-2" fmla="*/ 263266 h 1777007"/>
                  <a:gd name="connsiteX1-3" fmla="*/ 263266 w 5635625"/>
                  <a:gd name="connsiteY1-4" fmla="*/ 0 h 1777007"/>
                  <a:gd name="connsiteX2-5" fmla="*/ 939271 w 5635625"/>
                  <a:gd name="connsiteY2-6" fmla="*/ 0 h 1777007"/>
                  <a:gd name="connsiteX3-7" fmla="*/ 939271 w 5635625"/>
                  <a:gd name="connsiteY3-8" fmla="*/ 0 h 1777007"/>
                  <a:gd name="connsiteX4-9" fmla="*/ 2348177 w 5635625"/>
                  <a:gd name="connsiteY4-10" fmla="*/ 0 h 1777007"/>
                  <a:gd name="connsiteX5-11" fmla="*/ 5372359 w 5635625"/>
                  <a:gd name="connsiteY5-12" fmla="*/ 0 h 1777007"/>
                  <a:gd name="connsiteX6-13" fmla="*/ 5635625 w 5635625"/>
                  <a:gd name="connsiteY6-14" fmla="*/ 263266 h 1777007"/>
                  <a:gd name="connsiteX7-15" fmla="*/ 5635625 w 5635625"/>
                  <a:gd name="connsiteY7-16" fmla="*/ 921411 h 1777007"/>
                  <a:gd name="connsiteX8-17" fmla="*/ 5635625 w 5635625"/>
                  <a:gd name="connsiteY8-18" fmla="*/ 921411 h 1777007"/>
                  <a:gd name="connsiteX9-19" fmla="*/ 5635625 w 5635625"/>
                  <a:gd name="connsiteY9-20" fmla="*/ 1316302 h 1777007"/>
                  <a:gd name="connsiteX10-21" fmla="*/ 5635625 w 5635625"/>
                  <a:gd name="connsiteY10-22" fmla="*/ 1316296 h 1777007"/>
                  <a:gd name="connsiteX11-23" fmla="*/ 5372359 w 5635625"/>
                  <a:gd name="connsiteY11-24" fmla="*/ 1579562 h 1777007"/>
                  <a:gd name="connsiteX12-25" fmla="*/ 3097477 w 5635625"/>
                  <a:gd name="connsiteY12-26" fmla="*/ 1592262 h 1777007"/>
                  <a:gd name="connsiteX13-27" fmla="*/ 1643743 w 5635625"/>
                  <a:gd name="connsiteY13-28" fmla="*/ 1777007 h 1777007"/>
                  <a:gd name="connsiteX14-29" fmla="*/ 939271 w 5635625"/>
                  <a:gd name="connsiteY14-30" fmla="*/ 1579562 h 1777007"/>
                  <a:gd name="connsiteX15-31" fmla="*/ 263266 w 5635625"/>
                  <a:gd name="connsiteY15-32" fmla="*/ 1579562 h 1777007"/>
                  <a:gd name="connsiteX16-33" fmla="*/ 0 w 5635625"/>
                  <a:gd name="connsiteY16-34" fmla="*/ 1316296 h 1777007"/>
                  <a:gd name="connsiteX17-35" fmla="*/ 0 w 5635625"/>
                  <a:gd name="connsiteY17-36" fmla="*/ 1316302 h 1777007"/>
                  <a:gd name="connsiteX18-37" fmla="*/ 0 w 5635625"/>
                  <a:gd name="connsiteY18-38" fmla="*/ 921411 h 1777007"/>
                  <a:gd name="connsiteX19-39" fmla="*/ 0 w 5635625"/>
                  <a:gd name="connsiteY19-40" fmla="*/ 921411 h 1777007"/>
                  <a:gd name="connsiteX20-41" fmla="*/ 0 w 5635625"/>
                  <a:gd name="connsiteY20-42" fmla="*/ 263266 h 1777007"/>
                  <a:gd name="connsiteX0-43" fmla="*/ 0 w 5635625"/>
                  <a:gd name="connsiteY0-44" fmla="*/ 263266 h 1777007"/>
                  <a:gd name="connsiteX1-45" fmla="*/ 263266 w 5635625"/>
                  <a:gd name="connsiteY1-46" fmla="*/ 0 h 1777007"/>
                  <a:gd name="connsiteX2-47" fmla="*/ 939271 w 5635625"/>
                  <a:gd name="connsiteY2-48" fmla="*/ 0 h 1777007"/>
                  <a:gd name="connsiteX3-49" fmla="*/ 939271 w 5635625"/>
                  <a:gd name="connsiteY3-50" fmla="*/ 0 h 1777007"/>
                  <a:gd name="connsiteX4-51" fmla="*/ 2348177 w 5635625"/>
                  <a:gd name="connsiteY4-52" fmla="*/ 0 h 1777007"/>
                  <a:gd name="connsiteX5-53" fmla="*/ 5372359 w 5635625"/>
                  <a:gd name="connsiteY5-54" fmla="*/ 0 h 1777007"/>
                  <a:gd name="connsiteX6-55" fmla="*/ 5635625 w 5635625"/>
                  <a:gd name="connsiteY6-56" fmla="*/ 263266 h 1777007"/>
                  <a:gd name="connsiteX7-57" fmla="*/ 5635625 w 5635625"/>
                  <a:gd name="connsiteY7-58" fmla="*/ 921411 h 1777007"/>
                  <a:gd name="connsiteX8-59" fmla="*/ 5635625 w 5635625"/>
                  <a:gd name="connsiteY8-60" fmla="*/ 921411 h 1777007"/>
                  <a:gd name="connsiteX9-61" fmla="*/ 5635625 w 5635625"/>
                  <a:gd name="connsiteY9-62" fmla="*/ 1316302 h 1777007"/>
                  <a:gd name="connsiteX10-63" fmla="*/ 5635625 w 5635625"/>
                  <a:gd name="connsiteY10-64" fmla="*/ 1316296 h 1777007"/>
                  <a:gd name="connsiteX11-65" fmla="*/ 5372359 w 5635625"/>
                  <a:gd name="connsiteY11-66" fmla="*/ 1579562 h 1777007"/>
                  <a:gd name="connsiteX12-67" fmla="*/ 3097477 w 5635625"/>
                  <a:gd name="connsiteY12-68" fmla="*/ 1592262 h 1777007"/>
                  <a:gd name="connsiteX13-69" fmla="*/ 1643743 w 5635625"/>
                  <a:gd name="connsiteY13-70" fmla="*/ 1777007 h 1777007"/>
                  <a:gd name="connsiteX14-71" fmla="*/ 2272771 w 5635625"/>
                  <a:gd name="connsiteY14-72" fmla="*/ 1604962 h 1777007"/>
                  <a:gd name="connsiteX15-73" fmla="*/ 263266 w 5635625"/>
                  <a:gd name="connsiteY15-74" fmla="*/ 1579562 h 1777007"/>
                  <a:gd name="connsiteX16-75" fmla="*/ 0 w 5635625"/>
                  <a:gd name="connsiteY16-76" fmla="*/ 1316296 h 1777007"/>
                  <a:gd name="connsiteX17-77" fmla="*/ 0 w 5635625"/>
                  <a:gd name="connsiteY17-78" fmla="*/ 1316302 h 1777007"/>
                  <a:gd name="connsiteX18-79" fmla="*/ 0 w 5635625"/>
                  <a:gd name="connsiteY18-80" fmla="*/ 921411 h 1777007"/>
                  <a:gd name="connsiteX19-81" fmla="*/ 0 w 5635625"/>
                  <a:gd name="connsiteY19-82" fmla="*/ 921411 h 1777007"/>
                  <a:gd name="connsiteX20-83" fmla="*/ 0 w 5635625"/>
                  <a:gd name="connsiteY20-84" fmla="*/ 263266 h 1777007"/>
                  <a:gd name="connsiteX0-85" fmla="*/ 0 w 5635625"/>
                  <a:gd name="connsiteY0-86" fmla="*/ 263266 h 1777007"/>
                  <a:gd name="connsiteX1-87" fmla="*/ 263266 w 5635625"/>
                  <a:gd name="connsiteY1-88" fmla="*/ 0 h 1777007"/>
                  <a:gd name="connsiteX2-89" fmla="*/ 939271 w 5635625"/>
                  <a:gd name="connsiteY2-90" fmla="*/ 0 h 1777007"/>
                  <a:gd name="connsiteX3-91" fmla="*/ 939271 w 5635625"/>
                  <a:gd name="connsiteY3-92" fmla="*/ 0 h 1777007"/>
                  <a:gd name="connsiteX4-93" fmla="*/ 2348177 w 5635625"/>
                  <a:gd name="connsiteY4-94" fmla="*/ 0 h 1777007"/>
                  <a:gd name="connsiteX5-95" fmla="*/ 5372359 w 5635625"/>
                  <a:gd name="connsiteY5-96" fmla="*/ 0 h 1777007"/>
                  <a:gd name="connsiteX6-97" fmla="*/ 5635625 w 5635625"/>
                  <a:gd name="connsiteY6-98" fmla="*/ 263266 h 1777007"/>
                  <a:gd name="connsiteX7-99" fmla="*/ 5635625 w 5635625"/>
                  <a:gd name="connsiteY7-100" fmla="*/ 921411 h 1777007"/>
                  <a:gd name="connsiteX8-101" fmla="*/ 5635625 w 5635625"/>
                  <a:gd name="connsiteY8-102" fmla="*/ 921411 h 1777007"/>
                  <a:gd name="connsiteX9-103" fmla="*/ 5635625 w 5635625"/>
                  <a:gd name="connsiteY9-104" fmla="*/ 1316302 h 1777007"/>
                  <a:gd name="connsiteX10-105" fmla="*/ 5635625 w 5635625"/>
                  <a:gd name="connsiteY10-106" fmla="*/ 1316296 h 1777007"/>
                  <a:gd name="connsiteX11-107" fmla="*/ 5372359 w 5635625"/>
                  <a:gd name="connsiteY11-108" fmla="*/ 1579562 h 1777007"/>
                  <a:gd name="connsiteX12-109" fmla="*/ 3097477 w 5635625"/>
                  <a:gd name="connsiteY12-110" fmla="*/ 1592262 h 1777007"/>
                  <a:gd name="connsiteX13-111" fmla="*/ 2291443 w 5635625"/>
                  <a:gd name="connsiteY13-112" fmla="*/ 1777007 h 1777007"/>
                  <a:gd name="connsiteX14-113" fmla="*/ 2272771 w 5635625"/>
                  <a:gd name="connsiteY14-114" fmla="*/ 1604962 h 1777007"/>
                  <a:gd name="connsiteX15-115" fmla="*/ 263266 w 5635625"/>
                  <a:gd name="connsiteY15-116" fmla="*/ 1579562 h 1777007"/>
                  <a:gd name="connsiteX16-117" fmla="*/ 0 w 5635625"/>
                  <a:gd name="connsiteY16-118" fmla="*/ 1316296 h 1777007"/>
                  <a:gd name="connsiteX17-119" fmla="*/ 0 w 5635625"/>
                  <a:gd name="connsiteY17-120" fmla="*/ 1316302 h 1777007"/>
                  <a:gd name="connsiteX18-121" fmla="*/ 0 w 5635625"/>
                  <a:gd name="connsiteY18-122" fmla="*/ 921411 h 1777007"/>
                  <a:gd name="connsiteX19-123" fmla="*/ 0 w 5635625"/>
                  <a:gd name="connsiteY19-124" fmla="*/ 921411 h 1777007"/>
                  <a:gd name="connsiteX20-125" fmla="*/ 0 w 5635625"/>
                  <a:gd name="connsiteY20-126" fmla="*/ 263266 h 17770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</a:cxnLst>
                <a:rect l="l" t="t" r="r" b="b"/>
                <a:pathLst>
                  <a:path w="5635625" h="1777007">
                    <a:moveTo>
                      <a:pt x="0" y="263266"/>
                    </a:moveTo>
                    <a:cubicBezTo>
                      <a:pt x="0" y="117868"/>
                      <a:pt x="117868" y="0"/>
                      <a:pt x="263266" y="0"/>
                    </a:cubicBezTo>
                    <a:lnTo>
                      <a:pt x="939271" y="0"/>
                    </a:lnTo>
                    <a:lnTo>
                      <a:pt x="939271" y="0"/>
                    </a:lnTo>
                    <a:lnTo>
                      <a:pt x="2348177" y="0"/>
                    </a:lnTo>
                    <a:lnTo>
                      <a:pt x="5372359" y="0"/>
                    </a:lnTo>
                    <a:cubicBezTo>
                      <a:pt x="5517757" y="0"/>
                      <a:pt x="5635625" y="117868"/>
                      <a:pt x="5635625" y="263266"/>
                    </a:cubicBezTo>
                    <a:lnTo>
                      <a:pt x="5635625" y="921411"/>
                    </a:lnTo>
                    <a:lnTo>
                      <a:pt x="5635625" y="921411"/>
                    </a:lnTo>
                    <a:lnTo>
                      <a:pt x="5635625" y="1316302"/>
                    </a:lnTo>
                    <a:lnTo>
                      <a:pt x="5635625" y="1316296"/>
                    </a:lnTo>
                    <a:cubicBezTo>
                      <a:pt x="5635625" y="1461694"/>
                      <a:pt x="5517757" y="1579562"/>
                      <a:pt x="5372359" y="1579562"/>
                    </a:cubicBezTo>
                    <a:lnTo>
                      <a:pt x="3097477" y="1592262"/>
                    </a:lnTo>
                    <a:lnTo>
                      <a:pt x="2291443" y="1777007"/>
                    </a:lnTo>
                    <a:lnTo>
                      <a:pt x="2272771" y="1604962"/>
                    </a:lnTo>
                    <a:lnTo>
                      <a:pt x="263266" y="1579562"/>
                    </a:lnTo>
                    <a:cubicBezTo>
                      <a:pt x="117868" y="1579562"/>
                      <a:pt x="0" y="1461694"/>
                      <a:pt x="0" y="1316296"/>
                    </a:cubicBezTo>
                    <a:lnTo>
                      <a:pt x="0" y="1316302"/>
                    </a:lnTo>
                    <a:lnTo>
                      <a:pt x="0" y="921411"/>
                    </a:lnTo>
                    <a:lnTo>
                      <a:pt x="0" y="921411"/>
                    </a:lnTo>
                    <a:lnTo>
                      <a:pt x="0" y="263266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958" name="矩形 20"/>
              <p:cNvSpPr/>
              <p:nvPr/>
            </p:nvSpPr>
            <p:spPr>
              <a:xfrm>
                <a:off x="1356755" y="4800779"/>
                <a:ext cx="5892287" cy="8305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indent="457200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animationname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：表示当前</a:t>
                </a:r>
                <a:r>
                  <a:rPr lang="zh-CN" altLang="en-US" sz="1600" dirty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动画的名称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，它将作为引用时的</a:t>
                </a:r>
                <a:r>
                  <a:rPr lang="zh-CN" altLang="en-US" sz="1600" dirty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唯一标识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，因此不能为空。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" name="圆角矩形 1"/>
            <p:cNvSpPr/>
            <p:nvPr/>
          </p:nvSpPr>
          <p:spPr bwMode="auto">
            <a:xfrm>
              <a:off x="2535237" y="3242042"/>
              <a:ext cx="1846262" cy="441237"/>
            </a:xfrm>
            <a:prstGeom prst="roundRect">
              <a:avLst/>
            </a:prstGeom>
            <a:noFill/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3975" y="3683000"/>
            <a:ext cx="5635625" cy="2514600"/>
            <a:chOff x="888760" y="3242042"/>
            <a:chExt cx="5635625" cy="2514598"/>
          </a:xfrm>
        </p:grpSpPr>
        <p:grpSp>
          <p:nvGrpSpPr>
            <p:cNvPr id="39951" name="组合 23"/>
            <p:cNvGrpSpPr/>
            <p:nvPr/>
          </p:nvGrpSpPr>
          <p:grpSpPr>
            <a:xfrm>
              <a:off x="888760" y="3701309"/>
              <a:ext cx="5635625" cy="2055331"/>
              <a:chOff x="1861620" y="4449601"/>
              <a:chExt cx="6348412" cy="2054161"/>
            </a:xfrm>
          </p:grpSpPr>
          <p:sp>
            <p:nvSpPr>
              <p:cNvPr id="26" name="圆角矩形标注 18"/>
              <p:cNvSpPr/>
              <p:nvPr/>
            </p:nvSpPr>
            <p:spPr bwMode="auto">
              <a:xfrm rot="10800000">
                <a:off x="1861620" y="4449122"/>
                <a:ext cx="6348412" cy="2054640"/>
              </a:xfrm>
              <a:custGeom>
                <a:avLst/>
                <a:gdLst>
                  <a:gd name="connsiteX0" fmla="*/ 0 w 5635625"/>
                  <a:gd name="connsiteY0" fmla="*/ 263266 h 1579562"/>
                  <a:gd name="connsiteX1" fmla="*/ 263266 w 5635625"/>
                  <a:gd name="connsiteY1" fmla="*/ 0 h 1579562"/>
                  <a:gd name="connsiteX2" fmla="*/ 939271 w 5635625"/>
                  <a:gd name="connsiteY2" fmla="*/ 0 h 1579562"/>
                  <a:gd name="connsiteX3" fmla="*/ 939271 w 5635625"/>
                  <a:gd name="connsiteY3" fmla="*/ 0 h 1579562"/>
                  <a:gd name="connsiteX4" fmla="*/ 2348177 w 5635625"/>
                  <a:gd name="connsiteY4" fmla="*/ 0 h 1579562"/>
                  <a:gd name="connsiteX5" fmla="*/ 5372359 w 5635625"/>
                  <a:gd name="connsiteY5" fmla="*/ 0 h 1579562"/>
                  <a:gd name="connsiteX6" fmla="*/ 5635625 w 5635625"/>
                  <a:gd name="connsiteY6" fmla="*/ 263266 h 1579562"/>
                  <a:gd name="connsiteX7" fmla="*/ 5635625 w 5635625"/>
                  <a:gd name="connsiteY7" fmla="*/ 921411 h 1579562"/>
                  <a:gd name="connsiteX8" fmla="*/ 5635625 w 5635625"/>
                  <a:gd name="connsiteY8" fmla="*/ 921411 h 1579562"/>
                  <a:gd name="connsiteX9" fmla="*/ 5635625 w 5635625"/>
                  <a:gd name="connsiteY9" fmla="*/ 1316302 h 1579562"/>
                  <a:gd name="connsiteX10" fmla="*/ 5635625 w 5635625"/>
                  <a:gd name="connsiteY10" fmla="*/ 1316296 h 1579562"/>
                  <a:gd name="connsiteX11" fmla="*/ 5372359 w 5635625"/>
                  <a:gd name="connsiteY11" fmla="*/ 1579562 h 1579562"/>
                  <a:gd name="connsiteX12" fmla="*/ 2348177 w 5635625"/>
                  <a:gd name="connsiteY12" fmla="*/ 1579562 h 1579562"/>
                  <a:gd name="connsiteX13" fmla="*/ 1643743 w 5635625"/>
                  <a:gd name="connsiteY13" fmla="*/ 1777007 h 1579562"/>
                  <a:gd name="connsiteX14" fmla="*/ 939271 w 5635625"/>
                  <a:gd name="connsiteY14" fmla="*/ 1579562 h 1579562"/>
                  <a:gd name="connsiteX15" fmla="*/ 263266 w 5635625"/>
                  <a:gd name="connsiteY15" fmla="*/ 1579562 h 1579562"/>
                  <a:gd name="connsiteX16" fmla="*/ 0 w 5635625"/>
                  <a:gd name="connsiteY16" fmla="*/ 1316296 h 1579562"/>
                  <a:gd name="connsiteX17" fmla="*/ 0 w 5635625"/>
                  <a:gd name="connsiteY17" fmla="*/ 1316302 h 1579562"/>
                  <a:gd name="connsiteX18" fmla="*/ 0 w 5635625"/>
                  <a:gd name="connsiteY18" fmla="*/ 921411 h 1579562"/>
                  <a:gd name="connsiteX19" fmla="*/ 0 w 5635625"/>
                  <a:gd name="connsiteY19" fmla="*/ 921411 h 1579562"/>
                  <a:gd name="connsiteX20" fmla="*/ 0 w 5635625"/>
                  <a:gd name="connsiteY20" fmla="*/ 263266 h 1579562"/>
                  <a:gd name="connsiteX0-1" fmla="*/ 0 w 5635625"/>
                  <a:gd name="connsiteY0-2" fmla="*/ 263266 h 1777007"/>
                  <a:gd name="connsiteX1-3" fmla="*/ 263266 w 5635625"/>
                  <a:gd name="connsiteY1-4" fmla="*/ 0 h 1777007"/>
                  <a:gd name="connsiteX2-5" fmla="*/ 939271 w 5635625"/>
                  <a:gd name="connsiteY2-6" fmla="*/ 0 h 1777007"/>
                  <a:gd name="connsiteX3-7" fmla="*/ 939271 w 5635625"/>
                  <a:gd name="connsiteY3-8" fmla="*/ 0 h 1777007"/>
                  <a:gd name="connsiteX4-9" fmla="*/ 2348177 w 5635625"/>
                  <a:gd name="connsiteY4-10" fmla="*/ 0 h 1777007"/>
                  <a:gd name="connsiteX5-11" fmla="*/ 5372359 w 5635625"/>
                  <a:gd name="connsiteY5-12" fmla="*/ 0 h 1777007"/>
                  <a:gd name="connsiteX6-13" fmla="*/ 5635625 w 5635625"/>
                  <a:gd name="connsiteY6-14" fmla="*/ 263266 h 1777007"/>
                  <a:gd name="connsiteX7-15" fmla="*/ 5635625 w 5635625"/>
                  <a:gd name="connsiteY7-16" fmla="*/ 921411 h 1777007"/>
                  <a:gd name="connsiteX8-17" fmla="*/ 5635625 w 5635625"/>
                  <a:gd name="connsiteY8-18" fmla="*/ 921411 h 1777007"/>
                  <a:gd name="connsiteX9-19" fmla="*/ 5635625 w 5635625"/>
                  <a:gd name="connsiteY9-20" fmla="*/ 1316302 h 1777007"/>
                  <a:gd name="connsiteX10-21" fmla="*/ 5635625 w 5635625"/>
                  <a:gd name="connsiteY10-22" fmla="*/ 1316296 h 1777007"/>
                  <a:gd name="connsiteX11-23" fmla="*/ 5372359 w 5635625"/>
                  <a:gd name="connsiteY11-24" fmla="*/ 1579562 h 1777007"/>
                  <a:gd name="connsiteX12-25" fmla="*/ 3097477 w 5635625"/>
                  <a:gd name="connsiteY12-26" fmla="*/ 1592262 h 1777007"/>
                  <a:gd name="connsiteX13-27" fmla="*/ 1643743 w 5635625"/>
                  <a:gd name="connsiteY13-28" fmla="*/ 1777007 h 1777007"/>
                  <a:gd name="connsiteX14-29" fmla="*/ 939271 w 5635625"/>
                  <a:gd name="connsiteY14-30" fmla="*/ 1579562 h 1777007"/>
                  <a:gd name="connsiteX15-31" fmla="*/ 263266 w 5635625"/>
                  <a:gd name="connsiteY15-32" fmla="*/ 1579562 h 1777007"/>
                  <a:gd name="connsiteX16-33" fmla="*/ 0 w 5635625"/>
                  <a:gd name="connsiteY16-34" fmla="*/ 1316296 h 1777007"/>
                  <a:gd name="connsiteX17-35" fmla="*/ 0 w 5635625"/>
                  <a:gd name="connsiteY17-36" fmla="*/ 1316302 h 1777007"/>
                  <a:gd name="connsiteX18-37" fmla="*/ 0 w 5635625"/>
                  <a:gd name="connsiteY18-38" fmla="*/ 921411 h 1777007"/>
                  <a:gd name="connsiteX19-39" fmla="*/ 0 w 5635625"/>
                  <a:gd name="connsiteY19-40" fmla="*/ 921411 h 1777007"/>
                  <a:gd name="connsiteX20-41" fmla="*/ 0 w 5635625"/>
                  <a:gd name="connsiteY20-42" fmla="*/ 263266 h 1777007"/>
                  <a:gd name="connsiteX0-43" fmla="*/ 0 w 5635625"/>
                  <a:gd name="connsiteY0-44" fmla="*/ 263266 h 1777007"/>
                  <a:gd name="connsiteX1-45" fmla="*/ 263266 w 5635625"/>
                  <a:gd name="connsiteY1-46" fmla="*/ 0 h 1777007"/>
                  <a:gd name="connsiteX2-47" fmla="*/ 939271 w 5635625"/>
                  <a:gd name="connsiteY2-48" fmla="*/ 0 h 1777007"/>
                  <a:gd name="connsiteX3-49" fmla="*/ 939271 w 5635625"/>
                  <a:gd name="connsiteY3-50" fmla="*/ 0 h 1777007"/>
                  <a:gd name="connsiteX4-51" fmla="*/ 2348177 w 5635625"/>
                  <a:gd name="connsiteY4-52" fmla="*/ 0 h 1777007"/>
                  <a:gd name="connsiteX5-53" fmla="*/ 5372359 w 5635625"/>
                  <a:gd name="connsiteY5-54" fmla="*/ 0 h 1777007"/>
                  <a:gd name="connsiteX6-55" fmla="*/ 5635625 w 5635625"/>
                  <a:gd name="connsiteY6-56" fmla="*/ 263266 h 1777007"/>
                  <a:gd name="connsiteX7-57" fmla="*/ 5635625 w 5635625"/>
                  <a:gd name="connsiteY7-58" fmla="*/ 921411 h 1777007"/>
                  <a:gd name="connsiteX8-59" fmla="*/ 5635625 w 5635625"/>
                  <a:gd name="connsiteY8-60" fmla="*/ 921411 h 1777007"/>
                  <a:gd name="connsiteX9-61" fmla="*/ 5635625 w 5635625"/>
                  <a:gd name="connsiteY9-62" fmla="*/ 1316302 h 1777007"/>
                  <a:gd name="connsiteX10-63" fmla="*/ 5635625 w 5635625"/>
                  <a:gd name="connsiteY10-64" fmla="*/ 1316296 h 1777007"/>
                  <a:gd name="connsiteX11-65" fmla="*/ 5372359 w 5635625"/>
                  <a:gd name="connsiteY11-66" fmla="*/ 1579562 h 1777007"/>
                  <a:gd name="connsiteX12-67" fmla="*/ 3097477 w 5635625"/>
                  <a:gd name="connsiteY12-68" fmla="*/ 1592262 h 1777007"/>
                  <a:gd name="connsiteX13-69" fmla="*/ 1643743 w 5635625"/>
                  <a:gd name="connsiteY13-70" fmla="*/ 1777007 h 1777007"/>
                  <a:gd name="connsiteX14-71" fmla="*/ 2272771 w 5635625"/>
                  <a:gd name="connsiteY14-72" fmla="*/ 1604962 h 1777007"/>
                  <a:gd name="connsiteX15-73" fmla="*/ 263266 w 5635625"/>
                  <a:gd name="connsiteY15-74" fmla="*/ 1579562 h 1777007"/>
                  <a:gd name="connsiteX16-75" fmla="*/ 0 w 5635625"/>
                  <a:gd name="connsiteY16-76" fmla="*/ 1316296 h 1777007"/>
                  <a:gd name="connsiteX17-77" fmla="*/ 0 w 5635625"/>
                  <a:gd name="connsiteY17-78" fmla="*/ 1316302 h 1777007"/>
                  <a:gd name="connsiteX18-79" fmla="*/ 0 w 5635625"/>
                  <a:gd name="connsiteY18-80" fmla="*/ 921411 h 1777007"/>
                  <a:gd name="connsiteX19-81" fmla="*/ 0 w 5635625"/>
                  <a:gd name="connsiteY19-82" fmla="*/ 921411 h 1777007"/>
                  <a:gd name="connsiteX20-83" fmla="*/ 0 w 5635625"/>
                  <a:gd name="connsiteY20-84" fmla="*/ 263266 h 1777007"/>
                  <a:gd name="connsiteX0-85" fmla="*/ 0 w 5635625"/>
                  <a:gd name="connsiteY0-86" fmla="*/ 263266 h 1777007"/>
                  <a:gd name="connsiteX1-87" fmla="*/ 263266 w 5635625"/>
                  <a:gd name="connsiteY1-88" fmla="*/ 0 h 1777007"/>
                  <a:gd name="connsiteX2-89" fmla="*/ 939271 w 5635625"/>
                  <a:gd name="connsiteY2-90" fmla="*/ 0 h 1777007"/>
                  <a:gd name="connsiteX3-91" fmla="*/ 939271 w 5635625"/>
                  <a:gd name="connsiteY3-92" fmla="*/ 0 h 1777007"/>
                  <a:gd name="connsiteX4-93" fmla="*/ 2348177 w 5635625"/>
                  <a:gd name="connsiteY4-94" fmla="*/ 0 h 1777007"/>
                  <a:gd name="connsiteX5-95" fmla="*/ 5372359 w 5635625"/>
                  <a:gd name="connsiteY5-96" fmla="*/ 0 h 1777007"/>
                  <a:gd name="connsiteX6-97" fmla="*/ 5635625 w 5635625"/>
                  <a:gd name="connsiteY6-98" fmla="*/ 263266 h 1777007"/>
                  <a:gd name="connsiteX7-99" fmla="*/ 5635625 w 5635625"/>
                  <a:gd name="connsiteY7-100" fmla="*/ 921411 h 1777007"/>
                  <a:gd name="connsiteX8-101" fmla="*/ 5635625 w 5635625"/>
                  <a:gd name="connsiteY8-102" fmla="*/ 921411 h 1777007"/>
                  <a:gd name="connsiteX9-103" fmla="*/ 5635625 w 5635625"/>
                  <a:gd name="connsiteY9-104" fmla="*/ 1316302 h 1777007"/>
                  <a:gd name="connsiteX10-105" fmla="*/ 5635625 w 5635625"/>
                  <a:gd name="connsiteY10-106" fmla="*/ 1316296 h 1777007"/>
                  <a:gd name="connsiteX11-107" fmla="*/ 5372359 w 5635625"/>
                  <a:gd name="connsiteY11-108" fmla="*/ 1579562 h 1777007"/>
                  <a:gd name="connsiteX12-109" fmla="*/ 3097477 w 5635625"/>
                  <a:gd name="connsiteY12-110" fmla="*/ 1592262 h 1777007"/>
                  <a:gd name="connsiteX13-111" fmla="*/ 2291443 w 5635625"/>
                  <a:gd name="connsiteY13-112" fmla="*/ 1777007 h 1777007"/>
                  <a:gd name="connsiteX14-113" fmla="*/ 2272771 w 5635625"/>
                  <a:gd name="connsiteY14-114" fmla="*/ 1604962 h 1777007"/>
                  <a:gd name="connsiteX15-115" fmla="*/ 263266 w 5635625"/>
                  <a:gd name="connsiteY15-116" fmla="*/ 1579562 h 1777007"/>
                  <a:gd name="connsiteX16-117" fmla="*/ 0 w 5635625"/>
                  <a:gd name="connsiteY16-118" fmla="*/ 1316296 h 1777007"/>
                  <a:gd name="connsiteX17-119" fmla="*/ 0 w 5635625"/>
                  <a:gd name="connsiteY17-120" fmla="*/ 1316302 h 1777007"/>
                  <a:gd name="connsiteX18-121" fmla="*/ 0 w 5635625"/>
                  <a:gd name="connsiteY18-122" fmla="*/ 921411 h 1777007"/>
                  <a:gd name="connsiteX19-123" fmla="*/ 0 w 5635625"/>
                  <a:gd name="connsiteY19-124" fmla="*/ 921411 h 1777007"/>
                  <a:gd name="connsiteX20-125" fmla="*/ 0 w 5635625"/>
                  <a:gd name="connsiteY20-126" fmla="*/ 263266 h 17770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</a:cxnLst>
                <a:rect l="l" t="t" r="r" b="b"/>
                <a:pathLst>
                  <a:path w="5635625" h="1777007">
                    <a:moveTo>
                      <a:pt x="0" y="263266"/>
                    </a:moveTo>
                    <a:cubicBezTo>
                      <a:pt x="0" y="117868"/>
                      <a:pt x="117868" y="0"/>
                      <a:pt x="263266" y="0"/>
                    </a:cubicBezTo>
                    <a:lnTo>
                      <a:pt x="939271" y="0"/>
                    </a:lnTo>
                    <a:lnTo>
                      <a:pt x="939271" y="0"/>
                    </a:lnTo>
                    <a:lnTo>
                      <a:pt x="2348177" y="0"/>
                    </a:lnTo>
                    <a:lnTo>
                      <a:pt x="5372359" y="0"/>
                    </a:lnTo>
                    <a:cubicBezTo>
                      <a:pt x="5517757" y="0"/>
                      <a:pt x="5635625" y="117868"/>
                      <a:pt x="5635625" y="263266"/>
                    </a:cubicBezTo>
                    <a:lnTo>
                      <a:pt x="5635625" y="921411"/>
                    </a:lnTo>
                    <a:lnTo>
                      <a:pt x="5635625" y="921411"/>
                    </a:lnTo>
                    <a:lnTo>
                      <a:pt x="5635625" y="1316302"/>
                    </a:lnTo>
                    <a:lnTo>
                      <a:pt x="5635625" y="1316296"/>
                    </a:lnTo>
                    <a:cubicBezTo>
                      <a:pt x="5635625" y="1461694"/>
                      <a:pt x="5517757" y="1579562"/>
                      <a:pt x="5372359" y="1579562"/>
                    </a:cubicBezTo>
                    <a:lnTo>
                      <a:pt x="3097477" y="1592262"/>
                    </a:lnTo>
                    <a:lnTo>
                      <a:pt x="2291443" y="1777007"/>
                    </a:lnTo>
                    <a:lnTo>
                      <a:pt x="2272771" y="1604962"/>
                    </a:lnTo>
                    <a:lnTo>
                      <a:pt x="263266" y="1579562"/>
                    </a:lnTo>
                    <a:cubicBezTo>
                      <a:pt x="117868" y="1579562"/>
                      <a:pt x="0" y="1461694"/>
                      <a:pt x="0" y="1316296"/>
                    </a:cubicBezTo>
                    <a:lnTo>
                      <a:pt x="0" y="1316302"/>
                    </a:lnTo>
                    <a:lnTo>
                      <a:pt x="0" y="921411"/>
                    </a:lnTo>
                    <a:lnTo>
                      <a:pt x="0" y="921411"/>
                    </a:lnTo>
                    <a:lnTo>
                      <a:pt x="0" y="263266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954" name="矩形 20"/>
              <p:cNvSpPr/>
              <p:nvPr/>
            </p:nvSpPr>
            <p:spPr>
              <a:xfrm>
                <a:off x="1986914" y="4800779"/>
                <a:ext cx="5892287" cy="156876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indent="457200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keyframes-selector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：关键帧选择器，即指定当前</a:t>
                </a:r>
                <a:r>
                  <a:rPr lang="zh-CN" altLang="en-US" sz="1600" dirty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关键帧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要应用到整个动画过程中的位置，值可以是一个</a:t>
                </a:r>
                <a:r>
                  <a:rPr lang="zh-CN" altLang="en-US" sz="1600" dirty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百分比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from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或者</a:t>
                </a:r>
                <a:r>
                  <a:rPr lang="en-US" altLang="zh-CN" sz="1600" dirty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to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。其中，</a:t>
                </a:r>
                <a:r>
                  <a:rPr lang="en-US" altLang="zh-CN" sz="1600" dirty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from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</a:t>
                </a:r>
                <a:r>
                  <a:rPr lang="en-US" altLang="zh-CN" sz="1600" dirty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0%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效果相同表示动画的开始，</a:t>
                </a:r>
                <a:r>
                  <a:rPr lang="en-US" altLang="zh-CN" sz="1600" dirty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to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和</a:t>
                </a:r>
                <a:r>
                  <a:rPr lang="en-US" altLang="zh-CN" sz="1600" dirty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100%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效果相同表示</a:t>
                </a:r>
                <a:r>
                  <a:rPr lang="zh-CN" altLang="en-US" sz="1600" dirty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动画的结束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5" name="圆角矩形 24"/>
            <p:cNvSpPr/>
            <p:nvPr/>
          </p:nvSpPr>
          <p:spPr bwMode="auto">
            <a:xfrm>
              <a:off x="2534998" y="3242042"/>
              <a:ext cx="2198687" cy="441325"/>
            </a:xfrm>
            <a:prstGeom prst="roundRect">
              <a:avLst/>
            </a:prstGeom>
            <a:noFill/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298575" y="3684588"/>
            <a:ext cx="5635625" cy="2220912"/>
            <a:chOff x="-241" y="3242042"/>
            <a:chExt cx="5635633" cy="2220432"/>
          </a:xfrm>
        </p:grpSpPr>
        <p:grpSp>
          <p:nvGrpSpPr>
            <p:cNvPr id="39947" name="组合 28"/>
            <p:cNvGrpSpPr/>
            <p:nvPr/>
          </p:nvGrpSpPr>
          <p:grpSpPr>
            <a:xfrm>
              <a:off x="-241" y="3701309"/>
              <a:ext cx="5635633" cy="1761165"/>
              <a:chOff x="860199" y="4449600"/>
              <a:chExt cx="6348409" cy="1760162"/>
            </a:xfrm>
          </p:grpSpPr>
          <p:sp>
            <p:nvSpPr>
              <p:cNvPr id="31" name="圆角矩形标注 18"/>
              <p:cNvSpPr/>
              <p:nvPr/>
            </p:nvSpPr>
            <p:spPr bwMode="auto">
              <a:xfrm rot="10800000">
                <a:off x="860199" y="4449021"/>
                <a:ext cx="6348409" cy="1760741"/>
              </a:xfrm>
              <a:custGeom>
                <a:avLst/>
                <a:gdLst>
                  <a:gd name="connsiteX0" fmla="*/ 0 w 5635625"/>
                  <a:gd name="connsiteY0" fmla="*/ 263266 h 1579562"/>
                  <a:gd name="connsiteX1" fmla="*/ 263266 w 5635625"/>
                  <a:gd name="connsiteY1" fmla="*/ 0 h 1579562"/>
                  <a:gd name="connsiteX2" fmla="*/ 939271 w 5635625"/>
                  <a:gd name="connsiteY2" fmla="*/ 0 h 1579562"/>
                  <a:gd name="connsiteX3" fmla="*/ 939271 w 5635625"/>
                  <a:gd name="connsiteY3" fmla="*/ 0 h 1579562"/>
                  <a:gd name="connsiteX4" fmla="*/ 2348177 w 5635625"/>
                  <a:gd name="connsiteY4" fmla="*/ 0 h 1579562"/>
                  <a:gd name="connsiteX5" fmla="*/ 5372359 w 5635625"/>
                  <a:gd name="connsiteY5" fmla="*/ 0 h 1579562"/>
                  <a:gd name="connsiteX6" fmla="*/ 5635625 w 5635625"/>
                  <a:gd name="connsiteY6" fmla="*/ 263266 h 1579562"/>
                  <a:gd name="connsiteX7" fmla="*/ 5635625 w 5635625"/>
                  <a:gd name="connsiteY7" fmla="*/ 921411 h 1579562"/>
                  <a:gd name="connsiteX8" fmla="*/ 5635625 w 5635625"/>
                  <a:gd name="connsiteY8" fmla="*/ 921411 h 1579562"/>
                  <a:gd name="connsiteX9" fmla="*/ 5635625 w 5635625"/>
                  <a:gd name="connsiteY9" fmla="*/ 1316302 h 1579562"/>
                  <a:gd name="connsiteX10" fmla="*/ 5635625 w 5635625"/>
                  <a:gd name="connsiteY10" fmla="*/ 1316296 h 1579562"/>
                  <a:gd name="connsiteX11" fmla="*/ 5372359 w 5635625"/>
                  <a:gd name="connsiteY11" fmla="*/ 1579562 h 1579562"/>
                  <a:gd name="connsiteX12" fmla="*/ 2348177 w 5635625"/>
                  <a:gd name="connsiteY12" fmla="*/ 1579562 h 1579562"/>
                  <a:gd name="connsiteX13" fmla="*/ 1643743 w 5635625"/>
                  <a:gd name="connsiteY13" fmla="*/ 1777007 h 1579562"/>
                  <a:gd name="connsiteX14" fmla="*/ 939271 w 5635625"/>
                  <a:gd name="connsiteY14" fmla="*/ 1579562 h 1579562"/>
                  <a:gd name="connsiteX15" fmla="*/ 263266 w 5635625"/>
                  <a:gd name="connsiteY15" fmla="*/ 1579562 h 1579562"/>
                  <a:gd name="connsiteX16" fmla="*/ 0 w 5635625"/>
                  <a:gd name="connsiteY16" fmla="*/ 1316296 h 1579562"/>
                  <a:gd name="connsiteX17" fmla="*/ 0 w 5635625"/>
                  <a:gd name="connsiteY17" fmla="*/ 1316302 h 1579562"/>
                  <a:gd name="connsiteX18" fmla="*/ 0 w 5635625"/>
                  <a:gd name="connsiteY18" fmla="*/ 921411 h 1579562"/>
                  <a:gd name="connsiteX19" fmla="*/ 0 w 5635625"/>
                  <a:gd name="connsiteY19" fmla="*/ 921411 h 1579562"/>
                  <a:gd name="connsiteX20" fmla="*/ 0 w 5635625"/>
                  <a:gd name="connsiteY20" fmla="*/ 263266 h 1579562"/>
                  <a:gd name="connsiteX0-1" fmla="*/ 0 w 5635625"/>
                  <a:gd name="connsiteY0-2" fmla="*/ 263266 h 1777007"/>
                  <a:gd name="connsiteX1-3" fmla="*/ 263266 w 5635625"/>
                  <a:gd name="connsiteY1-4" fmla="*/ 0 h 1777007"/>
                  <a:gd name="connsiteX2-5" fmla="*/ 939271 w 5635625"/>
                  <a:gd name="connsiteY2-6" fmla="*/ 0 h 1777007"/>
                  <a:gd name="connsiteX3-7" fmla="*/ 939271 w 5635625"/>
                  <a:gd name="connsiteY3-8" fmla="*/ 0 h 1777007"/>
                  <a:gd name="connsiteX4-9" fmla="*/ 2348177 w 5635625"/>
                  <a:gd name="connsiteY4-10" fmla="*/ 0 h 1777007"/>
                  <a:gd name="connsiteX5-11" fmla="*/ 5372359 w 5635625"/>
                  <a:gd name="connsiteY5-12" fmla="*/ 0 h 1777007"/>
                  <a:gd name="connsiteX6-13" fmla="*/ 5635625 w 5635625"/>
                  <a:gd name="connsiteY6-14" fmla="*/ 263266 h 1777007"/>
                  <a:gd name="connsiteX7-15" fmla="*/ 5635625 w 5635625"/>
                  <a:gd name="connsiteY7-16" fmla="*/ 921411 h 1777007"/>
                  <a:gd name="connsiteX8-17" fmla="*/ 5635625 w 5635625"/>
                  <a:gd name="connsiteY8-18" fmla="*/ 921411 h 1777007"/>
                  <a:gd name="connsiteX9-19" fmla="*/ 5635625 w 5635625"/>
                  <a:gd name="connsiteY9-20" fmla="*/ 1316302 h 1777007"/>
                  <a:gd name="connsiteX10-21" fmla="*/ 5635625 w 5635625"/>
                  <a:gd name="connsiteY10-22" fmla="*/ 1316296 h 1777007"/>
                  <a:gd name="connsiteX11-23" fmla="*/ 5372359 w 5635625"/>
                  <a:gd name="connsiteY11-24" fmla="*/ 1579562 h 1777007"/>
                  <a:gd name="connsiteX12-25" fmla="*/ 3097477 w 5635625"/>
                  <a:gd name="connsiteY12-26" fmla="*/ 1592262 h 1777007"/>
                  <a:gd name="connsiteX13-27" fmla="*/ 1643743 w 5635625"/>
                  <a:gd name="connsiteY13-28" fmla="*/ 1777007 h 1777007"/>
                  <a:gd name="connsiteX14-29" fmla="*/ 939271 w 5635625"/>
                  <a:gd name="connsiteY14-30" fmla="*/ 1579562 h 1777007"/>
                  <a:gd name="connsiteX15-31" fmla="*/ 263266 w 5635625"/>
                  <a:gd name="connsiteY15-32" fmla="*/ 1579562 h 1777007"/>
                  <a:gd name="connsiteX16-33" fmla="*/ 0 w 5635625"/>
                  <a:gd name="connsiteY16-34" fmla="*/ 1316296 h 1777007"/>
                  <a:gd name="connsiteX17-35" fmla="*/ 0 w 5635625"/>
                  <a:gd name="connsiteY17-36" fmla="*/ 1316302 h 1777007"/>
                  <a:gd name="connsiteX18-37" fmla="*/ 0 w 5635625"/>
                  <a:gd name="connsiteY18-38" fmla="*/ 921411 h 1777007"/>
                  <a:gd name="connsiteX19-39" fmla="*/ 0 w 5635625"/>
                  <a:gd name="connsiteY19-40" fmla="*/ 921411 h 1777007"/>
                  <a:gd name="connsiteX20-41" fmla="*/ 0 w 5635625"/>
                  <a:gd name="connsiteY20-42" fmla="*/ 263266 h 1777007"/>
                  <a:gd name="connsiteX0-43" fmla="*/ 0 w 5635625"/>
                  <a:gd name="connsiteY0-44" fmla="*/ 263266 h 1777007"/>
                  <a:gd name="connsiteX1-45" fmla="*/ 263266 w 5635625"/>
                  <a:gd name="connsiteY1-46" fmla="*/ 0 h 1777007"/>
                  <a:gd name="connsiteX2-47" fmla="*/ 939271 w 5635625"/>
                  <a:gd name="connsiteY2-48" fmla="*/ 0 h 1777007"/>
                  <a:gd name="connsiteX3-49" fmla="*/ 939271 w 5635625"/>
                  <a:gd name="connsiteY3-50" fmla="*/ 0 h 1777007"/>
                  <a:gd name="connsiteX4-51" fmla="*/ 2348177 w 5635625"/>
                  <a:gd name="connsiteY4-52" fmla="*/ 0 h 1777007"/>
                  <a:gd name="connsiteX5-53" fmla="*/ 5372359 w 5635625"/>
                  <a:gd name="connsiteY5-54" fmla="*/ 0 h 1777007"/>
                  <a:gd name="connsiteX6-55" fmla="*/ 5635625 w 5635625"/>
                  <a:gd name="connsiteY6-56" fmla="*/ 263266 h 1777007"/>
                  <a:gd name="connsiteX7-57" fmla="*/ 5635625 w 5635625"/>
                  <a:gd name="connsiteY7-58" fmla="*/ 921411 h 1777007"/>
                  <a:gd name="connsiteX8-59" fmla="*/ 5635625 w 5635625"/>
                  <a:gd name="connsiteY8-60" fmla="*/ 921411 h 1777007"/>
                  <a:gd name="connsiteX9-61" fmla="*/ 5635625 w 5635625"/>
                  <a:gd name="connsiteY9-62" fmla="*/ 1316302 h 1777007"/>
                  <a:gd name="connsiteX10-63" fmla="*/ 5635625 w 5635625"/>
                  <a:gd name="connsiteY10-64" fmla="*/ 1316296 h 1777007"/>
                  <a:gd name="connsiteX11-65" fmla="*/ 5372359 w 5635625"/>
                  <a:gd name="connsiteY11-66" fmla="*/ 1579562 h 1777007"/>
                  <a:gd name="connsiteX12-67" fmla="*/ 3097477 w 5635625"/>
                  <a:gd name="connsiteY12-68" fmla="*/ 1592262 h 1777007"/>
                  <a:gd name="connsiteX13-69" fmla="*/ 1643743 w 5635625"/>
                  <a:gd name="connsiteY13-70" fmla="*/ 1777007 h 1777007"/>
                  <a:gd name="connsiteX14-71" fmla="*/ 2272771 w 5635625"/>
                  <a:gd name="connsiteY14-72" fmla="*/ 1604962 h 1777007"/>
                  <a:gd name="connsiteX15-73" fmla="*/ 263266 w 5635625"/>
                  <a:gd name="connsiteY15-74" fmla="*/ 1579562 h 1777007"/>
                  <a:gd name="connsiteX16-75" fmla="*/ 0 w 5635625"/>
                  <a:gd name="connsiteY16-76" fmla="*/ 1316296 h 1777007"/>
                  <a:gd name="connsiteX17-77" fmla="*/ 0 w 5635625"/>
                  <a:gd name="connsiteY17-78" fmla="*/ 1316302 h 1777007"/>
                  <a:gd name="connsiteX18-79" fmla="*/ 0 w 5635625"/>
                  <a:gd name="connsiteY18-80" fmla="*/ 921411 h 1777007"/>
                  <a:gd name="connsiteX19-81" fmla="*/ 0 w 5635625"/>
                  <a:gd name="connsiteY19-82" fmla="*/ 921411 h 1777007"/>
                  <a:gd name="connsiteX20-83" fmla="*/ 0 w 5635625"/>
                  <a:gd name="connsiteY20-84" fmla="*/ 263266 h 1777007"/>
                  <a:gd name="connsiteX0-85" fmla="*/ 0 w 5635625"/>
                  <a:gd name="connsiteY0-86" fmla="*/ 263266 h 1777007"/>
                  <a:gd name="connsiteX1-87" fmla="*/ 263266 w 5635625"/>
                  <a:gd name="connsiteY1-88" fmla="*/ 0 h 1777007"/>
                  <a:gd name="connsiteX2-89" fmla="*/ 939271 w 5635625"/>
                  <a:gd name="connsiteY2-90" fmla="*/ 0 h 1777007"/>
                  <a:gd name="connsiteX3-91" fmla="*/ 939271 w 5635625"/>
                  <a:gd name="connsiteY3-92" fmla="*/ 0 h 1777007"/>
                  <a:gd name="connsiteX4-93" fmla="*/ 2348177 w 5635625"/>
                  <a:gd name="connsiteY4-94" fmla="*/ 0 h 1777007"/>
                  <a:gd name="connsiteX5-95" fmla="*/ 5372359 w 5635625"/>
                  <a:gd name="connsiteY5-96" fmla="*/ 0 h 1777007"/>
                  <a:gd name="connsiteX6-97" fmla="*/ 5635625 w 5635625"/>
                  <a:gd name="connsiteY6-98" fmla="*/ 263266 h 1777007"/>
                  <a:gd name="connsiteX7-99" fmla="*/ 5635625 w 5635625"/>
                  <a:gd name="connsiteY7-100" fmla="*/ 921411 h 1777007"/>
                  <a:gd name="connsiteX8-101" fmla="*/ 5635625 w 5635625"/>
                  <a:gd name="connsiteY8-102" fmla="*/ 921411 h 1777007"/>
                  <a:gd name="connsiteX9-103" fmla="*/ 5635625 w 5635625"/>
                  <a:gd name="connsiteY9-104" fmla="*/ 1316302 h 1777007"/>
                  <a:gd name="connsiteX10-105" fmla="*/ 5635625 w 5635625"/>
                  <a:gd name="connsiteY10-106" fmla="*/ 1316296 h 1777007"/>
                  <a:gd name="connsiteX11-107" fmla="*/ 5372359 w 5635625"/>
                  <a:gd name="connsiteY11-108" fmla="*/ 1579562 h 1777007"/>
                  <a:gd name="connsiteX12-109" fmla="*/ 3097477 w 5635625"/>
                  <a:gd name="connsiteY12-110" fmla="*/ 1592262 h 1777007"/>
                  <a:gd name="connsiteX13-111" fmla="*/ 2291443 w 5635625"/>
                  <a:gd name="connsiteY13-112" fmla="*/ 1777007 h 1777007"/>
                  <a:gd name="connsiteX14-113" fmla="*/ 2272771 w 5635625"/>
                  <a:gd name="connsiteY14-114" fmla="*/ 1604962 h 1777007"/>
                  <a:gd name="connsiteX15-115" fmla="*/ 263266 w 5635625"/>
                  <a:gd name="connsiteY15-116" fmla="*/ 1579562 h 1777007"/>
                  <a:gd name="connsiteX16-117" fmla="*/ 0 w 5635625"/>
                  <a:gd name="connsiteY16-118" fmla="*/ 1316296 h 1777007"/>
                  <a:gd name="connsiteX17-119" fmla="*/ 0 w 5635625"/>
                  <a:gd name="connsiteY17-120" fmla="*/ 1316302 h 1777007"/>
                  <a:gd name="connsiteX18-121" fmla="*/ 0 w 5635625"/>
                  <a:gd name="connsiteY18-122" fmla="*/ 921411 h 1777007"/>
                  <a:gd name="connsiteX19-123" fmla="*/ 0 w 5635625"/>
                  <a:gd name="connsiteY19-124" fmla="*/ 921411 h 1777007"/>
                  <a:gd name="connsiteX20-125" fmla="*/ 0 w 5635625"/>
                  <a:gd name="connsiteY20-126" fmla="*/ 263266 h 17770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</a:cxnLst>
                <a:rect l="l" t="t" r="r" b="b"/>
                <a:pathLst>
                  <a:path w="5635625" h="1777007">
                    <a:moveTo>
                      <a:pt x="0" y="263266"/>
                    </a:moveTo>
                    <a:cubicBezTo>
                      <a:pt x="0" y="117868"/>
                      <a:pt x="117868" y="0"/>
                      <a:pt x="263266" y="0"/>
                    </a:cubicBezTo>
                    <a:lnTo>
                      <a:pt x="939271" y="0"/>
                    </a:lnTo>
                    <a:lnTo>
                      <a:pt x="939271" y="0"/>
                    </a:lnTo>
                    <a:lnTo>
                      <a:pt x="2348177" y="0"/>
                    </a:lnTo>
                    <a:lnTo>
                      <a:pt x="5372359" y="0"/>
                    </a:lnTo>
                    <a:cubicBezTo>
                      <a:pt x="5517757" y="0"/>
                      <a:pt x="5635625" y="117868"/>
                      <a:pt x="5635625" y="263266"/>
                    </a:cubicBezTo>
                    <a:lnTo>
                      <a:pt x="5635625" y="921411"/>
                    </a:lnTo>
                    <a:lnTo>
                      <a:pt x="5635625" y="921411"/>
                    </a:lnTo>
                    <a:lnTo>
                      <a:pt x="5635625" y="1316302"/>
                    </a:lnTo>
                    <a:lnTo>
                      <a:pt x="5635625" y="1316296"/>
                    </a:lnTo>
                    <a:cubicBezTo>
                      <a:pt x="5635625" y="1461694"/>
                      <a:pt x="5517757" y="1579562"/>
                      <a:pt x="5372359" y="1579562"/>
                    </a:cubicBezTo>
                    <a:lnTo>
                      <a:pt x="3097477" y="1592262"/>
                    </a:lnTo>
                    <a:lnTo>
                      <a:pt x="2291443" y="1777007"/>
                    </a:lnTo>
                    <a:lnTo>
                      <a:pt x="2272771" y="1604962"/>
                    </a:lnTo>
                    <a:lnTo>
                      <a:pt x="263266" y="1579562"/>
                    </a:lnTo>
                    <a:cubicBezTo>
                      <a:pt x="117868" y="1579562"/>
                      <a:pt x="0" y="1461694"/>
                      <a:pt x="0" y="1316296"/>
                    </a:cubicBezTo>
                    <a:lnTo>
                      <a:pt x="0" y="1316302"/>
                    </a:lnTo>
                    <a:lnTo>
                      <a:pt x="0" y="921411"/>
                    </a:lnTo>
                    <a:lnTo>
                      <a:pt x="0" y="921411"/>
                    </a:lnTo>
                    <a:lnTo>
                      <a:pt x="0" y="263266"/>
                    </a:lnTo>
                    <a:close/>
                  </a:path>
                </a:pathLst>
              </a:custGeom>
              <a:solidFill>
                <a:schemeClr val="bg1"/>
              </a:solidFill>
              <a:ln w="190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950" name="矩形 20"/>
              <p:cNvSpPr/>
              <p:nvPr/>
            </p:nvSpPr>
            <p:spPr>
              <a:xfrm>
                <a:off x="1085620" y="4800779"/>
                <a:ext cx="5892287" cy="119964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indent="457200" eaLnBrk="1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css-styles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：定义执行到当前</a:t>
                </a:r>
                <a:r>
                  <a:rPr lang="zh-CN" altLang="en-US" sz="1600" dirty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关键帧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时对应的</a:t>
                </a:r>
                <a:r>
                  <a:rPr lang="zh-CN" altLang="en-US" sz="1600" dirty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动画状态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，由</a:t>
                </a:r>
                <a:r>
                  <a:rPr lang="en-US" altLang="zh-CN" sz="1600" dirty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CSS</a:t>
                </a:r>
                <a:r>
                  <a:rPr lang="zh-CN" altLang="en-US" sz="1600" dirty="0">
                    <a:solidFill>
                      <a:srgbClr val="00B0F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样式属性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进行定义，多个属性之间用分号分隔，不能为空。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0" name="圆角矩形 29"/>
            <p:cNvSpPr/>
            <p:nvPr/>
          </p:nvSpPr>
          <p:spPr bwMode="auto">
            <a:xfrm>
              <a:off x="2509601" y="3242042"/>
              <a:ext cx="1347789" cy="441230"/>
            </a:xfrm>
            <a:prstGeom prst="roundRect">
              <a:avLst/>
            </a:prstGeom>
            <a:noFill/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62" name="组合 19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22" name="矩形 21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0980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0963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animation-name</a:t>
            </a: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4" name="TextBox 1"/>
          <p:cNvSpPr txBox="1"/>
          <p:nvPr/>
        </p:nvSpPr>
        <p:spPr>
          <a:xfrm>
            <a:off x="1724025" y="1244600"/>
            <a:ext cx="12747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10.3.2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5" name="标题 1"/>
          <p:cNvSpPr/>
          <p:nvPr/>
        </p:nvSpPr>
        <p:spPr>
          <a:xfrm>
            <a:off x="250825" y="1365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</a:t>
            </a: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10.3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动画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8813" y="1947863"/>
            <a:ext cx="7966075" cy="55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animation-name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用于定义要应用的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动画名称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41363" y="2632075"/>
            <a:ext cx="7602537" cy="1355725"/>
            <a:chOff x="740681" y="1966911"/>
            <a:chExt cx="7603526" cy="1355564"/>
          </a:xfrm>
        </p:grpSpPr>
        <p:grpSp>
          <p:nvGrpSpPr>
            <p:cNvPr id="40971" name="组合 51"/>
            <p:cNvGrpSpPr/>
            <p:nvPr/>
          </p:nvGrpSpPr>
          <p:grpSpPr>
            <a:xfrm>
              <a:off x="740681" y="1966911"/>
              <a:ext cx="7530491" cy="1355564"/>
              <a:chOff x="740681" y="1966911"/>
              <a:chExt cx="7530491" cy="1355564"/>
            </a:xfrm>
          </p:grpSpPr>
          <p:grpSp>
            <p:nvGrpSpPr>
              <p:cNvPr id="40973" name="组合 72"/>
              <p:cNvGrpSpPr/>
              <p:nvPr/>
            </p:nvGrpSpPr>
            <p:grpSpPr>
              <a:xfrm>
                <a:off x="740681" y="1966911"/>
                <a:ext cx="7530491" cy="1355564"/>
                <a:chOff x="3957026" y="2388304"/>
                <a:chExt cx="11799609" cy="2104550"/>
              </a:xfrm>
            </p:grpSpPr>
            <p:sp>
              <p:nvSpPr>
                <p:cNvPr id="16" name="矩形 15"/>
                <p:cNvSpPr/>
                <p:nvPr/>
              </p:nvSpPr>
              <p:spPr>
                <a:xfrm>
                  <a:off x="3957026" y="2735777"/>
                  <a:ext cx="11799611" cy="1757077"/>
                </a:xfrm>
                <a:prstGeom prst="rect">
                  <a:avLst/>
                </a:prstGeom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4631218" y="2388304"/>
                  <a:ext cx="3445597" cy="576657"/>
                </a:xfrm>
                <a:custGeom>
                  <a:avLst/>
                  <a:gdLst>
                    <a:gd name="connsiteX0" fmla="*/ 0 w 4267200"/>
                    <a:gd name="connsiteY0" fmla="*/ 201820 h 1210897"/>
                    <a:gd name="connsiteX1" fmla="*/ 201820 w 4267200"/>
                    <a:gd name="connsiteY1" fmla="*/ 0 h 1210897"/>
                    <a:gd name="connsiteX2" fmla="*/ 4065380 w 4267200"/>
                    <a:gd name="connsiteY2" fmla="*/ 0 h 1210897"/>
                    <a:gd name="connsiteX3" fmla="*/ 4267200 w 4267200"/>
                    <a:gd name="connsiteY3" fmla="*/ 201820 h 1210897"/>
                    <a:gd name="connsiteX4" fmla="*/ 4267200 w 4267200"/>
                    <a:gd name="connsiteY4" fmla="*/ 1009077 h 1210897"/>
                    <a:gd name="connsiteX5" fmla="*/ 4065380 w 4267200"/>
                    <a:gd name="connsiteY5" fmla="*/ 1210897 h 1210897"/>
                    <a:gd name="connsiteX6" fmla="*/ 201820 w 4267200"/>
                    <a:gd name="connsiteY6" fmla="*/ 1210897 h 1210897"/>
                    <a:gd name="connsiteX7" fmla="*/ 0 w 4267200"/>
                    <a:gd name="connsiteY7" fmla="*/ 1009077 h 1210897"/>
                    <a:gd name="connsiteX8" fmla="*/ 0 w 4267200"/>
                    <a:gd name="connsiteY8" fmla="*/ 201820 h 121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67200" h="1210897">
                      <a:moveTo>
                        <a:pt x="0" y="201820"/>
                      </a:moveTo>
                      <a:cubicBezTo>
                        <a:pt x="0" y="90358"/>
                        <a:pt x="90358" y="0"/>
                        <a:pt x="201820" y="0"/>
                      </a:cubicBezTo>
                      <a:lnTo>
                        <a:pt x="4065380" y="0"/>
                      </a:lnTo>
                      <a:cubicBezTo>
                        <a:pt x="4176842" y="0"/>
                        <a:pt x="4267200" y="90358"/>
                        <a:pt x="4267200" y="201820"/>
                      </a:cubicBezTo>
                      <a:lnTo>
                        <a:pt x="4267200" y="1009077"/>
                      </a:lnTo>
                      <a:cubicBezTo>
                        <a:pt x="4267200" y="1120539"/>
                        <a:pt x="4176842" y="1210897"/>
                        <a:pt x="4065380" y="1210897"/>
                      </a:cubicBezTo>
                      <a:lnTo>
                        <a:pt x="201820" y="1210897"/>
                      </a:lnTo>
                      <a:cubicBezTo>
                        <a:pt x="90358" y="1210897"/>
                        <a:pt x="0" y="1120539"/>
                        <a:pt x="0" y="1009077"/>
                      </a:cubicBezTo>
                      <a:lnTo>
                        <a:pt x="0" y="20182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220401" tIns="59111" rIns="220401" bIns="59111" spcCol="1270" anchor="ctr"/>
                <a:lstStyle/>
                <a:p>
                  <a:pPr marL="0" marR="0" lvl="0" indent="0" algn="l" defTabSz="288925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6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0974" name="矩形 75"/>
              <p:cNvSpPr/>
              <p:nvPr/>
            </p:nvSpPr>
            <p:spPr>
              <a:xfrm>
                <a:off x="1238013" y="1976436"/>
                <a:ext cx="2109788" cy="3683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基本语法格式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0972" name="矩形 5"/>
            <p:cNvSpPr/>
            <p:nvPr/>
          </p:nvSpPr>
          <p:spPr>
            <a:xfrm>
              <a:off x="1073709" y="2526012"/>
              <a:ext cx="7270498" cy="4588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animation-name: keyframename | none;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30300" y="4087813"/>
            <a:ext cx="6348413" cy="1919287"/>
            <a:chOff x="1142998" y="4646937"/>
            <a:chExt cx="6348412" cy="1918197"/>
          </a:xfrm>
        </p:grpSpPr>
        <p:sp>
          <p:nvSpPr>
            <p:cNvPr id="19" name="圆角矩形标注 18"/>
            <p:cNvSpPr/>
            <p:nvPr/>
          </p:nvSpPr>
          <p:spPr bwMode="auto">
            <a:xfrm rot="10800000">
              <a:off x="1142998" y="4646937"/>
              <a:ext cx="6348412" cy="1918197"/>
            </a:xfrm>
            <a:prstGeom prst="wedgeRoundRectCallout">
              <a:avLst/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970" name="矩形 20"/>
            <p:cNvSpPr/>
            <p:nvPr/>
          </p:nvSpPr>
          <p:spPr>
            <a:xfrm>
              <a:off x="1371061" y="4762700"/>
              <a:ext cx="5892287" cy="15687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indent="457200" hangingPunct="1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animation-name 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初始值为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none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，适用于所有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块元素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行内元素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keyframename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参数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用于规定需要绑定到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选择器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keyframe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的名称，如果值为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none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，则表示不应用任何动画，通常用于覆盖或者取消动画。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4" name="标题 1"/>
          <p:cNvSpPr/>
          <p:nvPr/>
        </p:nvSpPr>
        <p:spPr>
          <a:xfrm>
            <a:off x="1628775" y="247650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b="1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AutoShape 207"/>
          <p:cNvSpPr>
            <a:spLocks noChangeArrowheads="1"/>
          </p:cNvSpPr>
          <p:nvPr/>
        </p:nvSpPr>
        <p:spPr bwMode="auto">
          <a:xfrm>
            <a:off x="233363" y="1127125"/>
            <a:ext cx="8724900" cy="5524500"/>
          </a:xfrm>
          <a:prstGeom prst="roundRect">
            <a:avLst>
              <a:gd name="adj" fmla="val 4171"/>
            </a:avLst>
          </a:prstGeom>
          <a:solidFill>
            <a:schemeClr val="bg1"/>
          </a:solidFill>
          <a:ln w="19050" algn="ctr">
            <a:solidFill>
              <a:schemeClr val="bg1">
                <a:lumMod val="95000"/>
              </a:schemeClr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" name="AutoShape 208"/>
          <p:cNvSpPr>
            <a:spLocks noChangeArrowheads="1"/>
          </p:cNvSpPr>
          <p:nvPr/>
        </p:nvSpPr>
        <p:spPr bwMode="auto"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algn="ctr">
            <a:solidFill>
              <a:schemeClr val="bg1">
                <a:lumMod val="95000"/>
              </a:schemeClr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5128" name="组合 153"/>
          <p:cNvGrpSpPr/>
          <p:nvPr/>
        </p:nvGrpSpPr>
        <p:grpSpPr>
          <a:xfrm>
            <a:off x="1106488" y="2776538"/>
            <a:ext cx="7629525" cy="669925"/>
            <a:chOff x="1029300" y="5045322"/>
            <a:chExt cx="7628925" cy="669008"/>
          </a:xfrm>
        </p:grpSpPr>
        <p:grpSp>
          <p:nvGrpSpPr>
            <p:cNvPr id="5185" name="组合 219"/>
            <p:cNvGrpSpPr/>
            <p:nvPr/>
          </p:nvGrpSpPr>
          <p:grpSpPr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74" name="AutoShape 218"/>
              <p:cNvSpPr>
                <a:spLocks noChangeArrowheads="1"/>
              </p:cNvSpPr>
              <p:nvPr/>
            </p:nvSpPr>
            <p:spPr bwMode="auto">
              <a:xfrm>
                <a:off x="2721442" y="5394349"/>
                <a:ext cx="5806618" cy="3199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grpSp>
            <p:nvGrpSpPr>
              <p:cNvPr id="5191" name="组合 225"/>
              <p:cNvGrpSpPr/>
              <p:nvPr/>
            </p:nvGrpSpPr>
            <p:grpSpPr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76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21433" y="4868192"/>
                  <a:ext cx="6136792" cy="72076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77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2714" y="4983920"/>
                  <a:ext cx="5689152" cy="49134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</p:grpSp>
        <p:sp>
          <p:nvSpPr>
            <p:cNvPr id="70" name="Line 188"/>
            <p:cNvSpPr>
              <a:spLocks noChangeShapeType="1"/>
            </p:cNvSpPr>
            <p:nvPr/>
          </p:nvSpPr>
          <p:spPr bwMode="auto">
            <a:xfrm flipH="1">
              <a:off x="1500750" y="5330681"/>
              <a:ext cx="1498482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grpSp>
          <p:nvGrpSpPr>
            <p:cNvPr id="5187" name="组合 221"/>
            <p:cNvGrpSpPr/>
            <p:nvPr/>
          </p:nvGrpSpPr>
          <p:grpSpPr>
            <a:xfrm>
              <a:off x="1029300" y="5045322"/>
              <a:ext cx="635025" cy="637257"/>
              <a:chOff x="1098627" y="4776118"/>
              <a:chExt cx="903287" cy="906462"/>
            </a:xfrm>
          </p:grpSpPr>
          <p:sp>
            <p:nvSpPr>
              <p:cNvPr id="72" name="Oval 148"/>
              <p:cNvSpPr>
                <a:spLocks noChangeArrowheads="1"/>
              </p:cNvSpPr>
              <p:nvPr/>
            </p:nvSpPr>
            <p:spPr bwMode="auto">
              <a:xfrm>
                <a:off x="1098627" y="4776118"/>
                <a:ext cx="903180" cy="906526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73" name="Oval 151"/>
              <p:cNvSpPr>
                <a:spLocks noChangeArrowheads="1"/>
              </p:cNvSpPr>
              <p:nvPr/>
            </p:nvSpPr>
            <p:spPr bwMode="auto">
              <a:xfrm>
                <a:off x="1414740" y="4803178"/>
                <a:ext cx="241600" cy="241289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</p:grpSp>
      <p:sp>
        <p:nvSpPr>
          <p:cNvPr id="5129" name="TextBox 154"/>
          <p:cNvSpPr txBox="1"/>
          <p:nvPr/>
        </p:nvSpPr>
        <p:spPr>
          <a:xfrm>
            <a:off x="2670175" y="1700213"/>
            <a:ext cx="59356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2800" b="1" dirty="0">
                <a:latin typeface="Arial" panose="020B0604020202020204" pitchFamily="34" charset="0"/>
              </a:rPr>
              <a:t>10.1  </a:t>
            </a:r>
            <a:r>
              <a:rPr lang="zh-CN" altLang="en-US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30" name="组合 155"/>
          <p:cNvGrpSpPr/>
          <p:nvPr/>
        </p:nvGrpSpPr>
        <p:grpSpPr>
          <a:xfrm>
            <a:off x="1328738" y="3502025"/>
            <a:ext cx="7407275" cy="668338"/>
            <a:chOff x="1252258" y="5045323"/>
            <a:chExt cx="7405967" cy="669007"/>
          </a:xfrm>
        </p:grpSpPr>
        <p:grpSp>
          <p:nvGrpSpPr>
            <p:cNvPr id="5178" name="组合 212"/>
            <p:cNvGrpSpPr/>
            <p:nvPr/>
          </p:nvGrpSpPr>
          <p:grpSpPr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65" name="AutoShape 218"/>
              <p:cNvSpPr>
                <a:spLocks noChangeArrowheads="1"/>
              </p:cNvSpPr>
              <p:nvPr/>
            </p:nvSpPr>
            <p:spPr bwMode="auto">
              <a:xfrm>
                <a:off x="2720436" y="5393590"/>
                <a:ext cx="5807637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grpSp>
            <p:nvGrpSpPr>
              <p:cNvPr id="5182" name="组合 216"/>
              <p:cNvGrpSpPr/>
              <p:nvPr/>
            </p:nvGrpSpPr>
            <p:grpSpPr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67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2" y="4868193"/>
                  <a:ext cx="6140953" cy="7204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EBFF"/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68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3" y="4984197"/>
                  <a:ext cx="5690183" cy="49047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</p:grpSp>
        <p:sp>
          <p:nvSpPr>
            <p:cNvPr id="63" name="Line 188"/>
            <p:cNvSpPr>
              <a:spLocks noChangeShapeType="1"/>
            </p:cNvSpPr>
            <p:nvPr/>
          </p:nvSpPr>
          <p:spPr bwMode="auto">
            <a:xfrm flipH="1">
              <a:off x="1499864" y="5329770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64" name="Oval 151"/>
            <p:cNvSpPr>
              <a:spLocks noChangeArrowheads="1"/>
            </p:cNvSpPr>
            <p:nvPr/>
          </p:nvSpPr>
          <p:spPr bwMode="auto">
            <a:xfrm>
              <a:off x="1252258" y="5064392"/>
              <a:ext cx="169832" cy="170033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grpSp>
        <p:nvGrpSpPr>
          <p:cNvPr id="5131" name="组合 156"/>
          <p:cNvGrpSpPr/>
          <p:nvPr/>
        </p:nvGrpSpPr>
        <p:grpSpPr>
          <a:xfrm>
            <a:off x="1328738" y="4227513"/>
            <a:ext cx="7407275" cy="668337"/>
            <a:chOff x="1252258" y="5045323"/>
            <a:chExt cx="7405967" cy="669007"/>
          </a:xfrm>
        </p:grpSpPr>
        <p:grpSp>
          <p:nvGrpSpPr>
            <p:cNvPr id="5171" name="组合 205"/>
            <p:cNvGrpSpPr/>
            <p:nvPr/>
          </p:nvGrpSpPr>
          <p:grpSpPr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58" name="AutoShape 218"/>
              <p:cNvSpPr>
                <a:spLocks noChangeArrowheads="1"/>
              </p:cNvSpPr>
              <p:nvPr/>
            </p:nvSpPr>
            <p:spPr bwMode="auto">
              <a:xfrm>
                <a:off x="2720436" y="5393591"/>
                <a:ext cx="5807637" cy="3207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grpSp>
            <p:nvGrpSpPr>
              <p:cNvPr id="5175" name="组合 209"/>
              <p:cNvGrpSpPr/>
              <p:nvPr/>
            </p:nvGrpSpPr>
            <p:grpSpPr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60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2" y="4868193"/>
                  <a:ext cx="6140953" cy="7204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61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3" y="4984196"/>
                  <a:ext cx="5690183" cy="49047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</p:grpSp>
        <p:sp>
          <p:nvSpPr>
            <p:cNvPr id="56" name="Line 188"/>
            <p:cNvSpPr>
              <a:spLocks noChangeShapeType="1"/>
            </p:cNvSpPr>
            <p:nvPr/>
          </p:nvSpPr>
          <p:spPr bwMode="auto">
            <a:xfrm flipH="1">
              <a:off x="1499864" y="5329770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57" name="Oval 151"/>
            <p:cNvSpPr>
              <a:spLocks noChangeArrowheads="1"/>
            </p:cNvSpPr>
            <p:nvPr/>
          </p:nvSpPr>
          <p:spPr bwMode="auto">
            <a:xfrm>
              <a:off x="1252258" y="5064392"/>
              <a:ext cx="169832" cy="1700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grpSp>
        <p:nvGrpSpPr>
          <p:cNvPr id="5132" name="组合 159"/>
          <p:cNvGrpSpPr/>
          <p:nvPr/>
        </p:nvGrpSpPr>
        <p:grpSpPr>
          <a:xfrm>
            <a:off x="1112838" y="3468688"/>
            <a:ext cx="635000" cy="636587"/>
            <a:chOff x="1190461" y="2772022"/>
            <a:chExt cx="635025" cy="637257"/>
          </a:xfrm>
        </p:grpSpPr>
        <p:sp>
          <p:nvSpPr>
            <p:cNvPr id="39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40" name="Oval 151"/>
            <p:cNvSpPr>
              <a:spLocks noChangeArrowheads="1"/>
            </p:cNvSpPr>
            <p:nvPr/>
          </p:nvSpPr>
          <p:spPr bwMode="auto">
            <a:xfrm>
              <a:off x="1412720" y="2791092"/>
              <a:ext cx="169869" cy="17004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grpSp>
        <p:nvGrpSpPr>
          <p:cNvPr id="5133" name="组合 160"/>
          <p:cNvGrpSpPr/>
          <p:nvPr/>
        </p:nvGrpSpPr>
        <p:grpSpPr>
          <a:xfrm>
            <a:off x="1112838" y="4191000"/>
            <a:ext cx="635000" cy="636588"/>
            <a:chOff x="1190461" y="2772022"/>
            <a:chExt cx="635025" cy="637257"/>
          </a:xfrm>
        </p:grpSpPr>
        <p:sp>
          <p:nvSpPr>
            <p:cNvPr id="37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38" name="Oval 151"/>
            <p:cNvSpPr>
              <a:spLocks noChangeArrowheads="1"/>
            </p:cNvSpPr>
            <p:nvPr/>
          </p:nvSpPr>
          <p:spPr bwMode="auto">
            <a:xfrm>
              <a:off x="1412720" y="2791092"/>
              <a:ext cx="169869" cy="17004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sp>
        <p:nvSpPr>
          <p:cNvPr id="5134" name="TextBox 163"/>
          <p:cNvSpPr txBox="1"/>
          <p:nvPr/>
        </p:nvSpPr>
        <p:spPr>
          <a:xfrm>
            <a:off x="1055688" y="2894013"/>
            <a:ext cx="116522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10.1.1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35" name="TextBox 164"/>
          <p:cNvSpPr txBox="1"/>
          <p:nvPr/>
        </p:nvSpPr>
        <p:spPr>
          <a:xfrm>
            <a:off x="1055688" y="3617913"/>
            <a:ext cx="116522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10.1.2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36" name="TextBox 165"/>
          <p:cNvSpPr txBox="1"/>
          <p:nvPr/>
        </p:nvSpPr>
        <p:spPr>
          <a:xfrm>
            <a:off x="1055688" y="4340225"/>
            <a:ext cx="1271587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10.1.3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37" name="TextBox 168"/>
          <p:cNvSpPr txBox="1"/>
          <p:nvPr/>
        </p:nvSpPr>
        <p:spPr>
          <a:xfrm>
            <a:off x="3213100" y="2878138"/>
            <a:ext cx="4864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transition-property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8" name="TextBox 169"/>
          <p:cNvSpPr txBox="1"/>
          <p:nvPr/>
        </p:nvSpPr>
        <p:spPr>
          <a:xfrm>
            <a:off x="3213100" y="3605213"/>
            <a:ext cx="43180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transition-duration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9" name="TextBox 170"/>
          <p:cNvSpPr txBox="1"/>
          <p:nvPr/>
        </p:nvSpPr>
        <p:spPr>
          <a:xfrm>
            <a:off x="3213100" y="4332288"/>
            <a:ext cx="5130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transition-timing-function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40" name="图片 1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857375"/>
            <a:ext cx="1633538" cy="5238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41" name="组合 155"/>
          <p:cNvGrpSpPr/>
          <p:nvPr/>
        </p:nvGrpSpPr>
        <p:grpSpPr>
          <a:xfrm>
            <a:off x="1328738" y="4932363"/>
            <a:ext cx="7407275" cy="668337"/>
            <a:chOff x="1252258" y="5045323"/>
            <a:chExt cx="7405967" cy="669007"/>
          </a:xfrm>
        </p:grpSpPr>
        <p:grpSp>
          <p:nvGrpSpPr>
            <p:cNvPr id="5160" name="组合 212"/>
            <p:cNvGrpSpPr/>
            <p:nvPr/>
          </p:nvGrpSpPr>
          <p:grpSpPr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50" name="AutoShape 218"/>
              <p:cNvSpPr>
                <a:spLocks noChangeArrowheads="1"/>
              </p:cNvSpPr>
              <p:nvPr/>
            </p:nvSpPr>
            <p:spPr bwMode="auto">
              <a:xfrm>
                <a:off x="2720436" y="5393591"/>
                <a:ext cx="5807637" cy="32073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grpSp>
            <p:nvGrpSpPr>
              <p:cNvPr id="5164" name="组合 216"/>
              <p:cNvGrpSpPr/>
              <p:nvPr/>
            </p:nvGrpSpPr>
            <p:grpSpPr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52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2" y="4868193"/>
                  <a:ext cx="6140953" cy="7204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EBFF"/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53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3" y="4984196"/>
                  <a:ext cx="5690183" cy="49047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</p:grpSp>
        <p:sp>
          <p:nvSpPr>
            <p:cNvPr id="48" name="Line 188"/>
            <p:cNvSpPr>
              <a:spLocks noChangeShapeType="1"/>
            </p:cNvSpPr>
            <p:nvPr/>
          </p:nvSpPr>
          <p:spPr bwMode="auto">
            <a:xfrm flipH="1">
              <a:off x="1499864" y="5329770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49" name="Oval 151"/>
            <p:cNvSpPr>
              <a:spLocks noChangeArrowheads="1"/>
            </p:cNvSpPr>
            <p:nvPr/>
          </p:nvSpPr>
          <p:spPr bwMode="auto">
            <a:xfrm>
              <a:off x="1252258" y="5064392"/>
              <a:ext cx="169832" cy="17003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grpSp>
        <p:nvGrpSpPr>
          <p:cNvPr id="5142" name="组合 156"/>
          <p:cNvGrpSpPr/>
          <p:nvPr/>
        </p:nvGrpSpPr>
        <p:grpSpPr>
          <a:xfrm>
            <a:off x="1328738" y="5657850"/>
            <a:ext cx="7407275" cy="668338"/>
            <a:chOff x="1252258" y="5045323"/>
            <a:chExt cx="7405967" cy="669007"/>
          </a:xfrm>
        </p:grpSpPr>
        <p:grpSp>
          <p:nvGrpSpPr>
            <p:cNvPr id="5153" name="组合 205"/>
            <p:cNvGrpSpPr/>
            <p:nvPr/>
          </p:nvGrpSpPr>
          <p:grpSpPr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66" name="AutoShape 218"/>
              <p:cNvSpPr>
                <a:spLocks noChangeArrowheads="1"/>
              </p:cNvSpPr>
              <p:nvPr/>
            </p:nvSpPr>
            <p:spPr bwMode="auto">
              <a:xfrm>
                <a:off x="2720436" y="5393590"/>
                <a:ext cx="5807637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grpSp>
            <p:nvGrpSpPr>
              <p:cNvPr id="5157" name="组合 209"/>
              <p:cNvGrpSpPr/>
              <p:nvPr/>
            </p:nvGrpSpPr>
            <p:grpSpPr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71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2" y="4868193"/>
                  <a:ext cx="6140953" cy="7204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75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3" y="4984197"/>
                  <a:ext cx="5690183" cy="49047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</p:grpSp>
        <p:sp>
          <p:nvSpPr>
            <p:cNvPr id="59" name="Line 188"/>
            <p:cNvSpPr>
              <a:spLocks noChangeShapeType="1"/>
            </p:cNvSpPr>
            <p:nvPr/>
          </p:nvSpPr>
          <p:spPr bwMode="auto">
            <a:xfrm flipH="1">
              <a:off x="1499864" y="5329770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62" name="Oval 151"/>
            <p:cNvSpPr>
              <a:spLocks noChangeArrowheads="1"/>
            </p:cNvSpPr>
            <p:nvPr/>
          </p:nvSpPr>
          <p:spPr bwMode="auto">
            <a:xfrm>
              <a:off x="1252258" y="5064392"/>
              <a:ext cx="169832" cy="170033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grpSp>
        <p:nvGrpSpPr>
          <p:cNvPr id="5143" name="组合 159"/>
          <p:cNvGrpSpPr/>
          <p:nvPr/>
        </p:nvGrpSpPr>
        <p:grpSpPr>
          <a:xfrm>
            <a:off x="1112838" y="4899025"/>
            <a:ext cx="635000" cy="636588"/>
            <a:chOff x="1190461" y="2772022"/>
            <a:chExt cx="635025" cy="637257"/>
          </a:xfrm>
        </p:grpSpPr>
        <p:sp>
          <p:nvSpPr>
            <p:cNvPr id="79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80" name="Oval 151"/>
            <p:cNvSpPr>
              <a:spLocks noChangeArrowheads="1"/>
            </p:cNvSpPr>
            <p:nvPr/>
          </p:nvSpPr>
          <p:spPr bwMode="auto">
            <a:xfrm>
              <a:off x="1412720" y="2791092"/>
              <a:ext cx="169869" cy="17004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grpSp>
        <p:nvGrpSpPr>
          <p:cNvPr id="5144" name="组合 160"/>
          <p:cNvGrpSpPr/>
          <p:nvPr/>
        </p:nvGrpSpPr>
        <p:grpSpPr>
          <a:xfrm>
            <a:off x="1112838" y="5621338"/>
            <a:ext cx="635000" cy="636587"/>
            <a:chOff x="1190461" y="2772022"/>
            <a:chExt cx="635025" cy="637257"/>
          </a:xfrm>
        </p:grpSpPr>
        <p:sp>
          <p:nvSpPr>
            <p:cNvPr id="82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83" name="Oval 151"/>
            <p:cNvSpPr>
              <a:spLocks noChangeArrowheads="1"/>
            </p:cNvSpPr>
            <p:nvPr/>
          </p:nvSpPr>
          <p:spPr bwMode="auto">
            <a:xfrm>
              <a:off x="1412720" y="2791092"/>
              <a:ext cx="169869" cy="17004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sp>
        <p:nvSpPr>
          <p:cNvPr id="5145" name="TextBox 164"/>
          <p:cNvSpPr txBox="1"/>
          <p:nvPr/>
        </p:nvSpPr>
        <p:spPr>
          <a:xfrm>
            <a:off x="1055688" y="5048250"/>
            <a:ext cx="1074737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10.1.4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46" name="TextBox 165"/>
          <p:cNvSpPr txBox="1"/>
          <p:nvPr/>
        </p:nvSpPr>
        <p:spPr>
          <a:xfrm>
            <a:off x="1055688" y="5770563"/>
            <a:ext cx="116522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10.1.5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47" name="TextBox 169"/>
          <p:cNvSpPr txBox="1"/>
          <p:nvPr/>
        </p:nvSpPr>
        <p:spPr>
          <a:xfrm>
            <a:off x="3213100" y="5035550"/>
            <a:ext cx="4572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transition-delay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48" name="TextBox 170"/>
          <p:cNvSpPr txBox="1"/>
          <p:nvPr/>
        </p:nvSpPr>
        <p:spPr>
          <a:xfrm>
            <a:off x="3213100" y="5762625"/>
            <a:ext cx="17081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transition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1986" name="组合 20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23" name="矩形 22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2004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1987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animation-duration</a:t>
            </a: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988" name="TextBox 1"/>
          <p:cNvSpPr txBox="1"/>
          <p:nvPr/>
        </p:nvSpPr>
        <p:spPr>
          <a:xfrm>
            <a:off x="1724025" y="1244600"/>
            <a:ext cx="12747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10.3.3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989" name="标题 1"/>
          <p:cNvSpPr/>
          <p:nvPr/>
        </p:nvSpPr>
        <p:spPr>
          <a:xfrm>
            <a:off x="250825" y="1365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</a:t>
            </a: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10.3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动画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3413" y="1897063"/>
            <a:ext cx="7966075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animation-duration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用于定义整个动画效果完成所需要的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，以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秒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毫秒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41363" y="2962275"/>
            <a:ext cx="7602537" cy="1355725"/>
            <a:chOff x="740681" y="1966911"/>
            <a:chExt cx="7603526" cy="1355564"/>
          </a:xfrm>
        </p:grpSpPr>
        <p:grpSp>
          <p:nvGrpSpPr>
            <p:cNvPr id="41995" name="组合 51"/>
            <p:cNvGrpSpPr/>
            <p:nvPr/>
          </p:nvGrpSpPr>
          <p:grpSpPr>
            <a:xfrm>
              <a:off x="740681" y="1966911"/>
              <a:ext cx="7530491" cy="1355564"/>
              <a:chOff x="740681" y="1966911"/>
              <a:chExt cx="7530491" cy="1355564"/>
            </a:xfrm>
          </p:grpSpPr>
          <p:grpSp>
            <p:nvGrpSpPr>
              <p:cNvPr id="41997" name="组合 72"/>
              <p:cNvGrpSpPr/>
              <p:nvPr/>
            </p:nvGrpSpPr>
            <p:grpSpPr>
              <a:xfrm>
                <a:off x="740681" y="1966911"/>
                <a:ext cx="7530491" cy="1355564"/>
                <a:chOff x="3957026" y="2388304"/>
                <a:chExt cx="11799609" cy="2104550"/>
              </a:xfrm>
            </p:grpSpPr>
            <p:sp>
              <p:nvSpPr>
                <p:cNvPr id="17" name="矩形 16"/>
                <p:cNvSpPr/>
                <p:nvPr/>
              </p:nvSpPr>
              <p:spPr>
                <a:xfrm>
                  <a:off x="3957026" y="2735777"/>
                  <a:ext cx="11799611" cy="1757077"/>
                </a:xfrm>
                <a:prstGeom prst="rect">
                  <a:avLst/>
                </a:prstGeom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8" name="任意多边形 17"/>
                <p:cNvSpPr/>
                <p:nvPr/>
              </p:nvSpPr>
              <p:spPr>
                <a:xfrm>
                  <a:off x="4631218" y="2388304"/>
                  <a:ext cx="3445597" cy="576657"/>
                </a:xfrm>
                <a:custGeom>
                  <a:avLst/>
                  <a:gdLst>
                    <a:gd name="connsiteX0" fmla="*/ 0 w 4267200"/>
                    <a:gd name="connsiteY0" fmla="*/ 201820 h 1210897"/>
                    <a:gd name="connsiteX1" fmla="*/ 201820 w 4267200"/>
                    <a:gd name="connsiteY1" fmla="*/ 0 h 1210897"/>
                    <a:gd name="connsiteX2" fmla="*/ 4065380 w 4267200"/>
                    <a:gd name="connsiteY2" fmla="*/ 0 h 1210897"/>
                    <a:gd name="connsiteX3" fmla="*/ 4267200 w 4267200"/>
                    <a:gd name="connsiteY3" fmla="*/ 201820 h 1210897"/>
                    <a:gd name="connsiteX4" fmla="*/ 4267200 w 4267200"/>
                    <a:gd name="connsiteY4" fmla="*/ 1009077 h 1210897"/>
                    <a:gd name="connsiteX5" fmla="*/ 4065380 w 4267200"/>
                    <a:gd name="connsiteY5" fmla="*/ 1210897 h 1210897"/>
                    <a:gd name="connsiteX6" fmla="*/ 201820 w 4267200"/>
                    <a:gd name="connsiteY6" fmla="*/ 1210897 h 1210897"/>
                    <a:gd name="connsiteX7" fmla="*/ 0 w 4267200"/>
                    <a:gd name="connsiteY7" fmla="*/ 1009077 h 1210897"/>
                    <a:gd name="connsiteX8" fmla="*/ 0 w 4267200"/>
                    <a:gd name="connsiteY8" fmla="*/ 201820 h 121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67200" h="1210897">
                      <a:moveTo>
                        <a:pt x="0" y="201820"/>
                      </a:moveTo>
                      <a:cubicBezTo>
                        <a:pt x="0" y="90358"/>
                        <a:pt x="90358" y="0"/>
                        <a:pt x="201820" y="0"/>
                      </a:cubicBezTo>
                      <a:lnTo>
                        <a:pt x="4065380" y="0"/>
                      </a:lnTo>
                      <a:cubicBezTo>
                        <a:pt x="4176842" y="0"/>
                        <a:pt x="4267200" y="90358"/>
                        <a:pt x="4267200" y="201820"/>
                      </a:cubicBezTo>
                      <a:lnTo>
                        <a:pt x="4267200" y="1009077"/>
                      </a:lnTo>
                      <a:cubicBezTo>
                        <a:pt x="4267200" y="1120539"/>
                        <a:pt x="4176842" y="1210897"/>
                        <a:pt x="4065380" y="1210897"/>
                      </a:cubicBezTo>
                      <a:lnTo>
                        <a:pt x="201820" y="1210897"/>
                      </a:lnTo>
                      <a:cubicBezTo>
                        <a:pt x="90358" y="1210897"/>
                        <a:pt x="0" y="1120539"/>
                        <a:pt x="0" y="1009077"/>
                      </a:cubicBezTo>
                      <a:lnTo>
                        <a:pt x="0" y="20182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220401" tIns="59111" rIns="220401" bIns="59111" spcCol="1270" anchor="ctr"/>
                <a:lstStyle/>
                <a:p>
                  <a:pPr marL="0" marR="0" lvl="0" indent="0" algn="l" defTabSz="288925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6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998" name="矩形 75"/>
              <p:cNvSpPr/>
              <p:nvPr/>
            </p:nvSpPr>
            <p:spPr>
              <a:xfrm>
                <a:off x="1238013" y="1976436"/>
                <a:ext cx="2109788" cy="3683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基本语法格式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1996" name="矩形 5"/>
            <p:cNvSpPr/>
            <p:nvPr/>
          </p:nvSpPr>
          <p:spPr>
            <a:xfrm>
              <a:off x="1073709" y="2526012"/>
              <a:ext cx="7270498" cy="4588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animation-duration: time;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30300" y="4418013"/>
            <a:ext cx="6348413" cy="1919287"/>
            <a:chOff x="1142998" y="4646937"/>
            <a:chExt cx="6348412" cy="1918197"/>
          </a:xfrm>
        </p:grpSpPr>
        <p:sp>
          <p:nvSpPr>
            <p:cNvPr id="20" name="圆角矩形标注 19"/>
            <p:cNvSpPr/>
            <p:nvPr/>
          </p:nvSpPr>
          <p:spPr bwMode="auto">
            <a:xfrm rot="10800000">
              <a:off x="1142998" y="4646937"/>
              <a:ext cx="6348412" cy="1918197"/>
            </a:xfrm>
            <a:prstGeom prst="wedgeRoundRectCallout">
              <a:avLst/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994" name="矩形 20"/>
            <p:cNvSpPr/>
            <p:nvPr/>
          </p:nvSpPr>
          <p:spPr>
            <a:xfrm>
              <a:off x="1371061" y="4788086"/>
              <a:ext cx="5892287" cy="15687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indent="457200" hangingPunct="1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animation-duration 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初始值为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，适用于所有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块元素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行内元素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time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参数是以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秒（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或者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毫秒（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ms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为单位的时间，默认值为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，表示没有任何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动画效果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。当值为负数时，则被视为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3010" name="组合 19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23" name="矩形 22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3028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3011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animation-timing-function</a:t>
            </a: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2" name="TextBox 1"/>
          <p:cNvSpPr txBox="1"/>
          <p:nvPr/>
        </p:nvSpPr>
        <p:spPr>
          <a:xfrm>
            <a:off x="1712913" y="1244600"/>
            <a:ext cx="12747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10.3.4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3" name="标题 1"/>
          <p:cNvSpPr/>
          <p:nvPr/>
        </p:nvSpPr>
        <p:spPr>
          <a:xfrm>
            <a:off x="250825" y="1365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</a:t>
            </a: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10.3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动画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3413" y="1897063"/>
            <a:ext cx="7966075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animation-timing-function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用来规定动画的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速度曲线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，可以定义使用哪种方式来执行动画效果。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41363" y="2962275"/>
            <a:ext cx="7602537" cy="1355725"/>
            <a:chOff x="740681" y="1966911"/>
            <a:chExt cx="7603526" cy="1355564"/>
          </a:xfrm>
        </p:grpSpPr>
        <p:grpSp>
          <p:nvGrpSpPr>
            <p:cNvPr id="43019" name="组合 51"/>
            <p:cNvGrpSpPr/>
            <p:nvPr/>
          </p:nvGrpSpPr>
          <p:grpSpPr>
            <a:xfrm>
              <a:off x="740681" y="1966911"/>
              <a:ext cx="7530491" cy="1355564"/>
              <a:chOff x="740681" y="1966911"/>
              <a:chExt cx="7530491" cy="1355564"/>
            </a:xfrm>
          </p:grpSpPr>
          <p:grpSp>
            <p:nvGrpSpPr>
              <p:cNvPr id="43021" name="组合 72"/>
              <p:cNvGrpSpPr/>
              <p:nvPr/>
            </p:nvGrpSpPr>
            <p:grpSpPr>
              <a:xfrm>
                <a:off x="740681" y="1966911"/>
                <a:ext cx="7530491" cy="1355564"/>
                <a:chOff x="3957026" y="2388304"/>
                <a:chExt cx="11799609" cy="2104550"/>
              </a:xfrm>
            </p:grpSpPr>
            <p:sp>
              <p:nvSpPr>
                <p:cNvPr id="16" name="矩形 15"/>
                <p:cNvSpPr/>
                <p:nvPr/>
              </p:nvSpPr>
              <p:spPr>
                <a:xfrm>
                  <a:off x="3957026" y="2735777"/>
                  <a:ext cx="11799611" cy="1757077"/>
                </a:xfrm>
                <a:prstGeom prst="rect">
                  <a:avLst/>
                </a:prstGeom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4631218" y="2388304"/>
                  <a:ext cx="3445597" cy="576657"/>
                </a:xfrm>
                <a:custGeom>
                  <a:avLst/>
                  <a:gdLst>
                    <a:gd name="connsiteX0" fmla="*/ 0 w 4267200"/>
                    <a:gd name="connsiteY0" fmla="*/ 201820 h 1210897"/>
                    <a:gd name="connsiteX1" fmla="*/ 201820 w 4267200"/>
                    <a:gd name="connsiteY1" fmla="*/ 0 h 1210897"/>
                    <a:gd name="connsiteX2" fmla="*/ 4065380 w 4267200"/>
                    <a:gd name="connsiteY2" fmla="*/ 0 h 1210897"/>
                    <a:gd name="connsiteX3" fmla="*/ 4267200 w 4267200"/>
                    <a:gd name="connsiteY3" fmla="*/ 201820 h 1210897"/>
                    <a:gd name="connsiteX4" fmla="*/ 4267200 w 4267200"/>
                    <a:gd name="connsiteY4" fmla="*/ 1009077 h 1210897"/>
                    <a:gd name="connsiteX5" fmla="*/ 4065380 w 4267200"/>
                    <a:gd name="connsiteY5" fmla="*/ 1210897 h 1210897"/>
                    <a:gd name="connsiteX6" fmla="*/ 201820 w 4267200"/>
                    <a:gd name="connsiteY6" fmla="*/ 1210897 h 1210897"/>
                    <a:gd name="connsiteX7" fmla="*/ 0 w 4267200"/>
                    <a:gd name="connsiteY7" fmla="*/ 1009077 h 1210897"/>
                    <a:gd name="connsiteX8" fmla="*/ 0 w 4267200"/>
                    <a:gd name="connsiteY8" fmla="*/ 201820 h 121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67200" h="1210897">
                      <a:moveTo>
                        <a:pt x="0" y="201820"/>
                      </a:moveTo>
                      <a:cubicBezTo>
                        <a:pt x="0" y="90358"/>
                        <a:pt x="90358" y="0"/>
                        <a:pt x="201820" y="0"/>
                      </a:cubicBezTo>
                      <a:lnTo>
                        <a:pt x="4065380" y="0"/>
                      </a:lnTo>
                      <a:cubicBezTo>
                        <a:pt x="4176842" y="0"/>
                        <a:pt x="4267200" y="90358"/>
                        <a:pt x="4267200" y="201820"/>
                      </a:cubicBezTo>
                      <a:lnTo>
                        <a:pt x="4267200" y="1009077"/>
                      </a:lnTo>
                      <a:cubicBezTo>
                        <a:pt x="4267200" y="1120539"/>
                        <a:pt x="4176842" y="1210897"/>
                        <a:pt x="4065380" y="1210897"/>
                      </a:cubicBezTo>
                      <a:lnTo>
                        <a:pt x="201820" y="1210897"/>
                      </a:lnTo>
                      <a:cubicBezTo>
                        <a:pt x="90358" y="1210897"/>
                        <a:pt x="0" y="1120539"/>
                        <a:pt x="0" y="1009077"/>
                      </a:cubicBezTo>
                      <a:lnTo>
                        <a:pt x="0" y="20182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220401" tIns="59111" rIns="220401" bIns="59111" spcCol="1270" anchor="ctr"/>
                <a:lstStyle/>
                <a:p>
                  <a:pPr marL="0" marR="0" lvl="0" indent="0" algn="l" defTabSz="288925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6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022" name="矩形 75"/>
              <p:cNvSpPr/>
              <p:nvPr/>
            </p:nvSpPr>
            <p:spPr>
              <a:xfrm>
                <a:off x="1238013" y="1976436"/>
                <a:ext cx="2109788" cy="3683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基本语法格式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3020" name="矩形 5"/>
            <p:cNvSpPr/>
            <p:nvPr/>
          </p:nvSpPr>
          <p:spPr>
            <a:xfrm>
              <a:off x="1073709" y="2526012"/>
              <a:ext cx="7270498" cy="4588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animation-timing-function:value;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30300" y="4418013"/>
            <a:ext cx="6348413" cy="1246187"/>
            <a:chOff x="1142997" y="4646936"/>
            <a:chExt cx="6348412" cy="1245480"/>
          </a:xfrm>
        </p:grpSpPr>
        <p:sp>
          <p:nvSpPr>
            <p:cNvPr id="19" name="圆角矩形标注 18"/>
            <p:cNvSpPr/>
            <p:nvPr/>
          </p:nvSpPr>
          <p:spPr bwMode="auto">
            <a:xfrm rot="10800000">
              <a:off x="1142997" y="4646936"/>
              <a:ext cx="6348412" cy="1245480"/>
            </a:xfrm>
            <a:prstGeom prst="wedgeRoundRectCallout">
              <a:avLst/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018" name="矩形 19"/>
            <p:cNvSpPr/>
            <p:nvPr/>
          </p:nvSpPr>
          <p:spPr>
            <a:xfrm>
              <a:off x="1371061" y="4813471"/>
              <a:ext cx="5892287" cy="83052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indent="457200" hangingPunct="1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animation-timing-function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包括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linear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ease-in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ease-out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ease-in-out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cubic-bezier(n,n,n,n)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等常用属性值。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标题 1"/>
          <p:cNvSpPr/>
          <p:nvPr/>
        </p:nvSpPr>
        <p:spPr>
          <a:xfrm>
            <a:off x="250825" y="1365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</a:t>
            </a: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10.3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动画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62138" y="2260600"/>
            <a:ext cx="4999037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animation-timing-function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的常用属性值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143000" y="2833688"/>
          <a:ext cx="6819900" cy="284321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184400"/>
                <a:gridCol w="4635500"/>
              </a:tblGrid>
              <a:tr h="406173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属性值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7970"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描述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406173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linear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动画从头到尾的速度是相同的。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406173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ease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默认。动画以低速开始，然后加快，在结束前变慢。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406173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ease-in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动画以低速开始。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406173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ease-out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动画以低速结束。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406173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ease-in-out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动画以低速开始和结束。</a:t>
                      </a:r>
                      <a:endParaRPr lang="zh-CN" sz="12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  <a:tr h="406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cubic-</a:t>
                      </a:r>
                      <a:r>
                        <a:rPr lang="en-US" sz="1200" kern="100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bezier</a:t>
                      </a: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en-US" sz="1200" kern="100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n,n,n,n</a:t>
                      </a: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</a:t>
                      </a: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cubic-</a:t>
                      </a:r>
                      <a:r>
                        <a:rPr lang="en-US" sz="1200" kern="100" dirty="0" err="1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bezier</a:t>
                      </a: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函数中自己的值。可能的值是从</a:t>
                      </a: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到</a:t>
                      </a:r>
                      <a:r>
                        <a:rPr lang="en-US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sz="12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的数值。</a:t>
                      </a:r>
                      <a:endParaRPr lang="zh-CN" sz="12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44062" name="组合 8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10" name="矩形 9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4068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4063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animation-timing-function</a:t>
            </a: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64" name="TextBox 1"/>
          <p:cNvSpPr txBox="1"/>
          <p:nvPr/>
        </p:nvSpPr>
        <p:spPr>
          <a:xfrm>
            <a:off x="1712913" y="1244600"/>
            <a:ext cx="12747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10.3.4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5058" name="组合 22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24" name="矩形 23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5076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5059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animation-delay</a:t>
            </a: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0" name="TextBox 1"/>
          <p:cNvSpPr txBox="1"/>
          <p:nvPr/>
        </p:nvSpPr>
        <p:spPr>
          <a:xfrm>
            <a:off x="1755775" y="1244600"/>
            <a:ext cx="12747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10.3.5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1" name="标题 1"/>
          <p:cNvSpPr/>
          <p:nvPr/>
        </p:nvSpPr>
        <p:spPr>
          <a:xfrm>
            <a:off x="250825" y="1365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</a:t>
            </a: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10.3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动画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3413" y="1897063"/>
            <a:ext cx="7966075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animation-delay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用于定义执行动画效果之前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延迟的时间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，即规定动画什么时候开始。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41363" y="2962275"/>
            <a:ext cx="7602537" cy="1355725"/>
            <a:chOff x="740681" y="1966911"/>
            <a:chExt cx="7603526" cy="1355564"/>
          </a:xfrm>
        </p:grpSpPr>
        <p:grpSp>
          <p:nvGrpSpPr>
            <p:cNvPr id="45067" name="组合 51"/>
            <p:cNvGrpSpPr/>
            <p:nvPr/>
          </p:nvGrpSpPr>
          <p:grpSpPr>
            <a:xfrm>
              <a:off x="740681" y="1966911"/>
              <a:ext cx="7530491" cy="1355564"/>
              <a:chOff x="740681" y="1966911"/>
              <a:chExt cx="7530491" cy="1355564"/>
            </a:xfrm>
          </p:grpSpPr>
          <p:grpSp>
            <p:nvGrpSpPr>
              <p:cNvPr id="45069" name="组合 72"/>
              <p:cNvGrpSpPr/>
              <p:nvPr/>
            </p:nvGrpSpPr>
            <p:grpSpPr>
              <a:xfrm>
                <a:off x="740681" y="1966911"/>
                <a:ext cx="7530491" cy="1355564"/>
                <a:chOff x="3957026" y="2388304"/>
                <a:chExt cx="11799609" cy="2104550"/>
              </a:xfrm>
            </p:grpSpPr>
            <p:sp>
              <p:nvSpPr>
                <p:cNvPr id="18" name="矩形 17"/>
                <p:cNvSpPr/>
                <p:nvPr/>
              </p:nvSpPr>
              <p:spPr>
                <a:xfrm>
                  <a:off x="3957026" y="2735777"/>
                  <a:ext cx="11799611" cy="1757077"/>
                </a:xfrm>
                <a:prstGeom prst="rect">
                  <a:avLst/>
                </a:prstGeom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9" name="任意多边形 18"/>
                <p:cNvSpPr/>
                <p:nvPr/>
              </p:nvSpPr>
              <p:spPr>
                <a:xfrm>
                  <a:off x="4631218" y="2388304"/>
                  <a:ext cx="3445597" cy="576657"/>
                </a:xfrm>
                <a:custGeom>
                  <a:avLst/>
                  <a:gdLst>
                    <a:gd name="connsiteX0" fmla="*/ 0 w 4267200"/>
                    <a:gd name="connsiteY0" fmla="*/ 201820 h 1210897"/>
                    <a:gd name="connsiteX1" fmla="*/ 201820 w 4267200"/>
                    <a:gd name="connsiteY1" fmla="*/ 0 h 1210897"/>
                    <a:gd name="connsiteX2" fmla="*/ 4065380 w 4267200"/>
                    <a:gd name="connsiteY2" fmla="*/ 0 h 1210897"/>
                    <a:gd name="connsiteX3" fmla="*/ 4267200 w 4267200"/>
                    <a:gd name="connsiteY3" fmla="*/ 201820 h 1210897"/>
                    <a:gd name="connsiteX4" fmla="*/ 4267200 w 4267200"/>
                    <a:gd name="connsiteY4" fmla="*/ 1009077 h 1210897"/>
                    <a:gd name="connsiteX5" fmla="*/ 4065380 w 4267200"/>
                    <a:gd name="connsiteY5" fmla="*/ 1210897 h 1210897"/>
                    <a:gd name="connsiteX6" fmla="*/ 201820 w 4267200"/>
                    <a:gd name="connsiteY6" fmla="*/ 1210897 h 1210897"/>
                    <a:gd name="connsiteX7" fmla="*/ 0 w 4267200"/>
                    <a:gd name="connsiteY7" fmla="*/ 1009077 h 1210897"/>
                    <a:gd name="connsiteX8" fmla="*/ 0 w 4267200"/>
                    <a:gd name="connsiteY8" fmla="*/ 201820 h 121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67200" h="1210897">
                      <a:moveTo>
                        <a:pt x="0" y="201820"/>
                      </a:moveTo>
                      <a:cubicBezTo>
                        <a:pt x="0" y="90358"/>
                        <a:pt x="90358" y="0"/>
                        <a:pt x="201820" y="0"/>
                      </a:cubicBezTo>
                      <a:lnTo>
                        <a:pt x="4065380" y="0"/>
                      </a:lnTo>
                      <a:cubicBezTo>
                        <a:pt x="4176842" y="0"/>
                        <a:pt x="4267200" y="90358"/>
                        <a:pt x="4267200" y="201820"/>
                      </a:cubicBezTo>
                      <a:lnTo>
                        <a:pt x="4267200" y="1009077"/>
                      </a:lnTo>
                      <a:cubicBezTo>
                        <a:pt x="4267200" y="1120539"/>
                        <a:pt x="4176842" y="1210897"/>
                        <a:pt x="4065380" y="1210897"/>
                      </a:cubicBezTo>
                      <a:lnTo>
                        <a:pt x="201820" y="1210897"/>
                      </a:lnTo>
                      <a:cubicBezTo>
                        <a:pt x="90358" y="1210897"/>
                        <a:pt x="0" y="1120539"/>
                        <a:pt x="0" y="1009077"/>
                      </a:cubicBezTo>
                      <a:lnTo>
                        <a:pt x="0" y="20182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220401" tIns="59111" rIns="220401" bIns="59111" spcCol="1270" anchor="ctr"/>
                <a:lstStyle/>
                <a:p>
                  <a:pPr marL="0" marR="0" lvl="0" indent="0" algn="l" defTabSz="288925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6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070" name="矩形 75"/>
              <p:cNvSpPr/>
              <p:nvPr/>
            </p:nvSpPr>
            <p:spPr>
              <a:xfrm>
                <a:off x="1238013" y="1976436"/>
                <a:ext cx="2109788" cy="3683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基本语法格式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5068" name="矩形 5"/>
            <p:cNvSpPr/>
            <p:nvPr/>
          </p:nvSpPr>
          <p:spPr>
            <a:xfrm>
              <a:off x="1073709" y="2526012"/>
              <a:ext cx="7270498" cy="4588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animation-delay:time;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130300" y="4418013"/>
            <a:ext cx="6348413" cy="1474787"/>
            <a:chOff x="1142996" y="4646935"/>
            <a:chExt cx="6348412" cy="1473951"/>
          </a:xfrm>
        </p:grpSpPr>
        <p:sp>
          <p:nvSpPr>
            <p:cNvPr id="21" name="圆角矩形标注 20"/>
            <p:cNvSpPr/>
            <p:nvPr/>
          </p:nvSpPr>
          <p:spPr bwMode="auto">
            <a:xfrm rot="10800000">
              <a:off x="1142996" y="4646935"/>
              <a:ext cx="6348412" cy="1473951"/>
            </a:xfrm>
            <a:prstGeom prst="wedgeRoundRectCallout">
              <a:avLst/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066" name="矩形 21"/>
            <p:cNvSpPr/>
            <p:nvPr/>
          </p:nvSpPr>
          <p:spPr>
            <a:xfrm>
              <a:off x="1371061" y="4813471"/>
              <a:ext cx="5892287" cy="11996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indent="457200" hangingPunct="1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参数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time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用于定义动画开始前等待的时间，其单位是秒或者毫秒，默认属性值为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animation-delay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适用于所有的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块元素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行内元素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6082" name="组合 22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24" name="矩形 23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6100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6083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animation-iteration-count</a:t>
            </a: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84" name="TextBox 1"/>
          <p:cNvSpPr txBox="1"/>
          <p:nvPr/>
        </p:nvSpPr>
        <p:spPr>
          <a:xfrm>
            <a:off x="1744663" y="1244600"/>
            <a:ext cx="12747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10.3.6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85" name="标题 1"/>
          <p:cNvSpPr/>
          <p:nvPr/>
        </p:nvSpPr>
        <p:spPr>
          <a:xfrm>
            <a:off x="250825" y="1365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</a:t>
            </a: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10.3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动画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3413" y="1998663"/>
            <a:ext cx="7966075" cy="55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animation-iteration-count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用于定义动画的播放次数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41363" y="2682875"/>
            <a:ext cx="7602537" cy="1355725"/>
            <a:chOff x="740681" y="1966911"/>
            <a:chExt cx="7603526" cy="1355564"/>
          </a:xfrm>
        </p:grpSpPr>
        <p:grpSp>
          <p:nvGrpSpPr>
            <p:cNvPr id="46091" name="组合 51"/>
            <p:cNvGrpSpPr/>
            <p:nvPr/>
          </p:nvGrpSpPr>
          <p:grpSpPr>
            <a:xfrm>
              <a:off x="740681" y="1966911"/>
              <a:ext cx="7530491" cy="1355564"/>
              <a:chOff x="740681" y="1966911"/>
              <a:chExt cx="7530491" cy="1355564"/>
            </a:xfrm>
          </p:grpSpPr>
          <p:grpSp>
            <p:nvGrpSpPr>
              <p:cNvPr id="46093" name="组合 72"/>
              <p:cNvGrpSpPr/>
              <p:nvPr/>
            </p:nvGrpSpPr>
            <p:grpSpPr>
              <a:xfrm>
                <a:off x="740681" y="1966911"/>
                <a:ext cx="7530491" cy="1355564"/>
                <a:chOff x="3957026" y="2388304"/>
                <a:chExt cx="11799609" cy="2104550"/>
              </a:xfrm>
            </p:grpSpPr>
            <p:sp>
              <p:nvSpPr>
                <p:cNvPr id="18" name="矩形 17"/>
                <p:cNvSpPr/>
                <p:nvPr/>
              </p:nvSpPr>
              <p:spPr>
                <a:xfrm>
                  <a:off x="3957026" y="2735777"/>
                  <a:ext cx="11799611" cy="1757077"/>
                </a:xfrm>
                <a:prstGeom prst="rect">
                  <a:avLst/>
                </a:prstGeom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9" name="任意多边形 18"/>
                <p:cNvSpPr/>
                <p:nvPr/>
              </p:nvSpPr>
              <p:spPr>
                <a:xfrm>
                  <a:off x="4631218" y="2388304"/>
                  <a:ext cx="3445597" cy="576657"/>
                </a:xfrm>
                <a:custGeom>
                  <a:avLst/>
                  <a:gdLst>
                    <a:gd name="connsiteX0" fmla="*/ 0 w 4267200"/>
                    <a:gd name="connsiteY0" fmla="*/ 201820 h 1210897"/>
                    <a:gd name="connsiteX1" fmla="*/ 201820 w 4267200"/>
                    <a:gd name="connsiteY1" fmla="*/ 0 h 1210897"/>
                    <a:gd name="connsiteX2" fmla="*/ 4065380 w 4267200"/>
                    <a:gd name="connsiteY2" fmla="*/ 0 h 1210897"/>
                    <a:gd name="connsiteX3" fmla="*/ 4267200 w 4267200"/>
                    <a:gd name="connsiteY3" fmla="*/ 201820 h 1210897"/>
                    <a:gd name="connsiteX4" fmla="*/ 4267200 w 4267200"/>
                    <a:gd name="connsiteY4" fmla="*/ 1009077 h 1210897"/>
                    <a:gd name="connsiteX5" fmla="*/ 4065380 w 4267200"/>
                    <a:gd name="connsiteY5" fmla="*/ 1210897 h 1210897"/>
                    <a:gd name="connsiteX6" fmla="*/ 201820 w 4267200"/>
                    <a:gd name="connsiteY6" fmla="*/ 1210897 h 1210897"/>
                    <a:gd name="connsiteX7" fmla="*/ 0 w 4267200"/>
                    <a:gd name="connsiteY7" fmla="*/ 1009077 h 1210897"/>
                    <a:gd name="connsiteX8" fmla="*/ 0 w 4267200"/>
                    <a:gd name="connsiteY8" fmla="*/ 201820 h 121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67200" h="1210897">
                      <a:moveTo>
                        <a:pt x="0" y="201820"/>
                      </a:moveTo>
                      <a:cubicBezTo>
                        <a:pt x="0" y="90358"/>
                        <a:pt x="90358" y="0"/>
                        <a:pt x="201820" y="0"/>
                      </a:cubicBezTo>
                      <a:lnTo>
                        <a:pt x="4065380" y="0"/>
                      </a:lnTo>
                      <a:cubicBezTo>
                        <a:pt x="4176842" y="0"/>
                        <a:pt x="4267200" y="90358"/>
                        <a:pt x="4267200" y="201820"/>
                      </a:cubicBezTo>
                      <a:lnTo>
                        <a:pt x="4267200" y="1009077"/>
                      </a:lnTo>
                      <a:cubicBezTo>
                        <a:pt x="4267200" y="1120539"/>
                        <a:pt x="4176842" y="1210897"/>
                        <a:pt x="4065380" y="1210897"/>
                      </a:cubicBezTo>
                      <a:lnTo>
                        <a:pt x="201820" y="1210897"/>
                      </a:lnTo>
                      <a:cubicBezTo>
                        <a:pt x="90358" y="1210897"/>
                        <a:pt x="0" y="1120539"/>
                        <a:pt x="0" y="1009077"/>
                      </a:cubicBezTo>
                      <a:lnTo>
                        <a:pt x="0" y="20182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220401" tIns="59111" rIns="220401" bIns="59111" spcCol="1270" anchor="ctr"/>
                <a:lstStyle/>
                <a:p>
                  <a:pPr marL="0" marR="0" lvl="0" indent="0" algn="l" defTabSz="288925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6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6094" name="矩形 75"/>
              <p:cNvSpPr/>
              <p:nvPr/>
            </p:nvSpPr>
            <p:spPr>
              <a:xfrm>
                <a:off x="1238013" y="1976436"/>
                <a:ext cx="2109788" cy="3683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基本语法格式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092" name="矩形 5"/>
            <p:cNvSpPr/>
            <p:nvPr/>
          </p:nvSpPr>
          <p:spPr>
            <a:xfrm>
              <a:off x="1073709" y="2526012"/>
              <a:ext cx="7270498" cy="4588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animation-iteration-count: number | infinite;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130300" y="4125913"/>
            <a:ext cx="6348413" cy="1474787"/>
            <a:chOff x="1142996" y="4646935"/>
            <a:chExt cx="6348412" cy="1473951"/>
          </a:xfrm>
        </p:grpSpPr>
        <p:sp>
          <p:nvSpPr>
            <p:cNvPr id="21" name="圆角矩形标注 20"/>
            <p:cNvSpPr/>
            <p:nvPr/>
          </p:nvSpPr>
          <p:spPr bwMode="auto">
            <a:xfrm rot="10800000">
              <a:off x="1142996" y="4646935"/>
              <a:ext cx="6348412" cy="1473951"/>
            </a:xfrm>
            <a:prstGeom prst="wedgeRoundRectCallout">
              <a:avLst/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090" name="矩形 21"/>
            <p:cNvSpPr/>
            <p:nvPr/>
          </p:nvSpPr>
          <p:spPr>
            <a:xfrm>
              <a:off x="1371061" y="4788086"/>
              <a:ext cx="5892287" cy="11996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indent="457200" hangingPunct="1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animation-iteration-count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初始值为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，适用于所有的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块元素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和行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内元素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。如果属性值为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number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，则用于定义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播放动画的次数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；如果是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infinite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，则指定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动画循环播放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7106" name="组合 23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25" name="矩形 24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7124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7107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animation-direction</a:t>
            </a: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TextBox 1"/>
          <p:cNvSpPr txBox="1"/>
          <p:nvPr/>
        </p:nvSpPr>
        <p:spPr>
          <a:xfrm>
            <a:off x="1755775" y="1244600"/>
            <a:ext cx="12747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10.3.7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9" name="标题 1"/>
          <p:cNvSpPr/>
          <p:nvPr/>
        </p:nvSpPr>
        <p:spPr>
          <a:xfrm>
            <a:off x="250825" y="1365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</a:t>
            </a: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10.3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动画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3413" y="1998663"/>
            <a:ext cx="7966075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animation-direction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定义当前动画播放的方向，即动画播放完成后是否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逆向交替循环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41363" y="3038475"/>
            <a:ext cx="7602537" cy="1355725"/>
            <a:chOff x="740681" y="1966911"/>
            <a:chExt cx="7603526" cy="1355564"/>
          </a:xfrm>
        </p:grpSpPr>
        <p:grpSp>
          <p:nvGrpSpPr>
            <p:cNvPr id="47115" name="组合 51"/>
            <p:cNvGrpSpPr/>
            <p:nvPr/>
          </p:nvGrpSpPr>
          <p:grpSpPr>
            <a:xfrm>
              <a:off x="740681" y="1966911"/>
              <a:ext cx="7530491" cy="1355564"/>
              <a:chOff x="740681" y="1966911"/>
              <a:chExt cx="7530491" cy="1355564"/>
            </a:xfrm>
          </p:grpSpPr>
          <p:grpSp>
            <p:nvGrpSpPr>
              <p:cNvPr id="47117" name="组合 72"/>
              <p:cNvGrpSpPr/>
              <p:nvPr/>
            </p:nvGrpSpPr>
            <p:grpSpPr>
              <a:xfrm>
                <a:off x="740681" y="1966911"/>
                <a:ext cx="7530491" cy="1355564"/>
                <a:chOff x="3957026" y="2388304"/>
                <a:chExt cx="11799609" cy="2104550"/>
              </a:xfrm>
            </p:grpSpPr>
            <p:sp>
              <p:nvSpPr>
                <p:cNvPr id="18" name="矩形 17"/>
                <p:cNvSpPr/>
                <p:nvPr/>
              </p:nvSpPr>
              <p:spPr>
                <a:xfrm>
                  <a:off x="3957026" y="2735777"/>
                  <a:ext cx="11799611" cy="1757077"/>
                </a:xfrm>
                <a:prstGeom prst="rect">
                  <a:avLst/>
                </a:prstGeom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9" name="任意多边形 18"/>
                <p:cNvSpPr/>
                <p:nvPr/>
              </p:nvSpPr>
              <p:spPr>
                <a:xfrm>
                  <a:off x="4631218" y="2388304"/>
                  <a:ext cx="3445597" cy="576657"/>
                </a:xfrm>
                <a:custGeom>
                  <a:avLst/>
                  <a:gdLst>
                    <a:gd name="connsiteX0" fmla="*/ 0 w 4267200"/>
                    <a:gd name="connsiteY0" fmla="*/ 201820 h 1210897"/>
                    <a:gd name="connsiteX1" fmla="*/ 201820 w 4267200"/>
                    <a:gd name="connsiteY1" fmla="*/ 0 h 1210897"/>
                    <a:gd name="connsiteX2" fmla="*/ 4065380 w 4267200"/>
                    <a:gd name="connsiteY2" fmla="*/ 0 h 1210897"/>
                    <a:gd name="connsiteX3" fmla="*/ 4267200 w 4267200"/>
                    <a:gd name="connsiteY3" fmla="*/ 201820 h 1210897"/>
                    <a:gd name="connsiteX4" fmla="*/ 4267200 w 4267200"/>
                    <a:gd name="connsiteY4" fmla="*/ 1009077 h 1210897"/>
                    <a:gd name="connsiteX5" fmla="*/ 4065380 w 4267200"/>
                    <a:gd name="connsiteY5" fmla="*/ 1210897 h 1210897"/>
                    <a:gd name="connsiteX6" fmla="*/ 201820 w 4267200"/>
                    <a:gd name="connsiteY6" fmla="*/ 1210897 h 1210897"/>
                    <a:gd name="connsiteX7" fmla="*/ 0 w 4267200"/>
                    <a:gd name="connsiteY7" fmla="*/ 1009077 h 1210897"/>
                    <a:gd name="connsiteX8" fmla="*/ 0 w 4267200"/>
                    <a:gd name="connsiteY8" fmla="*/ 201820 h 121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67200" h="1210897">
                      <a:moveTo>
                        <a:pt x="0" y="201820"/>
                      </a:moveTo>
                      <a:cubicBezTo>
                        <a:pt x="0" y="90358"/>
                        <a:pt x="90358" y="0"/>
                        <a:pt x="201820" y="0"/>
                      </a:cubicBezTo>
                      <a:lnTo>
                        <a:pt x="4065380" y="0"/>
                      </a:lnTo>
                      <a:cubicBezTo>
                        <a:pt x="4176842" y="0"/>
                        <a:pt x="4267200" y="90358"/>
                        <a:pt x="4267200" y="201820"/>
                      </a:cubicBezTo>
                      <a:lnTo>
                        <a:pt x="4267200" y="1009077"/>
                      </a:lnTo>
                      <a:cubicBezTo>
                        <a:pt x="4267200" y="1120539"/>
                        <a:pt x="4176842" y="1210897"/>
                        <a:pt x="4065380" y="1210897"/>
                      </a:cubicBezTo>
                      <a:lnTo>
                        <a:pt x="201820" y="1210897"/>
                      </a:lnTo>
                      <a:cubicBezTo>
                        <a:pt x="90358" y="1210897"/>
                        <a:pt x="0" y="1120539"/>
                        <a:pt x="0" y="1009077"/>
                      </a:cubicBezTo>
                      <a:lnTo>
                        <a:pt x="0" y="20182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220401" tIns="59111" rIns="220401" bIns="59111" spcCol="1270" anchor="ctr"/>
                <a:lstStyle/>
                <a:p>
                  <a:pPr marL="0" marR="0" lvl="0" indent="0" algn="l" defTabSz="288925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6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7118" name="矩形 75"/>
              <p:cNvSpPr/>
              <p:nvPr/>
            </p:nvSpPr>
            <p:spPr>
              <a:xfrm>
                <a:off x="1238013" y="1976436"/>
                <a:ext cx="2109788" cy="3683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基本语法格式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7116" name="矩形 5"/>
            <p:cNvSpPr/>
            <p:nvPr/>
          </p:nvSpPr>
          <p:spPr>
            <a:xfrm>
              <a:off x="1073709" y="2526012"/>
              <a:ext cx="7270498" cy="4588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animation-direction: normal | alternate;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130300" y="4481513"/>
            <a:ext cx="6348413" cy="1677987"/>
            <a:chOff x="1142995" y="4646934"/>
            <a:chExt cx="6348412" cy="1677037"/>
          </a:xfrm>
        </p:grpSpPr>
        <p:sp>
          <p:nvSpPr>
            <p:cNvPr id="21" name="圆角矩形标注 20"/>
            <p:cNvSpPr/>
            <p:nvPr/>
          </p:nvSpPr>
          <p:spPr bwMode="auto">
            <a:xfrm rot="10800000">
              <a:off x="1142995" y="4646934"/>
              <a:ext cx="6348412" cy="1677037"/>
            </a:xfrm>
            <a:prstGeom prst="wedgeRoundRectCallout">
              <a:avLst/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114" name="矩形 21"/>
            <p:cNvSpPr/>
            <p:nvPr/>
          </p:nvSpPr>
          <p:spPr>
            <a:xfrm>
              <a:off x="1371061" y="4788086"/>
              <a:ext cx="5892287" cy="13842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indent="457200" hangingPunct="1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animation-direction </a:t>
              </a:r>
              <a:r>
                <a:rPr lang="zh-CN" altLang="en-US" sz="14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初始值为</a:t>
              </a:r>
              <a:r>
                <a:rPr lang="en-US" altLang="zh-CN" sz="14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normal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，适用于所有的</a:t>
              </a:r>
              <a:r>
                <a:rPr lang="zh-CN" altLang="en-US" sz="14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块元素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zh-CN" altLang="en-US" sz="14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行内元素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。该属性包括两个值，默认值</a:t>
              </a:r>
              <a:r>
                <a:rPr lang="en-US" altLang="zh-CN" sz="14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normal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表示动画每次都会正常显示。如果属性值是</a:t>
              </a:r>
              <a:r>
                <a:rPr lang="en-US" altLang="zh-CN" sz="14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"alternate"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，则动画会在</a:t>
              </a:r>
              <a:r>
                <a:rPr lang="zh-CN" altLang="en-US" sz="14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奇数次数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 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等等）正常播放，而在偶数次数（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 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等）</a:t>
              </a:r>
              <a:r>
                <a:rPr lang="zh-CN" altLang="en-US" sz="14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逆向播放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8130" name="组合 22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24" name="矩形 23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48148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8131" name="矩形 23"/>
          <p:cNvSpPr/>
          <p:nvPr/>
        </p:nvSpPr>
        <p:spPr>
          <a:xfrm>
            <a:off x="2882900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animation</a:t>
            </a: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132" name="TextBox 1"/>
          <p:cNvSpPr txBox="1"/>
          <p:nvPr/>
        </p:nvSpPr>
        <p:spPr>
          <a:xfrm>
            <a:off x="1744663" y="1244600"/>
            <a:ext cx="12747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10.3.8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133" name="标题 1"/>
          <p:cNvSpPr/>
          <p:nvPr/>
        </p:nvSpPr>
        <p:spPr>
          <a:xfrm>
            <a:off x="250825" y="1365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</a:t>
            </a: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10.3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动画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3413" y="2087563"/>
            <a:ext cx="7966075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>
              <a:lnSpc>
                <a:spcPct val="150000"/>
              </a:lnSpc>
            </a:pP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animation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也是一个简写属性，用于综合设置以上六个动画属性。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41363" y="2822575"/>
            <a:ext cx="7602537" cy="1849438"/>
            <a:chOff x="740681" y="1966911"/>
            <a:chExt cx="7603526" cy="1848853"/>
          </a:xfrm>
        </p:grpSpPr>
        <p:grpSp>
          <p:nvGrpSpPr>
            <p:cNvPr id="48139" name="组合 51"/>
            <p:cNvGrpSpPr/>
            <p:nvPr/>
          </p:nvGrpSpPr>
          <p:grpSpPr>
            <a:xfrm>
              <a:off x="740681" y="1966911"/>
              <a:ext cx="7530491" cy="1848853"/>
              <a:chOff x="740681" y="1966911"/>
              <a:chExt cx="7530491" cy="1848853"/>
            </a:xfrm>
          </p:grpSpPr>
          <p:grpSp>
            <p:nvGrpSpPr>
              <p:cNvPr id="48141" name="组合 72"/>
              <p:cNvGrpSpPr/>
              <p:nvPr/>
            </p:nvGrpSpPr>
            <p:grpSpPr>
              <a:xfrm>
                <a:off x="740681" y="1966911"/>
                <a:ext cx="7530491" cy="1848853"/>
                <a:chOff x="3957026" y="2388304"/>
                <a:chExt cx="11799609" cy="2870395"/>
              </a:xfrm>
            </p:grpSpPr>
            <p:sp>
              <p:nvSpPr>
                <p:cNvPr id="18" name="矩形 17"/>
                <p:cNvSpPr/>
                <p:nvPr/>
              </p:nvSpPr>
              <p:spPr>
                <a:xfrm>
                  <a:off x="3957026" y="2735709"/>
                  <a:ext cx="11799611" cy="2522990"/>
                </a:xfrm>
                <a:prstGeom prst="rect">
                  <a:avLst/>
                </a:prstGeom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9" name="任意多边形 18"/>
                <p:cNvSpPr/>
                <p:nvPr/>
              </p:nvSpPr>
              <p:spPr>
                <a:xfrm>
                  <a:off x="4631218" y="2388304"/>
                  <a:ext cx="3445597" cy="576543"/>
                </a:xfrm>
                <a:custGeom>
                  <a:avLst/>
                  <a:gdLst>
                    <a:gd name="connsiteX0" fmla="*/ 0 w 4267200"/>
                    <a:gd name="connsiteY0" fmla="*/ 201820 h 1210897"/>
                    <a:gd name="connsiteX1" fmla="*/ 201820 w 4267200"/>
                    <a:gd name="connsiteY1" fmla="*/ 0 h 1210897"/>
                    <a:gd name="connsiteX2" fmla="*/ 4065380 w 4267200"/>
                    <a:gd name="connsiteY2" fmla="*/ 0 h 1210897"/>
                    <a:gd name="connsiteX3" fmla="*/ 4267200 w 4267200"/>
                    <a:gd name="connsiteY3" fmla="*/ 201820 h 1210897"/>
                    <a:gd name="connsiteX4" fmla="*/ 4267200 w 4267200"/>
                    <a:gd name="connsiteY4" fmla="*/ 1009077 h 1210897"/>
                    <a:gd name="connsiteX5" fmla="*/ 4065380 w 4267200"/>
                    <a:gd name="connsiteY5" fmla="*/ 1210897 h 1210897"/>
                    <a:gd name="connsiteX6" fmla="*/ 201820 w 4267200"/>
                    <a:gd name="connsiteY6" fmla="*/ 1210897 h 1210897"/>
                    <a:gd name="connsiteX7" fmla="*/ 0 w 4267200"/>
                    <a:gd name="connsiteY7" fmla="*/ 1009077 h 1210897"/>
                    <a:gd name="connsiteX8" fmla="*/ 0 w 4267200"/>
                    <a:gd name="connsiteY8" fmla="*/ 201820 h 121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67200" h="1210897">
                      <a:moveTo>
                        <a:pt x="0" y="201820"/>
                      </a:moveTo>
                      <a:cubicBezTo>
                        <a:pt x="0" y="90358"/>
                        <a:pt x="90358" y="0"/>
                        <a:pt x="201820" y="0"/>
                      </a:cubicBezTo>
                      <a:lnTo>
                        <a:pt x="4065380" y="0"/>
                      </a:lnTo>
                      <a:cubicBezTo>
                        <a:pt x="4176842" y="0"/>
                        <a:pt x="4267200" y="90358"/>
                        <a:pt x="4267200" y="201820"/>
                      </a:cubicBezTo>
                      <a:lnTo>
                        <a:pt x="4267200" y="1009077"/>
                      </a:lnTo>
                      <a:cubicBezTo>
                        <a:pt x="4267200" y="1120539"/>
                        <a:pt x="4176842" y="1210897"/>
                        <a:pt x="4065380" y="1210897"/>
                      </a:cubicBezTo>
                      <a:lnTo>
                        <a:pt x="201820" y="1210897"/>
                      </a:lnTo>
                      <a:cubicBezTo>
                        <a:pt x="90358" y="1210897"/>
                        <a:pt x="0" y="1120539"/>
                        <a:pt x="0" y="1009077"/>
                      </a:cubicBezTo>
                      <a:lnTo>
                        <a:pt x="0" y="20182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220401" tIns="59111" rIns="220401" bIns="59111" spcCol="1270" anchor="ctr"/>
                <a:lstStyle/>
                <a:p>
                  <a:pPr marL="0" marR="0" lvl="0" indent="0" algn="l" defTabSz="288925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6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8142" name="矩形 75"/>
              <p:cNvSpPr/>
              <p:nvPr/>
            </p:nvSpPr>
            <p:spPr>
              <a:xfrm>
                <a:off x="1238013" y="1976436"/>
                <a:ext cx="2109788" cy="3683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基本语法格式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8140" name="矩形 5"/>
            <p:cNvSpPr/>
            <p:nvPr/>
          </p:nvSpPr>
          <p:spPr>
            <a:xfrm>
              <a:off x="1073709" y="2449822"/>
              <a:ext cx="7270498" cy="12897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animation: animation-name animation-duration animation-timing-function animation-delay animation-iteration-count animation-direction;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74738" y="4779963"/>
            <a:ext cx="6348412" cy="1412875"/>
            <a:chOff x="1142994" y="4646933"/>
            <a:chExt cx="6348412" cy="1410491"/>
          </a:xfrm>
        </p:grpSpPr>
        <p:sp>
          <p:nvSpPr>
            <p:cNvPr id="21" name="圆角矩形标注 20"/>
            <p:cNvSpPr/>
            <p:nvPr/>
          </p:nvSpPr>
          <p:spPr bwMode="auto">
            <a:xfrm rot="10800000">
              <a:off x="1142994" y="4646933"/>
              <a:ext cx="6348412" cy="1410491"/>
            </a:xfrm>
            <a:prstGeom prst="wedgeRoundRectCallout">
              <a:avLst/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138" name="矩形 21"/>
            <p:cNvSpPr/>
            <p:nvPr/>
          </p:nvSpPr>
          <p:spPr>
            <a:xfrm>
              <a:off x="1371061" y="4724622"/>
              <a:ext cx="5892287" cy="11996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indent="457200" hangingPunct="1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animation</a:t>
              </a:r>
              <a:r>
                <a:rPr lang="zh-CN" altLang="en-US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时必须指定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animation-name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en-US" altLang="zh-CN" sz="1600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animation-duration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属性，否则持续的时间为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，并且永远不会播放动画。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标题 1"/>
          <p:cNvSpPr/>
          <p:nvPr/>
        </p:nvSpPr>
        <p:spPr>
          <a:xfrm>
            <a:off x="1647825" y="2381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10.4	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阶段案例</a:t>
            </a:r>
            <a:r>
              <a:rPr lang="en-US" altLang="zh-CN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——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制作表情图片</a:t>
            </a:r>
            <a:endParaRPr lang="zh-CN" altLang="en-US" sz="24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49155" name="Picture 4" descr="C:\Users\Administrator\Desktop\5555555555555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6875" y="2735263"/>
            <a:ext cx="4937125" cy="3700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 bwMode="auto">
          <a:xfrm>
            <a:off x="803275" y="2441575"/>
            <a:ext cx="3248025" cy="3455988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33513" y="2706688"/>
            <a:ext cx="2184400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制作表情图片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9158" name="Group 9"/>
          <p:cNvGrpSpPr>
            <a:grpSpLocks noChangeAspect="1"/>
          </p:cNvGrpSpPr>
          <p:nvPr/>
        </p:nvGrpSpPr>
        <p:grpSpPr>
          <a:xfrm>
            <a:off x="720725" y="1841500"/>
            <a:ext cx="1579563" cy="1289050"/>
            <a:chOff x="4410" y="748"/>
            <a:chExt cx="1246" cy="1017"/>
          </a:xfrm>
        </p:grpSpPr>
        <p:sp>
          <p:nvSpPr>
            <p:cNvPr id="49162" name="AutoShape 8"/>
            <p:cNvSpPr>
              <a:spLocks noChangeAspect="1" noTextEdit="1"/>
            </p:cNvSpPr>
            <p:nvPr/>
          </p:nvSpPr>
          <p:spPr>
            <a:xfrm>
              <a:off x="4410" y="748"/>
              <a:ext cx="1246" cy="101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4410" y="748"/>
              <a:ext cx="748" cy="1017"/>
            </a:xfrm>
            <a:custGeom>
              <a:avLst/>
              <a:gdLst>
                <a:gd name="T0" fmla="*/ 639 w 1495"/>
                <a:gd name="T1" fmla="*/ 2027 h 2034"/>
                <a:gd name="T2" fmla="*/ 682 w 1495"/>
                <a:gd name="T3" fmla="*/ 2016 h 2034"/>
                <a:gd name="T4" fmla="*/ 724 w 1495"/>
                <a:gd name="T5" fmla="*/ 2005 h 2034"/>
                <a:gd name="T6" fmla="*/ 767 w 1495"/>
                <a:gd name="T7" fmla="*/ 1994 h 2034"/>
                <a:gd name="T8" fmla="*/ 810 w 1495"/>
                <a:gd name="T9" fmla="*/ 1982 h 2034"/>
                <a:gd name="T10" fmla="*/ 1329 w 1495"/>
                <a:gd name="T11" fmla="*/ 1728 h 2034"/>
                <a:gd name="T12" fmla="*/ 1426 w 1495"/>
                <a:gd name="T13" fmla="*/ 940 h 2034"/>
                <a:gd name="T14" fmla="*/ 1372 w 1495"/>
                <a:gd name="T15" fmla="*/ 958 h 2034"/>
                <a:gd name="T16" fmla="*/ 1316 w 1495"/>
                <a:gd name="T17" fmla="*/ 976 h 2034"/>
                <a:gd name="T18" fmla="*/ 1261 w 1495"/>
                <a:gd name="T19" fmla="*/ 993 h 2034"/>
                <a:gd name="T20" fmla="*/ 1206 w 1495"/>
                <a:gd name="T21" fmla="*/ 1010 h 2034"/>
                <a:gd name="T22" fmla="*/ 1150 w 1495"/>
                <a:gd name="T23" fmla="*/ 1027 h 2034"/>
                <a:gd name="T24" fmla="*/ 1216 w 1495"/>
                <a:gd name="T25" fmla="*/ 1000 h 2034"/>
                <a:gd name="T26" fmla="*/ 1281 w 1495"/>
                <a:gd name="T27" fmla="*/ 971 h 2034"/>
                <a:gd name="T28" fmla="*/ 1345 w 1495"/>
                <a:gd name="T29" fmla="*/ 941 h 2034"/>
                <a:gd name="T30" fmla="*/ 1410 w 1495"/>
                <a:gd name="T31" fmla="*/ 910 h 2034"/>
                <a:gd name="T32" fmla="*/ 1473 w 1495"/>
                <a:gd name="T33" fmla="*/ 875 h 2034"/>
                <a:gd name="T34" fmla="*/ 1247 w 1495"/>
                <a:gd name="T35" fmla="*/ 540 h 2034"/>
                <a:gd name="T36" fmla="*/ 1207 w 1495"/>
                <a:gd name="T37" fmla="*/ 554 h 2034"/>
                <a:gd name="T38" fmla="*/ 1165 w 1495"/>
                <a:gd name="T39" fmla="*/ 567 h 2034"/>
                <a:gd name="T40" fmla="*/ 1124 w 1495"/>
                <a:gd name="T41" fmla="*/ 580 h 2034"/>
                <a:gd name="T42" fmla="*/ 1082 w 1495"/>
                <a:gd name="T43" fmla="*/ 594 h 2034"/>
                <a:gd name="T44" fmla="*/ 1041 w 1495"/>
                <a:gd name="T45" fmla="*/ 607 h 2034"/>
                <a:gd name="T46" fmla="*/ 1017 w 1495"/>
                <a:gd name="T47" fmla="*/ 615 h 2034"/>
                <a:gd name="T48" fmla="*/ 992 w 1495"/>
                <a:gd name="T49" fmla="*/ 623 h 2034"/>
                <a:gd name="T50" fmla="*/ 989 w 1495"/>
                <a:gd name="T51" fmla="*/ 618 h 2034"/>
                <a:gd name="T52" fmla="*/ 1036 w 1495"/>
                <a:gd name="T53" fmla="*/ 590 h 2034"/>
                <a:gd name="T54" fmla="*/ 1082 w 1495"/>
                <a:gd name="T55" fmla="*/ 561 h 2034"/>
                <a:gd name="T56" fmla="*/ 1127 w 1495"/>
                <a:gd name="T57" fmla="*/ 533 h 2034"/>
                <a:gd name="T58" fmla="*/ 1173 w 1495"/>
                <a:gd name="T59" fmla="*/ 504 h 2034"/>
                <a:gd name="T60" fmla="*/ 1220 w 1495"/>
                <a:gd name="T61" fmla="*/ 477 h 2034"/>
                <a:gd name="T62" fmla="*/ 456 w 1495"/>
                <a:gd name="T63" fmla="*/ 434 h 2034"/>
                <a:gd name="T64" fmla="*/ 180 w 1495"/>
                <a:gd name="T65" fmla="*/ 365 h 2034"/>
                <a:gd name="T66" fmla="*/ 249 w 1495"/>
                <a:gd name="T67" fmla="*/ 667 h 2034"/>
                <a:gd name="T68" fmla="*/ 287 w 1495"/>
                <a:gd name="T69" fmla="*/ 658 h 2034"/>
                <a:gd name="T70" fmla="*/ 325 w 1495"/>
                <a:gd name="T71" fmla="*/ 647 h 2034"/>
                <a:gd name="T72" fmla="*/ 364 w 1495"/>
                <a:gd name="T73" fmla="*/ 638 h 2034"/>
                <a:gd name="T74" fmla="*/ 402 w 1495"/>
                <a:gd name="T75" fmla="*/ 629 h 2034"/>
                <a:gd name="T76" fmla="*/ 441 w 1495"/>
                <a:gd name="T77" fmla="*/ 620 h 2034"/>
                <a:gd name="T78" fmla="*/ 424 w 1495"/>
                <a:gd name="T79" fmla="*/ 636 h 2034"/>
                <a:gd name="T80" fmla="*/ 379 w 1495"/>
                <a:gd name="T81" fmla="*/ 665 h 2034"/>
                <a:gd name="T82" fmla="*/ 334 w 1495"/>
                <a:gd name="T83" fmla="*/ 695 h 2034"/>
                <a:gd name="T84" fmla="*/ 302 w 1495"/>
                <a:gd name="T85" fmla="*/ 715 h 2034"/>
                <a:gd name="T86" fmla="*/ 269 w 1495"/>
                <a:gd name="T87" fmla="*/ 735 h 2034"/>
                <a:gd name="T88" fmla="*/ 249 w 1495"/>
                <a:gd name="T89" fmla="*/ 847 h 2034"/>
                <a:gd name="T90" fmla="*/ 180 w 1495"/>
                <a:gd name="T91" fmla="*/ 1358 h 2034"/>
                <a:gd name="T92" fmla="*/ 154 w 1495"/>
                <a:gd name="T93" fmla="*/ 1624 h 2034"/>
                <a:gd name="T94" fmla="*/ 222 w 1495"/>
                <a:gd name="T95" fmla="*/ 1611 h 2034"/>
                <a:gd name="T96" fmla="*/ 290 w 1495"/>
                <a:gd name="T97" fmla="*/ 1599 h 2034"/>
                <a:gd name="T98" fmla="*/ 358 w 1495"/>
                <a:gd name="T99" fmla="*/ 1586 h 2034"/>
                <a:gd name="T100" fmla="*/ 425 w 1495"/>
                <a:gd name="T101" fmla="*/ 1572 h 2034"/>
                <a:gd name="T102" fmla="*/ 493 w 1495"/>
                <a:gd name="T103" fmla="*/ 1557 h 2034"/>
                <a:gd name="T104" fmla="*/ 433 w 1495"/>
                <a:gd name="T105" fmla="*/ 1591 h 2034"/>
                <a:gd name="T106" fmla="*/ 374 w 1495"/>
                <a:gd name="T107" fmla="*/ 1625 h 2034"/>
                <a:gd name="T108" fmla="*/ 314 w 1495"/>
                <a:gd name="T109" fmla="*/ 1660 h 2034"/>
                <a:gd name="T110" fmla="*/ 256 w 1495"/>
                <a:gd name="T111" fmla="*/ 1695 h 2034"/>
                <a:gd name="T112" fmla="*/ 197 w 1495"/>
                <a:gd name="T113" fmla="*/ 1731 h 2034"/>
                <a:gd name="T114" fmla="*/ 176 w 1495"/>
                <a:gd name="T115" fmla="*/ 1748 h 2034"/>
                <a:gd name="T116" fmla="*/ 174 w 1495"/>
                <a:gd name="T117" fmla="*/ 1754 h 2034"/>
                <a:gd name="T118" fmla="*/ 173 w 1495"/>
                <a:gd name="T119" fmla="*/ 1755 h 2034"/>
                <a:gd name="T120" fmla="*/ 172 w 1495"/>
                <a:gd name="T121" fmla="*/ 1770 h 2034"/>
                <a:gd name="T122" fmla="*/ 170 w 1495"/>
                <a:gd name="T123" fmla="*/ 1788 h 2034"/>
                <a:gd name="T124" fmla="*/ 180 w 1495"/>
                <a:gd name="T125" fmla="*/ 1799 h 2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5" h="2034">
                  <a:moveTo>
                    <a:pt x="610" y="2034"/>
                  </a:moveTo>
                  <a:lnTo>
                    <a:pt x="624" y="2031"/>
                  </a:lnTo>
                  <a:lnTo>
                    <a:pt x="639" y="2027"/>
                  </a:lnTo>
                  <a:lnTo>
                    <a:pt x="653" y="2024"/>
                  </a:lnTo>
                  <a:lnTo>
                    <a:pt x="667" y="2020"/>
                  </a:lnTo>
                  <a:lnTo>
                    <a:pt x="682" y="2016"/>
                  </a:lnTo>
                  <a:lnTo>
                    <a:pt x="696" y="2012"/>
                  </a:lnTo>
                  <a:lnTo>
                    <a:pt x="711" y="2009"/>
                  </a:lnTo>
                  <a:lnTo>
                    <a:pt x="724" y="2005"/>
                  </a:lnTo>
                  <a:lnTo>
                    <a:pt x="738" y="2001"/>
                  </a:lnTo>
                  <a:lnTo>
                    <a:pt x="753" y="1997"/>
                  </a:lnTo>
                  <a:lnTo>
                    <a:pt x="767" y="1994"/>
                  </a:lnTo>
                  <a:lnTo>
                    <a:pt x="781" y="1989"/>
                  </a:lnTo>
                  <a:lnTo>
                    <a:pt x="795" y="1986"/>
                  </a:lnTo>
                  <a:lnTo>
                    <a:pt x="810" y="1982"/>
                  </a:lnTo>
                  <a:lnTo>
                    <a:pt x="823" y="1978"/>
                  </a:lnTo>
                  <a:lnTo>
                    <a:pt x="837" y="1974"/>
                  </a:lnTo>
                  <a:lnTo>
                    <a:pt x="1329" y="1728"/>
                  </a:lnTo>
                  <a:lnTo>
                    <a:pt x="1073" y="1183"/>
                  </a:lnTo>
                  <a:lnTo>
                    <a:pt x="1444" y="934"/>
                  </a:lnTo>
                  <a:lnTo>
                    <a:pt x="1426" y="940"/>
                  </a:lnTo>
                  <a:lnTo>
                    <a:pt x="1407" y="946"/>
                  </a:lnTo>
                  <a:lnTo>
                    <a:pt x="1390" y="953"/>
                  </a:lnTo>
                  <a:lnTo>
                    <a:pt x="1372" y="958"/>
                  </a:lnTo>
                  <a:lnTo>
                    <a:pt x="1353" y="964"/>
                  </a:lnTo>
                  <a:lnTo>
                    <a:pt x="1335" y="970"/>
                  </a:lnTo>
                  <a:lnTo>
                    <a:pt x="1316" y="976"/>
                  </a:lnTo>
                  <a:lnTo>
                    <a:pt x="1298" y="981"/>
                  </a:lnTo>
                  <a:lnTo>
                    <a:pt x="1279" y="987"/>
                  </a:lnTo>
                  <a:lnTo>
                    <a:pt x="1261" y="993"/>
                  </a:lnTo>
                  <a:lnTo>
                    <a:pt x="1243" y="999"/>
                  </a:lnTo>
                  <a:lnTo>
                    <a:pt x="1224" y="1004"/>
                  </a:lnTo>
                  <a:lnTo>
                    <a:pt x="1206" y="1010"/>
                  </a:lnTo>
                  <a:lnTo>
                    <a:pt x="1187" y="1016"/>
                  </a:lnTo>
                  <a:lnTo>
                    <a:pt x="1169" y="1022"/>
                  </a:lnTo>
                  <a:lnTo>
                    <a:pt x="1150" y="1027"/>
                  </a:lnTo>
                  <a:lnTo>
                    <a:pt x="1172" y="1018"/>
                  </a:lnTo>
                  <a:lnTo>
                    <a:pt x="1194" y="1009"/>
                  </a:lnTo>
                  <a:lnTo>
                    <a:pt x="1216" y="1000"/>
                  </a:lnTo>
                  <a:lnTo>
                    <a:pt x="1237" y="991"/>
                  </a:lnTo>
                  <a:lnTo>
                    <a:pt x="1259" y="981"/>
                  </a:lnTo>
                  <a:lnTo>
                    <a:pt x="1281" y="971"/>
                  </a:lnTo>
                  <a:lnTo>
                    <a:pt x="1302" y="962"/>
                  </a:lnTo>
                  <a:lnTo>
                    <a:pt x="1323" y="951"/>
                  </a:lnTo>
                  <a:lnTo>
                    <a:pt x="1345" y="941"/>
                  </a:lnTo>
                  <a:lnTo>
                    <a:pt x="1367" y="931"/>
                  </a:lnTo>
                  <a:lnTo>
                    <a:pt x="1388" y="920"/>
                  </a:lnTo>
                  <a:lnTo>
                    <a:pt x="1410" y="910"/>
                  </a:lnTo>
                  <a:lnTo>
                    <a:pt x="1430" y="898"/>
                  </a:lnTo>
                  <a:lnTo>
                    <a:pt x="1452" y="887"/>
                  </a:lnTo>
                  <a:lnTo>
                    <a:pt x="1473" y="875"/>
                  </a:lnTo>
                  <a:lnTo>
                    <a:pt x="1495" y="864"/>
                  </a:lnTo>
                  <a:lnTo>
                    <a:pt x="1261" y="536"/>
                  </a:lnTo>
                  <a:lnTo>
                    <a:pt x="1247" y="540"/>
                  </a:lnTo>
                  <a:lnTo>
                    <a:pt x="1233" y="545"/>
                  </a:lnTo>
                  <a:lnTo>
                    <a:pt x="1220" y="549"/>
                  </a:lnTo>
                  <a:lnTo>
                    <a:pt x="1207" y="554"/>
                  </a:lnTo>
                  <a:lnTo>
                    <a:pt x="1193" y="559"/>
                  </a:lnTo>
                  <a:lnTo>
                    <a:pt x="1179" y="563"/>
                  </a:lnTo>
                  <a:lnTo>
                    <a:pt x="1165" y="567"/>
                  </a:lnTo>
                  <a:lnTo>
                    <a:pt x="1152" y="571"/>
                  </a:lnTo>
                  <a:lnTo>
                    <a:pt x="1138" y="576"/>
                  </a:lnTo>
                  <a:lnTo>
                    <a:pt x="1124" y="580"/>
                  </a:lnTo>
                  <a:lnTo>
                    <a:pt x="1110" y="585"/>
                  </a:lnTo>
                  <a:lnTo>
                    <a:pt x="1096" y="590"/>
                  </a:lnTo>
                  <a:lnTo>
                    <a:pt x="1082" y="594"/>
                  </a:lnTo>
                  <a:lnTo>
                    <a:pt x="1069" y="598"/>
                  </a:lnTo>
                  <a:lnTo>
                    <a:pt x="1055" y="602"/>
                  </a:lnTo>
                  <a:lnTo>
                    <a:pt x="1041" y="607"/>
                  </a:lnTo>
                  <a:lnTo>
                    <a:pt x="1033" y="610"/>
                  </a:lnTo>
                  <a:lnTo>
                    <a:pt x="1025" y="613"/>
                  </a:lnTo>
                  <a:lnTo>
                    <a:pt x="1017" y="615"/>
                  </a:lnTo>
                  <a:lnTo>
                    <a:pt x="1008" y="618"/>
                  </a:lnTo>
                  <a:lnTo>
                    <a:pt x="1000" y="621"/>
                  </a:lnTo>
                  <a:lnTo>
                    <a:pt x="992" y="623"/>
                  </a:lnTo>
                  <a:lnTo>
                    <a:pt x="982" y="625"/>
                  </a:lnTo>
                  <a:lnTo>
                    <a:pt x="974" y="628"/>
                  </a:lnTo>
                  <a:lnTo>
                    <a:pt x="989" y="618"/>
                  </a:lnTo>
                  <a:lnTo>
                    <a:pt x="1005" y="609"/>
                  </a:lnTo>
                  <a:lnTo>
                    <a:pt x="1020" y="599"/>
                  </a:lnTo>
                  <a:lnTo>
                    <a:pt x="1036" y="590"/>
                  </a:lnTo>
                  <a:lnTo>
                    <a:pt x="1051" y="580"/>
                  </a:lnTo>
                  <a:lnTo>
                    <a:pt x="1066" y="571"/>
                  </a:lnTo>
                  <a:lnTo>
                    <a:pt x="1082" y="561"/>
                  </a:lnTo>
                  <a:lnTo>
                    <a:pt x="1097" y="552"/>
                  </a:lnTo>
                  <a:lnTo>
                    <a:pt x="1112" y="542"/>
                  </a:lnTo>
                  <a:lnTo>
                    <a:pt x="1127" y="533"/>
                  </a:lnTo>
                  <a:lnTo>
                    <a:pt x="1144" y="524"/>
                  </a:lnTo>
                  <a:lnTo>
                    <a:pt x="1158" y="514"/>
                  </a:lnTo>
                  <a:lnTo>
                    <a:pt x="1173" y="504"/>
                  </a:lnTo>
                  <a:lnTo>
                    <a:pt x="1188" y="495"/>
                  </a:lnTo>
                  <a:lnTo>
                    <a:pt x="1205" y="486"/>
                  </a:lnTo>
                  <a:lnTo>
                    <a:pt x="1220" y="477"/>
                  </a:lnTo>
                  <a:lnTo>
                    <a:pt x="882" y="0"/>
                  </a:lnTo>
                  <a:lnTo>
                    <a:pt x="456" y="571"/>
                  </a:lnTo>
                  <a:lnTo>
                    <a:pt x="456" y="434"/>
                  </a:lnTo>
                  <a:lnTo>
                    <a:pt x="489" y="434"/>
                  </a:lnTo>
                  <a:lnTo>
                    <a:pt x="489" y="365"/>
                  </a:lnTo>
                  <a:lnTo>
                    <a:pt x="180" y="365"/>
                  </a:lnTo>
                  <a:lnTo>
                    <a:pt x="180" y="434"/>
                  </a:lnTo>
                  <a:lnTo>
                    <a:pt x="249" y="434"/>
                  </a:lnTo>
                  <a:lnTo>
                    <a:pt x="249" y="667"/>
                  </a:lnTo>
                  <a:lnTo>
                    <a:pt x="261" y="663"/>
                  </a:lnTo>
                  <a:lnTo>
                    <a:pt x="274" y="660"/>
                  </a:lnTo>
                  <a:lnTo>
                    <a:pt x="287" y="658"/>
                  </a:lnTo>
                  <a:lnTo>
                    <a:pt x="299" y="654"/>
                  </a:lnTo>
                  <a:lnTo>
                    <a:pt x="312" y="651"/>
                  </a:lnTo>
                  <a:lnTo>
                    <a:pt x="325" y="647"/>
                  </a:lnTo>
                  <a:lnTo>
                    <a:pt x="339" y="644"/>
                  </a:lnTo>
                  <a:lnTo>
                    <a:pt x="351" y="642"/>
                  </a:lnTo>
                  <a:lnTo>
                    <a:pt x="364" y="638"/>
                  </a:lnTo>
                  <a:lnTo>
                    <a:pt x="377" y="635"/>
                  </a:lnTo>
                  <a:lnTo>
                    <a:pt x="389" y="631"/>
                  </a:lnTo>
                  <a:lnTo>
                    <a:pt x="402" y="629"/>
                  </a:lnTo>
                  <a:lnTo>
                    <a:pt x="415" y="625"/>
                  </a:lnTo>
                  <a:lnTo>
                    <a:pt x="428" y="622"/>
                  </a:lnTo>
                  <a:lnTo>
                    <a:pt x="441" y="620"/>
                  </a:lnTo>
                  <a:lnTo>
                    <a:pt x="454" y="616"/>
                  </a:lnTo>
                  <a:lnTo>
                    <a:pt x="439" y="625"/>
                  </a:lnTo>
                  <a:lnTo>
                    <a:pt x="424" y="636"/>
                  </a:lnTo>
                  <a:lnTo>
                    <a:pt x="409" y="645"/>
                  </a:lnTo>
                  <a:lnTo>
                    <a:pt x="394" y="655"/>
                  </a:lnTo>
                  <a:lnTo>
                    <a:pt x="379" y="665"/>
                  </a:lnTo>
                  <a:lnTo>
                    <a:pt x="364" y="675"/>
                  </a:lnTo>
                  <a:lnTo>
                    <a:pt x="349" y="684"/>
                  </a:lnTo>
                  <a:lnTo>
                    <a:pt x="334" y="695"/>
                  </a:lnTo>
                  <a:lnTo>
                    <a:pt x="324" y="701"/>
                  </a:lnTo>
                  <a:lnTo>
                    <a:pt x="312" y="708"/>
                  </a:lnTo>
                  <a:lnTo>
                    <a:pt x="302" y="715"/>
                  </a:lnTo>
                  <a:lnTo>
                    <a:pt x="291" y="721"/>
                  </a:lnTo>
                  <a:lnTo>
                    <a:pt x="280" y="728"/>
                  </a:lnTo>
                  <a:lnTo>
                    <a:pt x="269" y="735"/>
                  </a:lnTo>
                  <a:lnTo>
                    <a:pt x="259" y="741"/>
                  </a:lnTo>
                  <a:lnTo>
                    <a:pt x="249" y="747"/>
                  </a:lnTo>
                  <a:lnTo>
                    <a:pt x="249" y="847"/>
                  </a:lnTo>
                  <a:lnTo>
                    <a:pt x="0" y="1178"/>
                  </a:lnTo>
                  <a:lnTo>
                    <a:pt x="180" y="1178"/>
                  </a:lnTo>
                  <a:lnTo>
                    <a:pt x="180" y="1358"/>
                  </a:lnTo>
                  <a:lnTo>
                    <a:pt x="131" y="1358"/>
                  </a:lnTo>
                  <a:lnTo>
                    <a:pt x="131" y="1627"/>
                  </a:lnTo>
                  <a:lnTo>
                    <a:pt x="154" y="1624"/>
                  </a:lnTo>
                  <a:lnTo>
                    <a:pt x="176" y="1619"/>
                  </a:lnTo>
                  <a:lnTo>
                    <a:pt x="199" y="1616"/>
                  </a:lnTo>
                  <a:lnTo>
                    <a:pt x="222" y="1611"/>
                  </a:lnTo>
                  <a:lnTo>
                    <a:pt x="244" y="1608"/>
                  </a:lnTo>
                  <a:lnTo>
                    <a:pt x="267" y="1603"/>
                  </a:lnTo>
                  <a:lnTo>
                    <a:pt x="290" y="1599"/>
                  </a:lnTo>
                  <a:lnTo>
                    <a:pt x="312" y="1594"/>
                  </a:lnTo>
                  <a:lnTo>
                    <a:pt x="335" y="1591"/>
                  </a:lnTo>
                  <a:lnTo>
                    <a:pt x="358" y="1586"/>
                  </a:lnTo>
                  <a:lnTo>
                    <a:pt x="380" y="1581"/>
                  </a:lnTo>
                  <a:lnTo>
                    <a:pt x="403" y="1577"/>
                  </a:lnTo>
                  <a:lnTo>
                    <a:pt x="425" y="1572"/>
                  </a:lnTo>
                  <a:lnTo>
                    <a:pt x="448" y="1566"/>
                  </a:lnTo>
                  <a:lnTo>
                    <a:pt x="470" y="1562"/>
                  </a:lnTo>
                  <a:lnTo>
                    <a:pt x="493" y="1557"/>
                  </a:lnTo>
                  <a:lnTo>
                    <a:pt x="473" y="1569"/>
                  </a:lnTo>
                  <a:lnTo>
                    <a:pt x="454" y="1580"/>
                  </a:lnTo>
                  <a:lnTo>
                    <a:pt x="433" y="1591"/>
                  </a:lnTo>
                  <a:lnTo>
                    <a:pt x="413" y="1602"/>
                  </a:lnTo>
                  <a:lnTo>
                    <a:pt x="394" y="1614"/>
                  </a:lnTo>
                  <a:lnTo>
                    <a:pt x="374" y="1625"/>
                  </a:lnTo>
                  <a:lnTo>
                    <a:pt x="354" y="1637"/>
                  </a:lnTo>
                  <a:lnTo>
                    <a:pt x="334" y="1648"/>
                  </a:lnTo>
                  <a:lnTo>
                    <a:pt x="314" y="1660"/>
                  </a:lnTo>
                  <a:lnTo>
                    <a:pt x="295" y="1671"/>
                  </a:lnTo>
                  <a:lnTo>
                    <a:pt x="275" y="1684"/>
                  </a:lnTo>
                  <a:lnTo>
                    <a:pt x="256" y="1695"/>
                  </a:lnTo>
                  <a:lnTo>
                    <a:pt x="236" y="1707"/>
                  </a:lnTo>
                  <a:lnTo>
                    <a:pt x="216" y="1720"/>
                  </a:lnTo>
                  <a:lnTo>
                    <a:pt x="197" y="1731"/>
                  </a:lnTo>
                  <a:lnTo>
                    <a:pt x="177" y="1744"/>
                  </a:lnTo>
                  <a:lnTo>
                    <a:pt x="176" y="1746"/>
                  </a:lnTo>
                  <a:lnTo>
                    <a:pt x="176" y="1748"/>
                  </a:lnTo>
                  <a:lnTo>
                    <a:pt x="176" y="1752"/>
                  </a:lnTo>
                  <a:lnTo>
                    <a:pt x="175" y="1754"/>
                  </a:lnTo>
                  <a:lnTo>
                    <a:pt x="174" y="1754"/>
                  </a:lnTo>
                  <a:lnTo>
                    <a:pt x="174" y="1754"/>
                  </a:lnTo>
                  <a:lnTo>
                    <a:pt x="174" y="1755"/>
                  </a:lnTo>
                  <a:lnTo>
                    <a:pt x="173" y="1755"/>
                  </a:lnTo>
                  <a:lnTo>
                    <a:pt x="172" y="1760"/>
                  </a:lnTo>
                  <a:lnTo>
                    <a:pt x="172" y="1766"/>
                  </a:lnTo>
                  <a:lnTo>
                    <a:pt x="172" y="1770"/>
                  </a:lnTo>
                  <a:lnTo>
                    <a:pt x="172" y="1776"/>
                  </a:lnTo>
                  <a:lnTo>
                    <a:pt x="170" y="1782"/>
                  </a:lnTo>
                  <a:lnTo>
                    <a:pt x="170" y="1788"/>
                  </a:lnTo>
                  <a:lnTo>
                    <a:pt x="170" y="1793"/>
                  </a:lnTo>
                  <a:lnTo>
                    <a:pt x="169" y="1799"/>
                  </a:lnTo>
                  <a:lnTo>
                    <a:pt x="180" y="1799"/>
                  </a:lnTo>
                  <a:lnTo>
                    <a:pt x="180" y="2034"/>
                  </a:lnTo>
                  <a:lnTo>
                    <a:pt x="610" y="20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4979" y="1085"/>
              <a:ext cx="666" cy="527"/>
            </a:xfrm>
            <a:custGeom>
              <a:avLst/>
              <a:gdLst>
                <a:gd name="T0" fmla="*/ 1296 w 1335"/>
                <a:gd name="T1" fmla="*/ 6 h 1054"/>
                <a:gd name="T2" fmla="*/ 1245 w 1335"/>
                <a:gd name="T3" fmla="*/ 0 h 1054"/>
                <a:gd name="T4" fmla="*/ 1164 w 1335"/>
                <a:gd name="T5" fmla="*/ 11 h 1054"/>
                <a:gd name="T6" fmla="*/ 1099 w 1335"/>
                <a:gd name="T7" fmla="*/ 27 h 1054"/>
                <a:gd name="T8" fmla="*/ 1062 w 1335"/>
                <a:gd name="T9" fmla="*/ 41 h 1054"/>
                <a:gd name="T10" fmla="*/ 1099 w 1335"/>
                <a:gd name="T11" fmla="*/ 110 h 1054"/>
                <a:gd name="T12" fmla="*/ 1157 w 1335"/>
                <a:gd name="T13" fmla="*/ 91 h 1054"/>
                <a:gd name="T14" fmla="*/ 1229 w 1335"/>
                <a:gd name="T15" fmla="*/ 78 h 1054"/>
                <a:gd name="T16" fmla="*/ 1218 w 1335"/>
                <a:gd name="T17" fmla="*/ 118 h 1054"/>
                <a:gd name="T18" fmla="*/ 1168 w 1335"/>
                <a:gd name="T19" fmla="*/ 181 h 1054"/>
                <a:gd name="T20" fmla="*/ 1116 w 1335"/>
                <a:gd name="T21" fmla="*/ 226 h 1054"/>
                <a:gd name="T22" fmla="*/ 1052 w 1335"/>
                <a:gd name="T23" fmla="*/ 259 h 1054"/>
                <a:gd name="T24" fmla="*/ 984 w 1335"/>
                <a:gd name="T25" fmla="*/ 285 h 1054"/>
                <a:gd name="T26" fmla="*/ 900 w 1335"/>
                <a:gd name="T27" fmla="*/ 319 h 1054"/>
                <a:gd name="T28" fmla="*/ 842 w 1335"/>
                <a:gd name="T29" fmla="*/ 374 h 1054"/>
                <a:gd name="T30" fmla="*/ 826 w 1335"/>
                <a:gd name="T31" fmla="*/ 507 h 1054"/>
                <a:gd name="T32" fmla="*/ 828 w 1335"/>
                <a:gd name="T33" fmla="*/ 592 h 1054"/>
                <a:gd name="T34" fmla="*/ 782 w 1335"/>
                <a:gd name="T35" fmla="*/ 633 h 1054"/>
                <a:gd name="T36" fmla="*/ 542 w 1335"/>
                <a:gd name="T37" fmla="*/ 440 h 1054"/>
                <a:gd name="T38" fmla="*/ 483 w 1335"/>
                <a:gd name="T39" fmla="*/ 759 h 1054"/>
                <a:gd name="T40" fmla="*/ 452 w 1335"/>
                <a:gd name="T41" fmla="*/ 699 h 1054"/>
                <a:gd name="T42" fmla="*/ 216 w 1335"/>
                <a:gd name="T43" fmla="*/ 792 h 1054"/>
                <a:gd name="T44" fmla="*/ 184 w 1335"/>
                <a:gd name="T45" fmla="*/ 723 h 1054"/>
                <a:gd name="T46" fmla="*/ 379 w 1335"/>
                <a:gd name="T47" fmla="*/ 542 h 1054"/>
                <a:gd name="T48" fmla="*/ 348 w 1335"/>
                <a:gd name="T49" fmla="*/ 484 h 1054"/>
                <a:gd name="T50" fmla="*/ 113 w 1335"/>
                <a:gd name="T51" fmla="*/ 576 h 1054"/>
                <a:gd name="T52" fmla="*/ 477 w 1335"/>
                <a:gd name="T53" fmla="*/ 306 h 1054"/>
                <a:gd name="T54" fmla="*/ 602 w 1335"/>
                <a:gd name="T55" fmla="*/ 226 h 1054"/>
                <a:gd name="T56" fmla="*/ 655 w 1335"/>
                <a:gd name="T57" fmla="*/ 206 h 1054"/>
                <a:gd name="T58" fmla="*/ 725 w 1335"/>
                <a:gd name="T59" fmla="*/ 269 h 1054"/>
                <a:gd name="T60" fmla="*/ 843 w 1335"/>
                <a:gd name="T61" fmla="*/ 308 h 1054"/>
                <a:gd name="T62" fmla="*/ 904 w 1335"/>
                <a:gd name="T63" fmla="*/ 272 h 1054"/>
                <a:gd name="T64" fmla="*/ 976 w 1335"/>
                <a:gd name="T65" fmla="*/ 204 h 1054"/>
                <a:gd name="T66" fmla="*/ 1047 w 1335"/>
                <a:gd name="T67" fmla="*/ 141 h 1054"/>
                <a:gd name="T68" fmla="*/ 995 w 1335"/>
                <a:gd name="T69" fmla="*/ 84 h 1054"/>
                <a:gd name="T70" fmla="*/ 898 w 1335"/>
                <a:gd name="T71" fmla="*/ 173 h 1054"/>
                <a:gd name="T72" fmla="*/ 850 w 1335"/>
                <a:gd name="T73" fmla="*/ 217 h 1054"/>
                <a:gd name="T74" fmla="*/ 809 w 1335"/>
                <a:gd name="T75" fmla="*/ 230 h 1054"/>
                <a:gd name="T76" fmla="*/ 741 w 1335"/>
                <a:gd name="T77" fmla="*/ 178 h 1054"/>
                <a:gd name="T78" fmla="*/ 679 w 1335"/>
                <a:gd name="T79" fmla="*/ 132 h 1054"/>
                <a:gd name="T80" fmla="*/ 612 w 1335"/>
                <a:gd name="T81" fmla="*/ 137 h 1054"/>
                <a:gd name="T82" fmla="*/ 544 w 1335"/>
                <a:gd name="T83" fmla="*/ 170 h 1054"/>
                <a:gd name="T84" fmla="*/ 0 w 1335"/>
                <a:gd name="T85" fmla="*/ 518 h 1054"/>
                <a:gd name="T86" fmla="*/ 672 w 1335"/>
                <a:gd name="T87" fmla="*/ 791 h 1054"/>
                <a:gd name="T88" fmla="*/ 839 w 1335"/>
                <a:gd name="T89" fmla="*/ 687 h 1054"/>
                <a:gd name="T90" fmla="*/ 910 w 1335"/>
                <a:gd name="T91" fmla="*/ 549 h 1054"/>
                <a:gd name="T92" fmla="*/ 922 w 1335"/>
                <a:gd name="T93" fmla="*/ 394 h 1054"/>
                <a:gd name="T94" fmla="*/ 974 w 1335"/>
                <a:gd name="T95" fmla="*/ 371 h 1054"/>
                <a:gd name="T96" fmla="*/ 1043 w 1335"/>
                <a:gd name="T97" fmla="*/ 345 h 1054"/>
                <a:gd name="T98" fmla="*/ 1120 w 1335"/>
                <a:gd name="T99" fmla="*/ 311 h 1054"/>
                <a:gd name="T100" fmla="*/ 1192 w 1335"/>
                <a:gd name="T101" fmla="*/ 265 h 1054"/>
                <a:gd name="T102" fmla="*/ 1286 w 1335"/>
                <a:gd name="T103" fmla="*/ 155 h 1054"/>
                <a:gd name="T104" fmla="*/ 1332 w 1335"/>
                <a:gd name="T105" fmla="*/ 4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35" h="1054">
                  <a:moveTo>
                    <a:pt x="1322" y="24"/>
                  </a:moveTo>
                  <a:lnTo>
                    <a:pt x="1317" y="18"/>
                  </a:lnTo>
                  <a:lnTo>
                    <a:pt x="1311" y="14"/>
                  </a:lnTo>
                  <a:lnTo>
                    <a:pt x="1304" y="9"/>
                  </a:lnTo>
                  <a:lnTo>
                    <a:pt x="1296" y="6"/>
                  </a:lnTo>
                  <a:lnTo>
                    <a:pt x="1288" y="3"/>
                  </a:lnTo>
                  <a:lnTo>
                    <a:pt x="1279" y="1"/>
                  </a:lnTo>
                  <a:lnTo>
                    <a:pt x="1268" y="0"/>
                  </a:lnTo>
                  <a:lnTo>
                    <a:pt x="1258" y="0"/>
                  </a:lnTo>
                  <a:lnTo>
                    <a:pt x="1245" y="0"/>
                  </a:lnTo>
                  <a:lnTo>
                    <a:pt x="1231" y="1"/>
                  </a:lnTo>
                  <a:lnTo>
                    <a:pt x="1217" y="3"/>
                  </a:lnTo>
                  <a:lnTo>
                    <a:pt x="1200" y="6"/>
                  </a:lnTo>
                  <a:lnTo>
                    <a:pt x="1183" y="8"/>
                  </a:lnTo>
                  <a:lnTo>
                    <a:pt x="1164" y="11"/>
                  </a:lnTo>
                  <a:lnTo>
                    <a:pt x="1143" y="16"/>
                  </a:lnTo>
                  <a:lnTo>
                    <a:pt x="1120" y="21"/>
                  </a:lnTo>
                  <a:lnTo>
                    <a:pt x="1114" y="22"/>
                  </a:lnTo>
                  <a:lnTo>
                    <a:pt x="1107" y="24"/>
                  </a:lnTo>
                  <a:lnTo>
                    <a:pt x="1099" y="27"/>
                  </a:lnTo>
                  <a:lnTo>
                    <a:pt x="1091" y="30"/>
                  </a:lnTo>
                  <a:lnTo>
                    <a:pt x="1083" y="33"/>
                  </a:lnTo>
                  <a:lnTo>
                    <a:pt x="1075" y="35"/>
                  </a:lnTo>
                  <a:lnTo>
                    <a:pt x="1068" y="39"/>
                  </a:lnTo>
                  <a:lnTo>
                    <a:pt x="1062" y="41"/>
                  </a:lnTo>
                  <a:lnTo>
                    <a:pt x="1062" y="131"/>
                  </a:lnTo>
                  <a:lnTo>
                    <a:pt x="1070" y="126"/>
                  </a:lnTo>
                  <a:lnTo>
                    <a:pt x="1079" y="121"/>
                  </a:lnTo>
                  <a:lnTo>
                    <a:pt x="1090" y="115"/>
                  </a:lnTo>
                  <a:lnTo>
                    <a:pt x="1099" y="110"/>
                  </a:lnTo>
                  <a:lnTo>
                    <a:pt x="1109" y="106"/>
                  </a:lnTo>
                  <a:lnTo>
                    <a:pt x="1119" y="101"/>
                  </a:lnTo>
                  <a:lnTo>
                    <a:pt x="1128" y="98"/>
                  </a:lnTo>
                  <a:lnTo>
                    <a:pt x="1136" y="95"/>
                  </a:lnTo>
                  <a:lnTo>
                    <a:pt x="1157" y="91"/>
                  </a:lnTo>
                  <a:lnTo>
                    <a:pt x="1175" y="87"/>
                  </a:lnTo>
                  <a:lnTo>
                    <a:pt x="1192" y="84"/>
                  </a:lnTo>
                  <a:lnTo>
                    <a:pt x="1206" y="82"/>
                  </a:lnTo>
                  <a:lnTo>
                    <a:pt x="1219" y="80"/>
                  </a:lnTo>
                  <a:lnTo>
                    <a:pt x="1229" y="78"/>
                  </a:lnTo>
                  <a:lnTo>
                    <a:pt x="1238" y="78"/>
                  </a:lnTo>
                  <a:lnTo>
                    <a:pt x="1246" y="77"/>
                  </a:lnTo>
                  <a:lnTo>
                    <a:pt x="1238" y="90"/>
                  </a:lnTo>
                  <a:lnTo>
                    <a:pt x="1228" y="103"/>
                  </a:lnTo>
                  <a:lnTo>
                    <a:pt x="1218" y="118"/>
                  </a:lnTo>
                  <a:lnTo>
                    <a:pt x="1206" y="133"/>
                  </a:lnTo>
                  <a:lnTo>
                    <a:pt x="1195" y="147"/>
                  </a:lnTo>
                  <a:lnTo>
                    <a:pt x="1184" y="161"/>
                  </a:lnTo>
                  <a:lnTo>
                    <a:pt x="1175" y="171"/>
                  </a:lnTo>
                  <a:lnTo>
                    <a:pt x="1168" y="181"/>
                  </a:lnTo>
                  <a:lnTo>
                    <a:pt x="1159" y="191"/>
                  </a:lnTo>
                  <a:lnTo>
                    <a:pt x="1150" y="200"/>
                  </a:lnTo>
                  <a:lnTo>
                    <a:pt x="1139" y="208"/>
                  </a:lnTo>
                  <a:lnTo>
                    <a:pt x="1129" y="217"/>
                  </a:lnTo>
                  <a:lnTo>
                    <a:pt x="1116" y="226"/>
                  </a:lnTo>
                  <a:lnTo>
                    <a:pt x="1105" y="232"/>
                  </a:lnTo>
                  <a:lnTo>
                    <a:pt x="1092" y="239"/>
                  </a:lnTo>
                  <a:lnTo>
                    <a:pt x="1078" y="246"/>
                  </a:lnTo>
                  <a:lnTo>
                    <a:pt x="1066" y="253"/>
                  </a:lnTo>
                  <a:lnTo>
                    <a:pt x="1052" y="259"/>
                  </a:lnTo>
                  <a:lnTo>
                    <a:pt x="1038" y="265"/>
                  </a:lnTo>
                  <a:lnTo>
                    <a:pt x="1024" y="270"/>
                  </a:lnTo>
                  <a:lnTo>
                    <a:pt x="1010" y="275"/>
                  </a:lnTo>
                  <a:lnTo>
                    <a:pt x="998" y="281"/>
                  </a:lnTo>
                  <a:lnTo>
                    <a:pt x="984" y="285"/>
                  </a:lnTo>
                  <a:lnTo>
                    <a:pt x="971" y="290"/>
                  </a:lnTo>
                  <a:lnTo>
                    <a:pt x="952" y="298"/>
                  </a:lnTo>
                  <a:lnTo>
                    <a:pt x="933" y="305"/>
                  </a:lnTo>
                  <a:lnTo>
                    <a:pt x="916" y="312"/>
                  </a:lnTo>
                  <a:lnTo>
                    <a:pt x="900" y="319"/>
                  </a:lnTo>
                  <a:lnTo>
                    <a:pt x="886" y="326"/>
                  </a:lnTo>
                  <a:lnTo>
                    <a:pt x="874" y="334"/>
                  </a:lnTo>
                  <a:lnTo>
                    <a:pt x="864" y="342"/>
                  </a:lnTo>
                  <a:lnTo>
                    <a:pt x="856" y="351"/>
                  </a:lnTo>
                  <a:lnTo>
                    <a:pt x="842" y="374"/>
                  </a:lnTo>
                  <a:lnTo>
                    <a:pt x="832" y="398"/>
                  </a:lnTo>
                  <a:lnTo>
                    <a:pt x="826" y="424"/>
                  </a:lnTo>
                  <a:lnTo>
                    <a:pt x="824" y="450"/>
                  </a:lnTo>
                  <a:lnTo>
                    <a:pt x="824" y="478"/>
                  </a:lnTo>
                  <a:lnTo>
                    <a:pt x="826" y="507"/>
                  </a:lnTo>
                  <a:lnTo>
                    <a:pt x="830" y="535"/>
                  </a:lnTo>
                  <a:lnTo>
                    <a:pt x="835" y="564"/>
                  </a:lnTo>
                  <a:lnTo>
                    <a:pt x="835" y="573"/>
                  </a:lnTo>
                  <a:lnTo>
                    <a:pt x="833" y="583"/>
                  </a:lnTo>
                  <a:lnTo>
                    <a:pt x="828" y="592"/>
                  </a:lnTo>
                  <a:lnTo>
                    <a:pt x="822" y="600"/>
                  </a:lnTo>
                  <a:lnTo>
                    <a:pt x="812" y="609"/>
                  </a:lnTo>
                  <a:lnTo>
                    <a:pt x="803" y="618"/>
                  </a:lnTo>
                  <a:lnTo>
                    <a:pt x="793" y="626"/>
                  </a:lnTo>
                  <a:lnTo>
                    <a:pt x="782" y="633"/>
                  </a:lnTo>
                  <a:lnTo>
                    <a:pt x="689" y="440"/>
                  </a:lnTo>
                  <a:lnTo>
                    <a:pt x="605" y="440"/>
                  </a:lnTo>
                  <a:lnTo>
                    <a:pt x="716" y="672"/>
                  </a:lnTo>
                  <a:lnTo>
                    <a:pt x="667" y="703"/>
                  </a:lnTo>
                  <a:lnTo>
                    <a:pt x="542" y="440"/>
                  </a:lnTo>
                  <a:lnTo>
                    <a:pt x="456" y="440"/>
                  </a:lnTo>
                  <a:lnTo>
                    <a:pt x="602" y="745"/>
                  </a:lnTo>
                  <a:lnTo>
                    <a:pt x="288" y="943"/>
                  </a:lnTo>
                  <a:lnTo>
                    <a:pt x="265" y="896"/>
                  </a:lnTo>
                  <a:lnTo>
                    <a:pt x="483" y="759"/>
                  </a:lnTo>
                  <a:lnTo>
                    <a:pt x="473" y="743"/>
                  </a:lnTo>
                  <a:lnTo>
                    <a:pt x="257" y="879"/>
                  </a:lnTo>
                  <a:lnTo>
                    <a:pt x="245" y="853"/>
                  </a:lnTo>
                  <a:lnTo>
                    <a:pt x="462" y="715"/>
                  </a:lnTo>
                  <a:lnTo>
                    <a:pt x="452" y="699"/>
                  </a:lnTo>
                  <a:lnTo>
                    <a:pt x="237" y="835"/>
                  </a:lnTo>
                  <a:lnTo>
                    <a:pt x="225" y="809"/>
                  </a:lnTo>
                  <a:lnTo>
                    <a:pt x="442" y="672"/>
                  </a:lnTo>
                  <a:lnTo>
                    <a:pt x="431" y="656"/>
                  </a:lnTo>
                  <a:lnTo>
                    <a:pt x="216" y="792"/>
                  </a:lnTo>
                  <a:lnTo>
                    <a:pt x="204" y="767"/>
                  </a:lnTo>
                  <a:lnTo>
                    <a:pt x="421" y="629"/>
                  </a:lnTo>
                  <a:lnTo>
                    <a:pt x="410" y="613"/>
                  </a:lnTo>
                  <a:lnTo>
                    <a:pt x="195" y="748"/>
                  </a:lnTo>
                  <a:lnTo>
                    <a:pt x="184" y="723"/>
                  </a:lnTo>
                  <a:lnTo>
                    <a:pt x="400" y="586"/>
                  </a:lnTo>
                  <a:lnTo>
                    <a:pt x="390" y="570"/>
                  </a:lnTo>
                  <a:lnTo>
                    <a:pt x="175" y="706"/>
                  </a:lnTo>
                  <a:lnTo>
                    <a:pt x="163" y="680"/>
                  </a:lnTo>
                  <a:lnTo>
                    <a:pt x="379" y="542"/>
                  </a:lnTo>
                  <a:lnTo>
                    <a:pt x="369" y="526"/>
                  </a:lnTo>
                  <a:lnTo>
                    <a:pt x="155" y="662"/>
                  </a:lnTo>
                  <a:lnTo>
                    <a:pt x="142" y="637"/>
                  </a:lnTo>
                  <a:lnTo>
                    <a:pt x="359" y="500"/>
                  </a:lnTo>
                  <a:lnTo>
                    <a:pt x="348" y="484"/>
                  </a:lnTo>
                  <a:lnTo>
                    <a:pt x="134" y="619"/>
                  </a:lnTo>
                  <a:lnTo>
                    <a:pt x="121" y="594"/>
                  </a:lnTo>
                  <a:lnTo>
                    <a:pt x="338" y="456"/>
                  </a:lnTo>
                  <a:lnTo>
                    <a:pt x="327" y="440"/>
                  </a:lnTo>
                  <a:lnTo>
                    <a:pt x="113" y="576"/>
                  </a:lnTo>
                  <a:lnTo>
                    <a:pt x="98" y="546"/>
                  </a:lnTo>
                  <a:lnTo>
                    <a:pt x="413" y="348"/>
                  </a:lnTo>
                  <a:lnTo>
                    <a:pt x="456" y="440"/>
                  </a:lnTo>
                  <a:lnTo>
                    <a:pt x="542" y="440"/>
                  </a:lnTo>
                  <a:lnTo>
                    <a:pt x="477" y="306"/>
                  </a:lnTo>
                  <a:lnTo>
                    <a:pt x="527" y="276"/>
                  </a:lnTo>
                  <a:lnTo>
                    <a:pt x="605" y="440"/>
                  </a:lnTo>
                  <a:lnTo>
                    <a:pt x="689" y="440"/>
                  </a:lnTo>
                  <a:lnTo>
                    <a:pt x="590" y="232"/>
                  </a:lnTo>
                  <a:lnTo>
                    <a:pt x="602" y="226"/>
                  </a:lnTo>
                  <a:lnTo>
                    <a:pt x="613" y="219"/>
                  </a:lnTo>
                  <a:lnTo>
                    <a:pt x="625" y="214"/>
                  </a:lnTo>
                  <a:lnTo>
                    <a:pt x="636" y="209"/>
                  </a:lnTo>
                  <a:lnTo>
                    <a:pt x="645" y="207"/>
                  </a:lnTo>
                  <a:lnTo>
                    <a:pt x="655" y="206"/>
                  </a:lnTo>
                  <a:lnTo>
                    <a:pt x="661" y="207"/>
                  </a:lnTo>
                  <a:lnTo>
                    <a:pt x="666" y="211"/>
                  </a:lnTo>
                  <a:lnTo>
                    <a:pt x="684" y="231"/>
                  </a:lnTo>
                  <a:lnTo>
                    <a:pt x="704" y="251"/>
                  </a:lnTo>
                  <a:lnTo>
                    <a:pt x="725" y="269"/>
                  </a:lnTo>
                  <a:lnTo>
                    <a:pt x="747" y="284"/>
                  </a:lnTo>
                  <a:lnTo>
                    <a:pt x="770" y="297"/>
                  </a:lnTo>
                  <a:lnTo>
                    <a:pt x="793" y="306"/>
                  </a:lnTo>
                  <a:lnTo>
                    <a:pt x="818" y="310"/>
                  </a:lnTo>
                  <a:lnTo>
                    <a:pt x="843" y="308"/>
                  </a:lnTo>
                  <a:lnTo>
                    <a:pt x="855" y="305"/>
                  </a:lnTo>
                  <a:lnTo>
                    <a:pt x="866" y="299"/>
                  </a:lnTo>
                  <a:lnTo>
                    <a:pt x="879" y="292"/>
                  </a:lnTo>
                  <a:lnTo>
                    <a:pt x="892" y="283"/>
                  </a:lnTo>
                  <a:lnTo>
                    <a:pt x="904" y="272"/>
                  </a:lnTo>
                  <a:lnTo>
                    <a:pt x="918" y="259"/>
                  </a:lnTo>
                  <a:lnTo>
                    <a:pt x="934" y="244"/>
                  </a:lnTo>
                  <a:lnTo>
                    <a:pt x="950" y="228"/>
                  </a:lnTo>
                  <a:lnTo>
                    <a:pt x="963" y="216"/>
                  </a:lnTo>
                  <a:lnTo>
                    <a:pt x="976" y="204"/>
                  </a:lnTo>
                  <a:lnTo>
                    <a:pt x="990" y="191"/>
                  </a:lnTo>
                  <a:lnTo>
                    <a:pt x="1003" y="178"/>
                  </a:lnTo>
                  <a:lnTo>
                    <a:pt x="1017" y="166"/>
                  </a:lnTo>
                  <a:lnTo>
                    <a:pt x="1032" y="153"/>
                  </a:lnTo>
                  <a:lnTo>
                    <a:pt x="1047" y="141"/>
                  </a:lnTo>
                  <a:lnTo>
                    <a:pt x="1062" y="131"/>
                  </a:lnTo>
                  <a:lnTo>
                    <a:pt x="1062" y="41"/>
                  </a:lnTo>
                  <a:lnTo>
                    <a:pt x="1039" y="54"/>
                  </a:lnTo>
                  <a:lnTo>
                    <a:pt x="1017" y="69"/>
                  </a:lnTo>
                  <a:lnTo>
                    <a:pt x="995" y="84"/>
                  </a:lnTo>
                  <a:lnTo>
                    <a:pt x="975" y="101"/>
                  </a:lnTo>
                  <a:lnTo>
                    <a:pt x="954" y="118"/>
                  </a:lnTo>
                  <a:lnTo>
                    <a:pt x="934" y="137"/>
                  </a:lnTo>
                  <a:lnTo>
                    <a:pt x="916" y="155"/>
                  </a:lnTo>
                  <a:lnTo>
                    <a:pt x="898" y="173"/>
                  </a:lnTo>
                  <a:lnTo>
                    <a:pt x="888" y="182"/>
                  </a:lnTo>
                  <a:lnTo>
                    <a:pt x="878" y="191"/>
                  </a:lnTo>
                  <a:lnTo>
                    <a:pt x="869" y="201"/>
                  </a:lnTo>
                  <a:lnTo>
                    <a:pt x="858" y="209"/>
                  </a:lnTo>
                  <a:lnTo>
                    <a:pt x="850" y="217"/>
                  </a:lnTo>
                  <a:lnTo>
                    <a:pt x="841" y="224"/>
                  </a:lnTo>
                  <a:lnTo>
                    <a:pt x="835" y="229"/>
                  </a:lnTo>
                  <a:lnTo>
                    <a:pt x="830" y="232"/>
                  </a:lnTo>
                  <a:lnTo>
                    <a:pt x="819" y="232"/>
                  </a:lnTo>
                  <a:lnTo>
                    <a:pt x="809" y="230"/>
                  </a:lnTo>
                  <a:lnTo>
                    <a:pt x="797" y="226"/>
                  </a:lnTo>
                  <a:lnTo>
                    <a:pt x="785" y="219"/>
                  </a:lnTo>
                  <a:lnTo>
                    <a:pt x="771" y="208"/>
                  </a:lnTo>
                  <a:lnTo>
                    <a:pt x="757" y="194"/>
                  </a:lnTo>
                  <a:lnTo>
                    <a:pt x="741" y="178"/>
                  </a:lnTo>
                  <a:lnTo>
                    <a:pt x="725" y="160"/>
                  </a:lnTo>
                  <a:lnTo>
                    <a:pt x="714" y="150"/>
                  </a:lnTo>
                  <a:lnTo>
                    <a:pt x="703" y="141"/>
                  </a:lnTo>
                  <a:lnTo>
                    <a:pt x="691" y="136"/>
                  </a:lnTo>
                  <a:lnTo>
                    <a:pt x="679" y="132"/>
                  </a:lnTo>
                  <a:lnTo>
                    <a:pt x="666" y="130"/>
                  </a:lnTo>
                  <a:lnTo>
                    <a:pt x="653" y="129"/>
                  </a:lnTo>
                  <a:lnTo>
                    <a:pt x="640" y="130"/>
                  </a:lnTo>
                  <a:lnTo>
                    <a:pt x="626" y="132"/>
                  </a:lnTo>
                  <a:lnTo>
                    <a:pt x="612" y="137"/>
                  </a:lnTo>
                  <a:lnTo>
                    <a:pt x="598" y="141"/>
                  </a:lnTo>
                  <a:lnTo>
                    <a:pt x="584" y="147"/>
                  </a:lnTo>
                  <a:lnTo>
                    <a:pt x="570" y="154"/>
                  </a:lnTo>
                  <a:lnTo>
                    <a:pt x="558" y="162"/>
                  </a:lnTo>
                  <a:lnTo>
                    <a:pt x="544" y="170"/>
                  </a:lnTo>
                  <a:lnTo>
                    <a:pt x="531" y="179"/>
                  </a:lnTo>
                  <a:lnTo>
                    <a:pt x="520" y="189"/>
                  </a:lnTo>
                  <a:lnTo>
                    <a:pt x="408" y="260"/>
                  </a:lnTo>
                  <a:lnTo>
                    <a:pt x="29" y="500"/>
                  </a:lnTo>
                  <a:lnTo>
                    <a:pt x="0" y="518"/>
                  </a:lnTo>
                  <a:lnTo>
                    <a:pt x="15" y="548"/>
                  </a:lnTo>
                  <a:lnTo>
                    <a:pt x="238" y="1014"/>
                  </a:lnTo>
                  <a:lnTo>
                    <a:pt x="256" y="1054"/>
                  </a:lnTo>
                  <a:lnTo>
                    <a:pt x="293" y="1031"/>
                  </a:lnTo>
                  <a:lnTo>
                    <a:pt x="672" y="791"/>
                  </a:lnTo>
                  <a:lnTo>
                    <a:pt x="701" y="773"/>
                  </a:lnTo>
                  <a:lnTo>
                    <a:pt x="784" y="721"/>
                  </a:lnTo>
                  <a:lnTo>
                    <a:pt x="796" y="714"/>
                  </a:lnTo>
                  <a:lnTo>
                    <a:pt x="816" y="702"/>
                  </a:lnTo>
                  <a:lnTo>
                    <a:pt x="839" y="687"/>
                  </a:lnTo>
                  <a:lnTo>
                    <a:pt x="863" y="668"/>
                  </a:lnTo>
                  <a:lnTo>
                    <a:pt x="885" y="644"/>
                  </a:lnTo>
                  <a:lnTo>
                    <a:pt x="902" y="616"/>
                  </a:lnTo>
                  <a:lnTo>
                    <a:pt x="911" y="584"/>
                  </a:lnTo>
                  <a:lnTo>
                    <a:pt x="910" y="549"/>
                  </a:lnTo>
                  <a:lnTo>
                    <a:pt x="903" y="507"/>
                  </a:lnTo>
                  <a:lnTo>
                    <a:pt x="900" y="464"/>
                  </a:lnTo>
                  <a:lnTo>
                    <a:pt x="904" y="427"/>
                  </a:lnTo>
                  <a:lnTo>
                    <a:pt x="917" y="397"/>
                  </a:lnTo>
                  <a:lnTo>
                    <a:pt x="922" y="394"/>
                  </a:lnTo>
                  <a:lnTo>
                    <a:pt x="929" y="389"/>
                  </a:lnTo>
                  <a:lnTo>
                    <a:pt x="938" y="384"/>
                  </a:lnTo>
                  <a:lnTo>
                    <a:pt x="949" y="380"/>
                  </a:lnTo>
                  <a:lnTo>
                    <a:pt x="961" y="375"/>
                  </a:lnTo>
                  <a:lnTo>
                    <a:pt x="974" y="371"/>
                  </a:lnTo>
                  <a:lnTo>
                    <a:pt x="986" y="367"/>
                  </a:lnTo>
                  <a:lnTo>
                    <a:pt x="998" y="363"/>
                  </a:lnTo>
                  <a:lnTo>
                    <a:pt x="1013" y="357"/>
                  </a:lnTo>
                  <a:lnTo>
                    <a:pt x="1028" y="351"/>
                  </a:lnTo>
                  <a:lnTo>
                    <a:pt x="1043" y="345"/>
                  </a:lnTo>
                  <a:lnTo>
                    <a:pt x="1058" y="340"/>
                  </a:lnTo>
                  <a:lnTo>
                    <a:pt x="1074" y="333"/>
                  </a:lnTo>
                  <a:lnTo>
                    <a:pt x="1090" y="326"/>
                  </a:lnTo>
                  <a:lnTo>
                    <a:pt x="1105" y="319"/>
                  </a:lnTo>
                  <a:lnTo>
                    <a:pt x="1120" y="311"/>
                  </a:lnTo>
                  <a:lnTo>
                    <a:pt x="1136" y="303"/>
                  </a:lnTo>
                  <a:lnTo>
                    <a:pt x="1150" y="295"/>
                  </a:lnTo>
                  <a:lnTo>
                    <a:pt x="1165" y="285"/>
                  </a:lnTo>
                  <a:lnTo>
                    <a:pt x="1179" y="275"/>
                  </a:lnTo>
                  <a:lnTo>
                    <a:pt x="1192" y="265"/>
                  </a:lnTo>
                  <a:lnTo>
                    <a:pt x="1205" y="253"/>
                  </a:lnTo>
                  <a:lnTo>
                    <a:pt x="1217" y="242"/>
                  </a:lnTo>
                  <a:lnTo>
                    <a:pt x="1228" y="229"/>
                  </a:lnTo>
                  <a:lnTo>
                    <a:pt x="1259" y="190"/>
                  </a:lnTo>
                  <a:lnTo>
                    <a:pt x="1286" y="155"/>
                  </a:lnTo>
                  <a:lnTo>
                    <a:pt x="1306" y="125"/>
                  </a:lnTo>
                  <a:lnTo>
                    <a:pt x="1322" y="100"/>
                  </a:lnTo>
                  <a:lnTo>
                    <a:pt x="1332" y="77"/>
                  </a:lnTo>
                  <a:lnTo>
                    <a:pt x="1335" y="57"/>
                  </a:lnTo>
                  <a:lnTo>
                    <a:pt x="1332" y="40"/>
                  </a:lnTo>
                  <a:lnTo>
                    <a:pt x="1322" y="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49159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638" y="1920875"/>
            <a:ext cx="2078037" cy="2079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60" name="Rectangle 1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28575">
            <a:noFill/>
          </a:ln>
        </p:spPr>
        <p:txBody>
          <a:bodyPr wrap="none" anchor="ctr" anchorCtr="0"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49161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88" y="4000500"/>
            <a:ext cx="3470275" cy="9620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5" name="AutoShape 207"/>
          <p:cNvSpPr>
            <a:spLocks noChangeArrowheads="1"/>
          </p:cNvSpPr>
          <p:nvPr/>
        </p:nvSpPr>
        <p:spPr bwMode="auto">
          <a:xfrm>
            <a:off x="233363" y="1127125"/>
            <a:ext cx="8724900" cy="5524500"/>
          </a:xfrm>
          <a:prstGeom prst="roundRect">
            <a:avLst>
              <a:gd name="adj" fmla="val 4171"/>
            </a:avLst>
          </a:prstGeom>
          <a:solidFill>
            <a:schemeClr val="bg1"/>
          </a:solidFill>
          <a:ln w="19050" algn="ctr">
            <a:solidFill>
              <a:schemeClr val="bg1">
                <a:lumMod val="95000"/>
              </a:schemeClr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AutoShape 208"/>
          <p:cNvSpPr>
            <a:spLocks noChangeArrowheads="1"/>
          </p:cNvSpPr>
          <p:nvPr/>
        </p:nvSpPr>
        <p:spPr bwMode="auto"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algn="ctr">
            <a:solidFill>
              <a:schemeClr val="bg1">
                <a:lumMod val="95000"/>
              </a:schemeClr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6151" name="组合 311"/>
          <p:cNvGrpSpPr/>
          <p:nvPr/>
        </p:nvGrpSpPr>
        <p:grpSpPr>
          <a:xfrm>
            <a:off x="1106488" y="3317875"/>
            <a:ext cx="7629525" cy="668338"/>
            <a:chOff x="1029300" y="5045322"/>
            <a:chExt cx="7628925" cy="669008"/>
          </a:xfrm>
        </p:grpSpPr>
        <p:grpSp>
          <p:nvGrpSpPr>
            <p:cNvPr id="6183" name="组合 345"/>
            <p:cNvGrpSpPr/>
            <p:nvPr/>
          </p:nvGrpSpPr>
          <p:grpSpPr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47" name="AutoShape 218"/>
              <p:cNvSpPr>
                <a:spLocks noChangeArrowheads="1"/>
              </p:cNvSpPr>
              <p:nvPr/>
            </p:nvSpPr>
            <p:spPr bwMode="auto">
              <a:xfrm>
                <a:off x="2721442" y="5393590"/>
                <a:ext cx="5806618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grpSp>
            <p:nvGrpSpPr>
              <p:cNvPr id="6189" name="组合 351"/>
              <p:cNvGrpSpPr/>
              <p:nvPr/>
            </p:nvGrpSpPr>
            <p:grpSpPr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49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21433" y="4868192"/>
                  <a:ext cx="6136792" cy="72044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50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2714" y="4984196"/>
                  <a:ext cx="5689152" cy="49047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</p:grpSp>
        <p:sp>
          <p:nvSpPr>
            <p:cNvPr id="43" name="Line 188"/>
            <p:cNvSpPr>
              <a:spLocks noChangeShapeType="1"/>
            </p:cNvSpPr>
            <p:nvPr/>
          </p:nvSpPr>
          <p:spPr bwMode="auto">
            <a:xfrm flipH="1">
              <a:off x="1500750" y="5329770"/>
              <a:ext cx="1498482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grpSp>
          <p:nvGrpSpPr>
            <p:cNvPr id="6185" name="组合 347"/>
            <p:cNvGrpSpPr/>
            <p:nvPr/>
          </p:nvGrpSpPr>
          <p:grpSpPr>
            <a:xfrm>
              <a:off x="1029300" y="5045322"/>
              <a:ext cx="635025" cy="637257"/>
              <a:chOff x="1098627" y="4776118"/>
              <a:chExt cx="903287" cy="906462"/>
            </a:xfrm>
          </p:grpSpPr>
          <p:sp>
            <p:nvSpPr>
              <p:cNvPr id="45" name="Oval 148"/>
              <p:cNvSpPr>
                <a:spLocks noChangeArrowheads="1"/>
              </p:cNvSpPr>
              <p:nvPr/>
            </p:nvSpPr>
            <p:spPr bwMode="auto">
              <a:xfrm>
                <a:off x="1098627" y="4776118"/>
                <a:ext cx="903180" cy="90641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46" name="Oval 151"/>
              <p:cNvSpPr>
                <a:spLocks noChangeArrowheads="1"/>
              </p:cNvSpPr>
              <p:nvPr/>
            </p:nvSpPr>
            <p:spPr bwMode="auto">
              <a:xfrm>
                <a:off x="1414740" y="4803243"/>
                <a:ext cx="241600" cy="24186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</p:grpSp>
      <p:sp>
        <p:nvSpPr>
          <p:cNvPr id="6152" name="TextBox 312"/>
          <p:cNvSpPr txBox="1"/>
          <p:nvPr/>
        </p:nvSpPr>
        <p:spPr>
          <a:xfrm>
            <a:off x="2670175" y="1700213"/>
            <a:ext cx="59356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10.2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变形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3" name="组合 314"/>
          <p:cNvGrpSpPr/>
          <p:nvPr/>
        </p:nvGrpSpPr>
        <p:grpSpPr>
          <a:xfrm>
            <a:off x="1328738" y="4768850"/>
            <a:ext cx="7407275" cy="668338"/>
            <a:chOff x="1252258" y="5045323"/>
            <a:chExt cx="7405967" cy="669007"/>
          </a:xfrm>
        </p:grpSpPr>
        <p:grpSp>
          <p:nvGrpSpPr>
            <p:cNvPr id="6176" name="组合 331"/>
            <p:cNvGrpSpPr/>
            <p:nvPr/>
          </p:nvGrpSpPr>
          <p:grpSpPr>
            <a:xfrm>
              <a:off x="2520950" y="5045323"/>
              <a:ext cx="6137275" cy="669007"/>
              <a:chOff x="2520950" y="4924673"/>
              <a:chExt cx="6137275" cy="789657"/>
            </a:xfrm>
          </p:grpSpPr>
          <p:sp>
            <p:nvSpPr>
              <p:cNvPr id="31" name="AutoShape 218"/>
              <p:cNvSpPr>
                <a:spLocks noChangeArrowheads="1"/>
              </p:cNvSpPr>
              <p:nvPr/>
            </p:nvSpPr>
            <p:spPr bwMode="auto">
              <a:xfrm>
                <a:off x="2720436" y="5393590"/>
                <a:ext cx="5807637" cy="32074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000000">
                      <a:gamma/>
                      <a:tint val="57647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grpSp>
            <p:nvGrpSpPr>
              <p:cNvPr id="6180" name="组合 335"/>
              <p:cNvGrpSpPr/>
              <p:nvPr/>
            </p:nvGrpSpPr>
            <p:grpSpPr>
              <a:xfrm>
                <a:off x="2520950" y="4924673"/>
                <a:ext cx="6137275" cy="664245"/>
                <a:chOff x="2520950" y="4868193"/>
                <a:chExt cx="6137275" cy="720725"/>
              </a:xfrm>
            </p:grpSpPr>
            <p:sp>
              <p:nvSpPr>
                <p:cNvPr id="33" name="AutoShape 181"/>
                <p:cNvSpPr>
                  <a:spLocks noChangeArrowheads="1"/>
                </p:cNvSpPr>
                <p:nvPr/>
              </p:nvSpPr>
              <p:spPr bwMode="auto">
                <a:xfrm>
                  <a:off x="2517272" y="4868193"/>
                  <a:ext cx="6140953" cy="7204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5F4FF"/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34" name="AutoShape 202"/>
                <p:cNvSpPr>
                  <a:spLocks noChangeArrowheads="1"/>
                </p:cNvSpPr>
                <p:nvPr/>
              </p:nvSpPr>
              <p:spPr bwMode="auto">
                <a:xfrm>
                  <a:off x="2761703" y="4984197"/>
                  <a:ext cx="5690183" cy="49047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>
                    <a:alpha val="45882"/>
                  </a:srgbClr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</p:grpSp>
        <p:sp>
          <p:nvSpPr>
            <p:cNvPr id="29" name="Line 188"/>
            <p:cNvSpPr>
              <a:spLocks noChangeShapeType="1"/>
            </p:cNvSpPr>
            <p:nvPr/>
          </p:nvSpPr>
          <p:spPr bwMode="auto">
            <a:xfrm flipH="1">
              <a:off x="1499864" y="5329770"/>
              <a:ext cx="1498335" cy="0"/>
            </a:xfrm>
            <a:prstGeom prst="line">
              <a:avLst/>
            </a:prstGeom>
            <a:noFill/>
            <a:ln w="3175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1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0" name="Oval 151"/>
            <p:cNvSpPr>
              <a:spLocks noChangeArrowheads="1"/>
            </p:cNvSpPr>
            <p:nvPr/>
          </p:nvSpPr>
          <p:spPr bwMode="auto">
            <a:xfrm>
              <a:off x="1252258" y="5064392"/>
              <a:ext cx="169832" cy="170033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grpSp>
        <p:nvGrpSpPr>
          <p:cNvPr id="6154" name="组合 316"/>
          <p:cNvGrpSpPr/>
          <p:nvPr/>
        </p:nvGrpSpPr>
        <p:grpSpPr>
          <a:xfrm>
            <a:off x="1112838" y="4732338"/>
            <a:ext cx="635000" cy="636587"/>
            <a:chOff x="1190461" y="2772022"/>
            <a:chExt cx="635025" cy="637257"/>
          </a:xfrm>
        </p:grpSpPr>
        <p:sp>
          <p:nvSpPr>
            <p:cNvPr id="24" name="Oval 148"/>
            <p:cNvSpPr>
              <a:spLocks noChangeArrowheads="1"/>
            </p:cNvSpPr>
            <p:nvPr/>
          </p:nvSpPr>
          <p:spPr bwMode="auto">
            <a:xfrm>
              <a:off x="1190461" y="2772022"/>
              <a:ext cx="635025" cy="637257"/>
            </a:xfrm>
            <a:prstGeom prst="ellipse">
              <a:avLst/>
            </a:prstGeom>
            <a:gradFill flip="none" rotWithShape="1">
              <a:gsLst>
                <a:gs pos="0">
                  <a:srgbClr val="A3D3FF"/>
                </a:gs>
                <a:gs pos="100000">
                  <a:srgbClr val="B9E9FF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Gulim" pitchFamily="34" charset="-127"/>
                <a:cs typeface="+mn-cs"/>
              </a:endParaRPr>
            </a:p>
          </p:txBody>
        </p:sp>
        <p:sp>
          <p:nvSpPr>
            <p:cNvPr id="25" name="Oval 151"/>
            <p:cNvSpPr>
              <a:spLocks noChangeArrowheads="1"/>
            </p:cNvSpPr>
            <p:nvPr/>
          </p:nvSpPr>
          <p:spPr bwMode="auto">
            <a:xfrm>
              <a:off x="1412720" y="2791092"/>
              <a:ext cx="169869" cy="170041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ko-KR" altLang="ko-K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</p:grpSp>
      <p:sp>
        <p:nvSpPr>
          <p:cNvPr id="6155" name="TextBox 317"/>
          <p:cNvSpPr txBox="1"/>
          <p:nvPr/>
        </p:nvSpPr>
        <p:spPr>
          <a:xfrm>
            <a:off x="1055688" y="3435350"/>
            <a:ext cx="116522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10.2.1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56" name="TextBox 319"/>
          <p:cNvSpPr txBox="1"/>
          <p:nvPr/>
        </p:nvSpPr>
        <p:spPr>
          <a:xfrm>
            <a:off x="1055688" y="4881563"/>
            <a:ext cx="12700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10.2.3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57" name="TextBox 320"/>
          <p:cNvSpPr txBox="1"/>
          <p:nvPr/>
        </p:nvSpPr>
        <p:spPr>
          <a:xfrm>
            <a:off x="3213100" y="3419475"/>
            <a:ext cx="40513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transform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58" name="组合 1"/>
          <p:cNvGrpSpPr/>
          <p:nvPr/>
        </p:nvGrpSpPr>
        <p:grpSpPr>
          <a:xfrm>
            <a:off x="1055688" y="4008438"/>
            <a:ext cx="7680325" cy="703262"/>
            <a:chOff x="1055688" y="3678238"/>
            <a:chExt cx="7680325" cy="703262"/>
          </a:xfrm>
        </p:grpSpPr>
        <p:grpSp>
          <p:nvGrpSpPr>
            <p:cNvPr id="6161" name="组合 313"/>
            <p:cNvGrpSpPr/>
            <p:nvPr/>
          </p:nvGrpSpPr>
          <p:grpSpPr>
            <a:xfrm>
              <a:off x="1328738" y="3713163"/>
              <a:ext cx="7407275" cy="668337"/>
              <a:chOff x="1252258" y="5045323"/>
              <a:chExt cx="7405967" cy="669007"/>
            </a:xfrm>
          </p:grpSpPr>
          <p:grpSp>
            <p:nvGrpSpPr>
              <p:cNvPr id="6167" name="组合 338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38" name="AutoShape 218"/>
                <p:cNvSpPr>
                  <a:spLocks noChangeArrowheads="1"/>
                </p:cNvSpPr>
                <p:nvPr/>
              </p:nvSpPr>
              <p:spPr bwMode="auto">
                <a:xfrm>
                  <a:off x="2720436" y="5393732"/>
                  <a:ext cx="5807637" cy="32082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grpSp>
              <p:nvGrpSpPr>
                <p:cNvPr id="6171" name="组合 342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40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517272" y="4868206"/>
                    <a:ext cx="6140953" cy="7206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EB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  <p:sp>
                <p:nvSpPr>
                  <p:cNvPr id="41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761703" y="4984241"/>
                    <a:ext cx="5690183" cy="49060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36" name="Line 188"/>
              <p:cNvSpPr>
                <a:spLocks noChangeShapeType="1"/>
              </p:cNvSpPr>
              <p:nvPr/>
            </p:nvSpPr>
            <p:spPr bwMode="auto">
              <a:xfrm flipH="1">
                <a:off x="1499864" y="5329858"/>
                <a:ext cx="1498335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37" name="Oval 151"/>
              <p:cNvSpPr>
                <a:spLocks noChangeArrowheads="1"/>
              </p:cNvSpPr>
              <p:nvPr/>
            </p:nvSpPr>
            <p:spPr bwMode="auto">
              <a:xfrm>
                <a:off x="1252258" y="5064407"/>
                <a:ext cx="169832" cy="170079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grpSp>
          <p:nvGrpSpPr>
            <p:cNvPr id="6162" name="组合 315"/>
            <p:cNvGrpSpPr/>
            <p:nvPr/>
          </p:nvGrpSpPr>
          <p:grpSpPr>
            <a:xfrm>
              <a:off x="1112838" y="3678238"/>
              <a:ext cx="635000" cy="638175"/>
              <a:chOff x="1190461" y="2772022"/>
              <a:chExt cx="635025" cy="637257"/>
            </a:xfrm>
          </p:grpSpPr>
          <p:sp>
            <p:nvSpPr>
              <p:cNvPr id="26" name="Oval 148"/>
              <p:cNvSpPr>
                <a:spLocks noChangeArrowheads="1"/>
              </p:cNvSpPr>
              <p:nvPr/>
            </p:nvSpPr>
            <p:spPr bwMode="auto">
              <a:xfrm>
                <a:off x="1190461" y="2772022"/>
                <a:ext cx="635025" cy="637433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27" name="Oval 151"/>
              <p:cNvSpPr>
                <a:spLocks noChangeArrowheads="1"/>
              </p:cNvSpPr>
              <p:nvPr/>
            </p:nvSpPr>
            <p:spPr bwMode="auto">
              <a:xfrm>
                <a:off x="1412720" y="2791050"/>
                <a:ext cx="169869" cy="16966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sp>
          <p:nvSpPr>
            <p:cNvPr id="6163" name="TextBox 318"/>
            <p:cNvSpPr txBox="1"/>
            <p:nvPr/>
          </p:nvSpPr>
          <p:spPr>
            <a:xfrm>
              <a:off x="1055688" y="3827463"/>
              <a:ext cx="1270000" cy="3694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latin typeface="Arial" panose="020B0604020202020204" pitchFamily="34" charset="0"/>
                </a:rPr>
                <a:t>10.2.2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64" name="TextBox 321"/>
            <p:cNvSpPr txBox="1"/>
            <p:nvPr/>
          </p:nvSpPr>
          <p:spPr>
            <a:xfrm>
              <a:off x="3213100" y="3814763"/>
              <a:ext cx="2671763" cy="3698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2D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转换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59" name="TextBox 322"/>
          <p:cNvSpPr txBox="1"/>
          <p:nvPr/>
        </p:nvSpPr>
        <p:spPr>
          <a:xfrm>
            <a:off x="3213100" y="4872038"/>
            <a:ext cx="247173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转换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60" name="图片 6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857375"/>
            <a:ext cx="1633538" cy="5238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5" name="AutoShape 207"/>
          <p:cNvSpPr>
            <a:spLocks noChangeArrowheads="1"/>
          </p:cNvSpPr>
          <p:nvPr/>
        </p:nvSpPr>
        <p:spPr bwMode="auto">
          <a:xfrm>
            <a:off x="233363" y="1127125"/>
            <a:ext cx="8724900" cy="5524500"/>
          </a:xfrm>
          <a:prstGeom prst="roundRect">
            <a:avLst>
              <a:gd name="adj" fmla="val 4171"/>
            </a:avLst>
          </a:prstGeom>
          <a:solidFill>
            <a:schemeClr val="bg1"/>
          </a:solidFill>
          <a:ln w="19050" algn="ctr">
            <a:solidFill>
              <a:schemeClr val="bg1">
                <a:lumMod val="95000"/>
              </a:schemeClr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AutoShape 208"/>
          <p:cNvSpPr>
            <a:spLocks noChangeArrowheads="1"/>
          </p:cNvSpPr>
          <p:nvPr/>
        </p:nvSpPr>
        <p:spPr bwMode="auto">
          <a:xfrm>
            <a:off x="2670175" y="15684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algn="ctr">
            <a:solidFill>
              <a:schemeClr val="bg1">
                <a:lumMod val="95000"/>
              </a:schemeClr>
            </a:solidFill>
            <a:rou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175" name="TextBox 359"/>
          <p:cNvSpPr txBox="1"/>
          <p:nvPr/>
        </p:nvSpPr>
        <p:spPr>
          <a:xfrm>
            <a:off x="2670175" y="1738313"/>
            <a:ext cx="5935663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2800" b="1" dirty="0">
                <a:latin typeface="Arial" panose="020B0604020202020204" pitchFamily="34" charset="0"/>
              </a:rPr>
              <a:t>          </a:t>
            </a:r>
            <a:r>
              <a:rPr lang="en-US" altLang="zh-CN" sz="2800" b="1" dirty="0">
                <a:latin typeface="Arial" panose="020B0604020202020204" pitchFamily="34" charset="0"/>
              </a:rPr>
              <a:t>10.3  </a:t>
            </a:r>
            <a:r>
              <a:rPr lang="zh-CN" altLang="en-US" sz="2800" b="1" dirty="0">
                <a:latin typeface="Arial" panose="020B0604020202020204" pitchFamily="34" charset="0"/>
              </a:rPr>
              <a:t>动画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800" b="1" dirty="0">
              <a:solidFill>
                <a:srgbClr val="009ED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76" name="组合 3"/>
          <p:cNvGrpSpPr/>
          <p:nvPr/>
        </p:nvGrpSpPr>
        <p:grpSpPr>
          <a:xfrm>
            <a:off x="1084263" y="2825750"/>
            <a:ext cx="7651750" cy="371475"/>
            <a:chOff x="1084716" y="2408517"/>
            <a:chExt cx="7651297" cy="723621"/>
          </a:xfrm>
        </p:grpSpPr>
        <p:grpSp>
          <p:nvGrpSpPr>
            <p:cNvPr id="7282" name="组合 153"/>
            <p:cNvGrpSpPr/>
            <p:nvPr/>
          </p:nvGrpSpPr>
          <p:grpSpPr>
            <a:xfrm>
              <a:off x="1106488" y="2462213"/>
              <a:ext cx="7629525" cy="669925"/>
              <a:chOff x="1029300" y="5045322"/>
              <a:chExt cx="7628925" cy="669008"/>
            </a:xfrm>
          </p:grpSpPr>
          <p:grpSp>
            <p:nvGrpSpPr>
              <p:cNvPr id="7285" name="组合 219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50" name="AutoShape 218"/>
                <p:cNvSpPr>
                  <a:spLocks noChangeArrowheads="1"/>
                </p:cNvSpPr>
                <p:nvPr/>
              </p:nvSpPr>
              <p:spPr bwMode="auto">
                <a:xfrm>
                  <a:off x="2736078" y="5393562"/>
                  <a:ext cx="5791990" cy="32076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grpSp>
              <p:nvGrpSpPr>
                <p:cNvPr id="7291" name="组合 22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52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536081" y="4866753"/>
                    <a:ext cx="6122144" cy="72376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  <p:sp>
                <p:nvSpPr>
                  <p:cNvPr id="53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777348" y="4981448"/>
                    <a:ext cx="5674531" cy="49438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46" name="Line 188"/>
              <p:cNvSpPr>
                <a:spLocks noChangeShapeType="1"/>
              </p:cNvSpPr>
              <p:nvPr/>
            </p:nvSpPr>
            <p:spPr bwMode="auto">
              <a:xfrm flipH="1">
                <a:off x="1501174" y="5331398"/>
                <a:ext cx="1498393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grpSp>
            <p:nvGrpSpPr>
              <p:cNvPr id="7287" name="组合 221"/>
              <p:cNvGrpSpPr/>
              <p:nvPr/>
            </p:nvGrpSpPr>
            <p:grpSpPr>
              <a:xfrm>
                <a:off x="1029300" y="5045322"/>
                <a:ext cx="635025" cy="637257"/>
                <a:chOff x="1098627" y="4776118"/>
                <a:chExt cx="903287" cy="906462"/>
              </a:xfrm>
            </p:grpSpPr>
            <p:sp>
              <p:nvSpPr>
                <p:cNvPr id="48" name="Oval 148"/>
                <p:cNvSpPr>
                  <a:spLocks noChangeArrowheads="1"/>
                </p:cNvSpPr>
                <p:nvPr/>
              </p:nvSpPr>
              <p:spPr bwMode="auto">
                <a:xfrm>
                  <a:off x="1099270" y="4774521"/>
                  <a:ext cx="903126" cy="90929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A3D3FF"/>
                    </a:gs>
                    <a:gs pos="100000">
                      <a:srgbClr val="B9E9FF"/>
                    </a:gs>
                  </a:gsLst>
                  <a:lin ang="27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ko-KR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 Black" panose="020B0A04020102020204" pitchFamily="34" charset="0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49" name="Oval 151"/>
                <p:cNvSpPr>
                  <a:spLocks noChangeArrowheads="1"/>
                </p:cNvSpPr>
                <p:nvPr/>
              </p:nvSpPr>
              <p:spPr bwMode="auto">
                <a:xfrm>
                  <a:off x="1415364" y="4805269"/>
                  <a:ext cx="241586" cy="2416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ko-KR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</p:grpSp>
        <p:sp>
          <p:nvSpPr>
            <p:cNvPr id="7283" name="TextBox 163"/>
            <p:cNvSpPr txBox="1"/>
            <p:nvPr/>
          </p:nvSpPr>
          <p:spPr>
            <a:xfrm>
              <a:off x="1084716" y="2408517"/>
              <a:ext cx="792162" cy="6592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1600" dirty="0">
                  <a:latin typeface="Arial" panose="020B0604020202020204" pitchFamily="34" charset="0"/>
                </a:rPr>
                <a:t>10.3.1</a:t>
              </a:r>
              <a:endParaRPr lang="zh-CN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7284" name="TextBox 168"/>
            <p:cNvSpPr txBox="1"/>
            <p:nvPr/>
          </p:nvSpPr>
          <p:spPr>
            <a:xfrm>
              <a:off x="3213100" y="2417990"/>
              <a:ext cx="1708150" cy="6592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@keyframes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77" name="组合 1"/>
          <p:cNvGrpSpPr/>
          <p:nvPr/>
        </p:nvGrpSpPr>
        <p:grpSpPr>
          <a:xfrm>
            <a:off x="1084263" y="3214688"/>
            <a:ext cx="7651750" cy="379412"/>
            <a:chOff x="1084263" y="3151034"/>
            <a:chExt cx="7651750" cy="379567"/>
          </a:xfrm>
        </p:grpSpPr>
        <p:grpSp>
          <p:nvGrpSpPr>
            <p:cNvPr id="7267" name="组合 159"/>
            <p:cNvGrpSpPr/>
            <p:nvPr/>
          </p:nvGrpSpPr>
          <p:grpSpPr>
            <a:xfrm>
              <a:off x="1112838" y="3171825"/>
              <a:ext cx="635000" cy="325438"/>
              <a:chOff x="1190461" y="2772022"/>
              <a:chExt cx="635025" cy="637257"/>
            </a:xfrm>
          </p:grpSpPr>
          <p:sp>
            <p:nvSpPr>
              <p:cNvPr id="39" name="Oval 148"/>
              <p:cNvSpPr>
                <a:spLocks noChangeArrowheads="1"/>
              </p:cNvSpPr>
              <p:nvPr/>
            </p:nvSpPr>
            <p:spPr bwMode="auto">
              <a:xfrm>
                <a:off x="1190461" y="2771736"/>
                <a:ext cx="635025" cy="63751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40" name="Oval 151"/>
              <p:cNvSpPr>
                <a:spLocks noChangeArrowheads="1"/>
              </p:cNvSpPr>
              <p:nvPr/>
            </p:nvSpPr>
            <p:spPr bwMode="auto">
              <a:xfrm>
                <a:off x="1412720" y="2790395"/>
                <a:ext cx="169869" cy="17104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grpSp>
          <p:nvGrpSpPr>
            <p:cNvPr id="7268" name="组合 2"/>
            <p:cNvGrpSpPr/>
            <p:nvPr/>
          </p:nvGrpSpPr>
          <p:grpSpPr>
            <a:xfrm>
              <a:off x="1084263" y="3151034"/>
              <a:ext cx="7651750" cy="379567"/>
              <a:chOff x="1084716" y="3056473"/>
              <a:chExt cx="7651297" cy="524160"/>
            </a:xfrm>
          </p:grpSpPr>
          <p:grpSp>
            <p:nvGrpSpPr>
              <p:cNvPr id="7269" name="组合 1"/>
              <p:cNvGrpSpPr/>
              <p:nvPr/>
            </p:nvGrpSpPr>
            <p:grpSpPr>
              <a:xfrm>
                <a:off x="1084716" y="3056473"/>
                <a:ext cx="7651297" cy="524160"/>
                <a:chOff x="1084716" y="3056473"/>
                <a:chExt cx="7651297" cy="524160"/>
              </a:xfrm>
            </p:grpSpPr>
            <p:grpSp>
              <p:nvGrpSpPr>
                <p:cNvPr id="7271" name="组合 155"/>
                <p:cNvGrpSpPr/>
                <p:nvPr/>
              </p:nvGrpSpPr>
              <p:grpSpPr>
                <a:xfrm>
                  <a:off x="1328738" y="3105605"/>
                  <a:ext cx="7407275" cy="475028"/>
                  <a:chOff x="1252258" y="5045323"/>
                  <a:chExt cx="7405967" cy="669007"/>
                </a:xfrm>
              </p:grpSpPr>
              <p:grpSp>
                <p:nvGrpSpPr>
                  <p:cNvPr id="7273" name="组合 212"/>
                  <p:cNvGrpSpPr/>
                  <p:nvPr/>
                </p:nvGrpSpPr>
                <p:grpSpPr>
                  <a:xfrm>
                    <a:off x="2520950" y="5045323"/>
                    <a:ext cx="6137275" cy="669007"/>
                    <a:chOff x="2520950" y="4924673"/>
                    <a:chExt cx="6137275" cy="789657"/>
                  </a:xfrm>
                </p:grpSpPr>
                <p:sp>
                  <p:nvSpPr>
                    <p:cNvPr id="62" name="AutoShape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20788" y="5393505"/>
                      <a:ext cx="5807293" cy="320825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rgbClr val="000000">
                            <a:alpha val="50000"/>
                          </a:srgbClr>
                        </a:gs>
                        <a:gs pos="100000">
                          <a:srgbClr val="000000">
                            <a:gamma/>
                            <a:tint val="57647"/>
                            <a:invGamma/>
                            <a:alpha val="0"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 algn="ctr">
                      <a:noFill/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ko-KR" alt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Gulim" pitchFamily="34" charset="-127"/>
                        <a:ea typeface="Gulim" pitchFamily="34" charset="-127"/>
                        <a:cs typeface="+mn-cs"/>
                      </a:endParaRPr>
                    </a:p>
                  </p:txBody>
                </p:sp>
                <p:grpSp>
                  <p:nvGrpSpPr>
                    <p:cNvPr id="7277" name="组合 216"/>
                    <p:cNvGrpSpPr/>
                    <p:nvPr/>
                  </p:nvGrpSpPr>
                  <p:grpSpPr>
                    <a:xfrm>
                      <a:off x="2520950" y="4924673"/>
                      <a:ext cx="6137275" cy="664245"/>
                      <a:chOff x="2520950" y="4868193"/>
                      <a:chExt cx="6137275" cy="720725"/>
                    </a:xfrm>
                  </p:grpSpPr>
                  <p:sp>
                    <p:nvSpPr>
                      <p:cNvPr id="64" name="AutoShape 1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17636" y="4866601"/>
                        <a:ext cx="6140589" cy="723897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D5EBFF"/>
                      </a:solidFill>
                      <a:ln w="19050" algn="ctr">
                        <a:solidFill>
                          <a:srgbClr val="FFFFFF"/>
                        </a:solidFill>
                        <a:round/>
                      </a:ln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1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1" lang="ko-KR" altLang="en-US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Gulim" pitchFamily="34" charset="-127"/>
                          <a:ea typeface="Gulim" pitchFamily="34" charset="-127"/>
                          <a:cs typeface="+mn-cs"/>
                        </a:endParaRPr>
                      </a:p>
                    </p:txBody>
                  </p:sp>
                  <p:sp>
                    <p:nvSpPr>
                      <p:cNvPr id="65" name="AutoShape 2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62053" y="4985273"/>
                        <a:ext cx="5689846" cy="490510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45882"/>
                        </a:srgbClr>
                      </a:solidFill>
                      <a:ln w="19050" algn="ctr">
                        <a:solidFill>
                          <a:srgbClr val="FFFFFF"/>
                        </a:solidFill>
                        <a:round/>
                      </a:ln>
                    </p:spPr>
                    <p:txBody>
                      <a:bodyPr wrap="none" anchor="ctr"/>
                      <a:lstStyle/>
                      <a:p>
                        <a:pPr marL="0" marR="0" lvl="0" indent="0" algn="l" defTabSz="914400" rtl="0" eaLnBrk="1" fontAlgn="auto" latinLnBrk="1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defRPr/>
                        </a:pPr>
                        <a:endParaRPr kumimoji="1" lang="ko-KR" altLang="en-US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Gulim" pitchFamily="34" charset="-127"/>
                          <a:ea typeface="Gulim" pitchFamily="34" charset="-127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60" name="Line 1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00288" y="5331329"/>
                    <a:ext cx="1498247" cy="0"/>
                  </a:xfrm>
                  <a:prstGeom prst="line">
                    <a:avLst/>
                  </a:prstGeom>
                  <a:noFill/>
                  <a:ln w="31750" cap="rnd">
                    <a:solidFill>
                      <a:schemeClr val="bg1">
                        <a:lumMod val="50000"/>
                      </a:schemeClr>
                    </a:solidFill>
                    <a:prstDash val="sysDot"/>
                    <a:round/>
                    <a:headEnd type="oval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1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zh-CN" alt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  <p:sp>
                <p:nvSpPr>
                  <p:cNvPr id="61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1252697" y="5065700"/>
                    <a:ext cx="169822" cy="16679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>
                          <a:alpha val="50000"/>
                        </a:srgb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ko-KR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</p:grpSp>
            <p:sp>
              <p:nvSpPr>
                <p:cNvPr id="7272" name="TextBox 164"/>
                <p:cNvSpPr txBox="1"/>
                <p:nvPr/>
              </p:nvSpPr>
              <p:spPr>
                <a:xfrm>
                  <a:off x="1084716" y="3056473"/>
                  <a:ext cx="792162" cy="46745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p>
                  <a:r>
                    <a:rPr lang="en-US" altLang="zh-CN" sz="1600" dirty="0">
                      <a:latin typeface="Arial" panose="020B0604020202020204" pitchFamily="34" charset="0"/>
                    </a:rPr>
                    <a:t>10.3.2</a:t>
                  </a:r>
                  <a:endParaRPr lang="zh-CN" altLang="en-US" sz="16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7270" name="TextBox 169"/>
              <p:cNvSpPr txBox="1"/>
              <p:nvPr/>
            </p:nvSpPr>
            <p:spPr>
              <a:xfrm>
                <a:off x="3213100" y="3063263"/>
                <a:ext cx="2344738" cy="4674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animation-name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属性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178" name="组合 7"/>
          <p:cNvGrpSpPr/>
          <p:nvPr/>
        </p:nvGrpSpPr>
        <p:grpSpPr>
          <a:xfrm>
            <a:off x="1084263" y="3557588"/>
            <a:ext cx="7651750" cy="398462"/>
            <a:chOff x="1084716" y="3592578"/>
            <a:chExt cx="7651297" cy="551167"/>
          </a:xfrm>
        </p:grpSpPr>
        <p:grpSp>
          <p:nvGrpSpPr>
            <p:cNvPr id="7253" name="组合 160"/>
            <p:cNvGrpSpPr/>
            <p:nvPr/>
          </p:nvGrpSpPr>
          <p:grpSpPr>
            <a:xfrm>
              <a:off x="1112838" y="3632204"/>
              <a:ext cx="635000" cy="452462"/>
              <a:chOff x="1190461" y="2772022"/>
              <a:chExt cx="635025" cy="637257"/>
            </a:xfrm>
          </p:grpSpPr>
          <p:sp>
            <p:nvSpPr>
              <p:cNvPr id="79" name="Oval 148"/>
              <p:cNvSpPr>
                <a:spLocks noChangeArrowheads="1"/>
              </p:cNvSpPr>
              <p:nvPr/>
            </p:nvSpPr>
            <p:spPr bwMode="auto">
              <a:xfrm>
                <a:off x="1190912" y="2771882"/>
                <a:ext cx="634987" cy="637103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80" name="Oval 151"/>
              <p:cNvSpPr>
                <a:spLocks noChangeArrowheads="1"/>
              </p:cNvSpPr>
              <p:nvPr/>
            </p:nvSpPr>
            <p:spPr bwMode="auto">
              <a:xfrm>
                <a:off x="1413157" y="2793530"/>
                <a:ext cx="169859" cy="16700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grpSp>
          <p:nvGrpSpPr>
            <p:cNvPr id="7254" name="组合 3"/>
            <p:cNvGrpSpPr/>
            <p:nvPr/>
          </p:nvGrpSpPr>
          <p:grpSpPr>
            <a:xfrm>
              <a:off x="1084716" y="3592578"/>
              <a:ext cx="7651297" cy="551167"/>
              <a:chOff x="1084716" y="3534522"/>
              <a:chExt cx="7651297" cy="551167"/>
            </a:xfrm>
          </p:grpSpPr>
          <p:grpSp>
            <p:nvGrpSpPr>
              <p:cNvPr id="7255" name="组合 156"/>
              <p:cNvGrpSpPr/>
              <p:nvPr/>
            </p:nvGrpSpPr>
            <p:grpSpPr>
              <a:xfrm>
                <a:off x="1328738" y="3610661"/>
                <a:ext cx="7407275" cy="475028"/>
                <a:chOff x="1252258" y="5045323"/>
                <a:chExt cx="7405967" cy="669007"/>
              </a:xfrm>
            </p:grpSpPr>
            <p:grpSp>
              <p:nvGrpSpPr>
                <p:cNvPr id="7258" name="组合 205"/>
                <p:cNvGrpSpPr/>
                <p:nvPr/>
              </p:nvGrpSpPr>
              <p:grpSpPr>
                <a:xfrm>
                  <a:off x="2520950" y="5045323"/>
                  <a:ext cx="6137275" cy="669007"/>
                  <a:chOff x="2520950" y="4924673"/>
                  <a:chExt cx="6137275" cy="789657"/>
                </a:xfrm>
              </p:grpSpPr>
              <p:sp>
                <p:nvSpPr>
                  <p:cNvPr id="75" name="AutoShape 218"/>
                  <p:cNvSpPr>
                    <a:spLocks noChangeArrowheads="1"/>
                  </p:cNvSpPr>
                  <p:nvPr/>
                </p:nvSpPr>
                <p:spPr bwMode="auto">
                  <a:xfrm>
                    <a:off x="2720788" y="5396755"/>
                    <a:ext cx="5807293" cy="31757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00">
                          <a:alpha val="50000"/>
                        </a:srgbClr>
                      </a:gs>
                      <a:gs pos="100000">
                        <a:srgbClr val="000000">
                          <a:gamma/>
                          <a:tint val="57647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  <p:grpSp>
                <p:nvGrpSpPr>
                  <p:cNvPr id="7262" name="组合 209"/>
                  <p:cNvGrpSpPr/>
                  <p:nvPr/>
                </p:nvGrpSpPr>
                <p:grpSpPr>
                  <a:xfrm>
                    <a:off x="2520950" y="4924673"/>
                    <a:ext cx="6137275" cy="664245"/>
                    <a:chOff x="2520950" y="4868193"/>
                    <a:chExt cx="6137275" cy="720725"/>
                  </a:xfrm>
                </p:grpSpPr>
                <p:sp>
                  <p:nvSpPr>
                    <p:cNvPr id="77" name="AutoShap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636" y="4869485"/>
                      <a:ext cx="6140589" cy="7208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D5F4FF"/>
                    </a:solidFill>
                    <a:ln w="19050" algn="ctr">
                      <a:solidFill>
                        <a:srgbClr val="FFFFFF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ko-KR" alt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Gulim" pitchFamily="34" charset="-127"/>
                        <a:ea typeface="Gulim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78" name="AutoShap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2053" y="4988306"/>
                      <a:ext cx="5689846" cy="487166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>
                        <a:alpha val="45882"/>
                      </a:srgbClr>
                    </a:solidFill>
                    <a:ln w="19050" algn="ctr">
                      <a:solidFill>
                        <a:srgbClr val="FFFFFF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ko-KR" alt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Gulim" pitchFamily="34" charset="-127"/>
                        <a:ea typeface="Gulim" pitchFamily="34" charset="-127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73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1500288" y="5330850"/>
                  <a:ext cx="1498247" cy="0"/>
                </a:xfrm>
                <a:prstGeom prst="line">
                  <a:avLst/>
                </a:prstGeom>
                <a:noFill/>
                <a:ln w="31750" cap="rnd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74" name="Oval 151"/>
                <p:cNvSpPr>
                  <a:spLocks noChangeArrowheads="1"/>
                </p:cNvSpPr>
                <p:nvPr/>
              </p:nvSpPr>
              <p:spPr bwMode="auto">
                <a:xfrm>
                  <a:off x="1252697" y="5067981"/>
                  <a:ext cx="169822" cy="16699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ko-KR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  <p:sp>
            <p:nvSpPr>
              <p:cNvPr id="7256" name="TextBox 165"/>
              <p:cNvSpPr txBox="1"/>
              <p:nvPr/>
            </p:nvSpPr>
            <p:spPr>
              <a:xfrm>
                <a:off x="1084716" y="3544709"/>
                <a:ext cx="792162" cy="4689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1600" dirty="0">
                    <a:latin typeface="Arial" panose="020B0604020202020204" pitchFamily="34" charset="0"/>
                  </a:rPr>
                  <a:t>10.3.3</a:t>
                </a:r>
                <a:endParaRPr lang="zh-CN" altLang="en-US" sz="16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57" name="TextBox 170"/>
              <p:cNvSpPr txBox="1"/>
              <p:nvPr/>
            </p:nvSpPr>
            <p:spPr>
              <a:xfrm>
                <a:off x="3213100" y="3534522"/>
                <a:ext cx="3216729" cy="46898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animation-duration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属性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179" name="组合 2"/>
          <p:cNvGrpSpPr/>
          <p:nvPr/>
        </p:nvGrpSpPr>
        <p:grpSpPr>
          <a:xfrm>
            <a:off x="1084263" y="3935413"/>
            <a:ext cx="7651750" cy="398462"/>
            <a:chOff x="1084716" y="4456825"/>
            <a:chExt cx="7651297" cy="775573"/>
          </a:xfrm>
        </p:grpSpPr>
        <p:grpSp>
          <p:nvGrpSpPr>
            <p:cNvPr id="7239" name="组合 161"/>
            <p:cNvGrpSpPr/>
            <p:nvPr/>
          </p:nvGrpSpPr>
          <p:grpSpPr>
            <a:xfrm>
              <a:off x="1112838" y="4524375"/>
              <a:ext cx="635000" cy="636588"/>
              <a:chOff x="1190461" y="2772022"/>
              <a:chExt cx="635025" cy="637257"/>
            </a:xfrm>
          </p:grpSpPr>
          <p:sp>
            <p:nvSpPr>
              <p:cNvPr id="94" name="Oval 148"/>
              <p:cNvSpPr>
                <a:spLocks noChangeArrowheads="1"/>
              </p:cNvSpPr>
              <p:nvPr/>
            </p:nvSpPr>
            <p:spPr bwMode="auto">
              <a:xfrm>
                <a:off x="1190912" y="2772451"/>
                <a:ext cx="634987" cy="637197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95" name="Oval 151"/>
              <p:cNvSpPr>
                <a:spLocks noChangeArrowheads="1"/>
              </p:cNvSpPr>
              <p:nvPr/>
            </p:nvSpPr>
            <p:spPr bwMode="auto">
              <a:xfrm>
                <a:off x="1413157" y="2794102"/>
                <a:ext cx="169859" cy="1670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grpSp>
          <p:nvGrpSpPr>
            <p:cNvPr id="7240" name="组合 1"/>
            <p:cNvGrpSpPr/>
            <p:nvPr/>
          </p:nvGrpSpPr>
          <p:grpSpPr>
            <a:xfrm>
              <a:off x="1084716" y="4456825"/>
              <a:ext cx="7651297" cy="775573"/>
              <a:chOff x="1084716" y="4456825"/>
              <a:chExt cx="7651297" cy="775573"/>
            </a:xfrm>
          </p:grpSpPr>
          <p:grpSp>
            <p:nvGrpSpPr>
              <p:cNvPr id="7241" name="组合 157"/>
              <p:cNvGrpSpPr/>
              <p:nvPr/>
            </p:nvGrpSpPr>
            <p:grpSpPr>
              <a:xfrm>
                <a:off x="1328738" y="4562475"/>
                <a:ext cx="7407275" cy="669923"/>
                <a:chOff x="1252258" y="5045323"/>
                <a:chExt cx="7405967" cy="669005"/>
              </a:xfrm>
            </p:grpSpPr>
            <p:grpSp>
              <p:nvGrpSpPr>
                <p:cNvPr id="7244" name="组合 198"/>
                <p:cNvGrpSpPr/>
                <p:nvPr/>
              </p:nvGrpSpPr>
              <p:grpSpPr>
                <a:xfrm>
                  <a:off x="2517272" y="5045323"/>
                  <a:ext cx="6140953" cy="669005"/>
                  <a:chOff x="2517272" y="4924675"/>
                  <a:chExt cx="6140953" cy="789655"/>
                </a:xfrm>
              </p:grpSpPr>
              <p:sp>
                <p:nvSpPr>
                  <p:cNvPr id="90" name="AutoShape 218"/>
                  <p:cNvSpPr>
                    <a:spLocks noChangeArrowheads="1"/>
                  </p:cNvSpPr>
                  <p:nvPr/>
                </p:nvSpPr>
                <p:spPr bwMode="auto">
                  <a:xfrm>
                    <a:off x="2720788" y="5393818"/>
                    <a:ext cx="5807293" cy="320512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00">
                          <a:alpha val="50000"/>
                        </a:srgbClr>
                      </a:gs>
                      <a:gs pos="100000">
                        <a:srgbClr val="000000">
                          <a:gamma/>
                          <a:tint val="57647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  <p:grpSp>
                <p:nvGrpSpPr>
                  <p:cNvPr id="7248" name="组合 202"/>
                  <p:cNvGrpSpPr/>
                  <p:nvPr/>
                </p:nvGrpSpPr>
                <p:grpSpPr>
                  <a:xfrm>
                    <a:off x="2517272" y="4924675"/>
                    <a:ext cx="6140953" cy="664285"/>
                    <a:chOff x="2517272" y="4868193"/>
                    <a:chExt cx="6140953" cy="720768"/>
                  </a:xfrm>
                </p:grpSpPr>
                <p:sp>
                  <p:nvSpPr>
                    <p:cNvPr id="92" name="AutoShap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636" y="4867436"/>
                      <a:ext cx="6140589" cy="72319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D5EBFF"/>
                    </a:solidFill>
                    <a:ln w="19050" algn="ctr">
                      <a:solidFill>
                        <a:srgbClr val="FFFFFF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ko-KR" alt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Gulim" pitchFamily="34" charset="-127"/>
                        <a:ea typeface="Gulim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93" name="AutoShap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2053" y="4982039"/>
                      <a:ext cx="5689845" cy="49398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>
                        <a:alpha val="45882"/>
                      </a:srgbClr>
                    </a:solidFill>
                    <a:ln w="19050" algn="ctr">
                      <a:solidFill>
                        <a:srgbClr val="FFFFFF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ko-KR" alt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Gulim" pitchFamily="34" charset="-127"/>
                        <a:ea typeface="Gulim" pitchFamily="34" charset="-127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88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1500288" y="5331701"/>
                  <a:ext cx="1498247" cy="0"/>
                </a:xfrm>
                <a:prstGeom prst="line">
                  <a:avLst/>
                </a:prstGeom>
                <a:noFill/>
                <a:ln w="31750" cap="rnd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89" name="Oval 151"/>
                <p:cNvSpPr>
                  <a:spLocks noChangeArrowheads="1"/>
                </p:cNvSpPr>
                <p:nvPr/>
              </p:nvSpPr>
              <p:spPr bwMode="auto">
                <a:xfrm>
                  <a:off x="1252697" y="5063246"/>
                  <a:ext cx="169822" cy="1697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ko-KR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  <p:sp>
            <p:nvSpPr>
              <p:cNvPr id="7242" name="TextBox 166"/>
              <p:cNvSpPr txBox="1"/>
              <p:nvPr/>
            </p:nvSpPr>
            <p:spPr>
              <a:xfrm>
                <a:off x="1084716" y="4480422"/>
                <a:ext cx="792162" cy="65936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1600" dirty="0">
                    <a:latin typeface="Arial" panose="020B0604020202020204" pitchFamily="34" charset="0"/>
                  </a:rPr>
                  <a:t>10.3.4</a:t>
                </a:r>
                <a:endParaRPr lang="zh-CN" altLang="en-US" sz="16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43" name="TextBox 171"/>
              <p:cNvSpPr txBox="1"/>
              <p:nvPr/>
            </p:nvSpPr>
            <p:spPr>
              <a:xfrm>
                <a:off x="3213100" y="4456825"/>
                <a:ext cx="3434443" cy="65936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animation-timing-function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属性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180" name="组合 8"/>
          <p:cNvGrpSpPr/>
          <p:nvPr/>
        </p:nvGrpSpPr>
        <p:grpSpPr>
          <a:xfrm>
            <a:off x="1084263" y="4340225"/>
            <a:ext cx="7651750" cy="396875"/>
            <a:chOff x="1084716" y="4923192"/>
            <a:chExt cx="7651297" cy="547926"/>
          </a:xfrm>
        </p:grpSpPr>
        <p:grpSp>
          <p:nvGrpSpPr>
            <p:cNvPr id="7226" name="组合 158"/>
            <p:cNvGrpSpPr/>
            <p:nvPr/>
          </p:nvGrpSpPr>
          <p:grpSpPr>
            <a:xfrm>
              <a:off x="1328738" y="4994962"/>
              <a:ext cx="7407275" cy="476156"/>
              <a:chOff x="1252258" y="5045323"/>
              <a:chExt cx="7405967" cy="669007"/>
            </a:xfrm>
          </p:grpSpPr>
          <p:grpSp>
            <p:nvGrpSpPr>
              <p:cNvPr id="7232" name="组合 19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06" name="AutoShape 218"/>
                <p:cNvSpPr>
                  <a:spLocks noChangeArrowheads="1"/>
                </p:cNvSpPr>
                <p:nvPr/>
              </p:nvSpPr>
              <p:spPr bwMode="auto">
                <a:xfrm>
                  <a:off x="2720788" y="5394474"/>
                  <a:ext cx="5807293" cy="31985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grpSp>
              <p:nvGrpSpPr>
                <p:cNvPr id="7236" name="组合 19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08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517636" y="4869194"/>
                    <a:ext cx="6140589" cy="74931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  <p:sp>
                <p:nvSpPr>
                  <p:cNvPr id="109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762053" y="4983563"/>
                    <a:ext cx="5689846" cy="49297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04" name="Line 188"/>
              <p:cNvSpPr>
                <a:spLocks noChangeShapeType="1"/>
              </p:cNvSpPr>
              <p:nvPr/>
            </p:nvSpPr>
            <p:spPr bwMode="auto">
              <a:xfrm flipH="1">
                <a:off x="1500288" y="5332486"/>
                <a:ext cx="1498247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105" name="Oval 151"/>
              <p:cNvSpPr>
                <a:spLocks noChangeArrowheads="1"/>
              </p:cNvSpPr>
              <p:nvPr/>
            </p:nvSpPr>
            <p:spPr bwMode="auto">
              <a:xfrm>
                <a:off x="1252697" y="5067659"/>
                <a:ext cx="169822" cy="166287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grpSp>
          <p:nvGrpSpPr>
            <p:cNvPr id="7227" name="组合 162"/>
            <p:cNvGrpSpPr/>
            <p:nvPr/>
          </p:nvGrpSpPr>
          <p:grpSpPr>
            <a:xfrm>
              <a:off x="1112838" y="4953686"/>
              <a:ext cx="635000" cy="453589"/>
              <a:chOff x="1190461" y="2772022"/>
              <a:chExt cx="635025" cy="637257"/>
            </a:xfrm>
          </p:grpSpPr>
          <p:sp>
            <p:nvSpPr>
              <p:cNvPr id="101" name="Oval 148"/>
              <p:cNvSpPr>
                <a:spLocks noChangeArrowheads="1"/>
              </p:cNvSpPr>
              <p:nvPr/>
            </p:nvSpPr>
            <p:spPr bwMode="auto">
              <a:xfrm>
                <a:off x="1190912" y="2772290"/>
                <a:ext cx="634987" cy="637389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102" name="Oval 151"/>
              <p:cNvSpPr>
                <a:spLocks noChangeArrowheads="1"/>
              </p:cNvSpPr>
              <p:nvPr/>
            </p:nvSpPr>
            <p:spPr bwMode="auto">
              <a:xfrm>
                <a:off x="1413157" y="2793845"/>
                <a:ext cx="169859" cy="16935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sp>
          <p:nvSpPr>
            <p:cNvPr id="7228" name="TextBox 167"/>
            <p:cNvSpPr txBox="1"/>
            <p:nvPr/>
          </p:nvSpPr>
          <p:spPr>
            <a:xfrm>
              <a:off x="1084716" y="4923192"/>
              <a:ext cx="792162" cy="4685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1600" dirty="0">
                  <a:latin typeface="Arial" panose="020B0604020202020204" pitchFamily="34" charset="0"/>
                </a:rPr>
                <a:t>10.3.5</a:t>
              </a:r>
              <a:endParaRPr lang="zh-CN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7229" name="TextBox 172"/>
            <p:cNvSpPr txBox="1"/>
            <p:nvPr/>
          </p:nvSpPr>
          <p:spPr>
            <a:xfrm>
              <a:off x="3213099" y="4923192"/>
              <a:ext cx="5316537" cy="4685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animation-delay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81" name="组合 139"/>
          <p:cNvGrpSpPr/>
          <p:nvPr/>
        </p:nvGrpSpPr>
        <p:grpSpPr>
          <a:xfrm>
            <a:off x="1084263" y="4718050"/>
            <a:ext cx="7651750" cy="385763"/>
            <a:chOff x="1084716" y="4480379"/>
            <a:chExt cx="7651297" cy="752021"/>
          </a:xfrm>
        </p:grpSpPr>
        <p:grpSp>
          <p:nvGrpSpPr>
            <p:cNvPr id="7212" name="组合 161"/>
            <p:cNvGrpSpPr/>
            <p:nvPr/>
          </p:nvGrpSpPr>
          <p:grpSpPr>
            <a:xfrm>
              <a:off x="1112838" y="4524375"/>
              <a:ext cx="635000" cy="636588"/>
              <a:chOff x="1190461" y="2772022"/>
              <a:chExt cx="635025" cy="637257"/>
            </a:xfrm>
          </p:grpSpPr>
          <p:sp>
            <p:nvSpPr>
              <p:cNvPr id="123" name="Oval 148"/>
              <p:cNvSpPr>
                <a:spLocks noChangeArrowheads="1"/>
              </p:cNvSpPr>
              <p:nvPr/>
            </p:nvSpPr>
            <p:spPr bwMode="auto">
              <a:xfrm>
                <a:off x="1190912" y="2771351"/>
                <a:ext cx="634987" cy="638184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124" name="Oval 151"/>
              <p:cNvSpPr>
                <a:spLocks noChangeArrowheads="1"/>
              </p:cNvSpPr>
              <p:nvPr/>
            </p:nvSpPr>
            <p:spPr bwMode="auto">
              <a:xfrm>
                <a:off x="1413157" y="2793038"/>
                <a:ext cx="169859" cy="167291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grpSp>
          <p:nvGrpSpPr>
            <p:cNvPr id="7213" name="组合 141"/>
            <p:cNvGrpSpPr/>
            <p:nvPr/>
          </p:nvGrpSpPr>
          <p:grpSpPr>
            <a:xfrm>
              <a:off x="1084716" y="4480379"/>
              <a:ext cx="7651297" cy="752021"/>
              <a:chOff x="1084716" y="4480379"/>
              <a:chExt cx="7651297" cy="752021"/>
            </a:xfrm>
          </p:grpSpPr>
          <p:grpSp>
            <p:nvGrpSpPr>
              <p:cNvPr id="7214" name="组合 157"/>
              <p:cNvGrpSpPr/>
              <p:nvPr/>
            </p:nvGrpSpPr>
            <p:grpSpPr>
              <a:xfrm>
                <a:off x="1328738" y="4562475"/>
                <a:ext cx="7407275" cy="669925"/>
                <a:chOff x="1252258" y="5045323"/>
                <a:chExt cx="7405967" cy="669007"/>
              </a:xfrm>
            </p:grpSpPr>
            <p:grpSp>
              <p:nvGrpSpPr>
                <p:cNvPr id="7217" name="组合 198"/>
                <p:cNvGrpSpPr/>
                <p:nvPr/>
              </p:nvGrpSpPr>
              <p:grpSpPr>
                <a:xfrm>
                  <a:off x="2520950" y="5045323"/>
                  <a:ext cx="6137275" cy="669007"/>
                  <a:chOff x="2520950" y="4924673"/>
                  <a:chExt cx="6137275" cy="789657"/>
                </a:xfrm>
              </p:grpSpPr>
              <p:sp>
                <p:nvSpPr>
                  <p:cNvPr id="119" name="AutoShape 218"/>
                  <p:cNvSpPr>
                    <a:spLocks noChangeArrowheads="1"/>
                  </p:cNvSpPr>
                  <p:nvPr/>
                </p:nvSpPr>
                <p:spPr bwMode="auto">
                  <a:xfrm>
                    <a:off x="2720788" y="5393320"/>
                    <a:ext cx="5807293" cy="32101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00">
                          <a:alpha val="50000"/>
                        </a:srgbClr>
                      </a:gs>
                      <a:gs pos="100000">
                        <a:srgbClr val="000000">
                          <a:gamma/>
                          <a:tint val="57647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  <p:grpSp>
                <p:nvGrpSpPr>
                  <p:cNvPr id="7221" name="组合 202"/>
                  <p:cNvGrpSpPr/>
                  <p:nvPr/>
                </p:nvGrpSpPr>
                <p:grpSpPr>
                  <a:xfrm>
                    <a:off x="2520950" y="4924673"/>
                    <a:ext cx="6137275" cy="664245"/>
                    <a:chOff x="2520950" y="4868193"/>
                    <a:chExt cx="6137275" cy="720725"/>
                  </a:xfrm>
                </p:grpSpPr>
                <p:sp>
                  <p:nvSpPr>
                    <p:cNvPr id="121" name="AutoShap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636" y="4870063"/>
                      <a:ext cx="6140589" cy="72035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D5EBFF"/>
                    </a:solidFill>
                    <a:ln w="19050" algn="ctr">
                      <a:solidFill>
                        <a:srgbClr val="FFFFFF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ko-KR" alt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Gulim" pitchFamily="34" charset="-127"/>
                        <a:ea typeface="Gulim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122" name="AutoShap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2053" y="4984844"/>
                      <a:ext cx="5689846" cy="490794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>
                        <a:alpha val="45882"/>
                      </a:srgbClr>
                    </a:solidFill>
                    <a:ln w="19050" algn="ctr">
                      <a:solidFill>
                        <a:srgbClr val="FFFFFF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ko-KR" alt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Gulim" pitchFamily="34" charset="-127"/>
                        <a:ea typeface="Gulim" pitchFamily="34" charset="-127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17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1500288" y="5331109"/>
                  <a:ext cx="1498247" cy="0"/>
                </a:xfrm>
                <a:prstGeom prst="line">
                  <a:avLst/>
                </a:prstGeom>
                <a:noFill/>
                <a:ln w="31750" cap="rnd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118" name="Oval 151"/>
                <p:cNvSpPr>
                  <a:spLocks noChangeArrowheads="1"/>
                </p:cNvSpPr>
                <p:nvPr/>
              </p:nvSpPr>
              <p:spPr bwMode="auto">
                <a:xfrm>
                  <a:off x="1252697" y="5065326"/>
                  <a:ext cx="169822" cy="16997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ko-KR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  <p:sp>
            <p:nvSpPr>
              <p:cNvPr id="7215" name="TextBox 166"/>
              <p:cNvSpPr txBox="1"/>
              <p:nvPr/>
            </p:nvSpPr>
            <p:spPr>
              <a:xfrm>
                <a:off x="1084716" y="4481988"/>
                <a:ext cx="792162" cy="65936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1600" dirty="0">
                    <a:latin typeface="Arial" panose="020B0604020202020204" pitchFamily="34" charset="0"/>
                  </a:rPr>
                  <a:t>10.3.6</a:t>
                </a:r>
                <a:endParaRPr lang="zh-CN" altLang="en-US" sz="16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16" name="TextBox 171"/>
              <p:cNvSpPr txBox="1"/>
              <p:nvPr/>
            </p:nvSpPr>
            <p:spPr>
              <a:xfrm>
                <a:off x="3213100" y="4480379"/>
                <a:ext cx="5316536" cy="65936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animation-iteration-count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属性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182" name="组合 121"/>
          <p:cNvGrpSpPr/>
          <p:nvPr/>
        </p:nvGrpSpPr>
        <p:grpSpPr>
          <a:xfrm>
            <a:off x="1084263" y="5114925"/>
            <a:ext cx="7651750" cy="395288"/>
            <a:chOff x="1084716" y="4923192"/>
            <a:chExt cx="7651297" cy="547926"/>
          </a:xfrm>
        </p:grpSpPr>
        <p:grpSp>
          <p:nvGrpSpPr>
            <p:cNvPr id="7199" name="组合 158"/>
            <p:cNvGrpSpPr/>
            <p:nvPr/>
          </p:nvGrpSpPr>
          <p:grpSpPr>
            <a:xfrm>
              <a:off x="1328738" y="4994962"/>
              <a:ext cx="7407275" cy="476156"/>
              <a:chOff x="1252258" y="5045323"/>
              <a:chExt cx="7405967" cy="669007"/>
            </a:xfrm>
          </p:grpSpPr>
          <p:grpSp>
            <p:nvGrpSpPr>
              <p:cNvPr id="7205" name="组合 19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35" name="AutoShape 218"/>
                <p:cNvSpPr>
                  <a:spLocks noChangeArrowheads="1"/>
                </p:cNvSpPr>
                <p:nvPr/>
              </p:nvSpPr>
              <p:spPr bwMode="auto">
                <a:xfrm>
                  <a:off x="2720788" y="5393190"/>
                  <a:ext cx="5807293" cy="32114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grpSp>
              <p:nvGrpSpPr>
                <p:cNvPr id="7209" name="组合 19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37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517636" y="4869717"/>
                    <a:ext cx="6140589" cy="72065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  <p:sp>
                <p:nvSpPr>
                  <p:cNvPr id="138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762053" y="4984545"/>
                    <a:ext cx="5689846" cy="49099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33" name="Line 188"/>
              <p:cNvSpPr>
                <a:spLocks noChangeShapeType="1"/>
              </p:cNvSpPr>
              <p:nvPr/>
            </p:nvSpPr>
            <p:spPr bwMode="auto">
              <a:xfrm flipH="1">
                <a:off x="1500288" y="5330954"/>
                <a:ext cx="1498247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134" name="Oval 151"/>
              <p:cNvSpPr>
                <a:spLocks noChangeArrowheads="1"/>
              </p:cNvSpPr>
              <p:nvPr/>
            </p:nvSpPr>
            <p:spPr bwMode="auto">
              <a:xfrm>
                <a:off x="1252697" y="5065063"/>
                <a:ext cx="169822" cy="17004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grpSp>
          <p:nvGrpSpPr>
            <p:cNvPr id="7200" name="组合 162"/>
            <p:cNvGrpSpPr/>
            <p:nvPr/>
          </p:nvGrpSpPr>
          <p:grpSpPr>
            <a:xfrm>
              <a:off x="1112838" y="4953686"/>
              <a:ext cx="635000" cy="453589"/>
              <a:chOff x="1190461" y="2772022"/>
              <a:chExt cx="635025" cy="637257"/>
            </a:xfrm>
          </p:grpSpPr>
          <p:sp>
            <p:nvSpPr>
              <p:cNvPr id="130" name="Oval 148"/>
              <p:cNvSpPr>
                <a:spLocks noChangeArrowheads="1"/>
              </p:cNvSpPr>
              <p:nvPr/>
            </p:nvSpPr>
            <p:spPr bwMode="auto">
              <a:xfrm>
                <a:off x="1190912" y="2772462"/>
                <a:ext cx="634987" cy="636856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131" name="Oval 151"/>
              <p:cNvSpPr>
                <a:spLocks noChangeArrowheads="1"/>
              </p:cNvSpPr>
              <p:nvPr/>
            </p:nvSpPr>
            <p:spPr bwMode="auto">
              <a:xfrm>
                <a:off x="1413157" y="2791011"/>
                <a:ext cx="169859" cy="1700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sp>
          <p:nvSpPr>
            <p:cNvPr id="7201" name="TextBox 167"/>
            <p:cNvSpPr txBox="1"/>
            <p:nvPr/>
          </p:nvSpPr>
          <p:spPr>
            <a:xfrm>
              <a:off x="1084716" y="4923192"/>
              <a:ext cx="792162" cy="46856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1600" dirty="0">
                  <a:latin typeface="Arial" panose="020B0604020202020204" pitchFamily="34" charset="0"/>
                </a:rPr>
                <a:t>10.3.7</a:t>
              </a:r>
              <a:endParaRPr lang="zh-CN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7202" name="TextBox 172"/>
            <p:cNvSpPr txBox="1"/>
            <p:nvPr/>
          </p:nvSpPr>
          <p:spPr>
            <a:xfrm>
              <a:off x="3213100" y="4923192"/>
              <a:ext cx="2921154" cy="4692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animation-direction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83" name="组合 139"/>
          <p:cNvGrpSpPr/>
          <p:nvPr/>
        </p:nvGrpSpPr>
        <p:grpSpPr>
          <a:xfrm>
            <a:off x="1084263" y="5510213"/>
            <a:ext cx="7651750" cy="385762"/>
            <a:chOff x="1084716" y="4481988"/>
            <a:chExt cx="7651297" cy="750412"/>
          </a:xfrm>
        </p:grpSpPr>
        <p:grpSp>
          <p:nvGrpSpPr>
            <p:cNvPr id="7185" name="组合 161"/>
            <p:cNvGrpSpPr/>
            <p:nvPr/>
          </p:nvGrpSpPr>
          <p:grpSpPr>
            <a:xfrm>
              <a:off x="1112838" y="4524375"/>
              <a:ext cx="635000" cy="636588"/>
              <a:chOff x="1190461" y="2772022"/>
              <a:chExt cx="635025" cy="637257"/>
            </a:xfrm>
          </p:grpSpPr>
          <p:sp>
            <p:nvSpPr>
              <p:cNvPr id="152" name="Oval 148"/>
              <p:cNvSpPr>
                <a:spLocks noChangeArrowheads="1"/>
              </p:cNvSpPr>
              <p:nvPr/>
            </p:nvSpPr>
            <p:spPr bwMode="auto">
              <a:xfrm>
                <a:off x="1190912" y="2772869"/>
                <a:ext cx="634987" cy="636821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34" charset="0"/>
                  <a:ea typeface="Gulim" pitchFamily="34" charset="-127"/>
                  <a:cs typeface="+mn-cs"/>
                </a:endParaRPr>
              </a:p>
            </p:txBody>
          </p:sp>
          <p:sp>
            <p:nvSpPr>
              <p:cNvPr id="153" name="Oval 151"/>
              <p:cNvSpPr>
                <a:spLocks noChangeArrowheads="1"/>
              </p:cNvSpPr>
              <p:nvPr/>
            </p:nvSpPr>
            <p:spPr bwMode="auto">
              <a:xfrm>
                <a:off x="1413157" y="2794508"/>
                <a:ext cx="169859" cy="16693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itchFamily="34" charset="-127"/>
                  <a:ea typeface="Gulim" pitchFamily="34" charset="-127"/>
                  <a:cs typeface="+mn-cs"/>
                </a:endParaRPr>
              </a:p>
            </p:txBody>
          </p:sp>
        </p:grpSp>
        <p:grpSp>
          <p:nvGrpSpPr>
            <p:cNvPr id="7186" name="组合 141"/>
            <p:cNvGrpSpPr/>
            <p:nvPr/>
          </p:nvGrpSpPr>
          <p:grpSpPr>
            <a:xfrm>
              <a:off x="1084716" y="4481988"/>
              <a:ext cx="7651297" cy="750412"/>
              <a:chOff x="1084716" y="4481988"/>
              <a:chExt cx="7651297" cy="750412"/>
            </a:xfrm>
          </p:grpSpPr>
          <p:grpSp>
            <p:nvGrpSpPr>
              <p:cNvPr id="7187" name="组合 157"/>
              <p:cNvGrpSpPr/>
              <p:nvPr/>
            </p:nvGrpSpPr>
            <p:grpSpPr>
              <a:xfrm>
                <a:off x="1328738" y="4562475"/>
                <a:ext cx="7407275" cy="669925"/>
                <a:chOff x="1252258" y="5045323"/>
                <a:chExt cx="7405967" cy="669007"/>
              </a:xfrm>
            </p:grpSpPr>
            <p:grpSp>
              <p:nvGrpSpPr>
                <p:cNvPr id="7190" name="组合 198"/>
                <p:cNvGrpSpPr/>
                <p:nvPr/>
              </p:nvGrpSpPr>
              <p:grpSpPr>
                <a:xfrm>
                  <a:off x="2520950" y="5045323"/>
                  <a:ext cx="6137275" cy="669007"/>
                  <a:chOff x="2520950" y="4924673"/>
                  <a:chExt cx="6137275" cy="789657"/>
                </a:xfrm>
              </p:grpSpPr>
              <p:sp>
                <p:nvSpPr>
                  <p:cNvPr id="148" name="AutoShape 218"/>
                  <p:cNvSpPr>
                    <a:spLocks noChangeArrowheads="1"/>
                  </p:cNvSpPr>
                  <p:nvPr/>
                </p:nvSpPr>
                <p:spPr bwMode="auto">
                  <a:xfrm>
                    <a:off x="2720788" y="5394006"/>
                    <a:ext cx="5807293" cy="32032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00">
                          <a:alpha val="50000"/>
                        </a:srgbClr>
                      </a:gs>
                      <a:gs pos="100000">
                        <a:srgbClr val="000000">
                          <a:gamma/>
                          <a:tint val="57647"/>
                          <a:invGamma/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  <a:ln w="9525" algn="ctr">
                    <a:noFill/>
                    <a:rou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itchFamily="34" charset="-127"/>
                      <a:ea typeface="Gulim" pitchFamily="34" charset="-127"/>
                      <a:cs typeface="+mn-cs"/>
                    </a:endParaRPr>
                  </a:p>
                </p:txBody>
              </p:sp>
              <p:grpSp>
                <p:nvGrpSpPr>
                  <p:cNvPr id="7194" name="组合 202"/>
                  <p:cNvGrpSpPr/>
                  <p:nvPr/>
                </p:nvGrpSpPr>
                <p:grpSpPr>
                  <a:xfrm>
                    <a:off x="2520950" y="4924673"/>
                    <a:ext cx="6137275" cy="664245"/>
                    <a:chOff x="2520950" y="4868193"/>
                    <a:chExt cx="6137275" cy="720725"/>
                  </a:xfrm>
                </p:grpSpPr>
                <p:sp>
                  <p:nvSpPr>
                    <p:cNvPr id="150" name="AutoShap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7636" y="4867942"/>
                      <a:ext cx="6140589" cy="722768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D5EBFF"/>
                    </a:solidFill>
                    <a:ln w="19050" algn="ctr">
                      <a:solidFill>
                        <a:srgbClr val="FFFFFF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ko-KR" alt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Gulim" pitchFamily="34" charset="-127"/>
                        <a:ea typeface="Gulim" pitchFamily="34" charset="-127"/>
                        <a:cs typeface="+mn-cs"/>
                      </a:endParaRPr>
                    </a:p>
                  </p:txBody>
                </p:sp>
                <p:sp>
                  <p:nvSpPr>
                    <p:cNvPr id="151" name="AutoShape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2053" y="4982478"/>
                      <a:ext cx="5689846" cy="493696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rgbClr val="FFFFFF">
                        <a:alpha val="45882"/>
                      </a:srgbClr>
                    </a:solidFill>
                    <a:ln w="19050" algn="ctr">
                      <a:solidFill>
                        <a:srgbClr val="FFFFFF"/>
                      </a:solidFill>
                      <a:rou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ko-KR" alt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Gulim" pitchFamily="34" charset="-127"/>
                        <a:ea typeface="Gulim" pitchFamily="34" charset="-127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46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1500288" y="5331928"/>
                  <a:ext cx="1498247" cy="0"/>
                </a:xfrm>
                <a:prstGeom prst="line">
                  <a:avLst/>
                </a:prstGeom>
                <a:noFill/>
                <a:ln w="31750" cap="rnd">
                  <a:solidFill>
                    <a:schemeClr val="bg1">
                      <a:lumMod val="50000"/>
                    </a:schemeClr>
                  </a:solidFill>
                  <a:prstDash val="sysDot"/>
                  <a:round/>
                  <a:head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1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  <p:sp>
              <p:nvSpPr>
                <p:cNvPr id="147" name="Oval 151"/>
                <p:cNvSpPr>
                  <a:spLocks noChangeArrowheads="1"/>
                </p:cNvSpPr>
                <p:nvPr/>
              </p:nvSpPr>
              <p:spPr bwMode="auto">
                <a:xfrm>
                  <a:off x="1252697" y="5063630"/>
                  <a:ext cx="169822" cy="1696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ko-KR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itchFamily="34" charset="-127"/>
                    <a:ea typeface="Gulim" pitchFamily="34" charset="-127"/>
                    <a:cs typeface="+mn-cs"/>
                  </a:endParaRPr>
                </a:p>
              </p:txBody>
            </p:sp>
          </p:grpSp>
          <p:sp>
            <p:nvSpPr>
              <p:cNvPr id="7188" name="TextBox 166"/>
              <p:cNvSpPr txBox="1"/>
              <p:nvPr/>
            </p:nvSpPr>
            <p:spPr>
              <a:xfrm>
                <a:off x="1084716" y="4481988"/>
                <a:ext cx="792162" cy="65936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1600" dirty="0">
                    <a:latin typeface="Arial" panose="020B0604020202020204" pitchFamily="34" charset="0"/>
                  </a:rPr>
                  <a:t>10.3.8</a:t>
                </a:r>
                <a:endParaRPr lang="zh-CN" altLang="en-US" sz="16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189" name="TextBox 171"/>
              <p:cNvSpPr txBox="1"/>
              <p:nvPr/>
            </p:nvSpPr>
            <p:spPr>
              <a:xfrm>
                <a:off x="3213100" y="4502366"/>
                <a:ext cx="2068513" cy="65936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animation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属性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7184" name="图片 16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857375"/>
            <a:ext cx="1633538" cy="5238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9025" y="2605088"/>
            <a:ext cx="4316413" cy="3236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标题 1"/>
          <p:cNvSpPr/>
          <p:nvPr/>
        </p:nvSpPr>
        <p:spPr>
          <a:xfrm>
            <a:off x="1633538" y="263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章节概要</a:t>
            </a:r>
            <a:endParaRPr lang="zh-CN" altLang="en-US" sz="36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8196" name="组合 11"/>
          <p:cNvGrpSpPr/>
          <p:nvPr/>
        </p:nvGrpSpPr>
        <p:grpSpPr>
          <a:xfrm>
            <a:off x="736600" y="1320800"/>
            <a:ext cx="7764463" cy="2133600"/>
            <a:chOff x="698500" y="1193800"/>
            <a:chExt cx="7764655" cy="2133600"/>
          </a:xfrm>
        </p:grpSpPr>
        <p:sp>
          <p:nvSpPr>
            <p:cNvPr id="13" name="圆角矩形标注 8"/>
            <p:cNvSpPr/>
            <p:nvPr/>
          </p:nvSpPr>
          <p:spPr bwMode="auto">
            <a:xfrm>
              <a:off x="698500" y="1193800"/>
              <a:ext cx="7764655" cy="2133600"/>
            </a:xfrm>
            <a:custGeom>
              <a:avLst/>
              <a:gdLst>
                <a:gd name="connsiteX0" fmla="*/ 0 w 7764655"/>
                <a:gd name="connsiteY0" fmla="*/ 262472 h 1574800"/>
                <a:gd name="connsiteX1" fmla="*/ 262472 w 7764655"/>
                <a:gd name="connsiteY1" fmla="*/ 0 h 1574800"/>
                <a:gd name="connsiteX2" fmla="*/ 1294109 w 7764655"/>
                <a:gd name="connsiteY2" fmla="*/ 0 h 1574800"/>
                <a:gd name="connsiteX3" fmla="*/ 1294109 w 7764655"/>
                <a:gd name="connsiteY3" fmla="*/ 0 h 1574800"/>
                <a:gd name="connsiteX4" fmla="*/ 3235273 w 7764655"/>
                <a:gd name="connsiteY4" fmla="*/ 0 h 1574800"/>
                <a:gd name="connsiteX5" fmla="*/ 7502183 w 7764655"/>
                <a:gd name="connsiteY5" fmla="*/ 0 h 1574800"/>
                <a:gd name="connsiteX6" fmla="*/ 7764655 w 7764655"/>
                <a:gd name="connsiteY6" fmla="*/ 262472 h 1574800"/>
                <a:gd name="connsiteX7" fmla="*/ 7764655 w 7764655"/>
                <a:gd name="connsiteY7" fmla="*/ 918633 h 1574800"/>
                <a:gd name="connsiteX8" fmla="*/ 7764655 w 7764655"/>
                <a:gd name="connsiteY8" fmla="*/ 918633 h 1574800"/>
                <a:gd name="connsiteX9" fmla="*/ 7764655 w 7764655"/>
                <a:gd name="connsiteY9" fmla="*/ 1312333 h 1574800"/>
                <a:gd name="connsiteX10" fmla="*/ 7764655 w 7764655"/>
                <a:gd name="connsiteY10" fmla="*/ 1312328 h 1574800"/>
                <a:gd name="connsiteX11" fmla="*/ 7502183 w 7764655"/>
                <a:gd name="connsiteY11" fmla="*/ 1574800 h 1574800"/>
                <a:gd name="connsiteX12" fmla="*/ 3235273 w 7764655"/>
                <a:gd name="connsiteY12" fmla="*/ 1574800 h 1574800"/>
                <a:gd name="connsiteX13" fmla="*/ 2264717 w 7764655"/>
                <a:gd name="connsiteY13" fmla="*/ 1771650 h 1574800"/>
                <a:gd name="connsiteX14" fmla="*/ 1294109 w 7764655"/>
                <a:gd name="connsiteY14" fmla="*/ 1574800 h 1574800"/>
                <a:gd name="connsiteX15" fmla="*/ 262472 w 7764655"/>
                <a:gd name="connsiteY15" fmla="*/ 1574800 h 1574800"/>
                <a:gd name="connsiteX16" fmla="*/ 0 w 7764655"/>
                <a:gd name="connsiteY16" fmla="*/ 1312328 h 1574800"/>
                <a:gd name="connsiteX17" fmla="*/ 0 w 7764655"/>
                <a:gd name="connsiteY17" fmla="*/ 1312333 h 1574800"/>
                <a:gd name="connsiteX18" fmla="*/ 0 w 7764655"/>
                <a:gd name="connsiteY18" fmla="*/ 918633 h 1574800"/>
                <a:gd name="connsiteX19" fmla="*/ 0 w 7764655"/>
                <a:gd name="connsiteY19" fmla="*/ 918633 h 1574800"/>
                <a:gd name="connsiteX20" fmla="*/ 0 w 7764655"/>
                <a:gd name="connsiteY20" fmla="*/ 262472 h 1574800"/>
                <a:gd name="connsiteX0-1" fmla="*/ 0 w 7764655"/>
                <a:gd name="connsiteY0-2" fmla="*/ 262472 h 1771650"/>
                <a:gd name="connsiteX1-3" fmla="*/ 262472 w 7764655"/>
                <a:gd name="connsiteY1-4" fmla="*/ 0 h 1771650"/>
                <a:gd name="connsiteX2-5" fmla="*/ 1294109 w 7764655"/>
                <a:gd name="connsiteY2-6" fmla="*/ 0 h 1771650"/>
                <a:gd name="connsiteX3-7" fmla="*/ 1294109 w 7764655"/>
                <a:gd name="connsiteY3-8" fmla="*/ 0 h 1771650"/>
                <a:gd name="connsiteX4-9" fmla="*/ 3235273 w 7764655"/>
                <a:gd name="connsiteY4-10" fmla="*/ 0 h 1771650"/>
                <a:gd name="connsiteX5-11" fmla="*/ 7502183 w 7764655"/>
                <a:gd name="connsiteY5-12" fmla="*/ 0 h 1771650"/>
                <a:gd name="connsiteX6-13" fmla="*/ 7764655 w 7764655"/>
                <a:gd name="connsiteY6-14" fmla="*/ 262472 h 1771650"/>
                <a:gd name="connsiteX7-15" fmla="*/ 7764655 w 7764655"/>
                <a:gd name="connsiteY7-16" fmla="*/ 918633 h 1771650"/>
                <a:gd name="connsiteX8-17" fmla="*/ 7764655 w 7764655"/>
                <a:gd name="connsiteY8-18" fmla="*/ 918633 h 1771650"/>
                <a:gd name="connsiteX9-19" fmla="*/ 7764655 w 7764655"/>
                <a:gd name="connsiteY9-20" fmla="*/ 1312333 h 1771650"/>
                <a:gd name="connsiteX10-21" fmla="*/ 7764655 w 7764655"/>
                <a:gd name="connsiteY10-22" fmla="*/ 1312328 h 1771650"/>
                <a:gd name="connsiteX11-23" fmla="*/ 7502183 w 7764655"/>
                <a:gd name="connsiteY11-24" fmla="*/ 1574800 h 1771650"/>
                <a:gd name="connsiteX12-25" fmla="*/ 2066873 w 7764655"/>
                <a:gd name="connsiteY12-26" fmla="*/ 1562100 h 1771650"/>
                <a:gd name="connsiteX13-27" fmla="*/ 2264717 w 7764655"/>
                <a:gd name="connsiteY13-28" fmla="*/ 1771650 h 1771650"/>
                <a:gd name="connsiteX14-29" fmla="*/ 1294109 w 7764655"/>
                <a:gd name="connsiteY14-30" fmla="*/ 1574800 h 1771650"/>
                <a:gd name="connsiteX15-31" fmla="*/ 262472 w 7764655"/>
                <a:gd name="connsiteY15-32" fmla="*/ 1574800 h 1771650"/>
                <a:gd name="connsiteX16-33" fmla="*/ 0 w 7764655"/>
                <a:gd name="connsiteY16-34" fmla="*/ 1312328 h 1771650"/>
                <a:gd name="connsiteX17-35" fmla="*/ 0 w 7764655"/>
                <a:gd name="connsiteY17-36" fmla="*/ 1312333 h 1771650"/>
                <a:gd name="connsiteX18-37" fmla="*/ 0 w 7764655"/>
                <a:gd name="connsiteY18-38" fmla="*/ 918633 h 1771650"/>
                <a:gd name="connsiteX19-39" fmla="*/ 0 w 7764655"/>
                <a:gd name="connsiteY19-40" fmla="*/ 918633 h 1771650"/>
                <a:gd name="connsiteX20-41" fmla="*/ 0 w 7764655"/>
                <a:gd name="connsiteY20-42" fmla="*/ 262472 h 1771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7764655" h="1771650">
                  <a:moveTo>
                    <a:pt x="0" y="262472"/>
                  </a:moveTo>
                  <a:cubicBezTo>
                    <a:pt x="0" y="117513"/>
                    <a:pt x="117513" y="0"/>
                    <a:pt x="262472" y="0"/>
                  </a:cubicBezTo>
                  <a:lnTo>
                    <a:pt x="1294109" y="0"/>
                  </a:lnTo>
                  <a:lnTo>
                    <a:pt x="1294109" y="0"/>
                  </a:lnTo>
                  <a:lnTo>
                    <a:pt x="3235273" y="0"/>
                  </a:lnTo>
                  <a:lnTo>
                    <a:pt x="7502183" y="0"/>
                  </a:lnTo>
                  <a:cubicBezTo>
                    <a:pt x="7647142" y="0"/>
                    <a:pt x="7764655" y="117513"/>
                    <a:pt x="7764655" y="262472"/>
                  </a:cubicBezTo>
                  <a:lnTo>
                    <a:pt x="7764655" y="918633"/>
                  </a:lnTo>
                  <a:lnTo>
                    <a:pt x="7764655" y="918633"/>
                  </a:lnTo>
                  <a:lnTo>
                    <a:pt x="7764655" y="1312333"/>
                  </a:lnTo>
                  <a:lnTo>
                    <a:pt x="7764655" y="1312328"/>
                  </a:lnTo>
                  <a:cubicBezTo>
                    <a:pt x="7764655" y="1457287"/>
                    <a:pt x="7647142" y="1574800"/>
                    <a:pt x="7502183" y="1574800"/>
                  </a:cubicBezTo>
                  <a:lnTo>
                    <a:pt x="2066873" y="1562100"/>
                  </a:lnTo>
                  <a:lnTo>
                    <a:pt x="2264717" y="1771650"/>
                  </a:lnTo>
                  <a:lnTo>
                    <a:pt x="1294109" y="1574800"/>
                  </a:lnTo>
                  <a:lnTo>
                    <a:pt x="262472" y="1574800"/>
                  </a:lnTo>
                  <a:cubicBezTo>
                    <a:pt x="117513" y="1574800"/>
                    <a:pt x="0" y="1457287"/>
                    <a:pt x="0" y="1312328"/>
                  </a:cubicBezTo>
                  <a:lnTo>
                    <a:pt x="0" y="1312333"/>
                  </a:lnTo>
                  <a:lnTo>
                    <a:pt x="0" y="918633"/>
                  </a:lnTo>
                  <a:lnTo>
                    <a:pt x="0" y="918633"/>
                  </a:lnTo>
                  <a:lnTo>
                    <a:pt x="0" y="262472"/>
                  </a:lnTo>
                  <a:close/>
                </a:path>
              </a:pathLst>
            </a:custGeom>
            <a:solidFill>
              <a:schemeClr val="bg1"/>
            </a:solidFill>
            <a:ln w="285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201" name="矩形 7"/>
            <p:cNvSpPr/>
            <p:nvPr/>
          </p:nvSpPr>
          <p:spPr>
            <a:xfrm>
              <a:off x="824904" y="1369139"/>
              <a:ext cx="7486038" cy="14773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在传统的</a:t>
              </a:r>
              <a:r>
                <a:rPr lang="en-US" altLang="zh-CN" sz="20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Web</a:t>
              </a:r>
              <a:r>
                <a:rPr lang="zh-CN" altLang="en-US" sz="20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中，当网页中需要显示</a:t>
              </a:r>
              <a:r>
                <a:rPr lang="zh-CN" altLang="en-US" sz="20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动画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或</a:t>
              </a:r>
              <a:r>
                <a:rPr lang="zh-CN" altLang="en-US" sz="20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特效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时，需要使用</a:t>
              </a:r>
              <a:r>
                <a:rPr lang="en-US" altLang="zh-CN" sz="20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JavaScript</a:t>
              </a:r>
              <a:r>
                <a:rPr lang="zh-CN" altLang="en-US" sz="20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脚本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或者</a:t>
              </a:r>
              <a:r>
                <a:rPr lang="en-US" altLang="zh-CN" sz="20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Flash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来实现。在</a:t>
              </a:r>
              <a:r>
                <a:rPr lang="en-US" altLang="zh-CN" sz="20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CSS3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中，提供了对动画的强大支持，可以实现</a:t>
              </a:r>
              <a:r>
                <a:rPr lang="zh-CN" altLang="en-US" sz="20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旋转、缩放、移动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zh-CN" altLang="en-US" sz="2000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过渡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等效果。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5835650"/>
            <a:ext cx="9144000" cy="1036638"/>
            <a:chOff x="0" y="5836044"/>
            <a:chExt cx="9144000" cy="1036469"/>
          </a:xfrm>
        </p:grpSpPr>
        <p:sp>
          <p:nvSpPr>
            <p:cNvPr id="3" name="矩形 2"/>
            <p:cNvSpPr/>
            <p:nvPr/>
          </p:nvSpPr>
          <p:spPr bwMode="auto">
            <a:xfrm>
              <a:off x="0" y="5836044"/>
              <a:ext cx="9144000" cy="1036469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  <a:lumMod val="57000"/>
                    <a:alpha val="0"/>
                  </a:schemeClr>
                </a:gs>
                <a:gs pos="50000">
                  <a:srgbClr val="00B0F0">
                    <a:lumMod val="73000"/>
                    <a:lumOff val="27000"/>
                  </a:srgbClr>
                </a:gs>
                <a:gs pos="100000">
                  <a:schemeClr val="accent1">
                    <a:shade val="100000"/>
                    <a:satMod val="115000"/>
                    <a:alpha val="0"/>
                  </a:schemeClr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199" name="矩形 3"/>
            <p:cNvSpPr/>
            <p:nvPr/>
          </p:nvSpPr>
          <p:spPr>
            <a:xfrm>
              <a:off x="736600" y="6068694"/>
              <a:ext cx="7636242" cy="4591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本章将对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CSS3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中的过渡、变形和动画进行详细讲解。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1966913"/>
            <a:ext cx="4424363" cy="3700462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9219" name="标题 1"/>
          <p:cNvSpPr/>
          <p:nvPr/>
        </p:nvSpPr>
        <p:spPr>
          <a:xfrm>
            <a:off x="1635125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10.1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过渡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5" name="圆角矩形标注 14"/>
          <p:cNvSpPr/>
          <p:nvPr/>
        </p:nvSpPr>
        <p:spPr bwMode="auto">
          <a:xfrm rot="16200000" flipH="1">
            <a:off x="512763" y="1719263"/>
            <a:ext cx="3700463" cy="4195763"/>
          </a:xfrm>
          <a:prstGeom prst="wedgeRoundRectCallout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1" name="矩形 4"/>
          <p:cNvSpPr/>
          <p:nvPr/>
        </p:nvSpPr>
        <p:spPr>
          <a:xfrm>
            <a:off x="525463" y="2265363"/>
            <a:ext cx="3703637" cy="300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CSS3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提供了强大的</a:t>
            </a:r>
            <a:r>
              <a:rPr lang="zh-CN" altLang="en-US" sz="21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过渡属性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，它可以在不使用</a:t>
            </a:r>
            <a:r>
              <a:rPr lang="en-US" altLang="zh-CN" sz="21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Flash</a:t>
            </a:r>
            <a:r>
              <a:rPr lang="zh-CN" altLang="en-US" sz="21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动画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sz="21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JavaScript</a:t>
            </a:r>
            <a:r>
              <a:rPr lang="zh-CN" altLang="en-US" sz="21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脚本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的情况下，为元素从一种样式转变为另一种样式时添加效果，例如</a:t>
            </a:r>
            <a:r>
              <a:rPr lang="zh-CN" altLang="en-US" sz="21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渐显、渐弱、动画快慢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等。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242" name="组合 2"/>
          <p:cNvGrpSpPr/>
          <p:nvPr/>
        </p:nvGrpSpPr>
        <p:grpSpPr>
          <a:xfrm>
            <a:off x="0" y="969963"/>
            <a:ext cx="9144000" cy="1028700"/>
            <a:chOff x="0" y="969963"/>
            <a:chExt cx="9144000" cy="1028700"/>
          </a:xfrm>
        </p:grpSpPr>
        <p:sp>
          <p:nvSpPr>
            <p:cNvPr id="18" name="矩形 17"/>
            <p:cNvSpPr/>
            <p:nvPr/>
          </p:nvSpPr>
          <p:spPr bwMode="auto">
            <a:xfrm>
              <a:off x="0" y="969963"/>
              <a:ext cx="9144000" cy="792272"/>
            </a:xfrm>
            <a:prstGeom prst="rect">
              <a:avLst/>
            </a:prstGeom>
            <a:gradFill>
              <a:gsLst>
                <a:gs pos="100000">
                  <a:srgbClr val="00B0F0">
                    <a:alpha val="0"/>
                  </a:srgbClr>
                </a:gs>
                <a:gs pos="0">
                  <a:srgbClr val="D1ECFF">
                    <a:alpha val="0"/>
                  </a:srgbClr>
                </a:gs>
                <a:gs pos="49000">
                  <a:srgbClr val="D1ECFF"/>
                </a:gs>
              </a:gsLst>
              <a:lin ang="0" scaled="0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0274" name="Picture 2" descr="C:\Documents and Settings\Administrator\桌面\小人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125" y="970442"/>
              <a:ext cx="1323975" cy="1028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243" name="矩形 23"/>
          <p:cNvSpPr/>
          <p:nvPr/>
        </p:nvSpPr>
        <p:spPr>
          <a:xfrm>
            <a:off x="2957513" y="1081088"/>
            <a:ext cx="6007100" cy="661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transition-property</a:t>
            </a:r>
            <a:r>
              <a:rPr lang="zh-CN" altLang="en-US" sz="28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endParaRPr lang="zh-CN" altLang="en-US" sz="28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4" name="TextBox 1"/>
          <p:cNvSpPr txBox="1"/>
          <p:nvPr/>
        </p:nvSpPr>
        <p:spPr>
          <a:xfrm>
            <a:off x="1670050" y="1244600"/>
            <a:ext cx="12747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10.1.1</a:t>
            </a:r>
            <a:endParaRPr lang="zh-CN" altLang="en-US" sz="28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4213" y="2024063"/>
            <a:ext cx="8459787" cy="554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transition-property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属性用于指定应用过渡效果的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CSS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的名称。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41363" y="2682875"/>
            <a:ext cx="7721600" cy="1343025"/>
            <a:chOff x="740681" y="1966911"/>
            <a:chExt cx="7723108" cy="1342865"/>
          </a:xfrm>
        </p:grpSpPr>
        <p:grpSp>
          <p:nvGrpSpPr>
            <p:cNvPr id="10265" name="组合 51"/>
            <p:cNvGrpSpPr/>
            <p:nvPr/>
          </p:nvGrpSpPr>
          <p:grpSpPr>
            <a:xfrm>
              <a:off x="740681" y="1966911"/>
              <a:ext cx="7723108" cy="1342865"/>
              <a:chOff x="740681" y="1966911"/>
              <a:chExt cx="7723108" cy="1342865"/>
            </a:xfrm>
          </p:grpSpPr>
          <p:grpSp>
            <p:nvGrpSpPr>
              <p:cNvPr id="10267" name="组合 72"/>
              <p:cNvGrpSpPr/>
              <p:nvPr/>
            </p:nvGrpSpPr>
            <p:grpSpPr>
              <a:xfrm>
                <a:off x="740681" y="1966911"/>
                <a:ext cx="7723108" cy="1342865"/>
                <a:chOff x="3957026" y="2388304"/>
                <a:chExt cx="12101423" cy="2084835"/>
              </a:xfrm>
            </p:grpSpPr>
            <p:sp>
              <p:nvSpPr>
                <p:cNvPr id="16" name="矩形 15"/>
                <p:cNvSpPr/>
                <p:nvPr/>
              </p:nvSpPr>
              <p:spPr>
                <a:xfrm>
                  <a:off x="3957026" y="2735777"/>
                  <a:ext cx="12101423" cy="1737362"/>
                </a:xfrm>
                <a:prstGeom prst="rect">
                  <a:avLst/>
                </a:prstGeom>
                <a:ln w="9525">
                  <a:solidFill>
                    <a:srgbClr val="00B0F0"/>
                  </a:solidFill>
                </a:ln>
              </p:spPr>
              <p:style>
                <a:lnRef idx="2">
                  <a:schemeClr val="accent4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4631262" y="2388304"/>
                  <a:ext cx="3445821" cy="576656"/>
                </a:xfrm>
                <a:custGeom>
                  <a:avLst/>
                  <a:gdLst>
                    <a:gd name="connsiteX0" fmla="*/ 0 w 4267200"/>
                    <a:gd name="connsiteY0" fmla="*/ 201820 h 1210897"/>
                    <a:gd name="connsiteX1" fmla="*/ 201820 w 4267200"/>
                    <a:gd name="connsiteY1" fmla="*/ 0 h 1210897"/>
                    <a:gd name="connsiteX2" fmla="*/ 4065380 w 4267200"/>
                    <a:gd name="connsiteY2" fmla="*/ 0 h 1210897"/>
                    <a:gd name="connsiteX3" fmla="*/ 4267200 w 4267200"/>
                    <a:gd name="connsiteY3" fmla="*/ 201820 h 1210897"/>
                    <a:gd name="connsiteX4" fmla="*/ 4267200 w 4267200"/>
                    <a:gd name="connsiteY4" fmla="*/ 1009077 h 1210897"/>
                    <a:gd name="connsiteX5" fmla="*/ 4065380 w 4267200"/>
                    <a:gd name="connsiteY5" fmla="*/ 1210897 h 1210897"/>
                    <a:gd name="connsiteX6" fmla="*/ 201820 w 4267200"/>
                    <a:gd name="connsiteY6" fmla="*/ 1210897 h 1210897"/>
                    <a:gd name="connsiteX7" fmla="*/ 0 w 4267200"/>
                    <a:gd name="connsiteY7" fmla="*/ 1009077 h 1210897"/>
                    <a:gd name="connsiteX8" fmla="*/ 0 w 4267200"/>
                    <a:gd name="connsiteY8" fmla="*/ 201820 h 121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67200" h="1210897">
                      <a:moveTo>
                        <a:pt x="0" y="201820"/>
                      </a:moveTo>
                      <a:cubicBezTo>
                        <a:pt x="0" y="90358"/>
                        <a:pt x="90358" y="0"/>
                        <a:pt x="201820" y="0"/>
                      </a:cubicBezTo>
                      <a:lnTo>
                        <a:pt x="4065380" y="0"/>
                      </a:lnTo>
                      <a:cubicBezTo>
                        <a:pt x="4176842" y="0"/>
                        <a:pt x="4267200" y="90358"/>
                        <a:pt x="4267200" y="201820"/>
                      </a:cubicBezTo>
                      <a:lnTo>
                        <a:pt x="4267200" y="1009077"/>
                      </a:lnTo>
                      <a:cubicBezTo>
                        <a:pt x="4267200" y="1120539"/>
                        <a:pt x="4176842" y="1210897"/>
                        <a:pt x="4065380" y="1210897"/>
                      </a:cubicBezTo>
                      <a:lnTo>
                        <a:pt x="201820" y="1210897"/>
                      </a:lnTo>
                      <a:cubicBezTo>
                        <a:pt x="90358" y="1210897"/>
                        <a:pt x="0" y="1120539"/>
                        <a:pt x="0" y="1009077"/>
                      </a:cubicBezTo>
                      <a:lnTo>
                        <a:pt x="0" y="20182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</p:spPr>
              <p:style>
                <a:lnRef idx="3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4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accent4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220401" tIns="59111" rIns="220401" bIns="59111" spcCol="1270" anchor="ctr"/>
                <a:lstStyle/>
                <a:p>
                  <a:pPr marL="0" marR="0" lvl="0" indent="0" algn="l" defTabSz="2889250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6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268" name="矩形 75"/>
              <p:cNvSpPr/>
              <p:nvPr/>
            </p:nvSpPr>
            <p:spPr>
              <a:xfrm>
                <a:off x="1238013" y="1976436"/>
                <a:ext cx="2109788" cy="3683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基本语法格式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266" name="矩形 5"/>
            <p:cNvSpPr/>
            <p:nvPr/>
          </p:nvSpPr>
          <p:spPr>
            <a:xfrm>
              <a:off x="1048304" y="2526012"/>
              <a:ext cx="7270498" cy="4588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transition-property: none | all | property;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741363" y="4305300"/>
          <a:ext cx="7721600" cy="166370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81713"/>
                <a:gridCol w="5739887"/>
              </a:tblGrid>
              <a:tr h="415925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属性值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indent="26797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描述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8" marR="68578" marT="0" marB="0" anchor="ctr"/>
                </a:tc>
              </a:tr>
              <a:tr h="415925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none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没有属性会获得过渡效果。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8" marR="68578" marT="0" marB="0" anchor="ctr"/>
                </a:tc>
              </a:tr>
              <a:tr h="415925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all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</a:rPr>
                        <a:t>所有属性都将</a:t>
                      </a:r>
                      <a:r>
                        <a:rPr lang="zh-CN" sz="1400" kern="100">
                          <a:effectLst/>
                        </a:rPr>
                        <a:t>获得过渡效果</a:t>
                      </a:r>
                      <a:r>
                        <a:rPr lang="zh-CN" sz="1400" kern="0">
                          <a:effectLst/>
                        </a:rPr>
                        <a:t>。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8" marR="68578" marT="0" marB="0" anchor="ctr"/>
                </a:tc>
              </a:tr>
              <a:tr h="415925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property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8" marR="68578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定义应用过渡效果的</a:t>
                      </a:r>
                      <a:r>
                        <a:rPr lang="en-US" sz="1400" kern="0" dirty="0">
                          <a:effectLst/>
                        </a:rPr>
                        <a:t>CSS</a:t>
                      </a:r>
                      <a:r>
                        <a:rPr lang="zh-CN" sz="1400" kern="0" dirty="0">
                          <a:effectLst/>
                        </a:rPr>
                        <a:t>属性名称，多个名称之间以逗号分隔。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8" marR="68578" marT="0" marB="0" anchor="ctr"/>
                </a:tc>
              </a:tr>
            </a:tbl>
          </a:graphicData>
        </a:graphic>
      </p:graphicFrame>
      <p:sp>
        <p:nvSpPr>
          <p:cNvPr id="10264" name="标题 1"/>
          <p:cNvSpPr/>
          <p:nvPr/>
        </p:nvSpPr>
        <p:spPr>
          <a:xfrm>
            <a:off x="1635125" y="250825"/>
            <a:ext cx="5148263" cy="7651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10.1  </a:t>
            </a:r>
            <a:r>
              <a:rPr lang="zh-CN" altLang="en-US" sz="40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过渡</a:t>
            </a:r>
            <a:endParaRPr lang="zh-CN" altLang="en-US" sz="40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p="http://schemas.openxmlformats.org/presentationml/2006/main">
  <p:tag name="GENSWF_SLIDE_TITLE" val="第9章 CSS高级应用"/>
  <p:tag name="GENSWF_ADVANCE_TIME" val="0.00"/>
  <p:tag name="ISPRING_SLIDE_INDENT_LEVEL" val="0"/>
  <p:tag name="ISPRING_CUSTOM_TIMING_USED" val="0"/>
</p:tagLst>
</file>

<file path=ppt/tags/tag10.xml><?xml version="1.0" encoding="utf-8"?>
<p:tagLst xmlns:p="http://schemas.openxmlformats.org/presentationml/2006/main">
  <p:tag name="GENSWF_SLIDE_TITLE" val="过渡"/>
  <p:tag name="GENSWF_ADVANCE_TIME" val="0.00"/>
  <p:tag name="ISPRING_SLIDE_INDENT_LEVEL" val="0"/>
  <p:tag name="ISPRING_CUSTOM_TIMING_USED" val="0"/>
</p:tagLst>
</file>

<file path=ppt/tags/tag11.xml><?xml version="1.0" encoding="utf-8"?>
<p:tagLst xmlns:p="http://schemas.openxmlformats.org/presentationml/2006/main">
  <p:tag name="GENSWF_SLIDE_TITLE" val="过渡"/>
  <p:tag name="GENSWF_ADVANCE_TIME" val="0.00"/>
  <p:tag name="ISPRING_SLIDE_INDENT_LEVEL" val="0"/>
  <p:tag name="ISPRING_CUSTOM_TIMING_USED" val="0"/>
</p:tagLst>
</file>

<file path=ppt/tags/tag12.xml><?xml version="1.0" encoding="utf-8"?>
<p:tagLst xmlns:p="http://schemas.openxmlformats.org/presentationml/2006/main">
  <p:tag name="GENSWF_SLIDE_TITLE" val="过渡"/>
  <p:tag name="GENSWF_ADVANCE_TIME" val="0.00"/>
  <p:tag name="ISPRING_SLIDE_INDENT_LEVEL" val="0"/>
  <p:tag name="ISPRING_CUSTOM_TIMING_USED" val="0"/>
</p:tagLst>
</file>

<file path=ppt/tags/tag13.xml><?xml version="1.0" encoding="utf-8"?>
<p:tagLst xmlns:p="http://schemas.openxmlformats.org/presentationml/2006/main">
  <p:tag name="GENSWF_SLIDE_TITLE" val="过渡"/>
  <p:tag name="GENSWF_ADVANCE_TIME" val="0.00"/>
  <p:tag name="ISPRING_SLIDE_INDENT_LEVEL" val="0"/>
  <p:tag name="ISPRING_CUSTOM_TIMING_USED" val="0"/>
</p:tagLst>
</file>

<file path=ppt/tags/tag14.xml><?xml version="1.0" encoding="utf-8"?>
<p:tagLst xmlns:p="http://schemas.openxmlformats.org/presentationml/2006/main">
  <p:tag name="GENSWF_SLIDE_TITLE" val="过渡"/>
  <p:tag name="GENSWF_ADVANCE_TIME" val="0.00"/>
  <p:tag name="ISPRING_SLIDE_INDENT_LEVEL" val="0"/>
  <p:tag name="ISPRING_CUSTOM_TIMING_USED" val="0"/>
</p:tagLst>
</file>

<file path=ppt/tags/tag15.xml><?xml version="1.0" encoding="utf-8"?>
<p:tagLst xmlns:p="http://schemas.openxmlformats.org/presentationml/2006/main">
  <p:tag name="GENSWF_SLIDE_TITLE" val="过渡"/>
  <p:tag name="GENSWF_ADVANCE_TIME" val="0.00"/>
  <p:tag name="ISPRING_SLIDE_INDENT_LEVEL" val="0"/>
  <p:tag name="ISPRING_CUSTOM_TIMING_USED" val="0"/>
</p:tagLst>
</file>

<file path=ppt/tags/tag16.xml><?xml version="1.0" encoding="utf-8"?>
<p:tagLst xmlns:p="http://schemas.openxmlformats.org/presentationml/2006/main">
  <p:tag name="GENSWF_SLIDE_TITLE" val="变形"/>
  <p:tag name="GENSWF_ADVANCE_TIME" val="0.00"/>
  <p:tag name="ISPRING_SLIDE_INDENT_LEVEL" val="0"/>
  <p:tag name="ISPRING_CUSTOM_TIMING_USED" val="0"/>
</p:tagLst>
</file>

<file path=ppt/tags/tag17.xml><?xml version="1.0" encoding="utf-8"?>
<p:tagLst xmlns:p="http://schemas.openxmlformats.org/presentationml/2006/main">
  <p:tag name="GENSWF_SLIDE_TITLE" val="变形"/>
  <p:tag name="GENSWF_ADVANCE_TIME" val="0.00"/>
  <p:tag name="ISPRING_SLIDE_INDENT_LEVEL" val="0"/>
  <p:tag name="ISPRING_CUSTOM_TIMING_USED" val="0"/>
</p:tagLst>
</file>

<file path=ppt/tags/tag18.xml><?xml version="1.0" encoding="utf-8"?>
<p:tagLst xmlns:p="http://schemas.openxmlformats.org/presentationml/2006/main">
  <p:tag name="GENSWF_SLIDE_TITLE" val="变形"/>
  <p:tag name="GENSWF_ADVANCE_TIME" val="0.00"/>
  <p:tag name="ISPRING_SLIDE_INDENT_LEVEL" val="0"/>
  <p:tag name="ISPRING_CUSTOM_TIMING_USED" val="0"/>
</p:tagLst>
</file>

<file path=ppt/tags/tag19.xml><?xml version="1.0" encoding="utf-8"?>
<p:tagLst xmlns:p="http://schemas.openxmlformats.org/presentationml/2006/main">
  <p:tag name="GENSWF_SLIDE_TITLE" val="变形"/>
  <p:tag name="GENSWF_ADVANCE_TIME" val="0.00"/>
  <p:tag name="ISPRING_SLIDE_INDENT_LEVEL" val="0"/>
  <p:tag name="ISPRING_CUSTOM_TIMING_USED" val="0"/>
</p:tagLst>
</file>

<file path=ppt/tags/tag2.xml><?xml version="1.0" encoding="utf-8"?>
<p:tagLst xmlns:p="http://schemas.openxmlformats.org/presentationml/2006/main">
  <p:tag name="GENSWF_SLIDE_TITLE" val="学习目标"/>
  <p:tag name="GENSWF_ADVANCE_TIME" val="0.00"/>
  <p:tag name="ISPRING_SLIDE_INDENT_LEVEL" val="0"/>
  <p:tag name="ISPRING_CUSTOM_TIMING_USED" val="0"/>
</p:tagLst>
</file>

<file path=ppt/tags/tag20.xml><?xml version="1.0" encoding="utf-8"?>
<p:tagLst xmlns:p="http://schemas.openxmlformats.org/presentationml/2006/main">
  <p:tag name="GENSWF_SLIDE_TITLE" val="变形"/>
  <p:tag name="GENSWF_ADVANCE_TIME" val="0.00"/>
  <p:tag name="ISPRING_SLIDE_INDENT_LEVEL" val="0"/>
  <p:tag name="ISPRING_CUSTOM_TIMING_USED" val="0"/>
</p:tagLst>
</file>

<file path=ppt/tags/tag21.xml><?xml version="1.0" encoding="utf-8"?>
<p:tagLst xmlns:p="http://schemas.openxmlformats.org/presentationml/2006/main">
  <p:tag name="GENSWF_SLIDE_TITLE" val="变形"/>
  <p:tag name="GENSWF_ADVANCE_TIME" val="0.00"/>
  <p:tag name="ISPRING_SLIDE_INDENT_LEVEL" val="0"/>
  <p:tag name="ISPRING_CUSTOM_TIMING_USED" val="0"/>
</p:tagLst>
</file>

<file path=ppt/tags/tag22.xml><?xml version="1.0" encoding="utf-8"?>
<p:tagLst xmlns:p="http://schemas.openxmlformats.org/presentationml/2006/main">
  <p:tag name="GENSWF_SLIDE_TITLE" val="变形"/>
  <p:tag name="GENSWF_ADVANCE_TIME" val="0.00"/>
  <p:tag name="ISPRING_SLIDE_INDENT_LEVEL" val="0"/>
  <p:tag name="ISPRING_CUSTOM_TIMING_USED" val="0"/>
</p:tagLst>
</file>

<file path=ppt/tags/tag23.xml><?xml version="1.0" encoding="utf-8"?>
<p:tagLst xmlns:p="http://schemas.openxmlformats.org/presentationml/2006/main">
  <p:tag name="GENSWF_SLIDE_TITLE" val="变形"/>
  <p:tag name="GENSWF_ADVANCE_TIME" val="0.00"/>
  <p:tag name="ISPRING_SLIDE_INDENT_LEVEL" val="0"/>
  <p:tag name="ISPRING_CUSTOM_TIMING_USED" val="0"/>
</p:tagLst>
</file>

<file path=ppt/tags/tag24.xml><?xml version="1.0" encoding="utf-8"?>
<p:tagLst xmlns:p="http://schemas.openxmlformats.org/presentationml/2006/main">
  <p:tag name="GENSWF_SLIDE_TITLE" val="变形"/>
  <p:tag name="GENSWF_ADVANCE_TIME" val="0.00"/>
  <p:tag name="ISPRING_SLIDE_INDENT_LEVEL" val="0"/>
  <p:tag name="ISPRING_CUSTOM_TIMING_USED" val="0"/>
</p:tagLst>
</file>

<file path=ppt/tags/tag25.xml><?xml version="1.0" encoding="utf-8"?>
<p:tagLst xmlns:p="http://schemas.openxmlformats.org/presentationml/2006/main">
  <p:tag name="GENSWF_SLIDE_TITLE" val="变形"/>
  <p:tag name="GENSWF_ADVANCE_TIME" val="0.00"/>
  <p:tag name="ISPRING_SLIDE_INDENT_LEVEL" val="0"/>
  <p:tag name="ISPRING_CUSTOM_TIMING_USED" val="0"/>
</p:tagLst>
</file>

<file path=ppt/tags/tag26.xml><?xml version="1.0" encoding="utf-8"?>
<p:tagLst xmlns:p="http://schemas.openxmlformats.org/presentationml/2006/main">
  <p:tag name="GENSWF_SLIDE_TITLE" val="变形"/>
  <p:tag name="GENSWF_ADVANCE_TIME" val="0.00"/>
  <p:tag name="ISPRING_SLIDE_INDENT_LEVEL" val="0"/>
  <p:tag name="ISPRING_CUSTOM_TIMING_USED" val="0"/>
</p:tagLst>
</file>

<file path=ppt/tags/tag27.xml><?xml version="1.0" encoding="utf-8"?>
<p:tagLst xmlns:p="http://schemas.openxmlformats.org/presentationml/2006/main">
  <p:tag name="GENSWF_SLIDE_TITLE" val="变形"/>
  <p:tag name="GENSWF_ADVANCE_TIME" val="0.00"/>
  <p:tag name="ISPRING_SLIDE_INDENT_LEVEL" val="0"/>
  <p:tag name="ISPRING_CUSTOM_TIMING_USED" val="0"/>
</p:tagLst>
</file>

<file path=ppt/tags/tag28.xml><?xml version="1.0" encoding="utf-8"?>
<p:tagLst xmlns:p="http://schemas.openxmlformats.org/presentationml/2006/main">
  <p:tag name="GENSWF_SLIDE_TITLE" val="变形"/>
  <p:tag name="GENSWF_ADVANCE_TIME" val="0.00"/>
  <p:tag name="ISPRING_SLIDE_INDENT_LEVEL" val="0"/>
  <p:tag name="ISPRING_CUSTOM_TIMING_USED" val="0"/>
</p:tagLst>
</file>

<file path=ppt/tags/tag29.xml><?xml version="1.0" encoding="utf-8"?>
<p:tagLst xmlns:p="http://schemas.openxmlformats.org/presentationml/2006/main">
  <p:tag name="GENSWF_SLIDE_TITLE" val="变形"/>
  <p:tag name="GENSWF_ADVANCE_TIME" val="0.00"/>
  <p:tag name="ISPRING_SLIDE_INDENT_LEVEL" val="0"/>
  <p:tag name="ISPRING_CUSTOM_TIMING_USED" val="0"/>
</p:tagLst>
</file>

<file path=ppt/tags/tag3.xml><?xml version="1.0" encoding="utf-8"?>
<p:tagLst xmlns:p="http://schemas.openxmlformats.org/presentationml/2006/main">
  <p:tag name="GENSWF_SLIDE_TITLE" val="目录"/>
  <p:tag name="GENSWF_ADVANCE_TIME" val="0.00"/>
  <p:tag name="ISPRING_SLIDE_INDENT_LEVEL" val="0"/>
  <p:tag name="ISPRING_CUSTOM_TIMING_USED" val="0"/>
</p:tagLst>
</file>

<file path=ppt/tags/tag30.xml><?xml version="1.0" encoding="utf-8"?>
<p:tagLst xmlns:p="http://schemas.openxmlformats.org/presentationml/2006/main">
  <p:tag name="GENSWF_SLIDE_TITLE" val="变形"/>
  <p:tag name="GENSWF_ADVANCE_TIME" val="0.00"/>
  <p:tag name="ISPRING_SLIDE_INDENT_LEVEL" val="0"/>
  <p:tag name="ISPRING_CUSTOM_TIMING_USED" val="0"/>
</p:tagLst>
</file>

<file path=ppt/tags/tag31.xml><?xml version="1.0" encoding="utf-8"?>
<p:tagLst xmlns:p="http://schemas.openxmlformats.org/presentationml/2006/main">
  <p:tag name="GENSWF_SLIDE_TITLE" val="变形"/>
  <p:tag name="GENSWF_ADVANCE_TIME" val="0.00"/>
  <p:tag name="ISPRING_SLIDE_INDENT_LEVEL" val="0"/>
  <p:tag name="ISPRING_CUSTOM_TIMING_USED" val="0"/>
</p:tagLst>
</file>

<file path=ppt/tags/tag32.xml><?xml version="1.0" encoding="utf-8"?>
<p:tagLst xmlns:p="http://schemas.openxmlformats.org/presentationml/2006/main">
  <p:tag name="GENSWF_SLIDE_TITLE" val="变形"/>
  <p:tag name="GENSWF_ADVANCE_TIME" val="0.00"/>
  <p:tag name="ISPRING_SLIDE_INDENT_LEVEL" val="0"/>
  <p:tag name="ISPRING_CUSTOM_TIMING_USED" val="0"/>
</p:tagLst>
</file>

<file path=ppt/tags/tag33.xml><?xml version="1.0" encoding="utf-8"?>
<p:tagLst xmlns:p="http://schemas.openxmlformats.org/presentationml/2006/main">
  <p:tag name="GENSWF_SLIDE_TITLE" val="变形"/>
  <p:tag name="GENSWF_ADVANCE_TIME" val="0.00"/>
  <p:tag name="ISPRING_SLIDE_INDENT_LEVEL" val="0"/>
  <p:tag name="ISPRING_CUSTOM_TIMING_USED" val="0"/>
</p:tagLst>
</file>

<file path=ppt/tags/tag34.xml><?xml version="1.0" encoding="utf-8"?>
<p:tagLst xmlns:p="http://schemas.openxmlformats.org/presentationml/2006/main">
  <p:tag name="GENSWF_SLIDE_TITLE" val="变形"/>
  <p:tag name="GENSWF_ADVANCE_TIME" val="0.00"/>
  <p:tag name="ISPRING_SLIDE_INDENT_LEVEL" val="0"/>
  <p:tag name="ISPRING_CUSTOM_TIMING_USED" val="0"/>
</p:tagLst>
</file>

<file path=ppt/tags/tag35.xml><?xml version="1.0" encoding="utf-8"?>
<p:tagLst xmlns:p="http://schemas.openxmlformats.org/presentationml/2006/main">
  <p:tag name="GENSWF_SLIDE_TITLE" val="变形"/>
  <p:tag name="GENSWF_ADVANCE_TIME" val="0.00"/>
  <p:tag name="ISPRING_SLIDE_INDENT_LEVEL" val="0"/>
  <p:tag name="ISPRING_CUSTOM_TIMING_USED" val="0"/>
</p:tagLst>
</file>

<file path=ppt/tags/tag36.xml><?xml version="1.0" encoding="utf-8"?>
<p:tagLst xmlns:p="http://schemas.openxmlformats.org/presentationml/2006/main">
  <p:tag name="GENSWF_SLIDE_TITLE" val="变形"/>
  <p:tag name="GENSWF_ADVANCE_TIME" val="0.00"/>
  <p:tag name="ISPRING_SLIDE_INDENT_LEVEL" val="0"/>
  <p:tag name="ISPRING_CUSTOM_TIMING_USED" val="0"/>
</p:tagLst>
</file>

<file path=ppt/tags/tag37.xml><?xml version="1.0" encoding="utf-8"?>
<p:tagLst xmlns:p="http://schemas.openxmlformats.org/presentationml/2006/main">
  <p:tag name="GENSWF_SLIDE_TITLE" val="动画"/>
  <p:tag name="GENSWF_ADVANCE_TIME" val="0.00"/>
  <p:tag name="ISPRING_SLIDE_INDENT_LEVEL" val="0"/>
  <p:tag name="ISPRING_CUSTOM_TIMING_USED" val="0"/>
</p:tagLst>
</file>

<file path=ppt/tags/tag38.xml><?xml version="1.0" encoding="utf-8"?>
<p:tagLst xmlns:p="http://schemas.openxmlformats.org/presentationml/2006/main">
  <p:tag name="GENSWF_SLIDE_TITLE" val="动画"/>
  <p:tag name="GENSWF_ADVANCE_TIME" val="0.00"/>
  <p:tag name="ISPRING_SLIDE_INDENT_LEVEL" val="0"/>
  <p:tag name="ISPRING_CUSTOM_TIMING_USED" val="0"/>
</p:tagLst>
</file>

<file path=ppt/tags/tag39.xml><?xml version="1.0" encoding="utf-8"?>
<p:tagLst xmlns:p="http://schemas.openxmlformats.org/presentationml/2006/main">
  <p:tag name="GENSWF_SLIDE_TITLE" val="动画"/>
  <p:tag name="GENSWF_ADVANCE_TIME" val="0.00"/>
  <p:tag name="ISPRING_SLIDE_INDENT_LEVEL" val="0"/>
  <p:tag name="ISPRING_CUSTOM_TIMING_USED" val="0"/>
</p:tagLst>
</file>

<file path=ppt/tags/tag4.xml><?xml version="1.0" encoding="utf-8"?>
<p:tagLst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40.xml><?xml version="1.0" encoding="utf-8"?>
<p:tagLst xmlns:p="http://schemas.openxmlformats.org/presentationml/2006/main">
  <p:tag name="GENSWF_SLIDE_TITLE" val="动画"/>
  <p:tag name="GENSWF_ADVANCE_TIME" val="0.00"/>
  <p:tag name="ISPRING_SLIDE_INDENT_LEVEL" val="0"/>
  <p:tag name="ISPRING_CUSTOM_TIMING_USED" val="0"/>
</p:tagLst>
</file>

<file path=ppt/tags/tag41.xml><?xml version="1.0" encoding="utf-8"?>
<p:tagLst xmlns:p="http://schemas.openxmlformats.org/presentationml/2006/main">
  <p:tag name="GENSWF_SLIDE_TITLE" val="动画"/>
  <p:tag name="GENSWF_ADVANCE_TIME" val="0.00"/>
  <p:tag name="ISPRING_SLIDE_INDENT_LEVEL" val="0"/>
  <p:tag name="ISPRING_CUSTOM_TIMING_USED" val="0"/>
</p:tagLst>
</file>

<file path=ppt/tags/tag42.xml><?xml version="1.0" encoding="utf-8"?>
<p:tagLst xmlns:p="http://schemas.openxmlformats.org/presentationml/2006/main">
  <p:tag name="GENSWF_SLIDE_TITLE" val="动画"/>
  <p:tag name="GENSWF_ADVANCE_TIME" val="0.00"/>
  <p:tag name="ISPRING_SLIDE_INDENT_LEVEL" val="0"/>
  <p:tag name="ISPRING_CUSTOM_TIMING_USED" val="0"/>
</p:tagLst>
</file>

<file path=ppt/tags/tag43.xml><?xml version="1.0" encoding="utf-8"?>
<p:tagLst xmlns:p="http://schemas.openxmlformats.org/presentationml/2006/main">
  <p:tag name="GENSWF_SLIDE_TITLE" val="动画"/>
  <p:tag name="GENSWF_ADVANCE_TIME" val="0.00"/>
  <p:tag name="ISPRING_SLIDE_INDENT_LEVEL" val="0"/>
  <p:tag name="ISPRING_CUSTOM_TIMING_USED" val="0"/>
</p:tagLst>
</file>

<file path=ppt/tags/tag44.xml><?xml version="1.0" encoding="utf-8"?>
<p:tagLst xmlns:p="http://schemas.openxmlformats.org/presentationml/2006/main">
  <p:tag name="GENSWF_SLIDE_TITLE" val="动画"/>
  <p:tag name="GENSWF_ADVANCE_TIME" val="0.00"/>
  <p:tag name="ISPRING_SLIDE_INDENT_LEVEL" val="0"/>
  <p:tag name="ISPRING_CUSTOM_TIMING_USED" val="0"/>
</p:tagLst>
</file>

<file path=ppt/tags/tag45.xml><?xml version="1.0" encoding="utf-8"?>
<p:tagLst xmlns:p="http://schemas.openxmlformats.org/presentationml/2006/main">
  <p:tag name="GENSWF_SLIDE_TITLE" val="动画"/>
  <p:tag name="GENSWF_ADVANCE_TIME" val="0.00"/>
  <p:tag name="ISPRING_SLIDE_INDENT_LEVEL" val="0"/>
  <p:tag name="ISPRING_CUSTOM_TIMING_USED" val="0"/>
</p:tagLst>
</file>

<file path=ppt/tags/tag46.xml><?xml version="1.0" encoding="utf-8"?>
<p:tagLst xmlns:p="http://schemas.openxmlformats.org/presentationml/2006/main">
  <p:tag name="GENSWF_SLIDE_TITLE" val="动画"/>
  <p:tag name="GENSWF_ADVANCE_TIME" val="0.00"/>
  <p:tag name="ISPRING_SLIDE_INDENT_LEVEL" val="0"/>
  <p:tag name="ISPRING_CUSTOM_TIMING_USED" val="0"/>
</p:tagLst>
</file>

<file path=ppt/tags/tag47.xml><?xml version="1.0" encoding="utf-8"?>
<p:tagLst xmlns:p="http://schemas.openxmlformats.org/presentationml/2006/main">
  <p:tag name="GENSWF_SLIDE_TITLE" val="阶段案例"/>
  <p:tag name="GENSWF_ADVANCE_TIME" val="0.00"/>
  <p:tag name="ISPRING_SLIDE_INDENT_LEVEL" val="0"/>
  <p:tag name="ISPRING_CUSTOM_TIMING_USED" val="0"/>
</p:tagLst>
</file>

<file path=ppt/tags/tag48.xml><?xml version="1.0" encoding="utf-8"?>
<p:tagLst xmlns:p="http://schemas.openxmlformats.org/presentationml/2006/main">
  <p:tag name="COMMONDATA" val="eyJoZGlkIjoiMjY0NTQ2ODBlNzcwZjgzMWNkNThlNGFmZjA5YWVmNTUifQ=="/>
</p:tagLst>
</file>

<file path=ppt/tags/tag5.xml><?xml version="1.0" encoding="utf-8"?>
<p:tagLst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6.xml><?xml version="1.0" encoding="utf-8"?>
<p:tagLst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7.xml><?xml version="1.0" encoding="utf-8"?>
<p:tagLst xmlns:p="http://schemas.openxmlformats.org/presentationml/2006/main">
  <p:tag name="GENSWF_SLIDE_TITLE" val="CSS3高级应用"/>
  <p:tag name="GENSWF_ADVANCE_TIME" val="0.00"/>
  <p:tag name="ISPRING_SLIDE_INDENT_LEVEL" val="0"/>
  <p:tag name="ISPRING_CUSTOM_TIMING_USED" val="0"/>
</p:tagLst>
</file>

<file path=ppt/tags/tag8.xml><?xml version="1.0" encoding="utf-8"?>
<p:tagLst xmlns:p="http://schemas.openxmlformats.org/presentationml/2006/main">
  <p:tag name="GENSWF_SLIDE_TITLE" val="过渡"/>
  <p:tag name="GENSWF_ADVANCE_TIME" val="0.00"/>
  <p:tag name="ISPRING_SLIDE_INDENT_LEVEL" val="0"/>
  <p:tag name="ISPRING_CUSTOM_TIMING_USED" val="0"/>
</p:tagLst>
</file>

<file path=ppt/tags/tag9.xml><?xml version="1.0" encoding="utf-8"?>
<p:tagLst xmlns:p="http://schemas.openxmlformats.org/presentationml/2006/main">
  <p:tag name="GENSWF_SLIDE_TITLE" val="过渡"/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默认设计模板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ACE6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ACE6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7460</Words>
  <Application>WPS 演示</Application>
  <PresentationFormat>全屏显示(4:3)</PresentationFormat>
  <Paragraphs>768</Paragraphs>
  <Slides>48</Slides>
  <Notes>1</Notes>
  <HiddenSlides>3</HiddenSlides>
  <MMClips>0</MMClips>
  <ScaleCrop>false</ScaleCrop>
  <HeadingPairs>
    <vt:vector size="10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48</vt:i4>
      </vt:variant>
      <vt:variant>
        <vt:lpstr>自定义放映</vt:lpstr>
      </vt:variant>
      <vt:variant>
        <vt:i4>1</vt:i4>
      </vt:variant>
    </vt:vector>
  </HeadingPairs>
  <TitlesOfParts>
    <vt:vector size="65" baseType="lpstr">
      <vt:lpstr>Arial</vt:lpstr>
      <vt:lpstr>宋体</vt:lpstr>
      <vt:lpstr>Wingdings</vt:lpstr>
      <vt:lpstr>微软雅黑</vt:lpstr>
      <vt:lpstr>Calibri</vt:lpstr>
      <vt:lpstr>Times New Roman</vt:lpstr>
      <vt:lpstr>Cambria Math</vt:lpstr>
      <vt:lpstr>汉仪综艺体简</vt:lpstr>
      <vt:lpstr>Gulim</vt:lpstr>
      <vt:lpstr>Arial Black</vt:lpstr>
      <vt:lpstr>Arial Unicode MS</vt:lpstr>
      <vt:lpstr>Times New Roman</vt:lpstr>
      <vt:lpstr>Wingdings</vt:lpstr>
      <vt:lpstr>Malgun Gothic</vt:lpstr>
      <vt:lpstr>默认设计模板</vt:lpstr>
      <vt:lpstr>Excel.Chart.8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自定义放映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王哲</dc:creator>
  <cp:lastModifiedBy>娟</cp:lastModifiedBy>
  <cp:revision>296</cp:revision>
  <dcterms:created xsi:type="dcterms:W3CDTF">2013-01-25T01:44:00Z</dcterms:created>
  <dcterms:modified xsi:type="dcterms:W3CDTF">2022-09-14T08:22:40Z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2FE0AB8529174400AA159819C2C56E07</vt:lpwstr>
  </property>
</Properties>
</file>