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xls" ContentType="application/vnd.ms-excel"/>
  <Default Extension="bin" ContentType="application/vnd.openxmlformats-officedocument.oleObject"/>
  <Default Extension="png" ContentType="image/png"/>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3"/>
    <p:sldId id="288" r:id="rId4"/>
    <p:sldId id="257" r:id="rId5"/>
    <p:sldId id="289" r:id="rId6"/>
    <p:sldId id="290" r:id="rId7"/>
    <p:sldId id="291" r:id="rId8"/>
    <p:sldId id="307" r:id="rId9"/>
    <p:sldId id="258" r:id="rId10"/>
    <p:sldId id="261" r:id="rId11"/>
    <p:sldId id="308" r:id="rId12"/>
    <p:sldId id="353" r:id="rId13"/>
    <p:sldId id="354" r:id="rId14"/>
    <p:sldId id="355" r:id="rId15"/>
    <p:sldId id="570" r:id="rId16"/>
    <p:sldId id="356" r:id="rId17"/>
    <p:sldId id="407" r:id="rId18"/>
    <p:sldId id="408" r:id="rId19"/>
    <p:sldId id="409" r:id="rId20"/>
    <p:sldId id="450" r:id="rId21"/>
    <p:sldId id="357" r:id="rId22"/>
    <p:sldId id="358" r:id="rId23"/>
    <p:sldId id="402" r:id="rId24"/>
    <p:sldId id="404" r:id="rId25"/>
    <p:sldId id="359" r:id="rId26"/>
    <p:sldId id="569" r:id="rId27"/>
    <p:sldId id="366" r:id="rId28"/>
    <p:sldId id="360" r:id="rId29"/>
    <p:sldId id="362" r:id="rId30"/>
    <p:sldId id="363" r:id="rId31"/>
    <p:sldId id="406" r:id="rId32"/>
    <p:sldId id="364" r:id="rId34"/>
    <p:sldId id="369" r:id="rId35"/>
    <p:sldId id="403" r:id="rId36"/>
    <p:sldId id="370" r:id="rId37"/>
    <p:sldId id="373" r:id="rId38"/>
    <p:sldId id="374" r:id="rId39"/>
    <p:sldId id="376" r:id="rId40"/>
    <p:sldId id="375" r:id="rId41"/>
    <p:sldId id="371" r:id="rId42"/>
    <p:sldId id="372" r:id="rId43"/>
    <p:sldId id="377" r:id="rId44"/>
    <p:sldId id="571" r:id="rId45"/>
    <p:sldId id="381" r:id="rId46"/>
    <p:sldId id="382" r:id="rId47"/>
    <p:sldId id="383" r:id="rId48"/>
    <p:sldId id="384" r:id="rId49"/>
    <p:sldId id="385" r:id="rId50"/>
    <p:sldId id="639" r:id="rId51"/>
    <p:sldId id="386" r:id="rId52"/>
    <p:sldId id="387" r:id="rId53"/>
    <p:sldId id="390" r:id="rId54"/>
    <p:sldId id="392" r:id="rId55"/>
    <p:sldId id="393" r:id="rId56"/>
    <p:sldId id="394" r:id="rId57"/>
    <p:sldId id="572" r:id="rId58"/>
    <p:sldId id="578" r:id="rId59"/>
    <p:sldId id="579" r:id="rId60"/>
    <p:sldId id="580" r:id="rId61"/>
    <p:sldId id="581" r:id="rId62"/>
    <p:sldId id="491" r:id="rId63"/>
    <p:sldId id="626" r:id="rId64"/>
    <p:sldId id="492" r:id="rId65"/>
    <p:sldId id="627" r:id="rId66"/>
    <p:sldId id="493" r:id="rId67"/>
    <p:sldId id="495" r:id="rId68"/>
    <p:sldId id="628" r:id="rId69"/>
    <p:sldId id="574" r:id="rId70"/>
    <p:sldId id="577" r:id="rId71"/>
    <p:sldId id="576" r:id="rId72"/>
    <p:sldId id="505" r:id="rId73"/>
    <p:sldId id="506" r:id="rId74"/>
    <p:sldId id="352" r:id="rId75"/>
    <p:sldId id="302" r:id="rId76"/>
  </p:sldIdLst>
  <p:sldSz cx="9144000" cy="6858000" type="screen4x3"/>
  <p:notesSz cx="6858000" cy="9144000"/>
  <p:custDataLst>
    <p:tags r:id="rId80"/>
  </p:custDataLst>
  <p:kinsoku lang="zh-CN" invalStChars="!),.:;?]}、。—ˇ¨〃々～‖…’”〕〉》」』〗】∶！＂＇），．：；？］｀｜｝·" invalEndChars="([{‘“〔〈《「『〖【（［｛．·"/>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1369B2"/>
    <a:srgbClr val="576B9D"/>
    <a:srgbClr val="92A1D1"/>
    <a:srgbClr val="BFC6E1"/>
    <a:srgbClr val="6B81BB"/>
    <a:srgbClr val="0969B2"/>
    <a:srgbClr val="00ACE6"/>
    <a:srgbClr val="53B9FF"/>
    <a:srgbClr val="9FD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snapToObjects="1" showGuides="1">
      <p:cViewPr varScale="1">
        <p:scale>
          <a:sx n="84" d="100"/>
          <a:sy n="84" d="100"/>
        </p:scale>
        <p:origin x="-594" y="-78"/>
      </p:cViewPr>
      <p:guideLst>
        <p:guide orient="horz" pos="611"/>
        <p:guide pos="1083"/>
      </p:guideLst>
    </p:cSldViewPr>
  </p:slideViewPr>
  <p:notesTextViewPr>
    <p:cViewPr>
      <p:scale>
        <a:sx n="1" d="1"/>
        <a:sy n="1" d="1"/>
      </p:scale>
      <p:origin x="0" y="0"/>
    </p:cViewPr>
  </p:notesTextViewPr>
  <p:gridSpacing cx="71999" cy="71999"/>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0" Type="http://schemas.openxmlformats.org/officeDocument/2006/relationships/tags" Target="tags/tag11.xml"/><Relationship Id="rId8" Type="http://schemas.openxmlformats.org/officeDocument/2006/relationships/slide" Target="slides/slide6.xml"/><Relationship Id="rId79" Type="http://schemas.openxmlformats.org/officeDocument/2006/relationships/tableStyles" Target="tableStyles.xml"/><Relationship Id="rId78" Type="http://schemas.openxmlformats.org/officeDocument/2006/relationships/viewProps" Target="viewProps.xml"/><Relationship Id="rId77" Type="http://schemas.openxmlformats.org/officeDocument/2006/relationships/presProps" Target="presProps.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notesMaster" Target="notesMasters/notesMaster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buFont typeface="Arial" panose="020B0604020202020204" pitchFamily="34" charset="0"/>
              <a:buNone/>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buFont typeface="Arial" panose="020B0604020202020204" pitchFamily="34" charset="0"/>
              <a:buNone/>
              <a:defRPr sz="1200">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8DE0C1F-7DD6-46F6-9D99-30FB39680251}"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5300" name="Rectangle 4"/>
          <p:cNvSpPr>
            <a:spLocks noGrp="1"/>
          </p:cNvSpPr>
          <p:nvPr>
            <p:ph type="sldImg" idx="2"/>
          </p:nvPr>
        </p:nvSpPr>
        <p:spPr>
          <a:xfrm>
            <a:off x="1143000" y="685800"/>
            <a:ext cx="4572000" cy="3429000"/>
          </a:xfrm>
          <a:prstGeom prst="rect">
            <a:avLst/>
          </a:prstGeom>
          <a:noFill/>
          <a:ln w="9525">
            <a:noFill/>
          </a:ln>
        </p:spPr>
      </p:sp>
      <p:sp>
        <p:nvSpPr>
          <p:cNvPr id="20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0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buFont typeface="Arial" panose="020B0604020202020204" pitchFamily="34" charset="0"/>
              <a:buNone/>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
            <a:pPr lvl="0" algn="r" eaLnBrk="1" hangingPunct="1">
              <a:buNone/>
            </a:pP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A51D9C-74F3-4A50-80CE-FCA0A046984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A51D9C-74F3-4A50-80CE-FCA0A046984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A51D9C-74F3-4A50-80CE-FCA0A046984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A51D9C-74F3-4A50-80CE-FCA0A046984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A51D9C-74F3-4A50-80CE-FCA0A046984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A51D9C-74F3-4A50-80CE-FCA0A046984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A51D9C-74F3-4A50-80CE-FCA0A046984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A51D9C-74F3-4A50-80CE-FCA0A046984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A51D9C-74F3-4A50-80CE-FCA0A046984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矩形 3"/>
          <p:cNvSpPr/>
          <p:nvPr userDrawn="1"/>
        </p:nvSpPr>
        <p:spPr>
          <a:xfrm>
            <a:off x="2816860" y="654050"/>
            <a:ext cx="3535045" cy="795655"/>
          </a:xfrm>
          <a:prstGeom prst="rect">
            <a:avLst/>
          </a:prstGeom>
          <a:solidFill>
            <a:srgbClr val="1369B2"/>
          </a:solidFill>
          <a:ln w="28575" cap="flat" cmpd="sng" algn="ctr">
            <a:solidFill>
              <a:srgbClr val="1369B2"/>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4" name="矩形 1"/>
          <p:cNvSpPr>
            <a:spLocks noChangeArrowheads="1"/>
          </p:cNvSpPr>
          <p:nvPr/>
        </p:nvSpPr>
        <p:spPr bwMode="auto">
          <a:xfrm>
            <a:off x="659448" y="183198"/>
            <a:ext cx="785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 </a:t>
            </a:r>
            <a:endParaRPr kumimoji="0" lang="zh-CN" altLang="en-US" sz="3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矩形 4"/>
          <p:cNvSpPr/>
          <p:nvPr userDrawn="1"/>
        </p:nvSpPr>
        <p:spPr>
          <a:xfrm>
            <a:off x="457200" y="6602095"/>
            <a:ext cx="1296035" cy="237490"/>
          </a:xfrm>
          <a:prstGeom prst="rect">
            <a:avLst/>
          </a:prstGeom>
          <a:solidFill>
            <a:srgbClr val="1369B2"/>
          </a:solidFill>
          <a:ln w="28575" cap="flat" cmpd="sng" algn="ctr">
            <a:solidFill>
              <a:srgbClr val="1369B2"/>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6" name="矩形 5"/>
          <p:cNvSpPr/>
          <p:nvPr userDrawn="1"/>
        </p:nvSpPr>
        <p:spPr>
          <a:xfrm>
            <a:off x="6985" y="5353685"/>
            <a:ext cx="9125585" cy="1485900"/>
          </a:xfrm>
          <a:prstGeom prst="rect">
            <a:avLst/>
          </a:prstGeom>
          <a:solidFill>
            <a:schemeClr val="bg1"/>
          </a:solidFill>
          <a:ln w="28575" cap="flat" cmpd="sng" algn="ctr">
            <a:solidFill>
              <a:schemeClr val="bg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7" name="矩形 6"/>
          <p:cNvSpPr/>
          <p:nvPr userDrawn="1"/>
        </p:nvSpPr>
        <p:spPr>
          <a:xfrm>
            <a:off x="6078855" y="220980"/>
            <a:ext cx="2607945" cy="646430"/>
          </a:xfrm>
          <a:prstGeom prst="rect">
            <a:avLst/>
          </a:prstGeom>
          <a:solidFill>
            <a:schemeClr val="bg1"/>
          </a:solidFill>
          <a:ln w="28575" cap="flat" cmpd="sng" algn="ctr">
            <a:solidFill>
              <a:schemeClr val="bg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8" name="矩形 7"/>
          <p:cNvSpPr/>
          <p:nvPr userDrawn="1"/>
        </p:nvSpPr>
        <p:spPr>
          <a:xfrm>
            <a:off x="231775" y="635"/>
            <a:ext cx="1521460" cy="1034415"/>
          </a:xfrm>
          <a:prstGeom prst="rect">
            <a:avLst/>
          </a:prstGeom>
          <a:solidFill>
            <a:schemeClr val="bg1"/>
          </a:solidFill>
          <a:ln w="28575" cap="flat" cmpd="sng" algn="ctr">
            <a:solidFill>
              <a:schemeClr val="bg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矩形 2"/>
          <p:cNvSpPr/>
          <p:nvPr userDrawn="1"/>
        </p:nvSpPr>
        <p:spPr>
          <a:xfrm>
            <a:off x="2166620" y="1792605"/>
            <a:ext cx="4439920" cy="853440"/>
          </a:xfrm>
          <a:prstGeom prst="rect">
            <a:avLst/>
          </a:prstGeom>
          <a:solidFill>
            <a:schemeClr val="bg1"/>
          </a:solidFill>
          <a:ln w="28575" cap="flat" cmpd="sng" algn="ctr">
            <a:solidFill>
              <a:schemeClr val="bg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2.jpe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5"/>
          <a:stretch>
            <a:fillRect/>
          </a:stretch>
        </a:blipFill>
        <a:effectLst/>
      </p:bgPr>
    </p:bg>
    <p:spTree>
      <p:nvGrpSpPr>
        <p:cNvPr id="1" name=""/>
        <p:cNvGrpSpPr/>
        <p:nvPr/>
      </p:nvGrpSpPr>
      <p:grpSpPr/>
      <p:sp>
        <p:nvSpPr>
          <p:cNvPr id="2" name="矩形 1"/>
          <p:cNvSpPr/>
          <p:nvPr userDrawn="1"/>
        </p:nvSpPr>
        <p:spPr>
          <a:xfrm>
            <a:off x="-635" y="5697855"/>
            <a:ext cx="9129395" cy="1160145"/>
          </a:xfrm>
          <a:prstGeom prst="rect">
            <a:avLst/>
          </a:prstGeom>
          <a:solidFill>
            <a:schemeClr val="bg1"/>
          </a:solidFill>
          <a:ln w="28575" cap="flat" cmpd="sng" algn="ctr">
            <a:solidFill>
              <a:schemeClr val="bg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7" Type="http://schemas.openxmlformats.org/officeDocument/2006/relationships/vmlDrawing" Target="../drawings/vmlDrawing2.vml"/><Relationship Id="rId6"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emf"/><Relationship Id="rId3" Type="http://schemas.openxmlformats.org/officeDocument/2006/relationships/oleObject" Target="../embeddings/oleObject2.bin"/><Relationship Id="rId2" Type="http://schemas.openxmlformats.org/officeDocument/2006/relationships/image" Target="../media/image11.emf"/><Relationship Id="rId1"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oleObject" Target="../embeddings/Workbook1.xls"/></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 Target="slide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image" Target="../media/image14.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slide" Target="slide3.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image" Target="../media/image1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image" Target="../media/image14.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1.wmf"/><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slide" Target="slide3.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image" Target="../media/image14.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www.itcast.cn/images/logo.gif" TargetMode="External"/><Relationship Id="rId1" Type="http://schemas.openxmlformats.org/officeDocument/2006/relationships/image" Target="../media/image14.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slide" Target="slide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7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Text Box 2"/>
          <p:cNvSpPr txBox="1"/>
          <p:nvPr/>
        </p:nvSpPr>
        <p:spPr>
          <a:xfrm>
            <a:off x="1588" y="2641600"/>
            <a:ext cx="9144000" cy="768350"/>
          </a:xfrm>
          <a:prstGeom prst="rect">
            <a:avLst/>
          </a:prstGeom>
          <a:noFill/>
          <a:ln w="9525">
            <a:noFill/>
          </a:ln>
        </p:spPr>
        <p:txBody>
          <a:bodyPr>
            <a:spAutoFit/>
          </a:bodyPr>
          <a:p>
            <a:pPr algn="ctr" eaLnBrk="1" hangingPunct="1">
              <a:lnSpc>
                <a:spcPct val="120000"/>
              </a:lnSpc>
            </a:pPr>
            <a:r>
              <a:rPr lang="zh-CN" altLang="en-US" sz="4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第二章  初识</a:t>
            </a:r>
            <a:r>
              <a:rPr lang="en-US" altLang="zh-CN" sz="4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HTML5</a:t>
            </a:r>
            <a:endParaRPr lang="zh-CN" altLang="en-US" sz="4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TextBox 13"/>
          <p:cNvSpPr>
            <a:spLocks noChangeArrowheads="1"/>
          </p:cNvSpPr>
          <p:nvPr/>
        </p:nvSpPr>
        <p:spPr bwMode="auto">
          <a:xfrm>
            <a:off x="5953125" y="5497513"/>
            <a:ext cx="3111500" cy="9220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285750" marR="0" lvl="0" indent="-285750" algn="l" defTabSz="914400" rtl="0" eaLnBrk="0" fontAlgn="base" latinLnBrk="0" hangingPunct="0">
              <a:lnSpc>
                <a:spcPct val="150000"/>
              </a:lnSpc>
              <a:buClrTx/>
              <a:buSzTx/>
              <a:buFont typeface="Arial" panose="020B0604020202020204" pitchFamily="34" charset="0"/>
              <a:buChar char="•"/>
            </a:pPr>
            <a:r>
              <a:rPr sz="1800" dirty="0">
                <a:solidFill>
                  <a:srgbClr val="92A1D1"/>
                </a:solidFill>
                <a:latin typeface="微软雅黑" panose="020B0503020204020204" pitchFamily="34" charset="-122"/>
                <a:ea typeface="微软雅黑" panose="020B0503020204020204" pitchFamily="34" charset="-122"/>
                <a:sym typeface="+mn-ea"/>
              </a:rPr>
              <a:t>HTML头部相关标签</a:t>
            </a:r>
            <a:endParaRPr kumimoji="0" sz="1800" b="0" i="0" u="none" strike="noStrike" kern="1200" cap="none" spc="0" normalizeH="0" baseline="0" dirty="0">
              <a:solidFill>
                <a:srgbClr val="92A1D1"/>
              </a:solidFill>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l" defTabSz="914400" rtl="0" eaLnBrk="0" fontAlgn="base" latinLnBrk="0" hangingPunct="0">
              <a:lnSpc>
                <a:spcPct val="15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92A1D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052" name="矩形 8"/>
          <p:cNvSpPr/>
          <p:nvPr/>
        </p:nvSpPr>
        <p:spPr>
          <a:xfrm>
            <a:off x="2800350" y="5511800"/>
            <a:ext cx="4572000" cy="922020"/>
          </a:xfrm>
          <a:prstGeom prst="rect">
            <a:avLst/>
          </a:prstGeom>
          <a:noFill/>
          <a:ln w="9525">
            <a:noFill/>
          </a:ln>
        </p:spPr>
        <p:txBody>
          <a:bodyPr>
            <a:spAutoFit/>
          </a:bodyPr>
          <a:p>
            <a:pPr marL="285750" indent="-285750" algn="l">
              <a:lnSpc>
                <a:spcPct val="150000"/>
              </a:lnSpc>
              <a:buClrTx/>
              <a:buSzTx/>
              <a:buFont typeface="Arial" panose="020B0604020202020204" pitchFamily="34" charset="0"/>
              <a:buChar char="•"/>
            </a:pPr>
            <a:r>
              <a:rPr sz="1800" dirty="0">
                <a:solidFill>
                  <a:srgbClr val="92A1D1"/>
                </a:solidFill>
                <a:latin typeface="微软雅黑" panose="020B0503020204020204" pitchFamily="34" charset="-122"/>
                <a:ea typeface="微软雅黑" panose="020B0503020204020204" pitchFamily="34" charset="-122"/>
                <a:sym typeface="+mn-ea"/>
              </a:rPr>
              <a:t>了解HTML</a:t>
            </a:r>
            <a:endParaRPr sz="1800" dirty="0">
              <a:solidFill>
                <a:srgbClr val="92A1D1"/>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lnSpc>
                <a:spcPct val="150000"/>
              </a:lnSpc>
              <a:buFont typeface="Arial" panose="020B0604020202020204" pitchFamily="34" charset="0"/>
              <a:buChar char="•"/>
            </a:pPr>
            <a:r>
              <a:rPr dirty="0">
                <a:solidFill>
                  <a:srgbClr val="92A1D1"/>
                </a:solidFill>
                <a:latin typeface="微软雅黑" panose="020B0503020204020204" pitchFamily="34" charset="-122"/>
                <a:ea typeface="微软雅黑" panose="020B0503020204020204" pitchFamily="34" charset="-122"/>
                <a:sym typeface="微软雅黑" panose="020B0503020204020204" pitchFamily="34" charset="-122"/>
              </a:rPr>
              <a:t>HTML</a:t>
            </a:r>
            <a:r>
              <a:rPr lang="zh-CN" dirty="0">
                <a:solidFill>
                  <a:srgbClr val="92A1D1"/>
                </a:solidFill>
                <a:latin typeface="微软雅黑" panose="020B0503020204020204" pitchFamily="34" charset="-122"/>
                <a:ea typeface="微软雅黑" panose="020B0503020204020204" pitchFamily="34" charset="-122"/>
                <a:sym typeface="微软雅黑" panose="020B0503020204020204" pitchFamily="34" charset="-122"/>
              </a:rPr>
              <a:t>常用</a:t>
            </a:r>
            <a:r>
              <a:rPr dirty="0">
                <a:solidFill>
                  <a:srgbClr val="92A1D1"/>
                </a:solidFill>
                <a:latin typeface="微软雅黑" panose="020B0503020204020204" pitchFamily="34" charset="-122"/>
                <a:ea typeface="微软雅黑" panose="020B0503020204020204" pitchFamily="34" charset="-122"/>
                <a:sym typeface="微软雅黑" panose="020B0503020204020204" pitchFamily="34" charset="-122"/>
              </a:rPr>
              <a:t>文本标签</a:t>
            </a:r>
            <a:endParaRPr dirty="0">
              <a:solidFill>
                <a:srgbClr val="92A1D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053" name="组合 9"/>
          <p:cNvGrpSpPr/>
          <p:nvPr/>
        </p:nvGrpSpPr>
        <p:grpSpPr>
          <a:xfrm>
            <a:off x="1719263" y="5541963"/>
            <a:ext cx="882650" cy="792162"/>
            <a:chOff x="807239" y="5631842"/>
            <a:chExt cx="880957" cy="792000"/>
          </a:xfrm>
        </p:grpSpPr>
        <p:sp>
          <p:nvSpPr>
            <p:cNvPr id="11" name="椭圆 10"/>
            <p:cNvSpPr/>
            <p:nvPr/>
          </p:nvSpPr>
          <p:spPr bwMode="auto">
            <a:xfrm>
              <a:off x="846850" y="5631842"/>
              <a:ext cx="792228" cy="792000"/>
            </a:xfrm>
            <a:prstGeom prst="ellipse">
              <a:avLst/>
            </a:prstGeom>
            <a:solidFill>
              <a:schemeClr val="accent5">
                <a:lumMod val="60000"/>
                <a:lumOff val="40000"/>
              </a:schemeClr>
            </a:solidFill>
            <a:ln w="2857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宋体" panose="02010600030101010101" pitchFamily="2" charset="-122"/>
                <a:cs typeface="+mn-cs"/>
              </a:endParaRPr>
            </a:p>
          </p:txBody>
        </p:sp>
        <p:sp>
          <p:nvSpPr>
            <p:cNvPr id="2055" name="矩形 4"/>
            <p:cNvSpPr/>
            <p:nvPr/>
          </p:nvSpPr>
          <p:spPr>
            <a:xfrm>
              <a:off x="807239" y="5815954"/>
              <a:ext cx="880957" cy="369256"/>
            </a:xfrm>
            <a:prstGeom prst="rect">
              <a:avLst/>
            </a:prstGeom>
            <a:noFill/>
            <a:ln w="9525">
              <a:noFill/>
            </a:ln>
          </p:spPr>
          <p:txBody>
            <a:bodyPr wrap="none">
              <a:spAutoFit/>
            </a:bodyPr>
            <a:p>
              <a:pPr eaLnBrk="1" hangingPunct="1"/>
              <a:r>
                <a:rPr lang="en-US" altLang="zh-CN"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HTML</a:t>
              </a:r>
              <a:endParaRPr lang="zh-CN" altLang="en-US" dirty="0">
                <a:solidFill>
                  <a:schemeClr val="bg1"/>
                </a:solidFill>
                <a:latin typeface="Arial" panose="020B0604020202020204"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500"/>
                                        <p:tgtEl>
                                          <p:spTgt spid="19458"/>
                                        </p:tgtEl>
                                      </p:cBhvr>
                                    </p:animEffect>
                                    <p:anim calcmode="lin" valueType="num">
                                      <p:cBhvr>
                                        <p:cTn id="8" dur="500" fill="hold"/>
                                        <p:tgtEl>
                                          <p:spTgt spid="19458"/>
                                        </p:tgtEl>
                                        <p:attrNameLst>
                                          <p:attrName>ppt_x</p:attrName>
                                        </p:attrNameLst>
                                      </p:cBhvr>
                                      <p:tavLst>
                                        <p:tav tm="0">
                                          <p:val>
                                            <p:strVal val="#ppt_x"/>
                                          </p:val>
                                        </p:tav>
                                        <p:tav tm="100000">
                                          <p:val>
                                            <p:strVal val="#ppt_x"/>
                                          </p:val>
                                        </p:tav>
                                      </p:tavLst>
                                    </p:anim>
                                    <p:anim calcmode="lin" valueType="num">
                                      <p:cBhvr>
                                        <p:cTn id="9" dur="500" fill="hold"/>
                                        <p:tgtEl>
                                          <p:spTgt spid="19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11267"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2.1 HTML5</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的优势</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1268" name="组合 14"/>
          <p:cNvGrpSpPr/>
          <p:nvPr/>
        </p:nvGrpSpPr>
        <p:grpSpPr>
          <a:xfrm>
            <a:off x="438150" y="1319213"/>
            <a:ext cx="8080375" cy="1317625"/>
            <a:chOff x="676275" y="2314574"/>
            <a:chExt cx="8080376" cy="1319263"/>
          </a:xfrm>
        </p:grpSpPr>
        <p:sp>
          <p:nvSpPr>
            <p:cNvPr id="14" name="矩形 13"/>
            <p:cNvSpPr/>
            <p:nvPr/>
          </p:nvSpPr>
          <p:spPr bwMode="auto">
            <a:xfrm>
              <a:off x="676275" y="2538689"/>
              <a:ext cx="8080376" cy="1095148"/>
            </a:xfrm>
            <a:prstGeom prst="rect">
              <a:avLst/>
            </a:prstGeom>
            <a:ln w="9525">
              <a:solidFill>
                <a:srgbClr val="0070C0"/>
              </a:solidFill>
            </a:ln>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272" name="矩形 29"/>
            <p:cNvSpPr/>
            <p:nvPr/>
          </p:nvSpPr>
          <p:spPr>
            <a:xfrm>
              <a:off x="854075" y="2752258"/>
              <a:ext cx="7661276" cy="788502"/>
            </a:xfrm>
            <a:prstGeom prst="rect">
              <a:avLst/>
            </a:prstGeom>
            <a:noFill/>
            <a:ln w="9525">
              <a:noFill/>
            </a:ln>
          </p:spPr>
          <p:txBody>
            <a:bodyPr>
              <a:spAutoFit/>
            </a:bodyPr>
            <a:p>
              <a:pPr algn="just" eaLnBrk="1" latinLnBrk="1" hangingPunct="1">
                <a:lnSpc>
                  <a:spcPct val="150000"/>
                </a:lnSpc>
              </a:pPr>
              <a:r>
                <a:rPr lang="en-US" altLang="zh-CN" sz="1600" dirty="0">
                  <a:latin typeface="微软雅黑" panose="020B0503020204020204" pitchFamily="34" charset="-122"/>
                  <a:ea typeface="微软雅黑" panose="020B0503020204020204" pitchFamily="34" charset="-122"/>
                </a:rPr>
                <a:t>HTML5</a:t>
              </a:r>
              <a:r>
                <a:rPr lang="zh-CN" altLang="en-US" sz="1600" dirty="0">
                  <a:latin typeface="微软雅黑" panose="020B0503020204020204" pitchFamily="34" charset="-122"/>
                  <a:ea typeface="微软雅黑" panose="020B0503020204020204" pitchFamily="34" charset="-122"/>
                </a:rPr>
                <a:t>并不是对之前</a:t>
              </a:r>
              <a:r>
                <a:rPr lang="en-US" altLang="zh-CN" sz="1600" dirty="0">
                  <a:latin typeface="微软雅黑" panose="020B0503020204020204" pitchFamily="34" charset="-122"/>
                  <a:ea typeface="微软雅黑" panose="020B0503020204020204" pitchFamily="34" charset="-122"/>
                </a:rPr>
                <a:t>HTML</a:t>
              </a:r>
              <a:r>
                <a:rPr lang="zh-CN" altLang="en-US" sz="1600" dirty="0">
                  <a:latin typeface="微软雅黑" panose="020B0503020204020204" pitchFamily="34" charset="-122"/>
                  <a:ea typeface="微软雅黑" panose="020B0503020204020204" pitchFamily="34" charset="-122"/>
                </a:rPr>
                <a:t>语言颠覆性的革新，它的核心理念就是要保持与过去技术的完美衔接，因此</a:t>
              </a:r>
              <a:r>
                <a:rPr lang="en-US" altLang="zh-CN" sz="1600" dirty="0">
                  <a:latin typeface="微软雅黑" panose="020B0503020204020204" pitchFamily="34" charset="-122"/>
                  <a:ea typeface="微软雅黑" panose="020B0503020204020204" pitchFamily="34" charset="-122"/>
                </a:rPr>
                <a:t>HTML5</a:t>
              </a:r>
              <a:r>
                <a:rPr lang="zh-CN" altLang="en-US" sz="1600" dirty="0">
                  <a:latin typeface="微软雅黑" panose="020B0503020204020204" pitchFamily="34" charset="-122"/>
                  <a:ea typeface="微软雅黑" panose="020B0503020204020204" pitchFamily="34" charset="-122"/>
                </a:rPr>
                <a:t>有很好的兼容性。</a:t>
              </a:r>
              <a:endParaRPr lang="zh-CN" altLang="en-US" sz="1600" dirty="0">
                <a:latin typeface="微软雅黑" panose="020B0503020204020204" pitchFamily="34" charset="-122"/>
                <a:ea typeface="微软雅黑" panose="020B0503020204020204" pitchFamily="34" charset="-122"/>
              </a:endParaRPr>
            </a:p>
          </p:txBody>
        </p:sp>
        <p:sp>
          <p:nvSpPr>
            <p:cNvPr id="17" name="任意多边形 16"/>
            <p:cNvSpPr/>
            <p:nvPr/>
          </p:nvSpPr>
          <p:spPr bwMode="auto">
            <a:xfrm>
              <a:off x="873125" y="2314574"/>
              <a:ext cx="1905000" cy="371937"/>
            </a:xfrm>
            <a:custGeom>
              <a:avLst/>
              <a:gdLst>
                <a:gd name="connsiteX0" fmla="*/ 0 w 4267200"/>
                <a:gd name="connsiteY0" fmla="*/ 201820 h 1210897"/>
                <a:gd name="connsiteX1" fmla="*/ 201820 w 4267200"/>
                <a:gd name="connsiteY1" fmla="*/ 0 h 1210897"/>
                <a:gd name="connsiteX2" fmla="*/ 4065380 w 4267200"/>
                <a:gd name="connsiteY2" fmla="*/ 0 h 1210897"/>
                <a:gd name="connsiteX3" fmla="*/ 4267200 w 4267200"/>
                <a:gd name="connsiteY3" fmla="*/ 201820 h 1210897"/>
                <a:gd name="connsiteX4" fmla="*/ 4267200 w 4267200"/>
                <a:gd name="connsiteY4" fmla="*/ 1009077 h 1210897"/>
                <a:gd name="connsiteX5" fmla="*/ 4065380 w 4267200"/>
                <a:gd name="connsiteY5" fmla="*/ 1210897 h 1210897"/>
                <a:gd name="connsiteX6" fmla="*/ 201820 w 4267200"/>
                <a:gd name="connsiteY6" fmla="*/ 1210897 h 1210897"/>
                <a:gd name="connsiteX7" fmla="*/ 0 w 4267200"/>
                <a:gd name="connsiteY7" fmla="*/ 1009077 h 1210897"/>
                <a:gd name="connsiteX8" fmla="*/ 0 w 4267200"/>
                <a:gd name="connsiteY8" fmla="*/ 201820 h 121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1210897">
                  <a:moveTo>
                    <a:pt x="0" y="201820"/>
                  </a:moveTo>
                  <a:cubicBezTo>
                    <a:pt x="0" y="90358"/>
                    <a:pt x="90358" y="0"/>
                    <a:pt x="201820" y="0"/>
                  </a:cubicBezTo>
                  <a:lnTo>
                    <a:pt x="4065380" y="0"/>
                  </a:lnTo>
                  <a:cubicBezTo>
                    <a:pt x="4176842" y="0"/>
                    <a:pt x="4267200" y="90358"/>
                    <a:pt x="4267200" y="201820"/>
                  </a:cubicBezTo>
                  <a:lnTo>
                    <a:pt x="4267200" y="1009077"/>
                  </a:lnTo>
                  <a:cubicBezTo>
                    <a:pt x="4267200" y="1120539"/>
                    <a:pt x="4176842" y="1210897"/>
                    <a:pt x="4065380" y="1210897"/>
                  </a:cubicBezTo>
                  <a:lnTo>
                    <a:pt x="201820" y="1210897"/>
                  </a:lnTo>
                  <a:cubicBezTo>
                    <a:pt x="90358" y="1210897"/>
                    <a:pt x="0" y="1120539"/>
                    <a:pt x="0" y="1009077"/>
                  </a:cubicBezTo>
                  <a:lnTo>
                    <a:pt x="0" y="201820"/>
                  </a:lnTo>
                  <a:close/>
                </a:path>
              </a:pathLst>
            </a:custGeom>
            <a:solidFill>
              <a:srgbClr val="136AB1"/>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lIns="220401" tIns="59111" rIns="220401" bIns="59111" spcCol="1270" anchor="ctr"/>
            <a:lstStyle/>
            <a:p>
              <a:pPr marL="0" marR="0" lvl="0" indent="0" algn="l" defTabSz="2889250" rtl="0" eaLnBrk="0" fontAlgn="base" latinLnBrk="0" hangingPunct="0">
                <a:lnSpc>
                  <a:spcPct val="90000"/>
                </a:lnSpc>
                <a:spcBef>
                  <a:spcPct val="0"/>
                </a:spcBef>
                <a:spcAft>
                  <a:spcPct val="35000"/>
                </a:spcAft>
                <a:buClrTx/>
                <a:buSzTx/>
                <a:buFontTx/>
                <a:buNone/>
                <a:defRPr/>
              </a:pPr>
              <a:endParaRPr kumimoji="0" lang="zh-CN" altLang="en-US" sz="6500" b="0" i="0" u="none" strike="noStrike" kern="1200" cap="none" spc="0" normalizeH="0" baseline="0" noProof="0" dirty="0">
                <a:ln>
                  <a:noFill/>
                </a:ln>
                <a:solidFill>
                  <a:schemeClr val="lt1"/>
                </a:solidFill>
                <a:effectLst/>
                <a:uLnTx/>
                <a:uFillTx/>
                <a:latin typeface="+mn-lt"/>
                <a:ea typeface="+mn-ea"/>
                <a:cs typeface="+mn-cs"/>
              </a:endParaRPr>
            </a:p>
          </p:txBody>
        </p:sp>
        <p:sp>
          <p:nvSpPr>
            <p:cNvPr id="11274" name="矩形 75"/>
            <p:cNvSpPr/>
            <p:nvPr/>
          </p:nvSpPr>
          <p:spPr>
            <a:xfrm>
              <a:off x="873125" y="2324100"/>
              <a:ext cx="1827213" cy="338793"/>
            </a:xfrm>
            <a:prstGeom prst="rect">
              <a:avLst/>
            </a:prstGeom>
            <a:noFill/>
            <a:ln w="9525">
              <a:noFill/>
            </a:ln>
          </p:spPr>
          <p:txBody>
            <a:bodyPr>
              <a:spAutoFit/>
            </a:bodyPr>
            <a:p>
              <a:pPr algn="ctr"/>
              <a:r>
                <a:rPr lang="en-US" altLang="zh-CN" sz="1600" b="1" dirty="0">
                  <a:solidFill>
                    <a:schemeClr val="bg1"/>
                  </a:solidFill>
                  <a:latin typeface="微软雅黑" panose="020B0503020204020204" pitchFamily="34" charset="-122"/>
                  <a:ea typeface="微软雅黑" panose="020B0503020204020204" pitchFamily="34" charset="-122"/>
                </a:rPr>
                <a:t>1</a:t>
              </a:r>
              <a:r>
                <a:rPr lang="zh-CN" altLang="en-US" sz="1600" b="1" dirty="0">
                  <a:solidFill>
                    <a:schemeClr val="bg1"/>
                  </a:solidFill>
                  <a:latin typeface="微软雅黑" panose="020B0503020204020204" pitchFamily="34" charset="-122"/>
                  <a:ea typeface="微软雅黑" panose="020B0503020204020204" pitchFamily="34" charset="-122"/>
                </a:rPr>
                <a:t>、兼容</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sp>
        <p:nvSpPr>
          <p:cNvPr id="4" name="矩形 3"/>
          <p:cNvSpPr/>
          <p:nvPr/>
        </p:nvSpPr>
        <p:spPr>
          <a:xfrm>
            <a:off x="642938" y="3146425"/>
            <a:ext cx="5238750" cy="1755775"/>
          </a:xfrm>
          <a:prstGeom prst="rect">
            <a:avLst/>
          </a:prstGeom>
          <a:solidFill>
            <a:schemeClr val="bg1">
              <a:lumMod val="95000"/>
            </a:schemeClr>
          </a:solidFill>
        </p:spPr>
        <p:txBody>
          <a:bodyPr wrap="none">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defRPr/>
            </a:pPr>
            <a:r>
              <a:rPr kumimoji="0" lang="en-US" altLang="zh-CN" sz="18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HTML5</a:t>
            </a:r>
            <a:r>
              <a:rPr kumimoji="0" lang="zh-CN" altLang="zh-CN" sz="18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定义了一些可以省略结束标签的元素</a:t>
            </a:r>
            <a:r>
              <a:rPr kumimoji="0" lang="zh-CN" altLang="en-US" sz="18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a:t>
            </a:r>
            <a:endParaRPr kumimoji="0" lang="en-US" altLang="zh-CN" sz="18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defRPr/>
            </a:pPr>
            <a:endParaRPr kumimoji="0" lang="en-US" altLang="zh-CN" sz="18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defRPr/>
            </a:pPr>
            <a:r>
              <a:rPr kumimoji="0" lang="en-US" altLang="zh-CN" sz="18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HTML5</a:t>
            </a:r>
            <a:r>
              <a:rPr kumimoji="0" lang="zh-CN" altLang="zh-CN" sz="18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中又恢复了对大写标签的支持。</a:t>
            </a:r>
            <a:endParaRPr kumimoji="0" lang="en-US" altLang="zh-CN" sz="18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defRPr/>
            </a:pPr>
            <a:endParaRPr kumimoji="0" lang="en-US" altLang="zh-CN" sz="18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defRPr/>
            </a:pPr>
            <a:r>
              <a:rPr kumimoji="0" lang="en-US" altLang="zh-CN" sz="18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HTML5</a:t>
            </a:r>
            <a:r>
              <a:rPr kumimoji="0" lang="zh-CN" altLang="zh-CN" sz="18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制定了一个通用的标准</a:t>
            </a:r>
            <a:r>
              <a:rPr kumimoji="0" lang="zh-CN" altLang="en-US" sz="18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a:t>
            </a:r>
            <a:endParaRPr kumimoji="0" lang="zh-CN" altLang="en-US" sz="18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defRPr/>
            </a:pPr>
            <a:endParaRPr kumimoji="0" lang="zh-CN" altLang="en-US" sz="18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pic>
        <p:nvPicPr>
          <p:cNvPr id="11270" name="图片 21"/>
          <p:cNvPicPr>
            <a:picLocks noChangeAspect="1"/>
          </p:cNvPicPr>
          <p:nvPr/>
        </p:nvPicPr>
        <p:blipFill>
          <a:blip r:embed="rId1"/>
          <a:stretch>
            <a:fillRect/>
          </a:stretch>
        </p:blipFill>
        <p:spPr>
          <a:xfrm>
            <a:off x="6200775" y="3178175"/>
            <a:ext cx="2409825" cy="89058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70"/>
                                        </p:tgtEl>
                                        <p:attrNameLst>
                                          <p:attrName>style.visibility</p:attrName>
                                        </p:attrNameLst>
                                      </p:cBhvr>
                                      <p:to>
                                        <p:strVal val="visible"/>
                                      </p:to>
                                    </p:set>
                                    <p:animEffect transition="in" filter="fade">
                                      <p:cBhvr>
                                        <p:cTn id="12" dur="5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12291"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2.1 HTML5</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的优势</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2292" name="组合 14"/>
          <p:cNvGrpSpPr/>
          <p:nvPr/>
        </p:nvGrpSpPr>
        <p:grpSpPr>
          <a:xfrm>
            <a:off x="438150" y="1319213"/>
            <a:ext cx="8080375" cy="1028700"/>
            <a:chOff x="676275" y="2314574"/>
            <a:chExt cx="8080376" cy="1030156"/>
          </a:xfrm>
        </p:grpSpPr>
        <p:sp>
          <p:nvSpPr>
            <p:cNvPr id="5" name="矩形 4"/>
            <p:cNvSpPr/>
            <p:nvPr/>
          </p:nvSpPr>
          <p:spPr bwMode="auto">
            <a:xfrm>
              <a:off x="676275" y="2538728"/>
              <a:ext cx="8080376" cy="806002"/>
            </a:xfrm>
            <a:prstGeom prst="rect">
              <a:avLst/>
            </a:prstGeom>
            <a:ln w="9525">
              <a:solidFill>
                <a:srgbClr val="0070C0"/>
              </a:solidFill>
            </a:ln>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295" name="矩形 29"/>
            <p:cNvSpPr/>
            <p:nvPr/>
          </p:nvSpPr>
          <p:spPr>
            <a:xfrm>
              <a:off x="854075" y="2752258"/>
              <a:ext cx="7661276" cy="418711"/>
            </a:xfrm>
            <a:prstGeom prst="rect">
              <a:avLst/>
            </a:prstGeom>
            <a:noFill/>
            <a:ln w="9525">
              <a:noFill/>
            </a:ln>
          </p:spPr>
          <p:txBody>
            <a:bodyPr>
              <a:spAutoFit/>
            </a:bodyPr>
            <a:p>
              <a:pPr algn="just" eaLnBrk="1" latinLnBrk="1" hangingPunct="1">
                <a:lnSpc>
                  <a:spcPct val="150000"/>
                </a:lnSpc>
              </a:pPr>
              <a:r>
                <a:rPr lang="en-US" altLang="zh-CN" sz="1600" dirty="0">
                  <a:latin typeface="微软雅黑" panose="020B0503020204020204" pitchFamily="34" charset="-122"/>
                  <a:ea typeface="微软雅黑" panose="020B0503020204020204" pitchFamily="34" charset="-122"/>
                </a:rPr>
                <a:t>HTML5</a:t>
              </a:r>
              <a:r>
                <a:rPr lang="zh-CN" altLang="en-US" sz="1600" dirty="0">
                  <a:latin typeface="微软雅黑" panose="020B0503020204020204" pitchFamily="34" charset="-122"/>
                  <a:ea typeface="微软雅黑" panose="020B0503020204020204" pitchFamily="34" charset="-122"/>
                </a:rPr>
                <a:t>中增加和删除的标签都是对现有的网页和用户习惯进行分析、概括而推出的。</a:t>
              </a:r>
              <a:endParaRPr lang="zh-CN" altLang="en-US" sz="1600" dirty="0">
                <a:latin typeface="微软雅黑" panose="020B0503020204020204" pitchFamily="34" charset="-122"/>
                <a:ea typeface="微软雅黑" panose="020B0503020204020204" pitchFamily="34" charset="-122"/>
              </a:endParaRPr>
            </a:p>
          </p:txBody>
        </p:sp>
        <p:sp>
          <p:nvSpPr>
            <p:cNvPr id="7" name="任意多边形 6"/>
            <p:cNvSpPr/>
            <p:nvPr/>
          </p:nvSpPr>
          <p:spPr bwMode="auto">
            <a:xfrm>
              <a:off x="873125" y="2314574"/>
              <a:ext cx="1905000" cy="372001"/>
            </a:xfrm>
            <a:custGeom>
              <a:avLst/>
              <a:gdLst>
                <a:gd name="connsiteX0" fmla="*/ 0 w 4267200"/>
                <a:gd name="connsiteY0" fmla="*/ 201820 h 1210897"/>
                <a:gd name="connsiteX1" fmla="*/ 201820 w 4267200"/>
                <a:gd name="connsiteY1" fmla="*/ 0 h 1210897"/>
                <a:gd name="connsiteX2" fmla="*/ 4065380 w 4267200"/>
                <a:gd name="connsiteY2" fmla="*/ 0 h 1210897"/>
                <a:gd name="connsiteX3" fmla="*/ 4267200 w 4267200"/>
                <a:gd name="connsiteY3" fmla="*/ 201820 h 1210897"/>
                <a:gd name="connsiteX4" fmla="*/ 4267200 w 4267200"/>
                <a:gd name="connsiteY4" fmla="*/ 1009077 h 1210897"/>
                <a:gd name="connsiteX5" fmla="*/ 4065380 w 4267200"/>
                <a:gd name="connsiteY5" fmla="*/ 1210897 h 1210897"/>
                <a:gd name="connsiteX6" fmla="*/ 201820 w 4267200"/>
                <a:gd name="connsiteY6" fmla="*/ 1210897 h 1210897"/>
                <a:gd name="connsiteX7" fmla="*/ 0 w 4267200"/>
                <a:gd name="connsiteY7" fmla="*/ 1009077 h 1210897"/>
                <a:gd name="connsiteX8" fmla="*/ 0 w 4267200"/>
                <a:gd name="connsiteY8" fmla="*/ 201820 h 121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1210897">
                  <a:moveTo>
                    <a:pt x="0" y="201820"/>
                  </a:moveTo>
                  <a:cubicBezTo>
                    <a:pt x="0" y="90358"/>
                    <a:pt x="90358" y="0"/>
                    <a:pt x="201820" y="0"/>
                  </a:cubicBezTo>
                  <a:lnTo>
                    <a:pt x="4065380" y="0"/>
                  </a:lnTo>
                  <a:cubicBezTo>
                    <a:pt x="4176842" y="0"/>
                    <a:pt x="4267200" y="90358"/>
                    <a:pt x="4267200" y="201820"/>
                  </a:cubicBezTo>
                  <a:lnTo>
                    <a:pt x="4267200" y="1009077"/>
                  </a:lnTo>
                  <a:cubicBezTo>
                    <a:pt x="4267200" y="1120539"/>
                    <a:pt x="4176842" y="1210897"/>
                    <a:pt x="4065380" y="1210897"/>
                  </a:cubicBezTo>
                  <a:lnTo>
                    <a:pt x="201820" y="1210897"/>
                  </a:lnTo>
                  <a:cubicBezTo>
                    <a:pt x="90358" y="1210897"/>
                    <a:pt x="0" y="1120539"/>
                    <a:pt x="0" y="1009077"/>
                  </a:cubicBezTo>
                  <a:lnTo>
                    <a:pt x="0" y="201820"/>
                  </a:lnTo>
                  <a:close/>
                </a:path>
              </a:pathLst>
            </a:custGeom>
            <a:solidFill>
              <a:srgbClr val="136AB1"/>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lIns="220401" tIns="59111" rIns="220401" bIns="59111" spcCol="1270" anchor="ctr"/>
            <a:lstStyle/>
            <a:p>
              <a:pPr marL="0" marR="0" lvl="0" indent="0" algn="l" defTabSz="2889250" rtl="0" eaLnBrk="0" fontAlgn="base" latinLnBrk="0" hangingPunct="0">
                <a:lnSpc>
                  <a:spcPct val="90000"/>
                </a:lnSpc>
                <a:spcBef>
                  <a:spcPct val="0"/>
                </a:spcBef>
                <a:spcAft>
                  <a:spcPct val="35000"/>
                </a:spcAft>
                <a:buClrTx/>
                <a:buSzTx/>
                <a:buFontTx/>
                <a:buNone/>
                <a:defRPr/>
              </a:pPr>
              <a:endParaRPr kumimoji="0" lang="zh-CN" altLang="en-US" sz="6500" b="0" i="0" u="none" strike="noStrike" kern="1200" cap="none" spc="0" normalizeH="0" baseline="0" noProof="0" dirty="0">
                <a:ln>
                  <a:noFill/>
                </a:ln>
                <a:solidFill>
                  <a:schemeClr val="lt1"/>
                </a:solidFill>
                <a:effectLst/>
                <a:uLnTx/>
                <a:uFillTx/>
                <a:latin typeface="+mn-lt"/>
                <a:ea typeface="+mn-ea"/>
                <a:cs typeface="+mn-cs"/>
              </a:endParaRPr>
            </a:p>
          </p:txBody>
        </p:sp>
        <p:sp>
          <p:nvSpPr>
            <p:cNvPr id="12297" name="矩形 75"/>
            <p:cNvSpPr/>
            <p:nvPr/>
          </p:nvSpPr>
          <p:spPr>
            <a:xfrm>
              <a:off x="873125" y="2324100"/>
              <a:ext cx="1827213" cy="338793"/>
            </a:xfrm>
            <a:prstGeom prst="rect">
              <a:avLst/>
            </a:prstGeom>
            <a:noFill/>
            <a:ln w="9525">
              <a:noFill/>
            </a:ln>
          </p:spPr>
          <p:txBody>
            <a:bodyPr>
              <a:spAutoFit/>
            </a:bodyPr>
            <a:p>
              <a:pPr algn="ctr"/>
              <a:r>
                <a:rPr lang="en-US" altLang="zh-CN" sz="1600" b="1" dirty="0">
                  <a:solidFill>
                    <a:schemeClr val="bg1"/>
                  </a:solidFill>
                  <a:latin typeface="微软雅黑" panose="020B0503020204020204" pitchFamily="34" charset="-122"/>
                  <a:ea typeface="微软雅黑" panose="020B0503020204020204" pitchFamily="34" charset="-122"/>
                </a:rPr>
                <a:t>2</a:t>
              </a:r>
              <a:r>
                <a:rPr lang="zh-CN" altLang="en-US" sz="1600" b="1" dirty="0">
                  <a:solidFill>
                    <a:schemeClr val="bg1"/>
                  </a:solidFill>
                  <a:latin typeface="微软雅黑" panose="020B0503020204020204" pitchFamily="34" charset="-122"/>
                  <a:ea typeface="微软雅黑" panose="020B0503020204020204" pitchFamily="34" charset="-122"/>
                </a:rPr>
                <a:t>、合理</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sp>
        <p:nvSpPr>
          <p:cNvPr id="2" name="矩形 1"/>
          <p:cNvSpPr/>
          <p:nvPr/>
        </p:nvSpPr>
        <p:spPr>
          <a:xfrm>
            <a:off x="571500" y="2806700"/>
            <a:ext cx="7947025" cy="2862263"/>
          </a:xfrm>
          <a:prstGeom prst="rect">
            <a:avLst/>
          </a:prstGeom>
          <a:solidFill>
            <a:schemeClr val="bg1">
              <a:lumMod val="95000"/>
            </a:schemeClr>
          </a:solidFill>
        </p:spPr>
        <p:txBody>
          <a:bodyPr>
            <a:spAutoFit/>
          </a:bodyPr>
          <a:lstStyle/>
          <a:p>
            <a:pPr marL="0" marR="0" lvl="0" indent="0" algn="l" defTabSz="914400" rtl="0" eaLnBrk="0" fontAlgn="base" latinLnBrk="0" hangingPunct="0">
              <a:lnSpc>
                <a:spcPct val="200000"/>
              </a:lnSpc>
              <a:spcBef>
                <a:spcPct val="0"/>
              </a:spcBef>
              <a:spcAft>
                <a:spcPct val="0"/>
              </a:spcAft>
              <a:buClrTx/>
              <a:buSzTx/>
              <a:buFontTx/>
              <a:buNone/>
              <a:defRPr/>
            </a:pPr>
            <a:r>
              <a:rPr kumimoji="0" lang="zh-CN" altLang="zh-CN" sz="36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例如</a:t>
            </a:r>
            <a:endParaRPr kumimoji="0" lang="en-US" altLang="zh-CN" sz="36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200000"/>
              </a:lnSpc>
              <a:spcBef>
                <a:spcPct val="0"/>
              </a:spcBef>
              <a:spcAft>
                <a:spcPct val="0"/>
              </a:spcAft>
              <a:buClrTx/>
              <a:buSzTx/>
              <a:buFontTx/>
              <a:buNone/>
              <a:defRPr/>
            </a:pPr>
            <a:r>
              <a:rPr kumimoji="0" lang="zh-CN"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谷歌分析了上百万的页面，发现很多网页制作人员使用</a:t>
            </a:r>
            <a:r>
              <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&lt;div id=”header”&gt;</a:t>
            </a:r>
            <a:r>
              <a:rPr kumimoji="0" lang="zh-CN"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来定义网页的头部区域，就在</a:t>
            </a:r>
            <a:r>
              <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HTML5</a:t>
            </a:r>
            <a:r>
              <a:rPr kumimoji="0" lang="zh-CN"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中就直接添加一个</a:t>
            </a:r>
            <a:r>
              <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&lt;header&gt;</a:t>
            </a:r>
            <a:r>
              <a:rPr kumimoji="0" lang="zh-CN"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标签。</a:t>
            </a:r>
            <a:endParaRPr kumimoji="0" lang="zh-CN"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13315"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2.1 HTML5</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的优势</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3316" name="组合 14"/>
          <p:cNvGrpSpPr/>
          <p:nvPr/>
        </p:nvGrpSpPr>
        <p:grpSpPr>
          <a:xfrm>
            <a:off x="438150" y="1319213"/>
            <a:ext cx="8080375" cy="995362"/>
            <a:chOff x="676275" y="2314574"/>
            <a:chExt cx="8080376" cy="996248"/>
          </a:xfrm>
        </p:grpSpPr>
        <p:sp>
          <p:nvSpPr>
            <p:cNvPr id="5" name="矩形 4"/>
            <p:cNvSpPr/>
            <p:nvPr/>
          </p:nvSpPr>
          <p:spPr bwMode="auto">
            <a:xfrm>
              <a:off x="676275" y="2538610"/>
              <a:ext cx="8080376" cy="772212"/>
            </a:xfrm>
            <a:prstGeom prst="rect">
              <a:avLst/>
            </a:prstGeom>
            <a:ln w="9525">
              <a:solidFill>
                <a:srgbClr val="0070C0"/>
              </a:solidFill>
            </a:ln>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319" name="矩形 29"/>
            <p:cNvSpPr/>
            <p:nvPr/>
          </p:nvSpPr>
          <p:spPr>
            <a:xfrm>
              <a:off x="854075" y="2752258"/>
              <a:ext cx="7661276" cy="462239"/>
            </a:xfrm>
            <a:prstGeom prst="rect">
              <a:avLst/>
            </a:prstGeom>
            <a:noFill/>
            <a:ln w="9525">
              <a:noFill/>
            </a:ln>
          </p:spPr>
          <p:txBody>
            <a:bodyPr>
              <a:spAutoFit/>
            </a:bodyPr>
            <a:p>
              <a:pPr algn="just" eaLnBrk="1" latinLnBrk="1" hangingPunct="1">
                <a:lnSpc>
                  <a:spcPct val="150000"/>
                </a:lnSpc>
              </a:pPr>
              <a:r>
                <a:rPr lang="zh-CN" altLang="en-US" sz="1600" dirty="0">
                  <a:latin typeface="微软雅黑" panose="020B0503020204020204" pitchFamily="34" charset="-122"/>
                  <a:ea typeface="微软雅黑" panose="020B0503020204020204" pitchFamily="34" charset="-122"/>
                </a:rPr>
                <a:t>作为当下流行的标签语言，</a:t>
              </a:r>
              <a:r>
                <a:rPr lang="en-US" altLang="zh-CN" sz="1600" dirty="0">
                  <a:latin typeface="微软雅黑" panose="020B0503020204020204" pitchFamily="34" charset="-122"/>
                  <a:ea typeface="微软雅黑" panose="020B0503020204020204" pitchFamily="34" charset="-122"/>
                </a:rPr>
                <a:t>HTML5</a:t>
              </a:r>
              <a:r>
                <a:rPr lang="zh-CN" altLang="en-US" sz="1600" dirty="0">
                  <a:latin typeface="微软雅黑" panose="020B0503020204020204" pitchFamily="34" charset="-122"/>
                  <a:ea typeface="微软雅黑" panose="020B0503020204020204" pitchFamily="34" charset="-122"/>
                </a:rPr>
                <a:t>严格遵循 “简单至上”的原则。</a:t>
              </a:r>
              <a:endParaRPr lang="zh-CN" altLang="en-US" sz="1600" dirty="0">
                <a:latin typeface="微软雅黑" panose="020B0503020204020204" pitchFamily="34" charset="-122"/>
                <a:ea typeface="微软雅黑" panose="020B0503020204020204" pitchFamily="34" charset="-122"/>
              </a:endParaRPr>
            </a:p>
          </p:txBody>
        </p:sp>
        <p:sp>
          <p:nvSpPr>
            <p:cNvPr id="7" name="任意多边形 6"/>
            <p:cNvSpPr/>
            <p:nvPr/>
          </p:nvSpPr>
          <p:spPr bwMode="auto">
            <a:xfrm>
              <a:off x="873125" y="2314574"/>
              <a:ext cx="1905000" cy="371806"/>
            </a:xfrm>
            <a:custGeom>
              <a:avLst/>
              <a:gdLst>
                <a:gd name="connsiteX0" fmla="*/ 0 w 4267200"/>
                <a:gd name="connsiteY0" fmla="*/ 201820 h 1210897"/>
                <a:gd name="connsiteX1" fmla="*/ 201820 w 4267200"/>
                <a:gd name="connsiteY1" fmla="*/ 0 h 1210897"/>
                <a:gd name="connsiteX2" fmla="*/ 4065380 w 4267200"/>
                <a:gd name="connsiteY2" fmla="*/ 0 h 1210897"/>
                <a:gd name="connsiteX3" fmla="*/ 4267200 w 4267200"/>
                <a:gd name="connsiteY3" fmla="*/ 201820 h 1210897"/>
                <a:gd name="connsiteX4" fmla="*/ 4267200 w 4267200"/>
                <a:gd name="connsiteY4" fmla="*/ 1009077 h 1210897"/>
                <a:gd name="connsiteX5" fmla="*/ 4065380 w 4267200"/>
                <a:gd name="connsiteY5" fmla="*/ 1210897 h 1210897"/>
                <a:gd name="connsiteX6" fmla="*/ 201820 w 4267200"/>
                <a:gd name="connsiteY6" fmla="*/ 1210897 h 1210897"/>
                <a:gd name="connsiteX7" fmla="*/ 0 w 4267200"/>
                <a:gd name="connsiteY7" fmla="*/ 1009077 h 1210897"/>
                <a:gd name="connsiteX8" fmla="*/ 0 w 4267200"/>
                <a:gd name="connsiteY8" fmla="*/ 201820 h 121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1210897">
                  <a:moveTo>
                    <a:pt x="0" y="201820"/>
                  </a:moveTo>
                  <a:cubicBezTo>
                    <a:pt x="0" y="90358"/>
                    <a:pt x="90358" y="0"/>
                    <a:pt x="201820" y="0"/>
                  </a:cubicBezTo>
                  <a:lnTo>
                    <a:pt x="4065380" y="0"/>
                  </a:lnTo>
                  <a:cubicBezTo>
                    <a:pt x="4176842" y="0"/>
                    <a:pt x="4267200" y="90358"/>
                    <a:pt x="4267200" y="201820"/>
                  </a:cubicBezTo>
                  <a:lnTo>
                    <a:pt x="4267200" y="1009077"/>
                  </a:lnTo>
                  <a:cubicBezTo>
                    <a:pt x="4267200" y="1120539"/>
                    <a:pt x="4176842" y="1210897"/>
                    <a:pt x="4065380" y="1210897"/>
                  </a:cubicBezTo>
                  <a:lnTo>
                    <a:pt x="201820" y="1210897"/>
                  </a:lnTo>
                  <a:cubicBezTo>
                    <a:pt x="90358" y="1210897"/>
                    <a:pt x="0" y="1120539"/>
                    <a:pt x="0" y="1009077"/>
                  </a:cubicBezTo>
                  <a:lnTo>
                    <a:pt x="0" y="201820"/>
                  </a:lnTo>
                  <a:close/>
                </a:path>
              </a:pathLst>
            </a:custGeom>
            <a:solidFill>
              <a:srgbClr val="136AB1"/>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lIns="220401" tIns="59111" rIns="220401" bIns="59111" spcCol="1270" anchor="ctr"/>
            <a:lstStyle/>
            <a:p>
              <a:pPr marL="0" marR="0" lvl="0" indent="0" algn="l" defTabSz="2889250" rtl="0" eaLnBrk="0" fontAlgn="base" latinLnBrk="0" hangingPunct="0">
                <a:lnSpc>
                  <a:spcPct val="90000"/>
                </a:lnSpc>
                <a:spcBef>
                  <a:spcPct val="0"/>
                </a:spcBef>
                <a:spcAft>
                  <a:spcPct val="35000"/>
                </a:spcAft>
                <a:buClrTx/>
                <a:buSzTx/>
                <a:buFontTx/>
                <a:buNone/>
                <a:defRPr/>
              </a:pPr>
              <a:endParaRPr kumimoji="0" lang="zh-CN" altLang="en-US" sz="6500" b="0" i="0" u="none" strike="noStrike" kern="1200" cap="none" spc="0" normalizeH="0" baseline="0" noProof="0" dirty="0">
                <a:ln>
                  <a:noFill/>
                </a:ln>
                <a:solidFill>
                  <a:schemeClr val="lt1"/>
                </a:solidFill>
                <a:effectLst/>
                <a:uLnTx/>
                <a:uFillTx/>
                <a:latin typeface="+mn-lt"/>
                <a:ea typeface="+mn-ea"/>
                <a:cs typeface="+mn-cs"/>
              </a:endParaRPr>
            </a:p>
          </p:txBody>
        </p:sp>
        <p:sp>
          <p:nvSpPr>
            <p:cNvPr id="13321" name="矩形 75"/>
            <p:cNvSpPr/>
            <p:nvPr/>
          </p:nvSpPr>
          <p:spPr>
            <a:xfrm>
              <a:off x="873125" y="2324100"/>
              <a:ext cx="1827213" cy="338793"/>
            </a:xfrm>
            <a:prstGeom prst="rect">
              <a:avLst/>
            </a:prstGeom>
            <a:noFill/>
            <a:ln w="9525">
              <a:noFill/>
            </a:ln>
          </p:spPr>
          <p:txBody>
            <a:bodyPr>
              <a:spAutoFit/>
            </a:bodyPr>
            <a:p>
              <a:pPr algn="ctr"/>
              <a:r>
                <a:rPr lang="en-US" altLang="zh-CN" sz="1600" b="1" dirty="0">
                  <a:solidFill>
                    <a:schemeClr val="bg1"/>
                  </a:solidFill>
                  <a:latin typeface="微软雅黑" panose="020B0503020204020204" pitchFamily="34" charset="-122"/>
                  <a:ea typeface="微软雅黑" panose="020B0503020204020204" pitchFamily="34" charset="-122"/>
                </a:rPr>
                <a:t>3</a:t>
              </a:r>
              <a:r>
                <a:rPr lang="zh-CN" altLang="en-US" sz="1600" b="1" dirty="0">
                  <a:solidFill>
                    <a:schemeClr val="bg1"/>
                  </a:solidFill>
                  <a:latin typeface="微软雅黑" panose="020B0503020204020204" pitchFamily="34" charset="-122"/>
                  <a:ea typeface="微软雅黑" panose="020B0503020204020204" pitchFamily="34" charset="-122"/>
                </a:rPr>
                <a:t>、易用</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sp>
        <p:nvSpPr>
          <p:cNvPr id="10" name="矩形 9"/>
          <p:cNvSpPr/>
          <p:nvPr/>
        </p:nvSpPr>
        <p:spPr>
          <a:xfrm>
            <a:off x="571500" y="2806700"/>
            <a:ext cx="7947025" cy="1754188"/>
          </a:xfrm>
          <a:prstGeom prst="rect">
            <a:avLst/>
          </a:prstGeom>
          <a:solidFill>
            <a:schemeClr val="bg1">
              <a:lumMod val="95000"/>
            </a:schemeClr>
          </a:solidFill>
        </p:spPr>
        <p:txBody>
          <a:bodyPr>
            <a:spAutoFit/>
          </a:bodyPr>
          <a:lstStyle/>
          <a:p>
            <a:pPr marL="285750" marR="0" lvl="0" indent="-285750" algn="l" defTabSz="914400" rtl="0" eaLnBrk="0" fontAlgn="base" latinLnBrk="0" hangingPunct="0">
              <a:lnSpc>
                <a:spcPct val="200000"/>
              </a:lnSpc>
              <a:spcBef>
                <a:spcPct val="0"/>
              </a:spcBef>
              <a:spcAft>
                <a:spcPct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简化的字符集声明。</a:t>
            </a:r>
            <a:endPar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0" fontAlgn="base" latinLnBrk="0" hangingPunct="0">
              <a:lnSpc>
                <a:spcPct val="200000"/>
              </a:lnSpc>
              <a:spcBef>
                <a:spcPct val="0"/>
              </a:spcBef>
              <a:spcAft>
                <a:spcPct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简化的</a:t>
            </a:r>
            <a:r>
              <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DOCTYPE</a:t>
            </a: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endPar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0" fontAlgn="base" latinLnBrk="0" hangingPunct="0">
              <a:lnSpc>
                <a:spcPct val="200000"/>
              </a:lnSpc>
              <a:spcBef>
                <a:spcPct val="0"/>
              </a:spcBef>
              <a:spcAft>
                <a:spcPct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以浏览器原生能力（浏览器自身特性功能）替代复杂的</a:t>
            </a:r>
            <a:r>
              <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JavaScript</a:t>
            </a: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代码。</a:t>
            </a:r>
            <a:endParaRPr kumimoji="0" lang="zh-CN"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14339"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2.2 HTML5</a:t>
            </a:r>
            <a:r>
              <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全新的结构</a:t>
            </a:r>
            <a:endPar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4340" name="Rectangle 10"/>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grpSp>
        <p:nvGrpSpPr>
          <p:cNvPr id="6" name="组合 5"/>
          <p:cNvGrpSpPr/>
          <p:nvPr/>
        </p:nvGrpSpPr>
        <p:grpSpPr>
          <a:xfrm>
            <a:off x="836295" y="1150620"/>
            <a:ext cx="5621338" cy="2498725"/>
            <a:chOff x="404635" y="1399822"/>
            <a:chExt cx="5621702" cy="2499154"/>
          </a:xfrm>
        </p:grpSpPr>
        <p:graphicFrame>
          <p:nvGraphicFramePr>
            <p:cNvPr id="14347" name="对象 2"/>
            <p:cNvGraphicFramePr>
              <a:graphicFrameLocks noChangeAspect="1"/>
            </p:cNvGraphicFramePr>
            <p:nvPr/>
          </p:nvGraphicFramePr>
          <p:xfrm>
            <a:off x="404635" y="1399822"/>
            <a:ext cx="5621702" cy="2246489"/>
          </p:xfrm>
          <a:graphic>
            <a:graphicData uri="http://schemas.openxmlformats.org/presentationml/2006/ole">
              <mc:AlternateContent xmlns:mc="http://schemas.openxmlformats.org/markup-compatibility/2006">
                <mc:Choice xmlns:v="urn:schemas-microsoft-com:vml" Requires="v">
                  <p:oleObj spid="_x0000_s3077" name="" r:id="rId1" imgW="10363200" imgH="4381500" progId="Visio.Drawing.11">
                    <p:embed/>
                  </p:oleObj>
                </mc:Choice>
                <mc:Fallback>
                  <p:oleObj name="" r:id="rId1" imgW="10363200" imgH="4381500" progId="Visio.Drawing.11">
                    <p:embed/>
                    <p:pic>
                      <p:nvPicPr>
                        <p:cNvPr id="0" name="图片 3076"/>
                        <p:cNvPicPr/>
                        <p:nvPr/>
                      </p:nvPicPr>
                      <p:blipFill>
                        <a:blip r:embed="rId2"/>
                        <a:srcRect t="5150"/>
                        <a:stretch>
                          <a:fillRect/>
                        </a:stretch>
                      </p:blipFill>
                      <p:spPr>
                        <a:xfrm>
                          <a:off x="404635" y="1399822"/>
                          <a:ext cx="5621702" cy="2246489"/>
                        </a:xfrm>
                        <a:prstGeom prst="rect">
                          <a:avLst/>
                        </a:prstGeom>
                        <a:noFill/>
                        <a:ln w="38100">
                          <a:noFill/>
                          <a:miter/>
                        </a:ln>
                      </p:spPr>
                    </p:pic>
                  </p:oleObj>
                </mc:Fallback>
              </mc:AlternateContent>
            </a:graphicData>
          </a:graphic>
        </p:graphicFrame>
        <p:sp>
          <p:nvSpPr>
            <p:cNvPr id="14348" name="矩形 3"/>
            <p:cNvSpPr/>
            <p:nvPr/>
          </p:nvSpPr>
          <p:spPr>
            <a:xfrm>
              <a:off x="1649408" y="3560422"/>
              <a:ext cx="2109873" cy="338554"/>
            </a:xfrm>
            <a:prstGeom prst="rect">
              <a:avLst/>
            </a:prstGeom>
            <a:noFill/>
            <a:ln w="9525">
              <a:noFill/>
            </a:ln>
          </p:spPr>
          <p:txBody>
            <a:bodyPr wrap="none">
              <a:spAutoFit/>
            </a:bodyPr>
            <a:p>
              <a:r>
                <a:rPr lang="en-US" altLang="zh-CN" sz="1600" dirty="0">
                  <a:latin typeface="Arial" panose="020B0604020202020204" pitchFamily="34" charset="0"/>
                </a:rPr>
                <a:t>XHTML</a:t>
              </a:r>
              <a:r>
                <a:rPr lang="zh-CN" altLang="zh-CN" sz="1600" dirty="0">
                  <a:latin typeface="Arial" panose="020B0604020202020204" pitchFamily="34" charset="0"/>
                </a:rPr>
                <a:t>文档基本格式</a:t>
              </a:r>
              <a:endParaRPr lang="zh-CN" altLang="zh-CN" sz="1600" dirty="0">
                <a:latin typeface="Arial" panose="020B0604020202020204" pitchFamily="34" charset="0"/>
              </a:endParaRPr>
            </a:p>
          </p:txBody>
        </p:sp>
      </p:grpSp>
      <p:sp>
        <p:nvSpPr>
          <p:cNvPr id="14342" name="Rectangle 1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grpSp>
        <p:nvGrpSpPr>
          <p:cNvPr id="10" name="组合 9"/>
          <p:cNvGrpSpPr/>
          <p:nvPr/>
        </p:nvGrpSpPr>
        <p:grpSpPr>
          <a:xfrm>
            <a:off x="1008380" y="3905885"/>
            <a:ext cx="4114800" cy="2149475"/>
            <a:chOff x="472369" y="4075288"/>
            <a:chExt cx="4114800" cy="2149550"/>
          </a:xfrm>
        </p:grpSpPr>
        <p:graphicFrame>
          <p:nvGraphicFramePr>
            <p:cNvPr id="14345" name="对象 8"/>
            <p:cNvGraphicFramePr>
              <a:graphicFrameLocks noChangeAspect="1"/>
            </p:cNvGraphicFramePr>
            <p:nvPr/>
          </p:nvGraphicFramePr>
          <p:xfrm>
            <a:off x="472369" y="4075288"/>
            <a:ext cx="4114800" cy="1857375"/>
          </p:xfrm>
          <a:graphic>
            <a:graphicData uri="http://schemas.openxmlformats.org/presentationml/2006/ole">
              <mc:AlternateContent xmlns:mc="http://schemas.openxmlformats.org/markup-compatibility/2006">
                <mc:Choice xmlns:v="urn:schemas-microsoft-com:vml" Requires="v">
                  <p:oleObj spid="_x0000_s3076" name="" r:id="rId3" imgW="7073900" imgH="3530600" progId="Visio.Drawing.11">
                    <p:embed/>
                  </p:oleObj>
                </mc:Choice>
                <mc:Fallback>
                  <p:oleObj name="" r:id="rId3" imgW="7073900" imgH="3530600" progId="Visio.Drawing.11">
                    <p:embed/>
                    <p:pic>
                      <p:nvPicPr>
                        <p:cNvPr id="0" name="图片 3075"/>
                        <p:cNvPicPr/>
                        <p:nvPr/>
                      </p:nvPicPr>
                      <p:blipFill>
                        <a:blip r:embed="rId4"/>
                        <a:srcRect t="11191" r="1619"/>
                        <a:stretch>
                          <a:fillRect/>
                        </a:stretch>
                      </p:blipFill>
                      <p:spPr>
                        <a:xfrm>
                          <a:off x="472369" y="4075288"/>
                          <a:ext cx="4114800" cy="1857375"/>
                        </a:xfrm>
                        <a:prstGeom prst="rect">
                          <a:avLst/>
                        </a:prstGeom>
                        <a:noFill/>
                        <a:ln w="38100">
                          <a:noFill/>
                          <a:miter/>
                        </a:ln>
                      </p:spPr>
                    </p:pic>
                  </p:oleObj>
                </mc:Fallback>
              </mc:AlternateContent>
            </a:graphicData>
          </a:graphic>
        </p:graphicFrame>
        <p:sp>
          <p:nvSpPr>
            <p:cNvPr id="14346" name="矩形 14"/>
            <p:cNvSpPr/>
            <p:nvPr/>
          </p:nvSpPr>
          <p:spPr>
            <a:xfrm>
              <a:off x="1751013" y="5886284"/>
              <a:ext cx="2087431" cy="338554"/>
            </a:xfrm>
            <a:prstGeom prst="rect">
              <a:avLst/>
            </a:prstGeom>
            <a:noFill/>
            <a:ln w="9525">
              <a:noFill/>
            </a:ln>
          </p:spPr>
          <p:txBody>
            <a:bodyPr wrap="none">
              <a:spAutoFit/>
            </a:bodyPr>
            <a:p>
              <a:r>
                <a:rPr lang="en-US" altLang="zh-CN" sz="1600" dirty="0">
                  <a:latin typeface="Arial" panose="020B0604020202020204" pitchFamily="34" charset="0"/>
                </a:rPr>
                <a:t>HTML5</a:t>
              </a:r>
              <a:r>
                <a:rPr lang="zh-CN" altLang="zh-CN" sz="1600" dirty="0">
                  <a:latin typeface="Arial" panose="020B0604020202020204" pitchFamily="34" charset="0"/>
                </a:rPr>
                <a:t>文档基本格式</a:t>
              </a:r>
              <a:endParaRPr lang="zh-CN" altLang="zh-CN" sz="1600" dirty="0">
                <a:latin typeface="Arial" panose="020B0604020202020204" pitchFamily="34" charset="0"/>
              </a:endParaRPr>
            </a:p>
          </p:txBody>
        </p:sp>
      </p:grpSp>
      <p:pic>
        <p:nvPicPr>
          <p:cNvPr id="14344" name="Picture 21"/>
          <p:cNvPicPr>
            <a:picLocks noChangeAspect="1"/>
          </p:cNvPicPr>
          <p:nvPr/>
        </p:nvPicPr>
        <p:blipFill>
          <a:blip r:embed="rId5"/>
          <a:stretch>
            <a:fillRect/>
          </a:stretch>
        </p:blipFill>
        <p:spPr>
          <a:xfrm>
            <a:off x="6294438" y="3524250"/>
            <a:ext cx="1747837" cy="2482850"/>
          </a:xfrm>
          <a:prstGeom prst="rect">
            <a:avLst/>
          </a:prstGeom>
          <a:noFill/>
          <a:ln w="2857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66800" y="1253490"/>
            <a:ext cx="7010400" cy="829945"/>
          </a:xfrm>
          <a:prstGeom prst="rect">
            <a:avLst/>
          </a:prstGeom>
          <a:noFill/>
        </p:spPr>
        <p:txBody>
          <a:bodyPr wrap="square" rtlCol="0" anchor="t">
            <a:spAutoFit/>
          </a:bodyPr>
          <a:p>
            <a:r>
              <a:rPr lang="zh-TW" sz="1600">
                <a:solidFill>
                  <a:srgbClr val="262626"/>
                </a:solidFill>
                <a:latin typeface="微软雅黑" panose="020B0503020204020204" pitchFamily="34" charset="-122"/>
                <a:ea typeface="微软雅黑" panose="020B0503020204020204" pitchFamily="34" charset="-122"/>
                <a:sym typeface="+mn-ea"/>
              </a:rPr>
              <a:t>每个网页都会有一个基本的结构标签（也称为骨架标签），页面内容也是在这些基本标签上书写。</a:t>
            </a:r>
            <a:endParaRPr lang="zh-TW" sz="1600">
              <a:solidFill>
                <a:srgbClr val="262626"/>
              </a:solidFill>
              <a:latin typeface="微软雅黑" panose="020B0503020204020204" pitchFamily="34" charset="-122"/>
              <a:ea typeface="微软雅黑" panose="020B0503020204020204" pitchFamily="34" charset="-122"/>
              <a:sym typeface="+mn-ea"/>
            </a:endParaRPr>
          </a:p>
          <a:p>
            <a:r>
              <a:rPr lang="en-US" sz="1600">
                <a:solidFill>
                  <a:srgbClr val="262626"/>
                </a:solidFill>
                <a:latin typeface="微软雅黑" panose="020B0503020204020204" pitchFamily="34" charset="-122"/>
                <a:sym typeface="+mn-ea"/>
              </a:rPr>
              <a:t>HTML</a:t>
            </a:r>
            <a:r>
              <a:rPr lang="zh-TW" sz="1600">
                <a:solidFill>
                  <a:srgbClr val="262626"/>
                </a:solidFill>
                <a:latin typeface="微软雅黑" panose="020B0503020204020204" pitchFamily="34" charset="-122"/>
                <a:ea typeface="微软雅黑" panose="020B0503020204020204" pitchFamily="34" charset="-122"/>
                <a:sym typeface="+mn-ea"/>
              </a:rPr>
              <a:t>页面也称为</a:t>
            </a:r>
            <a:r>
              <a:rPr lang="en-US" sz="1600">
                <a:solidFill>
                  <a:srgbClr val="262626"/>
                </a:solidFill>
                <a:latin typeface="微软雅黑" panose="020B0503020204020204" pitchFamily="34" charset="-122"/>
                <a:sym typeface="+mn-ea"/>
              </a:rPr>
              <a:t>HTML</a:t>
            </a:r>
            <a:r>
              <a:rPr lang="zh-TW" sz="1600">
                <a:solidFill>
                  <a:srgbClr val="262626"/>
                </a:solidFill>
                <a:latin typeface="微软雅黑" panose="020B0503020204020204" pitchFamily="34" charset="-122"/>
                <a:ea typeface="微软雅黑" panose="020B0503020204020204" pitchFamily="34" charset="-122"/>
                <a:sym typeface="+mn-ea"/>
              </a:rPr>
              <a:t>文档. </a:t>
            </a:r>
            <a:endParaRPr lang="zh-CN" altLang="en-US" sz="1600"/>
          </a:p>
        </p:txBody>
      </p:sp>
      <p:sp>
        <p:nvSpPr>
          <p:cNvPr id="3" name="文本框 2"/>
          <p:cNvSpPr txBox="1"/>
          <p:nvPr/>
        </p:nvSpPr>
        <p:spPr>
          <a:xfrm>
            <a:off x="1537335" y="2279015"/>
            <a:ext cx="5465445" cy="2738120"/>
          </a:xfrm>
          <a:prstGeom prst="rect">
            <a:avLst/>
          </a:prstGeom>
          <a:solidFill>
            <a:schemeClr val="bg2"/>
          </a:solidFill>
          <a:ln>
            <a:solidFill>
              <a:schemeClr val="bg2"/>
            </a:solidFill>
          </a:ln>
        </p:spPr>
        <p:txBody>
          <a:bodyPr wrap="square" rtlCol="0" anchor="t">
            <a:spAutoFit/>
          </a:bodyPr>
          <a:p>
            <a:pPr indent="152400">
              <a:spcAft>
                <a:spcPts val="420"/>
              </a:spcAft>
            </a:pPr>
            <a:r>
              <a:rPr lang="en-US" sz="1600">
                <a:latin typeface="Courier New" panose="02070309020205020404"/>
                <a:sym typeface="+mn-ea"/>
              </a:rPr>
              <a:t>&lt;html&gt;</a:t>
            </a:r>
            <a:endParaRPr lang="en-US" sz="1600">
              <a:latin typeface="Courier New" panose="02070309020205020404"/>
            </a:endParaRPr>
          </a:p>
          <a:p>
            <a:pPr indent="393700">
              <a:spcAft>
                <a:spcPts val="420"/>
              </a:spcAft>
            </a:pPr>
            <a:r>
              <a:rPr lang="en-US" sz="1600">
                <a:latin typeface="Courier New" panose="02070309020205020404"/>
                <a:sym typeface="+mn-ea"/>
              </a:rPr>
              <a:t>&lt;head&gt;</a:t>
            </a:r>
            <a:endParaRPr lang="en-US" sz="1600">
              <a:latin typeface="Courier New" panose="02070309020205020404"/>
              <a:sym typeface="+mn-ea"/>
            </a:endParaRPr>
          </a:p>
          <a:p>
            <a:pPr indent="393700">
              <a:spcAft>
                <a:spcPts val="420"/>
              </a:spcAft>
            </a:pPr>
            <a:r>
              <a:rPr lang="en-US" sz="1600">
                <a:latin typeface="Courier New" panose="02070309020205020404"/>
                <a:sym typeface="+mn-ea"/>
              </a:rPr>
              <a:t>  &lt;meta charset="UTF-8"&gt;</a:t>
            </a:r>
            <a:endParaRPr lang="en-US" sz="1600">
              <a:latin typeface="Courier New" panose="02070309020205020404"/>
              <a:sym typeface="+mn-ea"/>
            </a:endParaRPr>
          </a:p>
          <a:p>
            <a:pPr marL="675005" indent="0">
              <a:spcAft>
                <a:spcPts val="420"/>
              </a:spcAft>
            </a:pPr>
            <a:r>
              <a:rPr lang="en-US" sz="1600">
                <a:latin typeface="Courier New" panose="02070309020205020404"/>
                <a:sym typeface="+mn-ea"/>
              </a:rPr>
              <a:t>&lt;title&gt;</a:t>
            </a:r>
            <a:r>
              <a:rPr lang="zh-TW" sz="1600">
                <a:latin typeface="微软雅黑" panose="020B0503020204020204" pitchFamily="34" charset="-122"/>
                <a:ea typeface="微软雅黑" panose="020B0503020204020204" pitchFamily="34" charset="-122"/>
                <a:sym typeface="+mn-ea"/>
              </a:rPr>
              <a:t>第一个页面&lt;/</a:t>
            </a:r>
            <a:r>
              <a:rPr lang="en-US" sz="1600">
                <a:latin typeface="Courier New" panose="02070309020205020404"/>
                <a:sym typeface="+mn-ea"/>
              </a:rPr>
              <a:t>title</a:t>
            </a:r>
            <a:r>
              <a:rPr lang="en-US" sz="1600">
                <a:latin typeface="微软雅黑" panose="020B0503020204020204" pitchFamily="34" charset="-122"/>
                <a:sym typeface="+mn-ea"/>
              </a:rPr>
              <a:t>〉</a:t>
            </a:r>
            <a:endParaRPr lang="en-US" sz="1600">
              <a:latin typeface="微软雅黑" panose="020B0503020204020204" pitchFamily="34" charset="-122"/>
            </a:endParaRPr>
          </a:p>
          <a:p>
            <a:pPr indent="393700">
              <a:spcAft>
                <a:spcPts val="420"/>
              </a:spcAft>
            </a:pPr>
            <a:r>
              <a:rPr lang="en-US" sz="1600">
                <a:latin typeface="Courier New" panose="02070309020205020404"/>
                <a:sym typeface="+mn-ea"/>
              </a:rPr>
              <a:t>&lt;/head&gt;</a:t>
            </a:r>
            <a:endParaRPr lang="en-US" sz="1600">
              <a:latin typeface="Courier New" panose="02070309020205020404"/>
            </a:endParaRPr>
          </a:p>
          <a:p>
            <a:pPr indent="393700">
              <a:spcAft>
                <a:spcPts val="420"/>
              </a:spcAft>
            </a:pPr>
            <a:r>
              <a:rPr lang="en-US" sz="1600">
                <a:latin typeface="Courier New" panose="02070309020205020404"/>
                <a:sym typeface="+mn-ea"/>
              </a:rPr>
              <a:t>&lt;body&gt;</a:t>
            </a:r>
            <a:endParaRPr lang="en-US" sz="1600">
              <a:latin typeface="Courier New" panose="02070309020205020404"/>
            </a:endParaRPr>
          </a:p>
          <a:p>
            <a:pPr indent="152400" algn="l">
              <a:spcAft>
                <a:spcPts val="420"/>
              </a:spcAft>
              <a:buClrTx/>
              <a:buSzTx/>
              <a:buFontTx/>
            </a:pPr>
            <a:r>
              <a:rPr lang="en-US" sz="1600">
                <a:latin typeface="Courier New" panose="02070309020205020404"/>
                <a:sym typeface="+mn-ea"/>
              </a:rPr>
              <a:t>    </a:t>
            </a:r>
            <a:r>
              <a:rPr lang="zh-CN" altLang="en-US" sz="1600">
                <a:latin typeface="Courier New" panose="02070309020205020404"/>
                <a:sym typeface="+mn-ea"/>
              </a:rPr>
              <a:t>我的第一个网页</a:t>
            </a:r>
            <a:endParaRPr lang="en-US" sz="1600">
              <a:latin typeface="Courier New" panose="02070309020205020404"/>
              <a:sym typeface="+mn-ea"/>
            </a:endParaRPr>
          </a:p>
          <a:p>
            <a:pPr indent="152400" algn="l">
              <a:spcAft>
                <a:spcPts val="420"/>
              </a:spcAft>
              <a:buClrTx/>
              <a:buSzTx/>
              <a:buFontTx/>
            </a:pPr>
            <a:r>
              <a:rPr lang="en-US" sz="1600">
                <a:latin typeface="Courier New" panose="02070309020205020404"/>
                <a:sym typeface="+mn-ea"/>
              </a:rPr>
              <a:t> &lt;/body&gt;</a:t>
            </a:r>
            <a:endParaRPr lang="en-US" sz="1600">
              <a:latin typeface="Courier New" panose="02070309020205020404"/>
              <a:sym typeface="+mn-ea"/>
            </a:endParaRPr>
          </a:p>
          <a:p>
            <a:pPr indent="152400" algn="l">
              <a:spcAft>
                <a:spcPts val="420"/>
              </a:spcAft>
              <a:buClrTx/>
              <a:buSzTx/>
              <a:buFontTx/>
            </a:pPr>
            <a:r>
              <a:rPr lang="en-US" sz="1600">
                <a:latin typeface="Courier New" panose="02070309020205020404"/>
              </a:rPr>
              <a:t>&lt;/html&gt;</a:t>
            </a:r>
            <a:endParaRPr lang="en-US" sz="1600">
              <a:latin typeface="Courier New" panose="02070309020205020404"/>
            </a:endParaRPr>
          </a:p>
        </p:txBody>
      </p:sp>
      <p:sp>
        <p:nvSpPr>
          <p:cNvPr id="9" name="矩形 8"/>
          <p:cNvSpPr/>
          <p:nvPr/>
        </p:nvSpPr>
        <p:spPr>
          <a:xfrm>
            <a:off x="1172210" y="5374767"/>
            <a:ext cx="6080760" cy="167640"/>
          </a:xfrm>
          <a:prstGeom prst="rect">
            <a:avLst/>
          </a:prstGeom>
          <a:solidFill>
            <a:srgbClr val="FFFFFF"/>
          </a:solidFill>
        </p:spPr>
        <p:txBody>
          <a:bodyPr wrap="none" lIns="0" tIns="0" rIns="0" bIns="0">
            <a:noAutofit/>
          </a:bodyPr>
          <a:p>
            <a:pPr indent="0"/>
            <a:r>
              <a:rPr lang="en-US" sz="1400">
                <a:solidFill>
                  <a:srgbClr val="FF0000"/>
                </a:solidFill>
                <a:latin typeface="微软雅黑" panose="020B0503020204020204" pitchFamily="34" charset="-122"/>
              </a:rPr>
              <a:t>HTML</a:t>
            </a:r>
            <a:r>
              <a:rPr lang="zh-TW" sz="1400">
                <a:solidFill>
                  <a:srgbClr val="FF0000"/>
                </a:solidFill>
                <a:latin typeface="微软雅黑" panose="020B0503020204020204" pitchFamily="34" charset="-122"/>
                <a:ea typeface="微软雅黑" panose="020B0503020204020204" pitchFamily="34" charset="-122"/>
              </a:rPr>
              <a:t>文档的的后缀名必</a:t>
            </a:r>
            <a:r>
              <a:rPr lang="zh-TW" sz="1400">
                <a:solidFill>
                  <a:srgbClr val="262626"/>
                </a:solidFill>
                <a:latin typeface="微软雅黑" panose="020B0503020204020204" pitchFamily="34" charset="-122"/>
                <a:ea typeface="微软雅黑" panose="020B0503020204020204" pitchFamily="34" charset="-122"/>
              </a:rPr>
              <a:t>，浏览器的作用是读取</a:t>
            </a:r>
            <a:r>
              <a:rPr lang="en-US" sz="1400">
                <a:solidFill>
                  <a:srgbClr val="262626"/>
                </a:solidFill>
                <a:latin typeface="微软雅黑" panose="020B0503020204020204" pitchFamily="34" charset="-122"/>
              </a:rPr>
              <a:t>HTML</a:t>
            </a:r>
            <a:r>
              <a:rPr lang="zh-TW" sz="1400">
                <a:solidFill>
                  <a:srgbClr val="262626"/>
                </a:solidFill>
                <a:latin typeface="微软雅黑" panose="020B0503020204020204" pitchFamily="34" charset="-122"/>
                <a:ea typeface="微软雅黑" panose="020B0503020204020204" pitchFamily="34" charset="-122"/>
              </a:rPr>
              <a:t>文档，并以网页的形式显示出它们。</a:t>
            </a:r>
            <a:endParaRPr lang="zh-TW" sz="1400">
              <a:solidFill>
                <a:srgbClr val="262626"/>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15363"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2.2 HTML5</a:t>
            </a:r>
            <a:r>
              <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全新的结构</a:t>
            </a:r>
            <a:endPar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5364" name="Rectangle 10"/>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15365" name="Rectangle 1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12" name="折角形 11"/>
          <p:cNvSpPr/>
          <p:nvPr/>
        </p:nvSpPr>
        <p:spPr>
          <a:xfrm>
            <a:off x="679450" y="2457450"/>
            <a:ext cx="1951038" cy="2879725"/>
          </a:xfrm>
          <a:prstGeom prst="foldedCorner">
            <a:avLst/>
          </a:prstGeom>
          <a:solidFill>
            <a:srgbClr val="C5E8FF">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1" hangingPunct="0">
              <a:lnSpc>
                <a:spcPct val="125000"/>
              </a:lnSpc>
              <a:spcBef>
                <a:spcPct val="0"/>
              </a:spcBef>
              <a:spcAft>
                <a:spcPct val="0"/>
              </a:spcAft>
              <a:buClrTx/>
              <a:buSzTx/>
              <a:buFontTx/>
              <a:buNone/>
              <a:defRPr/>
            </a:pPr>
            <a:r>
              <a:rPr kumimoji="0" lang="en-US" altLang="zh-CN" sz="1600" b="0" i="0" u="none" strike="noStrike" kern="1200" cap="none" spc="0" normalizeH="0" baseline="0" noProof="0" dirty="0">
                <a:ln>
                  <a:noFill/>
                </a:ln>
                <a:solidFill>
                  <a:srgbClr val="1369B2"/>
                </a:solidFill>
                <a:effectLst/>
                <a:uLnTx/>
                <a:uFillTx/>
                <a:latin typeface="+mn-lt"/>
                <a:ea typeface="+mn-ea"/>
                <a:cs typeface="+mn-cs"/>
              </a:rPr>
              <a:t>&lt;!DOCTYPE&gt; </a:t>
            </a:r>
            <a:r>
              <a:rPr kumimoji="0" lang="zh-CN" altLang="en-US" sz="1600" b="0" i="0" u="none" strike="noStrike" kern="1200" cap="none" spc="0" normalizeH="0" baseline="0" noProof="0" dirty="0">
                <a:ln>
                  <a:noFill/>
                </a:ln>
                <a:solidFill>
                  <a:srgbClr val="1369B2"/>
                </a:solidFill>
                <a:effectLst/>
                <a:uLnTx/>
                <a:uFillTx/>
                <a:latin typeface="+mn-lt"/>
                <a:ea typeface="+mn-ea"/>
                <a:cs typeface="+mn-cs"/>
              </a:rPr>
              <a:t>标签</a:t>
            </a:r>
            <a:r>
              <a:rPr kumimoji="0" lang="zh-CN" altLang="zh-CN" sz="1400" b="0" i="0" u="none" strike="noStrike" kern="1200" cap="none" spc="0" normalizeH="0" baseline="0" noProof="0" dirty="0">
                <a:ln>
                  <a:noFill/>
                </a:ln>
                <a:solidFill>
                  <a:schemeClr val="tx1"/>
                </a:solidFill>
                <a:effectLst/>
                <a:uLnTx/>
                <a:uFillTx/>
                <a:latin typeface="+mn-lt"/>
                <a:ea typeface="+mn-ea"/>
                <a:cs typeface="+mn-cs"/>
              </a:rPr>
              <a:t>位于文档的最前面，用于向浏览器说明当前文档使用哪种 </a:t>
            </a:r>
            <a:r>
              <a:rPr kumimoji="0" lang="en-US" altLang="zh-CN" sz="1400" b="0" i="0" u="none" strike="noStrike" kern="1200" cap="none" spc="0" normalizeH="0" baseline="0" noProof="0" dirty="0">
                <a:ln>
                  <a:noFill/>
                </a:ln>
                <a:solidFill>
                  <a:schemeClr val="tx1"/>
                </a:solidFill>
                <a:effectLst/>
                <a:uLnTx/>
                <a:uFillTx/>
                <a:latin typeface="+mn-lt"/>
                <a:ea typeface="+mn-ea"/>
                <a:cs typeface="+mn-cs"/>
              </a:rPr>
              <a:t>HTML </a:t>
            </a:r>
            <a:r>
              <a:rPr kumimoji="0" lang="zh-CN" altLang="zh-CN" sz="1400" b="0" i="0" u="none" strike="noStrike" kern="1200" cap="none" spc="0" normalizeH="0" baseline="0" noProof="0" dirty="0">
                <a:ln>
                  <a:noFill/>
                </a:ln>
                <a:solidFill>
                  <a:schemeClr val="tx1"/>
                </a:solidFill>
                <a:effectLst/>
                <a:uLnTx/>
                <a:uFillTx/>
                <a:latin typeface="+mn-lt"/>
                <a:ea typeface="+mn-ea"/>
                <a:cs typeface="+mn-cs"/>
              </a:rPr>
              <a:t>或</a:t>
            </a:r>
            <a:r>
              <a:rPr kumimoji="0" lang="en-US" altLang="zh-CN" sz="1400" b="0" i="0" u="none" strike="noStrike" kern="1200" cap="none" spc="0" normalizeH="0" baseline="0" noProof="0" dirty="0">
                <a:ln>
                  <a:noFill/>
                </a:ln>
                <a:solidFill>
                  <a:schemeClr val="tx1"/>
                </a:solidFill>
                <a:effectLst/>
                <a:uLnTx/>
                <a:uFillTx/>
                <a:latin typeface="+mn-lt"/>
                <a:ea typeface="+mn-ea"/>
                <a:cs typeface="+mn-cs"/>
              </a:rPr>
              <a:t> XHTML </a:t>
            </a:r>
            <a:r>
              <a:rPr kumimoji="0" lang="zh-CN" altLang="zh-CN" sz="1400" b="0" i="0" u="none" strike="noStrike" kern="1200" cap="none" spc="0" normalizeH="0" baseline="0" noProof="0" dirty="0">
                <a:ln>
                  <a:noFill/>
                </a:ln>
                <a:solidFill>
                  <a:schemeClr val="tx1"/>
                </a:solidFill>
                <a:effectLst/>
                <a:uLnTx/>
                <a:uFillTx/>
                <a:latin typeface="+mn-lt"/>
                <a:ea typeface="+mn-ea"/>
                <a:cs typeface="+mn-cs"/>
              </a:rPr>
              <a:t>标准规范</a:t>
            </a:r>
            <a:r>
              <a:rPr kumimoji="0" lang="zh-CN" altLang="en-US" sz="1400" b="0" i="0" u="none" strike="noStrike" kern="1200" cap="none" spc="0" normalizeH="0" baseline="0" noProof="0" dirty="0">
                <a:ln>
                  <a:noFill/>
                </a:ln>
                <a:solidFill>
                  <a:schemeClr val="tx1"/>
                </a:solidFill>
                <a:effectLst/>
                <a:uLnTx/>
                <a:uFillTx/>
                <a:latin typeface="+mn-lt"/>
                <a:ea typeface="+mn-ea"/>
                <a:cs typeface="+mn-cs"/>
              </a:rPr>
              <a:t>。</a:t>
            </a:r>
            <a:endParaRPr kumimoji="0" lang="zh-CN" altLang="en-US" sz="1400" b="0" i="0" u="none" strike="noStrike" kern="1200" cap="none" spc="0" normalizeH="0" baseline="0" noProof="0" dirty="0">
              <a:ln>
                <a:noFill/>
              </a:ln>
              <a:solidFill>
                <a:schemeClr val="tx1"/>
              </a:solidFill>
              <a:effectLst/>
              <a:uLnTx/>
              <a:uFillTx/>
              <a:latin typeface="+mn-lt"/>
              <a:ea typeface="+mn-ea"/>
              <a:cs typeface="+mn-cs"/>
            </a:endParaRPr>
          </a:p>
          <a:p>
            <a:pPr marL="0" marR="0" lvl="0" algn="l" defTabSz="914400" rtl="0" eaLnBrk="1" fontAlgn="base" latinLnBrk="1" hangingPunct="0">
              <a:lnSpc>
                <a:spcPct val="125000"/>
              </a:lnSpc>
              <a:buClrTx/>
              <a:buSzTx/>
              <a:buFontTx/>
              <a:buNone/>
              <a:defRPr/>
            </a:pPr>
            <a:r>
              <a:rPr lang="zh-CN" altLang="zh-CN" sz="1400" noProof="0" dirty="0">
                <a:ln>
                  <a:noFill/>
                </a:ln>
                <a:solidFill>
                  <a:schemeClr val="tx1"/>
                </a:solidFill>
                <a:effectLst/>
                <a:uLnTx/>
                <a:uFillTx/>
                <a:sym typeface="+mn-ea"/>
              </a:rPr>
              <a:t>&lt;!DOCTYPE&gt;不是一个HTML标签，它就是文档类型声明标签。</a:t>
            </a:r>
            <a:endParaRPr lang="zh-CN" altLang="zh-CN" sz="1400" noProof="0" dirty="0">
              <a:ln>
                <a:noFill/>
              </a:ln>
              <a:solidFill>
                <a:schemeClr val="tx1"/>
              </a:solidFill>
              <a:effectLst/>
              <a:uLnTx/>
              <a:uFillTx/>
            </a:endParaRPr>
          </a:p>
          <a:p>
            <a:pPr marL="0" marR="0" lvl="0" indent="0" algn="l" defTabSz="914400" rtl="0" eaLnBrk="1" fontAlgn="base" latinLnBrk="1" hangingPunct="0">
              <a:lnSpc>
                <a:spcPct val="125000"/>
              </a:lnSpc>
              <a:spcBef>
                <a:spcPct val="0"/>
              </a:spcBef>
              <a:spcAft>
                <a:spcPct val="0"/>
              </a:spcAft>
              <a:buClrTx/>
              <a:buSzTx/>
              <a:buFontTx/>
              <a:buNone/>
              <a:defRPr/>
            </a:pPr>
            <a:endParaRPr kumimoji="0" lang="zh-CN" altLang="en-US" sz="1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base" latinLnBrk="1" hangingPunct="0">
              <a:lnSpc>
                <a:spcPct val="125000"/>
              </a:lnSpc>
              <a:spcBef>
                <a:spcPct val="0"/>
              </a:spcBef>
              <a:spcAft>
                <a:spcPct val="0"/>
              </a:spcAft>
              <a:buClrTx/>
              <a:buSzTx/>
              <a:buFontTx/>
              <a:buNone/>
              <a:defRPr/>
            </a:pPr>
            <a:endParaRPr kumimoji="0" lang="zh-CN" altLang="en-US" sz="1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base" latinLnBrk="1" hangingPunct="0">
              <a:lnSpc>
                <a:spcPct val="125000"/>
              </a:lnSpc>
              <a:spcBef>
                <a:spcPct val="0"/>
              </a:spcBef>
              <a:spcAft>
                <a:spcPct val="0"/>
              </a:spcAft>
              <a:buClrTx/>
              <a:buSzTx/>
              <a:buFontTx/>
              <a:buNone/>
              <a:defRPr/>
            </a:pPr>
            <a:endParaRPr kumimoji="0" lang="zh-CN" altLang="en-US" sz="1600" b="0" i="0" u="none" strike="noStrike" kern="1200" cap="none" spc="0" normalizeH="0" baseline="0" noProof="0" dirty="0">
              <a:ln>
                <a:noFill/>
              </a:ln>
              <a:solidFill>
                <a:schemeClr val="tx1"/>
              </a:solidFill>
              <a:effectLst/>
              <a:uLnTx/>
              <a:uFillTx/>
              <a:latin typeface="+mj-ea"/>
              <a:ea typeface="+mj-ea"/>
              <a:cs typeface="+mn-cs"/>
            </a:endParaRPr>
          </a:p>
        </p:txBody>
      </p:sp>
      <p:sp>
        <p:nvSpPr>
          <p:cNvPr id="13" name="折角形 12"/>
          <p:cNvSpPr/>
          <p:nvPr/>
        </p:nvSpPr>
        <p:spPr>
          <a:xfrm>
            <a:off x="2657475" y="2457450"/>
            <a:ext cx="1949450" cy="2879725"/>
          </a:xfrm>
          <a:prstGeom prst="foldedCorner">
            <a:avLst/>
          </a:prstGeom>
          <a:solidFill>
            <a:srgbClr val="FEF5E2">
              <a:alpha val="2745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1" hangingPunct="0">
              <a:lnSpc>
                <a:spcPct val="125000"/>
              </a:lnSpc>
              <a:spcBef>
                <a:spcPct val="0"/>
              </a:spcBef>
              <a:spcAft>
                <a:spcPct val="0"/>
              </a:spcAft>
              <a:buClrTx/>
              <a:buSzTx/>
              <a:buFontTx/>
              <a:buNone/>
              <a:defRPr/>
            </a:pPr>
            <a:r>
              <a:rPr kumimoji="0" lang="en-US" altLang="zh-CN" sz="1600" b="0" i="0" u="none" strike="noStrike" kern="1200" cap="none" spc="0" normalizeH="0" baseline="0" noProof="0" dirty="0">
                <a:ln>
                  <a:noFill/>
                </a:ln>
                <a:solidFill>
                  <a:srgbClr val="1369B2"/>
                </a:solidFill>
                <a:effectLst/>
                <a:uLnTx/>
                <a:uFillTx/>
                <a:latin typeface="+mn-lt"/>
                <a:ea typeface="+mn-ea"/>
                <a:cs typeface="+mn-cs"/>
              </a:rPr>
              <a:t>&lt;html&gt;</a:t>
            </a:r>
            <a:r>
              <a:rPr kumimoji="0" lang="zh-CN" altLang="en-US" sz="1600" b="0" i="0" u="none" strike="noStrike" kern="1200" cap="none" spc="0" normalizeH="0" baseline="0" noProof="0" dirty="0">
                <a:ln>
                  <a:noFill/>
                </a:ln>
                <a:solidFill>
                  <a:srgbClr val="1369B2"/>
                </a:solidFill>
                <a:effectLst/>
                <a:uLnTx/>
                <a:uFillTx/>
                <a:latin typeface="+mn-lt"/>
                <a:ea typeface="+mn-ea"/>
                <a:cs typeface="+mn-cs"/>
              </a:rPr>
              <a:t>标签</a:t>
            </a:r>
            <a:r>
              <a:rPr kumimoji="0" lang="zh-CN" altLang="zh-CN" sz="1600" b="0" i="0" u="none" strike="noStrike" kern="1200" cap="none" spc="0" normalizeH="0" baseline="0" noProof="0" dirty="0">
                <a:ln>
                  <a:noFill/>
                </a:ln>
                <a:solidFill>
                  <a:schemeClr val="tx1"/>
                </a:solidFill>
                <a:effectLst/>
                <a:uLnTx/>
                <a:uFillTx/>
                <a:latin typeface="+mn-lt"/>
                <a:ea typeface="+mn-ea"/>
                <a:cs typeface="+mn-cs"/>
              </a:rPr>
              <a:t>位于</a:t>
            </a:r>
            <a:r>
              <a:rPr kumimoji="0" lang="en-US" altLang="zh-CN" sz="1600" b="0" i="0" u="none" strike="noStrike" kern="1200" cap="none" spc="0" normalizeH="0" baseline="0" noProof="0" dirty="0">
                <a:ln>
                  <a:noFill/>
                </a:ln>
                <a:solidFill>
                  <a:srgbClr val="1369B2"/>
                </a:solidFill>
                <a:effectLst/>
                <a:uLnTx/>
                <a:uFillTx/>
                <a:latin typeface="+mn-lt"/>
                <a:ea typeface="+mn-ea"/>
                <a:cs typeface="+mn-cs"/>
              </a:rPr>
              <a:t>&lt;!D</a:t>
            </a:r>
            <a:r>
              <a:rPr lang="en-US" altLang="zh-CN" sz="1600" b="1" dirty="0">
                <a:solidFill>
                  <a:schemeClr val="tx1"/>
                </a:solidFill>
                <a:latin typeface="Arial" panose="020B0604020202020204" pitchFamily="34" charset="0"/>
                <a:sym typeface="+mn-ea"/>
              </a:rPr>
              <a:t>&lt;!D</a:t>
            </a:r>
            <a:r>
              <a:rPr kumimoji="0" lang="en-US" altLang="zh-CN" sz="1600" b="0" i="0" u="none" strike="noStrike" kern="1200" cap="none" spc="0" normalizeH="0" baseline="0" noProof="0" dirty="0">
                <a:ln>
                  <a:noFill/>
                </a:ln>
                <a:solidFill>
                  <a:srgbClr val="1369B2"/>
                </a:solidFill>
                <a:effectLst/>
                <a:uLnTx/>
                <a:uFillTx/>
                <a:latin typeface="+mn-lt"/>
                <a:ea typeface="+mn-ea"/>
                <a:cs typeface="+mn-cs"/>
              </a:rPr>
              <a:t>OCTYPE&gt; </a:t>
            </a:r>
            <a:r>
              <a:rPr kumimoji="0" lang="zh-CN" altLang="en-US" sz="1600" b="0" i="0" u="none" strike="noStrike" kern="1200" cap="none" spc="0" normalizeH="0" baseline="0" noProof="0" dirty="0">
                <a:ln>
                  <a:noFill/>
                </a:ln>
                <a:solidFill>
                  <a:srgbClr val="1369B2"/>
                </a:solidFill>
                <a:effectLst/>
                <a:uLnTx/>
                <a:uFillTx/>
                <a:latin typeface="+mn-lt"/>
                <a:ea typeface="+mn-ea"/>
                <a:cs typeface="+mn-cs"/>
              </a:rPr>
              <a:t>标签</a:t>
            </a:r>
            <a:r>
              <a:rPr kumimoji="0" lang="zh-CN" altLang="zh-CN" sz="1600" b="0" i="0" u="none" strike="noStrike" kern="1200" cap="none" spc="0" normalizeH="0" baseline="0" noProof="0" dirty="0">
                <a:ln>
                  <a:noFill/>
                </a:ln>
                <a:solidFill>
                  <a:schemeClr val="tx1"/>
                </a:solidFill>
                <a:effectLst/>
                <a:uLnTx/>
                <a:uFillTx/>
                <a:latin typeface="+mn-lt"/>
                <a:ea typeface="+mn-ea"/>
                <a:cs typeface="+mn-cs"/>
              </a:rPr>
              <a:t>之后，也称为</a:t>
            </a:r>
            <a:r>
              <a:rPr kumimoji="0" lang="zh-CN" altLang="zh-CN" sz="1600" b="0" i="0" u="none" strike="noStrike" kern="1200" cap="none" spc="0" normalizeH="0" baseline="0" noProof="0" dirty="0">
                <a:ln>
                  <a:noFill/>
                </a:ln>
                <a:solidFill>
                  <a:srgbClr val="1369B2"/>
                </a:solidFill>
                <a:effectLst/>
                <a:uLnTx/>
                <a:uFillTx/>
                <a:latin typeface="+mn-lt"/>
                <a:ea typeface="+mn-ea"/>
                <a:cs typeface="+mn-cs"/>
              </a:rPr>
              <a:t>根</a:t>
            </a:r>
            <a:r>
              <a:rPr kumimoji="0" lang="zh-CN" altLang="en-US" sz="1600" b="0" i="0" u="none" strike="noStrike" kern="1200" cap="none" spc="0" normalizeH="0" baseline="0" noProof="0" dirty="0">
                <a:ln>
                  <a:noFill/>
                </a:ln>
                <a:solidFill>
                  <a:srgbClr val="1369B2"/>
                </a:solidFill>
                <a:effectLst/>
                <a:uLnTx/>
                <a:uFillTx/>
                <a:latin typeface="+mn-lt"/>
                <a:ea typeface="+mn-ea"/>
                <a:cs typeface="+mn-cs"/>
              </a:rPr>
              <a:t>标签</a:t>
            </a:r>
            <a:r>
              <a:rPr kumimoji="0" lang="zh-CN" altLang="zh-CN" sz="1600" b="0" i="0" u="none" strike="noStrike" kern="1200" cap="none" spc="0" normalizeH="0" baseline="0" noProof="0" dirty="0">
                <a:ln>
                  <a:noFill/>
                </a:ln>
                <a:solidFill>
                  <a:schemeClr val="tx1"/>
                </a:solidFill>
                <a:effectLst/>
                <a:uLnTx/>
                <a:uFillTx/>
                <a:latin typeface="+mn-lt"/>
                <a:ea typeface="+mn-ea"/>
                <a:cs typeface="+mn-cs"/>
              </a:rPr>
              <a:t>，用于告知浏览器其自身是一个</a:t>
            </a:r>
            <a:r>
              <a:rPr kumimoji="0" lang="en-US" altLang="zh-CN" sz="1600" b="0" i="0" u="none" strike="noStrike" kern="1200" cap="none" spc="0" normalizeH="0" baseline="0" noProof="0" dirty="0">
                <a:ln>
                  <a:noFill/>
                </a:ln>
                <a:solidFill>
                  <a:schemeClr val="tx1"/>
                </a:solidFill>
                <a:effectLst/>
                <a:uLnTx/>
                <a:uFillTx/>
                <a:latin typeface="+mn-lt"/>
                <a:ea typeface="+mn-ea"/>
                <a:cs typeface="+mn-cs"/>
              </a:rPr>
              <a:t> HTML </a:t>
            </a:r>
            <a:r>
              <a:rPr kumimoji="0" lang="zh-CN" altLang="zh-CN" sz="1600" b="0" i="0" u="none" strike="noStrike" kern="1200" cap="none" spc="0" normalizeH="0" baseline="0" noProof="0" dirty="0">
                <a:ln>
                  <a:noFill/>
                </a:ln>
                <a:solidFill>
                  <a:schemeClr val="tx1"/>
                </a:solidFill>
                <a:effectLst/>
                <a:uLnTx/>
                <a:uFillTx/>
                <a:latin typeface="+mn-lt"/>
                <a:ea typeface="+mn-ea"/>
                <a:cs typeface="+mn-cs"/>
              </a:rPr>
              <a:t>文档。</a:t>
            </a:r>
            <a:endParaRPr kumimoji="0" lang="zh-CN" altLang="zh-CN" sz="1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base" latinLnBrk="1" hangingPunct="0">
              <a:lnSpc>
                <a:spcPct val="125000"/>
              </a:lnSpc>
              <a:spcBef>
                <a:spcPct val="0"/>
              </a:spcBef>
              <a:spcAft>
                <a:spcPct val="0"/>
              </a:spcAft>
              <a:buClrTx/>
              <a:buSzTx/>
              <a:buFontTx/>
              <a:buNone/>
              <a:defRPr/>
            </a:pPr>
            <a:endParaRPr kumimoji="0" lang="zh-CN" altLang="en-US" sz="1600" b="0" i="0" u="none" strike="noStrike" kern="1200" cap="none" spc="0" normalizeH="0" baseline="0" noProof="0" dirty="0">
              <a:ln>
                <a:noFill/>
              </a:ln>
              <a:solidFill>
                <a:schemeClr val="tx1"/>
              </a:solidFill>
              <a:effectLst/>
              <a:uLnTx/>
              <a:uFillTx/>
              <a:latin typeface="+mj-ea"/>
              <a:ea typeface="+mj-ea"/>
              <a:cs typeface="+mn-cs"/>
            </a:endParaRPr>
          </a:p>
        </p:txBody>
      </p:sp>
      <p:sp>
        <p:nvSpPr>
          <p:cNvPr id="14" name="折角形 13"/>
          <p:cNvSpPr/>
          <p:nvPr/>
        </p:nvSpPr>
        <p:spPr>
          <a:xfrm>
            <a:off x="4635500" y="2457450"/>
            <a:ext cx="1949450" cy="2879725"/>
          </a:xfrm>
          <a:prstGeom prst="foldedCorner">
            <a:avLst/>
          </a:prstGeom>
          <a:solidFill>
            <a:srgbClr val="E7E5FF">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0">
              <a:lnSpc>
                <a:spcPct val="125000"/>
              </a:lnSpc>
              <a:spcBef>
                <a:spcPct val="0"/>
              </a:spcBef>
              <a:spcAft>
                <a:spcPct val="0"/>
              </a:spcAft>
              <a:buClrTx/>
              <a:buSzTx/>
              <a:buFontTx/>
              <a:buNone/>
              <a:defRPr/>
            </a:pPr>
            <a:r>
              <a:rPr kumimoji="0" lang="en-US" altLang="zh-CN" sz="1600" b="0" i="0" u="none" strike="noStrike" kern="1200" cap="none" spc="0" normalizeH="0" baseline="0" noProof="0" dirty="0">
                <a:ln>
                  <a:noFill/>
                </a:ln>
                <a:solidFill>
                  <a:srgbClr val="1369B2"/>
                </a:solidFill>
                <a:effectLst/>
                <a:uLnTx/>
                <a:uFillTx/>
                <a:latin typeface="+mn-lt"/>
                <a:ea typeface="+mn-ea"/>
                <a:cs typeface="+mn-cs"/>
              </a:rPr>
              <a:t>&lt;head&gt;</a:t>
            </a:r>
            <a:r>
              <a:rPr kumimoji="0" lang="zh-CN" altLang="en-US" sz="1600" b="0" i="0" u="none" strike="noStrike" kern="1200" cap="none" spc="0" normalizeH="0" baseline="0" noProof="0" dirty="0">
                <a:ln>
                  <a:noFill/>
                </a:ln>
                <a:solidFill>
                  <a:srgbClr val="1369B2"/>
                </a:solidFill>
                <a:effectLst/>
                <a:uLnTx/>
                <a:uFillTx/>
                <a:latin typeface="+mn-lt"/>
                <a:ea typeface="+mn-ea"/>
                <a:cs typeface="+mn-cs"/>
              </a:rPr>
              <a:t>标签</a:t>
            </a:r>
            <a:r>
              <a:rPr kumimoji="0" lang="zh-CN" altLang="zh-CN" sz="1600" b="0" i="0" u="none" strike="noStrike" kern="1200" cap="none" spc="0" normalizeH="0" baseline="0" noProof="0" dirty="0">
                <a:ln>
                  <a:noFill/>
                </a:ln>
                <a:solidFill>
                  <a:schemeClr val="tx1"/>
                </a:solidFill>
                <a:effectLst/>
                <a:uLnTx/>
                <a:uFillTx/>
                <a:latin typeface="+mn-lt"/>
                <a:ea typeface="+mn-ea"/>
                <a:cs typeface="+mn-cs"/>
              </a:rPr>
              <a:t>用于定</a:t>
            </a:r>
            <a:r>
              <a:rPr kumimoji="0" lang="zh-CN" altLang="en-US" sz="1600" b="0" i="0" u="none" strike="noStrike" kern="1200" cap="none" spc="0" normalizeH="0" baseline="0" noProof="0" dirty="0">
                <a:ln>
                  <a:noFill/>
                </a:ln>
                <a:solidFill>
                  <a:schemeClr val="tx1"/>
                </a:solidFill>
                <a:effectLst/>
                <a:uLnTx/>
                <a:uFillTx/>
                <a:latin typeface="+mn-lt"/>
                <a:ea typeface="+mn-ea"/>
                <a:cs typeface="+mn-cs"/>
              </a:rPr>
              <a:t>定</a:t>
            </a:r>
            <a:r>
              <a:rPr kumimoji="0" lang="zh-CN" altLang="zh-CN" sz="1600" b="0" i="0" u="none" strike="noStrike" kern="1200" cap="none" spc="0" normalizeH="0" baseline="0" noProof="0" dirty="0">
                <a:ln>
                  <a:noFill/>
                </a:ln>
                <a:solidFill>
                  <a:schemeClr val="tx1"/>
                </a:solidFill>
                <a:effectLst/>
                <a:uLnTx/>
                <a:uFillTx/>
                <a:latin typeface="+mn-lt"/>
                <a:ea typeface="+mn-ea"/>
                <a:cs typeface="+mn-cs"/>
              </a:rPr>
              <a:t>义</a:t>
            </a:r>
            <a:r>
              <a:rPr kumimoji="0" lang="en-US" altLang="zh-CN" sz="1600" b="0" i="0" u="none" strike="noStrike" kern="1200" cap="none" spc="0" normalizeH="0" baseline="0" noProof="0" dirty="0">
                <a:ln>
                  <a:noFill/>
                </a:ln>
                <a:solidFill>
                  <a:schemeClr val="tx1"/>
                </a:solidFill>
                <a:effectLst/>
                <a:uLnTx/>
                <a:uFillTx/>
                <a:latin typeface="+mn-lt"/>
                <a:ea typeface="+mn-ea"/>
                <a:cs typeface="+mn-cs"/>
              </a:rPr>
              <a:t>HTML</a:t>
            </a:r>
            <a:r>
              <a:rPr kumimoji="0" lang="zh-CN" altLang="zh-CN" sz="1600" b="0" i="0" u="none" strike="noStrike" kern="1200" cap="none" spc="0" normalizeH="0" baseline="0" noProof="0" dirty="0">
                <a:ln>
                  <a:noFill/>
                </a:ln>
                <a:solidFill>
                  <a:schemeClr val="tx1"/>
                </a:solidFill>
                <a:effectLst/>
                <a:uLnTx/>
                <a:uFillTx/>
                <a:latin typeface="+mn-lt"/>
                <a:ea typeface="+mn-ea"/>
                <a:cs typeface="+mn-cs"/>
              </a:rPr>
              <a:t>文档的</a:t>
            </a:r>
            <a:r>
              <a:rPr kumimoji="0" lang="zh-CN" altLang="zh-CN" sz="1600" b="0" i="0" u="none" strike="noStrike" kern="1200" cap="none" spc="0" normalizeH="0" baseline="0" noProof="0" dirty="0">
                <a:ln>
                  <a:noFill/>
                </a:ln>
                <a:solidFill>
                  <a:srgbClr val="1369B2"/>
                </a:solidFill>
                <a:effectLst/>
                <a:uLnTx/>
                <a:uFillTx/>
                <a:latin typeface="+mn-lt"/>
                <a:ea typeface="+mn-ea"/>
                <a:cs typeface="+mn-cs"/>
              </a:rPr>
              <a:t>头部信息</a:t>
            </a:r>
            <a:r>
              <a:rPr kumimoji="0" lang="zh-CN" altLang="zh-CN" sz="1600" b="0" i="0" u="none" strike="noStrike" kern="1200" cap="none" spc="0" normalizeH="0" baseline="0" noProof="0" dirty="0">
                <a:ln>
                  <a:noFill/>
                </a:ln>
                <a:solidFill>
                  <a:schemeClr val="tx1"/>
                </a:solidFill>
                <a:effectLst/>
                <a:uLnTx/>
                <a:uFillTx/>
                <a:latin typeface="+mn-lt"/>
                <a:ea typeface="+mn-ea"/>
                <a:cs typeface="+mn-cs"/>
              </a:rPr>
              <a:t>，也称为</a:t>
            </a:r>
            <a:r>
              <a:rPr kumimoji="0" lang="zh-CN" altLang="zh-CN" sz="1600" b="0" i="0" u="none" strike="noStrike" kern="1200" cap="none" spc="0" normalizeH="0" baseline="0" noProof="0" dirty="0">
                <a:ln>
                  <a:noFill/>
                </a:ln>
                <a:solidFill>
                  <a:srgbClr val="1369B2"/>
                </a:solidFill>
                <a:effectLst/>
                <a:uLnTx/>
                <a:uFillTx/>
                <a:latin typeface="+mn-lt"/>
                <a:ea typeface="+mn-ea"/>
                <a:cs typeface="+mn-cs"/>
              </a:rPr>
              <a:t>头部</a:t>
            </a:r>
            <a:r>
              <a:rPr kumimoji="0" lang="zh-CN" altLang="en-US" sz="1600" b="0" i="0" u="none" strike="noStrike" kern="1200" cap="none" spc="0" normalizeH="0" baseline="0" noProof="0" dirty="0">
                <a:ln>
                  <a:noFill/>
                </a:ln>
                <a:solidFill>
                  <a:srgbClr val="1369B2"/>
                </a:solidFill>
                <a:effectLst/>
                <a:uLnTx/>
                <a:uFillTx/>
                <a:latin typeface="+mn-lt"/>
                <a:ea typeface="+mn-ea"/>
                <a:cs typeface="+mn-cs"/>
              </a:rPr>
              <a:t>标签</a:t>
            </a:r>
            <a:r>
              <a:rPr kumimoji="0" lang="zh-CN" altLang="zh-CN" sz="1600" b="0" i="0" u="none" strike="noStrike" kern="1200" cap="none" spc="0" normalizeH="0" baseline="0" noProof="0" dirty="0">
                <a:ln>
                  <a:noFill/>
                </a:ln>
                <a:solidFill>
                  <a:schemeClr val="tx1"/>
                </a:solidFill>
                <a:effectLst/>
                <a:uLnTx/>
                <a:uFillTx/>
                <a:latin typeface="+mn-lt"/>
                <a:ea typeface="+mn-ea"/>
                <a:cs typeface="+mn-cs"/>
              </a:rPr>
              <a:t>，紧跟在</a:t>
            </a:r>
            <a:r>
              <a:rPr kumimoji="0" lang="en-US" altLang="zh-CN" sz="1600" b="0" i="0" u="none" strike="noStrike" kern="1200" cap="none" spc="0" normalizeH="0" baseline="0" noProof="0" dirty="0">
                <a:ln>
                  <a:noFill/>
                </a:ln>
                <a:solidFill>
                  <a:srgbClr val="1369B2"/>
                </a:solidFill>
                <a:effectLst/>
                <a:uLnTx/>
                <a:uFillTx/>
                <a:latin typeface="+mn-lt"/>
                <a:ea typeface="+mn-ea"/>
                <a:cs typeface="+mn-cs"/>
              </a:rPr>
              <a:t>&lt;html&gt;</a:t>
            </a:r>
            <a:r>
              <a:rPr kumimoji="0" lang="zh-CN" altLang="en-US" sz="1600" b="0" i="0" u="none" strike="noStrike" kern="1200" cap="none" spc="0" normalizeH="0" baseline="0" noProof="0" dirty="0">
                <a:ln>
                  <a:noFill/>
                </a:ln>
                <a:solidFill>
                  <a:srgbClr val="1369B2"/>
                </a:solidFill>
                <a:effectLst/>
                <a:uLnTx/>
                <a:uFillTx/>
                <a:latin typeface="+mn-lt"/>
                <a:ea typeface="+mn-ea"/>
                <a:cs typeface="+mn-cs"/>
              </a:rPr>
              <a:t>标签</a:t>
            </a:r>
            <a:r>
              <a:rPr kumimoji="0" lang="zh-CN" altLang="zh-CN" sz="1600" b="0" i="0" u="none" strike="noStrike" kern="1200" cap="none" spc="0" normalizeH="0" baseline="0" noProof="0" dirty="0">
                <a:ln>
                  <a:noFill/>
                </a:ln>
                <a:solidFill>
                  <a:schemeClr val="tx1"/>
                </a:solidFill>
                <a:effectLst/>
                <a:uLnTx/>
                <a:uFillTx/>
                <a:latin typeface="+mn-lt"/>
                <a:ea typeface="+mn-ea"/>
                <a:cs typeface="+mn-cs"/>
              </a:rPr>
              <a:t>之后，主要用来封装其他位于文档头部的</a:t>
            </a:r>
            <a:r>
              <a:rPr kumimoji="0" lang="zh-CN" altLang="en-US" sz="1600" b="0" i="0" u="none" strike="noStrike" kern="1200" cap="none" spc="0" normalizeH="0" baseline="0" noProof="0" dirty="0">
                <a:ln>
                  <a:noFill/>
                </a:ln>
                <a:solidFill>
                  <a:schemeClr val="tx1"/>
                </a:solidFill>
                <a:effectLst/>
                <a:uLnTx/>
                <a:uFillTx/>
                <a:latin typeface="+mn-lt"/>
                <a:ea typeface="+mn-ea"/>
                <a:cs typeface="+mn-cs"/>
              </a:rPr>
              <a:t>标签。</a:t>
            </a:r>
            <a:endParaRPr kumimoji="0" lang="zh-CN" altLang="en-US" sz="1600" b="0" i="0" u="none" strike="noStrike" kern="1200" cap="none" spc="0" normalizeH="0" baseline="0" noProof="0" dirty="0">
              <a:ln>
                <a:noFill/>
              </a:ln>
              <a:solidFill>
                <a:schemeClr val="tx1"/>
              </a:solidFill>
              <a:effectLst/>
              <a:uLnTx/>
              <a:uFillTx/>
              <a:latin typeface="+mj-ea"/>
              <a:ea typeface="+mj-ea"/>
              <a:cs typeface="+mn-cs"/>
            </a:endParaRPr>
          </a:p>
        </p:txBody>
      </p:sp>
      <p:sp>
        <p:nvSpPr>
          <p:cNvPr id="16" name="折角形 15"/>
          <p:cNvSpPr/>
          <p:nvPr/>
        </p:nvSpPr>
        <p:spPr>
          <a:xfrm>
            <a:off x="6611938" y="2457450"/>
            <a:ext cx="1951038" cy="2879725"/>
          </a:xfrm>
          <a:prstGeom prst="foldedCorner">
            <a:avLst/>
          </a:prstGeom>
          <a:solidFill>
            <a:srgbClr val="EBFFFA">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0">
              <a:lnSpc>
                <a:spcPct val="125000"/>
              </a:lnSpc>
              <a:spcBef>
                <a:spcPct val="0"/>
              </a:spcBef>
              <a:spcAft>
                <a:spcPct val="0"/>
              </a:spcAft>
              <a:buClrTx/>
              <a:buSzTx/>
              <a:buFontTx/>
              <a:buNone/>
              <a:defRPr/>
            </a:pPr>
            <a:r>
              <a:rPr kumimoji="0" lang="en-US" altLang="zh-CN" sz="1600" b="0" i="0" u="none" strike="noStrike" kern="1200" cap="none" spc="0" normalizeH="0" baseline="0" noProof="0" dirty="0">
                <a:ln>
                  <a:noFill/>
                </a:ln>
                <a:solidFill>
                  <a:srgbClr val="1369B2"/>
                </a:solidFill>
                <a:effectLst/>
                <a:uLnTx/>
                <a:uFillTx/>
                <a:latin typeface="+mn-lt"/>
                <a:ea typeface="+mn-ea"/>
                <a:cs typeface="+mn-cs"/>
              </a:rPr>
              <a:t>&lt;body&gt;</a:t>
            </a:r>
            <a:r>
              <a:rPr kumimoji="0" lang="zh-CN" altLang="en-US" sz="1600" b="0" i="0" u="none" strike="noStrike" kern="1200" cap="none" spc="0" normalizeH="0" baseline="0" noProof="0" dirty="0">
                <a:ln>
                  <a:noFill/>
                </a:ln>
                <a:solidFill>
                  <a:srgbClr val="1369B2"/>
                </a:solidFill>
                <a:effectLst/>
                <a:uLnTx/>
                <a:uFillTx/>
                <a:latin typeface="+mn-lt"/>
                <a:ea typeface="+mn-ea"/>
                <a:cs typeface="+mn-cs"/>
              </a:rPr>
              <a:t>标签</a:t>
            </a:r>
            <a:r>
              <a:rPr kumimoji="0" lang="zh-CN" altLang="zh-CN" sz="1600" b="0" i="0" u="none" strike="noStrike" kern="1200" cap="none" spc="0" normalizeH="0" baseline="0" noProof="0" dirty="0">
                <a:ln>
                  <a:noFill/>
                </a:ln>
                <a:solidFill>
                  <a:schemeClr val="tx1"/>
                </a:solidFill>
                <a:effectLst/>
                <a:uLnTx/>
                <a:uFillTx/>
                <a:latin typeface="+mn-lt"/>
                <a:ea typeface="+mn-ea"/>
                <a:cs typeface="+mn-cs"/>
              </a:rPr>
              <a:t>用于定</a:t>
            </a:r>
            <a:r>
              <a:rPr kumimoji="0" lang="zh-CN" altLang="en-US" sz="1600" b="0" i="0" u="none" strike="noStrike" kern="1200" cap="none" spc="0" normalizeH="0" baseline="0" noProof="0" dirty="0">
                <a:ln>
                  <a:noFill/>
                </a:ln>
                <a:solidFill>
                  <a:schemeClr val="tx1"/>
                </a:solidFill>
                <a:effectLst/>
                <a:uLnTx/>
                <a:uFillTx/>
                <a:latin typeface="+mn-lt"/>
                <a:ea typeface="+mn-ea"/>
                <a:cs typeface="+mn-cs"/>
              </a:rPr>
              <a:t>定</a:t>
            </a:r>
            <a:r>
              <a:rPr kumimoji="0" lang="zh-CN" altLang="zh-CN" sz="1600" b="0" i="0" u="none" strike="noStrike" kern="1200" cap="none" spc="0" normalizeH="0" baseline="0" noProof="0" dirty="0">
                <a:ln>
                  <a:noFill/>
                </a:ln>
                <a:solidFill>
                  <a:schemeClr val="tx1"/>
                </a:solidFill>
                <a:effectLst/>
                <a:uLnTx/>
                <a:uFillTx/>
                <a:latin typeface="+mn-lt"/>
                <a:ea typeface="+mn-ea"/>
                <a:cs typeface="+mn-cs"/>
              </a:rPr>
              <a:t>义</a:t>
            </a:r>
            <a:r>
              <a:rPr kumimoji="0" lang="en-US" altLang="zh-CN" sz="1600" b="0" i="0" u="none" strike="noStrike" kern="1200" cap="none" spc="0" normalizeH="0" baseline="0" noProof="0" dirty="0">
                <a:ln>
                  <a:noFill/>
                </a:ln>
                <a:solidFill>
                  <a:srgbClr val="1369B2"/>
                </a:solidFill>
                <a:effectLst/>
                <a:uLnTx/>
                <a:uFillTx/>
                <a:latin typeface="+mn-lt"/>
                <a:ea typeface="+mn-ea"/>
                <a:cs typeface="+mn-cs"/>
              </a:rPr>
              <a:t>HTML</a:t>
            </a:r>
            <a:r>
              <a:rPr kumimoji="0" lang="zh-CN" altLang="zh-CN" sz="1600" b="0" i="0" u="none" strike="noStrike" kern="1200" cap="none" spc="0" normalizeH="0" baseline="0" noProof="0" dirty="0">
                <a:ln>
                  <a:noFill/>
                </a:ln>
                <a:solidFill>
                  <a:srgbClr val="1369B2"/>
                </a:solidFill>
                <a:effectLst/>
                <a:uLnTx/>
                <a:uFillTx/>
                <a:latin typeface="+mn-lt"/>
                <a:ea typeface="+mn-ea"/>
                <a:cs typeface="+mn-cs"/>
              </a:rPr>
              <a:t>文档</a:t>
            </a:r>
            <a:r>
              <a:rPr kumimoji="0" lang="zh-CN" altLang="zh-CN" sz="1600" b="0" i="0" u="none" strike="noStrike" kern="1200" cap="none" spc="0" normalizeH="0" baseline="0" noProof="0" dirty="0">
                <a:ln>
                  <a:noFill/>
                </a:ln>
                <a:solidFill>
                  <a:schemeClr val="tx1"/>
                </a:solidFill>
                <a:effectLst/>
                <a:uLnTx/>
                <a:uFillTx/>
                <a:latin typeface="+mn-lt"/>
                <a:ea typeface="+mn-ea"/>
                <a:cs typeface="+mn-cs"/>
              </a:rPr>
              <a:t>所要显示的内容，也称为</a:t>
            </a:r>
            <a:r>
              <a:rPr kumimoji="0" lang="zh-CN" altLang="zh-CN" sz="1600" b="0" i="0" u="none" strike="noStrike" kern="1200" cap="none" spc="0" normalizeH="0" baseline="0" noProof="0" dirty="0">
                <a:ln>
                  <a:noFill/>
                </a:ln>
                <a:solidFill>
                  <a:srgbClr val="1369B2"/>
                </a:solidFill>
                <a:effectLst/>
                <a:uLnTx/>
                <a:uFillTx/>
                <a:latin typeface="+mn-lt"/>
                <a:ea typeface="+mn-ea"/>
                <a:cs typeface="+mn-cs"/>
              </a:rPr>
              <a:t>主体</a:t>
            </a:r>
            <a:r>
              <a:rPr kumimoji="0" lang="zh-CN" altLang="en-US" sz="1600" b="0" i="0" u="none" strike="noStrike" kern="1200" cap="none" spc="0" normalizeH="0" baseline="0" noProof="0" dirty="0">
                <a:ln>
                  <a:noFill/>
                </a:ln>
                <a:solidFill>
                  <a:srgbClr val="1369B2"/>
                </a:solidFill>
                <a:effectLst/>
                <a:uLnTx/>
                <a:uFillTx/>
                <a:latin typeface="+mn-lt"/>
                <a:ea typeface="+mn-ea"/>
                <a:cs typeface="+mn-cs"/>
              </a:rPr>
              <a:t>标签</a:t>
            </a:r>
            <a:r>
              <a:rPr kumimoji="0" lang="zh-CN" altLang="zh-CN" sz="1600" b="0" i="0" u="none" strike="noStrike" kern="1200" cap="none" spc="0" normalizeH="0" baseline="0" noProof="0" dirty="0">
                <a:ln>
                  <a:noFill/>
                </a:ln>
                <a:solidFill>
                  <a:schemeClr val="tx1"/>
                </a:solidFill>
                <a:effectLst/>
                <a:uLnTx/>
                <a:uFillTx/>
                <a:latin typeface="+mn-lt"/>
                <a:ea typeface="+mn-ea"/>
                <a:cs typeface="+mn-cs"/>
              </a:rPr>
              <a:t>。浏览器中显示的所有</a:t>
            </a:r>
            <a:r>
              <a:rPr kumimoji="0" lang="zh-CN" altLang="zh-CN" sz="1600" b="0" i="0" u="none" strike="noStrike" kern="1200" cap="none" spc="0" normalizeH="0" baseline="0" noProof="0" dirty="0">
                <a:ln>
                  <a:noFill/>
                </a:ln>
                <a:solidFill>
                  <a:srgbClr val="1369B2"/>
                </a:solidFill>
                <a:effectLst/>
                <a:uLnTx/>
                <a:uFillTx/>
                <a:latin typeface="+mn-lt"/>
                <a:ea typeface="+mn-ea"/>
                <a:cs typeface="+mn-cs"/>
              </a:rPr>
              <a:t>文本、图像、音频</a:t>
            </a:r>
            <a:r>
              <a:rPr kumimoji="0" lang="zh-CN" altLang="zh-CN" sz="1600" b="0" i="0" u="none" strike="noStrike" kern="1200" cap="none" spc="0" normalizeH="0" baseline="0" noProof="0" dirty="0">
                <a:ln>
                  <a:noFill/>
                </a:ln>
                <a:solidFill>
                  <a:schemeClr val="tx1"/>
                </a:solidFill>
                <a:effectLst/>
                <a:uLnTx/>
                <a:uFillTx/>
                <a:latin typeface="+mn-lt"/>
                <a:ea typeface="+mn-ea"/>
                <a:cs typeface="+mn-cs"/>
              </a:rPr>
              <a:t>和</a:t>
            </a:r>
            <a:r>
              <a:rPr kumimoji="0" lang="zh-CN" altLang="zh-CN" sz="1600" b="0" i="0" u="none" strike="noStrike" kern="1200" cap="none" spc="0" normalizeH="0" baseline="0" noProof="0" dirty="0">
                <a:ln>
                  <a:noFill/>
                </a:ln>
                <a:solidFill>
                  <a:srgbClr val="1369B2"/>
                </a:solidFill>
                <a:effectLst/>
                <a:uLnTx/>
                <a:uFillTx/>
                <a:latin typeface="+mn-lt"/>
                <a:ea typeface="+mn-ea"/>
                <a:cs typeface="+mn-cs"/>
              </a:rPr>
              <a:t>视频</a:t>
            </a:r>
            <a:r>
              <a:rPr kumimoji="0" lang="zh-CN" altLang="zh-CN" sz="1600" b="0" i="0" u="none" strike="noStrike" kern="1200" cap="none" spc="0" normalizeH="0" baseline="0" noProof="0" dirty="0">
                <a:ln>
                  <a:noFill/>
                </a:ln>
                <a:solidFill>
                  <a:schemeClr val="tx1"/>
                </a:solidFill>
                <a:effectLst/>
                <a:uLnTx/>
                <a:uFillTx/>
                <a:latin typeface="+mn-lt"/>
                <a:ea typeface="+mn-ea"/>
                <a:cs typeface="+mn-cs"/>
              </a:rPr>
              <a:t>等信息都必须位于</a:t>
            </a:r>
            <a:r>
              <a:rPr kumimoji="0" lang="en-US" altLang="zh-CN" sz="1600" b="0" i="0" u="none" strike="noStrike" kern="1200" cap="none" spc="0" normalizeH="0" baseline="0" noProof="0" dirty="0">
                <a:ln>
                  <a:noFill/>
                </a:ln>
                <a:solidFill>
                  <a:schemeClr val="tx1"/>
                </a:solidFill>
                <a:effectLst/>
                <a:uLnTx/>
                <a:uFillTx/>
                <a:latin typeface="+mn-lt"/>
                <a:ea typeface="+mn-ea"/>
                <a:cs typeface="+mn-cs"/>
              </a:rPr>
              <a:t>&lt;body&gt;</a:t>
            </a:r>
            <a:r>
              <a:rPr kumimoji="0" lang="zh-CN" altLang="en-US" sz="1600" b="0" i="0" u="none" strike="noStrike" kern="1200" cap="none" spc="0" normalizeH="0" baseline="0" noProof="0" dirty="0">
                <a:ln>
                  <a:noFill/>
                </a:ln>
                <a:solidFill>
                  <a:schemeClr val="tx1"/>
                </a:solidFill>
                <a:effectLst/>
                <a:uLnTx/>
                <a:uFillTx/>
                <a:latin typeface="+mn-lt"/>
                <a:ea typeface="+mn-ea"/>
                <a:cs typeface="+mn-cs"/>
              </a:rPr>
              <a:t>标签</a:t>
            </a:r>
            <a:r>
              <a:rPr kumimoji="0" lang="zh-CN" altLang="zh-CN" sz="1600" b="0" i="0" u="none" strike="noStrike" kern="1200" cap="none" spc="0" normalizeH="0" baseline="0" noProof="0" dirty="0">
                <a:ln>
                  <a:noFill/>
                </a:ln>
                <a:solidFill>
                  <a:schemeClr val="tx1"/>
                </a:solidFill>
                <a:effectLst/>
                <a:uLnTx/>
                <a:uFillTx/>
                <a:latin typeface="+mn-lt"/>
                <a:ea typeface="+mn-ea"/>
                <a:cs typeface="+mn-cs"/>
              </a:rPr>
              <a:t>内</a:t>
            </a:r>
            <a:r>
              <a:rPr kumimoji="0" lang="zh-CN" altLang="en-US" sz="1600" b="0" i="0" u="none" strike="noStrike" kern="1200" cap="none" spc="0" normalizeH="0" baseline="0" noProof="0" dirty="0">
                <a:ln>
                  <a:noFill/>
                </a:ln>
                <a:solidFill>
                  <a:schemeClr val="tx1"/>
                </a:solidFill>
                <a:effectLst/>
                <a:uLnTx/>
                <a:uFillTx/>
                <a:latin typeface="+mn-lt"/>
                <a:ea typeface="+mn-ea"/>
                <a:cs typeface="+mn-cs"/>
              </a:rPr>
              <a:t>。</a:t>
            </a:r>
            <a:endParaRPr kumimoji="0" lang="zh-CN" altLang="en-US" sz="1600" b="0" i="0" u="none" strike="noStrike" kern="1200" cap="none" spc="0" normalizeH="0" baseline="0" noProof="0" dirty="0">
              <a:ln>
                <a:noFill/>
              </a:ln>
              <a:solidFill>
                <a:schemeClr val="tx1"/>
              </a:solidFill>
              <a:effectLst/>
              <a:uLnTx/>
              <a:uFillTx/>
              <a:latin typeface="+mj-ea"/>
              <a:ea typeface="+mj-ea"/>
              <a:cs typeface="+mn-cs"/>
            </a:endParaRPr>
          </a:p>
        </p:txBody>
      </p:sp>
      <p:grpSp>
        <p:nvGrpSpPr>
          <p:cNvPr id="17" name="组合 16"/>
          <p:cNvGrpSpPr/>
          <p:nvPr/>
        </p:nvGrpSpPr>
        <p:grpSpPr>
          <a:xfrm>
            <a:off x="611505" y="2377440"/>
            <a:ext cx="2122488" cy="461963"/>
            <a:chOff x="632178" y="1840266"/>
            <a:chExt cx="2122311" cy="461962"/>
          </a:xfrm>
        </p:grpSpPr>
        <p:sp>
          <p:nvSpPr>
            <p:cNvPr id="15380" name="TextBox 8"/>
            <p:cNvSpPr txBox="1"/>
            <p:nvPr/>
          </p:nvSpPr>
          <p:spPr>
            <a:xfrm>
              <a:off x="632178" y="1840266"/>
              <a:ext cx="1941688" cy="461962"/>
            </a:xfrm>
            <a:prstGeom prst="rect">
              <a:avLst/>
            </a:prstGeom>
            <a:gradFill rotWithShape="0">
              <a:gsLst>
                <a:gs pos="0">
                  <a:srgbClr val="00B0F0">
                    <a:alpha val="100000"/>
                  </a:srgbClr>
                </a:gs>
                <a:gs pos="50000">
                  <a:srgbClr val="00B0F0">
                    <a:alpha val="100000"/>
                  </a:srgbClr>
                </a:gs>
                <a:gs pos="100000">
                  <a:srgbClr val="9FD8FF">
                    <a:alpha val="100000"/>
                  </a:srgbClr>
                </a:gs>
              </a:gsLst>
              <a:lin ang="5400000"/>
              <a:tileRect/>
            </a:gradFill>
            <a:ln w="9525">
              <a:noFill/>
            </a:ln>
          </p:spPr>
          <p:txBody>
            <a:bodyPr>
              <a:spAutoFit/>
            </a:bodyPr>
            <a:p>
              <a:pPr algn="ct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5381" name="TextBox 16"/>
            <p:cNvSpPr txBox="1"/>
            <p:nvPr/>
          </p:nvSpPr>
          <p:spPr>
            <a:xfrm>
              <a:off x="654756" y="1890681"/>
              <a:ext cx="2099733" cy="338554"/>
            </a:xfrm>
            <a:prstGeom prst="rect">
              <a:avLst/>
            </a:prstGeom>
            <a:noFill/>
            <a:ln w="9525">
              <a:noFill/>
            </a:ln>
          </p:spPr>
          <p:txBody>
            <a:bodyPr>
              <a:spAutoFit/>
            </a:bodyPr>
            <a:p>
              <a:r>
                <a:rPr lang="en-US" altLang="zh-CN" sz="1600" b="1" dirty="0">
                  <a:solidFill>
                    <a:schemeClr val="bg1"/>
                  </a:solidFill>
                  <a:latin typeface="Arial" panose="020B0604020202020204" pitchFamily="34" charset="0"/>
                </a:rPr>
                <a:t>&lt;!DOCTYPE&gt;</a:t>
              </a:r>
              <a:r>
                <a:rPr lang="zh-CN" altLang="en-US" sz="1600" b="1" dirty="0">
                  <a:solidFill>
                    <a:schemeClr val="bg1"/>
                  </a:solidFill>
                  <a:latin typeface="Arial" panose="020B0604020202020204" pitchFamily="34" charset="0"/>
                </a:rPr>
                <a:t>标签</a:t>
              </a:r>
              <a:endParaRPr lang="zh-CN" altLang="zh-CN" sz="1600" b="1" dirty="0">
                <a:solidFill>
                  <a:schemeClr val="bg1"/>
                </a:solidFill>
                <a:latin typeface="Arial" panose="020B0604020202020204" pitchFamily="34" charset="0"/>
              </a:endParaRPr>
            </a:p>
          </p:txBody>
        </p:sp>
      </p:grpSp>
      <p:grpSp>
        <p:nvGrpSpPr>
          <p:cNvPr id="20" name="组合 19"/>
          <p:cNvGrpSpPr/>
          <p:nvPr/>
        </p:nvGrpSpPr>
        <p:grpSpPr>
          <a:xfrm>
            <a:off x="2662238" y="2365375"/>
            <a:ext cx="1943100" cy="461963"/>
            <a:chOff x="2663093" y="2365002"/>
            <a:chExt cx="1941688" cy="461962"/>
          </a:xfrm>
        </p:grpSpPr>
        <p:sp>
          <p:nvSpPr>
            <p:cNvPr id="15378" name="TextBox 30"/>
            <p:cNvSpPr txBox="1"/>
            <p:nvPr/>
          </p:nvSpPr>
          <p:spPr>
            <a:xfrm>
              <a:off x="2663093" y="2365002"/>
              <a:ext cx="1941688" cy="461962"/>
            </a:xfrm>
            <a:prstGeom prst="rect">
              <a:avLst/>
            </a:prstGeom>
            <a:gradFill rotWithShape="0">
              <a:gsLst>
                <a:gs pos="0">
                  <a:srgbClr val="00B0F0">
                    <a:alpha val="100000"/>
                  </a:srgbClr>
                </a:gs>
                <a:gs pos="50000">
                  <a:srgbClr val="00B0F0">
                    <a:alpha val="100000"/>
                  </a:srgbClr>
                </a:gs>
                <a:gs pos="100000">
                  <a:srgbClr val="9FD8FF">
                    <a:alpha val="100000"/>
                  </a:srgbClr>
                </a:gs>
              </a:gsLst>
              <a:lin ang="5400000"/>
              <a:tileRect/>
            </a:gradFill>
            <a:ln w="9525">
              <a:noFill/>
            </a:ln>
          </p:spPr>
          <p:txBody>
            <a:bodyPr>
              <a:spAutoFit/>
            </a:bodyPr>
            <a:p>
              <a:pPr algn="ct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5379" name="TextBox 38"/>
            <p:cNvSpPr txBox="1"/>
            <p:nvPr/>
          </p:nvSpPr>
          <p:spPr>
            <a:xfrm>
              <a:off x="3007319" y="2415417"/>
              <a:ext cx="1478845" cy="338554"/>
            </a:xfrm>
            <a:prstGeom prst="rect">
              <a:avLst/>
            </a:prstGeom>
            <a:noFill/>
            <a:ln w="9525">
              <a:noFill/>
            </a:ln>
          </p:spPr>
          <p:txBody>
            <a:bodyPr>
              <a:spAutoFit/>
            </a:bodyPr>
            <a:p>
              <a:r>
                <a:rPr lang="en-US" altLang="zh-CN" sz="1600" b="1" dirty="0">
                  <a:solidFill>
                    <a:schemeClr val="bg1"/>
                  </a:solidFill>
                  <a:latin typeface="Arial" panose="020B0604020202020204" pitchFamily="34" charset="0"/>
                </a:rPr>
                <a:t>&lt;html&gt;</a:t>
              </a:r>
              <a:r>
                <a:rPr lang="zh-CN" altLang="en-US" sz="1600" b="1" dirty="0">
                  <a:solidFill>
                    <a:schemeClr val="bg1"/>
                  </a:solidFill>
                  <a:latin typeface="Arial" panose="020B0604020202020204" pitchFamily="34" charset="0"/>
                </a:rPr>
                <a:t>标签</a:t>
              </a:r>
              <a:endParaRPr lang="zh-CN" altLang="zh-CN" sz="1600" b="1" dirty="0">
                <a:solidFill>
                  <a:schemeClr val="bg1"/>
                </a:solidFill>
                <a:latin typeface="Arial" panose="020B0604020202020204" pitchFamily="34" charset="0"/>
              </a:endParaRPr>
            </a:p>
          </p:txBody>
        </p:sp>
      </p:grpSp>
      <p:grpSp>
        <p:nvGrpSpPr>
          <p:cNvPr id="23" name="组合 22"/>
          <p:cNvGrpSpPr/>
          <p:nvPr/>
        </p:nvGrpSpPr>
        <p:grpSpPr>
          <a:xfrm>
            <a:off x="4637088" y="2365375"/>
            <a:ext cx="1941512" cy="461963"/>
            <a:chOff x="4637563" y="2365002"/>
            <a:chExt cx="1941688" cy="461962"/>
          </a:xfrm>
        </p:grpSpPr>
        <p:sp>
          <p:nvSpPr>
            <p:cNvPr id="15376" name="TextBox 33"/>
            <p:cNvSpPr txBox="1"/>
            <p:nvPr/>
          </p:nvSpPr>
          <p:spPr>
            <a:xfrm>
              <a:off x="4637563" y="2365002"/>
              <a:ext cx="1941688" cy="461962"/>
            </a:xfrm>
            <a:prstGeom prst="rect">
              <a:avLst/>
            </a:prstGeom>
            <a:gradFill rotWithShape="0">
              <a:gsLst>
                <a:gs pos="0">
                  <a:srgbClr val="00B0F0">
                    <a:alpha val="100000"/>
                  </a:srgbClr>
                </a:gs>
                <a:gs pos="50000">
                  <a:srgbClr val="00B0F0">
                    <a:alpha val="100000"/>
                  </a:srgbClr>
                </a:gs>
                <a:gs pos="100000">
                  <a:srgbClr val="9FD8FF">
                    <a:alpha val="100000"/>
                  </a:srgbClr>
                </a:gs>
              </a:gsLst>
              <a:lin ang="5400000"/>
              <a:tileRect/>
            </a:gradFill>
            <a:ln w="9525">
              <a:noFill/>
            </a:ln>
          </p:spPr>
          <p:txBody>
            <a:bodyPr>
              <a:spAutoFit/>
            </a:bodyPr>
            <a:p>
              <a:pPr algn="ct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5377" name="TextBox 39"/>
            <p:cNvSpPr txBox="1"/>
            <p:nvPr/>
          </p:nvSpPr>
          <p:spPr>
            <a:xfrm>
              <a:off x="4948007" y="2415417"/>
              <a:ext cx="1478845" cy="338554"/>
            </a:xfrm>
            <a:prstGeom prst="rect">
              <a:avLst/>
            </a:prstGeom>
            <a:noFill/>
            <a:ln w="9525">
              <a:noFill/>
            </a:ln>
          </p:spPr>
          <p:txBody>
            <a:bodyPr>
              <a:spAutoFit/>
            </a:bodyPr>
            <a:p>
              <a:r>
                <a:rPr lang="en-US" altLang="zh-CN" sz="1600" b="1" dirty="0">
                  <a:solidFill>
                    <a:schemeClr val="bg1"/>
                  </a:solidFill>
                  <a:latin typeface="Arial" panose="020B0604020202020204" pitchFamily="34" charset="0"/>
                </a:rPr>
                <a:t>&lt;head&gt;</a:t>
              </a:r>
              <a:r>
                <a:rPr lang="zh-CN" altLang="en-US" sz="1600" b="1" dirty="0">
                  <a:solidFill>
                    <a:schemeClr val="bg1"/>
                  </a:solidFill>
                  <a:latin typeface="Arial" panose="020B0604020202020204" pitchFamily="34" charset="0"/>
                </a:rPr>
                <a:t>标签</a:t>
              </a:r>
              <a:endParaRPr lang="zh-CN" altLang="zh-CN" sz="1600" b="1" dirty="0">
                <a:solidFill>
                  <a:schemeClr val="bg1"/>
                </a:solidFill>
                <a:latin typeface="Arial" panose="020B0604020202020204" pitchFamily="34" charset="0"/>
              </a:endParaRPr>
            </a:p>
          </p:txBody>
        </p:sp>
      </p:grpSp>
      <p:grpSp>
        <p:nvGrpSpPr>
          <p:cNvPr id="26" name="组合 25"/>
          <p:cNvGrpSpPr/>
          <p:nvPr/>
        </p:nvGrpSpPr>
        <p:grpSpPr>
          <a:xfrm>
            <a:off x="6611938" y="2365375"/>
            <a:ext cx="1941512" cy="461963"/>
            <a:chOff x="6612033" y="2365002"/>
            <a:chExt cx="1941688" cy="461962"/>
          </a:xfrm>
        </p:grpSpPr>
        <p:sp>
          <p:nvSpPr>
            <p:cNvPr id="15374" name="TextBox 36"/>
            <p:cNvSpPr txBox="1"/>
            <p:nvPr/>
          </p:nvSpPr>
          <p:spPr>
            <a:xfrm>
              <a:off x="6612033" y="2365002"/>
              <a:ext cx="1941688" cy="461962"/>
            </a:xfrm>
            <a:prstGeom prst="rect">
              <a:avLst/>
            </a:prstGeom>
            <a:gradFill rotWithShape="0">
              <a:gsLst>
                <a:gs pos="0">
                  <a:srgbClr val="00B0F0">
                    <a:alpha val="100000"/>
                  </a:srgbClr>
                </a:gs>
                <a:gs pos="50000">
                  <a:srgbClr val="00B0F0">
                    <a:alpha val="100000"/>
                  </a:srgbClr>
                </a:gs>
                <a:gs pos="100000">
                  <a:srgbClr val="9FD8FF">
                    <a:alpha val="100000"/>
                  </a:srgbClr>
                </a:gs>
              </a:gsLst>
              <a:lin ang="5400000"/>
              <a:tileRect/>
            </a:gradFill>
            <a:ln w="9525">
              <a:noFill/>
            </a:ln>
          </p:spPr>
          <p:txBody>
            <a:bodyPr>
              <a:spAutoFit/>
            </a:bodyPr>
            <a:p>
              <a:pPr algn="ct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5375" name="TextBox 40"/>
            <p:cNvSpPr txBox="1"/>
            <p:nvPr/>
          </p:nvSpPr>
          <p:spPr>
            <a:xfrm>
              <a:off x="6893998" y="2415417"/>
              <a:ext cx="1478845" cy="338554"/>
            </a:xfrm>
            <a:prstGeom prst="rect">
              <a:avLst/>
            </a:prstGeom>
            <a:noFill/>
            <a:ln w="9525">
              <a:noFill/>
            </a:ln>
          </p:spPr>
          <p:txBody>
            <a:bodyPr>
              <a:spAutoFit/>
            </a:bodyPr>
            <a:p>
              <a:r>
                <a:rPr lang="en-US" altLang="zh-CN" sz="1600" b="1" dirty="0">
                  <a:solidFill>
                    <a:schemeClr val="bg1"/>
                  </a:solidFill>
                  <a:latin typeface="Arial" panose="020B0604020202020204" pitchFamily="34" charset="0"/>
                </a:rPr>
                <a:t>&lt;body&gt;</a:t>
              </a:r>
              <a:r>
                <a:rPr lang="zh-CN" altLang="en-US" sz="1600" b="1" dirty="0">
                  <a:solidFill>
                    <a:schemeClr val="bg1"/>
                  </a:solidFill>
                  <a:latin typeface="Arial" panose="020B0604020202020204" pitchFamily="34" charset="0"/>
                </a:rPr>
                <a:t>标签</a:t>
              </a:r>
              <a:endParaRPr lang="zh-CN" altLang="zh-CN" sz="1600" b="1" dirty="0">
                <a:solidFill>
                  <a:schemeClr val="bg1"/>
                </a:solidFill>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par>
                                <p:cTn id="8" presetID="16" presetClass="entr" presetSubtype="37"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outVertical)">
                                      <p:cBhvr>
                                        <p:cTn id="10" dur="500"/>
                                        <p:tgtEl>
                                          <p:spTgt spid="20"/>
                                        </p:tgtEl>
                                      </p:cBhvr>
                                    </p:animEffect>
                                  </p:childTnLst>
                                </p:cTn>
                              </p:par>
                              <p:par>
                                <p:cTn id="11" presetID="16" presetClass="entr" presetSubtype="37"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outVertical)">
                                      <p:cBhvr>
                                        <p:cTn id="13" dur="500"/>
                                        <p:tgtEl>
                                          <p:spTgt spid="23"/>
                                        </p:tgtEl>
                                      </p:cBhvr>
                                    </p:animEffect>
                                  </p:childTnLst>
                                </p:cTn>
                              </p:par>
                              <p:par>
                                <p:cTn id="14" presetID="16" presetClass="entr" presetSubtype="37"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arn(outVertical)">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5.55556E-7 3.95005E-6 L 5.55556E-7 -0.06823 " pathEditMode="relative" rAng="0" ptsTypes="AA">
                                      <p:cBhvr>
                                        <p:cTn id="20" dur="1000" fill="hold"/>
                                        <p:tgtEl>
                                          <p:spTgt spid="17"/>
                                        </p:tgtEl>
                                        <p:attrNameLst>
                                          <p:attrName>ppt_x</p:attrName>
                                          <p:attrName>ppt_y</p:attrName>
                                        </p:attrNameLst>
                                      </p:cBhvr>
                                      <p:rCtr x="0" y="-3400"/>
                                    </p:animMotion>
                                  </p:childTnLst>
                                </p:cTn>
                              </p:par>
                              <p:par>
                                <p:cTn id="21" presetID="42" presetClass="path" presetSubtype="0" accel="50000" decel="50000" fill="hold" nodeType="withEffect">
                                  <p:stCondLst>
                                    <p:cond delay="0"/>
                                  </p:stCondLst>
                                  <p:childTnLst>
                                    <p:animMotion origin="layout" path="M 4.16667E-6 -2.10916E-6 L 4.16667E-6 -0.06822 " pathEditMode="relative" rAng="0" ptsTypes="AA">
                                      <p:cBhvr>
                                        <p:cTn id="22" dur="1000" fill="hold"/>
                                        <p:tgtEl>
                                          <p:spTgt spid="20"/>
                                        </p:tgtEl>
                                        <p:attrNameLst>
                                          <p:attrName>ppt_x</p:attrName>
                                          <p:attrName>ppt_y</p:attrName>
                                        </p:attrNameLst>
                                      </p:cBhvr>
                                      <p:rCtr x="0" y="-3400"/>
                                    </p:animMotion>
                                  </p:childTnLst>
                                </p:cTn>
                              </p:par>
                              <p:par>
                                <p:cTn id="23" presetID="42" presetClass="path" presetSubtype="0" accel="50000" decel="50000" fill="hold" nodeType="withEffect">
                                  <p:stCondLst>
                                    <p:cond delay="0"/>
                                  </p:stCondLst>
                                  <p:childTnLst>
                                    <p:animMotion origin="layout" path="M -4.44444E-6 -2.10916E-6 L -4.44444E-6 -0.06822 " pathEditMode="relative" rAng="0" ptsTypes="AA">
                                      <p:cBhvr>
                                        <p:cTn id="24" dur="1000" fill="hold"/>
                                        <p:tgtEl>
                                          <p:spTgt spid="23"/>
                                        </p:tgtEl>
                                        <p:attrNameLst>
                                          <p:attrName>ppt_x</p:attrName>
                                          <p:attrName>ppt_y</p:attrName>
                                        </p:attrNameLst>
                                      </p:cBhvr>
                                      <p:rCtr x="0" y="-3400"/>
                                    </p:animMotion>
                                  </p:childTnLst>
                                </p:cTn>
                              </p:par>
                              <p:par>
                                <p:cTn id="25" presetID="42" presetClass="path" presetSubtype="0" accel="50000" decel="50000" fill="hold" nodeType="withEffect">
                                  <p:stCondLst>
                                    <p:cond delay="0"/>
                                  </p:stCondLst>
                                  <p:childTnLst>
                                    <p:animMotion origin="layout" path="M 3.33333E-6 -2.10916E-6 L 3.33333E-6 -0.06822 " pathEditMode="relative" rAng="0" ptsTypes="AA">
                                      <p:cBhvr>
                                        <p:cTn id="26" dur="1000" fill="hold"/>
                                        <p:tgtEl>
                                          <p:spTgt spid="26"/>
                                        </p:tgtEl>
                                        <p:attrNameLst>
                                          <p:attrName>ppt_x</p:attrName>
                                          <p:attrName>ppt_y</p:attrName>
                                        </p:attrNameLst>
                                      </p:cBhvr>
                                      <p:rCtr x="0" y="-3400"/>
                                    </p:animMotion>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up)">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bldLvl="0" animBg="1"/>
      <p:bldP spid="14"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24579"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2.3 </a:t>
            </a:r>
            <a:r>
              <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标签概述</a:t>
            </a:r>
            <a:endPar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4580" name="Rectangle 10"/>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24581" name="Rectangle 1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grpSp>
        <p:nvGrpSpPr>
          <p:cNvPr id="24582" name="组合 2"/>
          <p:cNvGrpSpPr/>
          <p:nvPr/>
        </p:nvGrpSpPr>
        <p:grpSpPr>
          <a:xfrm>
            <a:off x="0" y="969963"/>
            <a:ext cx="9144000" cy="1028700"/>
            <a:chOff x="0" y="969484"/>
            <a:chExt cx="9144000" cy="1029179"/>
          </a:xfrm>
        </p:grpSpPr>
        <p:sp>
          <p:nvSpPr>
            <p:cNvPr id="7" name="矩形 6"/>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4590"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10" name="矩形 9"/>
            <p:cNvSpPr/>
            <p:nvPr/>
          </p:nvSpPr>
          <p:spPr>
            <a:xfrm>
              <a:off x="1755775" y="1142602"/>
              <a:ext cx="5087938"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2.3.4 HTML5</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文档头部相关标签</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sp>
        <p:nvSpPr>
          <p:cNvPr id="11" name="TextBox 41"/>
          <p:cNvSpPr/>
          <p:nvPr/>
        </p:nvSpPr>
        <p:spPr>
          <a:xfrm>
            <a:off x="757238" y="2192338"/>
            <a:ext cx="3656012" cy="457200"/>
          </a:xfrm>
          <a:prstGeom prst="rect">
            <a:avLst/>
          </a:prstGeom>
          <a:solidFill>
            <a:srgbClr val="0070C0"/>
          </a:solidFill>
          <a:ln w="9525">
            <a:noFill/>
          </a:ln>
        </p:spPr>
        <p:txBody>
          <a:bodyPr>
            <a:spAutoFit/>
          </a:bodyPr>
          <a:p>
            <a:pPr algn="ctr" eaLnBrk="1" hangingPunct="1"/>
            <a:r>
              <a:rPr lang="en-US" altLang="zh-CN"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&lt;title&gt;</a:t>
            </a:r>
            <a:endPar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TextBox 41"/>
          <p:cNvSpPr/>
          <p:nvPr/>
        </p:nvSpPr>
        <p:spPr>
          <a:xfrm>
            <a:off x="4606925" y="2192338"/>
            <a:ext cx="3656013" cy="457200"/>
          </a:xfrm>
          <a:prstGeom prst="rect">
            <a:avLst/>
          </a:prstGeom>
          <a:solidFill>
            <a:srgbClr val="0070C0"/>
          </a:solidFill>
          <a:ln w="9525">
            <a:noFill/>
          </a:ln>
        </p:spPr>
        <p:txBody>
          <a:bodyPr>
            <a:spAutoFit/>
          </a:bodyPr>
          <a:p>
            <a:pPr algn="ctr" eaLnBrk="1" hangingPunct="1"/>
            <a:r>
              <a:rPr lang="en-US" altLang="zh-CN"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&lt;meta/&gt;</a:t>
            </a:r>
            <a:endParaRPr lang="zh-CN" altLang="en-US" dirty="0">
              <a:latin typeface="微软雅黑" panose="020B0503020204020204" pitchFamily="34" charset="-122"/>
              <a:ea typeface="微软雅黑" panose="020B0503020204020204" pitchFamily="34" charset="-122"/>
            </a:endParaRPr>
          </a:p>
        </p:txBody>
      </p:sp>
      <p:sp>
        <p:nvSpPr>
          <p:cNvPr id="15" name="折角形 44"/>
          <p:cNvSpPr/>
          <p:nvPr/>
        </p:nvSpPr>
        <p:spPr>
          <a:xfrm>
            <a:off x="757238" y="2728913"/>
            <a:ext cx="3656012" cy="2879725"/>
          </a:xfrm>
          <a:prstGeom prst="foldedCorner">
            <a:avLst>
              <a:gd name="adj" fmla="val 12500"/>
            </a:avLst>
          </a:prstGeom>
          <a:solidFill>
            <a:srgbClr val="F2F6FC"/>
          </a:solidFill>
          <a:ln w="9525">
            <a:noFill/>
          </a:ln>
        </p:spPr>
        <p:txBody>
          <a:bodyPr/>
          <a:p>
            <a:pPr eaLnBrk="1" hangingPunct="1">
              <a:lnSpc>
                <a:spcPct val="150000"/>
              </a:lnSpc>
            </a:pPr>
            <a:r>
              <a:rPr lang="en-US" altLang="zh-CN" sz="1600" dirty="0">
                <a:solidFill>
                  <a:srgbClr val="1369B2"/>
                </a:solidFill>
                <a:latin typeface="微软雅黑" panose="020B0503020204020204" pitchFamily="34" charset="-122"/>
                <a:ea typeface="微软雅黑" panose="020B0503020204020204" pitchFamily="34" charset="-122"/>
              </a:rPr>
              <a:t>&lt;title&gt;</a:t>
            </a:r>
            <a:r>
              <a:rPr lang="zh-CN" altLang="en-US" sz="1600" dirty="0">
                <a:solidFill>
                  <a:srgbClr val="1369B2"/>
                </a:solidFill>
                <a:latin typeface="微软雅黑" panose="020B0503020204020204" pitchFamily="34" charset="-122"/>
                <a:ea typeface="微软雅黑" panose="020B0503020204020204" pitchFamily="34" charset="-122"/>
              </a:rPr>
              <a:t>标签</a:t>
            </a:r>
            <a:r>
              <a:rPr lang="zh-CN" altLang="zh-CN" sz="1600" dirty="0">
                <a:latin typeface="微软雅黑" panose="020B0503020204020204" pitchFamily="34" charset="-122"/>
                <a:ea typeface="微软雅黑" panose="020B0503020204020204" pitchFamily="34" charset="-122"/>
              </a:rPr>
              <a:t>用于定义</a:t>
            </a:r>
            <a:r>
              <a:rPr lang="en-US" altLang="zh-CN" sz="1600" dirty="0">
                <a:latin typeface="微软雅黑" panose="020B0503020204020204" pitchFamily="34" charset="-122"/>
                <a:ea typeface="微软雅黑" panose="020B0503020204020204" pitchFamily="34" charset="-122"/>
              </a:rPr>
              <a:t>HTML</a:t>
            </a:r>
            <a:r>
              <a:rPr lang="zh-CN" altLang="zh-CN" sz="1600" dirty="0">
                <a:latin typeface="微软雅黑" panose="020B0503020204020204" pitchFamily="34" charset="-122"/>
                <a:ea typeface="微软雅黑" panose="020B0503020204020204" pitchFamily="34" charset="-122"/>
              </a:rPr>
              <a:t>页面的标题，即给网页取一个名字，必须位于</a:t>
            </a:r>
            <a:r>
              <a:rPr lang="en-US" altLang="zh-CN" sz="1600" dirty="0">
                <a:solidFill>
                  <a:srgbClr val="1369B2"/>
                </a:solidFill>
                <a:latin typeface="微软雅黑" panose="020B0503020204020204" pitchFamily="34" charset="-122"/>
                <a:ea typeface="微软雅黑" panose="020B0503020204020204" pitchFamily="34" charset="-122"/>
              </a:rPr>
              <a:t>&lt;head&gt;</a:t>
            </a:r>
            <a:r>
              <a:rPr lang="zh-CN" altLang="en-US" sz="1600" dirty="0">
                <a:solidFill>
                  <a:srgbClr val="1369B2"/>
                </a:solidFill>
                <a:latin typeface="微软雅黑" panose="020B0503020204020204" pitchFamily="34" charset="-122"/>
                <a:ea typeface="微软雅黑" panose="020B0503020204020204" pitchFamily="34" charset="-122"/>
              </a:rPr>
              <a:t>标签</a:t>
            </a:r>
            <a:r>
              <a:rPr lang="zh-CN" altLang="zh-CN" sz="1600" dirty="0">
                <a:latin typeface="微软雅黑" panose="020B0503020204020204" pitchFamily="34" charset="-122"/>
                <a:ea typeface="微软雅黑" panose="020B0503020204020204" pitchFamily="34" charset="-122"/>
              </a:rPr>
              <a:t>之内。</a:t>
            </a:r>
            <a:endParaRPr lang="zh-CN" altLang="en-US" sz="1600" b="1" dirty="0">
              <a:solidFill>
                <a:srgbClr val="00ACE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 name="折角形 44"/>
          <p:cNvSpPr/>
          <p:nvPr/>
        </p:nvSpPr>
        <p:spPr>
          <a:xfrm>
            <a:off x="4606925" y="2728913"/>
            <a:ext cx="3656013" cy="2879725"/>
          </a:xfrm>
          <a:prstGeom prst="foldedCorner">
            <a:avLst>
              <a:gd name="adj" fmla="val 12500"/>
            </a:avLst>
          </a:prstGeom>
          <a:solidFill>
            <a:srgbClr val="D1F7F4"/>
          </a:solidFill>
          <a:ln w="9525">
            <a:noFill/>
          </a:ln>
        </p:spPr>
        <p:txBody>
          <a:bodyPr/>
          <a:p>
            <a:pPr eaLnBrk="1" hangingPunct="1">
              <a:lnSpc>
                <a:spcPct val="150000"/>
              </a:lnSpc>
            </a:pPr>
            <a:r>
              <a:rPr lang="en-US" altLang="zh-CN" sz="1600" dirty="0">
                <a:solidFill>
                  <a:srgbClr val="1369B2"/>
                </a:solidFill>
                <a:latin typeface="微软雅黑" panose="020B0503020204020204" pitchFamily="34" charset="-122"/>
                <a:ea typeface="微软雅黑" panose="020B0503020204020204" pitchFamily="34" charset="-122"/>
              </a:rPr>
              <a:t>&lt;meta /&gt;</a:t>
            </a:r>
            <a:r>
              <a:rPr lang="zh-CN" altLang="en-US" sz="1600" dirty="0">
                <a:solidFill>
                  <a:srgbClr val="1369B2"/>
                </a:solidFill>
                <a:latin typeface="微软雅黑" panose="020B0503020204020204" pitchFamily="34" charset="-122"/>
                <a:ea typeface="微软雅黑" panose="020B0503020204020204" pitchFamily="34" charset="-122"/>
              </a:rPr>
              <a:t>标签</a:t>
            </a:r>
            <a:r>
              <a:rPr lang="zh-CN" altLang="zh-CN" sz="1600" dirty="0">
                <a:latin typeface="微软雅黑" panose="020B0503020204020204" pitchFamily="34" charset="-122"/>
                <a:ea typeface="微软雅黑" panose="020B0503020204020204" pitchFamily="34" charset="-122"/>
              </a:rPr>
              <a:t>用于定义页面的</a:t>
            </a:r>
            <a:r>
              <a:rPr lang="zh-CN" altLang="zh-CN" sz="1600" dirty="0">
                <a:solidFill>
                  <a:srgbClr val="1369B2"/>
                </a:solidFill>
                <a:latin typeface="微软雅黑" panose="020B0503020204020204" pitchFamily="34" charset="-122"/>
                <a:ea typeface="微软雅黑" panose="020B0503020204020204" pitchFamily="34" charset="-122"/>
              </a:rPr>
              <a:t>元信息</a:t>
            </a:r>
            <a:r>
              <a:rPr lang="zh-CN" altLang="zh-CN" sz="1600" dirty="0">
                <a:latin typeface="微软雅黑" panose="020B0503020204020204" pitchFamily="34" charset="-122"/>
                <a:ea typeface="微软雅黑" panose="020B0503020204020204" pitchFamily="34" charset="-122"/>
              </a:rPr>
              <a:t>，可重复出现在</a:t>
            </a:r>
            <a:r>
              <a:rPr lang="en-US" altLang="zh-CN" sz="1600" dirty="0">
                <a:solidFill>
                  <a:srgbClr val="1369B2"/>
                </a:solidFill>
                <a:latin typeface="微软雅黑" panose="020B0503020204020204" pitchFamily="34" charset="-122"/>
                <a:ea typeface="微软雅黑" panose="020B0503020204020204" pitchFamily="34" charset="-122"/>
              </a:rPr>
              <a:t>&lt;head&gt;</a:t>
            </a:r>
            <a:r>
              <a:rPr lang="zh-CN" altLang="zh-CN" sz="1600" dirty="0">
                <a:solidFill>
                  <a:srgbClr val="1369B2"/>
                </a:solidFill>
                <a:latin typeface="微软雅黑" panose="020B0503020204020204" pitchFamily="34" charset="-122"/>
                <a:ea typeface="微软雅黑" panose="020B0503020204020204" pitchFamily="34" charset="-122"/>
              </a:rPr>
              <a:t>头部</a:t>
            </a:r>
            <a:r>
              <a:rPr lang="zh-CN" altLang="en-US" sz="1600" dirty="0">
                <a:solidFill>
                  <a:srgbClr val="1369B2"/>
                </a:solidFill>
                <a:latin typeface="微软雅黑" panose="020B0503020204020204" pitchFamily="34" charset="-122"/>
                <a:ea typeface="微软雅黑" panose="020B0503020204020204" pitchFamily="34" charset="-122"/>
              </a:rPr>
              <a:t>标签</a:t>
            </a:r>
            <a:r>
              <a:rPr lang="zh-CN" altLang="zh-CN" sz="1600" dirty="0">
                <a:latin typeface="微软雅黑" panose="020B0503020204020204" pitchFamily="34" charset="-122"/>
                <a:ea typeface="微软雅黑" panose="020B0503020204020204" pitchFamily="34" charset="-122"/>
              </a:rPr>
              <a:t>中</a:t>
            </a:r>
            <a:r>
              <a:rPr lang="zh-CN" altLang="en-US" sz="1600" dirty="0">
                <a:latin typeface="微软雅黑" panose="020B0503020204020204" pitchFamily="34" charset="-122"/>
                <a:ea typeface="微软雅黑" panose="020B0503020204020204" pitchFamily="34" charset="-122"/>
              </a:rPr>
              <a:t>。</a:t>
            </a:r>
            <a:endParaRPr lang="zh-CN" altLang="en-US" sz="1600" b="1" dirty="0">
              <a:solidFill>
                <a:srgbClr val="00ACE6"/>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500"/>
                                        <p:tgtEl>
                                          <p:spTgt spid="15"/>
                                        </p:tgtEl>
                                      </p:cBhvr>
                                    </p:animEffect>
                                  </p:childTnLst>
                                </p:cTn>
                              </p:par>
                            </p:childTnLst>
                          </p:cTn>
                        </p:par>
                        <p:par>
                          <p:cTn id="20" fill="hold">
                            <p:stCondLst>
                              <p:cond delay="500"/>
                            </p:stCondLst>
                            <p:childTnLst>
                              <p:par>
                                <p:cTn id="21" presetID="26" presetClass="emph" presetSubtype="0" fill="hold" grpId="1" nodeType="afterEffect">
                                  <p:stCondLst>
                                    <p:cond delay="0"/>
                                  </p:stCondLst>
                                  <p:childTnLst>
                                    <p:animEffect transition="out" filter="fade">
                                      <p:cBhvr>
                                        <p:cTn id="22" dur="500" tmFilter="0, 0; .2, .5; .8, .5; 1, 0"/>
                                        <p:tgtEl>
                                          <p:spTgt spid="15"/>
                                        </p:tgtEl>
                                      </p:cBhvr>
                                    </p:animEffect>
                                    <p:animScale>
                                      <p:cBhvr>
                                        <p:cTn id="23" dur="250" autoRev="1" fill="hold"/>
                                        <p:tgtEl>
                                          <p:spTgt spid="15"/>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up)">
                                      <p:cBhvr>
                                        <p:cTn id="28" dur="500"/>
                                        <p:tgtEl>
                                          <p:spTgt spid="16"/>
                                        </p:tgtEl>
                                      </p:cBhvr>
                                    </p:animEffect>
                                  </p:childTnLst>
                                </p:cTn>
                              </p:par>
                            </p:childTnLst>
                          </p:cTn>
                        </p:par>
                        <p:par>
                          <p:cTn id="29" fill="hold">
                            <p:stCondLst>
                              <p:cond delay="500"/>
                            </p:stCondLst>
                            <p:childTnLst>
                              <p:par>
                                <p:cTn id="30" presetID="26" presetClass="emph" presetSubtype="0" fill="hold" grpId="1" nodeType="afterEffect">
                                  <p:stCondLst>
                                    <p:cond delay="0"/>
                                  </p:stCondLst>
                                  <p:childTnLst>
                                    <p:animEffect transition="out" filter="fade">
                                      <p:cBhvr>
                                        <p:cTn id="31" dur="500" tmFilter="0, 0; .2, .5; .8, .5; 1, 0"/>
                                        <p:tgtEl>
                                          <p:spTgt spid="16"/>
                                        </p:tgtEl>
                                      </p:cBhvr>
                                    </p:animEffect>
                                    <p:animScale>
                                      <p:cBhvr>
                                        <p:cTn id="32"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5" grpId="0" bldLvl="0" animBg="1"/>
      <p:bldP spid="15" grpId="1" bldLvl="0" animBg="1"/>
      <p:bldP spid="16" grpId="0" bldLvl="0" animBg="1"/>
      <p:bldP spid="16" grpId="1"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25603"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2.3 </a:t>
            </a:r>
            <a:r>
              <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标签概述</a:t>
            </a:r>
            <a:endPar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5604" name="Rectangle 10"/>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25605" name="Rectangle 1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grpSp>
        <p:nvGrpSpPr>
          <p:cNvPr id="25606" name="组合 2"/>
          <p:cNvGrpSpPr/>
          <p:nvPr/>
        </p:nvGrpSpPr>
        <p:grpSpPr>
          <a:xfrm>
            <a:off x="0" y="969963"/>
            <a:ext cx="9144000" cy="1028700"/>
            <a:chOff x="0" y="969484"/>
            <a:chExt cx="9144000" cy="1029179"/>
          </a:xfrm>
        </p:grpSpPr>
        <p:sp>
          <p:nvSpPr>
            <p:cNvPr id="7" name="矩形 6"/>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5619"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10" name="矩形 9"/>
            <p:cNvSpPr/>
            <p:nvPr/>
          </p:nvSpPr>
          <p:spPr>
            <a:xfrm>
              <a:off x="1755775" y="1142602"/>
              <a:ext cx="5087938"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2.3.4 HTML5</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文档头部相关标签</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sp>
        <p:nvSpPr>
          <p:cNvPr id="25607" name="TextBox 41"/>
          <p:cNvSpPr/>
          <p:nvPr/>
        </p:nvSpPr>
        <p:spPr>
          <a:xfrm>
            <a:off x="757238" y="2192338"/>
            <a:ext cx="3656012" cy="457200"/>
          </a:xfrm>
          <a:prstGeom prst="rect">
            <a:avLst/>
          </a:prstGeom>
          <a:solidFill>
            <a:srgbClr val="0070C0"/>
          </a:solidFill>
          <a:ln w="9525">
            <a:noFill/>
          </a:ln>
        </p:spPr>
        <p:txBody>
          <a:bodyPr>
            <a:spAutoFit/>
          </a:bodyPr>
          <a:p>
            <a:pPr algn="ctr" eaLnBrk="1" hangingPunct="1"/>
            <a:r>
              <a:rPr lang="en-US" altLang="zh-CN"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&lt;title&gt;</a:t>
            </a:r>
            <a:endPar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6" name="组合 45"/>
          <p:cNvGrpSpPr/>
          <p:nvPr/>
        </p:nvGrpSpPr>
        <p:grpSpPr>
          <a:xfrm>
            <a:off x="700405" y="2903538"/>
            <a:ext cx="2655888" cy="2806700"/>
            <a:chOff x="2714194" y="995130"/>
            <a:chExt cx="2681008" cy="2638958"/>
          </a:xfrm>
        </p:grpSpPr>
        <p:sp>
          <p:nvSpPr>
            <p:cNvPr id="17" name="椭圆 16"/>
            <p:cNvSpPr/>
            <p:nvPr/>
          </p:nvSpPr>
          <p:spPr>
            <a:xfrm>
              <a:off x="2714194" y="995130"/>
              <a:ext cx="519215" cy="519433"/>
            </a:xfrm>
            <a:prstGeom prst="ellipse">
              <a:avLst/>
            </a:prstGeom>
            <a:solidFill>
              <a:schemeClr val="bg1"/>
            </a:solidFill>
            <a:ln w="28575">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圆角矩形 17"/>
            <p:cNvSpPr/>
            <p:nvPr/>
          </p:nvSpPr>
          <p:spPr bwMode="auto">
            <a:xfrm>
              <a:off x="2843998" y="1096628"/>
              <a:ext cx="2551204" cy="2537460"/>
            </a:xfrm>
            <a:prstGeom prst="roundRect">
              <a:avLst>
                <a:gd name="adj" fmla="val 7320"/>
              </a:avLst>
            </a:prstGeom>
            <a:solidFill>
              <a:schemeClr val="bg1"/>
            </a:solidFill>
            <a:ln w="3175">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zh-CN" sz="1800" b="0" i="0" u="none" strike="noStrike" kern="1200" cap="none" spc="0" normalizeH="0" baseline="0" noProof="0" dirty="0">
                  <a:ln>
                    <a:noFill/>
                  </a:ln>
                  <a:solidFill>
                    <a:srgbClr val="00B0F0"/>
                  </a:solidFill>
                  <a:effectLst/>
                  <a:uLnTx/>
                  <a:uFillTx/>
                  <a:latin typeface="+mn-lt"/>
                  <a:ea typeface="+mn-ea"/>
                  <a:cs typeface="+mn-cs"/>
                </a:rPr>
                <a:t>一个</a:t>
              </a:r>
              <a:r>
                <a:rPr kumimoji="0" lang="en-US" altLang="zh-CN" sz="1800" b="0" i="0" u="none" strike="noStrike" kern="1200" cap="none" spc="0" normalizeH="0" baseline="0" noProof="0" dirty="0">
                  <a:ln>
                    <a:noFill/>
                  </a:ln>
                  <a:solidFill>
                    <a:srgbClr val="00B0F0"/>
                  </a:solidFill>
                  <a:effectLst/>
                  <a:uLnTx/>
                  <a:uFillTx/>
                  <a:latin typeface="+mn-lt"/>
                  <a:ea typeface="+mn-ea"/>
                  <a:cs typeface="+mn-cs"/>
                </a:rPr>
                <a:t>HTML</a:t>
              </a:r>
              <a:r>
                <a:rPr kumimoji="0" lang="zh-CN" altLang="zh-CN" sz="1800" b="0" i="0" u="none" strike="noStrike" kern="1200" cap="none" spc="0" normalizeH="0" baseline="0" noProof="0" dirty="0">
                  <a:ln>
                    <a:noFill/>
                  </a:ln>
                  <a:solidFill>
                    <a:srgbClr val="00B0F0"/>
                  </a:solidFill>
                  <a:effectLst/>
                  <a:uLnTx/>
                  <a:uFillTx/>
                  <a:latin typeface="+mn-lt"/>
                  <a:ea typeface="+mn-ea"/>
                  <a:cs typeface="+mn-cs"/>
                </a:rPr>
                <a:t>文档</a:t>
              </a:r>
              <a:r>
                <a:rPr kumimoji="0" lang="zh-CN" altLang="zh-CN" sz="1800" b="0" i="0" u="none" strike="noStrike" kern="1200" cap="none" spc="0" normalizeH="0" baseline="0" noProof="0" dirty="0">
                  <a:ln>
                    <a:noFill/>
                  </a:ln>
                  <a:solidFill>
                    <a:schemeClr val="tx1"/>
                  </a:solidFill>
                  <a:effectLst/>
                  <a:uLnTx/>
                  <a:uFillTx/>
                  <a:latin typeface="+mn-lt"/>
                  <a:ea typeface="+mn-ea"/>
                  <a:cs typeface="+mn-cs"/>
                </a:rPr>
                <a:t>只能含有一对</a:t>
              </a:r>
              <a:r>
                <a:rPr kumimoji="0" lang="en-US" altLang="zh-CN" sz="1800" b="0" i="0" u="none" strike="noStrike" kern="1200" cap="none" spc="0" normalizeH="0" baseline="0" noProof="0" dirty="0">
                  <a:ln>
                    <a:noFill/>
                  </a:ln>
                  <a:solidFill>
                    <a:srgbClr val="00B0F0"/>
                  </a:solidFill>
                  <a:effectLst/>
                  <a:uLnTx/>
                  <a:uFillTx/>
                  <a:latin typeface="+mn-lt"/>
                  <a:ea typeface="+mn-ea"/>
                  <a:cs typeface="+mn-cs"/>
                </a:rPr>
                <a:t>&lt;title&gt;&lt;/title&gt;</a:t>
              </a:r>
              <a:r>
                <a:rPr kumimoji="0" lang="zh-CN" altLang="en-US" sz="1800" b="0" i="0" u="none" strike="noStrike" kern="1200" cap="none" spc="0" normalizeH="0" baseline="0" noProof="0" dirty="0">
                  <a:ln>
                    <a:noFill/>
                  </a:ln>
                  <a:solidFill>
                    <a:srgbClr val="00B0F0"/>
                  </a:solidFill>
                  <a:effectLst/>
                  <a:uLnTx/>
                  <a:uFillTx/>
                  <a:latin typeface="+mn-lt"/>
                  <a:ea typeface="+mn-ea"/>
                  <a:cs typeface="+mn-cs"/>
                </a:rPr>
                <a:t>标签</a:t>
              </a:r>
              <a:r>
                <a:rPr kumimoji="0" lang="zh-CN" altLang="zh-CN" sz="1800" b="0" i="0" u="none" strike="noStrike" kern="1200" cap="none" spc="0" normalizeH="0" baseline="0" noProof="0" dirty="0">
                  <a:ln>
                    <a:noFill/>
                  </a:ln>
                  <a:solidFill>
                    <a:schemeClr val="tx1"/>
                  </a:solidFill>
                  <a:effectLst/>
                  <a:uLnTx/>
                  <a:uFillTx/>
                  <a:latin typeface="+mn-lt"/>
                  <a:ea typeface="+mn-ea"/>
                  <a:cs typeface="+mn-cs"/>
                </a:rPr>
                <a:t>，</a:t>
              </a:r>
              <a:r>
                <a:rPr kumimoji="0" lang="en-US" altLang="zh-CN" sz="1800" b="0" i="0" u="none" strike="noStrike" kern="1200" cap="none" spc="0" normalizeH="0" baseline="0" noProof="0" dirty="0">
                  <a:ln>
                    <a:noFill/>
                  </a:ln>
                  <a:solidFill>
                    <a:srgbClr val="00B0F0"/>
                  </a:solidFill>
                  <a:effectLst/>
                  <a:uLnTx/>
                  <a:uFillTx/>
                  <a:latin typeface="+mn-lt"/>
                  <a:ea typeface="+mn-ea"/>
                  <a:cs typeface="+mn-cs"/>
                </a:rPr>
                <a:t>&lt;title&gt;&lt;/title&gt;</a:t>
              </a:r>
              <a:r>
                <a:rPr kumimoji="0" lang="zh-CN" altLang="zh-CN" sz="1800" b="0" i="0" u="none" strike="noStrike" kern="1200" cap="none" spc="0" normalizeH="0" baseline="0" noProof="0" dirty="0">
                  <a:ln>
                    <a:noFill/>
                  </a:ln>
                  <a:solidFill>
                    <a:schemeClr val="tx1"/>
                  </a:solidFill>
                  <a:effectLst/>
                  <a:uLnTx/>
                  <a:uFillTx/>
                  <a:latin typeface="+mn-lt"/>
                  <a:ea typeface="+mn-ea"/>
                  <a:cs typeface="+mn-cs"/>
                </a:rPr>
                <a:t>之间的内容将显示在浏览器窗口的</a:t>
              </a:r>
              <a:r>
                <a:rPr kumimoji="0" lang="zh-CN" altLang="zh-CN" sz="1800" b="0" i="0" u="none" strike="noStrike" kern="1200" cap="none" spc="0" normalizeH="0" baseline="0" noProof="0" dirty="0">
                  <a:ln>
                    <a:noFill/>
                  </a:ln>
                  <a:solidFill>
                    <a:srgbClr val="00B0F0"/>
                  </a:solidFill>
                  <a:effectLst/>
                  <a:uLnTx/>
                  <a:uFillTx/>
                  <a:latin typeface="+mn-lt"/>
                  <a:ea typeface="+mn-ea"/>
                  <a:cs typeface="+mn-cs"/>
                </a:rPr>
                <a:t>标题栏</a:t>
              </a:r>
              <a:r>
                <a:rPr kumimoji="0" lang="zh-CN" altLang="zh-CN" sz="1800" b="0" i="0" u="none" strike="noStrike" kern="1200" cap="none" spc="0" normalizeH="0" baseline="0" noProof="0" dirty="0">
                  <a:ln>
                    <a:noFill/>
                  </a:ln>
                  <a:solidFill>
                    <a:schemeClr val="tx1"/>
                  </a:solidFill>
                  <a:effectLst/>
                  <a:uLnTx/>
                  <a:uFillTx/>
                  <a:latin typeface="+mn-lt"/>
                  <a:ea typeface="+mn-ea"/>
                  <a:cs typeface="+mn-cs"/>
                </a:rPr>
                <a:t>中。</a:t>
              </a:r>
              <a:endParaRPr kumimoji="0" lang="zh-CN" alt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9" name="椭圆 18"/>
            <p:cNvSpPr/>
            <p:nvPr/>
          </p:nvSpPr>
          <p:spPr>
            <a:xfrm>
              <a:off x="2714194" y="995130"/>
              <a:ext cx="519215" cy="519433"/>
            </a:xfrm>
            <a:prstGeom prst="ellipse">
              <a:avLst/>
            </a:prstGeom>
            <a:solidFill>
              <a:schemeClr val="bg1"/>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 name="椭圆 19"/>
            <p:cNvSpPr/>
            <p:nvPr/>
          </p:nvSpPr>
          <p:spPr>
            <a:xfrm>
              <a:off x="2757462" y="1038416"/>
              <a:ext cx="431076" cy="43136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3600" b="1" i="0" u="none" strike="noStrike" kern="1200" cap="none" spc="0" normalizeH="0" baseline="0" noProof="0" dirty="0">
                <a:ln>
                  <a:noFill/>
                </a:ln>
                <a:solidFill>
                  <a:schemeClr val="lt1"/>
                </a:solidFill>
                <a:effectLst/>
                <a:uLnTx/>
                <a:uFillTx/>
                <a:latin typeface="+mn-ea"/>
                <a:ea typeface="+mn-ea"/>
                <a:cs typeface="+mn-cs"/>
              </a:endParaRPr>
            </a:p>
          </p:txBody>
        </p:sp>
      </p:grpSp>
      <p:sp>
        <p:nvSpPr>
          <p:cNvPr id="21" name="虚尾箭头 20"/>
          <p:cNvSpPr/>
          <p:nvPr/>
        </p:nvSpPr>
        <p:spPr bwMode="auto">
          <a:xfrm>
            <a:off x="3503613" y="4037013"/>
            <a:ext cx="684213" cy="550863"/>
          </a:xfrm>
          <a:prstGeom prst="stripedRightArrow">
            <a:avLst/>
          </a:prstGeom>
          <a:solidFill>
            <a:srgbClr val="0070C0"/>
          </a:soli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 name="矩形 21"/>
          <p:cNvSpPr/>
          <p:nvPr/>
        </p:nvSpPr>
        <p:spPr>
          <a:xfrm>
            <a:off x="4376738" y="4357688"/>
            <a:ext cx="4211637" cy="460375"/>
          </a:xfrm>
          <a:prstGeom prst="rect">
            <a:avLst/>
          </a:prstGeom>
          <a:solidFill>
            <a:srgbClr val="0070C0"/>
          </a:solidFill>
          <a:ln w="9525">
            <a:noFill/>
          </a:ln>
        </p:spPr>
        <p:txBody>
          <a:bodyPr wrap="none">
            <a:spAutoFit/>
          </a:bodyPr>
          <a:p>
            <a:r>
              <a:rPr lang="en-US" altLang="zh-CN" sz="2400" dirty="0">
                <a:solidFill>
                  <a:schemeClr val="bg1"/>
                </a:solidFill>
                <a:latin typeface="微软雅黑" panose="020B0503020204020204" pitchFamily="34" charset="-122"/>
                <a:ea typeface="微软雅黑" panose="020B0503020204020204" pitchFamily="34" charset="-122"/>
              </a:rPr>
              <a:t>&lt;title&gt;</a:t>
            </a:r>
            <a:r>
              <a:rPr lang="zh-CN" altLang="zh-CN" sz="2400" dirty="0">
                <a:solidFill>
                  <a:schemeClr val="bg1"/>
                </a:solidFill>
                <a:latin typeface="微软雅黑" panose="020B0503020204020204" pitchFamily="34" charset="-122"/>
                <a:ea typeface="微软雅黑" panose="020B0503020204020204" pitchFamily="34" charset="-122"/>
              </a:rPr>
              <a:t>网页标题名称</a:t>
            </a:r>
            <a:r>
              <a:rPr lang="en-US" altLang="zh-CN" sz="2400" dirty="0">
                <a:solidFill>
                  <a:schemeClr val="bg1"/>
                </a:solidFill>
                <a:latin typeface="微软雅黑" panose="020B0503020204020204" pitchFamily="34" charset="-122"/>
                <a:ea typeface="微软雅黑" panose="020B0503020204020204" pitchFamily="34" charset="-122"/>
              </a:rPr>
              <a:t>&lt;/title&gt;</a:t>
            </a:r>
            <a:endParaRPr lang="zh-CN" altLang="zh-CN" sz="2400"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4287838" y="3844925"/>
            <a:ext cx="2338387" cy="461963"/>
          </a:xfrm>
          <a:prstGeom prst="rect">
            <a:avLst/>
          </a:prstGeom>
          <a:noFill/>
          <a:ln w="9525">
            <a:noFill/>
          </a:ln>
        </p:spPr>
        <p:txBody>
          <a:bodyPr wrap="none">
            <a:spAutoFit/>
          </a:bodyPr>
          <a:p>
            <a:r>
              <a:rPr lang="zh-CN" altLang="zh-CN" sz="2400" dirty="0">
                <a:solidFill>
                  <a:srgbClr val="FF0000"/>
                </a:solidFill>
                <a:latin typeface="微软雅黑" panose="020B0503020204020204" pitchFamily="34" charset="-122"/>
                <a:ea typeface="微软雅黑" panose="020B0503020204020204" pitchFamily="34" charset="-122"/>
              </a:rPr>
              <a:t>基本语法格式</a:t>
            </a:r>
            <a:r>
              <a:rPr lang="zh-CN" altLang="en-US" sz="2400" dirty="0">
                <a:solidFill>
                  <a:srgbClr val="FF0000"/>
                </a:solidFill>
                <a:latin typeface="微软雅黑" panose="020B0503020204020204" pitchFamily="34" charset="-122"/>
                <a:ea typeface="微软雅黑" panose="020B0503020204020204" pitchFamily="34" charset="-122"/>
              </a:rPr>
              <a:t>：</a:t>
            </a:r>
            <a:endParaRPr lang="zh-CN" altLang="en-US" sz="2400"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000000"/>
                                          </p:val>
                                        </p:tav>
                                        <p:tav tm="100000">
                                          <p:val>
                                            <p:strVal val="#ppt_w"/>
                                          </p:val>
                                        </p:tav>
                                      </p:tavLst>
                                    </p:anim>
                                    <p:anim calcmode="lin" valueType="num">
                                      <p:cBhvr>
                                        <p:cTn id="8" dur="500" fill="hold"/>
                                        <p:tgtEl>
                                          <p:spTgt spid="16"/>
                                        </p:tgtEl>
                                        <p:attrNameLst>
                                          <p:attrName>ppt_h</p:attrName>
                                        </p:attrNameLst>
                                      </p:cBhvr>
                                      <p:tavLst>
                                        <p:tav tm="0">
                                          <p:val>
                                            <p:fltVal val="0.00000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left)">
                                      <p:cBhvr>
                                        <p:cTn id="14" dur="500"/>
                                        <p:tgtEl>
                                          <p:spTgt spid="21"/>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500"/>
                                        <p:tgtEl>
                                          <p:spTgt spid="23"/>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up)">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26627"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2.3 </a:t>
            </a:r>
            <a:r>
              <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标签概述</a:t>
            </a:r>
            <a:endPar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6628" name="Rectangle 10"/>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26629" name="Rectangle 1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grpSp>
        <p:nvGrpSpPr>
          <p:cNvPr id="26630" name="组合 2"/>
          <p:cNvGrpSpPr/>
          <p:nvPr/>
        </p:nvGrpSpPr>
        <p:grpSpPr>
          <a:xfrm>
            <a:off x="0" y="969963"/>
            <a:ext cx="9144000" cy="1028700"/>
            <a:chOff x="0" y="969484"/>
            <a:chExt cx="9144000" cy="1029179"/>
          </a:xfrm>
        </p:grpSpPr>
        <p:sp>
          <p:nvSpPr>
            <p:cNvPr id="7" name="矩形 6"/>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6661"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10" name="矩形 9"/>
            <p:cNvSpPr/>
            <p:nvPr/>
          </p:nvSpPr>
          <p:spPr>
            <a:xfrm>
              <a:off x="1755775" y="1142602"/>
              <a:ext cx="5087938"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2.3.4 HTML5</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文档头部相关标签</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sp>
        <p:nvSpPr>
          <p:cNvPr id="26631" name="TextBox 41"/>
          <p:cNvSpPr/>
          <p:nvPr/>
        </p:nvSpPr>
        <p:spPr>
          <a:xfrm>
            <a:off x="458470" y="2081848"/>
            <a:ext cx="3656013" cy="457200"/>
          </a:xfrm>
          <a:prstGeom prst="rect">
            <a:avLst/>
          </a:prstGeom>
          <a:solidFill>
            <a:srgbClr val="0070C0"/>
          </a:solidFill>
          <a:ln w="9525">
            <a:noFill/>
          </a:ln>
        </p:spPr>
        <p:txBody>
          <a:bodyPr>
            <a:spAutoFit/>
          </a:bodyPr>
          <a:p>
            <a:pPr algn="ctr" eaLnBrk="1" hangingPunct="1"/>
            <a:r>
              <a:rPr lang="en-US" altLang="zh-CN"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&lt;meta/&gt;</a:t>
            </a:r>
            <a:endParaRPr lang="zh-CN" altLang="en-US" dirty="0">
              <a:latin typeface="微软雅黑" panose="020B0503020204020204" pitchFamily="34" charset="-122"/>
              <a:ea typeface="微软雅黑" panose="020B0503020204020204" pitchFamily="34" charset="-122"/>
            </a:endParaRPr>
          </a:p>
        </p:txBody>
      </p:sp>
      <p:grpSp>
        <p:nvGrpSpPr>
          <p:cNvPr id="12" name="Organization Chart 10"/>
          <p:cNvGrpSpPr>
            <a:grpSpLocks noRot="1"/>
          </p:cNvGrpSpPr>
          <p:nvPr/>
        </p:nvGrpSpPr>
        <p:grpSpPr>
          <a:xfrm>
            <a:off x="1302703" y="2598420"/>
            <a:ext cx="3376612" cy="3671888"/>
            <a:chOff x="956" y="720"/>
            <a:chExt cx="1192" cy="2160"/>
          </a:xfrm>
        </p:grpSpPr>
        <p:sp>
          <p:nvSpPr>
            <p:cNvPr id="26648" name="_s11271"/>
            <p:cNvSpPr/>
            <p:nvPr/>
          </p:nvSpPr>
          <p:spPr>
            <a:xfrm>
              <a:off x="1265" y="864"/>
              <a:ext cx="883" cy="288"/>
            </a:xfrm>
            <a:prstGeom prst="roundRect">
              <a:avLst>
                <a:gd name="adj" fmla="val 16667"/>
              </a:avLst>
            </a:prstGeom>
            <a:noFill/>
            <a:ln w="9525" cap="flat" cmpd="sng">
              <a:solidFill>
                <a:srgbClr val="0070C0"/>
              </a:solidFill>
              <a:prstDash val="dashDot"/>
              <a:miter/>
              <a:headEnd type="none" w="med" len="med"/>
              <a:tailEnd type="none" w="med" len="med"/>
            </a:ln>
          </p:spPr>
          <p:txBody>
            <a:bodyPr lIns="90170" tIns="46990" rIns="90170" bIns="46990" anchor="ctr" anchorCtr="0"/>
            <a:p>
              <a:pPr eaLnBrk="1" hangingPunct="1"/>
              <a:r>
                <a:rPr lang="zh-CN" altLang="en-US" sz="1600" dirty="0">
                  <a:solidFill>
                    <a:srgbClr val="0070C0"/>
                  </a:solidFill>
                  <a:latin typeface="Arial" panose="020B0604020202020204" pitchFamily="34" charset="0"/>
                </a:rPr>
                <a:t>设置网页关键字</a:t>
              </a:r>
              <a:endParaRPr lang="zh-CN" altLang="zh-CN" sz="1600" dirty="0">
                <a:solidFill>
                  <a:srgbClr val="0070C0"/>
                </a:solidFill>
                <a:latin typeface="Arial" panose="020B0604020202020204" pitchFamily="34" charset="0"/>
              </a:endParaRPr>
            </a:p>
          </p:txBody>
        </p:sp>
        <p:cxnSp>
          <p:nvCxnSpPr>
            <p:cNvPr id="26649" name="_s11272"/>
            <p:cNvCxnSpPr>
              <a:stCxn id="26648" idx="1"/>
            </p:cNvCxnSpPr>
            <p:nvPr/>
          </p:nvCxnSpPr>
          <p:spPr>
            <a:xfrm rot="-10800000" flipV="1">
              <a:off x="956" y="1008"/>
              <a:ext cx="309" cy="0"/>
            </a:xfrm>
            <a:prstGeom prst="bentConnector3">
              <a:avLst>
                <a:gd name="adj1" fmla="val 50000"/>
              </a:avLst>
            </a:prstGeom>
            <a:ln w="28575" cap="flat" cmpd="sng">
              <a:solidFill>
                <a:srgbClr val="0070C0"/>
              </a:solidFill>
              <a:prstDash val="solid"/>
              <a:miter/>
              <a:headEnd type="none" w="med" len="med"/>
              <a:tailEnd type="none" w="med" len="med"/>
            </a:ln>
          </p:spPr>
        </p:cxnSp>
        <p:sp>
          <p:nvSpPr>
            <p:cNvPr id="26650" name="_s11273"/>
            <p:cNvSpPr/>
            <p:nvPr/>
          </p:nvSpPr>
          <p:spPr>
            <a:xfrm>
              <a:off x="1265" y="1296"/>
              <a:ext cx="883" cy="288"/>
            </a:xfrm>
            <a:prstGeom prst="roundRect">
              <a:avLst>
                <a:gd name="adj" fmla="val 16667"/>
              </a:avLst>
            </a:prstGeom>
            <a:noFill/>
            <a:ln w="9525" cap="flat" cmpd="sng">
              <a:solidFill>
                <a:srgbClr val="0070C0"/>
              </a:solidFill>
              <a:prstDash val="dashDot"/>
              <a:miter/>
              <a:headEnd type="none" w="med" len="med"/>
              <a:tailEnd type="none" w="med" len="med"/>
            </a:ln>
          </p:spPr>
          <p:txBody>
            <a:bodyPr lIns="90170" tIns="46990" rIns="90170" bIns="46990" anchor="ctr" anchorCtr="0"/>
            <a:p>
              <a:pPr eaLnBrk="1" hangingPunct="1"/>
              <a:r>
                <a:rPr lang="zh-CN" altLang="en-US" sz="1600" dirty="0">
                  <a:solidFill>
                    <a:srgbClr val="0070C0"/>
                  </a:solidFill>
                  <a:latin typeface="Arial" panose="020B0604020202020204" pitchFamily="34" charset="0"/>
                </a:rPr>
                <a:t>设置网页描述</a:t>
              </a:r>
              <a:endParaRPr lang="zh-CN" altLang="zh-CN" sz="1600" dirty="0">
                <a:solidFill>
                  <a:srgbClr val="0070C0"/>
                </a:solidFill>
                <a:latin typeface="Arial" panose="020B0604020202020204" pitchFamily="34" charset="0"/>
              </a:endParaRPr>
            </a:p>
          </p:txBody>
        </p:sp>
        <p:cxnSp>
          <p:nvCxnSpPr>
            <p:cNvPr id="26651" name="_s11274"/>
            <p:cNvCxnSpPr>
              <a:stCxn id="26650" idx="1"/>
            </p:cNvCxnSpPr>
            <p:nvPr/>
          </p:nvCxnSpPr>
          <p:spPr>
            <a:xfrm rot="10800000">
              <a:off x="958" y="720"/>
              <a:ext cx="307" cy="720"/>
            </a:xfrm>
            <a:prstGeom prst="bentConnector2">
              <a:avLst/>
            </a:prstGeom>
            <a:ln w="28575" cap="flat" cmpd="sng">
              <a:solidFill>
                <a:srgbClr val="0070C0"/>
              </a:solidFill>
              <a:prstDash val="solid"/>
              <a:miter/>
              <a:headEnd type="none" w="med" len="med"/>
              <a:tailEnd type="none" w="med" len="med"/>
            </a:ln>
          </p:spPr>
        </p:cxnSp>
        <p:sp>
          <p:nvSpPr>
            <p:cNvPr id="26652" name="_s11275"/>
            <p:cNvSpPr/>
            <p:nvPr/>
          </p:nvSpPr>
          <p:spPr>
            <a:xfrm>
              <a:off x="1265" y="1728"/>
              <a:ext cx="883" cy="288"/>
            </a:xfrm>
            <a:prstGeom prst="roundRect">
              <a:avLst>
                <a:gd name="adj" fmla="val 16667"/>
              </a:avLst>
            </a:prstGeom>
            <a:noFill/>
            <a:ln w="9525" cap="flat" cmpd="sng">
              <a:solidFill>
                <a:srgbClr val="0070C0"/>
              </a:solidFill>
              <a:prstDash val="dashDot"/>
              <a:miter/>
              <a:headEnd type="none" w="med" len="med"/>
              <a:tailEnd type="none" w="med" len="med"/>
            </a:ln>
          </p:spPr>
          <p:txBody>
            <a:bodyPr lIns="90170" tIns="46990" rIns="90170" bIns="46990" anchor="ctr" anchorCtr="0"/>
            <a:p>
              <a:pPr eaLnBrk="1" hangingPunct="1"/>
              <a:r>
                <a:rPr lang="zh-CN" altLang="en-US" sz="1600" dirty="0">
                  <a:solidFill>
                    <a:srgbClr val="0070C0"/>
                  </a:solidFill>
                  <a:latin typeface="Arial" panose="020B0604020202020204" pitchFamily="34" charset="0"/>
                </a:rPr>
                <a:t>设置网页作者</a:t>
              </a:r>
              <a:endParaRPr lang="zh-CN" altLang="zh-CN" sz="1600" dirty="0">
                <a:solidFill>
                  <a:srgbClr val="0070C0"/>
                </a:solidFill>
                <a:latin typeface="Arial" panose="020B0604020202020204" pitchFamily="34" charset="0"/>
              </a:endParaRPr>
            </a:p>
          </p:txBody>
        </p:sp>
        <p:cxnSp>
          <p:nvCxnSpPr>
            <p:cNvPr id="26653" name="_s11276"/>
            <p:cNvCxnSpPr>
              <a:stCxn id="26652" idx="1"/>
            </p:cNvCxnSpPr>
            <p:nvPr/>
          </p:nvCxnSpPr>
          <p:spPr>
            <a:xfrm rot="10800000">
              <a:off x="958" y="720"/>
              <a:ext cx="307" cy="1152"/>
            </a:xfrm>
            <a:prstGeom prst="bentConnector2">
              <a:avLst/>
            </a:prstGeom>
            <a:ln w="28575" cap="flat" cmpd="sng">
              <a:solidFill>
                <a:srgbClr val="0070C0"/>
              </a:solidFill>
              <a:prstDash val="solid"/>
              <a:miter/>
              <a:headEnd type="none" w="med" len="med"/>
              <a:tailEnd type="none" w="med" len="med"/>
            </a:ln>
          </p:spPr>
        </p:cxnSp>
        <p:sp>
          <p:nvSpPr>
            <p:cNvPr id="26654" name="_s11277"/>
            <p:cNvSpPr/>
            <p:nvPr/>
          </p:nvSpPr>
          <p:spPr>
            <a:xfrm>
              <a:off x="1265" y="2160"/>
              <a:ext cx="883" cy="288"/>
            </a:xfrm>
            <a:prstGeom prst="roundRect">
              <a:avLst>
                <a:gd name="adj" fmla="val 16667"/>
              </a:avLst>
            </a:prstGeom>
            <a:noFill/>
            <a:ln w="9525" cap="flat" cmpd="sng">
              <a:solidFill>
                <a:srgbClr val="0070C0"/>
              </a:solidFill>
              <a:prstDash val="dashDot"/>
              <a:miter/>
              <a:headEnd type="none" w="med" len="med"/>
              <a:tailEnd type="none" w="med" len="med"/>
            </a:ln>
          </p:spPr>
          <p:txBody>
            <a:bodyPr lIns="90170" tIns="46990" rIns="90170" bIns="46990" anchor="ctr" anchorCtr="0"/>
            <a:p>
              <a:pPr eaLnBrk="1" hangingPunct="1"/>
              <a:r>
                <a:rPr lang="zh-CN" altLang="en-US" sz="1600" dirty="0">
                  <a:solidFill>
                    <a:srgbClr val="0070C0"/>
                  </a:solidFill>
                  <a:latin typeface="Arial" panose="020B0604020202020204" pitchFamily="34" charset="0"/>
                </a:rPr>
                <a:t>设置字符集</a:t>
              </a:r>
              <a:endParaRPr lang="zh-CN" altLang="zh-CN" sz="1600" dirty="0">
                <a:solidFill>
                  <a:srgbClr val="0070C0"/>
                </a:solidFill>
                <a:latin typeface="Arial" panose="020B0604020202020204" pitchFamily="34" charset="0"/>
              </a:endParaRPr>
            </a:p>
          </p:txBody>
        </p:sp>
        <p:cxnSp>
          <p:nvCxnSpPr>
            <p:cNvPr id="26655" name="_s11278"/>
            <p:cNvCxnSpPr>
              <a:stCxn id="26654" idx="1"/>
            </p:cNvCxnSpPr>
            <p:nvPr/>
          </p:nvCxnSpPr>
          <p:spPr>
            <a:xfrm rot="10800000">
              <a:off x="958" y="720"/>
              <a:ext cx="307" cy="1584"/>
            </a:xfrm>
            <a:prstGeom prst="bentConnector2">
              <a:avLst/>
            </a:prstGeom>
            <a:ln w="28575" cap="flat" cmpd="sng">
              <a:solidFill>
                <a:srgbClr val="0070C0"/>
              </a:solidFill>
              <a:prstDash val="solid"/>
              <a:miter/>
              <a:headEnd type="none" w="med" len="med"/>
              <a:tailEnd type="none" w="med" len="med"/>
            </a:ln>
          </p:spPr>
        </p:cxnSp>
        <p:sp>
          <p:nvSpPr>
            <p:cNvPr id="26656" name="_s11279"/>
            <p:cNvSpPr/>
            <p:nvPr/>
          </p:nvSpPr>
          <p:spPr>
            <a:xfrm>
              <a:off x="1265" y="2592"/>
              <a:ext cx="883" cy="288"/>
            </a:xfrm>
            <a:prstGeom prst="roundRect">
              <a:avLst>
                <a:gd name="adj" fmla="val 16667"/>
              </a:avLst>
            </a:prstGeom>
            <a:noFill/>
            <a:ln w="9525" cap="flat" cmpd="sng">
              <a:solidFill>
                <a:srgbClr val="0070C0"/>
              </a:solidFill>
              <a:prstDash val="dashDot"/>
              <a:miter/>
              <a:headEnd type="none" w="med" len="med"/>
              <a:tailEnd type="none" w="med" len="med"/>
            </a:ln>
          </p:spPr>
          <p:txBody>
            <a:bodyPr lIns="90170" tIns="46990" rIns="90170" bIns="46990" anchor="ctr" anchorCtr="0"/>
            <a:p>
              <a:pPr eaLnBrk="1" hangingPunct="1"/>
              <a:r>
                <a:rPr lang="zh-CN" altLang="en-US" sz="1600" dirty="0">
                  <a:solidFill>
                    <a:srgbClr val="0070C0"/>
                  </a:solidFill>
                  <a:latin typeface="Arial" panose="020B0604020202020204" pitchFamily="34" charset="0"/>
                </a:rPr>
                <a:t>设置页面自动刷新与跳转</a:t>
              </a:r>
              <a:endParaRPr lang="zh-CN" altLang="en-US" sz="1600" dirty="0">
                <a:solidFill>
                  <a:srgbClr val="0070C0"/>
                </a:solidFill>
                <a:latin typeface="Arial" panose="020B0604020202020204" pitchFamily="34" charset="0"/>
              </a:endParaRPr>
            </a:p>
          </p:txBody>
        </p:sp>
        <p:cxnSp>
          <p:nvCxnSpPr>
            <p:cNvPr id="26657" name="_s11280"/>
            <p:cNvCxnSpPr>
              <a:stCxn id="26656" idx="1"/>
            </p:cNvCxnSpPr>
            <p:nvPr/>
          </p:nvCxnSpPr>
          <p:spPr>
            <a:xfrm rot="10800000">
              <a:off x="958" y="720"/>
              <a:ext cx="307" cy="2016"/>
            </a:xfrm>
            <a:prstGeom prst="bentConnector2">
              <a:avLst/>
            </a:prstGeom>
            <a:ln w="28575" cap="flat" cmpd="sng">
              <a:solidFill>
                <a:srgbClr val="0070C0"/>
              </a:solidFill>
              <a:prstDash val="solid"/>
              <a:miter/>
              <a:headEnd type="none" w="med" len="med"/>
              <a:tailEnd type="none" w="med" len="med"/>
            </a:ln>
          </p:spPr>
        </p:cxnSp>
      </p:grpSp>
      <p:grpSp>
        <p:nvGrpSpPr>
          <p:cNvPr id="24" name="组合 23"/>
          <p:cNvGrpSpPr/>
          <p:nvPr/>
        </p:nvGrpSpPr>
        <p:grpSpPr>
          <a:xfrm>
            <a:off x="5062538" y="2760663"/>
            <a:ext cx="3424237" cy="647700"/>
            <a:chOff x="4499372" y="2472482"/>
            <a:chExt cx="3423047" cy="646331"/>
          </a:xfrm>
        </p:grpSpPr>
        <p:sp>
          <p:nvSpPr>
            <p:cNvPr id="25" name="矩形 24"/>
            <p:cNvSpPr/>
            <p:nvPr/>
          </p:nvSpPr>
          <p:spPr>
            <a:xfrm>
              <a:off x="4892935" y="2472482"/>
              <a:ext cx="3029484" cy="646331"/>
            </a:xfrm>
            <a:prstGeom prst="rect">
              <a:avLst/>
            </a:prstGeom>
            <a:solidFill>
              <a:schemeClr val="bg1"/>
            </a:solidFill>
            <a:ln>
              <a:solidFill>
                <a:schemeClr val="bg1">
                  <a:lumMod val="85000"/>
                </a:schemeClr>
              </a:solidFill>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&lt;meta name=“keywords” content=“</a:t>
              </a:r>
              <a:r>
                <a:rPr kumimoji="0" lang="en-US" altLang="zh-CN" sz="18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JAVA</a:t>
              </a:r>
              <a:r>
                <a:rPr kumimoji="0" lang="zh-CN" altLang="en-US" sz="18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a:t>
              </a:r>
              <a:r>
                <a:rPr kumimoji="0" lang="en-US" altLang="zh-CN" sz="1800" b="0" i="0" u="none" strike="noStrike" kern="1200" cap="none" spc="0" normalizeH="0" baseline="0" noProof="0" dirty="0" err="1">
                  <a:ln>
                    <a:noFill/>
                  </a:ln>
                  <a:solidFill>
                    <a:srgbClr val="FF0000"/>
                  </a:solidFill>
                  <a:effectLst/>
                  <a:uLnTx/>
                  <a:uFillTx/>
                  <a:latin typeface="Arial" panose="020B0604020202020204" pitchFamily="34" charset="0"/>
                  <a:ea typeface="宋体" panose="02010600030101010101" pitchFamily="2" charset="-122"/>
                  <a:cs typeface="+mn-cs"/>
                </a:rPr>
                <a:t>php</a:t>
              </a:r>
              <a:r>
                <a:rPr kumimoji="0" lang="en-US" altLang="zh-CN"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/&gt;</a:t>
              </a:r>
              <a:endParaRPr kumimoji="0" lang="zh-CN" altLang="zh-CN"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6647" name="燕尾形 39"/>
            <p:cNvSpPr/>
            <p:nvPr/>
          </p:nvSpPr>
          <p:spPr>
            <a:xfrm>
              <a:off x="4499372" y="2628431"/>
              <a:ext cx="304006" cy="334431"/>
            </a:xfrm>
            <a:prstGeom prst="chevron">
              <a:avLst>
                <a:gd name="adj" fmla="val 50000"/>
              </a:avLst>
            </a:prstGeom>
            <a:solidFill>
              <a:srgbClr val="0070C0"/>
            </a:solidFill>
            <a:ln w="28575">
              <a:noFill/>
            </a:ln>
          </p:spPr>
          <p:txBody>
            <a:bodyPr/>
            <a:p>
              <a:pPr eaLnBrk="1" hangingPunct="1"/>
              <a:endParaRPr lang="zh-CN" altLang="en-US" dirty="0">
                <a:latin typeface="Arial" panose="020B0604020202020204" pitchFamily="34" charset="0"/>
              </a:endParaRPr>
            </a:p>
          </p:txBody>
        </p:sp>
      </p:grpSp>
      <p:grpSp>
        <p:nvGrpSpPr>
          <p:cNvPr id="27" name="组合 26"/>
          <p:cNvGrpSpPr/>
          <p:nvPr/>
        </p:nvGrpSpPr>
        <p:grpSpPr>
          <a:xfrm>
            <a:off x="5049838" y="3522663"/>
            <a:ext cx="3424237" cy="647700"/>
            <a:chOff x="4499372" y="2472482"/>
            <a:chExt cx="3423047" cy="646331"/>
          </a:xfrm>
        </p:grpSpPr>
        <p:sp>
          <p:nvSpPr>
            <p:cNvPr id="28" name="矩形 27"/>
            <p:cNvSpPr/>
            <p:nvPr/>
          </p:nvSpPr>
          <p:spPr>
            <a:xfrm>
              <a:off x="4892935" y="2472482"/>
              <a:ext cx="3029484" cy="646331"/>
            </a:xfrm>
            <a:prstGeom prst="rect">
              <a:avLst/>
            </a:prstGeom>
            <a:solidFill>
              <a:schemeClr val="bg1"/>
            </a:solidFill>
            <a:ln>
              <a:solidFill>
                <a:schemeClr val="bg1">
                  <a:lumMod val="85000"/>
                </a:schemeClr>
              </a:solidFill>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&lt;meta name=“description“ content=“</a:t>
              </a:r>
              <a:r>
                <a:rPr kumimoji="0" lang="en-US" altLang="zh-CN" sz="18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IT</a:t>
              </a:r>
              <a:r>
                <a:rPr kumimoji="0" lang="zh-CN" altLang="en-US" sz="18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培训教育</a:t>
              </a:r>
              <a:r>
                <a:rPr kumimoji="0" lang="en-US" altLang="zh-CN"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”/&gt;</a:t>
              </a:r>
              <a:endPar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6645" name="燕尾形 43"/>
            <p:cNvSpPr/>
            <p:nvPr/>
          </p:nvSpPr>
          <p:spPr>
            <a:xfrm>
              <a:off x="4499372" y="2628431"/>
              <a:ext cx="304006" cy="334431"/>
            </a:xfrm>
            <a:prstGeom prst="chevron">
              <a:avLst>
                <a:gd name="adj" fmla="val 50000"/>
              </a:avLst>
            </a:prstGeom>
            <a:solidFill>
              <a:srgbClr val="0070C0"/>
            </a:solidFill>
            <a:ln w="28575">
              <a:noFill/>
            </a:ln>
          </p:spPr>
          <p:txBody>
            <a:bodyPr/>
            <a:p>
              <a:pPr eaLnBrk="1" hangingPunct="1"/>
              <a:endParaRPr lang="zh-CN" altLang="en-US" dirty="0">
                <a:latin typeface="Arial" panose="020B0604020202020204" pitchFamily="34" charset="0"/>
              </a:endParaRPr>
            </a:p>
          </p:txBody>
        </p:sp>
      </p:grpSp>
      <p:grpSp>
        <p:nvGrpSpPr>
          <p:cNvPr id="30" name="组合 29"/>
          <p:cNvGrpSpPr/>
          <p:nvPr/>
        </p:nvGrpSpPr>
        <p:grpSpPr>
          <a:xfrm>
            <a:off x="5049838" y="4259263"/>
            <a:ext cx="3424237" cy="647700"/>
            <a:chOff x="4499372" y="2472482"/>
            <a:chExt cx="3423047" cy="646331"/>
          </a:xfrm>
        </p:grpSpPr>
        <p:sp>
          <p:nvSpPr>
            <p:cNvPr id="31" name="矩形 30"/>
            <p:cNvSpPr/>
            <p:nvPr/>
          </p:nvSpPr>
          <p:spPr>
            <a:xfrm>
              <a:off x="4892935" y="2472482"/>
              <a:ext cx="3029484" cy="646331"/>
            </a:xfrm>
            <a:prstGeom prst="rect">
              <a:avLst/>
            </a:prstGeom>
            <a:solidFill>
              <a:schemeClr val="bg1"/>
            </a:solidFill>
            <a:ln>
              <a:solidFill>
                <a:schemeClr val="bg1">
                  <a:lumMod val="85000"/>
                </a:schemeClr>
              </a:solidFill>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&lt;meta name=“author” content=“</a:t>
              </a:r>
              <a:r>
                <a:rPr kumimoji="0" lang="zh-CN" altLang="en-US" sz="18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传智播客</a:t>
              </a:r>
              <a:r>
                <a:rPr kumimoji="0" lang="en-US" altLang="zh-CN"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/&gt;</a:t>
              </a:r>
              <a:endParaRPr kumimoji="0" lang="zh-CN" altLang="zh-CN"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6643" name="燕尾形 47"/>
            <p:cNvSpPr/>
            <p:nvPr/>
          </p:nvSpPr>
          <p:spPr>
            <a:xfrm>
              <a:off x="4499372" y="2628431"/>
              <a:ext cx="304006" cy="334431"/>
            </a:xfrm>
            <a:prstGeom prst="chevron">
              <a:avLst>
                <a:gd name="adj" fmla="val 50000"/>
              </a:avLst>
            </a:prstGeom>
            <a:solidFill>
              <a:srgbClr val="0070C0"/>
            </a:solidFill>
            <a:ln w="28575">
              <a:noFill/>
            </a:ln>
          </p:spPr>
          <p:txBody>
            <a:bodyPr/>
            <a:p>
              <a:pPr eaLnBrk="1" hangingPunct="1"/>
              <a:endParaRPr lang="zh-CN" altLang="en-US" dirty="0">
                <a:latin typeface="Arial" panose="020B0604020202020204" pitchFamily="34" charset="0"/>
              </a:endParaRPr>
            </a:p>
          </p:txBody>
        </p:sp>
      </p:grpSp>
      <p:grpSp>
        <p:nvGrpSpPr>
          <p:cNvPr id="33" name="组合 32"/>
          <p:cNvGrpSpPr/>
          <p:nvPr/>
        </p:nvGrpSpPr>
        <p:grpSpPr>
          <a:xfrm>
            <a:off x="5049838" y="5046663"/>
            <a:ext cx="3424237" cy="523875"/>
            <a:chOff x="4499372" y="2535982"/>
            <a:chExt cx="3423047" cy="523220"/>
          </a:xfrm>
        </p:grpSpPr>
        <p:sp>
          <p:nvSpPr>
            <p:cNvPr id="34" name="矩形 33"/>
            <p:cNvSpPr/>
            <p:nvPr/>
          </p:nvSpPr>
          <p:spPr>
            <a:xfrm>
              <a:off x="4892935" y="2535982"/>
              <a:ext cx="3029484" cy="523220"/>
            </a:xfrm>
            <a:prstGeom prst="rect">
              <a:avLst/>
            </a:prstGeom>
            <a:solidFill>
              <a:schemeClr val="bg1"/>
            </a:solidFill>
            <a:ln>
              <a:solidFill>
                <a:schemeClr val="bg1">
                  <a:lumMod val="85000"/>
                </a:schemeClr>
              </a:solidFill>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&lt;meta http-</a:t>
              </a:r>
              <a:r>
                <a:rPr kumimoji="0" lang="en-US" altLang="zh-CN" sz="1400" b="0" i="0" u="none" strike="noStrike" kern="1200" cap="none" spc="0" normalizeH="0" baseline="0" noProof="0" dirty="0" err="1">
                  <a:ln>
                    <a:noFill/>
                  </a:ln>
                  <a:solidFill>
                    <a:schemeClr val="tx1"/>
                  </a:solidFill>
                  <a:effectLst/>
                  <a:uLnTx/>
                  <a:uFillTx/>
                  <a:latin typeface="Arial" panose="020B0604020202020204" pitchFamily="34" charset="0"/>
                  <a:ea typeface="宋体" panose="02010600030101010101" pitchFamily="2" charset="-122"/>
                  <a:cs typeface="+mn-cs"/>
                </a:rPr>
                <a:t>equiv</a:t>
              </a:r>
              <a:r>
                <a:rPr kumimoji="0" lang="en-US" altLang="zh-CN"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a:t>
              </a:r>
              <a:r>
                <a:rPr kumimoji="0" lang="en-US" altLang="zh-CN" sz="1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Content-Type</a:t>
              </a:r>
              <a:r>
                <a:rPr kumimoji="0" lang="en-US" altLang="zh-CN"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content="</a:t>
              </a:r>
              <a:r>
                <a:rPr kumimoji="0" lang="en-US" altLang="zh-CN" sz="1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text/html</a:t>
              </a:r>
              <a:r>
                <a:rPr kumimoji="0" lang="en-US" altLang="zh-CN"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charset=</a:t>
              </a:r>
              <a:r>
                <a:rPr kumimoji="0" lang="en-US" altLang="zh-CN" sz="1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utf-8</a:t>
              </a:r>
              <a:r>
                <a:rPr kumimoji="0" lang="en-US" altLang="zh-CN"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/&gt;</a:t>
              </a:r>
              <a:endParaRPr kumimoji="0" lang="zh-CN" altLang="zh-CN"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6641" name="燕尾形 51"/>
            <p:cNvSpPr/>
            <p:nvPr/>
          </p:nvSpPr>
          <p:spPr>
            <a:xfrm>
              <a:off x="4499372" y="2628431"/>
              <a:ext cx="304006" cy="334431"/>
            </a:xfrm>
            <a:prstGeom prst="chevron">
              <a:avLst>
                <a:gd name="adj" fmla="val 50000"/>
              </a:avLst>
            </a:prstGeom>
            <a:solidFill>
              <a:srgbClr val="0070C0"/>
            </a:solidFill>
            <a:ln w="28575">
              <a:noFill/>
            </a:ln>
          </p:spPr>
          <p:txBody>
            <a:bodyPr/>
            <a:p>
              <a:pPr eaLnBrk="1" hangingPunct="1"/>
              <a:endParaRPr lang="zh-CN" altLang="en-US" dirty="0">
                <a:latin typeface="Arial" panose="020B0604020202020204" pitchFamily="34" charset="0"/>
              </a:endParaRPr>
            </a:p>
          </p:txBody>
        </p:sp>
      </p:grpSp>
      <p:grpSp>
        <p:nvGrpSpPr>
          <p:cNvPr id="36" name="组合 35"/>
          <p:cNvGrpSpPr/>
          <p:nvPr/>
        </p:nvGrpSpPr>
        <p:grpSpPr>
          <a:xfrm>
            <a:off x="5049838" y="5808663"/>
            <a:ext cx="3424237" cy="461962"/>
            <a:chOff x="4499372" y="2535982"/>
            <a:chExt cx="3423047" cy="461665"/>
          </a:xfrm>
        </p:grpSpPr>
        <p:sp>
          <p:nvSpPr>
            <p:cNvPr id="37" name="矩形 36"/>
            <p:cNvSpPr/>
            <p:nvPr/>
          </p:nvSpPr>
          <p:spPr>
            <a:xfrm>
              <a:off x="4892935" y="2535982"/>
              <a:ext cx="3029484" cy="461665"/>
            </a:xfrm>
            <a:prstGeom prst="rect">
              <a:avLst/>
            </a:prstGeom>
            <a:solidFill>
              <a:schemeClr val="bg1"/>
            </a:solidFill>
            <a:ln>
              <a:solidFill>
                <a:schemeClr val="bg1">
                  <a:lumMod val="85000"/>
                </a:schemeClr>
              </a:solidFill>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&lt;meta http-</a:t>
              </a:r>
              <a:r>
                <a:rPr kumimoji="0" lang="en-US" altLang="zh-CN" sz="1200" b="0" i="0" u="none" strike="noStrike" kern="1200" cap="none" spc="0" normalizeH="0" baseline="0" noProof="0" dirty="0" err="1">
                  <a:ln>
                    <a:noFill/>
                  </a:ln>
                  <a:solidFill>
                    <a:schemeClr val="tx1"/>
                  </a:solidFill>
                  <a:effectLst/>
                  <a:uLnTx/>
                  <a:uFillTx/>
                  <a:latin typeface="Arial" panose="020B0604020202020204" pitchFamily="34" charset="0"/>
                  <a:ea typeface="宋体" panose="02010600030101010101" pitchFamily="2" charset="-122"/>
                  <a:cs typeface="+mn-cs"/>
                </a:rPr>
                <a:t>equiv</a:t>
              </a:r>
              <a:r>
                <a:rPr kumimoji="0" lang="en-US" altLang="zh-CN" sz="12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a:t>
              </a:r>
              <a:r>
                <a:rPr kumimoji="0" lang="en-US" altLang="zh-CN" sz="1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refresh</a:t>
              </a:r>
              <a:r>
                <a:rPr kumimoji="0" lang="en-US" altLang="zh-CN" sz="12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content="</a:t>
              </a:r>
              <a:r>
                <a:rPr kumimoji="0" lang="en-US" altLang="zh-CN" sz="1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10;url=http://www.itcast.cn</a:t>
              </a:r>
              <a:r>
                <a:rPr kumimoji="0" lang="en-US" altLang="zh-CN" sz="12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/&gt;</a:t>
              </a:r>
              <a:endParaRPr kumimoji="0" lang="zh-CN" altLang="zh-CN" sz="12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6639" name="燕尾形 55"/>
            <p:cNvSpPr/>
            <p:nvPr/>
          </p:nvSpPr>
          <p:spPr>
            <a:xfrm>
              <a:off x="4499372" y="2628431"/>
              <a:ext cx="304006" cy="334431"/>
            </a:xfrm>
            <a:prstGeom prst="chevron">
              <a:avLst>
                <a:gd name="adj" fmla="val 50000"/>
              </a:avLst>
            </a:prstGeom>
            <a:solidFill>
              <a:srgbClr val="0070C0"/>
            </a:solidFill>
            <a:ln w="28575">
              <a:noFill/>
            </a:ln>
          </p:spPr>
          <p:txBody>
            <a:bodyPr/>
            <a:p>
              <a:pPr eaLnBrk="1" hangingPunct="1"/>
              <a:endParaRPr lang="zh-CN" altLang="en-US" dirty="0">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2.22222E-6 3.33333E-6 L -0.24028 3.33333E-6 " pathEditMode="relative" rAng="0" ptsTypes="AA">
                                      <p:cBhvr>
                                        <p:cTn id="11" dur="2000" fill="hold"/>
                                        <p:tgtEl>
                                          <p:spTgt spid="12"/>
                                        </p:tgtEl>
                                        <p:attrNameLst>
                                          <p:attrName>ppt_x</p:attrName>
                                          <p:attrName>ppt_y</p:attrName>
                                        </p:attrNameLst>
                                      </p:cBhvr>
                                      <p:rCtr x="-12000" y="0"/>
                                    </p:animMotion>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50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ipe(left)">
                                      <p:cBhvr>
                                        <p:cTn id="3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043305" y="1423670"/>
            <a:ext cx="5941695" cy="922020"/>
          </a:xfrm>
          <a:prstGeom prst="rect">
            <a:avLst/>
          </a:prstGeom>
          <a:noFill/>
        </p:spPr>
        <p:txBody>
          <a:bodyPr wrap="square" rtlCol="0" anchor="t">
            <a:spAutoFit/>
          </a:bodyPr>
          <a:p>
            <a:pPr indent="0">
              <a:spcAft>
                <a:spcPts val="420"/>
              </a:spcAft>
            </a:pPr>
            <a:r>
              <a:rPr lang="en-US">
                <a:latin typeface="Courier New" panose="02070309020205020404"/>
                <a:sym typeface="+mn-ea"/>
              </a:rPr>
              <a:t>charset </a:t>
            </a:r>
            <a:r>
              <a:rPr lang="zh-TW">
                <a:solidFill>
                  <a:srgbClr val="262626"/>
                </a:solidFill>
                <a:latin typeface="微软雅黑" panose="020B0503020204020204" pitchFamily="34" charset="-122"/>
                <a:ea typeface="微软雅黑" panose="020B0503020204020204" pitchFamily="34" charset="-122"/>
                <a:sym typeface="+mn-ea"/>
              </a:rPr>
              <a:t>常用的值有：</a:t>
            </a:r>
            <a:r>
              <a:rPr lang="en-US">
                <a:solidFill>
                  <a:srgbClr val="262626"/>
                </a:solidFill>
                <a:latin typeface="微软雅黑" panose="020B0503020204020204" pitchFamily="34" charset="-122"/>
                <a:sym typeface="+mn-ea"/>
              </a:rPr>
              <a:t>GB2312</a:t>
            </a:r>
            <a:r>
              <a:rPr lang="zh-TW">
                <a:solidFill>
                  <a:srgbClr val="262626"/>
                </a:solidFill>
                <a:latin typeface="微软雅黑" panose="020B0503020204020204" pitchFamily="34" charset="-122"/>
                <a:ea typeface="微软雅黑" panose="020B0503020204020204" pitchFamily="34" charset="-122"/>
                <a:sym typeface="+mn-ea"/>
              </a:rPr>
              <a:t>、</a:t>
            </a:r>
            <a:r>
              <a:rPr lang="en-US">
                <a:solidFill>
                  <a:srgbClr val="262626"/>
                </a:solidFill>
                <a:latin typeface="微软雅黑" panose="020B0503020204020204" pitchFamily="34" charset="-122"/>
                <a:sym typeface="+mn-ea"/>
              </a:rPr>
              <a:t>BIG5</a:t>
            </a:r>
            <a:r>
              <a:rPr lang="zh-TW">
                <a:solidFill>
                  <a:srgbClr val="262626"/>
                </a:solidFill>
                <a:latin typeface="微软雅黑" panose="020B0503020204020204" pitchFamily="34" charset="-122"/>
                <a:ea typeface="微软雅黑" panose="020B0503020204020204" pitchFamily="34" charset="-122"/>
                <a:sym typeface="+mn-ea"/>
              </a:rPr>
              <a:t>、</a:t>
            </a:r>
            <a:r>
              <a:rPr lang="en-US">
                <a:solidFill>
                  <a:srgbClr val="262626"/>
                </a:solidFill>
                <a:latin typeface="微软雅黑" panose="020B0503020204020204" pitchFamily="34" charset="-122"/>
                <a:sym typeface="+mn-ea"/>
              </a:rPr>
              <a:t>GBK</a:t>
            </a:r>
            <a:r>
              <a:rPr lang="zh-TW">
                <a:solidFill>
                  <a:srgbClr val="262626"/>
                </a:solidFill>
                <a:latin typeface="微软雅黑" panose="020B0503020204020204" pitchFamily="34" charset="-122"/>
                <a:ea typeface="微软雅黑" panose="020B0503020204020204" pitchFamily="34" charset="-122"/>
                <a:sym typeface="+mn-ea"/>
              </a:rPr>
              <a:t>和</a:t>
            </a:r>
            <a:r>
              <a:rPr lang="en-US">
                <a:solidFill>
                  <a:srgbClr val="262626"/>
                </a:solidFill>
                <a:latin typeface="微软雅黑" panose="020B0503020204020204" pitchFamily="34" charset="-122"/>
                <a:sym typeface="+mn-ea"/>
              </a:rPr>
              <a:t>UTF-8 </a:t>
            </a:r>
            <a:r>
              <a:rPr lang="zh-TW">
                <a:solidFill>
                  <a:srgbClr val="262626"/>
                </a:solidFill>
                <a:latin typeface="微软雅黑" panose="020B0503020204020204" pitchFamily="34" charset="-122"/>
                <a:ea typeface="微软雅黑" panose="020B0503020204020204" pitchFamily="34" charset="-122"/>
                <a:sym typeface="+mn-ea"/>
              </a:rPr>
              <a:t>,其中  </a:t>
            </a:r>
            <a:r>
              <a:rPr lang="en-US">
                <a:solidFill>
                  <a:srgbClr val="262626"/>
                </a:solidFill>
                <a:latin typeface="微软雅黑" panose="020B0503020204020204" pitchFamily="34" charset="-122"/>
                <a:sym typeface="+mn-ea"/>
              </a:rPr>
              <a:t>UTF-8</a:t>
            </a:r>
            <a:r>
              <a:rPr lang="zh-TW">
                <a:solidFill>
                  <a:srgbClr val="262626"/>
                </a:solidFill>
                <a:latin typeface="微软雅黑" panose="020B0503020204020204" pitchFamily="34" charset="-122"/>
                <a:ea typeface="微软雅黑" panose="020B0503020204020204" pitchFamily="34" charset="-122"/>
                <a:sym typeface="+mn-ea"/>
              </a:rPr>
              <a:t>  也被称为 </a:t>
            </a:r>
            <a:r>
              <a:rPr lang="en-US" altLang="zh-TW">
                <a:solidFill>
                  <a:srgbClr val="262626"/>
                </a:solidFill>
                <a:latin typeface="微软雅黑" panose="020B0503020204020204" pitchFamily="34" charset="-122"/>
                <a:ea typeface="微软雅黑" panose="020B0503020204020204" pitchFamily="34" charset="-122"/>
                <a:sym typeface="+mn-ea"/>
              </a:rPr>
              <a:t>“</a:t>
            </a:r>
            <a:r>
              <a:rPr lang="zh-CN" altLang="en-US">
                <a:solidFill>
                  <a:srgbClr val="262626"/>
                </a:solidFill>
                <a:latin typeface="微软雅黑" panose="020B0503020204020204" pitchFamily="34" charset="-122"/>
                <a:ea typeface="微软雅黑" panose="020B0503020204020204" pitchFamily="34" charset="-122"/>
                <a:sym typeface="+mn-ea"/>
              </a:rPr>
              <a:t>万国码</a:t>
            </a:r>
            <a:r>
              <a:rPr lang="zh-TW">
                <a:solidFill>
                  <a:srgbClr val="262626"/>
                </a:solidFill>
                <a:latin typeface="微软雅黑" panose="020B0503020204020204" pitchFamily="34" charset="-122"/>
                <a:ea typeface="微软雅黑" panose="020B0503020204020204" pitchFamily="34" charset="-122"/>
                <a:sym typeface="+mn-ea"/>
              </a:rPr>
              <a:t>，基本包含了全世界所有国家需要用到的字符.</a:t>
            </a: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 学习目标</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5" name="组合 4"/>
          <p:cNvGrpSpPr/>
          <p:nvPr/>
        </p:nvGrpSpPr>
        <p:grpSpPr>
          <a:xfrm>
            <a:off x="1941513" y="1925638"/>
            <a:ext cx="5243512" cy="3495675"/>
            <a:chOff x="2008920" y="1925288"/>
            <a:chExt cx="5244561" cy="3496374"/>
          </a:xfrm>
        </p:grpSpPr>
        <p:graphicFrame>
          <p:nvGraphicFramePr>
            <p:cNvPr id="3108" name="图表 2"/>
            <p:cNvGraphicFramePr/>
            <p:nvPr/>
          </p:nvGraphicFramePr>
          <p:xfrm>
            <a:off x="1958120" y="1874488"/>
            <a:ext cx="5346161" cy="3597974"/>
          </p:xfrm>
          <a:graphic>
            <a:graphicData uri="http://schemas.openxmlformats.org/presentationml/2006/ole">
              <mc:AlternateContent xmlns:mc="http://schemas.openxmlformats.org/markup-compatibility/2006">
                <mc:Choice xmlns:v="urn:schemas-microsoft-com:vml" Requires="v">
                  <p:oleObj spid="_x0000_s3076" name="" r:id="rId1" imgW="5346065" imgH="3602990" progId="Excel.Chart.8">
                    <p:embed/>
                  </p:oleObj>
                </mc:Choice>
                <mc:Fallback>
                  <p:oleObj name="" r:id="rId1" imgW="5346065" imgH="3602990" progId="Excel.Chart.8">
                    <p:embed/>
                    <p:pic>
                      <p:nvPicPr>
                        <p:cNvPr id="0" name="图片 3075"/>
                        <p:cNvPicPr/>
                        <p:nvPr/>
                      </p:nvPicPr>
                      <p:blipFill>
                        <a:blip r:embed="rId2"/>
                        <a:stretch>
                          <a:fillRect/>
                        </a:stretch>
                      </p:blipFill>
                      <p:spPr>
                        <a:xfrm>
                          <a:off x="1958120" y="1874488"/>
                          <a:ext cx="5346161" cy="3597974"/>
                        </a:xfrm>
                        <a:prstGeom prst="rect">
                          <a:avLst/>
                        </a:prstGeom>
                        <a:noFill/>
                        <a:ln w="38100">
                          <a:noFill/>
                          <a:miter/>
                        </a:ln>
                      </p:spPr>
                    </p:pic>
                  </p:oleObj>
                </mc:Fallback>
              </mc:AlternateContent>
            </a:graphicData>
          </a:graphic>
        </p:graphicFrame>
        <p:grpSp>
          <p:nvGrpSpPr>
            <p:cNvPr id="3109" name="组合 38"/>
            <p:cNvGrpSpPr/>
            <p:nvPr/>
          </p:nvGrpSpPr>
          <p:grpSpPr>
            <a:xfrm>
              <a:off x="3552825" y="2547938"/>
              <a:ext cx="2379750" cy="2485422"/>
              <a:chOff x="3396761" y="2382407"/>
              <a:chExt cx="2881041" cy="3009880"/>
            </a:xfrm>
          </p:grpSpPr>
          <p:sp>
            <p:nvSpPr>
              <p:cNvPr id="41" name="弧形 40"/>
              <p:cNvSpPr/>
              <p:nvPr/>
            </p:nvSpPr>
            <p:spPr bwMode="auto">
              <a:xfrm rot="5400000">
                <a:off x="3975472" y="3087064"/>
                <a:ext cx="1315242" cy="1312923"/>
              </a:xfrm>
              <a:prstGeom prst="arc">
                <a:avLst>
                  <a:gd name="adj1" fmla="val 5382197"/>
                  <a:gd name="adj2" fmla="val 0"/>
                </a:avLst>
              </a:prstGeom>
              <a:noFill/>
              <a:ln w="57150" cap="flat" cmpd="sng" algn="ctr">
                <a:solidFill>
                  <a:srgbClr val="D5F4FF"/>
                </a:solidFill>
                <a:prstDash val="solid"/>
                <a:round/>
                <a:headEnd type="oval" w="sm" len="sm"/>
                <a:tailEnd type="oval"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2" name="弧形 41"/>
              <p:cNvSpPr/>
              <p:nvPr/>
            </p:nvSpPr>
            <p:spPr bwMode="auto">
              <a:xfrm>
                <a:off x="4091969" y="3203198"/>
                <a:ext cx="1084171" cy="1084498"/>
              </a:xfrm>
              <a:prstGeom prst="arc">
                <a:avLst>
                  <a:gd name="adj1" fmla="val 10763236"/>
                  <a:gd name="adj2" fmla="val 0"/>
                </a:avLst>
              </a:prstGeom>
              <a:noFill/>
              <a:ln w="57150" cap="flat" cmpd="sng" algn="ctr">
                <a:solidFill>
                  <a:srgbClr val="D5F4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3" name="弧形 42"/>
              <p:cNvSpPr/>
              <p:nvPr/>
            </p:nvSpPr>
            <p:spPr bwMode="auto">
              <a:xfrm rot="16200000">
                <a:off x="4170647" y="3347537"/>
                <a:ext cx="899903" cy="822740"/>
              </a:xfrm>
              <a:prstGeom prst="arc">
                <a:avLst>
                  <a:gd name="adj1" fmla="val 16251812"/>
                  <a:gd name="adj2" fmla="val 0"/>
                </a:avLst>
              </a:prstGeom>
              <a:noFill/>
              <a:ln w="57150" cap="flat" cmpd="sng" algn="ctr">
                <a:solidFill>
                  <a:srgbClr val="D5F4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3113" name="组合 3"/>
              <p:cNvGrpSpPr/>
              <p:nvPr/>
            </p:nvGrpSpPr>
            <p:grpSpPr>
              <a:xfrm>
                <a:off x="3396761" y="2382407"/>
                <a:ext cx="2881041" cy="3009880"/>
                <a:chOff x="3396762" y="2382411"/>
                <a:chExt cx="2881042" cy="3009883"/>
              </a:xfrm>
            </p:grpSpPr>
            <p:sp>
              <p:nvSpPr>
                <p:cNvPr id="47" name="TextBox 46"/>
                <p:cNvSpPr txBox="1"/>
                <p:nvPr/>
              </p:nvSpPr>
              <p:spPr>
                <a:xfrm rot="18611915">
                  <a:off x="3117211" y="2661028"/>
                  <a:ext cx="1042196" cy="484417"/>
                </a:xfrm>
                <a:prstGeom prst="rect">
                  <a:avLst/>
                </a:prstGeom>
                <a:noFill/>
              </p:spPr>
              <p:txBody>
                <a:bodyPr>
                  <a:spAutoFit/>
                </a:bodyPr>
                <a:lstStyle/>
                <a:p>
                  <a:pPr marR="0" defTabSz="914400">
                    <a:buClrTx/>
                    <a:buSzTx/>
                    <a:buFontTx/>
                    <a:buNone/>
                    <a:defRPr/>
                  </a:pPr>
                  <a:r>
                    <a:rPr kumimoji="0" lang="zh-CN" altLang="en-US" sz="2000" b="1" kern="1200" cap="none" spc="300" normalizeH="0" baseline="0" noProof="0" dirty="0">
                      <a:solidFill>
                        <a:schemeClr val="bg1"/>
                      </a:solidFill>
                      <a:latin typeface="微软雅黑" panose="020B0503020204020204" pitchFamily="34" charset="-122"/>
                      <a:ea typeface="微软雅黑" panose="020B0503020204020204" pitchFamily="34" charset="-122"/>
                      <a:cs typeface="+mn-cs"/>
                    </a:rPr>
                    <a:t>了解</a:t>
                  </a:r>
                  <a:endParaRPr kumimoji="0" lang="zh-CN" altLang="en-US" sz="2000" b="1" kern="1200" cap="none" spc="30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
              <p:nvSpPr>
                <p:cNvPr id="48" name="TextBox 47"/>
                <p:cNvSpPr txBox="1"/>
                <p:nvPr/>
              </p:nvSpPr>
              <p:spPr>
                <a:xfrm rot="2700000">
                  <a:off x="3317129" y="4628124"/>
                  <a:ext cx="1042196" cy="484417"/>
                </a:xfrm>
                <a:prstGeom prst="rect">
                  <a:avLst/>
                </a:prstGeom>
                <a:noFill/>
              </p:spPr>
              <p:txBody>
                <a:bodyPr>
                  <a:spAutoFit/>
                </a:bodyPr>
                <a:lstStyle/>
                <a:p>
                  <a:pPr marR="0" defTabSz="914400">
                    <a:buClrTx/>
                    <a:buSzTx/>
                    <a:buFontTx/>
                    <a:buNone/>
                    <a:defRPr/>
                  </a:pPr>
                  <a:r>
                    <a:rPr kumimoji="0" lang="zh-CN" altLang="en-US" sz="2000" b="1" kern="1200" cap="none" spc="300" normalizeH="0" baseline="0" noProof="0" dirty="0">
                      <a:solidFill>
                        <a:schemeClr val="bg1"/>
                      </a:solidFill>
                      <a:latin typeface="微软雅黑" panose="020B0503020204020204" pitchFamily="34" charset="-122"/>
                      <a:ea typeface="微软雅黑" panose="020B0503020204020204" pitchFamily="34" charset="-122"/>
                      <a:cs typeface="+mn-cs"/>
                    </a:rPr>
                    <a:t>掌握</a:t>
                  </a:r>
                  <a:endParaRPr kumimoji="0" lang="zh-CN" altLang="en-US" sz="2000" b="1" kern="1200" cap="none" spc="30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
              <p:nvSpPr>
                <p:cNvPr id="38" name="TextBox 37"/>
                <p:cNvSpPr txBox="1"/>
                <p:nvPr/>
              </p:nvSpPr>
              <p:spPr>
                <a:xfrm rot="18900000">
                  <a:off x="5235732" y="4531907"/>
                  <a:ext cx="1041881" cy="484563"/>
                </a:xfrm>
                <a:prstGeom prst="rect">
                  <a:avLst/>
                </a:prstGeom>
                <a:noFill/>
              </p:spPr>
              <p:txBody>
                <a:bodyPr>
                  <a:spAutoFit/>
                </a:bodyPr>
                <a:lstStyle/>
                <a:p>
                  <a:pPr marR="0" defTabSz="914400">
                    <a:buClrTx/>
                    <a:buSzTx/>
                    <a:buFontTx/>
                    <a:buNone/>
                    <a:defRPr/>
                  </a:pPr>
                  <a:r>
                    <a:rPr kumimoji="0" lang="zh-CN" altLang="en-US" sz="2000" b="1" kern="1200" cap="none" spc="300" normalizeH="0" baseline="0" noProof="0" dirty="0">
                      <a:solidFill>
                        <a:schemeClr val="bg1"/>
                      </a:solidFill>
                      <a:latin typeface="微软雅黑" panose="020B0503020204020204" pitchFamily="34" charset="-122"/>
                      <a:ea typeface="微软雅黑" panose="020B0503020204020204" pitchFamily="34" charset="-122"/>
                      <a:cs typeface="+mn-cs"/>
                    </a:rPr>
                    <a:t>掌握</a:t>
                  </a:r>
                  <a:endParaRPr kumimoji="0" lang="zh-CN" altLang="en-US" sz="2000" b="1" kern="1200" cap="none" spc="30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grpSp>
          <p:sp>
            <p:nvSpPr>
              <p:cNvPr id="45" name="TextBox 44"/>
              <p:cNvSpPr txBox="1"/>
              <p:nvPr/>
            </p:nvSpPr>
            <p:spPr>
              <a:xfrm rot="3181581" flipH="1">
                <a:off x="5254796" y="2797546"/>
                <a:ext cx="1042195" cy="484417"/>
              </a:xfrm>
              <a:prstGeom prst="rect">
                <a:avLst/>
              </a:prstGeom>
              <a:noFill/>
            </p:spPr>
            <p:txBody>
              <a:bodyPr>
                <a:spAutoFit/>
              </a:bodyPr>
              <a:lstStyle/>
              <a:p>
                <a:pPr marR="0" defTabSz="914400">
                  <a:buClrTx/>
                  <a:buSzTx/>
                  <a:buFontTx/>
                  <a:buNone/>
                  <a:defRPr/>
                </a:pPr>
                <a:r>
                  <a:rPr kumimoji="0" lang="zh-CN" altLang="en-US" sz="2000" b="1" kern="1200" cap="none" spc="300" normalizeH="0" baseline="0" noProof="0" dirty="0">
                    <a:solidFill>
                      <a:schemeClr val="bg1"/>
                    </a:solidFill>
                    <a:latin typeface="微软雅黑" panose="020B0503020204020204" pitchFamily="34" charset="-122"/>
                    <a:ea typeface="微软雅黑" panose="020B0503020204020204" pitchFamily="34" charset="-122"/>
                    <a:cs typeface="+mn-cs"/>
                  </a:rPr>
                  <a:t>熟悉</a:t>
                </a:r>
                <a:endParaRPr kumimoji="0" lang="zh-CN" altLang="en-US" sz="2000" b="1" kern="1200" cap="none" spc="30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grpSp>
      </p:grpSp>
      <p:grpSp>
        <p:nvGrpSpPr>
          <p:cNvPr id="49" name="组合 48"/>
          <p:cNvGrpSpPr/>
          <p:nvPr/>
        </p:nvGrpSpPr>
        <p:grpSpPr>
          <a:xfrm>
            <a:off x="471488" y="1395413"/>
            <a:ext cx="3295650" cy="1354137"/>
            <a:chOff x="153988" y="1400930"/>
            <a:chExt cx="3295238" cy="1354840"/>
          </a:xfrm>
        </p:grpSpPr>
        <p:sp>
          <p:nvSpPr>
            <p:cNvPr id="3101" name="矩形 5"/>
            <p:cNvSpPr/>
            <p:nvPr/>
          </p:nvSpPr>
          <p:spPr>
            <a:xfrm>
              <a:off x="765761" y="1400930"/>
              <a:ext cx="2683465" cy="1131296"/>
            </a:xfrm>
            <a:prstGeom prst="rect">
              <a:avLst/>
            </a:prstGeom>
            <a:noFill/>
            <a:ln w="9525">
              <a:noFill/>
            </a:ln>
          </p:spPr>
          <p:txBody>
            <a:bodyPr anchor="ctr" anchorCtr="0">
              <a:spAutoFit/>
            </a:bodyPr>
            <a:p>
              <a:pPr indent="-457200">
                <a:lnSpc>
                  <a:spcPct val="125000"/>
                </a:lnSpc>
              </a:pPr>
              <a:r>
                <a:rPr lang="zh-CN" altLang="en-US" b="1" dirty="0">
                  <a:latin typeface="微软雅黑" panose="020B0503020204020204" pitchFamily="34" charset="-122"/>
                  <a:ea typeface="微软雅黑" panose="020B0503020204020204" pitchFamily="34" charset="-122"/>
                </a:rPr>
                <a:t>了解</a:t>
              </a:r>
              <a:r>
                <a:rPr lang="en-US" altLang="zh-CN" b="1" dirty="0">
                  <a:solidFill>
                    <a:srgbClr val="0070C0"/>
                  </a:solidFill>
                  <a:latin typeface="微软雅黑" panose="020B0503020204020204" pitchFamily="34" charset="-122"/>
                  <a:ea typeface="微软雅黑" panose="020B0503020204020204" pitchFamily="34" charset="-122"/>
                </a:rPr>
                <a:t>HTML</a:t>
              </a:r>
              <a:r>
                <a:rPr lang="zh-CN" altLang="en-US" b="1" dirty="0">
                  <a:latin typeface="微软雅黑" panose="020B0503020204020204" pitchFamily="34" charset="-122"/>
                  <a:ea typeface="微软雅黑" panose="020B0503020204020204" pitchFamily="34" charset="-122"/>
                </a:rPr>
                <a:t>和</a:t>
              </a:r>
              <a:r>
                <a:rPr lang="en-US" altLang="zh-CN" b="1" dirty="0">
                  <a:solidFill>
                    <a:srgbClr val="0070C0"/>
                  </a:solidFill>
                  <a:latin typeface="微软雅黑" panose="020B0503020204020204" pitchFamily="34" charset="-122"/>
                  <a:ea typeface="微软雅黑" panose="020B0503020204020204" pitchFamily="34" charset="-122"/>
                </a:rPr>
                <a:t>HTML5</a:t>
              </a:r>
              <a:r>
                <a:rPr lang="zh-CN" altLang="en-US" b="1" dirty="0">
                  <a:latin typeface="微软雅黑" panose="020B0503020204020204" pitchFamily="34" charset="-122"/>
                  <a:ea typeface="微软雅黑" panose="020B0503020204020204" pitchFamily="34" charset="-122"/>
                </a:rPr>
                <a:t>的基本结构，能够区分两者的结构差异。</a:t>
              </a:r>
              <a:endParaRPr lang="en-US" altLang="zh-CN" b="1" dirty="0">
                <a:solidFill>
                  <a:srgbClr val="1369B2"/>
                </a:solidFill>
                <a:latin typeface="微软雅黑" panose="020B0503020204020204" pitchFamily="34" charset="-122"/>
                <a:ea typeface="微软雅黑" panose="020B0503020204020204" pitchFamily="34" charset="-122"/>
              </a:endParaRPr>
            </a:p>
          </p:txBody>
        </p:sp>
        <p:grpSp>
          <p:nvGrpSpPr>
            <p:cNvPr id="3102" name="组合 16"/>
            <p:cNvGrpSpPr/>
            <p:nvPr/>
          </p:nvGrpSpPr>
          <p:grpSpPr>
            <a:xfrm>
              <a:off x="466536" y="2103548"/>
              <a:ext cx="2179369" cy="652222"/>
              <a:chOff x="860198" y="2352244"/>
              <a:chExt cx="2178276" cy="652213"/>
            </a:xfrm>
          </p:grpSpPr>
          <p:cxnSp>
            <p:nvCxnSpPr>
              <p:cNvPr id="3106" name="直接连接符 7"/>
              <p:cNvCxnSpPr/>
              <p:nvPr/>
            </p:nvCxnSpPr>
            <p:spPr>
              <a:xfrm>
                <a:off x="860198" y="2352244"/>
                <a:ext cx="372267" cy="652213"/>
              </a:xfrm>
              <a:prstGeom prst="line">
                <a:avLst/>
              </a:prstGeom>
              <a:ln w="28575" cap="flat" cmpd="sng">
                <a:solidFill>
                  <a:srgbClr val="1369B2"/>
                </a:solidFill>
                <a:prstDash val="solid"/>
                <a:headEnd type="none" w="med" len="med"/>
                <a:tailEnd type="none" w="med" len="med"/>
              </a:ln>
            </p:spPr>
          </p:cxnSp>
          <p:cxnSp>
            <p:nvCxnSpPr>
              <p:cNvPr id="3107" name="直接连接符 10"/>
              <p:cNvCxnSpPr/>
              <p:nvPr/>
            </p:nvCxnSpPr>
            <p:spPr>
              <a:xfrm>
                <a:off x="1222939" y="3004457"/>
                <a:ext cx="1815535" cy="0"/>
              </a:xfrm>
              <a:prstGeom prst="line">
                <a:avLst/>
              </a:prstGeom>
              <a:ln w="28575" cap="flat" cmpd="sng">
                <a:solidFill>
                  <a:srgbClr val="1369B2"/>
                </a:solidFill>
                <a:prstDash val="solid"/>
                <a:headEnd type="none" w="med" len="med"/>
                <a:tailEnd type="oval" w="med" len="med"/>
              </a:ln>
            </p:spPr>
          </p:cxnSp>
        </p:grpSp>
        <p:grpSp>
          <p:nvGrpSpPr>
            <p:cNvPr id="3103" name="组合 15"/>
            <p:cNvGrpSpPr/>
            <p:nvPr/>
          </p:nvGrpSpPr>
          <p:grpSpPr>
            <a:xfrm>
              <a:off x="153988" y="1614313"/>
              <a:ext cx="474819" cy="522307"/>
              <a:chOff x="1232465" y="3529898"/>
              <a:chExt cx="474581" cy="522300"/>
            </a:xfrm>
          </p:grpSpPr>
          <p:sp>
            <p:nvSpPr>
              <p:cNvPr id="53" name="椭圆 52"/>
              <p:cNvSpPr/>
              <p:nvPr/>
            </p:nvSpPr>
            <p:spPr bwMode="auto">
              <a:xfrm>
                <a:off x="1232465" y="3557940"/>
                <a:ext cx="474365" cy="474902"/>
              </a:xfrm>
              <a:prstGeom prst="ellipse">
                <a:avLst/>
              </a:prstGeom>
              <a:solidFill>
                <a:srgbClr val="1369B2"/>
              </a:solidFill>
              <a:ln w="28575" cap="flat" cmpd="sng" algn="ctr">
                <a:noFill/>
                <a:prstDash val="solid"/>
                <a:round/>
                <a:headEnd type="none" w="med" len="med"/>
                <a:tailEnd type="none" w="med" len="med"/>
              </a:ln>
              <a:effectLst>
                <a:outerShdw blurRad="25400" dist="127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4" name="TextBox 53"/>
              <p:cNvSpPr txBox="1"/>
              <p:nvPr/>
            </p:nvSpPr>
            <p:spPr>
              <a:xfrm>
                <a:off x="1287992" y="3529351"/>
                <a:ext cx="334754" cy="522551"/>
              </a:xfrm>
              <a:prstGeom prst="rect">
                <a:avLst/>
              </a:prstGeom>
              <a:noFill/>
              <a:effectLst>
                <a:outerShdw blurRad="12700" dist="12700" dir="2700000" algn="tl" rotWithShape="0">
                  <a:prstClr val="black">
                    <a:alpha val="40000"/>
                  </a:prstClr>
                </a:outerShdw>
              </a:effectLst>
            </p:spPr>
            <p:txBody>
              <a:bodyPr>
                <a:spAutoFit/>
              </a:bodyPr>
              <a:lstStyle/>
              <a:p>
                <a:pPr marR="0" defTabSz="914400">
                  <a:buClrTx/>
                  <a:buSzTx/>
                  <a:buFontTx/>
                  <a:buNone/>
                  <a:defRPr/>
                </a:pPr>
                <a:r>
                  <a:rPr kumimoji="0" lang="en-US" altLang="zh-CN" sz="2800" b="1" kern="1200" cap="none" spc="0" normalizeH="0" baseline="0" noProof="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1</a:t>
                </a:r>
                <a:endParaRPr kumimoji="0" lang="zh-CN" altLang="en-US" sz="2800" b="1" kern="1200" cap="none" spc="0" normalizeH="0" baseline="0" noProof="0"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p:txBody>
          </p:sp>
        </p:grpSp>
      </p:grpSp>
      <p:grpSp>
        <p:nvGrpSpPr>
          <p:cNvPr id="57" name="组合 56"/>
          <p:cNvGrpSpPr/>
          <p:nvPr/>
        </p:nvGrpSpPr>
        <p:grpSpPr>
          <a:xfrm>
            <a:off x="5592763" y="1412875"/>
            <a:ext cx="2989262" cy="1344613"/>
            <a:chOff x="5707299" y="1867273"/>
            <a:chExt cx="2989026" cy="1342652"/>
          </a:xfrm>
        </p:grpSpPr>
        <p:grpSp>
          <p:nvGrpSpPr>
            <p:cNvPr id="3094" name="组合 32"/>
            <p:cNvGrpSpPr/>
            <p:nvPr/>
          </p:nvGrpSpPr>
          <p:grpSpPr>
            <a:xfrm flipH="1">
              <a:off x="6253163" y="2557463"/>
              <a:ext cx="2178050" cy="652462"/>
              <a:chOff x="860198" y="2352244"/>
              <a:chExt cx="2178276" cy="652213"/>
            </a:xfrm>
          </p:grpSpPr>
          <p:cxnSp>
            <p:nvCxnSpPr>
              <p:cNvPr id="3099" name="直接连接符 33"/>
              <p:cNvCxnSpPr/>
              <p:nvPr/>
            </p:nvCxnSpPr>
            <p:spPr>
              <a:xfrm>
                <a:off x="860198" y="2352244"/>
                <a:ext cx="372267" cy="652213"/>
              </a:xfrm>
              <a:prstGeom prst="line">
                <a:avLst/>
              </a:prstGeom>
              <a:ln w="28575" cap="flat" cmpd="sng">
                <a:solidFill>
                  <a:srgbClr val="1369B2"/>
                </a:solidFill>
                <a:prstDash val="solid"/>
                <a:headEnd type="none" w="med" len="med"/>
                <a:tailEnd type="none" w="med" len="med"/>
              </a:ln>
            </p:spPr>
          </p:cxnSp>
          <p:cxnSp>
            <p:nvCxnSpPr>
              <p:cNvPr id="3100" name="直接连接符 34"/>
              <p:cNvCxnSpPr/>
              <p:nvPr/>
            </p:nvCxnSpPr>
            <p:spPr>
              <a:xfrm>
                <a:off x="1222939" y="3004457"/>
                <a:ext cx="1815535" cy="0"/>
              </a:xfrm>
              <a:prstGeom prst="line">
                <a:avLst/>
              </a:prstGeom>
              <a:ln w="28575" cap="flat" cmpd="sng">
                <a:solidFill>
                  <a:srgbClr val="1369B2"/>
                </a:solidFill>
                <a:prstDash val="solid"/>
                <a:headEnd type="none" w="med" len="med"/>
                <a:tailEnd type="oval" w="med" len="med"/>
              </a:ln>
            </p:spPr>
          </p:cxnSp>
        </p:grpSp>
        <p:grpSp>
          <p:nvGrpSpPr>
            <p:cNvPr id="3095" name="组合 35"/>
            <p:cNvGrpSpPr/>
            <p:nvPr/>
          </p:nvGrpSpPr>
          <p:grpSpPr>
            <a:xfrm>
              <a:off x="8223250" y="2109791"/>
              <a:ext cx="473075" cy="522287"/>
              <a:chOff x="1232465" y="3530023"/>
              <a:chExt cx="474415" cy="522742"/>
            </a:xfrm>
          </p:grpSpPr>
          <p:sp>
            <p:nvSpPr>
              <p:cNvPr id="61" name="椭圆 60"/>
              <p:cNvSpPr/>
              <p:nvPr/>
            </p:nvSpPr>
            <p:spPr bwMode="auto">
              <a:xfrm>
                <a:off x="1232502" y="3558597"/>
                <a:ext cx="474378" cy="475970"/>
              </a:xfrm>
              <a:prstGeom prst="ellipse">
                <a:avLst/>
              </a:prstGeom>
              <a:solidFill>
                <a:srgbClr val="1369B2"/>
              </a:solidFill>
              <a:ln w="28575" cap="flat" cmpd="sng" algn="ctr">
                <a:noFill/>
                <a:prstDash val="solid"/>
                <a:round/>
                <a:headEnd type="none" w="med" len="med"/>
                <a:tailEnd type="none" w="med" len="med"/>
              </a:ln>
              <a:effectLst>
                <a:outerShdw blurRad="25400" dist="127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2" name="TextBox 61"/>
              <p:cNvSpPr txBox="1"/>
              <p:nvPr/>
            </p:nvSpPr>
            <p:spPr>
              <a:xfrm>
                <a:off x="1300953" y="3530039"/>
                <a:ext cx="335885" cy="521979"/>
              </a:xfrm>
              <a:prstGeom prst="rect">
                <a:avLst/>
              </a:prstGeom>
              <a:noFill/>
              <a:effectLst>
                <a:outerShdw blurRad="12700" dist="12700" dir="2700000" algn="tl" rotWithShape="0">
                  <a:prstClr val="black">
                    <a:alpha val="40000"/>
                  </a:prstClr>
                </a:outerShdw>
              </a:effectLst>
            </p:spPr>
            <p:txBody>
              <a:bodyPr>
                <a:spAutoFit/>
              </a:bodyPr>
              <a:lstStyle/>
              <a:p>
                <a:pPr marR="0" defTabSz="914400">
                  <a:buClrTx/>
                  <a:buSzTx/>
                  <a:buFontTx/>
                  <a:buNone/>
                  <a:defRPr/>
                </a:pPr>
                <a:r>
                  <a:rPr kumimoji="0" lang="en-US" altLang="zh-CN" sz="2800" b="1" kern="1200" cap="none" spc="0" normalizeH="0" baseline="0" noProof="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2</a:t>
                </a:r>
                <a:endParaRPr kumimoji="0" lang="zh-CN" altLang="en-US" sz="2800" b="1" kern="1200" cap="none" spc="0" normalizeH="0" baseline="0" noProof="0"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3096" name="矩形 46"/>
            <p:cNvSpPr/>
            <p:nvPr/>
          </p:nvSpPr>
          <p:spPr>
            <a:xfrm>
              <a:off x="5707299" y="1867273"/>
              <a:ext cx="2388317" cy="783756"/>
            </a:xfrm>
            <a:prstGeom prst="rect">
              <a:avLst/>
            </a:prstGeom>
            <a:noFill/>
            <a:ln w="9525">
              <a:noFill/>
            </a:ln>
          </p:spPr>
          <p:txBody>
            <a:bodyPr anchor="ctr" anchorCtr="0">
              <a:spAutoFit/>
            </a:bodyPr>
            <a:p>
              <a:pPr marL="457200" indent="-457200" algn="r">
                <a:lnSpc>
                  <a:spcPct val="125000"/>
                </a:lnSpc>
              </a:pPr>
              <a:r>
                <a:rPr lang="zh-CN" altLang="en-US" b="1" dirty="0">
                  <a:latin typeface="微软雅黑" panose="020B0503020204020204" pitchFamily="34" charset="-122"/>
                  <a:ea typeface="微软雅黑" panose="020B0503020204020204" pitchFamily="34" charset="-122"/>
                </a:rPr>
                <a:t>熟悉</a:t>
              </a:r>
              <a:r>
                <a:rPr lang="en-US" altLang="zh-CN" b="1" dirty="0">
                  <a:solidFill>
                    <a:srgbClr val="0070C0"/>
                  </a:solidFill>
                  <a:latin typeface="微软雅黑" panose="020B0503020204020204" pitchFamily="34" charset="-122"/>
                  <a:ea typeface="微软雅黑" panose="020B0503020204020204" pitchFamily="34" charset="-122"/>
                </a:rPr>
                <a:t>HTML</a:t>
              </a:r>
              <a:r>
                <a:rPr lang="zh-CN" altLang="en-US" b="1" dirty="0">
                  <a:solidFill>
                    <a:srgbClr val="0070C0"/>
                  </a:solidFill>
                  <a:latin typeface="微软雅黑" panose="020B0503020204020204" pitchFamily="34" charset="-122"/>
                  <a:ea typeface="微软雅黑" panose="020B0503020204020204" pitchFamily="34" charset="-122"/>
                </a:rPr>
                <a:t>头部相关标签</a:t>
              </a:r>
              <a:r>
                <a:rPr lang="zh-CN" altLang="en-US" b="1" dirty="0">
                  <a:latin typeface="微软雅黑" panose="020B0503020204020204" pitchFamily="34" charset="-122"/>
                  <a:ea typeface="微软雅黑" panose="020B0503020204020204" pitchFamily="34" charset="-122"/>
                </a:rPr>
                <a:t>。</a:t>
              </a:r>
              <a:endParaRPr lang="zh-CN" altLang="zh-CN" b="1" dirty="0">
                <a:solidFill>
                  <a:srgbClr val="1369B2"/>
                </a:solidFill>
                <a:latin typeface="微软雅黑" panose="020B0503020204020204" pitchFamily="34" charset="-122"/>
                <a:ea typeface="微软雅黑" panose="020B0503020204020204" pitchFamily="34" charset="-122"/>
              </a:endParaRPr>
            </a:p>
          </p:txBody>
        </p:sp>
      </p:grpSp>
      <p:grpSp>
        <p:nvGrpSpPr>
          <p:cNvPr id="65" name="组合 64"/>
          <p:cNvGrpSpPr/>
          <p:nvPr/>
        </p:nvGrpSpPr>
        <p:grpSpPr>
          <a:xfrm>
            <a:off x="5405438" y="4879975"/>
            <a:ext cx="3465512" cy="1302652"/>
            <a:chOff x="5231360" y="4225925"/>
            <a:chExt cx="3464965" cy="1301985"/>
          </a:xfrm>
        </p:grpSpPr>
        <p:sp>
          <p:nvSpPr>
            <p:cNvPr id="3087" name="矩形 51"/>
            <p:cNvSpPr/>
            <p:nvPr/>
          </p:nvSpPr>
          <p:spPr>
            <a:xfrm>
              <a:off x="5231360" y="4398823"/>
              <a:ext cx="2806340" cy="1129087"/>
            </a:xfrm>
            <a:prstGeom prst="rect">
              <a:avLst/>
            </a:prstGeom>
            <a:noFill/>
            <a:ln w="9525">
              <a:noFill/>
            </a:ln>
          </p:spPr>
          <p:txBody>
            <a:bodyPr anchor="ctr" anchorCtr="0">
              <a:spAutoFit/>
            </a:bodyPr>
            <a:p>
              <a:pPr marL="457200" indent="-457200" algn="r">
                <a:lnSpc>
                  <a:spcPct val="125000"/>
                </a:lnSpc>
                <a:buFont typeface="Calibri" panose="020F0502020204030204" pitchFamily="34" charset="0"/>
              </a:pPr>
              <a:r>
                <a:rPr lang="zh-CN" altLang="en-US" b="1" dirty="0">
                  <a:latin typeface="微软雅黑" panose="020B0503020204020204" pitchFamily="34" charset="-122"/>
                  <a:ea typeface="微软雅黑" panose="020B0503020204020204" pitchFamily="34" charset="-122"/>
                  <a:sym typeface="宋体" panose="02010600030101010101" pitchFamily="2" charset="-122"/>
                </a:rPr>
                <a:t>掌握</a:t>
              </a:r>
              <a:r>
                <a:rPr lang="en-US" altLang="zh-CN" b="1"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HTML</a:t>
              </a:r>
              <a:r>
                <a:rPr lang="zh-CN" altLang="en-US" b="1"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文本控制标签</a:t>
              </a:r>
              <a:r>
                <a:rPr lang="zh-CN" altLang="en-US" b="1" dirty="0">
                  <a:latin typeface="微软雅黑" panose="020B0503020204020204" pitchFamily="34" charset="-122"/>
                  <a:ea typeface="微软雅黑" panose="020B0503020204020204" pitchFamily="34" charset="-122"/>
                  <a:sym typeface="宋体" panose="02010600030101010101" pitchFamily="2" charset="-122"/>
                </a:rPr>
                <a:t>的用法，能够使用该标签定义文本。</a:t>
              </a:r>
              <a:endParaRPr lang="en-US" altLang="zh-CN"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088" name="组合 38"/>
            <p:cNvGrpSpPr/>
            <p:nvPr/>
          </p:nvGrpSpPr>
          <p:grpSpPr>
            <a:xfrm rot="10800000">
              <a:off x="5685823" y="4225925"/>
              <a:ext cx="2745390" cy="652463"/>
              <a:chOff x="860198" y="2352244"/>
              <a:chExt cx="2745675" cy="652213"/>
            </a:xfrm>
          </p:grpSpPr>
          <p:cxnSp>
            <p:nvCxnSpPr>
              <p:cNvPr id="3092" name="直接连接符 39"/>
              <p:cNvCxnSpPr/>
              <p:nvPr/>
            </p:nvCxnSpPr>
            <p:spPr>
              <a:xfrm>
                <a:off x="860198" y="2352244"/>
                <a:ext cx="372267" cy="652213"/>
              </a:xfrm>
              <a:prstGeom prst="line">
                <a:avLst/>
              </a:prstGeom>
              <a:ln w="28575" cap="flat" cmpd="sng">
                <a:solidFill>
                  <a:srgbClr val="1369B2"/>
                </a:solidFill>
                <a:prstDash val="solid"/>
                <a:headEnd type="none" w="med" len="med"/>
                <a:tailEnd type="none" w="med" len="med"/>
              </a:ln>
            </p:spPr>
          </p:cxnSp>
          <p:cxnSp>
            <p:nvCxnSpPr>
              <p:cNvPr id="3093" name="直接连接符 40"/>
              <p:cNvCxnSpPr/>
              <p:nvPr/>
            </p:nvCxnSpPr>
            <p:spPr>
              <a:xfrm rot="-10800000" flipH="1">
                <a:off x="1222939" y="3004457"/>
                <a:ext cx="2382934" cy="0"/>
              </a:xfrm>
              <a:prstGeom prst="line">
                <a:avLst/>
              </a:prstGeom>
              <a:ln w="28575" cap="flat" cmpd="sng">
                <a:solidFill>
                  <a:srgbClr val="1369B2"/>
                </a:solidFill>
                <a:prstDash val="solid"/>
                <a:headEnd type="none" w="med" len="med"/>
                <a:tailEnd type="oval" w="med" len="med"/>
              </a:ln>
            </p:spPr>
          </p:cxnSp>
        </p:grpSp>
        <p:grpSp>
          <p:nvGrpSpPr>
            <p:cNvPr id="3089" name="组合 41"/>
            <p:cNvGrpSpPr/>
            <p:nvPr/>
          </p:nvGrpSpPr>
          <p:grpSpPr>
            <a:xfrm flipH="1">
              <a:off x="8223250" y="4806950"/>
              <a:ext cx="473075" cy="523875"/>
              <a:chOff x="1232465" y="3533629"/>
              <a:chExt cx="474415" cy="523220"/>
            </a:xfrm>
          </p:grpSpPr>
          <p:sp>
            <p:nvSpPr>
              <p:cNvPr id="69" name="椭圆 68"/>
              <p:cNvSpPr/>
              <p:nvPr/>
            </p:nvSpPr>
            <p:spPr bwMode="auto">
              <a:xfrm>
                <a:off x="1232465" y="3558688"/>
                <a:ext cx="474340" cy="473827"/>
              </a:xfrm>
              <a:prstGeom prst="ellipse">
                <a:avLst/>
              </a:prstGeom>
              <a:solidFill>
                <a:srgbClr val="1369B2"/>
              </a:solidFill>
              <a:ln w="28575" cap="flat" cmpd="sng" algn="ctr">
                <a:noFill/>
                <a:prstDash val="solid"/>
                <a:round/>
                <a:headEnd type="none" w="med" len="med"/>
                <a:tailEnd type="none" w="med" len="med"/>
              </a:ln>
              <a:effectLst>
                <a:outerShdw blurRad="25400" dist="127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0" name="TextBox 69"/>
              <p:cNvSpPr txBox="1"/>
              <p:nvPr/>
            </p:nvSpPr>
            <p:spPr>
              <a:xfrm>
                <a:off x="1305685" y="3533333"/>
                <a:ext cx="335858" cy="522952"/>
              </a:xfrm>
              <a:prstGeom prst="rect">
                <a:avLst/>
              </a:prstGeom>
              <a:noFill/>
              <a:effectLst>
                <a:outerShdw blurRad="12700" dist="12700" dir="2700000" algn="tl" rotWithShape="0">
                  <a:prstClr val="black">
                    <a:alpha val="40000"/>
                  </a:prstClr>
                </a:outerShdw>
              </a:effectLst>
            </p:spPr>
            <p:txBody>
              <a:bodyPr>
                <a:spAutoFit/>
              </a:bodyPr>
              <a:lstStyle/>
              <a:p>
                <a:pPr marR="0" defTabSz="914400">
                  <a:buClrTx/>
                  <a:buSzTx/>
                  <a:buFontTx/>
                  <a:buNone/>
                  <a:defRPr/>
                </a:pPr>
                <a:r>
                  <a:rPr kumimoji="0" lang="en-US" altLang="zh-CN" sz="2800" b="1" kern="1200" cap="none" spc="0" normalizeH="0" baseline="0" noProof="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3</a:t>
                </a:r>
                <a:endParaRPr kumimoji="0" lang="zh-CN" altLang="en-US" sz="2800" b="1" kern="1200" cap="none" spc="0" normalizeH="0" baseline="0" noProof="0"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p:txBody>
          </p:sp>
        </p:grpSp>
      </p:grpSp>
      <p:grpSp>
        <p:nvGrpSpPr>
          <p:cNvPr id="40" name="组合 39"/>
          <p:cNvGrpSpPr/>
          <p:nvPr/>
        </p:nvGrpSpPr>
        <p:grpSpPr>
          <a:xfrm flipH="1">
            <a:off x="474663" y="4838700"/>
            <a:ext cx="3319462" cy="1103313"/>
            <a:chOff x="5103730" y="4225925"/>
            <a:chExt cx="3592595" cy="1104900"/>
          </a:xfrm>
        </p:grpSpPr>
        <p:sp>
          <p:nvSpPr>
            <p:cNvPr id="3080" name="矩形 51"/>
            <p:cNvSpPr/>
            <p:nvPr/>
          </p:nvSpPr>
          <p:spPr>
            <a:xfrm>
              <a:off x="5103730" y="4412355"/>
              <a:ext cx="2933975" cy="785960"/>
            </a:xfrm>
            <a:prstGeom prst="rect">
              <a:avLst/>
            </a:prstGeom>
            <a:noFill/>
            <a:ln w="9525">
              <a:noFill/>
            </a:ln>
          </p:spPr>
          <p:txBody>
            <a:bodyPr anchor="ctr" anchorCtr="0">
              <a:spAutoFit/>
            </a:bodyPr>
            <a:p>
              <a:pPr indent="-457200">
                <a:lnSpc>
                  <a:spcPct val="125000"/>
                </a:lnSpc>
                <a:buFont typeface="Calibri" panose="020F0502020204030204" pitchFamily="34" charset="0"/>
              </a:pPr>
              <a:r>
                <a:rPr lang="zh-CN" altLang="en-US" b="1" dirty="0">
                  <a:latin typeface="微软雅黑" panose="020B0503020204020204" pitchFamily="34" charset="-122"/>
                  <a:ea typeface="微软雅黑" panose="020B0503020204020204" pitchFamily="34" charset="-122"/>
                  <a:sym typeface="宋体" panose="02010600030101010101" pitchFamily="2" charset="-122"/>
                </a:rPr>
                <a:t>掌握</a:t>
              </a:r>
              <a:r>
                <a:rPr lang="en-US" altLang="zh-CN" b="1"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HTML</a:t>
              </a:r>
              <a:r>
                <a:rPr lang="zh-CN" altLang="en-US" b="1"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图像标签</a:t>
              </a:r>
              <a:r>
                <a:rPr lang="zh-CN" altLang="en-US" b="1" dirty="0">
                  <a:latin typeface="微软雅黑" panose="020B0503020204020204" pitchFamily="34" charset="-122"/>
                  <a:ea typeface="微软雅黑" panose="020B0503020204020204" pitchFamily="34" charset="-122"/>
                  <a:sym typeface="宋体" panose="02010600030101010101" pitchFamily="2" charset="-122"/>
                </a:rPr>
                <a:t>的用法，能够自定义图像。</a:t>
              </a:r>
              <a:endParaRPr lang="en-US" altLang="zh-CN" b="1" dirty="0">
                <a:solidFill>
                  <a:srgbClr val="0070C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081" name="组合 38"/>
            <p:cNvGrpSpPr/>
            <p:nvPr/>
          </p:nvGrpSpPr>
          <p:grpSpPr>
            <a:xfrm rot="10800000">
              <a:off x="5831511" y="4225925"/>
              <a:ext cx="2599702" cy="652463"/>
              <a:chOff x="860198" y="2352244"/>
              <a:chExt cx="2599972" cy="652213"/>
            </a:xfrm>
          </p:grpSpPr>
          <p:cxnSp>
            <p:nvCxnSpPr>
              <p:cNvPr id="3085" name="直接连接符 39"/>
              <p:cNvCxnSpPr/>
              <p:nvPr/>
            </p:nvCxnSpPr>
            <p:spPr>
              <a:xfrm>
                <a:off x="860198" y="2352244"/>
                <a:ext cx="372267" cy="652213"/>
              </a:xfrm>
              <a:prstGeom prst="line">
                <a:avLst/>
              </a:prstGeom>
              <a:ln w="28575" cap="flat" cmpd="sng">
                <a:solidFill>
                  <a:srgbClr val="1369B2"/>
                </a:solidFill>
                <a:prstDash val="solid"/>
                <a:headEnd type="none" w="med" len="med"/>
                <a:tailEnd type="none" w="med" len="med"/>
              </a:ln>
            </p:spPr>
          </p:cxnSp>
          <p:cxnSp>
            <p:nvCxnSpPr>
              <p:cNvPr id="3086" name="直接连接符 40"/>
              <p:cNvCxnSpPr/>
              <p:nvPr/>
            </p:nvCxnSpPr>
            <p:spPr>
              <a:xfrm rot="-10800000" flipH="1">
                <a:off x="1222939" y="3004457"/>
                <a:ext cx="2237231" cy="0"/>
              </a:xfrm>
              <a:prstGeom prst="line">
                <a:avLst/>
              </a:prstGeom>
              <a:ln w="28575" cap="flat" cmpd="sng">
                <a:solidFill>
                  <a:srgbClr val="1369B2"/>
                </a:solidFill>
                <a:prstDash val="solid"/>
                <a:headEnd type="none" w="med" len="med"/>
                <a:tailEnd type="oval" w="med" len="med"/>
              </a:ln>
            </p:spPr>
          </p:cxnSp>
        </p:grpSp>
        <p:grpSp>
          <p:nvGrpSpPr>
            <p:cNvPr id="3082" name="组合 41"/>
            <p:cNvGrpSpPr/>
            <p:nvPr/>
          </p:nvGrpSpPr>
          <p:grpSpPr>
            <a:xfrm flipH="1">
              <a:off x="8223250" y="4806950"/>
              <a:ext cx="473075" cy="523875"/>
              <a:chOff x="1232465" y="3533629"/>
              <a:chExt cx="474415" cy="523220"/>
            </a:xfrm>
          </p:grpSpPr>
          <p:sp>
            <p:nvSpPr>
              <p:cNvPr id="51" name="椭圆 50"/>
              <p:cNvSpPr/>
              <p:nvPr/>
            </p:nvSpPr>
            <p:spPr bwMode="auto">
              <a:xfrm>
                <a:off x="1232465" y="3558282"/>
                <a:ext cx="473821" cy="474750"/>
              </a:xfrm>
              <a:prstGeom prst="ellipse">
                <a:avLst/>
              </a:prstGeom>
              <a:solidFill>
                <a:srgbClr val="1369B2"/>
              </a:solidFill>
              <a:ln w="28575" cap="flat" cmpd="sng" algn="ctr">
                <a:noFill/>
                <a:prstDash val="solid"/>
                <a:round/>
                <a:headEnd type="none" w="med" len="med"/>
                <a:tailEnd type="none" w="med" len="med"/>
              </a:ln>
              <a:effectLst>
                <a:outerShdw blurRad="25400" dist="127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2" name="TextBox 51"/>
              <p:cNvSpPr txBox="1"/>
              <p:nvPr/>
            </p:nvSpPr>
            <p:spPr>
              <a:xfrm>
                <a:off x="1304831" y="3532877"/>
                <a:ext cx="335982" cy="523972"/>
              </a:xfrm>
              <a:prstGeom prst="rect">
                <a:avLst/>
              </a:prstGeom>
              <a:noFill/>
              <a:effectLst>
                <a:outerShdw blurRad="12700" dist="12700" dir="2700000" algn="tl" rotWithShape="0">
                  <a:prstClr val="black">
                    <a:alpha val="40000"/>
                  </a:prstClr>
                </a:outerShdw>
              </a:effectLst>
            </p:spPr>
            <p:txBody>
              <a:bodyPr>
                <a:spAutoFit/>
              </a:bodyPr>
              <a:lstStyle/>
              <a:p>
                <a:pPr marR="0" defTabSz="914400">
                  <a:buClrTx/>
                  <a:buSzTx/>
                  <a:buFontTx/>
                  <a:buNone/>
                  <a:defRPr/>
                </a:pPr>
                <a:r>
                  <a:rPr kumimoji="0" lang="en-US" altLang="zh-CN" sz="2800" b="1" kern="1200" cap="none" spc="0" normalizeH="0" baseline="0" noProof="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4</a:t>
                </a:r>
                <a:endParaRPr kumimoji="0" lang="zh-CN" altLang="en-US" sz="2800" b="1" kern="1200" cap="none" spc="0" normalizeH="0" baseline="0" noProof="0"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6" presetClass="emph" presetSubtype="0" fill="hold" grpId="0" nodeType="withEffect">
                                  <p:stCondLst>
                                    <p:cond delay="0"/>
                                  </p:stCondLst>
                                  <p:childTnLst>
                                    <p:animEffect transition="out" filter="fade">
                                      <p:cBhvr>
                                        <p:cTn id="9" dur="500" tmFilter="0, 0; .2, .5; .8, .5; 1, 0"/>
                                        <p:tgtEl>
                                          <p:spTgt spid="4"/>
                                        </p:tgtEl>
                                      </p:cBhvr>
                                    </p:animEffect>
                                    <p:animScale>
                                      <p:cBhvr>
                                        <p:cTn id="10" dur="250" autoRev="1" fill="hold"/>
                                        <p:tgtEl>
                                          <p:spTgt spid="4"/>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right)">
                                      <p:cBhvr>
                                        <p:cTn id="15" dur="500"/>
                                        <p:tgtEl>
                                          <p:spTgt spid="49"/>
                                        </p:tgtEl>
                                      </p:cBhvr>
                                    </p:animEffect>
                                  </p:childTnLst>
                                </p:cTn>
                              </p:par>
                            </p:childTnLst>
                          </p:cTn>
                        </p:par>
                        <p:par>
                          <p:cTn id="16" fill="hold">
                            <p:stCondLst>
                              <p:cond delay="500"/>
                            </p:stCondLst>
                            <p:childTnLst>
                              <p:par>
                                <p:cTn id="17" presetID="26" presetClass="emph" presetSubtype="0" fill="hold" nodeType="afterEffect">
                                  <p:stCondLst>
                                    <p:cond delay="0"/>
                                  </p:stCondLst>
                                  <p:childTnLst>
                                    <p:animEffect transition="out" filter="fade">
                                      <p:cBhvr>
                                        <p:cTn id="18" dur="500" tmFilter="0, 0; .2, .5; .8, .5; 1, 0"/>
                                        <p:tgtEl>
                                          <p:spTgt spid="49"/>
                                        </p:tgtEl>
                                      </p:cBhvr>
                                    </p:animEffect>
                                    <p:animScale>
                                      <p:cBhvr>
                                        <p:cTn id="19" dur="250" autoRev="1" fill="hold"/>
                                        <p:tgtEl>
                                          <p:spTgt spid="49"/>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left)">
                                      <p:cBhvr>
                                        <p:cTn id="24" dur="500"/>
                                        <p:tgtEl>
                                          <p:spTgt spid="57"/>
                                        </p:tgtEl>
                                      </p:cBhvr>
                                    </p:animEffect>
                                  </p:childTnLst>
                                </p:cTn>
                              </p:par>
                            </p:childTnLst>
                          </p:cTn>
                        </p:par>
                        <p:par>
                          <p:cTn id="25" fill="hold">
                            <p:stCondLst>
                              <p:cond delay="500"/>
                            </p:stCondLst>
                            <p:childTnLst>
                              <p:par>
                                <p:cTn id="26" presetID="26" presetClass="emph" presetSubtype="0" fill="hold" nodeType="afterEffect">
                                  <p:stCondLst>
                                    <p:cond delay="0"/>
                                  </p:stCondLst>
                                  <p:childTnLst>
                                    <p:animEffect transition="out" filter="fade">
                                      <p:cBhvr>
                                        <p:cTn id="27" dur="500" tmFilter="0, 0; .2, .5; .8, .5; 1, 0"/>
                                        <p:tgtEl>
                                          <p:spTgt spid="57"/>
                                        </p:tgtEl>
                                      </p:cBhvr>
                                    </p:animEffect>
                                    <p:animScale>
                                      <p:cBhvr>
                                        <p:cTn id="28" dur="250" autoRev="1" fill="hold"/>
                                        <p:tgtEl>
                                          <p:spTgt spid="57"/>
                                        </p:tgtEl>
                                      </p:cBhvr>
                                      <p:by x="105000" y="105000"/>
                                    </p:animScale>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500"/>
                            </p:stCondLst>
                            <p:childTnLst>
                              <p:par>
                                <p:cTn id="35" presetID="26" presetClass="emph" presetSubtype="0" fill="hold" nodeType="afterEffect">
                                  <p:stCondLst>
                                    <p:cond delay="0"/>
                                  </p:stCondLst>
                                  <p:childTnLst>
                                    <p:animEffect transition="out" filter="fade">
                                      <p:cBhvr>
                                        <p:cTn id="36" dur="500" tmFilter="0, 0; .2, .5; .8, .5; 1, 0"/>
                                        <p:tgtEl>
                                          <p:spTgt spid="65"/>
                                        </p:tgtEl>
                                      </p:cBhvr>
                                    </p:animEffect>
                                    <p:animScale>
                                      <p:cBhvr>
                                        <p:cTn id="37" dur="250" autoRev="1" fill="hold"/>
                                        <p:tgtEl>
                                          <p:spTgt spid="65"/>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right)">
                                      <p:cBhvr>
                                        <p:cTn id="42" dur="500"/>
                                        <p:tgtEl>
                                          <p:spTgt spid="40"/>
                                        </p:tgtEl>
                                      </p:cBhvr>
                                    </p:animEffect>
                                  </p:childTnLst>
                                </p:cTn>
                              </p:par>
                            </p:childTnLst>
                          </p:cTn>
                        </p:par>
                        <p:par>
                          <p:cTn id="43" fill="hold">
                            <p:stCondLst>
                              <p:cond delay="500"/>
                            </p:stCondLst>
                            <p:childTnLst>
                              <p:par>
                                <p:cTn id="44" presetID="26" presetClass="emph" presetSubtype="0" fill="hold" nodeType="afterEffect">
                                  <p:stCondLst>
                                    <p:cond delay="0"/>
                                  </p:stCondLst>
                                  <p:childTnLst>
                                    <p:animEffect transition="out" filter="fade">
                                      <p:cBhvr>
                                        <p:cTn id="45" dur="500" tmFilter="0, 0; .2, .5; .8, .5; 1, 0"/>
                                        <p:tgtEl>
                                          <p:spTgt spid="40"/>
                                        </p:tgtEl>
                                      </p:cBhvr>
                                    </p:animEffect>
                                    <p:animScale>
                                      <p:cBhvr>
                                        <p:cTn id="46" dur="250" autoRev="1" fill="hold"/>
                                        <p:tgtEl>
                                          <p:spTgt spid="4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16387"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2.3 </a:t>
            </a:r>
            <a:r>
              <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标签概述</a:t>
            </a:r>
            <a:endPar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388" name="Rectangle 10"/>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16389" name="Rectangle 1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29" name="Text Box 6"/>
          <p:cNvSpPr txBox="1">
            <a:spLocks noChangeArrowheads="1"/>
          </p:cNvSpPr>
          <p:nvPr/>
        </p:nvSpPr>
        <p:spPr bwMode="auto">
          <a:xfrm>
            <a:off x="2703513" y="1989138"/>
            <a:ext cx="5432425" cy="2862263"/>
          </a:xfrm>
          <a:prstGeom prst="rect">
            <a:avLst/>
          </a:prstGeom>
          <a:noFill/>
          <a:ln w="12700">
            <a:solidFill>
              <a:schemeClr val="bg1">
                <a:lumMod val="85000"/>
              </a:schemeClr>
            </a:solidFill>
            <a:prstDash val="solid"/>
            <a:miter lim="800000"/>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在</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HTML</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页面中，带有“</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&lt; &gt;”</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符号的元素被称为</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HTML</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标签，如上面提到的</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&lt;html&gt;</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&lt;head&gt;</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&lt;body&gt;</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都是</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HTML</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标签。所谓标签就是放在“</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&lt; &gt;”</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符号中表示某个功能的编码命令，也称为</a:t>
            </a:r>
            <a:r>
              <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HTML</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标签或</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HTML</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元素，本书统一称作</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HTML</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标签。</a:t>
            </a:r>
            <a:endParaRPr kumimoji="0" lang="zh-CN" altLang="en-US" sz="11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30" name="矩形 29"/>
          <p:cNvSpPr/>
          <p:nvPr/>
        </p:nvSpPr>
        <p:spPr bwMode="auto">
          <a:xfrm>
            <a:off x="22578" y="4950164"/>
            <a:ext cx="9144000" cy="1163459"/>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 name="矩形 30"/>
          <p:cNvSpPr/>
          <p:nvPr/>
        </p:nvSpPr>
        <p:spPr>
          <a:xfrm>
            <a:off x="1217613" y="5048250"/>
            <a:ext cx="7170737" cy="962025"/>
          </a:xfrm>
          <a:prstGeom prst="rect">
            <a:avLst/>
          </a:prstGeom>
          <a:noFill/>
          <a:ln w="9525">
            <a:noFill/>
          </a:ln>
        </p:spPr>
        <p:txBody>
          <a:bodyPr>
            <a:spAutoFit/>
          </a:bodyPr>
          <a:p>
            <a:pPr>
              <a:lnSpc>
                <a:spcPct val="150000"/>
              </a:lnSpc>
            </a:pPr>
            <a:r>
              <a:rPr lang="zh-CN" altLang="en-US" sz="2000" b="1" dirty="0">
                <a:latin typeface="微软雅黑" panose="020B0503020204020204" pitchFamily="34" charset="-122"/>
                <a:ea typeface="微软雅黑" panose="020B0503020204020204" pitchFamily="34" charset="-122"/>
              </a:rPr>
              <a:t>本节将详细讲解标签的分类、标签的关系、标签属性和</a:t>
            </a:r>
            <a:r>
              <a:rPr lang="en-US" altLang="zh-CN" sz="2000" b="1" dirty="0">
                <a:latin typeface="微软雅黑" panose="020B0503020204020204" pitchFamily="34" charset="-122"/>
                <a:ea typeface="微软雅黑" panose="020B0503020204020204" pitchFamily="34" charset="-122"/>
              </a:rPr>
              <a:t>HTML5</a:t>
            </a:r>
            <a:r>
              <a:rPr lang="zh-CN" altLang="en-US" sz="2000" b="1" dirty="0">
                <a:latin typeface="微软雅黑" panose="020B0503020204020204" pitchFamily="34" charset="-122"/>
                <a:ea typeface="微软雅黑" panose="020B0503020204020204" pitchFamily="34" charset="-122"/>
              </a:rPr>
              <a:t>文档头部相关标签。</a:t>
            </a:r>
            <a:endParaRPr lang="zh-CN" altLang="en-US" sz="2000" b="1" dirty="0">
              <a:latin typeface="微软雅黑" panose="020B0503020204020204" pitchFamily="34" charset="-122"/>
              <a:ea typeface="微软雅黑" panose="020B0503020204020204" pitchFamily="34" charset="-122"/>
            </a:endParaRPr>
          </a:p>
        </p:txBody>
      </p:sp>
      <p:pic>
        <p:nvPicPr>
          <p:cNvPr id="32" name="Picture 7" descr="总结小人"/>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6771" y="448469"/>
            <a:ext cx="3649663" cy="5924549"/>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32"/>
                                        </p:tgtEl>
                                      </p:cBhvr>
                                    </p:animEffect>
                                    <p:animScale>
                                      <p:cBhvr>
                                        <p:cTn id="7" dur="250" autoRev="1" fill="hold"/>
                                        <p:tgtEl>
                                          <p:spTgt spid="32"/>
                                        </p:tgtEl>
                                      </p:cBhvr>
                                      <p:by x="105000" y="105000"/>
                                    </p:animScale>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10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down)">
                                      <p:cBhvr>
                                        <p:cTn id="16" dur="500"/>
                                        <p:tgtEl>
                                          <p:spTgt spid="3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17411"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2.3 </a:t>
            </a:r>
            <a:r>
              <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标签概述</a:t>
            </a:r>
            <a:endPar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7412" name="Rectangle 10"/>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17413" name="Rectangle 1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grpSp>
        <p:nvGrpSpPr>
          <p:cNvPr id="17414" name="组合 2"/>
          <p:cNvGrpSpPr/>
          <p:nvPr/>
        </p:nvGrpSpPr>
        <p:grpSpPr>
          <a:xfrm>
            <a:off x="0" y="969963"/>
            <a:ext cx="9144000" cy="1028700"/>
            <a:chOff x="0" y="969484"/>
            <a:chExt cx="9144000" cy="1029179"/>
          </a:xfrm>
        </p:grpSpPr>
        <p:sp>
          <p:nvSpPr>
            <p:cNvPr id="11" name="矩形 10"/>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7442"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13" name="矩形 12"/>
            <p:cNvSpPr/>
            <p:nvPr/>
          </p:nvSpPr>
          <p:spPr>
            <a:xfrm>
              <a:off x="1755775" y="1142602"/>
              <a:ext cx="2841625"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2.3.1 </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标签的分类</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grpSp>
        <p:nvGrpSpPr>
          <p:cNvPr id="14" name="组合 13"/>
          <p:cNvGrpSpPr/>
          <p:nvPr/>
        </p:nvGrpSpPr>
        <p:grpSpPr bwMode="auto">
          <a:xfrm>
            <a:off x="506413" y="2853619"/>
            <a:ext cx="1492250" cy="1184275"/>
            <a:chOff x="506677" y="2899213"/>
            <a:chExt cx="1492167" cy="1183970"/>
          </a:xfrm>
          <a:solidFill>
            <a:srgbClr val="007FAC"/>
          </a:solidFill>
        </p:grpSpPr>
        <p:sp>
          <p:nvSpPr>
            <p:cNvPr id="15" name="任意多边形 14"/>
            <p:cNvSpPr/>
            <p:nvPr/>
          </p:nvSpPr>
          <p:spPr>
            <a:xfrm>
              <a:off x="506677" y="2899213"/>
              <a:ext cx="1492167" cy="1183970"/>
            </a:xfrm>
            <a:custGeom>
              <a:avLst/>
              <a:gdLst>
                <a:gd name="connsiteX0" fmla="*/ 0 w 1492167"/>
                <a:gd name="connsiteY0" fmla="*/ 197332 h 1183970"/>
                <a:gd name="connsiteX1" fmla="*/ 197332 w 1492167"/>
                <a:gd name="connsiteY1" fmla="*/ 0 h 1183970"/>
                <a:gd name="connsiteX2" fmla="*/ 1294835 w 1492167"/>
                <a:gd name="connsiteY2" fmla="*/ 0 h 1183970"/>
                <a:gd name="connsiteX3" fmla="*/ 1492167 w 1492167"/>
                <a:gd name="connsiteY3" fmla="*/ 197332 h 1183970"/>
                <a:gd name="connsiteX4" fmla="*/ 1492167 w 1492167"/>
                <a:gd name="connsiteY4" fmla="*/ 986638 h 1183970"/>
                <a:gd name="connsiteX5" fmla="*/ 1294835 w 1492167"/>
                <a:gd name="connsiteY5" fmla="*/ 1183970 h 1183970"/>
                <a:gd name="connsiteX6" fmla="*/ 197332 w 1492167"/>
                <a:gd name="connsiteY6" fmla="*/ 1183970 h 1183970"/>
                <a:gd name="connsiteX7" fmla="*/ 0 w 1492167"/>
                <a:gd name="connsiteY7" fmla="*/ 986638 h 1183970"/>
                <a:gd name="connsiteX8" fmla="*/ 0 w 1492167"/>
                <a:gd name="connsiteY8" fmla="*/ 197332 h 118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2167" h="1183970">
                  <a:moveTo>
                    <a:pt x="0" y="197332"/>
                  </a:moveTo>
                  <a:cubicBezTo>
                    <a:pt x="0" y="88349"/>
                    <a:pt x="88349" y="0"/>
                    <a:pt x="197332" y="0"/>
                  </a:cubicBezTo>
                  <a:lnTo>
                    <a:pt x="1294835" y="0"/>
                  </a:lnTo>
                  <a:cubicBezTo>
                    <a:pt x="1403818" y="0"/>
                    <a:pt x="1492167" y="88349"/>
                    <a:pt x="1492167" y="197332"/>
                  </a:cubicBezTo>
                  <a:lnTo>
                    <a:pt x="1492167" y="986638"/>
                  </a:lnTo>
                  <a:cubicBezTo>
                    <a:pt x="1492167" y="1095621"/>
                    <a:pt x="1403818" y="1183970"/>
                    <a:pt x="1294835" y="1183970"/>
                  </a:cubicBezTo>
                  <a:lnTo>
                    <a:pt x="197332" y="1183970"/>
                  </a:lnTo>
                  <a:cubicBezTo>
                    <a:pt x="88349" y="1183970"/>
                    <a:pt x="0" y="1095621"/>
                    <a:pt x="0" y="986638"/>
                  </a:cubicBezTo>
                  <a:lnTo>
                    <a:pt x="0" y="197332"/>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94957" tIns="126377" rIns="194957" bIns="126377" spcCol="1270" anchor="ctr"/>
            <a:lstStyle/>
            <a:p>
              <a:pPr marL="0" marR="0" lvl="0" indent="0" algn="ctr" defTabSz="1600200" rtl="0" eaLnBrk="0" fontAlgn="base" latinLnBrk="0" hangingPunct="0">
                <a:lnSpc>
                  <a:spcPct val="90000"/>
                </a:lnSpc>
                <a:spcBef>
                  <a:spcPct val="0"/>
                </a:spcBef>
                <a:spcAft>
                  <a:spcPct val="35000"/>
                </a:spcAft>
                <a:buClrTx/>
                <a:buSzTx/>
                <a:buFontTx/>
                <a:buNone/>
                <a:defRPr/>
              </a:pPr>
              <a:endParaRPr kumimoji="0" lang="zh-CN" altLang="en-US" sz="3600" b="0" i="0" u="none" strike="noStrike" kern="1200" cap="none" spc="0" normalizeH="0" baseline="0" noProof="0" dirty="0">
                <a:ln>
                  <a:noFill/>
                </a:ln>
                <a:solidFill>
                  <a:schemeClr val="lt1"/>
                </a:solidFill>
                <a:effectLst/>
                <a:uLnTx/>
                <a:uFillTx/>
                <a:latin typeface="+mn-lt"/>
                <a:ea typeface="+mn-ea"/>
                <a:cs typeface="+mn-cs"/>
              </a:endParaRPr>
            </a:p>
          </p:txBody>
        </p:sp>
        <p:sp>
          <p:nvSpPr>
            <p:cNvPr id="16" name="矩形 9"/>
            <p:cNvSpPr>
              <a:spLocks noChangeArrowheads="1"/>
            </p:cNvSpPr>
            <p:nvPr/>
          </p:nvSpPr>
          <p:spPr bwMode="auto">
            <a:xfrm>
              <a:off x="608450" y="3253441"/>
              <a:ext cx="1261884" cy="5232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双标签</a:t>
              </a:r>
              <a:endParaRPr kumimoji="0" lang="zh-CN" altLang="en-US" sz="2800" b="0" i="0" u="none" strike="noStrike" kern="1200" cap="none" spc="0" normalizeH="0" baseline="0" noProof="0" dirty="0">
                <a:ln>
                  <a:noFill/>
                </a:ln>
                <a:solidFill>
                  <a:schemeClr val="bg1"/>
                </a:solidFill>
                <a:effectLst/>
                <a:uLnTx/>
                <a:uFillTx/>
                <a:latin typeface="Arial" panose="020B0604020202020204" pitchFamily="34" charset="0"/>
                <a:ea typeface="宋体" panose="02010600030101010101" pitchFamily="2" charset="-122"/>
                <a:cs typeface="+mn-cs"/>
              </a:endParaRPr>
            </a:p>
          </p:txBody>
        </p:sp>
      </p:grpSp>
      <p:grpSp>
        <p:nvGrpSpPr>
          <p:cNvPr id="17" name="组合 16"/>
          <p:cNvGrpSpPr/>
          <p:nvPr/>
        </p:nvGrpSpPr>
        <p:grpSpPr bwMode="auto">
          <a:xfrm>
            <a:off x="506413" y="4223806"/>
            <a:ext cx="1492250" cy="1184275"/>
            <a:chOff x="506677" y="4461228"/>
            <a:chExt cx="1492167" cy="1183970"/>
          </a:xfrm>
          <a:solidFill>
            <a:srgbClr val="116197"/>
          </a:solidFill>
        </p:grpSpPr>
        <p:sp>
          <p:nvSpPr>
            <p:cNvPr id="18" name="任意多边形 17"/>
            <p:cNvSpPr/>
            <p:nvPr/>
          </p:nvSpPr>
          <p:spPr>
            <a:xfrm>
              <a:off x="506677" y="4461228"/>
              <a:ext cx="1492167" cy="1183970"/>
            </a:xfrm>
            <a:custGeom>
              <a:avLst/>
              <a:gdLst>
                <a:gd name="connsiteX0" fmla="*/ 0 w 1492167"/>
                <a:gd name="connsiteY0" fmla="*/ 197332 h 1183970"/>
                <a:gd name="connsiteX1" fmla="*/ 197332 w 1492167"/>
                <a:gd name="connsiteY1" fmla="*/ 0 h 1183970"/>
                <a:gd name="connsiteX2" fmla="*/ 1294835 w 1492167"/>
                <a:gd name="connsiteY2" fmla="*/ 0 h 1183970"/>
                <a:gd name="connsiteX3" fmla="*/ 1492167 w 1492167"/>
                <a:gd name="connsiteY3" fmla="*/ 197332 h 1183970"/>
                <a:gd name="connsiteX4" fmla="*/ 1492167 w 1492167"/>
                <a:gd name="connsiteY4" fmla="*/ 986638 h 1183970"/>
                <a:gd name="connsiteX5" fmla="*/ 1294835 w 1492167"/>
                <a:gd name="connsiteY5" fmla="*/ 1183970 h 1183970"/>
                <a:gd name="connsiteX6" fmla="*/ 197332 w 1492167"/>
                <a:gd name="connsiteY6" fmla="*/ 1183970 h 1183970"/>
                <a:gd name="connsiteX7" fmla="*/ 0 w 1492167"/>
                <a:gd name="connsiteY7" fmla="*/ 986638 h 1183970"/>
                <a:gd name="connsiteX8" fmla="*/ 0 w 1492167"/>
                <a:gd name="connsiteY8" fmla="*/ 197332 h 118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2167" h="1183970">
                  <a:moveTo>
                    <a:pt x="0" y="197332"/>
                  </a:moveTo>
                  <a:cubicBezTo>
                    <a:pt x="0" y="88349"/>
                    <a:pt x="88349" y="0"/>
                    <a:pt x="197332" y="0"/>
                  </a:cubicBezTo>
                  <a:lnTo>
                    <a:pt x="1294835" y="0"/>
                  </a:lnTo>
                  <a:cubicBezTo>
                    <a:pt x="1403818" y="0"/>
                    <a:pt x="1492167" y="88349"/>
                    <a:pt x="1492167" y="197332"/>
                  </a:cubicBezTo>
                  <a:lnTo>
                    <a:pt x="1492167" y="986638"/>
                  </a:lnTo>
                  <a:cubicBezTo>
                    <a:pt x="1492167" y="1095621"/>
                    <a:pt x="1403818" y="1183970"/>
                    <a:pt x="1294835" y="1183970"/>
                  </a:cubicBezTo>
                  <a:lnTo>
                    <a:pt x="197332" y="1183970"/>
                  </a:lnTo>
                  <a:cubicBezTo>
                    <a:pt x="88349" y="1183970"/>
                    <a:pt x="0" y="1095621"/>
                    <a:pt x="0" y="986638"/>
                  </a:cubicBezTo>
                  <a:lnTo>
                    <a:pt x="0" y="197332"/>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94957" tIns="126377" rIns="194957" bIns="126377" spcCol="1270" anchor="ctr"/>
            <a:lstStyle/>
            <a:p>
              <a:pPr marL="0" marR="0" lvl="0" indent="0" algn="ctr" defTabSz="1600200" rtl="0" eaLnBrk="0" fontAlgn="base" latinLnBrk="0" hangingPunct="0">
                <a:lnSpc>
                  <a:spcPct val="90000"/>
                </a:lnSpc>
                <a:spcBef>
                  <a:spcPct val="0"/>
                </a:spcBef>
                <a:spcAft>
                  <a:spcPct val="35000"/>
                </a:spcAft>
                <a:buClrTx/>
                <a:buSzTx/>
                <a:buFontTx/>
                <a:buNone/>
                <a:defRPr/>
              </a:pPr>
              <a:endParaRPr kumimoji="0" lang="zh-CN" altLang="en-US" sz="3600" b="0" i="0" u="none" strike="noStrike" kern="1200" cap="none" spc="0" normalizeH="0" baseline="0" noProof="0">
                <a:ln>
                  <a:noFill/>
                </a:ln>
                <a:solidFill>
                  <a:schemeClr val="lt1"/>
                </a:solidFill>
                <a:effectLst/>
                <a:uLnTx/>
                <a:uFillTx/>
                <a:latin typeface="+mn-lt"/>
                <a:ea typeface="+mn-ea"/>
                <a:cs typeface="+mn-cs"/>
              </a:endParaRPr>
            </a:p>
          </p:txBody>
        </p:sp>
        <p:sp>
          <p:nvSpPr>
            <p:cNvPr id="19" name="矩形 22"/>
            <p:cNvSpPr>
              <a:spLocks noChangeArrowheads="1"/>
            </p:cNvSpPr>
            <p:nvPr/>
          </p:nvSpPr>
          <p:spPr bwMode="auto">
            <a:xfrm>
              <a:off x="597975" y="4812217"/>
              <a:ext cx="1261884" cy="5232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单标签</a:t>
              </a:r>
              <a:endParaRPr kumimoji="0" lang="zh-CN" altLang="en-US" sz="2800" b="0" i="0" u="none" strike="noStrike" kern="1200" cap="none" spc="0" normalizeH="0" baseline="0" noProof="0" dirty="0">
                <a:ln>
                  <a:noFill/>
                </a:ln>
                <a:solidFill>
                  <a:schemeClr val="bg1"/>
                </a:solidFill>
                <a:effectLst/>
                <a:uLnTx/>
                <a:uFillTx/>
                <a:latin typeface="Arial" panose="020B0604020202020204" pitchFamily="34" charset="0"/>
                <a:ea typeface="宋体" panose="02010600030101010101" pitchFamily="2" charset="-122"/>
                <a:cs typeface="+mn-cs"/>
              </a:endParaRPr>
            </a:p>
          </p:txBody>
        </p:sp>
      </p:grpSp>
      <p:grpSp>
        <p:nvGrpSpPr>
          <p:cNvPr id="20" name="组合 19"/>
          <p:cNvGrpSpPr/>
          <p:nvPr/>
        </p:nvGrpSpPr>
        <p:grpSpPr>
          <a:xfrm>
            <a:off x="1998663" y="2852738"/>
            <a:ext cx="3182937" cy="1184275"/>
            <a:chOff x="1998844" y="2899213"/>
            <a:chExt cx="3182756" cy="1183970"/>
          </a:xfrm>
        </p:grpSpPr>
        <p:sp>
          <p:nvSpPr>
            <p:cNvPr id="21" name="任意多边形 20"/>
            <p:cNvSpPr/>
            <p:nvPr/>
          </p:nvSpPr>
          <p:spPr>
            <a:xfrm>
              <a:off x="1998844" y="2899213"/>
              <a:ext cx="3182756" cy="1183970"/>
            </a:xfrm>
            <a:custGeom>
              <a:avLst/>
              <a:gdLst>
                <a:gd name="connsiteX0" fmla="*/ 0 w 2238251"/>
                <a:gd name="connsiteY0" fmla="*/ 147996 h 1183970"/>
                <a:gd name="connsiteX1" fmla="*/ 1646266 w 2238251"/>
                <a:gd name="connsiteY1" fmla="*/ 147996 h 1183970"/>
                <a:gd name="connsiteX2" fmla="*/ 1646266 w 2238251"/>
                <a:gd name="connsiteY2" fmla="*/ 0 h 1183970"/>
                <a:gd name="connsiteX3" fmla="*/ 2238251 w 2238251"/>
                <a:gd name="connsiteY3" fmla="*/ 591985 h 1183970"/>
                <a:gd name="connsiteX4" fmla="*/ 1646266 w 2238251"/>
                <a:gd name="connsiteY4" fmla="*/ 1183970 h 1183970"/>
                <a:gd name="connsiteX5" fmla="*/ 1646266 w 2238251"/>
                <a:gd name="connsiteY5" fmla="*/ 1035974 h 1183970"/>
                <a:gd name="connsiteX6" fmla="*/ 0 w 2238251"/>
                <a:gd name="connsiteY6" fmla="*/ 1035974 h 1183970"/>
                <a:gd name="connsiteX7" fmla="*/ 0 w 2238251"/>
                <a:gd name="connsiteY7" fmla="*/ 147996 h 118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8251" h="1183970">
                  <a:moveTo>
                    <a:pt x="0" y="147996"/>
                  </a:moveTo>
                  <a:lnTo>
                    <a:pt x="1646266" y="147996"/>
                  </a:lnTo>
                  <a:lnTo>
                    <a:pt x="1646266" y="0"/>
                  </a:lnTo>
                  <a:lnTo>
                    <a:pt x="2238251" y="591985"/>
                  </a:lnTo>
                  <a:lnTo>
                    <a:pt x="1646266" y="1183970"/>
                  </a:lnTo>
                  <a:lnTo>
                    <a:pt x="1646266" y="1035974"/>
                  </a:lnTo>
                  <a:lnTo>
                    <a:pt x="0" y="1035974"/>
                  </a:lnTo>
                  <a:lnTo>
                    <a:pt x="0" y="147996"/>
                  </a:lnTo>
                  <a:close/>
                </a:path>
              </a:pathLst>
            </a:custGeom>
            <a:solidFill>
              <a:schemeClr val="accent6">
                <a:lumMod val="20000"/>
                <a:lumOff val="80000"/>
                <a:alpha val="90000"/>
              </a:schemeClr>
            </a:solidFill>
            <a:scene3d>
              <a:camera prst="orthographicFront"/>
              <a:lightRig rig="flat" dir="t"/>
            </a:scene3d>
            <a:sp3d z="-190500"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lIns="16510" tIns="164506" rIns="460499" bIns="164506" spcCol="1270"/>
            <a:lstStyle/>
            <a:p>
              <a:pPr marL="228600" marR="0" lvl="1" indent="-228600" algn="l" defTabSz="1155700" rtl="0" eaLnBrk="0" fontAlgn="base" latinLnBrk="0" hangingPunct="0">
                <a:lnSpc>
                  <a:spcPct val="90000"/>
                </a:lnSpc>
                <a:spcBef>
                  <a:spcPct val="0"/>
                </a:spcBef>
                <a:spcAft>
                  <a:spcPct val="15000"/>
                </a:spcAft>
                <a:buClrTx/>
                <a:buSzTx/>
                <a:buFontTx/>
                <a:buChar char="•"/>
                <a:defRPr/>
              </a:pPr>
              <a:endParaRPr kumimoji="0" lang="zh-CN" altLang="en-US" sz="2600" b="0" i="0" u="none" strike="noStrike" kern="1200" cap="none" spc="0" normalizeH="0" baseline="0" noProof="0">
                <a:ln>
                  <a:noFill/>
                </a:ln>
                <a:solidFill>
                  <a:schemeClr val="dk1">
                    <a:hueOff val="0"/>
                    <a:satOff val="0"/>
                    <a:lumOff val="0"/>
                    <a:alphaOff val="0"/>
                  </a:schemeClr>
                </a:solidFill>
                <a:effectLst/>
                <a:uLnTx/>
                <a:uFillTx/>
                <a:latin typeface="+mn-lt"/>
                <a:ea typeface="+mn-ea"/>
                <a:cs typeface="+mn-cs"/>
              </a:endParaRPr>
            </a:p>
            <a:p>
              <a:pPr marL="228600" marR="0" lvl="1" indent="-228600" algn="l" defTabSz="1155700" rtl="0" eaLnBrk="0" fontAlgn="base" latinLnBrk="0" hangingPunct="0">
                <a:lnSpc>
                  <a:spcPct val="90000"/>
                </a:lnSpc>
                <a:spcBef>
                  <a:spcPct val="0"/>
                </a:spcBef>
                <a:spcAft>
                  <a:spcPct val="15000"/>
                </a:spcAft>
                <a:buClrTx/>
                <a:buSzTx/>
                <a:buFontTx/>
                <a:buChar char="•"/>
                <a:defRPr/>
              </a:pPr>
              <a:endParaRPr kumimoji="0" lang="zh-CN" altLang="en-US" sz="2600" b="0" i="0" u="none" strike="noStrike" kern="1200" cap="none" spc="0" normalizeH="0" baseline="0" noProof="0">
                <a:ln>
                  <a:noFill/>
                </a:ln>
                <a:solidFill>
                  <a:schemeClr val="dk1">
                    <a:hueOff val="0"/>
                    <a:satOff val="0"/>
                    <a:lumOff val="0"/>
                    <a:alphaOff val="0"/>
                  </a:schemeClr>
                </a:solidFill>
                <a:effectLst/>
                <a:uLnTx/>
                <a:uFillTx/>
                <a:latin typeface="+mn-lt"/>
                <a:ea typeface="+mn-ea"/>
                <a:cs typeface="+mn-cs"/>
              </a:endParaRPr>
            </a:p>
          </p:txBody>
        </p:sp>
        <p:sp>
          <p:nvSpPr>
            <p:cNvPr id="17438" name="矩形 10"/>
            <p:cNvSpPr/>
            <p:nvPr/>
          </p:nvSpPr>
          <p:spPr>
            <a:xfrm>
              <a:off x="2015066" y="3193964"/>
              <a:ext cx="2703689" cy="646331"/>
            </a:xfrm>
            <a:prstGeom prst="rect">
              <a:avLst/>
            </a:prstGeom>
            <a:noFill/>
            <a:ln w="9525">
              <a:noFill/>
            </a:ln>
          </p:spPr>
          <p:txBody>
            <a:bodyPr>
              <a:spAutoFit/>
            </a:bodyPr>
            <a:p>
              <a:pPr>
                <a:lnSpc>
                  <a:spcPct val="150000"/>
                </a:lnSpc>
              </a:pPr>
              <a:r>
                <a:rPr lang="zh-CN" altLang="zh-CN" sz="1200" dirty="0">
                  <a:solidFill>
                    <a:srgbClr val="FF0000"/>
                  </a:solidFill>
                  <a:latin typeface="Arial" panose="020B0604020202020204" pitchFamily="34" charset="0"/>
                </a:rPr>
                <a:t>双</a:t>
              </a:r>
              <a:r>
                <a:rPr lang="zh-CN" altLang="en-US" sz="1200" dirty="0">
                  <a:solidFill>
                    <a:srgbClr val="FF0000"/>
                  </a:solidFill>
                  <a:latin typeface="Arial" panose="020B0604020202020204" pitchFamily="34" charset="0"/>
                </a:rPr>
                <a:t>标签</a:t>
              </a:r>
              <a:r>
                <a:rPr lang="zh-CN" altLang="zh-CN" sz="1200" dirty="0">
                  <a:latin typeface="Arial" panose="020B0604020202020204" pitchFamily="34" charset="0"/>
                </a:rPr>
                <a:t>也称</a:t>
              </a:r>
              <a:r>
                <a:rPr lang="zh-CN" altLang="zh-CN" sz="1200" dirty="0">
                  <a:solidFill>
                    <a:srgbClr val="FF0000"/>
                  </a:solidFill>
                  <a:latin typeface="Arial" panose="020B0604020202020204" pitchFamily="34" charset="0"/>
                </a:rPr>
                <a:t>体</a:t>
              </a:r>
              <a:r>
                <a:rPr lang="zh-CN" altLang="en-US" sz="1200" dirty="0">
                  <a:solidFill>
                    <a:srgbClr val="FF0000"/>
                  </a:solidFill>
                  <a:latin typeface="Arial" panose="020B0604020202020204" pitchFamily="34" charset="0"/>
                </a:rPr>
                <a:t>标签</a:t>
              </a:r>
              <a:r>
                <a:rPr lang="zh-CN" altLang="zh-CN" sz="1200" dirty="0">
                  <a:latin typeface="Arial" panose="020B0604020202020204" pitchFamily="34" charset="0"/>
                </a:rPr>
                <a:t>，是指由开始和结束两个</a:t>
              </a:r>
              <a:r>
                <a:rPr lang="zh-CN" altLang="en-US" sz="1200" dirty="0">
                  <a:latin typeface="Arial" panose="020B0604020202020204" pitchFamily="34" charset="0"/>
                </a:rPr>
                <a:t>标签</a:t>
              </a:r>
              <a:r>
                <a:rPr lang="zh-CN" altLang="zh-CN" sz="1200" dirty="0">
                  <a:latin typeface="Arial" panose="020B0604020202020204" pitchFamily="34" charset="0"/>
                </a:rPr>
                <a:t>符组成的</a:t>
              </a:r>
              <a:r>
                <a:rPr lang="zh-CN" altLang="en-US" sz="1200" dirty="0">
                  <a:latin typeface="Arial" panose="020B0604020202020204" pitchFamily="34" charset="0"/>
                </a:rPr>
                <a:t>标签</a:t>
              </a:r>
              <a:r>
                <a:rPr lang="zh-CN" altLang="zh-CN" sz="1200" dirty="0">
                  <a:latin typeface="Arial" panose="020B0604020202020204" pitchFamily="34" charset="0"/>
                </a:rPr>
                <a:t>。</a:t>
              </a:r>
              <a:endParaRPr lang="zh-CN" altLang="en-US" sz="1200" dirty="0">
                <a:latin typeface="Arial" panose="020B0604020202020204" pitchFamily="34" charset="0"/>
              </a:endParaRPr>
            </a:p>
          </p:txBody>
        </p:sp>
      </p:grpSp>
      <p:grpSp>
        <p:nvGrpSpPr>
          <p:cNvPr id="23" name="组合 22"/>
          <p:cNvGrpSpPr/>
          <p:nvPr/>
        </p:nvGrpSpPr>
        <p:grpSpPr>
          <a:xfrm>
            <a:off x="1998663" y="4222750"/>
            <a:ext cx="3182937" cy="1184275"/>
            <a:chOff x="1998844" y="4461228"/>
            <a:chExt cx="3182756" cy="1183970"/>
          </a:xfrm>
        </p:grpSpPr>
        <p:sp>
          <p:nvSpPr>
            <p:cNvPr id="24" name="任意多边形 23"/>
            <p:cNvSpPr/>
            <p:nvPr/>
          </p:nvSpPr>
          <p:spPr>
            <a:xfrm>
              <a:off x="1998844" y="4461228"/>
              <a:ext cx="3182756" cy="1183970"/>
            </a:xfrm>
            <a:custGeom>
              <a:avLst/>
              <a:gdLst>
                <a:gd name="connsiteX0" fmla="*/ 0 w 2238251"/>
                <a:gd name="connsiteY0" fmla="*/ 147996 h 1183970"/>
                <a:gd name="connsiteX1" fmla="*/ 1646266 w 2238251"/>
                <a:gd name="connsiteY1" fmla="*/ 147996 h 1183970"/>
                <a:gd name="connsiteX2" fmla="*/ 1646266 w 2238251"/>
                <a:gd name="connsiteY2" fmla="*/ 0 h 1183970"/>
                <a:gd name="connsiteX3" fmla="*/ 2238251 w 2238251"/>
                <a:gd name="connsiteY3" fmla="*/ 591985 h 1183970"/>
                <a:gd name="connsiteX4" fmla="*/ 1646266 w 2238251"/>
                <a:gd name="connsiteY4" fmla="*/ 1183970 h 1183970"/>
                <a:gd name="connsiteX5" fmla="*/ 1646266 w 2238251"/>
                <a:gd name="connsiteY5" fmla="*/ 1035974 h 1183970"/>
                <a:gd name="connsiteX6" fmla="*/ 0 w 2238251"/>
                <a:gd name="connsiteY6" fmla="*/ 1035974 h 1183970"/>
                <a:gd name="connsiteX7" fmla="*/ 0 w 2238251"/>
                <a:gd name="connsiteY7" fmla="*/ 147996 h 118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8251" h="1183970">
                  <a:moveTo>
                    <a:pt x="0" y="147996"/>
                  </a:moveTo>
                  <a:lnTo>
                    <a:pt x="1646266" y="147996"/>
                  </a:lnTo>
                  <a:lnTo>
                    <a:pt x="1646266" y="0"/>
                  </a:lnTo>
                  <a:lnTo>
                    <a:pt x="2238251" y="591985"/>
                  </a:lnTo>
                  <a:lnTo>
                    <a:pt x="1646266" y="1183970"/>
                  </a:lnTo>
                  <a:lnTo>
                    <a:pt x="1646266" y="1035974"/>
                  </a:lnTo>
                  <a:lnTo>
                    <a:pt x="0" y="1035974"/>
                  </a:lnTo>
                  <a:lnTo>
                    <a:pt x="0" y="147996"/>
                  </a:lnTo>
                  <a:close/>
                </a:path>
              </a:pathLst>
            </a:custGeom>
            <a:solidFill>
              <a:srgbClr val="DBEBFD">
                <a:alpha val="89804"/>
              </a:srgbClr>
            </a:solidFill>
            <a:scene3d>
              <a:camera prst="orthographicFront"/>
              <a:lightRig rig="flat" dir="t"/>
            </a:scene3d>
            <a:sp3d z="-190500"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lIns="16510" tIns="164506" rIns="460499" bIns="164506" spcCol="1270"/>
            <a:lstStyle/>
            <a:p>
              <a:pPr marL="228600" marR="0" lvl="1" indent="-228600" algn="l" defTabSz="1155700" rtl="0" eaLnBrk="0" fontAlgn="base" latinLnBrk="0" hangingPunct="0">
                <a:lnSpc>
                  <a:spcPct val="90000"/>
                </a:lnSpc>
                <a:spcBef>
                  <a:spcPct val="0"/>
                </a:spcBef>
                <a:spcAft>
                  <a:spcPct val="15000"/>
                </a:spcAft>
                <a:buClrTx/>
                <a:buSzTx/>
                <a:buFontTx/>
                <a:buChar char="•"/>
                <a:defRPr/>
              </a:pPr>
              <a:endParaRPr kumimoji="0" lang="zh-CN" altLang="en-US" sz="2600" b="0" i="0" u="none" strike="noStrike" kern="1200" cap="none" spc="0" normalizeH="0" baseline="0" noProof="0">
                <a:ln>
                  <a:noFill/>
                </a:ln>
                <a:solidFill>
                  <a:schemeClr val="dk1">
                    <a:hueOff val="0"/>
                    <a:satOff val="0"/>
                    <a:lumOff val="0"/>
                    <a:alphaOff val="0"/>
                  </a:schemeClr>
                </a:solidFill>
                <a:effectLst/>
                <a:uLnTx/>
                <a:uFillTx/>
                <a:latin typeface="+mn-lt"/>
                <a:ea typeface="+mn-ea"/>
                <a:cs typeface="+mn-cs"/>
              </a:endParaRPr>
            </a:p>
            <a:p>
              <a:pPr marL="228600" marR="0" lvl="1" indent="-228600" algn="l" defTabSz="1155700" rtl="0" eaLnBrk="0" fontAlgn="base" latinLnBrk="0" hangingPunct="0">
                <a:lnSpc>
                  <a:spcPct val="90000"/>
                </a:lnSpc>
                <a:spcBef>
                  <a:spcPct val="0"/>
                </a:spcBef>
                <a:spcAft>
                  <a:spcPct val="15000"/>
                </a:spcAft>
                <a:buClrTx/>
                <a:buSzTx/>
                <a:buFontTx/>
                <a:buChar char="•"/>
                <a:defRPr/>
              </a:pPr>
              <a:endParaRPr kumimoji="0" lang="zh-CN" altLang="en-US" sz="2600" b="0" i="0" u="none" strike="noStrike" kern="1200" cap="none" spc="0" normalizeH="0" baseline="0" noProof="0">
                <a:ln>
                  <a:noFill/>
                </a:ln>
                <a:solidFill>
                  <a:schemeClr val="dk1">
                    <a:hueOff val="0"/>
                    <a:satOff val="0"/>
                    <a:lumOff val="0"/>
                    <a:alphaOff val="0"/>
                  </a:schemeClr>
                </a:solidFill>
                <a:effectLst/>
                <a:uLnTx/>
                <a:uFillTx/>
                <a:latin typeface="+mn-lt"/>
                <a:ea typeface="+mn-ea"/>
                <a:cs typeface="+mn-cs"/>
              </a:endParaRPr>
            </a:p>
          </p:txBody>
        </p:sp>
        <p:sp>
          <p:nvSpPr>
            <p:cNvPr id="17434" name="矩形 24"/>
            <p:cNvSpPr/>
            <p:nvPr/>
          </p:nvSpPr>
          <p:spPr>
            <a:xfrm>
              <a:off x="2031997" y="4760940"/>
              <a:ext cx="2867381" cy="646331"/>
            </a:xfrm>
            <a:prstGeom prst="rect">
              <a:avLst/>
            </a:prstGeom>
            <a:noFill/>
            <a:ln w="9525">
              <a:noFill/>
            </a:ln>
          </p:spPr>
          <p:txBody>
            <a:bodyPr>
              <a:spAutoFit/>
            </a:bodyPr>
            <a:p>
              <a:pPr>
                <a:lnSpc>
                  <a:spcPct val="150000"/>
                </a:lnSpc>
              </a:pPr>
              <a:r>
                <a:rPr lang="zh-CN" altLang="zh-CN" sz="1200" dirty="0">
                  <a:solidFill>
                    <a:srgbClr val="FF0000"/>
                  </a:solidFill>
                  <a:latin typeface="Arial" panose="020B0604020202020204" pitchFamily="34" charset="0"/>
                </a:rPr>
                <a:t>单</a:t>
              </a:r>
              <a:r>
                <a:rPr lang="zh-CN" altLang="en-US" sz="1200" dirty="0">
                  <a:solidFill>
                    <a:srgbClr val="FF0000"/>
                  </a:solidFill>
                  <a:latin typeface="Arial" panose="020B0604020202020204" pitchFamily="34" charset="0"/>
                </a:rPr>
                <a:t>标签</a:t>
              </a:r>
              <a:r>
                <a:rPr lang="zh-CN" altLang="zh-CN" sz="1200" dirty="0">
                  <a:latin typeface="Arial" panose="020B0604020202020204" pitchFamily="34" charset="0"/>
                </a:rPr>
                <a:t>也称</a:t>
              </a:r>
              <a:r>
                <a:rPr lang="zh-CN" altLang="zh-CN" sz="1200" dirty="0">
                  <a:solidFill>
                    <a:srgbClr val="FF0000"/>
                  </a:solidFill>
                  <a:latin typeface="Arial" panose="020B0604020202020204" pitchFamily="34" charset="0"/>
                </a:rPr>
                <a:t>空</a:t>
              </a:r>
              <a:r>
                <a:rPr lang="zh-CN" altLang="en-US" sz="1200" dirty="0">
                  <a:solidFill>
                    <a:srgbClr val="FF0000"/>
                  </a:solidFill>
                  <a:latin typeface="Arial" panose="020B0604020202020204" pitchFamily="34" charset="0"/>
                </a:rPr>
                <a:t>标签</a:t>
              </a:r>
              <a:r>
                <a:rPr lang="zh-CN" altLang="zh-CN" sz="1200" dirty="0">
                  <a:latin typeface="Arial" panose="020B0604020202020204" pitchFamily="34" charset="0"/>
                </a:rPr>
                <a:t>，是指用一个</a:t>
              </a:r>
              <a:r>
                <a:rPr lang="zh-CN" altLang="en-US" sz="1200" dirty="0">
                  <a:latin typeface="Arial" panose="020B0604020202020204" pitchFamily="34" charset="0"/>
                </a:rPr>
                <a:t>标签</a:t>
              </a:r>
              <a:r>
                <a:rPr lang="zh-CN" altLang="zh-CN" sz="1200" dirty="0">
                  <a:latin typeface="Arial" panose="020B0604020202020204" pitchFamily="34" charset="0"/>
                </a:rPr>
                <a:t>符号即可完整地描述某个功能的</a:t>
              </a:r>
              <a:r>
                <a:rPr lang="zh-CN" altLang="en-US" sz="1200" dirty="0">
                  <a:latin typeface="Arial" panose="020B0604020202020204" pitchFamily="34" charset="0"/>
                </a:rPr>
                <a:t>标签</a:t>
              </a:r>
              <a:r>
                <a:rPr lang="zh-CN" altLang="zh-CN" sz="1200" dirty="0">
                  <a:latin typeface="Arial" panose="020B0604020202020204" pitchFamily="34" charset="0"/>
                </a:rPr>
                <a:t>。</a:t>
              </a:r>
              <a:endParaRPr lang="zh-CN" altLang="en-US" sz="1200" dirty="0">
                <a:latin typeface="Arial" panose="020B0604020202020204" pitchFamily="34" charset="0"/>
              </a:endParaRPr>
            </a:p>
          </p:txBody>
        </p:sp>
      </p:grpSp>
      <p:sp>
        <p:nvSpPr>
          <p:cNvPr id="26" name="矩形 25"/>
          <p:cNvSpPr/>
          <p:nvPr/>
        </p:nvSpPr>
        <p:spPr>
          <a:xfrm>
            <a:off x="5511800" y="3297238"/>
            <a:ext cx="3108325" cy="400050"/>
          </a:xfrm>
          <a:prstGeom prst="rect">
            <a:avLst/>
          </a:prstGeom>
          <a:solidFill>
            <a:schemeClr val="bg1"/>
          </a:solidFill>
          <a:ln>
            <a:solidFill>
              <a:schemeClr val="bg1">
                <a:lumMod val="85000"/>
              </a:schemeClr>
            </a:solidFill>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&lt;</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标签</a:t>
            </a:r>
            <a:r>
              <a:rPr kumimoji="0" lang="zh-CN"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名</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&gt;</a:t>
            </a:r>
            <a:r>
              <a:rPr kumimoji="0" lang="zh-CN"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内容</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&lt;/</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标签</a:t>
            </a:r>
            <a:r>
              <a:rPr kumimoji="0" lang="zh-CN"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名</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&gt;</a:t>
            </a:r>
            <a:endParaRPr kumimoji="0" lang="zh-CN"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27" name="矩形 26"/>
          <p:cNvSpPr/>
          <p:nvPr/>
        </p:nvSpPr>
        <p:spPr>
          <a:xfrm>
            <a:off x="5511800" y="4657725"/>
            <a:ext cx="1670050" cy="400050"/>
          </a:xfrm>
          <a:prstGeom prst="rect">
            <a:avLst/>
          </a:prstGeom>
          <a:solidFill>
            <a:schemeClr val="bg1"/>
          </a:solidFill>
          <a:ln>
            <a:solidFill>
              <a:schemeClr val="bg1">
                <a:lumMod val="85000"/>
              </a:schemeClr>
            </a:solidFill>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&lt; </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标签</a:t>
            </a:r>
            <a:r>
              <a:rPr kumimoji="0" lang="zh-CN"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名</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/&gt; </a:t>
            </a:r>
            <a:endParaRPr kumimoji="0" lang="zh-CN"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nvGrpSpPr>
          <p:cNvPr id="28" name="组合 36"/>
          <p:cNvGrpSpPr/>
          <p:nvPr/>
        </p:nvGrpSpPr>
        <p:grpSpPr>
          <a:xfrm>
            <a:off x="4807268" y="1037908"/>
            <a:ext cx="2241550" cy="1671637"/>
            <a:chOff x="763578" y="1772817"/>
            <a:chExt cx="2800310" cy="2088231"/>
          </a:xfrm>
        </p:grpSpPr>
        <p:grpSp>
          <p:nvGrpSpPr>
            <p:cNvPr id="17427" name="组合 11"/>
            <p:cNvGrpSpPr/>
            <p:nvPr/>
          </p:nvGrpSpPr>
          <p:grpSpPr>
            <a:xfrm>
              <a:off x="763578" y="1772817"/>
              <a:ext cx="2800310" cy="2088231"/>
              <a:chOff x="956102" y="1844825"/>
              <a:chExt cx="2800310" cy="2160239"/>
            </a:xfrm>
          </p:grpSpPr>
          <p:sp>
            <p:nvSpPr>
              <p:cNvPr id="35" name="椭圆形标注 34"/>
              <p:cNvSpPr/>
              <p:nvPr/>
            </p:nvSpPr>
            <p:spPr>
              <a:xfrm>
                <a:off x="956102" y="1844825"/>
                <a:ext cx="2800310" cy="2160239"/>
              </a:xfrm>
              <a:prstGeom prst="wedgeEllipseCallout">
                <a:avLst>
                  <a:gd name="adj1" fmla="val -36207"/>
                  <a:gd name="adj2" fmla="val 58514"/>
                </a:avLst>
              </a:prstGeom>
              <a:solidFill>
                <a:schemeClr val="bg1"/>
              </a:solidFill>
              <a:ln w="3175">
                <a:solidFill>
                  <a:schemeClr val="bg1">
                    <a:lumMod val="75000"/>
                  </a:schemeClr>
                </a:solidFill>
              </a:ln>
              <a:effectLst>
                <a:outerShdw blurRad="203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6" name="椭圆形标注 35"/>
              <p:cNvSpPr/>
              <p:nvPr/>
            </p:nvSpPr>
            <p:spPr>
              <a:xfrm>
                <a:off x="1043364" y="1930988"/>
                <a:ext cx="2592071" cy="2000221"/>
              </a:xfrm>
              <a:prstGeom prst="wedgeEllipseCallout">
                <a:avLst>
                  <a:gd name="adj1" fmla="val -36207"/>
                  <a:gd name="adj2" fmla="val 58514"/>
                </a:avLst>
              </a:prstGeom>
              <a:solidFill>
                <a:schemeClr val="bg1"/>
              </a:solidFill>
              <a:ln w="3175">
                <a:solidFill>
                  <a:schemeClr val="bg1">
                    <a:lumMod val="75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grpSp>
        <p:sp>
          <p:nvSpPr>
            <p:cNvPr id="17428" name="TextBox 10"/>
            <p:cNvSpPr txBox="1"/>
            <p:nvPr/>
          </p:nvSpPr>
          <p:spPr>
            <a:xfrm>
              <a:off x="1050050" y="2222645"/>
              <a:ext cx="2371118" cy="1188575"/>
            </a:xfrm>
            <a:prstGeom prst="rect">
              <a:avLst/>
            </a:prstGeom>
            <a:noFill/>
            <a:ln w="9525">
              <a:noFill/>
            </a:ln>
          </p:spPr>
          <p:txBody>
            <a:bodyPr>
              <a:spAutoFit/>
            </a:bodyPr>
            <a:p>
              <a:r>
                <a:rPr lang="zh-CN" altLang="zh-CN" dirty="0">
                  <a:latin typeface="Arial" panose="020B0604020202020204" pitchFamily="34" charset="0"/>
                </a:rPr>
                <a:t>表示该</a:t>
              </a:r>
              <a:r>
                <a:rPr lang="zh-CN" altLang="en-US" dirty="0">
                  <a:latin typeface="Arial" panose="020B0604020202020204" pitchFamily="34" charset="0"/>
                </a:rPr>
                <a:t>标签</a:t>
              </a:r>
              <a:r>
                <a:rPr lang="zh-CN" altLang="zh-CN" dirty="0">
                  <a:latin typeface="Arial" panose="020B0604020202020204" pitchFamily="34" charset="0"/>
                </a:rPr>
                <a:t>的作用开始，一般称为</a:t>
              </a:r>
              <a:r>
                <a:rPr lang="zh-CN" altLang="zh-CN" dirty="0">
                  <a:solidFill>
                    <a:srgbClr val="00B0F0"/>
                  </a:solidFill>
                  <a:latin typeface="Arial" panose="020B0604020202020204" pitchFamily="34" charset="0"/>
                </a:rPr>
                <a:t>“开始</a:t>
              </a:r>
              <a:r>
                <a:rPr lang="zh-CN" altLang="en-US" dirty="0">
                  <a:solidFill>
                    <a:srgbClr val="00B0F0"/>
                  </a:solidFill>
                  <a:latin typeface="Arial" panose="020B0604020202020204" pitchFamily="34" charset="0"/>
                </a:rPr>
                <a:t>标签</a:t>
              </a:r>
              <a:endParaRPr lang="zh-CN" altLang="en-US" dirty="0">
                <a:solidFill>
                  <a:srgbClr val="00B0F0"/>
                </a:solidFill>
                <a:latin typeface="Arial" panose="020B0604020202020204" pitchFamily="34" charset="0"/>
              </a:endParaRPr>
            </a:p>
          </p:txBody>
        </p:sp>
      </p:grpSp>
      <p:grpSp>
        <p:nvGrpSpPr>
          <p:cNvPr id="37" name="组合 36"/>
          <p:cNvGrpSpPr/>
          <p:nvPr/>
        </p:nvGrpSpPr>
        <p:grpSpPr>
          <a:xfrm flipH="1">
            <a:off x="7035800" y="1238885"/>
            <a:ext cx="2241550" cy="1671638"/>
            <a:chOff x="763578" y="1772817"/>
            <a:chExt cx="2800310" cy="2088231"/>
          </a:xfrm>
        </p:grpSpPr>
        <p:grpSp>
          <p:nvGrpSpPr>
            <p:cNvPr id="17423" name="组合 11"/>
            <p:cNvGrpSpPr/>
            <p:nvPr/>
          </p:nvGrpSpPr>
          <p:grpSpPr>
            <a:xfrm>
              <a:off x="763578" y="1772817"/>
              <a:ext cx="2800310" cy="2088231"/>
              <a:chOff x="956102" y="1844825"/>
              <a:chExt cx="2800310" cy="2160239"/>
            </a:xfrm>
          </p:grpSpPr>
          <p:sp>
            <p:nvSpPr>
              <p:cNvPr id="40" name="椭圆形标注 39"/>
              <p:cNvSpPr/>
              <p:nvPr/>
            </p:nvSpPr>
            <p:spPr>
              <a:xfrm>
                <a:off x="956102" y="1844825"/>
                <a:ext cx="2800310" cy="2160239"/>
              </a:xfrm>
              <a:prstGeom prst="wedgeEllipseCallout">
                <a:avLst>
                  <a:gd name="adj1" fmla="val -36207"/>
                  <a:gd name="adj2" fmla="val 58514"/>
                </a:avLst>
              </a:prstGeom>
              <a:solidFill>
                <a:schemeClr val="bg1"/>
              </a:solidFill>
              <a:ln w="3175">
                <a:solidFill>
                  <a:schemeClr val="bg1">
                    <a:lumMod val="75000"/>
                  </a:schemeClr>
                </a:solidFill>
              </a:ln>
              <a:effectLst>
                <a:outerShdw blurRad="203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 name="椭圆形标注 40"/>
              <p:cNvSpPr/>
              <p:nvPr/>
            </p:nvSpPr>
            <p:spPr>
              <a:xfrm>
                <a:off x="1043364" y="1930988"/>
                <a:ext cx="2592071" cy="2000221"/>
              </a:xfrm>
              <a:prstGeom prst="wedgeEllipseCallout">
                <a:avLst>
                  <a:gd name="adj1" fmla="val -36207"/>
                  <a:gd name="adj2" fmla="val 58514"/>
                </a:avLst>
              </a:prstGeom>
              <a:solidFill>
                <a:schemeClr val="bg1"/>
              </a:solidFill>
              <a:ln w="3175">
                <a:solidFill>
                  <a:schemeClr val="bg1">
                    <a:lumMod val="75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grpSp>
        <p:sp>
          <p:nvSpPr>
            <p:cNvPr id="17424" name="TextBox 10"/>
            <p:cNvSpPr txBox="1"/>
            <p:nvPr/>
          </p:nvSpPr>
          <p:spPr>
            <a:xfrm>
              <a:off x="1050050" y="2222645"/>
              <a:ext cx="2371118" cy="1188575"/>
            </a:xfrm>
            <a:prstGeom prst="rect">
              <a:avLst/>
            </a:prstGeom>
            <a:noFill/>
            <a:ln w="9525">
              <a:noFill/>
            </a:ln>
          </p:spPr>
          <p:txBody>
            <a:bodyPr>
              <a:spAutoFit/>
            </a:bodyPr>
            <a:p>
              <a:r>
                <a:rPr lang="zh-CN" altLang="zh-CN" dirty="0">
                  <a:latin typeface="Arial" panose="020B0604020202020204" pitchFamily="34" charset="0"/>
                </a:rPr>
                <a:t>表示该</a:t>
              </a:r>
              <a:r>
                <a:rPr lang="zh-CN" altLang="en-US" dirty="0">
                  <a:latin typeface="Arial" panose="020B0604020202020204" pitchFamily="34" charset="0"/>
                </a:rPr>
                <a:t>标签</a:t>
              </a:r>
              <a:r>
                <a:rPr lang="zh-CN" altLang="zh-CN" dirty="0">
                  <a:latin typeface="Arial" panose="020B0604020202020204" pitchFamily="34" charset="0"/>
                </a:rPr>
                <a:t>的作用结束，一般称为</a:t>
              </a:r>
              <a:r>
                <a:rPr lang="zh-CN" altLang="zh-CN" dirty="0">
                  <a:solidFill>
                    <a:srgbClr val="00B0F0"/>
                  </a:solidFill>
                  <a:latin typeface="Arial" panose="020B0604020202020204" pitchFamily="34" charset="0"/>
                </a:rPr>
                <a:t>“结束</a:t>
              </a:r>
              <a:r>
                <a:rPr lang="zh-CN" altLang="en-US" dirty="0">
                  <a:solidFill>
                    <a:srgbClr val="00B0F0"/>
                  </a:solidFill>
                  <a:latin typeface="Arial" panose="020B0604020202020204" pitchFamily="34" charset="0"/>
                </a:rPr>
                <a:t>标签”</a:t>
              </a:r>
              <a:endParaRPr lang="zh-CN" altLang="en-US" dirty="0">
                <a:solidFill>
                  <a:srgbClr val="00B0F0"/>
                </a:solidFill>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000000"/>
                                          </p:val>
                                        </p:tav>
                                        <p:tav tm="100000">
                                          <p:val>
                                            <p:strVal val="#ppt_w"/>
                                          </p:val>
                                        </p:tav>
                                      </p:tavLst>
                                    </p:anim>
                                    <p:anim calcmode="lin" valueType="num">
                                      <p:cBhvr>
                                        <p:cTn id="8" dur="500" fill="hold"/>
                                        <p:tgtEl>
                                          <p:spTgt spid="14"/>
                                        </p:tgtEl>
                                        <p:attrNameLst>
                                          <p:attrName>ppt_h</p:attrName>
                                        </p:attrNameLst>
                                      </p:cBhvr>
                                      <p:tavLst>
                                        <p:tav tm="0">
                                          <p:val>
                                            <p:fltVal val="0.00000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000000"/>
                                          </p:val>
                                        </p:tav>
                                        <p:tav tm="100000">
                                          <p:val>
                                            <p:strVal val="#ppt_w"/>
                                          </p:val>
                                        </p:tav>
                                      </p:tavLst>
                                    </p:anim>
                                    <p:anim calcmode="lin" valueType="num">
                                      <p:cBhvr>
                                        <p:cTn id="14" dur="500" fill="hold"/>
                                        <p:tgtEl>
                                          <p:spTgt spid="17"/>
                                        </p:tgtEl>
                                        <p:attrNameLst>
                                          <p:attrName>ppt_h</p:attrName>
                                        </p:attrNameLst>
                                      </p:cBhvr>
                                      <p:tavLst>
                                        <p:tav tm="0">
                                          <p:val>
                                            <p:fltVal val="0.000000"/>
                                          </p:val>
                                        </p:tav>
                                        <p:tav tm="100000">
                                          <p:val>
                                            <p:strVal val="#ppt_h"/>
                                          </p:val>
                                        </p:tav>
                                      </p:tavLst>
                                    </p:anim>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nodeType="clickEffect">
                                  <p:stCondLst>
                                    <p:cond delay="0"/>
                                  </p:stCondLst>
                                  <p:childTnLst>
                                    <p:animEffect transition="out" filter="fade">
                                      <p:cBhvr>
                                        <p:cTn id="19" dur="500" tmFilter="0, 0; .2, .5; .8, .5; 1, 0"/>
                                        <p:tgtEl>
                                          <p:spTgt spid="14"/>
                                        </p:tgtEl>
                                      </p:cBhvr>
                                    </p:animEffect>
                                    <p:animScale>
                                      <p:cBhvr>
                                        <p:cTn id="20" dur="250" autoRev="1" fill="hold"/>
                                        <p:tgtEl>
                                          <p:spTgt spid="14"/>
                                        </p:tgtEl>
                                      </p:cBhvr>
                                      <p:by x="105000" y="105000"/>
                                    </p:animScale>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par>
                          <p:cTn id="34" fill="hold">
                            <p:stCondLst>
                              <p:cond delay="500"/>
                            </p:stCondLst>
                            <p:childTnLst>
                              <p:par>
                                <p:cTn id="35" presetID="26" presetClass="emph" presetSubtype="0" fill="hold" nodeType="afterEffect">
                                  <p:stCondLst>
                                    <p:cond delay="0"/>
                                  </p:stCondLst>
                                  <p:childTnLst>
                                    <p:animEffect transition="out" filter="fade">
                                      <p:cBhvr>
                                        <p:cTn id="36" dur="500" tmFilter="0, 0; .2, .5; .8, .5; 1, 0"/>
                                        <p:tgtEl>
                                          <p:spTgt spid="28"/>
                                        </p:tgtEl>
                                      </p:cBhvr>
                                    </p:animEffect>
                                    <p:animScale>
                                      <p:cBhvr>
                                        <p:cTn id="37" dur="250" autoRev="1" fill="hold"/>
                                        <p:tgtEl>
                                          <p:spTgt spid="28"/>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par>
                                <p:cTn id="43" presetID="10" presetClass="exit" presetSubtype="0" fill="hold" nodeType="withEffect">
                                  <p:stCondLst>
                                    <p:cond delay="0"/>
                                  </p:stCondLst>
                                  <p:childTnLst>
                                    <p:animEffect transition="out" filter="fade">
                                      <p:cBhvr>
                                        <p:cTn id="44" dur="500"/>
                                        <p:tgtEl>
                                          <p:spTgt spid="28"/>
                                        </p:tgtEl>
                                      </p:cBhvr>
                                    </p:animEffect>
                                    <p:set>
                                      <p:cBhvr>
                                        <p:cTn id="45" dur="1" fill="hold">
                                          <p:stCondLst>
                                            <p:cond delay="499"/>
                                          </p:stCondLst>
                                        </p:cTn>
                                        <p:tgtEl>
                                          <p:spTgt spid="28"/>
                                        </p:tgtEl>
                                        <p:attrNameLst>
                                          <p:attrName>style.visibility</p:attrName>
                                        </p:attrNameLst>
                                      </p:cBhvr>
                                      <p:to>
                                        <p:strVal val="hidden"/>
                                      </p:to>
                                    </p:set>
                                  </p:childTnLst>
                                </p:cTn>
                              </p:par>
                            </p:childTnLst>
                          </p:cTn>
                        </p:par>
                        <p:par>
                          <p:cTn id="46" fill="hold">
                            <p:stCondLst>
                              <p:cond delay="500"/>
                            </p:stCondLst>
                            <p:childTnLst>
                              <p:par>
                                <p:cTn id="47" presetID="26" presetClass="emph" presetSubtype="0" fill="hold" nodeType="afterEffect">
                                  <p:stCondLst>
                                    <p:cond delay="0"/>
                                  </p:stCondLst>
                                  <p:childTnLst>
                                    <p:animEffect transition="out" filter="fade">
                                      <p:cBhvr>
                                        <p:cTn id="48" dur="500" tmFilter="0, 0; .2, .5; .8, .5; 1, 0"/>
                                        <p:tgtEl>
                                          <p:spTgt spid="37"/>
                                        </p:tgtEl>
                                      </p:cBhvr>
                                    </p:animEffect>
                                    <p:animScale>
                                      <p:cBhvr>
                                        <p:cTn id="49" dur="250" autoRev="1" fill="hold"/>
                                        <p:tgtEl>
                                          <p:spTgt spid="37"/>
                                        </p:tgtEl>
                                      </p:cBhvr>
                                      <p:by x="105000" y="105000"/>
                                    </p:animScale>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37"/>
                                        </p:tgtEl>
                                      </p:cBhvr>
                                    </p:animEffect>
                                    <p:set>
                                      <p:cBhvr>
                                        <p:cTn id="54" dur="1" fill="hold">
                                          <p:stCondLst>
                                            <p:cond delay="499"/>
                                          </p:stCondLst>
                                        </p:cTn>
                                        <p:tgtEl>
                                          <p:spTgt spid="37"/>
                                        </p:tgtEl>
                                        <p:attrNameLst>
                                          <p:attrName>style.visibility</p:attrName>
                                        </p:attrNameLst>
                                      </p:cBhvr>
                                      <p:to>
                                        <p:strVal val="hidden"/>
                                      </p:to>
                                    </p:set>
                                  </p:childTnLst>
                                </p:cTn>
                              </p:par>
                              <p:par>
                                <p:cTn id="55" presetID="26" presetClass="emph" presetSubtype="0" fill="hold" nodeType="withEffect">
                                  <p:stCondLst>
                                    <p:cond delay="0"/>
                                  </p:stCondLst>
                                  <p:childTnLst>
                                    <p:animEffect transition="out" filter="fade">
                                      <p:cBhvr>
                                        <p:cTn id="56" dur="500" tmFilter="0, 0; .2, .5; .8, .5; 1, 0"/>
                                        <p:tgtEl>
                                          <p:spTgt spid="17"/>
                                        </p:tgtEl>
                                      </p:cBhvr>
                                    </p:animEffect>
                                    <p:animScale>
                                      <p:cBhvr>
                                        <p:cTn id="57" dur="250" autoRev="1" fill="hold"/>
                                        <p:tgtEl>
                                          <p:spTgt spid="17"/>
                                        </p:tgtEl>
                                      </p:cBhvr>
                                      <p:by x="105000" y="105000"/>
                                    </p:animScale>
                                  </p:childTnLst>
                                </p:cTn>
                              </p:par>
                            </p:childTnLst>
                          </p:cTn>
                        </p:par>
                        <p:par>
                          <p:cTn id="58" fill="hold">
                            <p:stCondLst>
                              <p:cond delay="500"/>
                            </p:stCondLst>
                            <p:childTnLst>
                              <p:par>
                                <p:cTn id="59" presetID="22" presetClass="entr" presetSubtype="8"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left)">
                                      <p:cBhvr>
                                        <p:cTn id="61" dur="500"/>
                                        <p:tgtEl>
                                          <p:spTgt spid="23"/>
                                        </p:tgtEl>
                                      </p:cBhvr>
                                    </p:animEffect>
                                  </p:childTnLst>
                                </p:cTn>
                              </p:par>
                            </p:childTnLst>
                          </p:cTn>
                        </p:par>
                        <p:par>
                          <p:cTn id="62" fill="hold">
                            <p:stCondLst>
                              <p:cond delay="1000"/>
                            </p:stCondLst>
                            <p:childTnLst>
                              <p:par>
                                <p:cTn id="63" presetID="22" presetClass="entr" presetSubtype="8"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left)">
                                      <p:cBhvr>
                                        <p:cTn id="6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189480" y="1985010"/>
            <a:ext cx="6078855" cy="2651125"/>
          </a:xfrm>
          <a:prstGeom prst="rect">
            <a:avLst/>
          </a:prstGeom>
          <a:noFill/>
        </p:spPr>
        <p:txBody>
          <a:bodyPr wrap="square" rtlCol="0" anchor="t">
            <a:spAutoFit/>
          </a:bodyPr>
          <a:p>
            <a:pPr marL="342900" indent="-342900" algn="just" eaLnBrk="1" hangingPunct="1">
              <a:lnSpc>
                <a:spcPct val="130000"/>
              </a:lnSpc>
              <a:buFont typeface="Wingdings" panose="05000000000000000000" charset="0"/>
              <a:buChar char="u"/>
            </a:pPr>
            <a:r>
              <a:rPr lang="zh-CN" altLang="zh-CN" sz="1600" dirty="0">
                <a:solidFill>
                  <a:sysClr val="windowText" lastClr="000000"/>
                </a:solidFill>
                <a:ea typeface="黑体" panose="02010609060101010101" pitchFamily="49" charset="-122"/>
                <a:cs typeface="+mn-ea"/>
                <a:sym typeface="+mn-ea"/>
              </a:rPr>
              <a:t>标记以“</a:t>
            </a:r>
            <a:r>
              <a:rPr lang="zh-CN" altLang="zh-CN" sz="1600" dirty="0">
                <a:ln w="22225">
                  <a:solidFill>
                    <a:srgbClr val="ED7D31"/>
                  </a:solidFill>
                  <a:prstDash val="solid"/>
                </a:ln>
                <a:solidFill>
                  <a:srgbClr val="ED7D31">
                    <a:lumMod val="40000"/>
                    <a:lumOff val="60000"/>
                  </a:srgbClr>
                </a:solidFill>
                <a:effectLst/>
                <a:ea typeface="黑体" panose="02010609060101010101" pitchFamily="49" charset="-122"/>
                <a:cs typeface="+mn-ea"/>
                <a:sym typeface="+mn-ea"/>
              </a:rPr>
              <a:t>&lt;</a:t>
            </a:r>
            <a:r>
              <a:rPr lang="zh-CN" altLang="zh-CN" sz="1600" dirty="0">
                <a:solidFill>
                  <a:sysClr val="windowText" lastClr="000000"/>
                </a:solidFill>
                <a:ea typeface="黑体" panose="02010609060101010101" pitchFamily="49" charset="-122"/>
                <a:cs typeface="+mn-ea"/>
                <a:sym typeface="+mn-ea"/>
              </a:rPr>
              <a:t>”开始，以“</a:t>
            </a:r>
            <a:r>
              <a:rPr lang="zh-CN" altLang="zh-CN" sz="1600" dirty="0">
                <a:ln w="22225">
                  <a:solidFill>
                    <a:srgbClr val="ED7D31"/>
                  </a:solidFill>
                  <a:prstDash val="solid"/>
                </a:ln>
                <a:solidFill>
                  <a:srgbClr val="ED7D31">
                    <a:lumMod val="40000"/>
                    <a:lumOff val="60000"/>
                  </a:srgbClr>
                </a:solidFill>
                <a:effectLst/>
                <a:ea typeface="黑体" panose="02010609060101010101" pitchFamily="49" charset="-122"/>
                <a:cs typeface="+mn-ea"/>
                <a:sym typeface="+mn-ea"/>
              </a:rPr>
              <a:t>&gt;</a:t>
            </a:r>
            <a:r>
              <a:rPr lang="zh-CN" altLang="zh-CN" sz="1600" dirty="0">
                <a:solidFill>
                  <a:sysClr val="windowText" lastClr="000000"/>
                </a:solidFill>
                <a:ea typeface="黑体" panose="02010609060101010101" pitchFamily="49" charset="-122"/>
                <a:cs typeface="+mn-ea"/>
                <a:sym typeface="+mn-ea"/>
              </a:rPr>
              <a:t>”结束。</a:t>
            </a:r>
            <a:endParaRPr lang="zh-CN" altLang="zh-CN" sz="1600" dirty="0">
              <a:latin typeface="Arial" panose="020B0604020202020204" pitchFamily="34" charset="0"/>
              <a:ea typeface="黑体" panose="02010609060101010101" pitchFamily="49" charset="-122"/>
            </a:endParaRPr>
          </a:p>
          <a:p>
            <a:pPr marL="342900" indent="-342900" algn="just" eaLnBrk="1" hangingPunct="1">
              <a:lnSpc>
                <a:spcPct val="130000"/>
              </a:lnSpc>
              <a:buFont typeface="Wingdings" panose="05000000000000000000" charset="0"/>
              <a:buChar char="u"/>
            </a:pPr>
            <a:r>
              <a:rPr lang="zh-CN" altLang="zh-CN" sz="1600" dirty="0">
                <a:solidFill>
                  <a:sysClr val="windowText" lastClr="000000"/>
                </a:solidFill>
                <a:ea typeface="黑体" panose="02010609060101010101" pitchFamily="49" charset="-122"/>
                <a:cs typeface="+mn-ea"/>
                <a:sym typeface="+mn-ea"/>
              </a:rPr>
              <a:t>标记一般由</a:t>
            </a:r>
            <a:r>
              <a:rPr lang="zh-CN" altLang="zh-CN" sz="1600" dirty="0">
                <a:ln w="22225">
                  <a:solidFill>
                    <a:srgbClr val="ED7D31"/>
                  </a:solidFill>
                  <a:prstDash val="solid"/>
                </a:ln>
                <a:solidFill>
                  <a:srgbClr val="ED7D31">
                    <a:lumMod val="40000"/>
                    <a:lumOff val="60000"/>
                  </a:srgbClr>
                </a:solidFill>
                <a:effectLst/>
                <a:ea typeface="黑体" panose="02010609060101010101" pitchFamily="49" charset="-122"/>
                <a:cs typeface="+mn-ea"/>
                <a:sym typeface="+mn-ea"/>
              </a:rPr>
              <a:t>开始标记</a:t>
            </a:r>
            <a:r>
              <a:rPr lang="zh-CN" altLang="zh-CN" sz="1600" dirty="0">
                <a:solidFill>
                  <a:sysClr val="windowText" lastClr="000000"/>
                </a:solidFill>
                <a:ea typeface="黑体" panose="02010609060101010101" pitchFamily="49" charset="-122"/>
                <a:cs typeface="+mn-ea"/>
                <a:sym typeface="+mn-ea"/>
              </a:rPr>
              <a:t>和</a:t>
            </a:r>
            <a:r>
              <a:rPr lang="zh-CN" altLang="zh-CN" sz="1600" dirty="0">
                <a:ln w="22225">
                  <a:solidFill>
                    <a:srgbClr val="ED7D31"/>
                  </a:solidFill>
                  <a:prstDash val="solid"/>
                </a:ln>
                <a:solidFill>
                  <a:srgbClr val="ED7D31">
                    <a:lumMod val="40000"/>
                    <a:lumOff val="60000"/>
                  </a:srgbClr>
                </a:solidFill>
                <a:effectLst/>
                <a:ea typeface="黑体" panose="02010609060101010101" pitchFamily="49" charset="-122"/>
                <a:cs typeface="+mn-ea"/>
                <a:sym typeface="+mn-ea"/>
              </a:rPr>
              <a:t>结束标记</a:t>
            </a:r>
            <a:r>
              <a:rPr lang="zh-CN" altLang="zh-CN" sz="1600" dirty="0">
                <a:solidFill>
                  <a:sysClr val="windowText" lastClr="000000"/>
                </a:solidFill>
                <a:ea typeface="黑体" panose="02010609060101010101" pitchFamily="49" charset="-122"/>
                <a:cs typeface="+mn-ea"/>
                <a:sym typeface="+mn-ea"/>
              </a:rPr>
              <a:t>组成，结束标记前有“/”符号，这样的标记称为</a:t>
            </a:r>
            <a:r>
              <a:rPr lang="zh-CN" altLang="zh-CN" sz="1600" dirty="0">
                <a:ln w="22225">
                  <a:solidFill>
                    <a:srgbClr val="ED7D31"/>
                  </a:solidFill>
                  <a:prstDash val="solid"/>
                </a:ln>
                <a:solidFill>
                  <a:srgbClr val="ED7D31">
                    <a:lumMod val="40000"/>
                    <a:lumOff val="60000"/>
                  </a:srgbClr>
                </a:solidFill>
                <a:effectLst/>
                <a:ea typeface="黑体" panose="02010609060101010101" pitchFamily="49" charset="-122"/>
                <a:cs typeface="+mn-ea"/>
                <a:sym typeface="+mn-ea"/>
              </a:rPr>
              <a:t>双标记</a:t>
            </a:r>
            <a:r>
              <a:rPr lang="zh-CN" altLang="zh-CN" sz="1600" dirty="0">
                <a:solidFill>
                  <a:sysClr val="windowText" lastClr="000000"/>
                </a:solidFill>
                <a:ea typeface="黑体" panose="02010609060101010101" pitchFamily="49" charset="-122"/>
                <a:cs typeface="+mn-ea"/>
                <a:sym typeface="+mn-ea"/>
              </a:rPr>
              <a:t>。</a:t>
            </a:r>
            <a:endParaRPr lang="zh-CN" altLang="zh-CN" sz="1600" dirty="0">
              <a:latin typeface="Arial" panose="020B0604020202020204" pitchFamily="34" charset="0"/>
              <a:ea typeface="黑体" panose="02010609060101010101" pitchFamily="49" charset="-122"/>
            </a:endParaRPr>
          </a:p>
          <a:p>
            <a:pPr marL="342900" indent="-342900" algn="just" eaLnBrk="1" hangingPunct="1">
              <a:lnSpc>
                <a:spcPct val="130000"/>
              </a:lnSpc>
              <a:buFont typeface="Wingdings" panose="05000000000000000000" charset="0"/>
              <a:buChar char="u"/>
            </a:pPr>
            <a:r>
              <a:rPr lang="zh-CN" altLang="zh-CN" sz="1600" dirty="0">
                <a:solidFill>
                  <a:sysClr val="windowText" lastClr="000000"/>
                </a:solidFill>
                <a:ea typeface="黑体" panose="02010609060101010101" pitchFamily="49" charset="-122"/>
                <a:cs typeface="+mn-ea"/>
                <a:sym typeface="+mn-ea"/>
              </a:rPr>
              <a:t>少数标记只有开始标记，无结束标记，这样的标记称为</a:t>
            </a:r>
            <a:r>
              <a:rPr lang="zh-CN" altLang="zh-CN" sz="1600" dirty="0">
                <a:ln w="22225">
                  <a:solidFill>
                    <a:srgbClr val="ED7D31"/>
                  </a:solidFill>
                  <a:prstDash val="solid"/>
                </a:ln>
                <a:solidFill>
                  <a:srgbClr val="ED7D31">
                    <a:lumMod val="40000"/>
                    <a:lumOff val="60000"/>
                  </a:srgbClr>
                </a:solidFill>
                <a:effectLst/>
                <a:ea typeface="黑体" panose="02010609060101010101" pitchFamily="49" charset="-122"/>
                <a:cs typeface="+mn-ea"/>
                <a:sym typeface="+mn-ea"/>
              </a:rPr>
              <a:t>单标记</a:t>
            </a:r>
            <a:r>
              <a:rPr lang="zh-CN" altLang="zh-CN" sz="1600" dirty="0">
                <a:solidFill>
                  <a:sysClr val="windowText" lastClr="000000"/>
                </a:solidFill>
                <a:ea typeface="黑体" panose="02010609060101010101" pitchFamily="49" charset="-122"/>
                <a:cs typeface="+mn-ea"/>
                <a:sym typeface="+mn-ea"/>
              </a:rPr>
              <a:t>。例如，&lt;hr /&gt;。在HTML5中单标记后面可以省略“/”，即写成&lt;hr&gt;的形式。</a:t>
            </a:r>
            <a:endParaRPr lang="zh-CN" altLang="zh-CN" sz="1600" dirty="0">
              <a:latin typeface="Arial" panose="020B0604020202020204" pitchFamily="34" charset="0"/>
              <a:ea typeface="黑体" panose="02010609060101010101" pitchFamily="49" charset="-122"/>
            </a:endParaRPr>
          </a:p>
          <a:p>
            <a:pPr marL="342900" indent="-342900" algn="just" eaLnBrk="1" hangingPunct="1">
              <a:lnSpc>
                <a:spcPct val="130000"/>
              </a:lnSpc>
              <a:buFont typeface="Wingdings" panose="05000000000000000000" charset="0"/>
              <a:buChar char="u"/>
            </a:pPr>
            <a:r>
              <a:rPr lang="zh-CN" altLang="zh-CN" sz="1600" dirty="0">
                <a:solidFill>
                  <a:sysClr val="windowText" lastClr="000000"/>
                </a:solidFill>
                <a:ea typeface="黑体" panose="02010609060101010101" pitchFamily="49" charset="-122"/>
                <a:cs typeface="+mn-ea"/>
                <a:sym typeface="+mn-ea"/>
              </a:rPr>
              <a:t>标记</a:t>
            </a:r>
            <a:r>
              <a:rPr lang="zh-CN" altLang="zh-CN" sz="1600" dirty="0">
                <a:ln w="22225">
                  <a:solidFill>
                    <a:srgbClr val="ED7D31"/>
                  </a:solidFill>
                  <a:prstDash val="solid"/>
                </a:ln>
                <a:solidFill>
                  <a:srgbClr val="ED7D31">
                    <a:lumMod val="40000"/>
                    <a:lumOff val="60000"/>
                  </a:srgbClr>
                </a:solidFill>
                <a:effectLst/>
                <a:ea typeface="黑体" panose="02010609060101010101" pitchFamily="49" charset="-122"/>
                <a:cs typeface="+mn-ea"/>
                <a:sym typeface="+mn-ea"/>
              </a:rPr>
              <a:t>不区分</a:t>
            </a:r>
            <a:r>
              <a:rPr lang="zh-CN" altLang="zh-CN" sz="1600" dirty="0">
                <a:solidFill>
                  <a:sysClr val="windowText" lastClr="000000"/>
                </a:solidFill>
                <a:ea typeface="黑体" panose="02010609060101010101" pitchFamily="49" charset="-122"/>
                <a:cs typeface="+mn-ea"/>
                <a:sym typeface="+mn-ea"/>
              </a:rPr>
              <a:t>大小写，但一般用</a:t>
            </a:r>
            <a:r>
              <a:rPr lang="zh-CN" altLang="zh-CN" sz="1600" dirty="0">
                <a:ln w="22225">
                  <a:solidFill>
                    <a:srgbClr val="ED7D31"/>
                  </a:solidFill>
                  <a:prstDash val="solid"/>
                </a:ln>
                <a:solidFill>
                  <a:srgbClr val="ED7D31">
                    <a:lumMod val="40000"/>
                    <a:lumOff val="60000"/>
                  </a:srgbClr>
                </a:solidFill>
                <a:effectLst/>
                <a:ea typeface="黑体" panose="02010609060101010101" pitchFamily="49" charset="-122"/>
                <a:cs typeface="+mn-ea"/>
                <a:sym typeface="+mn-ea"/>
              </a:rPr>
              <a:t>小写</a:t>
            </a:r>
            <a:r>
              <a:rPr lang="zh-CN" altLang="zh-CN" sz="1600" dirty="0">
                <a:solidFill>
                  <a:sysClr val="windowText" lastClr="000000"/>
                </a:solidFill>
                <a:ea typeface="黑体" panose="02010609060101010101" pitchFamily="49" charset="-122"/>
                <a:cs typeface="+mn-ea"/>
                <a:sym typeface="+mn-ea"/>
              </a:rPr>
              <a:t>。</a:t>
            </a:r>
            <a:endParaRPr lang="zh-CN" altLang="zh-CN" sz="1600" dirty="0">
              <a:latin typeface="Arial" panose="020B0604020202020204" pitchFamily="34" charset="0"/>
              <a:ea typeface="黑体" panose="02010609060101010101" pitchFamily="49" charset="-122"/>
            </a:endParaRPr>
          </a:p>
          <a:p>
            <a:pPr algn="just" eaLnBrk="1" hangingPunct="1">
              <a:lnSpc>
                <a:spcPct val="130000"/>
              </a:lnSpc>
              <a:buFont typeface="Wingdings" panose="05000000000000000000" charset="0"/>
            </a:pPr>
            <a:endParaRPr lang="zh-CN" altLang="en-US" sz="1600"/>
          </a:p>
        </p:txBody>
      </p:sp>
      <p:sp>
        <p:nvSpPr>
          <p:cNvPr id="32" name="十角星 31"/>
          <p:cNvSpPr/>
          <p:nvPr/>
        </p:nvSpPr>
        <p:spPr>
          <a:xfrm>
            <a:off x="228600" y="2473960"/>
            <a:ext cx="1856740" cy="1910080"/>
          </a:xfrm>
          <a:prstGeom prst="star1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r>
              <a:rPr lang="zh-CN" altLang="en-US" sz="2800">
                <a:sym typeface="+mn-ea"/>
              </a:rPr>
              <a:t>标记的规则</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572895" y="3364865"/>
            <a:ext cx="6816725" cy="1850390"/>
          </a:xfrm>
          <a:prstGeom prst="rect">
            <a:avLst/>
          </a:prstGeom>
          <a:noFill/>
          <a:ln w="12700">
            <a:solidFill>
              <a:srgbClr val="1369B2"/>
            </a:solidFill>
          </a:ln>
        </p:spPr>
        <p:txBody>
          <a:bodyPr wrap="square" rtlCol="0" anchor="t">
            <a:spAutoFit/>
          </a:bodyPr>
          <a:p>
            <a:pPr algn="just" eaLnBrk="1" hangingPunct="1">
              <a:lnSpc>
                <a:spcPct val="130000"/>
              </a:lnSpc>
              <a:buFont typeface="Wingdings" panose="05000000000000000000" charset="0"/>
            </a:pPr>
            <a:r>
              <a:rPr lang="en-US" altLang="zh-CN" sz="2400" dirty="0">
                <a:solidFill>
                  <a:sysClr val="windowText" lastClr="000000"/>
                </a:solidFill>
                <a:ea typeface="黑体" panose="02010609060101010101" pitchFamily="49" charset="-122"/>
                <a:cs typeface="+mn-ea"/>
                <a:sym typeface="+mn-ea"/>
              </a:rPr>
              <a:t>    </a:t>
            </a:r>
            <a:r>
              <a:rPr lang="zh-CN" altLang="zh-CN" sz="1600" dirty="0">
                <a:solidFill>
                  <a:sysClr val="windowText" lastClr="000000"/>
                </a:solidFill>
                <a:ea typeface="黑体" panose="02010609060101010101" pitchFamily="49" charset="-122"/>
                <a:cs typeface="+mn-ea"/>
                <a:sym typeface="+mn-ea"/>
              </a:rPr>
              <a:t>如果需要在HTML文档中添加一些便于阅读和理解但又不需要显示在页面中的注释文字，就需要使用注释标记。其基本语法</a:t>
            </a:r>
            <a:r>
              <a:rPr lang="zh-CN" altLang="zh-CN" sz="1600" dirty="0">
                <a:ln w="22225">
                  <a:solidFill>
                    <a:srgbClr val="ED7D31"/>
                  </a:solidFill>
                  <a:prstDash val="solid"/>
                </a:ln>
                <a:solidFill>
                  <a:srgbClr val="ED7D31">
                    <a:lumMod val="40000"/>
                    <a:lumOff val="60000"/>
                  </a:srgbClr>
                </a:solidFill>
                <a:effectLst/>
                <a:ea typeface="黑体" panose="02010609060101010101" pitchFamily="49" charset="-122"/>
                <a:cs typeface="+mn-ea"/>
                <a:sym typeface="+mn-ea"/>
              </a:rPr>
              <a:t>格式</a:t>
            </a:r>
            <a:r>
              <a:rPr lang="zh-CN" altLang="zh-CN" sz="1600" dirty="0">
                <a:solidFill>
                  <a:sysClr val="windowText" lastClr="000000"/>
                </a:solidFill>
                <a:ea typeface="黑体" panose="02010609060101010101" pitchFamily="49" charset="-122"/>
                <a:cs typeface="+mn-ea"/>
                <a:sym typeface="+mn-ea"/>
              </a:rPr>
              <a:t>如下：</a:t>
            </a:r>
            <a:endParaRPr lang="zh-CN" altLang="zh-CN" sz="1600" dirty="0">
              <a:latin typeface="Arial" panose="020B0604020202020204" pitchFamily="34" charset="0"/>
              <a:ea typeface="黑体" panose="02010609060101010101" pitchFamily="49" charset="-122"/>
            </a:endParaRPr>
          </a:p>
          <a:p>
            <a:pPr algn="just" eaLnBrk="1" hangingPunct="1">
              <a:lnSpc>
                <a:spcPct val="130000"/>
              </a:lnSpc>
              <a:buFont typeface="Wingdings" panose="05000000000000000000" charset="0"/>
            </a:pPr>
            <a:r>
              <a:rPr lang="zh-CN" altLang="zh-CN" sz="1600" dirty="0">
                <a:solidFill>
                  <a:sysClr val="windowText" lastClr="000000"/>
                </a:solidFill>
                <a:ea typeface="黑体" panose="02010609060101010101" pitchFamily="49" charset="-122"/>
                <a:cs typeface="+mn-ea"/>
                <a:sym typeface="+mn-ea"/>
              </a:rPr>
              <a:t>&lt;!-- 注释文字 --&gt;</a:t>
            </a:r>
            <a:endParaRPr lang="zh-CN" altLang="zh-CN" sz="1600" dirty="0">
              <a:latin typeface="Arial" panose="020B0604020202020204" pitchFamily="34" charset="0"/>
              <a:ea typeface="黑体" panose="02010609060101010101" pitchFamily="49" charset="-122"/>
            </a:endParaRPr>
          </a:p>
          <a:p>
            <a:pPr algn="just" eaLnBrk="1" hangingPunct="1">
              <a:lnSpc>
                <a:spcPct val="130000"/>
              </a:lnSpc>
              <a:buFont typeface="Wingdings" panose="05000000000000000000" charset="0"/>
            </a:pPr>
            <a:r>
              <a:rPr lang="zh-CN" altLang="zh-CN" sz="1600" dirty="0">
                <a:solidFill>
                  <a:sysClr val="windowText" lastClr="000000"/>
                </a:solidFill>
                <a:ea typeface="黑体" panose="02010609060101010101" pitchFamily="49" charset="-122"/>
                <a:cs typeface="+mn-ea"/>
                <a:sym typeface="+mn-ea"/>
              </a:rPr>
              <a:t>例如，</a:t>
            </a:r>
            <a:endParaRPr lang="zh-CN" altLang="zh-CN" sz="1600" dirty="0">
              <a:latin typeface="Arial" panose="020B0604020202020204" pitchFamily="34" charset="0"/>
              <a:ea typeface="黑体" panose="02010609060101010101" pitchFamily="49" charset="-122"/>
            </a:endParaRPr>
          </a:p>
          <a:p>
            <a:pPr algn="just" eaLnBrk="1" hangingPunct="1">
              <a:lnSpc>
                <a:spcPct val="130000"/>
              </a:lnSpc>
              <a:buFont typeface="Wingdings" panose="05000000000000000000" charset="0"/>
            </a:pPr>
            <a:r>
              <a:rPr lang="zh-CN" altLang="zh-CN" sz="1600" dirty="0">
                <a:solidFill>
                  <a:sysClr val="windowText" lastClr="000000"/>
                </a:solidFill>
                <a:ea typeface="黑体" panose="02010609060101010101" pitchFamily="49" charset="-122"/>
                <a:cs typeface="+mn-ea"/>
                <a:sym typeface="+mn-ea"/>
              </a:rPr>
              <a:t>&lt;p&gt;这是我的第一个网页&lt;/p&gt;&lt;!--段落标记--&gt;</a:t>
            </a:r>
            <a:endParaRPr lang="zh-CN" altLang="en-US" sz="1600"/>
          </a:p>
        </p:txBody>
      </p:sp>
      <p:sp>
        <p:nvSpPr>
          <p:cNvPr id="32" name="十角星 31"/>
          <p:cNvSpPr/>
          <p:nvPr/>
        </p:nvSpPr>
        <p:spPr>
          <a:xfrm>
            <a:off x="156210" y="1029970"/>
            <a:ext cx="2224405" cy="1910080"/>
          </a:xfrm>
          <a:prstGeom prst="star10">
            <a:avLst/>
          </a:prstGeom>
        </p:spPr>
        <p:style>
          <a:lnRef idx="1">
            <a:schemeClr val="accent5"/>
          </a:lnRef>
          <a:fillRef idx="3">
            <a:schemeClr val="accent5"/>
          </a:fillRef>
          <a:effectRef idx="2">
            <a:schemeClr val="accent5"/>
          </a:effectRef>
          <a:fontRef idx="minor">
            <a:schemeClr val="lt1"/>
          </a:fontRef>
        </p:style>
        <p:txBody>
          <a:bodyPr rtlCol="0" anchor="ctr"/>
          <a:p>
            <a:pPr algn="ctr"/>
            <a:r>
              <a:rPr lang="zh-CN" altLang="en-US" sz="2800"/>
              <a:t>注释标记</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18435"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2.3 </a:t>
            </a:r>
            <a:r>
              <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标签概述</a:t>
            </a:r>
            <a:endPar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8436" name="Rectangle 10"/>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18437" name="Rectangle 1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grpSp>
        <p:nvGrpSpPr>
          <p:cNvPr id="10" name="组合 9"/>
          <p:cNvGrpSpPr/>
          <p:nvPr/>
        </p:nvGrpSpPr>
        <p:grpSpPr>
          <a:xfrm>
            <a:off x="258763" y="1779588"/>
            <a:ext cx="7585075" cy="1773237"/>
            <a:chOff x="-12700" y="1395030"/>
            <a:chExt cx="7584378" cy="1773241"/>
          </a:xfrm>
        </p:grpSpPr>
        <p:sp>
          <p:nvSpPr>
            <p:cNvPr id="11" name="矩形 10"/>
            <p:cNvSpPr/>
            <p:nvPr/>
          </p:nvSpPr>
          <p:spPr bwMode="auto">
            <a:xfrm>
              <a:off x="-12700" y="1395030"/>
              <a:ext cx="7584378" cy="1773241"/>
            </a:xfrm>
            <a:prstGeom prst="rect">
              <a:avLst/>
            </a:prstGeom>
            <a:gradFill>
              <a:gsLst>
                <a:gs pos="0">
                  <a:schemeClr val="bg2">
                    <a:lumMod val="90000"/>
                    <a:alpha val="1000"/>
                  </a:schemeClr>
                </a:gs>
                <a:gs pos="55000">
                  <a:srgbClr val="00B0F0">
                    <a:alpha val="23000"/>
                  </a:srgbClr>
                </a:gs>
                <a:gs pos="100000">
                  <a:schemeClr val="bg1">
                    <a:alpha val="0"/>
                  </a:schemeClr>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8451" name="图片 9"/>
            <p:cNvPicPr>
              <a:picLocks noChangeAspect="1"/>
            </p:cNvPicPr>
            <p:nvPr/>
          </p:nvPicPr>
          <p:blipFill>
            <a:blip r:embed="rId1"/>
            <a:stretch>
              <a:fillRect/>
            </a:stretch>
          </p:blipFill>
          <p:spPr>
            <a:xfrm flipH="1">
              <a:off x="523692" y="1433130"/>
              <a:ext cx="1724208" cy="1671641"/>
            </a:xfrm>
            <a:prstGeom prst="rect">
              <a:avLst/>
            </a:prstGeom>
            <a:noFill/>
            <a:ln w="9525">
              <a:noFill/>
            </a:ln>
          </p:spPr>
        </p:pic>
        <p:sp>
          <p:nvSpPr>
            <p:cNvPr id="18452" name="矩形 10"/>
            <p:cNvSpPr/>
            <p:nvPr/>
          </p:nvSpPr>
          <p:spPr>
            <a:xfrm>
              <a:off x="2283416" y="1627980"/>
              <a:ext cx="3380784" cy="721544"/>
            </a:xfrm>
            <a:prstGeom prst="rect">
              <a:avLst/>
            </a:prstGeom>
            <a:noFill/>
            <a:ln w="9525">
              <a:noFill/>
            </a:ln>
          </p:spPr>
          <p:txBody>
            <a:bodyPr>
              <a:spAutoFit/>
            </a:bodyPr>
            <a:p>
              <a:pPr>
                <a:lnSpc>
                  <a:spcPct val="125000"/>
                </a:lnSpc>
              </a:pPr>
              <a:r>
                <a:rPr lang="zh-CN" altLang="en-US" sz="3600" b="1" dirty="0">
                  <a:latin typeface="微软雅黑" panose="020B0503020204020204" pitchFamily="34" charset="-122"/>
                  <a:ea typeface="微软雅黑" panose="020B0503020204020204" pitchFamily="34" charset="-122"/>
                </a:rPr>
                <a:t>多学一招：</a:t>
              </a:r>
              <a:endParaRPr lang="zh-CN" altLang="en-US" sz="3600" b="1" dirty="0">
                <a:latin typeface="微软雅黑" panose="020B0503020204020204" pitchFamily="34" charset="-122"/>
                <a:ea typeface="微软雅黑" panose="020B0503020204020204" pitchFamily="34" charset="-122"/>
              </a:endParaRPr>
            </a:p>
          </p:txBody>
        </p:sp>
        <p:sp>
          <p:nvSpPr>
            <p:cNvPr id="18453" name="矩形 11"/>
            <p:cNvSpPr/>
            <p:nvPr/>
          </p:nvSpPr>
          <p:spPr>
            <a:xfrm>
              <a:off x="2325420" y="2367549"/>
              <a:ext cx="2492761" cy="441917"/>
            </a:xfrm>
            <a:prstGeom prst="rect">
              <a:avLst/>
            </a:prstGeom>
            <a:noFill/>
            <a:ln w="9525">
              <a:noFill/>
            </a:ln>
          </p:spPr>
          <p:txBody>
            <a:bodyPr wrap="none">
              <a:spAutoFit/>
            </a:bodyPr>
            <a:p>
              <a:pPr>
                <a:lnSpc>
                  <a:spcPct val="125000"/>
                </a:lnSpc>
              </a:pPr>
              <a:r>
                <a:rPr lang="zh-CN" altLang="en-US" sz="2000" b="1" dirty="0">
                  <a:solidFill>
                    <a:srgbClr val="1369B2"/>
                  </a:solidFill>
                  <a:latin typeface="微软雅黑" panose="020B0503020204020204" pitchFamily="34" charset="-122"/>
                  <a:ea typeface="微软雅黑" panose="020B0503020204020204" pitchFamily="34" charset="-122"/>
                </a:rPr>
                <a:t>为什么要有单标签？</a:t>
              </a:r>
              <a:endParaRPr lang="zh-CN" altLang="en-US" sz="2000" b="1" dirty="0">
                <a:solidFill>
                  <a:srgbClr val="1369B2"/>
                </a:solidFill>
                <a:latin typeface="微软雅黑" panose="020B0503020204020204" pitchFamily="34" charset="-122"/>
                <a:ea typeface="微软雅黑" panose="020B0503020204020204" pitchFamily="34" charset="-122"/>
              </a:endParaRPr>
            </a:p>
          </p:txBody>
        </p:sp>
      </p:grpSp>
      <p:grpSp>
        <p:nvGrpSpPr>
          <p:cNvPr id="18439" name="组合 8"/>
          <p:cNvGrpSpPr/>
          <p:nvPr/>
        </p:nvGrpSpPr>
        <p:grpSpPr>
          <a:xfrm>
            <a:off x="795338" y="3763963"/>
            <a:ext cx="7097712" cy="2413000"/>
            <a:chOff x="1172238" y="3768897"/>
            <a:chExt cx="5022928" cy="2412363"/>
          </a:xfrm>
        </p:grpSpPr>
        <p:sp>
          <p:nvSpPr>
            <p:cNvPr id="18446" name="TextBox 50"/>
            <p:cNvSpPr txBox="1"/>
            <p:nvPr/>
          </p:nvSpPr>
          <p:spPr>
            <a:xfrm>
              <a:off x="1172238" y="4148109"/>
              <a:ext cx="4952151" cy="1992711"/>
            </a:xfrm>
            <a:prstGeom prst="rect">
              <a:avLst/>
            </a:prstGeom>
            <a:noFill/>
            <a:ln w="9525">
              <a:noFill/>
            </a:ln>
          </p:spPr>
          <p:txBody>
            <a:bodyPr>
              <a:spAutoFit/>
            </a:bodyPr>
            <a:p>
              <a:pPr algn="just" eaLnBrk="1" hangingPunct="1">
                <a:lnSpc>
                  <a:spcPct val="150000"/>
                </a:lnSpc>
              </a:pPr>
              <a:r>
                <a:rPr lang="en-US" altLang="zh-CN" sz="1400" dirty="0">
                  <a:latin typeface="微软雅黑" panose="020B0503020204020204" pitchFamily="34" charset="-122"/>
                  <a:ea typeface="微软雅黑" panose="020B0503020204020204" pitchFamily="34" charset="-122"/>
                </a:rPr>
                <a:t>HTML</a:t>
              </a:r>
              <a:r>
                <a:rPr lang="zh-CN" altLang="en-US" sz="1400" dirty="0">
                  <a:latin typeface="微软雅黑" panose="020B0503020204020204" pitchFamily="34" charset="-122"/>
                  <a:ea typeface="微软雅黑" panose="020B0503020204020204" pitchFamily="34" charset="-122"/>
                </a:rPr>
                <a:t>标签的作用原理就是选择网页内容，从而进行描述，也就是说需要描述哪个元素，就选择哪个元素，所以才会有双标签的出现，用于定义标签作用的开始与结束。而单标签本身就可以描述一个功能，不需要选择。例如，水平线标签</a:t>
              </a:r>
              <a:r>
                <a:rPr lang="en-US" altLang="zh-CN" sz="1400" dirty="0">
                  <a:latin typeface="微软雅黑" panose="020B0503020204020204" pitchFamily="34" charset="-122"/>
                  <a:ea typeface="微软雅黑" panose="020B0503020204020204" pitchFamily="34" charset="-122"/>
                </a:rPr>
                <a:t>&lt;hr /&gt;,</a:t>
              </a:r>
              <a:r>
                <a:rPr lang="zh-CN" altLang="en-US" sz="1400" dirty="0">
                  <a:latin typeface="微软雅黑" panose="020B0503020204020204" pitchFamily="34" charset="-122"/>
                  <a:ea typeface="微软雅黑" panose="020B0503020204020204" pitchFamily="34" charset="-122"/>
                </a:rPr>
                <a:t>按照双标签的语法，它应该写成“</a:t>
              </a:r>
              <a:r>
                <a:rPr lang="en-US" altLang="zh-CN" sz="1400" dirty="0">
                  <a:latin typeface="微软雅黑" panose="020B0503020204020204" pitchFamily="34" charset="-122"/>
                  <a:ea typeface="微软雅黑" panose="020B0503020204020204" pitchFamily="34" charset="-122"/>
                </a:rPr>
                <a:t>&lt;hr&gt;&lt;/hr&gt;”</a:t>
              </a:r>
              <a:r>
                <a:rPr lang="zh-CN" altLang="en-US" sz="1400" dirty="0">
                  <a:latin typeface="微软雅黑" panose="020B0503020204020204" pitchFamily="34" charset="-122"/>
                  <a:ea typeface="微软雅黑" panose="020B0503020204020204" pitchFamily="34" charset="-122"/>
                </a:rPr>
                <a:t>，但是水平线标签不需要选择，本身就代表一条水平线，此时写成双标签就显得有点多余，但是又不能没有结束符号，所以在标签名称后面加一个关闭符，即</a:t>
              </a:r>
              <a:r>
                <a:rPr lang="en-US" altLang="zh-CN" sz="1400" dirty="0">
                  <a:latin typeface="微软雅黑" panose="020B0503020204020204" pitchFamily="34" charset="-122"/>
                  <a:ea typeface="微软雅黑" panose="020B0503020204020204" pitchFamily="34" charset="-122"/>
                </a:rPr>
                <a:t>&lt;</a:t>
              </a:r>
              <a:r>
                <a:rPr lang="zh-CN" altLang="en-US" sz="1400" dirty="0">
                  <a:latin typeface="微软雅黑" panose="020B0503020204020204" pitchFamily="34" charset="-122"/>
                  <a:ea typeface="微软雅黑" panose="020B0503020204020204" pitchFamily="34" charset="-122"/>
                </a:rPr>
                <a:t>标签名 </a:t>
              </a:r>
              <a:r>
                <a:rPr lang="en-US" altLang="zh-CN" sz="1400" dirty="0">
                  <a:latin typeface="微软雅黑" panose="020B0503020204020204" pitchFamily="34" charset="-122"/>
                  <a:ea typeface="微软雅黑" panose="020B0503020204020204" pitchFamily="34" charset="-122"/>
                </a:rPr>
                <a:t>/&gt;</a:t>
              </a:r>
              <a:r>
                <a:rPr lang="zh-CN" altLang="en-US" sz="1400" dirty="0">
                  <a:latin typeface="微软雅黑" panose="020B0503020204020204" pitchFamily="34" charset="-122"/>
                  <a:ea typeface="微软雅黑" panose="020B0503020204020204" pitchFamily="34" charset="-122"/>
                </a:rPr>
                <a:t>。</a:t>
              </a:r>
              <a:endParaRPr lang="zh-CN" altLang="zh-CN" sz="1400" dirty="0">
                <a:latin typeface="微软雅黑" panose="020B0503020204020204" pitchFamily="34" charset="-122"/>
                <a:ea typeface="微软雅黑" panose="020B0503020204020204" pitchFamily="34" charset="-122"/>
              </a:endParaRPr>
            </a:p>
          </p:txBody>
        </p:sp>
        <p:cxnSp>
          <p:nvCxnSpPr>
            <p:cNvPr id="17" name="直接连接符 16"/>
            <p:cNvCxnSpPr/>
            <p:nvPr/>
          </p:nvCxnSpPr>
          <p:spPr>
            <a:xfrm>
              <a:off x="1241892" y="3952998"/>
              <a:ext cx="4882498" cy="19045"/>
            </a:xfrm>
            <a:prstGeom prst="line">
              <a:avLst/>
            </a:prstGeom>
            <a:ln>
              <a:solidFill>
                <a:srgbClr val="0070C0"/>
              </a:solidFill>
            </a:ln>
          </p:spPr>
          <p:style>
            <a:lnRef idx="1">
              <a:schemeClr val="accent6"/>
            </a:lnRef>
            <a:fillRef idx="0">
              <a:schemeClr val="accent6"/>
            </a:fillRef>
            <a:effectRef idx="0">
              <a:schemeClr val="accent6"/>
            </a:effectRef>
            <a:fontRef idx="minor">
              <a:schemeClr val="tx1"/>
            </a:fontRef>
          </p:style>
        </p:cxnSp>
        <p:sp>
          <p:nvSpPr>
            <p:cNvPr id="18448" name="矩形 41"/>
            <p:cNvSpPr/>
            <p:nvPr/>
          </p:nvSpPr>
          <p:spPr>
            <a:xfrm>
              <a:off x="3309418" y="3768897"/>
              <a:ext cx="936103" cy="369332"/>
            </a:xfrm>
            <a:prstGeom prst="rect">
              <a:avLst/>
            </a:prstGeom>
            <a:solidFill>
              <a:schemeClr val="bg1"/>
            </a:solidFill>
            <a:ln w="9525" cap="flat" cmpd="sng">
              <a:solidFill>
                <a:srgbClr val="0070C0"/>
              </a:solidFill>
              <a:prstDash val="solid"/>
              <a:miter/>
              <a:headEnd type="none" w="med" len="med"/>
              <a:tailEnd type="none" w="med" len="med"/>
            </a:ln>
          </p:spPr>
          <p:txBody>
            <a:bodyPr anchor="ctr" anchorCtr="1">
              <a:spAutoFit/>
            </a:bodyPr>
            <a:p>
              <a:pPr algn="ctr"/>
              <a:r>
                <a:rPr lang="en-US" altLang="zh-CN" dirty="0">
                  <a:solidFill>
                    <a:srgbClr val="0070C0"/>
                  </a:solidFill>
                  <a:latin typeface="微软雅黑" panose="020B0503020204020204" pitchFamily="34" charset="-122"/>
                  <a:ea typeface="微软雅黑" panose="020B0503020204020204" pitchFamily="34" charset="-122"/>
                </a:rPr>
                <a:t>【</a:t>
              </a:r>
              <a:r>
                <a:rPr lang="zh-CN" altLang="en-US" dirty="0">
                  <a:solidFill>
                    <a:srgbClr val="0070C0"/>
                  </a:solidFill>
                  <a:latin typeface="微软雅黑" panose="020B0503020204020204" pitchFamily="34" charset="-122"/>
                  <a:ea typeface="微软雅黑" panose="020B0503020204020204" pitchFamily="34" charset="-122"/>
                </a:rPr>
                <a:t>总结</a:t>
              </a:r>
              <a:r>
                <a:rPr lang="en-US" altLang="zh-CN" dirty="0">
                  <a:solidFill>
                    <a:srgbClr val="0070C0"/>
                  </a:solidFill>
                  <a:latin typeface="微软雅黑" panose="020B0503020204020204" pitchFamily="34" charset="-122"/>
                  <a:ea typeface="微软雅黑" panose="020B0503020204020204" pitchFamily="34" charset="-122"/>
                </a:rPr>
                <a:t>】</a:t>
              </a:r>
              <a:endParaRPr lang="zh-CN" altLang="en-US" dirty="0">
                <a:solidFill>
                  <a:srgbClr val="0070C0"/>
                </a:solidFill>
                <a:latin typeface="Arial" panose="020B0604020202020204" pitchFamily="34" charset="0"/>
              </a:endParaRPr>
            </a:p>
          </p:txBody>
        </p:sp>
        <p:cxnSp>
          <p:nvCxnSpPr>
            <p:cNvPr id="19" name="直接连接符 18"/>
            <p:cNvCxnSpPr/>
            <p:nvPr/>
          </p:nvCxnSpPr>
          <p:spPr>
            <a:xfrm>
              <a:off x="1241892" y="6181260"/>
              <a:ext cx="4953274" cy="0"/>
            </a:xfrm>
            <a:prstGeom prst="line">
              <a:avLst/>
            </a:prstGeom>
            <a:ln>
              <a:solidFill>
                <a:srgbClr val="0070C0"/>
              </a:solidFill>
            </a:ln>
          </p:spPr>
          <p:style>
            <a:lnRef idx="1">
              <a:schemeClr val="accent6"/>
            </a:lnRef>
            <a:fillRef idx="0">
              <a:schemeClr val="accent6"/>
            </a:fillRef>
            <a:effectRef idx="0">
              <a:schemeClr val="accent6"/>
            </a:effectRef>
            <a:fontRef idx="minor">
              <a:schemeClr val="tx1"/>
            </a:fontRef>
          </p:style>
        </p:cxnSp>
      </p:grpSp>
      <p:grpSp>
        <p:nvGrpSpPr>
          <p:cNvPr id="18440" name="组合 2"/>
          <p:cNvGrpSpPr/>
          <p:nvPr/>
        </p:nvGrpSpPr>
        <p:grpSpPr>
          <a:xfrm>
            <a:off x="0" y="969963"/>
            <a:ext cx="9144000" cy="1028700"/>
            <a:chOff x="0" y="969484"/>
            <a:chExt cx="9144000" cy="1029179"/>
          </a:xfrm>
        </p:grpSpPr>
        <p:sp>
          <p:nvSpPr>
            <p:cNvPr id="21" name="矩形 20"/>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8444" name="Picture 2" descr="C:\Documents and Settings\Administrator\桌面\小人.png"/>
            <p:cNvPicPr>
              <a:picLocks noChangeAspect="1"/>
            </p:cNvPicPr>
            <p:nvPr/>
          </p:nvPicPr>
          <p:blipFill>
            <a:blip r:embed="rId2"/>
            <a:stretch>
              <a:fillRect/>
            </a:stretch>
          </p:blipFill>
          <p:spPr>
            <a:xfrm>
              <a:off x="492125" y="969963"/>
              <a:ext cx="1323975" cy="1028700"/>
            </a:xfrm>
            <a:prstGeom prst="rect">
              <a:avLst/>
            </a:prstGeom>
            <a:noFill/>
            <a:ln w="9525">
              <a:noFill/>
            </a:ln>
          </p:spPr>
        </p:pic>
        <p:sp>
          <p:nvSpPr>
            <p:cNvPr id="23" name="矩形 22"/>
            <p:cNvSpPr/>
            <p:nvPr/>
          </p:nvSpPr>
          <p:spPr>
            <a:xfrm>
              <a:off x="1755775" y="1142602"/>
              <a:ext cx="2841625"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2.3.1 </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标签的分类</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9"/>
                                        </p:tgtEl>
                                        <p:attrNameLst>
                                          <p:attrName>style.visibility</p:attrName>
                                        </p:attrNameLst>
                                      </p:cBhvr>
                                      <p:to>
                                        <p:strVal val="visible"/>
                                      </p:to>
                                    </p:set>
                                    <p:animEffect transition="in" filter="fade">
                                      <p:cBhvr>
                                        <p:cTn id="12" dur="50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rcRect t="11765"/>
          <a:stretch>
            <a:fillRect/>
          </a:stretch>
        </p:blipFill>
        <p:spPr>
          <a:xfrm>
            <a:off x="1101725" y="2593975"/>
            <a:ext cx="6877050" cy="2857500"/>
          </a:xfrm>
          <a:prstGeom prst="rect">
            <a:avLst/>
          </a:prstGeom>
        </p:spPr>
      </p:pic>
      <p:sp>
        <p:nvSpPr>
          <p:cNvPr id="15" name="矩形 14"/>
          <p:cNvSpPr/>
          <p:nvPr/>
        </p:nvSpPr>
        <p:spPr>
          <a:xfrm>
            <a:off x="1035050" y="1079500"/>
            <a:ext cx="2841625" cy="461963"/>
          </a:xfrm>
          <a:prstGeom prst="rect">
            <a:avLst/>
          </a:prstGeom>
        </p:spPr>
        <p:txBody>
          <a:bodyPr wrap="none">
            <a:spAutoFit/>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2.3.2 </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标签的关系</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499235" y="1704340"/>
            <a:ext cx="5262880" cy="337185"/>
          </a:xfrm>
          <a:prstGeom prst="rect">
            <a:avLst/>
          </a:prstGeom>
          <a:noFill/>
        </p:spPr>
        <p:txBody>
          <a:bodyPr wrap="none" rtlCol="0">
            <a:spAutoFit/>
          </a:bodyPr>
          <a:p>
            <a:r>
              <a:rPr lang="zh-CN" altLang="en-US" sz="1600">
                <a:latin typeface="微软雅黑" panose="020B0503020204020204" pitchFamily="34" charset="-122"/>
                <a:ea typeface="微软雅黑" panose="020B0503020204020204" pitchFamily="34" charset="-122"/>
              </a:rPr>
              <a:t>标签的关系可以分为两类：包含（嵌套）关系，并列关系</a:t>
            </a:r>
            <a:endParaRPr lang="zh-CN" altLang="en-US" sz="1600">
              <a:latin typeface="微软雅黑" panose="020B0503020204020204" pitchFamily="34" charset="-122"/>
              <a:ea typeface="微软雅黑" panose="020B0503020204020204" pitchFamily="3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19459"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2.3 </a:t>
            </a:r>
            <a:r>
              <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标签概述</a:t>
            </a:r>
            <a:endPar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9460" name="Rectangle 10"/>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19461" name="Rectangle 1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grpSp>
        <p:nvGrpSpPr>
          <p:cNvPr id="19462" name="组合 5"/>
          <p:cNvGrpSpPr/>
          <p:nvPr/>
        </p:nvGrpSpPr>
        <p:grpSpPr>
          <a:xfrm>
            <a:off x="666750" y="1955800"/>
            <a:ext cx="1905000" cy="371475"/>
            <a:chOff x="873108" y="2314575"/>
            <a:chExt cx="1904833" cy="371680"/>
          </a:xfrm>
        </p:grpSpPr>
        <p:sp>
          <p:nvSpPr>
            <p:cNvPr id="10" name="任意多边形 9"/>
            <p:cNvSpPr/>
            <p:nvPr/>
          </p:nvSpPr>
          <p:spPr bwMode="auto">
            <a:xfrm>
              <a:off x="873108" y="2314575"/>
              <a:ext cx="1904833" cy="371680"/>
            </a:xfrm>
            <a:custGeom>
              <a:avLst/>
              <a:gdLst>
                <a:gd name="connsiteX0" fmla="*/ 0 w 4267200"/>
                <a:gd name="connsiteY0" fmla="*/ 201820 h 1210897"/>
                <a:gd name="connsiteX1" fmla="*/ 201820 w 4267200"/>
                <a:gd name="connsiteY1" fmla="*/ 0 h 1210897"/>
                <a:gd name="connsiteX2" fmla="*/ 4065380 w 4267200"/>
                <a:gd name="connsiteY2" fmla="*/ 0 h 1210897"/>
                <a:gd name="connsiteX3" fmla="*/ 4267200 w 4267200"/>
                <a:gd name="connsiteY3" fmla="*/ 201820 h 1210897"/>
                <a:gd name="connsiteX4" fmla="*/ 4267200 w 4267200"/>
                <a:gd name="connsiteY4" fmla="*/ 1009077 h 1210897"/>
                <a:gd name="connsiteX5" fmla="*/ 4065380 w 4267200"/>
                <a:gd name="connsiteY5" fmla="*/ 1210897 h 1210897"/>
                <a:gd name="connsiteX6" fmla="*/ 201820 w 4267200"/>
                <a:gd name="connsiteY6" fmla="*/ 1210897 h 1210897"/>
                <a:gd name="connsiteX7" fmla="*/ 0 w 4267200"/>
                <a:gd name="connsiteY7" fmla="*/ 1009077 h 1210897"/>
                <a:gd name="connsiteX8" fmla="*/ 0 w 4267200"/>
                <a:gd name="connsiteY8" fmla="*/ 201820 h 121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1210897">
                  <a:moveTo>
                    <a:pt x="0" y="201820"/>
                  </a:moveTo>
                  <a:cubicBezTo>
                    <a:pt x="0" y="90358"/>
                    <a:pt x="90358" y="0"/>
                    <a:pt x="201820" y="0"/>
                  </a:cubicBezTo>
                  <a:lnTo>
                    <a:pt x="4065380" y="0"/>
                  </a:lnTo>
                  <a:cubicBezTo>
                    <a:pt x="4176842" y="0"/>
                    <a:pt x="4267200" y="90358"/>
                    <a:pt x="4267200" y="201820"/>
                  </a:cubicBezTo>
                  <a:lnTo>
                    <a:pt x="4267200" y="1009077"/>
                  </a:lnTo>
                  <a:cubicBezTo>
                    <a:pt x="4267200" y="1120539"/>
                    <a:pt x="4176842" y="1210897"/>
                    <a:pt x="4065380" y="1210897"/>
                  </a:cubicBezTo>
                  <a:lnTo>
                    <a:pt x="201820" y="1210897"/>
                  </a:lnTo>
                  <a:cubicBezTo>
                    <a:pt x="90358" y="1210897"/>
                    <a:pt x="0" y="1120539"/>
                    <a:pt x="0" y="1009077"/>
                  </a:cubicBezTo>
                  <a:lnTo>
                    <a:pt x="0" y="201820"/>
                  </a:lnTo>
                  <a:close/>
                </a:path>
              </a:pathLst>
            </a:custGeom>
            <a:solidFill>
              <a:srgbClr val="136AB1"/>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lIns="220401" tIns="59111" rIns="220401" bIns="59111" spcCol="1270" anchor="ctr"/>
            <a:lstStyle/>
            <a:p>
              <a:pPr marL="0" marR="0" lvl="0" indent="0" algn="l" defTabSz="2889250" rtl="0" eaLnBrk="0" fontAlgn="base" latinLnBrk="0" hangingPunct="0">
                <a:lnSpc>
                  <a:spcPct val="90000"/>
                </a:lnSpc>
                <a:spcBef>
                  <a:spcPct val="0"/>
                </a:spcBef>
                <a:spcAft>
                  <a:spcPct val="35000"/>
                </a:spcAft>
                <a:buClrTx/>
                <a:buSzTx/>
                <a:buFontTx/>
                <a:buNone/>
                <a:defRPr/>
              </a:pPr>
              <a:endParaRPr kumimoji="0" lang="zh-CN" altLang="en-US" sz="6500" b="0" i="0" u="none" strike="noStrike" kern="1200" cap="none" spc="0" normalizeH="0" baseline="0" noProof="0" dirty="0">
                <a:ln>
                  <a:noFill/>
                </a:ln>
                <a:solidFill>
                  <a:schemeClr val="lt1"/>
                </a:solidFill>
                <a:effectLst/>
                <a:uLnTx/>
                <a:uFillTx/>
                <a:latin typeface="+mn-lt"/>
                <a:ea typeface="+mn-ea"/>
                <a:cs typeface="+mn-cs"/>
              </a:endParaRPr>
            </a:p>
          </p:txBody>
        </p:sp>
        <p:sp>
          <p:nvSpPr>
            <p:cNvPr id="19483" name="矩形 75"/>
            <p:cNvSpPr/>
            <p:nvPr/>
          </p:nvSpPr>
          <p:spPr>
            <a:xfrm>
              <a:off x="895703" y="2335395"/>
              <a:ext cx="1827213" cy="338793"/>
            </a:xfrm>
            <a:prstGeom prst="rect">
              <a:avLst/>
            </a:prstGeom>
            <a:noFill/>
            <a:ln w="9525">
              <a:noFill/>
            </a:ln>
          </p:spPr>
          <p:txBody>
            <a:bodyPr>
              <a:spAutoFit/>
            </a:bodyPr>
            <a:p>
              <a:pPr algn="ctr"/>
              <a:r>
                <a:rPr lang="en-US" altLang="zh-CN" sz="1600" b="1" dirty="0">
                  <a:solidFill>
                    <a:schemeClr val="bg1"/>
                  </a:solidFill>
                  <a:latin typeface="微软雅黑" panose="020B0503020204020204" pitchFamily="34" charset="-122"/>
                  <a:ea typeface="微软雅黑" panose="020B0503020204020204" pitchFamily="34" charset="-122"/>
                </a:rPr>
                <a:t>1</a:t>
              </a:r>
              <a:r>
                <a:rPr lang="zh-CN" altLang="en-US" sz="1600" b="1" dirty="0">
                  <a:solidFill>
                    <a:schemeClr val="bg1"/>
                  </a:solidFill>
                  <a:latin typeface="微软雅黑" panose="020B0503020204020204" pitchFamily="34" charset="-122"/>
                  <a:ea typeface="微软雅黑" panose="020B0503020204020204" pitchFamily="34" charset="-122"/>
                </a:rPr>
                <a:t>、嵌套关系</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19463" name="组合 2"/>
          <p:cNvGrpSpPr/>
          <p:nvPr/>
        </p:nvGrpSpPr>
        <p:grpSpPr>
          <a:xfrm>
            <a:off x="0" y="969963"/>
            <a:ext cx="9144000" cy="1028700"/>
            <a:chOff x="0" y="969484"/>
            <a:chExt cx="9144000" cy="1029179"/>
          </a:xfrm>
        </p:grpSpPr>
        <p:sp>
          <p:nvSpPr>
            <p:cNvPr id="13" name="矩形 12"/>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9478"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15" name="矩形 14"/>
            <p:cNvSpPr/>
            <p:nvPr/>
          </p:nvSpPr>
          <p:spPr>
            <a:xfrm>
              <a:off x="1755775" y="1142602"/>
              <a:ext cx="2841625"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2.3.2 </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标签的关系</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sp>
        <p:nvSpPr>
          <p:cNvPr id="2" name="文本框 1"/>
          <p:cNvSpPr txBox="1"/>
          <p:nvPr/>
        </p:nvSpPr>
        <p:spPr>
          <a:xfrm>
            <a:off x="386715" y="2520950"/>
            <a:ext cx="8430260" cy="2799715"/>
          </a:xfrm>
          <a:prstGeom prst="rect">
            <a:avLst/>
          </a:prstGeom>
          <a:noFill/>
        </p:spPr>
        <p:txBody>
          <a:bodyPr wrap="square" rtlCol="0" anchor="t">
            <a:spAutoFit/>
          </a:bodyPr>
          <a:p>
            <a:r>
              <a:rPr lang="zh-CN" altLang="en-US" sz="1600"/>
              <a:t>嵌套关系也称为包含关系，父子关系，可以简单理解为一个双标签里面有包含了其他的标签。例如，在HTML5的结构代码中，&lt;html&gt;标签和&lt;head&gt;标签（或body标签）就是嵌套关系，具体代码如下所示。</a:t>
            </a:r>
            <a:endParaRPr lang="zh-CN" altLang="en-US" sz="1600"/>
          </a:p>
          <a:p>
            <a:r>
              <a:rPr lang="zh-CN" altLang="en-US" sz="1600"/>
              <a:t>&lt;html&gt;</a:t>
            </a:r>
            <a:endParaRPr lang="zh-CN" altLang="en-US" sz="1600"/>
          </a:p>
          <a:p>
            <a:r>
              <a:rPr lang="zh-CN" altLang="en-US" sz="1600"/>
              <a:t>    &lt;head&gt;</a:t>
            </a:r>
            <a:endParaRPr lang="zh-CN" altLang="en-US" sz="1600"/>
          </a:p>
          <a:p>
            <a:r>
              <a:rPr lang="zh-CN" altLang="en-US" sz="1600"/>
              <a:t>    &lt;/head&gt;</a:t>
            </a:r>
            <a:endParaRPr lang="zh-CN" altLang="en-US" sz="1600"/>
          </a:p>
          <a:p>
            <a:r>
              <a:rPr lang="zh-CN" altLang="en-US" sz="1600"/>
              <a:t>    &lt;body&gt;</a:t>
            </a:r>
            <a:endParaRPr lang="zh-CN" altLang="en-US" sz="1600"/>
          </a:p>
          <a:p>
            <a:r>
              <a:rPr lang="zh-CN" altLang="en-US" sz="1600"/>
              <a:t>    &lt;/body&gt;</a:t>
            </a:r>
            <a:endParaRPr lang="zh-CN" altLang="en-US" sz="1600"/>
          </a:p>
          <a:p>
            <a:r>
              <a:rPr lang="zh-CN" altLang="en-US" sz="1600"/>
              <a:t>&lt;/html&gt;</a:t>
            </a:r>
            <a:endParaRPr lang="zh-CN" altLang="en-US" sz="1600"/>
          </a:p>
          <a:p>
            <a:r>
              <a:rPr lang="zh-CN" altLang="en-US" sz="1600"/>
              <a:t>需要注意的是，在标签的嵌套过程中，必须先结束最靠近内容的标签，再按照由内到外的顺序依次关闭标签。</a:t>
            </a:r>
            <a:endParaRPr lang="zh-CN" altLang="en-US" sz="1600"/>
          </a:p>
        </p:txBody>
      </p:sp>
      <p:sp>
        <p:nvSpPr>
          <p:cNvPr id="3" name="文本框 2"/>
          <p:cNvSpPr txBox="1"/>
          <p:nvPr/>
        </p:nvSpPr>
        <p:spPr>
          <a:xfrm>
            <a:off x="386715" y="5482590"/>
            <a:ext cx="7500620" cy="583565"/>
          </a:xfrm>
          <a:prstGeom prst="rect">
            <a:avLst/>
          </a:prstGeom>
          <a:noFill/>
        </p:spPr>
        <p:txBody>
          <a:bodyPr wrap="square" rtlCol="0" anchor="t">
            <a:spAutoFit/>
          </a:bodyPr>
          <a:p>
            <a:r>
              <a:rPr lang="zh-CN" altLang="en-US" sz="1600">
                <a:latin typeface="微软雅黑" panose="020B0503020204020204" pitchFamily="34" charset="-122"/>
                <a:ea typeface="微软雅黑" panose="020B0503020204020204" pitchFamily="34" charset="-122"/>
                <a:cs typeface="微软雅黑" panose="020B0503020204020204" pitchFamily="34" charset="-122"/>
              </a:rPr>
              <a:t>在嵌套关系的标签中，我们通常把最外层的标签称之为“父级标签”，里面的标签称为“子级标签”。只有双标签才能作为“父级标签”。</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0482" name="组合 24"/>
          <p:cNvGrpSpPr/>
          <p:nvPr/>
        </p:nvGrpSpPr>
        <p:grpSpPr>
          <a:xfrm>
            <a:off x="469900" y="1955800"/>
            <a:ext cx="8020050" cy="1724025"/>
            <a:chOff x="676275" y="2314575"/>
            <a:chExt cx="8019346" cy="1725680"/>
          </a:xfrm>
        </p:grpSpPr>
        <p:sp>
          <p:nvSpPr>
            <p:cNvPr id="26" name="矩形 25"/>
            <p:cNvSpPr/>
            <p:nvPr/>
          </p:nvSpPr>
          <p:spPr bwMode="auto">
            <a:xfrm>
              <a:off x="676275" y="2538628"/>
              <a:ext cx="8019346" cy="1501627"/>
            </a:xfrm>
            <a:prstGeom prst="rect">
              <a:avLst/>
            </a:prstGeom>
            <a:ln w="9525">
              <a:solidFill>
                <a:schemeClr val="bg2">
                  <a:lumMod val="50000"/>
                </a:schemeClr>
              </a:solidFill>
            </a:ln>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495" name="矩形 29"/>
            <p:cNvSpPr/>
            <p:nvPr/>
          </p:nvSpPr>
          <p:spPr>
            <a:xfrm>
              <a:off x="854075" y="2752258"/>
              <a:ext cx="7660923" cy="1200031"/>
            </a:xfrm>
            <a:prstGeom prst="rect">
              <a:avLst/>
            </a:prstGeom>
            <a:noFill/>
            <a:ln w="9525">
              <a:noFill/>
            </a:ln>
          </p:spPr>
          <p:txBody>
            <a:bodyPr>
              <a:spAutoFit/>
            </a:bodyPr>
            <a:p>
              <a:pPr algn="just" eaLnBrk="1">
                <a:lnSpc>
                  <a:spcPct val="150000"/>
                </a:lnSpc>
              </a:pPr>
              <a:r>
                <a:rPr lang="zh-CN" altLang="en-US" sz="1600" dirty="0">
                  <a:latin typeface="微软雅黑" panose="020B0503020204020204" pitchFamily="34" charset="-122"/>
                  <a:ea typeface="微软雅黑" panose="020B0503020204020204" pitchFamily="34" charset="-122"/>
                </a:rPr>
                <a:t>并列关系也称为兄弟关系，就是两个标签处于同一级别，并且没有包含关系。</a:t>
              </a:r>
              <a:endParaRPr lang="zh-CN" altLang="en-US" sz="1600" dirty="0">
                <a:latin typeface="微软雅黑" panose="020B0503020204020204" pitchFamily="34" charset="-122"/>
                <a:ea typeface="微软雅黑" panose="020B0503020204020204" pitchFamily="34" charset="-122"/>
              </a:endParaRPr>
            </a:p>
            <a:p>
              <a:pPr algn="just" eaLnBrk="1">
                <a:lnSpc>
                  <a:spcPct val="150000"/>
                </a:lnSpc>
              </a:pPr>
              <a:r>
                <a:rPr lang="zh-CN" altLang="en-US" sz="1600" dirty="0">
                  <a:latin typeface="微软雅黑" panose="020B0503020204020204" pitchFamily="34" charset="-122"/>
                  <a:ea typeface="微软雅黑" panose="020B0503020204020204" pitchFamily="34" charset="-122"/>
                </a:rPr>
                <a:t>例如在</a:t>
              </a:r>
              <a:r>
                <a:rPr lang="en-US" altLang="zh-CN" sz="1600" dirty="0">
                  <a:latin typeface="微软雅黑" panose="020B0503020204020204" pitchFamily="34" charset="-122"/>
                  <a:ea typeface="微软雅黑" panose="020B0503020204020204" pitchFamily="34" charset="-122"/>
                </a:rPr>
                <a:t>HTML5</a:t>
              </a:r>
              <a:r>
                <a:rPr lang="zh-CN" altLang="en-US" sz="1600" dirty="0">
                  <a:latin typeface="微软雅黑" panose="020B0503020204020204" pitchFamily="34" charset="-122"/>
                  <a:ea typeface="微软雅黑" panose="020B0503020204020204" pitchFamily="34" charset="-122"/>
                </a:rPr>
                <a:t>的结构代码中，</a:t>
              </a:r>
              <a:r>
                <a:rPr lang="en-US" altLang="zh-CN" sz="1600" dirty="0">
                  <a:latin typeface="微软雅黑" panose="020B0503020204020204" pitchFamily="34" charset="-122"/>
                  <a:ea typeface="微软雅黑" panose="020B0503020204020204" pitchFamily="34" charset="-122"/>
                </a:rPr>
                <a:t>&lt;head&gt;</a:t>
              </a:r>
              <a:r>
                <a:rPr lang="zh-CN" altLang="en-US" sz="1600" dirty="0">
                  <a:latin typeface="微软雅黑" panose="020B0503020204020204" pitchFamily="34" charset="-122"/>
                  <a:ea typeface="微软雅黑" panose="020B0503020204020204" pitchFamily="34" charset="-122"/>
                </a:rPr>
                <a:t>标签和</a:t>
              </a:r>
              <a:r>
                <a:rPr lang="en-US" altLang="zh-CN" sz="1600" dirty="0">
                  <a:latin typeface="微软雅黑" panose="020B0503020204020204" pitchFamily="34" charset="-122"/>
                  <a:ea typeface="微软雅黑" panose="020B0503020204020204" pitchFamily="34" charset="-122"/>
                </a:rPr>
                <a:t>&lt;body&gt;</a:t>
              </a:r>
              <a:r>
                <a:rPr lang="zh-CN" altLang="en-US" sz="1600" dirty="0">
                  <a:latin typeface="微软雅黑" panose="020B0503020204020204" pitchFamily="34" charset="-122"/>
                  <a:ea typeface="微软雅黑" panose="020B0503020204020204" pitchFamily="34" charset="-122"/>
                </a:rPr>
                <a:t>标签就是并列关系。</a:t>
              </a:r>
              <a:endParaRPr lang="zh-CN" altLang="en-US" sz="1600" dirty="0">
                <a:latin typeface="微软雅黑" panose="020B0503020204020204" pitchFamily="34" charset="-122"/>
                <a:ea typeface="微软雅黑" panose="020B0503020204020204" pitchFamily="34" charset="-122"/>
              </a:endParaRPr>
            </a:p>
            <a:p>
              <a:pPr algn="just" eaLnBrk="1">
                <a:lnSpc>
                  <a:spcPct val="150000"/>
                </a:lnSpc>
              </a:pPr>
              <a:r>
                <a:rPr lang="zh-CN" altLang="en-US" sz="1600" dirty="0">
                  <a:latin typeface="微软雅黑" panose="020B0503020204020204" pitchFamily="34" charset="-122"/>
                  <a:ea typeface="微软雅黑" panose="020B0503020204020204" pitchFamily="34" charset="-122"/>
                </a:rPr>
                <a:t>在</a:t>
              </a:r>
              <a:r>
                <a:rPr lang="en-US" altLang="zh-CN" sz="1600" dirty="0">
                  <a:latin typeface="微软雅黑" panose="020B0503020204020204" pitchFamily="34" charset="-122"/>
                  <a:ea typeface="微软雅黑" panose="020B0503020204020204" pitchFamily="34" charset="-122"/>
                </a:rPr>
                <a:t>HTML</a:t>
              </a:r>
              <a:r>
                <a:rPr lang="zh-CN" altLang="en-US" sz="1600" dirty="0">
                  <a:latin typeface="微软雅黑" panose="020B0503020204020204" pitchFamily="34" charset="-122"/>
                  <a:ea typeface="微软雅黑" panose="020B0503020204020204" pitchFamily="34" charset="-122"/>
                </a:rPr>
                <a:t>标签中，无论是单标签还是双标签，都可以拥有并列关系。</a:t>
              </a:r>
              <a:endParaRPr lang="zh-CN" altLang="zh-CN" sz="1600" dirty="0">
                <a:latin typeface="微软雅黑" panose="020B0503020204020204" pitchFamily="34" charset="-122"/>
                <a:ea typeface="微软雅黑" panose="020B0503020204020204" pitchFamily="34" charset="-122"/>
              </a:endParaRPr>
            </a:p>
          </p:txBody>
        </p:sp>
        <p:sp>
          <p:nvSpPr>
            <p:cNvPr id="28" name="任意多边形 27"/>
            <p:cNvSpPr/>
            <p:nvPr/>
          </p:nvSpPr>
          <p:spPr bwMode="auto">
            <a:xfrm>
              <a:off x="873108" y="2314575"/>
              <a:ext cx="1904833" cy="371832"/>
            </a:xfrm>
            <a:custGeom>
              <a:avLst/>
              <a:gdLst>
                <a:gd name="connsiteX0" fmla="*/ 0 w 4267200"/>
                <a:gd name="connsiteY0" fmla="*/ 201820 h 1210897"/>
                <a:gd name="connsiteX1" fmla="*/ 201820 w 4267200"/>
                <a:gd name="connsiteY1" fmla="*/ 0 h 1210897"/>
                <a:gd name="connsiteX2" fmla="*/ 4065380 w 4267200"/>
                <a:gd name="connsiteY2" fmla="*/ 0 h 1210897"/>
                <a:gd name="connsiteX3" fmla="*/ 4267200 w 4267200"/>
                <a:gd name="connsiteY3" fmla="*/ 201820 h 1210897"/>
                <a:gd name="connsiteX4" fmla="*/ 4267200 w 4267200"/>
                <a:gd name="connsiteY4" fmla="*/ 1009077 h 1210897"/>
                <a:gd name="connsiteX5" fmla="*/ 4065380 w 4267200"/>
                <a:gd name="connsiteY5" fmla="*/ 1210897 h 1210897"/>
                <a:gd name="connsiteX6" fmla="*/ 201820 w 4267200"/>
                <a:gd name="connsiteY6" fmla="*/ 1210897 h 1210897"/>
                <a:gd name="connsiteX7" fmla="*/ 0 w 4267200"/>
                <a:gd name="connsiteY7" fmla="*/ 1009077 h 1210897"/>
                <a:gd name="connsiteX8" fmla="*/ 0 w 4267200"/>
                <a:gd name="connsiteY8" fmla="*/ 201820 h 121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1210897">
                  <a:moveTo>
                    <a:pt x="0" y="201820"/>
                  </a:moveTo>
                  <a:cubicBezTo>
                    <a:pt x="0" y="90358"/>
                    <a:pt x="90358" y="0"/>
                    <a:pt x="201820" y="0"/>
                  </a:cubicBezTo>
                  <a:lnTo>
                    <a:pt x="4065380" y="0"/>
                  </a:lnTo>
                  <a:cubicBezTo>
                    <a:pt x="4176842" y="0"/>
                    <a:pt x="4267200" y="90358"/>
                    <a:pt x="4267200" y="201820"/>
                  </a:cubicBezTo>
                  <a:lnTo>
                    <a:pt x="4267200" y="1009077"/>
                  </a:lnTo>
                  <a:cubicBezTo>
                    <a:pt x="4267200" y="1120539"/>
                    <a:pt x="4176842" y="1210897"/>
                    <a:pt x="4065380" y="1210897"/>
                  </a:cubicBezTo>
                  <a:lnTo>
                    <a:pt x="201820" y="1210897"/>
                  </a:lnTo>
                  <a:cubicBezTo>
                    <a:pt x="90358" y="1210897"/>
                    <a:pt x="0" y="1120539"/>
                    <a:pt x="0" y="1009077"/>
                  </a:cubicBezTo>
                  <a:lnTo>
                    <a:pt x="0" y="201820"/>
                  </a:lnTo>
                  <a:close/>
                </a:path>
              </a:pathLst>
            </a:custGeom>
            <a:solidFill>
              <a:srgbClr val="136AB1"/>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lIns="220401" tIns="59111" rIns="220401" bIns="59111" spcCol="1270" anchor="ctr"/>
            <a:lstStyle/>
            <a:p>
              <a:pPr marL="0" marR="0" lvl="0" indent="0" algn="l" defTabSz="2889250" rtl="0" eaLnBrk="0" fontAlgn="base" latinLnBrk="0" hangingPunct="0">
                <a:lnSpc>
                  <a:spcPct val="90000"/>
                </a:lnSpc>
                <a:spcBef>
                  <a:spcPct val="0"/>
                </a:spcBef>
                <a:spcAft>
                  <a:spcPct val="35000"/>
                </a:spcAft>
                <a:buClrTx/>
                <a:buSzTx/>
                <a:buFontTx/>
                <a:buNone/>
                <a:defRPr/>
              </a:pPr>
              <a:endParaRPr kumimoji="0" lang="zh-CN" altLang="en-US" sz="6500" b="0" i="0" u="none" strike="noStrike" kern="1200" cap="none" spc="0" normalizeH="0" baseline="0" noProof="0" dirty="0">
                <a:ln>
                  <a:noFill/>
                </a:ln>
                <a:solidFill>
                  <a:schemeClr val="lt1"/>
                </a:solidFill>
                <a:effectLst/>
                <a:uLnTx/>
                <a:uFillTx/>
                <a:latin typeface="+mn-lt"/>
                <a:ea typeface="+mn-ea"/>
                <a:cs typeface="+mn-cs"/>
              </a:endParaRPr>
            </a:p>
          </p:txBody>
        </p:sp>
        <p:sp>
          <p:nvSpPr>
            <p:cNvPr id="20497" name="矩形 75"/>
            <p:cNvSpPr/>
            <p:nvPr/>
          </p:nvSpPr>
          <p:spPr>
            <a:xfrm>
              <a:off x="895703" y="2335395"/>
              <a:ext cx="1827213" cy="338793"/>
            </a:xfrm>
            <a:prstGeom prst="rect">
              <a:avLst/>
            </a:prstGeom>
            <a:noFill/>
            <a:ln w="9525">
              <a:noFill/>
            </a:ln>
          </p:spPr>
          <p:txBody>
            <a:bodyPr>
              <a:spAutoFit/>
            </a:bodyPr>
            <a:p>
              <a:pPr algn="ctr"/>
              <a:r>
                <a:rPr lang="en-US" altLang="zh-CN" sz="1600" b="1" dirty="0">
                  <a:solidFill>
                    <a:schemeClr val="bg1"/>
                  </a:solidFill>
                  <a:latin typeface="微软雅黑" panose="020B0503020204020204" pitchFamily="34" charset="-122"/>
                  <a:ea typeface="微软雅黑" panose="020B0503020204020204" pitchFamily="34" charset="-122"/>
                </a:rPr>
                <a:t>2</a:t>
              </a:r>
              <a:r>
                <a:rPr lang="zh-CN" altLang="en-US" sz="1600" b="1" dirty="0">
                  <a:solidFill>
                    <a:schemeClr val="bg1"/>
                  </a:solidFill>
                  <a:latin typeface="微软雅黑" panose="020B0503020204020204" pitchFamily="34" charset="-122"/>
                  <a:ea typeface="微软雅黑" panose="020B0503020204020204" pitchFamily="34" charset="-122"/>
                </a:rPr>
                <a:t>、并列关系</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sp>
        <p:nvSpPr>
          <p:cNvPr id="20483" name="Rectangle 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20484"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2.3 </a:t>
            </a:r>
            <a:r>
              <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标签概述</a:t>
            </a:r>
            <a:endPar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0485" name="Rectangle 10"/>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20486" name="Rectangle 1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grpSp>
        <p:nvGrpSpPr>
          <p:cNvPr id="20487" name="组合 2"/>
          <p:cNvGrpSpPr/>
          <p:nvPr/>
        </p:nvGrpSpPr>
        <p:grpSpPr>
          <a:xfrm>
            <a:off x="0" y="969963"/>
            <a:ext cx="9144000" cy="1028700"/>
            <a:chOff x="0" y="969484"/>
            <a:chExt cx="9144000" cy="1029179"/>
          </a:xfrm>
        </p:grpSpPr>
        <p:sp>
          <p:nvSpPr>
            <p:cNvPr id="11" name="矩形 10"/>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0492"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13" name="矩形 12"/>
            <p:cNvSpPr/>
            <p:nvPr/>
          </p:nvSpPr>
          <p:spPr>
            <a:xfrm>
              <a:off x="1755775" y="1142602"/>
              <a:ext cx="2841625"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2.3.2 </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标签的关系</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sp>
        <p:nvSpPr>
          <p:cNvPr id="2" name="文本框 1"/>
          <p:cNvSpPr txBox="1"/>
          <p:nvPr/>
        </p:nvSpPr>
        <p:spPr>
          <a:xfrm>
            <a:off x="2000250" y="4144010"/>
            <a:ext cx="4572000" cy="1753235"/>
          </a:xfrm>
          <a:prstGeom prst="rect">
            <a:avLst/>
          </a:prstGeom>
          <a:noFill/>
        </p:spPr>
        <p:txBody>
          <a:bodyPr wrap="square" rtlCol="0" anchor="t">
            <a:spAutoFit/>
          </a:bodyPr>
          <a:p>
            <a:r>
              <a:rPr lang="zh-CN" altLang="en-US">
                <a:sym typeface="+mn-ea"/>
              </a:rPr>
              <a:t>&lt;html&gt;</a:t>
            </a:r>
            <a:endParaRPr lang="zh-CN" altLang="en-US"/>
          </a:p>
          <a:p>
            <a:r>
              <a:rPr lang="zh-CN" altLang="en-US">
                <a:sym typeface="+mn-ea"/>
              </a:rPr>
              <a:t>    &lt;head&gt;</a:t>
            </a:r>
            <a:endParaRPr lang="zh-CN" altLang="en-US"/>
          </a:p>
          <a:p>
            <a:r>
              <a:rPr lang="zh-CN" altLang="en-US">
                <a:sym typeface="+mn-ea"/>
              </a:rPr>
              <a:t>    &lt;/head&gt;</a:t>
            </a:r>
            <a:endParaRPr lang="zh-CN" altLang="en-US"/>
          </a:p>
          <a:p>
            <a:r>
              <a:rPr lang="zh-CN" altLang="en-US">
                <a:sym typeface="+mn-ea"/>
              </a:rPr>
              <a:t>    &lt;body&gt;</a:t>
            </a:r>
            <a:endParaRPr lang="zh-CN" altLang="en-US"/>
          </a:p>
          <a:p>
            <a:r>
              <a:rPr lang="zh-CN" altLang="en-US">
                <a:sym typeface="+mn-ea"/>
              </a:rPr>
              <a:t>    &lt;/body&gt;</a:t>
            </a:r>
            <a:endParaRPr lang="zh-CN" altLang="en-US"/>
          </a:p>
          <a:p>
            <a:r>
              <a:rPr lang="zh-CN" altLang="en-US">
                <a:sym typeface="+mn-ea"/>
              </a:rPr>
              <a:t>&lt;/html&gt;</a:t>
            </a:r>
            <a:endParaRPr lang="zh-CN"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21507"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2.3 </a:t>
            </a:r>
            <a:r>
              <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标签概述</a:t>
            </a:r>
            <a:endPar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1508" name="Rectangle 10"/>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21509" name="Rectangle 1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grpSp>
        <p:nvGrpSpPr>
          <p:cNvPr id="21510" name="组合 2"/>
          <p:cNvGrpSpPr/>
          <p:nvPr/>
        </p:nvGrpSpPr>
        <p:grpSpPr>
          <a:xfrm>
            <a:off x="0" y="969963"/>
            <a:ext cx="9144000" cy="1028700"/>
            <a:chOff x="0" y="969484"/>
            <a:chExt cx="9144000" cy="1029179"/>
          </a:xfrm>
        </p:grpSpPr>
        <p:sp>
          <p:nvSpPr>
            <p:cNvPr id="7" name="矩形 6"/>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1535"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10" name="矩形 9"/>
            <p:cNvSpPr/>
            <p:nvPr/>
          </p:nvSpPr>
          <p:spPr>
            <a:xfrm>
              <a:off x="1755775" y="1142602"/>
              <a:ext cx="2841625"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2.3.3 </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标签的属性</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grpSp>
        <p:nvGrpSpPr>
          <p:cNvPr id="11" name="组合 10"/>
          <p:cNvGrpSpPr/>
          <p:nvPr/>
        </p:nvGrpSpPr>
        <p:grpSpPr>
          <a:xfrm>
            <a:off x="1211263" y="2913063"/>
            <a:ext cx="2533650" cy="2533650"/>
            <a:chOff x="1210866" y="2597192"/>
            <a:chExt cx="2534080" cy="2534080"/>
          </a:xfrm>
        </p:grpSpPr>
        <p:sp>
          <p:nvSpPr>
            <p:cNvPr id="12" name="任意多边形 11"/>
            <p:cNvSpPr/>
            <p:nvPr/>
          </p:nvSpPr>
          <p:spPr>
            <a:xfrm>
              <a:off x="1210866" y="2597192"/>
              <a:ext cx="2534080" cy="2534080"/>
            </a:xfrm>
            <a:custGeom>
              <a:avLst/>
              <a:gdLst>
                <a:gd name="connsiteX0" fmla="*/ 0 w 2825311"/>
                <a:gd name="connsiteY0" fmla="*/ 1412656 h 2825311"/>
                <a:gd name="connsiteX1" fmla="*/ 1412656 w 2825311"/>
                <a:gd name="connsiteY1" fmla="*/ 0 h 2825311"/>
                <a:gd name="connsiteX2" fmla="*/ 2825312 w 2825311"/>
                <a:gd name="connsiteY2" fmla="*/ 1412656 h 2825311"/>
                <a:gd name="connsiteX3" fmla="*/ 1412656 w 2825311"/>
                <a:gd name="connsiteY3" fmla="*/ 2825312 h 2825311"/>
                <a:gd name="connsiteX4" fmla="*/ 0 w 2825311"/>
                <a:gd name="connsiteY4" fmla="*/ 1412656 h 2825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5311" h="2825311">
                  <a:moveTo>
                    <a:pt x="0" y="1412656"/>
                  </a:moveTo>
                  <a:cubicBezTo>
                    <a:pt x="0" y="632468"/>
                    <a:pt x="632468" y="0"/>
                    <a:pt x="1412656" y="0"/>
                  </a:cubicBezTo>
                  <a:cubicBezTo>
                    <a:pt x="2192844" y="0"/>
                    <a:pt x="2825312" y="632468"/>
                    <a:pt x="2825312" y="1412656"/>
                  </a:cubicBezTo>
                  <a:cubicBezTo>
                    <a:pt x="2825312" y="2192844"/>
                    <a:pt x="2192844" y="2825312"/>
                    <a:pt x="1412656" y="2825312"/>
                  </a:cubicBezTo>
                  <a:cubicBezTo>
                    <a:pt x="632468" y="2825312"/>
                    <a:pt x="0" y="2192844"/>
                    <a:pt x="0" y="1412656"/>
                  </a:cubicBezTo>
                  <a:close/>
                </a:path>
              </a:pathLst>
            </a:custGeom>
            <a:solidFill>
              <a:srgbClr val="FFC000"/>
            </a:solidFill>
          </p:spPr>
          <p:style>
            <a:lnRef idx="0">
              <a:schemeClr val="lt1">
                <a:hueOff val="0"/>
                <a:satOff val="0"/>
                <a:lumOff val="0"/>
                <a:alphaOff val="0"/>
              </a:schemeClr>
            </a:lnRef>
            <a:fillRef idx="3">
              <a:schemeClr val="accent1">
                <a:alpha val="50000"/>
                <a:hueOff val="0"/>
                <a:satOff val="0"/>
                <a:lumOff val="0"/>
                <a:alphaOff val="0"/>
              </a:schemeClr>
            </a:fillRef>
            <a:effectRef idx="3">
              <a:schemeClr val="accent1">
                <a:alpha val="50000"/>
                <a:hueOff val="0"/>
                <a:satOff val="0"/>
                <a:lumOff val="0"/>
                <a:alphaOff val="0"/>
              </a:schemeClr>
            </a:effectRef>
            <a:fontRef idx="minor">
              <a:schemeClr val="tx1"/>
            </a:fontRef>
          </p:style>
          <p:txBody>
            <a:bodyPr lIns="493767" tIns="493767" rIns="493767" bIns="493767" spcCol="1270" anchor="ctr"/>
            <a:lstStyle/>
            <a:p>
              <a:pPr marL="0" marR="0" lvl="0" indent="0" algn="ctr" defTabSz="2800350" rtl="0" eaLnBrk="0" fontAlgn="base" latinLnBrk="0" hangingPunct="0">
                <a:lnSpc>
                  <a:spcPct val="90000"/>
                </a:lnSpc>
                <a:spcBef>
                  <a:spcPct val="0"/>
                </a:spcBef>
                <a:spcAft>
                  <a:spcPct val="35000"/>
                </a:spcAft>
                <a:buClrTx/>
                <a:buSzTx/>
                <a:buFontTx/>
                <a:buNone/>
                <a:defRPr/>
              </a:pPr>
              <a:endParaRPr kumimoji="0" lang="zh-CN" altLang="en-US" sz="6300" b="0" i="0" u="none" strike="noStrike" kern="1200" cap="none" spc="0" normalizeH="0" baseline="0" noProof="0">
                <a:ln>
                  <a:noFill/>
                </a:ln>
                <a:solidFill>
                  <a:schemeClr val="tx1"/>
                </a:solidFill>
                <a:effectLst/>
                <a:uLnTx/>
                <a:uFillTx/>
                <a:latin typeface="+mn-lt"/>
                <a:ea typeface="+mn-ea"/>
                <a:cs typeface="+mn-cs"/>
              </a:endParaRPr>
            </a:p>
          </p:txBody>
        </p:sp>
        <p:sp>
          <p:nvSpPr>
            <p:cNvPr id="13" name="TextBox 12"/>
            <p:cNvSpPr txBox="1"/>
            <p:nvPr/>
          </p:nvSpPr>
          <p:spPr>
            <a:xfrm>
              <a:off x="1596693" y="3510159"/>
              <a:ext cx="1811645" cy="662100"/>
            </a:xfrm>
            <a:prstGeom prst="rect">
              <a:avLst/>
            </a:prstGeom>
            <a:noFill/>
            <a:ln>
              <a:noFill/>
            </a:ln>
            <a:effectLst>
              <a:outerShdw blurRad="76200" dir="13500000" sy="23000" kx="1200000" algn="br" rotWithShape="0">
                <a:prstClr val="black">
                  <a:alpha val="20000"/>
                </a:prstClr>
              </a:outerShdw>
            </a:effectLst>
          </p:spPr>
          <p:txBody>
            <a:bodyPr anchor="ctr" anchorCtr="1">
              <a:spAutoFit/>
            </a:bodyPr>
            <a:lstStyle/>
            <a:p>
              <a:pPr marR="0" defTabSz="914400">
                <a:lnSpc>
                  <a:spcPct val="150000"/>
                </a:lnSpc>
                <a:buClrTx/>
                <a:buSzTx/>
                <a:buFontTx/>
                <a:buNone/>
                <a:defRPr/>
              </a:pPr>
              <a:r>
                <a:rPr kumimoji="0" lang="zh-CN" altLang="en-US" sz="2400" b="1" kern="1200" cap="none" spc="0" normalizeH="0" baseline="0" noProof="0" dirty="0">
                  <a:latin typeface="微软雅黑" panose="020B0503020204020204" pitchFamily="34" charset="-122"/>
                  <a:ea typeface="微软雅黑" panose="020B0503020204020204" pitchFamily="34" charset="-122"/>
                  <a:cs typeface="+mn-cs"/>
                </a:rPr>
                <a:t>标记的属性</a:t>
              </a:r>
              <a:endParaRPr kumimoji="0" lang="zh-CN" altLang="en-US" sz="2400" b="1" kern="1200" cap="none" spc="0" normalizeH="0" baseline="0" noProof="0" dirty="0">
                <a:solidFill>
                  <a:srgbClr val="FF0000"/>
                </a:solidFill>
                <a:latin typeface="微软雅黑" panose="020B0503020204020204" pitchFamily="34" charset="-122"/>
                <a:ea typeface="微软雅黑" panose="020B0503020204020204" pitchFamily="34" charset="-122"/>
                <a:cs typeface="+mn-cs"/>
              </a:endParaRPr>
            </a:p>
          </p:txBody>
        </p:sp>
      </p:grpSp>
      <p:sp>
        <p:nvSpPr>
          <p:cNvPr id="14" name="任意多边形 13"/>
          <p:cNvSpPr/>
          <p:nvPr/>
        </p:nvSpPr>
        <p:spPr>
          <a:xfrm>
            <a:off x="1844387" y="1896535"/>
            <a:ext cx="1267040" cy="1267040"/>
          </a:xfrm>
          <a:custGeom>
            <a:avLst/>
            <a:gdLst>
              <a:gd name="connsiteX0" fmla="*/ 0 w 1412655"/>
              <a:gd name="connsiteY0" fmla="*/ 706328 h 1412655"/>
              <a:gd name="connsiteX1" fmla="*/ 706328 w 1412655"/>
              <a:gd name="connsiteY1" fmla="*/ 0 h 1412655"/>
              <a:gd name="connsiteX2" fmla="*/ 1412656 w 1412655"/>
              <a:gd name="connsiteY2" fmla="*/ 706328 h 1412655"/>
              <a:gd name="connsiteX3" fmla="*/ 706328 w 1412655"/>
              <a:gd name="connsiteY3" fmla="*/ 1412656 h 1412655"/>
              <a:gd name="connsiteX4" fmla="*/ 0 w 1412655"/>
              <a:gd name="connsiteY4" fmla="*/ 706328 h 1412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655" h="1412655">
                <a:moveTo>
                  <a:pt x="0" y="706328"/>
                </a:moveTo>
                <a:cubicBezTo>
                  <a:pt x="0" y="316234"/>
                  <a:pt x="316234" y="0"/>
                  <a:pt x="706328" y="0"/>
                </a:cubicBezTo>
                <a:cubicBezTo>
                  <a:pt x="1096422" y="0"/>
                  <a:pt x="1412656" y="316234"/>
                  <a:pt x="1412656" y="706328"/>
                </a:cubicBezTo>
                <a:cubicBezTo>
                  <a:pt x="1412656" y="1096422"/>
                  <a:pt x="1096422" y="1412656"/>
                  <a:pt x="706328" y="1412656"/>
                </a:cubicBezTo>
                <a:cubicBezTo>
                  <a:pt x="316234" y="1412656"/>
                  <a:pt x="0" y="1096422"/>
                  <a:pt x="0" y="706328"/>
                </a:cubicBezTo>
                <a:close/>
              </a:path>
            </a:pathLst>
          </a:custGeom>
          <a:solidFill>
            <a:srgbClr val="0099FF"/>
          </a:solidFill>
        </p:spPr>
        <p:style>
          <a:lnRef idx="0">
            <a:schemeClr val="lt1">
              <a:hueOff val="0"/>
              <a:satOff val="0"/>
              <a:lumOff val="0"/>
              <a:alphaOff val="0"/>
            </a:schemeClr>
          </a:lnRef>
          <a:fillRef idx="3">
            <a:schemeClr val="accent1">
              <a:alpha val="50000"/>
              <a:hueOff val="0"/>
              <a:satOff val="0"/>
              <a:lumOff val="0"/>
              <a:alphaOff val="0"/>
            </a:schemeClr>
          </a:fillRef>
          <a:effectRef idx="3">
            <a:schemeClr val="accent1">
              <a:alpha val="50000"/>
              <a:hueOff val="0"/>
              <a:satOff val="0"/>
              <a:lumOff val="0"/>
              <a:alphaOff val="0"/>
            </a:schemeClr>
          </a:effectRef>
          <a:fontRef idx="minor">
            <a:schemeClr val="tx1"/>
          </a:fontRef>
        </p:style>
        <p:txBody>
          <a:bodyPr lIns="246249" tIns="246249" rIns="246249" bIns="246249" spcCol="1270" anchor="ctr"/>
          <a:lstStyle/>
          <a:p>
            <a:pPr marL="0" marR="0" lvl="0" indent="0" algn="ctr" defTabSz="1377950" rtl="0" eaLnBrk="0" fontAlgn="base" latinLnBrk="0" hangingPunct="0">
              <a:lnSpc>
                <a:spcPct val="90000"/>
              </a:lnSpc>
              <a:spcBef>
                <a:spcPct val="0"/>
              </a:spcBef>
              <a:spcAft>
                <a:spcPct val="35000"/>
              </a:spcAft>
              <a:buClrTx/>
              <a:buSzTx/>
              <a:buFontTx/>
              <a:buNone/>
              <a:defRPr/>
            </a:pPr>
            <a:r>
              <a:rPr kumimoji="0" lang="zh-CN" altLang="en-US" sz="31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字体</a:t>
            </a:r>
            <a:endParaRPr kumimoji="0" lang="zh-CN" altLang="en-US" sz="31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5" name="任意多边形 14"/>
          <p:cNvSpPr/>
          <p:nvPr/>
        </p:nvSpPr>
        <p:spPr>
          <a:xfrm>
            <a:off x="3494655" y="3546805"/>
            <a:ext cx="1267040" cy="1267040"/>
          </a:xfrm>
          <a:custGeom>
            <a:avLst/>
            <a:gdLst>
              <a:gd name="connsiteX0" fmla="*/ 0 w 1412655"/>
              <a:gd name="connsiteY0" fmla="*/ 706328 h 1412655"/>
              <a:gd name="connsiteX1" fmla="*/ 706328 w 1412655"/>
              <a:gd name="connsiteY1" fmla="*/ 0 h 1412655"/>
              <a:gd name="connsiteX2" fmla="*/ 1412656 w 1412655"/>
              <a:gd name="connsiteY2" fmla="*/ 706328 h 1412655"/>
              <a:gd name="connsiteX3" fmla="*/ 706328 w 1412655"/>
              <a:gd name="connsiteY3" fmla="*/ 1412656 h 1412655"/>
              <a:gd name="connsiteX4" fmla="*/ 0 w 1412655"/>
              <a:gd name="connsiteY4" fmla="*/ 706328 h 1412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655" h="1412655">
                <a:moveTo>
                  <a:pt x="0" y="706328"/>
                </a:moveTo>
                <a:cubicBezTo>
                  <a:pt x="0" y="316234"/>
                  <a:pt x="316234" y="0"/>
                  <a:pt x="706328" y="0"/>
                </a:cubicBezTo>
                <a:cubicBezTo>
                  <a:pt x="1096422" y="0"/>
                  <a:pt x="1412656" y="316234"/>
                  <a:pt x="1412656" y="706328"/>
                </a:cubicBezTo>
                <a:cubicBezTo>
                  <a:pt x="1412656" y="1096422"/>
                  <a:pt x="1096422" y="1412656"/>
                  <a:pt x="706328" y="1412656"/>
                </a:cubicBezTo>
                <a:cubicBezTo>
                  <a:pt x="316234" y="1412656"/>
                  <a:pt x="0" y="1096422"/>
                  <a:pt x="0" y="706328"/>
                </a:cubicBezTo>
                <a:close/>
              </a:path>
            </a:pathLst>
          </a:custGeom>
          <a:solidFill>
            <a:srgbClr val="00CC99"/>
          </a:solidFill>
        </p:spPr>
        <p:style>
          <a:lnRef idx="0">
            <a:schemeClr val="lt1">
              <a:hueOff val="0"/>
              <a:satOff val="0"/>
              <a:lumOff val="0"/>
              <a:alphaOff val="0"/>
            </a:schemeClr>
          </a:lnRef>
          <a:fillRef idx="3">
            <a:schemeClr val="accent1">
              <a:alpha val="50000"/>
              <a:hueOff val="0"/>
              <a:satOff val="0"/>
              <a:lumOff val="0"/>
              <a:alphaOff val="0"/>
            </a:schemeClr>
          </a:fillRef>
          <a:effectRef idx="3">
            <a:schemeClr val="accent1">
              <a:alpha val="50000"/>
              <a:hueOff val="0"/>
              <a:satOff val="0"/>
              <a:lumOff val="0"/>
              <a:alphaOff val="0"/>
            </a:schemeClr>
          </a:effectRef>
          <a:fontRef idx="minor">
            <a:schemeClr val="tx1"/>
          </a:fontRef>
        </p:style>
        <p:txBody>
          <a:bodyPr lIns="246249" tIns="246249" rIns="246249" bIns="246249" spcCol="1270" anchor="ctr"/>
          <a:lstStyle/>
          <a:p>
            <a:pPr marL="0" marR="0" lvl="0" indent="0" algn="ctr" defTabSz="1377950" rtl="0" eaLnBrk="0" fontAlgn="base" latinLnBrk="0" hangingPunct="0">
              <a:lnSpc>
                <a:spcPct val="90000"/>
              </a:lnSpc>
              <a:spcBef>
                <a:spcPct val="0"/>
              </a:spcBef>
              <a:spcAft>
                <a:spcPct val="35000"/>
              </a:spcAft>
              <a:buClrTx/>
              <a:buSzTx/>
              <a:buFontTx/>
              <a:buNone/>
              <a:defRPr/>
            </a:pPr>
            <a:r>
              <a:rPr kumimoji="0" lang="zh-CN" altLang="en-US" sz="31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位置</a:t>
            </a:r>
            <a:endParaRPr kumimoji="0" lang="zh-CN" altLang="en-US" sz="31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6" name="任意多边形 15"/>
          <p:cNvSpPr/>
          <p:nvPr/>
        </p:nvSpPr>
        <p:spPr>
          <a:xfrm>
            <a:off x="1844387" y="5197073"/>
            <a:ext cx="1267040" cy="1267040"/>
          </a:xfrm>
          <a:custGeom>
            <a:avLst/>
            <a:gdLst>
              <a:gd name="connsiteX0" fmla="*/ 0 w 1412655"/>
              <a:gd name="connsiteY0" fmla="*/ 706328 h 1412655"/>
              <a:gd name="connsiteX1" fmla="*/ 706328 w 1412655"/>
              <a:gd name="connsiteY1" fmla="*/ 0 h 1412655"/>
              <a:gd name="connsiteX2" fmla="*/ 1412656 w 1412655"/>
              <a:gd name="connsiteY2" fmla="*/ 706328 h 1412655"/>
              <a:gd name="connsiteX3" fmla="*/ 706328 w 1412655"/>
              <a:gd name="connsiteY3" fmla="*/ 1412656 h 1412655"/>
              <a:gd name="connsiteX4" fmla="*/ 0 w 1412655"/>
              <a:gd name="connsiteY4" fmla="*/ 706328 h 1412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655" h="1412655">
                <a:moveTo>
                  <a:pt x="0" y="706328"/>
                </a:moveTo>
                <a:cubicBezTo>
                  <a:pt x="0" y="316234"/>
                  <a:pt x="316234" y="0"/>
                  <a:pt x="706328" y="0"/>
                </a:cubicBezTo>
                <a:cubicBezTo>
                  <a:pt x="1096422" y="0"/>
                  <a:pt x="1412656" y="316234"/>
                  <a:pt x="1412656" y="706328"/>
                </a:cubicBezTo>
                <a:cubicBezTo>
                  <a:pt x="1412656" y="1096422"/>
                  <a:pt x="1096422" y="1412656"/>
                  <a:pt x="706328" y="1412656"/>
                </a:cubicBezTo>
                <a:cubicBezTo>
                  <a:pt x="316234" y="1412656"/>
                  <a:pt x="0" y="1096422"/>
                  <a:pt x="0" y="706328"/>
                </a:cubicBezTo>
                <a:close/>
              </a:path>
            </a:pathLst>
          </a:custGeom>
          <a:solidFill>
            <a:srgbClr val="FF6600"/>
          </a:solidFill>
        </p:spPr>
        <p:style>
          <a:lnRef idx="0">
            <a:schemeClr val="lt1">
              <a:hueOff val="0"/>
              <a:satOff val="0"/>
              <a:lumOff val="0"/>
              <a:alphaOff val="0"/>
            </a:schemeClr>
          </a:lnRef>
          <a:fillRef idx="3">
            <a:schemeClr val="accent1">
              <a:alpha val="50000"/>
              <a:hueOff val="0"/>
              <a:satOff val="0"/>
              <a:lumOff val="0"/>
              <a:alphaOff val="0"/>
            </a:schemeClr>
          </a:fillRef>
          <a:effectRef idx="3">
            <a:schemeClr val="accent1">
              <a:alpha val="50000"/>
              <a:hueOff val="0"/>
              <a:satOff val="0"/>
              <a:lumOff val="0"/>
              <a:alphaOff val="0"/>
            </a:schemeClr>
          </a:effectRef>
          <a:fontRef idx="minor">
            <a:schemeClr val="tx1"/>
          </a:fontRef>
        </p:style>
        <p:txBody>
          <a:bodyPr lIns="246249" tIns="246249" rIns="246249" bIns="246249" spcCol="1270" anchor="ctr"/>
          <a:lstStyle/>
          <a:p>
            <a:pPr marL="0" marR="0" lvl="0" indent="0" algn="ctr" defTabSz="1377950" rtl="0" eaLnBrk="0" fontAlgn="base" latinLnBrk="0" hangingPunct="0">
              <a:lnSpc>
                <a:spcPct val="90000"/>
              </a:lnSpc>
              <a:spcBef>
                <a:spcPct val="0"/>
              </a:spcBef>
              <a:spcAft>
                <a:spcPct val="35000"/>
              </a:spcAft>
              <a:buClrTx/>
              <a:buSzTx/>
              <a:buFontTx/>
              <a:buNone/>
              <a:defRPr/>
            </a:pPr>
            <a:r>
              <a:rPr kumimoji="0" lang="zh-CN" altLang="en-US" sz="31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字号</a:t>
            </a:r>
            <a:endParaRPr kumimoji="0" lang="zh-CN" altLang="en-US" sz="31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7" name="任意多边形 16"/>
          <p:cNvSpPr/>
          <p:nvPr/>
        </p:nvSpPr>
        <p:spPr>
          <a:xfrm>
            <a:off x="194117" y="3546805"/>
            <a:ext cx="1267040" cy="1267040"/>
          </a:xfrm>
          <a:custGeom>
            <a:avLst/>
            <a:gdLst>
              <a:gd name="connsiteX0" fmla="*/ 0 w 1412655"/>
              <a:gd name="connsiteY0" fmla="*/ 706328 h 1412655"/>
              <a:gd name="connsiteX1" fmla="*/ 706328 w 1412655"/>
              <a:gd name="connsiteY1" fmla="*/ 0 h 1412655"/>
              <a:gd name="connsiteX2" fmla="*/ 1412656 w 1412655"/>
              <a:gd name="connsiteY2" fmla="*/ 706328 h 1412655"/>
              <a:gd name="connsiteX3" fmla="*/ 706328 w 1412655"/>
              <a:gd name="connsiteY3" fmla="*/ 1412656 h 1412655"/>
              <a:gd name="connsiteX4" fmla="*/ 0 w 1412655"/>
              <a:gd name="connsiteY4" fmla="*/ 706328 h 1412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655" h="1412655">
                <a:moveTo>
                  <a:pt x="0" y="706328"/>
                </a:moveTo>
                <a:cubicBezTo>
                  <a:pt x="0" y="316234"/>
                  <a:pt x="316234" y="0"/>
                  <a:pt x="706328" y="0"/>
                </a:cubicBezTo>
                <a:cubicBezTo>
                  <a:pt x="1096422" y="0"/>
                  <a:pt x="1412656" y="316234"/>
                  <a:pt x="1412656" y="706328"/>
                </a:cubicBezTo>
                <a:cubicBezTo>
                  <a:pt x="1412656" y="1096422"/>
                  <a:pt x="1096422" y="1412656"/>
                  <a:pt x="706328" y="1412656"/>
                </a:cubicBezTo>
                <a:cubicBezTo>
                  <a:pt x="316234" y="1412656"/>
                  <a:pt x="0" y="1096422"/>
                  <a:pt x="0" y="706328"/>
                </a:cubicBezTo>
                <a:close/>
              </a:path>
            </a:pathLst>
          </a:custGeom>
          <a:solidFill>
            <a:srgbClr val="669900"/>
          </a:solidFill>
        </p:spPr>
        <p:style>
          <a:lnRef idx="0">
            <a:schemeClr val="lt1">
              <a:hueOff val="0"/>
              <a:satOff val="0"/>
              <a:lumOff val="0"/>
              <a:alphaOff val="0"/>
            </a:schemeClr>
          </a:lnRef>
          <a:fillRef idx="3">
            <a:schemeClr val="accent1">
              <a:alpha val="50000"/>
              <a:hueOff val="0"/>
              <a:satOff val="0"/>
              <a:lumOff val="0"/>
              <a:alphaOff val="0"/>
            </a:schemeClr>
          </a:fillRef>
          <a:effectRef idx="3">
            <a:schemeClr val="accent1">
              <a:alpha val="50000"/>
              <a:hueOff val="0"/>
              <a:satOff val="0"/>
              <a:lumOff val="0"/>
              <a:alphaOff val="0"/>
            </a:schemeClr>
          </a:effectRef>
          <a:fontRef idx="minor">
            <a:schemeClr val="tx1"/>
          </a:fontRef>
        </p:style>
        <p:txBody>
          <a:bodyPr lIns="246249" tIns="246249" rIns="246249" bIns="246249" spcCol="1270" anchor="ctr"/>
          <a:lstStyle/>
          <a:p>
            <a:pPr marL="0" marR="0" lvl="0" indent="0" algn="ctr" defTabSz="1377950" rtl="0" eaLnBrk="0" fontAlgn="base" latinLnBrk="0" hangingPunct="0">
              <a:lnSpc>
                <a:spcPct val="90000"/>
              </a:lnSpc>
              <a:spcBef>
                <a:spcPct val="0"/>
              </a:spcBef>
              <a:spcAft>
                <a:spcPct val="35000"/>
              </a:spcAft>
              <a:buClrTx/>
              <a:buSzTx/>
              <a:buFontTx/>
              <a:buNone/>
              <a:defRPr/>
            </a:pPr>
            <a:r>
              <a:rPr kumimoji="0" lang="zh-CN" altLang="en-US" sz="31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颜色</a:t>
            </a:r>
            <a:endParaRPr kumimoji="0" lang="zh-CN" altLang="en-US" sz="31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nvGrpSpPr>
          <p:cNvPr id="18" name="组合 17"/>
          <p:cNvGrpSpPr/>
          <p:nvPr/>
        </p:nvGrpSpPr>
        <p:grpSpPr>
          <a:xfrm>
            <a:off x="4886325" y="3849688"/>
            <a:ext cx="962025" cy="635000"/>
            <a:chOff x="4886917" y="3533877"/>
            <a:chExt cx="960726" cy="635139"/>
          </a:xfrm>
        </p:grpSpPr>
        <p:sp>
          <p:nvSpPr>
            <p:cNvPr id="21526" name="右箭头 14"/>
            <p:cNvSpPr/>
            <p:nvPr/>
          </p:nvSpPr>
          <p:spPr>
            <a:xfrm>
              <a:off x="4974070" y="3785022"/>
              <a:ext cx="873573" cy="383994"/>
            </a:xfrm>
            <a:prstGeom prst="rightArrow">
              <a:avLst>
                <a:gd name="adj1" fmla="val 50000"/>
                <a:gd name="adj2" fmla="val 49996"/>
              </a:avLst>
            </a:prstGeom>
            <a:solidFill>
              <a:srgbClr val="00B0F0"/>
            </a:solidFill>
            <a:ln w="28575">
              <a:noFill/>
            </a:ln>
          </p:spPr>
          <p:txBody>
            <a:bodyPr anchor="ctr" anchorCtr="0"/>
            <a:p>
              <a:pPr eaLnBrk="1" hangingPunct="1"/>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1527" name="矩形 23"/>
            <p:cNvSpPr/>
            <p:nvPr/>
          </p:nvSpPr>
          <p:spPr>
            <a:xfrm>
              <a:off x="4886917" y="3533877"/>
              <a:ext cx="902811" cy="307777"/>
            </a:xfrm>
            <a:prstGeom prst="rect">
              <a:avLst/>
            </a:prstGeom>
            <a:noFill/>
            <a:ln w="9525">
              <a:noFill/>
            </a:ln>
          </p:spPr>
          <p:txBody>
            <a:bodyPr wrap="none">
              <a:spAutoFit/>
            </a:bodyPr>
            <a:p>
              <a:pPr eaLnBrk="1" hangingPunct="1"/>
              <a:r>
                <a:rPr lang="zh-CN" altLang="en-US" sz="1400" b="1" dirty="0">
                  <a:solidFill>
                    <a:srgbClr val="00B0F0"/>
                  </a:solidFill>
                  <a:latin typeface="微软雅黑" panose="020B0503020204020204" pitchFamily="34" charset="-122"/>
                  <a:ea typeface="微软雅黑" panose="020B0503020204020204" pitchFamily="34" charset="-122"/>
                </a:rPr>
                <a:t>语法格式</a:t>
              </a:r>
              <a:endParaRPr lang="zh-CN" altLang="en-US" sz="1400" b="1" dirty="0">
                <a:solidFill>
                  <a:srgbClr val="00B0F0"/>
                </a:solidFill>
                <a:latin typeface="微软雅黑" panose="020B0503020204020204" pitchFamily="34" charset="-122"/>
                <a:ea typeface="微软雅黑" panose="020B0503020204020204" pitchFamily="34" charset="-122"/>
              </a:endParaRPr>
            </a:p>
          </p:txBody>
        </p:sp>
      </p:grpSp>
      <p:sp>
        <p:nvSpPr>
          <p:cNvPr id="21" name="矩形 20"/>
          <p:cNvSpPr/>
          <p:nvPr/>
        </p:nvSpPr>
        <p:spPr>
          <a:xfrm>
            <a:off x="5988050" y="3552825"/>
            <a:ext cx="2755900" cy="1338263"/>
          </a:xfrm>
          <a:prstGeom prst="rect">
            <a:avLst/>
          </a:prstGeom>
          <a:solidFill>
            <a:schemeClr val="bg1"/>
          </a:solidFill>
          <a:ln>
            <a:solidFill>
              <a:schemeClr val="bg1">
                <a:lumMod val="85000"/>
              </a:schemeClr>
            </a:solidFill>
          </a:ln>
          <a:effectLst>
            <a:outerShdw blurRad="76200" dir="13500000" sy="23000" kx="1200000" algn="br" rotWithShape="0">
              <a:prstClr val="black">
                <a:alpha val="20000"/>
              </a:prstClr>
            </a:outerShdw>
          </a:effectLst>
        </p:spPr>
        <p:txBody>
          <a:bodyPr>
            <a:spAutoFit/>
          </a:body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&lt;</a:t>
            </a:r>
            <a:r>
              <a:rPr kumimoji="0" lang="zh-CN"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标记名 属性</a:t>
            </a:r>
            <a:r>
              <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1="</a:t>
            </a:r>
            <a:r>
              <a:rPr kumimoji="0" lang="zh-CN"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属性值</a:t>
            </a:r>
            <a:r>
              <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1" </a:t>
            </a:r>
            <a:r>
              <a:rPr kumimoji="0" lang="zh-CN"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属性</a:t>
            </a:r>
            <a:r>
              <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2="</a:t>
            </a:r>
            <a:r>
              <a:rPr kumimoji="0" lang="zh-CN"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属性值</a:t>
            </a:r>
            <a:r>
              <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2" </a:t>
            </a:r>
            <a:r>
              <a:rPr kumimoji="0" lang="zh-CN"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&gt; </a:t>
            </a:r>
            <a:r>
              <a:rPr kumimoji="0" lang="zh-CN"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内容</a:t>
            </a:r>
            <a:r>
              <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&lt;/</a:t>
            </a:r>
            <a:r>
              <a:rPr kumimoji="0" lang="zh-CN"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标记名</a:t>
            </a:r>
            <a:r>
              <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&gt;</a:t>
            </a:r>
            <a:endParaRPr kumimoji="0" lang="zh-CN"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11"/>
                                        </p:tgtEl>
                                      </p:cBhvr>
                                    </p:animEffect>
                                    <p:animScale>
                                      <p:cBhvr>
                                        <p:cTn id="11" dur="250" autoRev="1" fill="hold"/>
                                        <p:tgtEl>
                                          <p:spTgt spid="11"/>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2" presetClass="entr" presetSubtype="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0-#ppt_h/2"/>
                                          </p:val>
                                        </p:tav>
                                        <p:tav tm="100000">
                                          <p:val>
                                            <p:strVal val="#ppt_y"/>
                                          </p:val>
                                        </p:tav>
                                      </p:tavLst>
                                    </p:anim>
                                  </p:childTnLst>
                                </p:cTn>
                              </p:par>
                            </p:childTnLst>
                          </p:cTn>
                        </p:par>
                        <p:par>
                          <p:cTn id="18" fill="hold">
                            <p:stCondLst>
                              <p:cond delay="500"/>
                            </p:stCondLst>
                            <p:childTnLst>
                              <p:par>
                                <p:cTn id="19" presetID="2" presetClass="entr" presetSubtype="8"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2" presetClass="entr" presetSubtype="4"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2"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1+#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par>
                          <p:cTn id="38" fill="hold">
                            <p:stCondLst>
                              <p:cond delay="500"/>
                            </p:stCondLst>
                            <p:childTnLst>
                              <p:par>
                                <p:cTn id="39" presetID="53" presetClass="entr" presetSubtype="16"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500" fill="hold"/>
                                        <p:tgtEl>
                                          <p:spTgt spid="21"/>
                                        </p:tgtEl>
                                        <p:attrNameLst>
                                          <p:attrName>ppt_w</p:attrName>
                                        </p:attrNameLst>
                                      </p:cBhvr>
                                      <p:tavLst>
                                        <p:tav tm="0">
                                          <p:val>
                                            <p:fltVal val="0.000000"/>
                                          </p:val>
                                        </p:tav>
                                        <p:tav tm="100000">
                                          <p:val>
                                            <p:strVal val="#ppt_w"/>
                                          </p:val>
                                        </p:tav>
                                      </p:tavLst>
                                    </p:anim>
                                    <p:anim calcmode="lin" valueType="num">
                                      <p:cBhvr>
                                        <p:cTn id="42" dur="500" fill="hold"/>
                                        <p:tgtEl>
                                          <p:spTgt spid="21"/>
                                        </p:tgtEl>
                                        <p:attrNameLst>
                                          <p:attrName>ppt_h</p:attrName>
                                        </p:attrNameLst>
                                      </p:cBhvr>
                                      <p:tavLst>
                                        <p:tav tm="0">
                                          <p:val>
                                            <p:fltVal val="0.000000"/>
                                          </p:val>
                                        </p:tav>
                                        <p:tav tm="100000">
                                          <p:val>
                                            <p:strVal val="#ppt_h"/>
                                          </p:val>
                                        </p:tav>
                                      </p:tavLst>
                                    </p:anim>
                                    <p:animEffect transition="in" filter="fade">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22531"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2.3 </a:t>
            </a:r>
            <a:r>
              <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标签概述</a:t>
            </a:r>
            <a:endPar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2532" name="Rectangle 10"/>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22533" name="Rectangle 1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grpSp>
        <p:nvGrpSpPr>
          <p:cNvPr id="22534" name="组合 2"/>
          <p:cNvGrpSpPr/>
          <p:nvPr/>
        </p:nvGrpSpPr>
        <p:grpSpPr>
          <a:xfrm>
            <a:off x="0" y="969963"/>
            <a:ext cx="9144000" cy="1028700"/>
            <a:chOff x="0" y="969484"/>
            <a:chExt cx="9144000" cy="1029179"/>
          </a:xfrm>
        </p:grpSpPr>
        <p:sp>
          <p:nvSpPr>
            <p:cNvPr id="7" name="矩形 6"/>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2551"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10" name="矩形 9"/>
            <p:cNvSpPr/>
            <p:nvPr/>
          </p:nvSpPr>
          <p:spPr>
            <a:xfrm>
              <a:off x="1755775" y="1142602"/>
              <a:ext cx="2841625"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2.3.3 </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标签的属性</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pic>
        <p:nvPicPr>
          <p:cNvPr id="11" name="Picture 7" descr="放大镜小人"/>
          <p:cNvPicPr>
            <a:picLocks noChangeAspect="1"/>
          </p:cNvPicPr>
          <p:nvPr/>
        </p:nvPicPr>
        <p:blipFill>
          <a:blip r:embed="rId2"/>
          <a:stretch>
            <a:fillRect/>
          </a:stretch>
        </p:blipFill>
        <p:spPr>
          <a:xfrm>
            <a:off x="187325" y="2171700"/>
            <a:ext cx="1954213" cy="1651000"/>
          </a:xfrm>
          <a:prstGeom prst="rect">
            <a:avLst/>
          </a:prstGeom>
          <a:noFill/>
          <a:ln w="9525">
            <a:noFill/>
          </a:ln>
        </p:spPr>
      </p:pic>
      <p:sp>
        <p:nvSpPr>
          <p:cNvPr id="12" name="Text Box 8"/>
          <p:cNvSpPr txBox="1"/>
          <p:nvPr/>
        </p:nvSpPr>
        <p:spPr>
          <a:xfrm>
            <a:off x="2085975" y="2303463"/>
            <a:ext cx="5789613" cy="923925"/>
          </a:xfrm>
          <a:prstGeom prst="rect">
            <a:avLst/>
          </a:prstGeom>
          <a:noFill/>
          <a:ln w="9525">
            <a:noFill/>
          </a:ln>
        </p:spPr>
        <p:txBody>
          <a:bodyPr wrap="none">
            <a:spAutoFit/>
          </a:bodyPr>
          <a:p>
            <a:pPr eaLnBrk="1" hangingPunct="1"/>
            <a:r>
              <a:rPr lang="zh-CN" altLang="en-US" sz="2400" dirty="0">
                <a:latin typeface="Arial" panose="020B0604020202020204" pitchFamily="34" charset="0"/>
                <a:ea typeface="黑体" panose="02010609060101010101" pitchFamily="49" charset="-122"/>
              </a:rPr>
              <a:t>以</a:t>
            </a:r>
            <a:r>
              <a:rPr lang="zh-CN" altLang="en-US" sz="2800" b="1" dirty="0">
                <a:solidFill>
                  <a:srgbClr val="1369B2"/>
                </a:solidFill>
                <a:latin typeface="Arial" panose="020B0604020202020204" pitchFamily="34" charset="0"/>
                <a:ea typeface="黑体" panose="02010609060101010101" pitchFamily="49" charset="-122"/>
              </a:rPr>
              <a:t>一段代码</a:t>
            </a:r>
            <a:r>
              <a:rPr lang="zh-CN" altLang="en-US" sz="2400" dirty="0">
                <a:latin typeface="Arial" panose="020B0604020202020204" pitchFamily="34" charset="0"/>
                <a:ea typeface="黑体" panose="02010609060101010101" pitchFamily="49" charset="-122"/>
              </a:rPr>
              <a:t>为例，分析</a:t>
            </a:r>
            <a:r>
              <a:rPr lang="zh-CN" altLang="en-US" sz="3600" b="1" dirty="0">
                <a:solidFill>
                  <a:srgbClr val="1369B2"/>
                </a:solidFill>
                <a:latin typeface="Arial" panose="020B0604020202020204" pitchFamily="34" charset="0"/>
                <a:ea typeface="黑体" panose="02010609060101010101" pitchFamily="49" charset="-122"/>
              </a:rPr>
              <a:t>标记的属性</a:t>
            </a:r>
            <a:endParaRPr lang="zh-CN" altLang="en-US" sz="3600" b="1" dirty="0">
              <a:solidFill>
                <a:srgbClr val="1369B2"/>
              </a:solidFill>
              <a:latin typeface="Arial" panose="020B0604020202020204" pitchFamily="34" charset="0"/>
              <a:ea typeface="黑体" panose="02010609060101010101" pitchFamily="49" charset="-122"/>
            </a:endParaRPr>
          </a:p>
          <a:p>
            <a:pPr eaLnBrk="1" hangingPunct="1"/>
            <a:endParaRPr lang="zh-CN" altLang="en-US" dirty="0">
              <a:latin typeface="Arial" panose="020B0604020202020204" pitchFamily="34" charset="0"/>
            </a:endParaRPr>
          </a:p>
        </p:txBody>
      </p:sp>
      <p:sp>
        <p:nvSpPr>
          <p:cNvPr id="13" name="矩形 12"/>
          <p:cNvSpPr/>
          <p:nvPr/>
        </p:nvSpPr>
        <p:spPr>
          <a:xfrm>
            <a:off x="2085975" y="4441825"/>
            <a:ext cx="5638800" cy="61595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&lt;h1 align="center" &gt;</a:t>
            </a:r>
            <a:r>
              <a:rPr kumimoji="0" lang="zh-CN" altLang="zh-CN"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标题文本</a:t>
            </a:r>
            <a:r>
              <a:rPr kumimoji="0" lang="en-US" altLang="zh-CN"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&lt;h1&gt;</a:t>
            </a:r>
            <a:endParaRPr kumimoji="0" lang="en-US" altLang="zh-CN"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zh-CN" sz="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14" name="组合 13"/>
          <p:cNvGrpSpPr/>
          <p:nvPr/>
        </p:nvGrpSpPr>
        <p:grpSpPr>
          <a:xfrm>
            <a:off x="2614613" y="3517900"/>
            <a:ext cx="1385887" cy="1033463"/>
            <a:chOff x="2388835" y="3054592"/>
            <a:chExt cx="1386540" cy="1034014"/>
          </a:xfrm>
        </p:grpSpPr>
        <p:grpSp>
          <p:nvGrpSpPr>
            <p:cNvPr id="22544" name="组合 11"/>
            <p:cNvGrpSpPr/>
            <p:nvPr/>
          </p:nvGrpSpPr>
          <p:grpSpPr>
            <a:xfrm>
              <a:off x="2388835" y="3054592"/>
              <a:ext cx="1386540" cy="1034014"/>
              <a:chOff x="956102" y="1844825"/>
              <a:chExt cx="2800310" cy="2160239"/>
            </a:xfrm>
          </p:grpSpPr>
          <p:sp>
            <p:nvSpPr>
              <p:cNvPr id="17" name="椭圆形标注 16"/>
              <p:cNvSpPr/>
              <p:nvPr/>
            </p:nvSpPr>
            <p:spPr>
              <a:xfrm>
                <a:off x="956102" y="1844825"/>
                <a:ext cx="2800310" cy="2160239"/>
              </a:xfrm>
              <a:prstGeom prst="wedgeEllipseCallout">
                <a:avLst>
                  <a:gd name="adj1" fmla="val -36207"/>
                  <a:gd name="adj2" fmla="val 58514"/>
                </a:avLst>
              </a:prstGeom>
              <a:solidFill>
                <a:schemeClr val="bg1"/>
              </a:solidFill>
              <a:ln w="3175">
                <a:solidFill>
                  <a:schemeClr val="bg1">
                    <a:lumMod val="75000"/>
                  </a:schemeClr>
                </a:solidFill>
              </a:ln>
              <a:effectLst>
                <a:outerShdw blurRad="203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椭圆形标注 17"/>
              <p:cNvSpPr/>
              <p:nvPr/>
            </p:nvSpPr>
            <p:spPr>
              <a:xfrm>
                <a:off x="1042709" y="1931102"/>
                <a:ext cx="2591811" cy="2000959"/>
              </a:xfrm>
              <a:prstGeom prst="wedgeEllipseCallout">
                <a:avLst>
                  <a:gd name="adj1" fmla="val -36207"/>
                  <a:gd name="adj2" fmla="val 58514"/>
                </a:avLst>
              </a:prstGeom>
              <a:solidFill>
                <a:schemeClr val="bg1"/>
              </a:solidFill>
              <a:ln w="3175">
                <a:solidFill>
                  <a:schemeClr val="bg1">
                    <a:lumMod val="75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grpSp>
        <p:sp>
          <p:nvSpPr>
            <p:cNvPr id="22545" name="矩形 2"/>
            <p:cNvSpPr/>
            <p:nvPr/>
          </p:nvSpPr>
          <p:spPr>
            <a:xfrm>
              <a:off x="2562708" y="3271244"/>
              <a:ext cx="1133644" cy="646331"/>
            </a:xfrm>
            <a:prstGeom prst="rect">
              <a:avLst/>
            </a:prstGeom>
            <a:noFill/>
            <a:ln w="9525">
              <a:noFill/>
            </a:ln>
          </p:spPr>
          <p:txBody>
            <a:bodyPr wrap="none">
              <a:spAutoFit/>
            </a:bodyPr>
            <a:p>
              <a:r>
                <a:rPr lang="en-US" altLang="zh-CN" dirty="0">
                  <a:solidFill>
                    <a:srgbClr val="FF0000"/>
                  </a:solidFill>
                  <a:latin typeface="Arial" panose="020B0604020202020204" pitchFamily="34" charset="0"/>
                </a:rPr>
                <a:t>align</a:t>
              </a:r>
              <a:r>
                <a:rPr lang="zh-CN" altLang="en-US" dirty="0">
                  <a:latin typeface="Arial" panose="020B0604020202020204" pitchFamily="34" charset="0"/>
                </a:rPr>
                <a:t>为属</a:t>
              </a:r>
              <a:endParaRPr lang="en-US" altLang="zh-CN" dirty="0">
                <a:latin typeface="Arial" panose="020B0604020202020204" pitchFamily="34" charset="0"/>
              </a:endParaRPr>
            </a:p>
            <a:p>
              <a:r>
                <a:rPr lang="zh-CN" altLang="en-US" dirty="0">
                  <a:latin typeface="Arial" panose="020B0604020202020204" pitchFamily="34" charset="0"/>
                </a:rPr>
                <a:t>性名</a:t>
              </a:r>
              <a:endParaRPr lang="zh-CN" altLang="en-US" dirty="0">
                <a:latin typeface="Arial" panose="020B0604020202020204" pitchFamily="34" charset="0"/>
              </a:endParaRPr>
            </a:p>
          </p:txBody>
        </p:sp>
      </p:grpSp>
      <p:grpSp>
        <p:nvGrpSpPr>
          <p:cNvPr id="19" name="组合 18"/>
          <p:cNvGrpSpPr/>
          <p:nvPr/>
        </p:nvGrpSpPr>
        <p:grpSpPr>
          <a:xfrm>
            <a:off x="4006533" y="2906395"/>
            <a:ext cx="1860550" cy="1535430"/>
            <a:chOff x="2629987" y="2589740"/>
            <a:chExt cx="1859406" cy="1535624"/>
          </a:xfrm>
        </p:grpSpPr>
        <p:grpSp>
          <p:nvGrpSpPr>
            <p:cNvPr id="22540" name="组合 11"/>
            <p:cNvGrpSpPr/>
            <p:nvPr/>
          </p:nvGrpSpPr>
          <p:grpSpPr>
            <a:xfrm>
              <a:off x="2629987" y="2589740"/>
              <a:ext cx="1859406" cy="1535624"/>
              <a:chOff x="1443141" y="873666"/>
              <a:chExt cx="3755330" cy="3208192"/>
            </a:xfrm>
          </p:grpSpPr>
          <p:sp>
            <p:nvSpPr>
              <p:cNvPr id="22" name="椭圆形标注 21"/>
              <p:cNvSpPr/>
              <p:nvPr/>
            </p:nvSpPr>
            <p:spPr>
              <a:xfrm>
                <a:off x="1443141" y="874993"/>
                <a:ext cx="3755330" cy="3206865"/>
              </a:xfrm>
              <a:prstGeom prst="wedgeEllipseCallout">
                <a:avLst>
                  <a:gd name="adj1" fmla="val -36207"/>
                  <a:gd name="adj2" fmla="val 58514"/>
                </a:avLst>
              </a:prstGeom>
              <a:solidFill>
                <a:schemeClr val="bg1"/>
              </a:solidFill>
              <a:ln w="3175">
                <a:solidFill>
                  <a:schemeClr val="bg1">
                    <a:lumMod val="75000"/>
                  </a:schemeClr>
                </a:solidFill>
              </a:ln>
              <a:effectLst>
                <a:outerShdw blurRad="203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 name="椭圆形标注 22"/>
              <p:cNvSpPr/>
              <p:nvPr/>
            </p:nvSpPr>
            <p:spPr>
              <a:xfrm>
                <a:off x="1760999" y="873666"/>
                <a:ext cx="3322121" cy="3038362"/>
              </a:xfrm>
              <a:prstGeom prst="wedgeEllipseCallout">
                <a:avLst>
                  <a:gd name="adj1" fmla="val -36207"/>
                  <a:gd name="adj2" fmla="val 58514"/>
                </a:avLst>
              </a:prstGeom>
              <a:solidFill>
                <a:schemeClr val="bg1"/>
              </a:solidFill>
              <a:ln w="3175">
                <a:solidFill>
                  <a:schemeClr val="bg1">
                    <a:lumMod val="75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grpSp>
        <p:sp>
          <p:nvSpPr>
            <p:cNvPr id="22541" name="矩形 17"/>
            <p:cNvSpPr/>
            <p:nvPr/>
          </p:nvSpPr>
          <p:spPr>
            <a:xfrm>
              <a:off x="2713469" y="2726742"/>
              <a:ext cx="1555602" cy="1200329"/>
            </a:xfrm>
            <a:prstGeom prst="rect">
              <a:avLst/>
            </a:prstGeom>
            <a:noFill/>
            <a:ln w="9525">
              <a:noFill/>
            </a:ln>
          </p:spPr>
          <p:txBody>
            <a:bodyPr>
              <a:spAutoFit/>
            </a:bodyPr>
            <a:p>
              <a:r>
                <a:rPr lang="en-US" altLang="zh-CN" dirty="0">
                  <a:solidFill>
                    <a:srgbClr val="FF0000"/>
                  </a:solidFill>
                  <a:latin typeface="Arial" panose="020B0604020202020204" pitchFamily="34" charset="0"/>
                </a:rPr>
                <a:t>center</a:t>
              </a:r>
              <a:r>
                <a:rPr lang="zh-CN" altLang="zh-CN" dirty="0">
                  <a:latin typeface="Arial" panose="020B0604020202020204" pitchFamily="34" charset="0"/>
                </a:rPr>
                <a:t>为属性值</a:t>
              </a:r>
              <a:r>
                <a:rPr lang="zh-CN" altLang="en-US" dirty="0">
                  <a:latin typeface="Arial" panose="020B0604020202020204" pitchFamily="34" charset="0"/>
                </a:rPr>
                <a:t>，</a:t>
              </a:r>
              <a:r>
                <a:rPr lang="zh-CN" altLang="zh-CN" dirty="0">
                  <a:latin typeface="Arial" panose="020B0604020202020204" pitchFamily="34" charset="0"/>
                </a:rPr>
                <a:t>表示标题文本居中对齐</a:t>
              </a:r>
              <a:endParaRPr lang="zh-CN" altLang="en-US" dirty="0">
                <a:latin typeface="Arial" panose="020B0604020202020204" pitchFamily="34" charset="0"/>
              </a:endParaRPr>
            </a:p>
            <a:p>
              <a:endParaRPr lang="zh-CN" altLang="en-US" dirty="0">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000000"/>
                                          </p:val>
                                        </p:tav>
                                        <p:tav tm="100000">
                                          <p:val>
                                            <p:strVal val="#ppt_w"/>
                                          </p:val>
                                        </p:tav>
                                      </p:tavLst>
                                    </p:anim>
                                    <p:anim calcmode="lin" valueType="num">
                                      <p:cBhvr>
                                        <p:cTn id="16" dur="500" fill="hold"/>
                                        <p:tgtEl>
                                          <p:spTgt spid="13"/>
                                        </p:tgtEl>
                                        <p:attrNameLst>
                                          <p:attrName>ppt_h</p:attrName>
                                        </p:attrNameLst>
                                      </p:cBhvr>
                                      <p:tavLst>
                                        <p:tav tm="0">
                                          <p:val>
                                            <p:fltVal val="0.000000"/>
                                          </p:val>
                                        </p:tav>
                                        <p:tav tm="100000">
                                          <p:val>
                                            <p:strVal val="#ppt_h"/>
                                          </p:val>
                                        </p:tav>
                                      </p:tavLst>
                                    </p:anim>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par>
                          <p:cTn id="23" fill="hold">
                            <p:stCondLst>
                              <p:cond delay="500"/>
                            </p:stCondLst>
                            <p:childTnLst>
                              <p:par>
                                <p:cTn id="24" presetID="26" presetClass="emph" presetSubtype="0" fill="hold" nodeType="afterEffect">
                                  <p:stCondLst>
                                    <p:cond delay="0"/>
                                  </p:stCondLst>
                                  <p:childTnLst>
                                    <p:animEffect transition="out" filter="fade">
                                      <p:cBhvr>
                                        <p:cTn id="25" dur="500" tmFilter="0, 0; .2, .5; .8, .5; 1, 0"/>
                                        <p:tgtEl>
                                          <p:spTgt spid="14"/>
                                        </p:tgtEl>
                                      </p:cBhvr>
                                    </p:animEffect>
                                    <p:animScale>
                                      <p:cBhvr>
                                        <p:cTn id="26" dur="250" autoRev="1" fill="hold"/>
                                        <p:tgtEl>
                                          <p:spTgt spid="14"/>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xit" presetSubtype="0" fill="hold" nodeType="with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childTnLst>
                          </p:cTn>
                        </p:par>
                        <p:par>
                          <p:cTn id="35" fill="hold">
                            <p:stCondLst>
                              <p:cond delay="500"/>
                            </p:stCondLst>
                            <p:childTnLst>
                              <p:par>
                                <p:cTn id="36" presetID="26" presetClass="emph" presetSubtype="0" fill="hold" nodeType="afterEffect">
                                  <p:stCondLst>
                                    <p:cond delay="0"/>
                                  </p:stCondLst>
                                  <p:childTnLst>
                                    <p:animEffect transition="out" filter="fade">
                                      <p:cBhvr>
                                        <p:cTn id="37" dur="500" tmFilter="0, 0; .2, .5; .8, .5; 1, 0"/>
                                        <p:tgtEl>
                                          <p:spTgt spid="19"/>
                                        </p:tgtEl>
                                      </p:cBhvr>
                                    </p:animEffect>
                                    <p:animScale>
                                      <p:cBhvr>
                                        <p:cTn id="38" dur="250" autoRev="1" fill="hold"/>
                                        <p:tgtEl>
                                          <p:spTgt spid="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标题 1"/>
          <p:cNvSpPr/>
          <p:nvPr/>
        </p:nvSpPr>
        <p:spPr>
          <a:xfrm>
            <a:off x="1754188"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dirty="0">
                <a:solidFill>
                  <a:srgbClr val="1369B2"/>
                </a:solidFill>
                <a:latin typeface="Arial" panose="020B0604020202020204" pitchFamily="34" charset="0"/>
                <a:sym typeface="Wingdings" panose="05000000000000000000" pitchFamily="2" charset="2"/>
              </a:rPr>
              <a:t></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 目录</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4099" name="4.1"/>
          <p:cNvGrpSpPr/>
          <p:nvPr/>
        </p:nvGrpSpPr>
        <p:grpSpPr>
          <a:xfrm>
            <a:off x="1892300" y="1327150"/>
            <a:ext cx="4032250" cy="677863"/>
            <a:chOff x="1881786" y="1537493"/>
            <a:chExt cx="4032249" cy="677795"/>
          </a:xfrm>
        </p:grpSpPr>
        <p:grpSp>
          <p:nvGrpSpPr>
            <p:cNvPr id="4143" name="组合 29"/>
            <p:cNvGrpSpPr/>
            <p:nvPr/>
          </p:nvGrpSpPr>
          <p:grpSpPr>
            <a:xfrm rot="-12767">
              <a:off x="1881786" y="1703456"/>
              <a:ext cx="715856" cy="511832"/>
              <a:chOff x="2184595" y="2074922"/>
              <a:chExt cx="1049156" cy="928866"/>
            </a:xfrm>
          </p:grpSpPr>
          <p:grpSp>
            <p:nvGrpSpPr>
              <p:cNvPr id="4146" name="组合 31"/>
              <p:cNvGrpSpPr/>
              <p:nvPr/>
            </p:nvGrpSpPr>
            <p:grpSpPr>
              <a:xfrm>
                <a:off x="2184595" y="2074922"/>
                <a:ext cx="1048003" cy="928866"/>
                <a:chOff x="2155679" y="2074922"/>
                <a:chExt cx="1048003" cy="928866"/>
              </a:xfrm>
            </p:grpSpPr>
            <p:sp>
              <p:nvSpPr>
                <p:cNvPr id="47" name="圆角矩形 46"/>
                <p:cNvSpPr/>
                <p:nvPr/>
              </p:nvSpPr>
              <p:spPr>
                <a:xfrm>
                  <a:off x="2104500" y="2073214"/>
                  <a:ext cx="1102825" cy="927581"/>
                </a:xfrm>
                <a:prstGeom prst="roundRect">
                  <a:avLst/>
                </a:prstGeom>
                <a:solidFill>
                  <a:srgbClr val="1369B2"/>
                </a:solidFill>
                <a:ln w="25400" cap="flat" cmpd="sng" algn="ctr">
                  <a:noFill/>
                  <a:prstDash val="solid"/>
                </a:ln>
                <a:effectLst>
                  <a:outerShdw blurRad="76200" dir="13500000" sy="23000" kx="1200000" algn="br" rotWithShape="0">
                    <a:prstClr val="black">
                      <a:alpha val="2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prstClr val="white"/>
                      </a:solidFill>
                      <a:effectLst/>
                      <a:uLnTx/>
                      <a:uFillTx/>
                      <a:latin typeface="Cambria Math" panose="02040503050406030204" pitchFamily="18" charset="0"/>
                      <a:ea typeface="汉仪综艺体简" pitchFamily="49" charset="-122"/>
                      <a:cs typeface="+mn-cs"/>
                    </a:rPr>
                    <a:t>2.1</a:t>
                  </a:r>
                  <a:endParaRPr kumimoji="0" lang="zh-CN" altLang="en-US" sz="2400" b="1" i="0" u="none" strike="noStrike" kern="0" cap="none" spc="0" normalizeH="0" baseline="0" noProof="0" dirty="0">
                    <a:ln>
                      <a:noFill/>
                    </a:ln>
                    <a:solidFill>
                      <a:prstClr val="white"/>
                    </a:solidFill>
                    <a:effectLst/>
                    <a:uLnTx/>
                    <a:uFillTx/>
                    <a:latin typeface="Cambria Math" panose="02040503050406030204" pitchFamily="18" charset="0"/>
                    <a:ea typeface="汉仪综艺体简" pitchFamily="49" charset="-122"/>
                    <a:cs typeface="+mn-cs"/>
                  </a:endParaRPr>
                </a:p>
              </p:txBody>
            </p:sp>
            <p:sp>
              <p:nvSpPr>
                <p:cNvPr id="48" name="圆角矩形 47"/>
                <p:cNvSpPr/>
                <p:nvPr/>
              </p:nvSpPr>
              <p:spPr>
                <a:xfrm>
                  <a:off x="2132441" y="2127879"/>
                  <a:ext cx="1016740" cy="803711"/>
                </a:xfrm>
                <a:prstGeom prst="roundRect">
                  <a:avLst/>
                </a:prstGeom>
                <a:noFill/>
                <a:ln w="15875" cap="flat" cmpd="sng" algn="ctr">
                  <a:solidFill>
                    <a:sysClr val="window" lastClr="FFFFFF"/>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Cambria Math" panose="02040503050406030204" pitchFamily="18" charset="0"/>
                    <a:ea typeface="汉仪综艺体简" pitchFamily="49" charset="-122"/>
                    <a:cs typeface="+mn-cs"/>
                  </a:endParaRPr>
                </a:p>
              </p:txBody>
            </p:sp>
          </p:grpSp>
          <p:sp>
            <p:nvSpPr>
              <p:cNvPr id="46" name="圆角矩形 5"/>
              <p:cNvSpPr/>
              <p:nvPr/>
            </p:nvSpPr>
            <p:spPr>
              <a:xfrm>
                <a:off x="2186437" y="2470865"/>
                <a:ext cx="1046985" cy="460910"/>
              </a:xfrm>
              <a:custGeom>
                <a:avLst/>
                <a:gdLst/>
                <a:ahLst/>
                <a:cxnLst/>
                <a:rect l="l" t="t" r="r" b="b"/>
                <a:pathLst>
                  <a:path w="1292867" h="936362">
                    <a:moveTo>
                      <a:pt x="0" y="0"/>
                    </a:moveTo>
                    <a:lnTo>
                      <a:pt x="1292867" y="752847"/>
                    </a:lnTo>
                    <a:cubicBezTo>
                      <a:pt x="1277961" y="856795"/>
                      <a:pt x="1188330" y="936362"/>
                      <a:pt x="1080116" y="936362"/>
                    </a:cubicBezTo>
                    <a:lnTo>
                      <a:pt x="216028" y="936362"/>
                    </a:lnTo>
                    <a:cubicBezTo>
                      <a:pt x="96719" y="936362"/>
                      <a:pt x="0" y="839643"/>
                      <a:pt x="0" y="720334"/>
                    </a:cubicBezTo>
                    <a:close/>
                  </a:path>
                </a:pathLst>
              </a:custGeom>
              <a:solidFill>
                <a:sysClr val="window" lastClr="FFFFFF">
                  <a:alpha val="43000"/>
                </a:sysClr>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6000" b="1" i="0" u="none" strike="noStrike" kern="0" cap="none" spc="0" normalizeH="0" baseline="0" noProof="0" dirty="0">
                  <a:ln>
                    <a:noFill/>
                  </a:ln>
                  <a:solidFill>
                    <a:prstClr val="white"/>
                  </a:solidFill>
                  <a:effectLst/>
                  <a:uLnTx/>
                  <a:uFillTx/>
                  <a:latin typeface="Cambria Math" panose="02040503050406030204" pitchFamily="18" charset="0"/>
                  <a:ea typeface="汉仪综艺体简" pitchFamily="49" charset="-122"/>
                  <a:cs typeface="+mn-cs"/>
                </a:endParaRPr>
              </a:p>
            </p:txBody>
          </p:sp>
        </p:grpSp>
        <p:cxnSp>
          <p:nvCxnSpPr>
            <p:cNvPr id="43" name="直接连接符 42"/>
            <p:cNvCxnSpPr/>
            <p:nvPr/>
          </p:nvCxnSpPr>
          <p:spPr>
            <a:xfrm flipV="1">
              <a:off x="2810474" y="1893057"/>
              <a:ext cx="3103561" cy="7937"/>
            </a:xfrm>
            <a:prstGeom prst="line">
              <a:avLst/>
            </a:prstGeom>
            <a:noFill/>
            <a:ln w="3175" cap="flat" cmpd="sng" algn="ctr">
              <a:solidFill>
                <a:schemeClr val="bg1">
                  <a:lumMod val="50000"/>
                </a:schemeClr>
              </a:solidFill>
              <a:prstDash val="sysDot"/>
              <a:headEnd type="oval" w="sm" len="sm"/>
              <a:tailEnd type="oval" w="sm" len="sm"/>
            </a:ln>
            <a:effectLst/>
          </p:spPr>
        </p:cxnSp>
        <p:sp>
          <p:nvSpPr>
            <p:cNvPr id="4145" name="矩形 35"/>
            <p:cNvSpPr/>
            <p:nvPr/>
          </p:nvSpPr>
          <p:spPr>
            <a:xfrm>
              <a:off x="2734711" y="1537493"/>
              <a:ext cx="1832553" cy="400070"/>
            </a:xfrm>
            <a:prstGeom prst="rect">
              <a:avLst/>
            </a:prstGeom>
            <a:noFill/>
            <a:ln w="9525">
              <a:noFill/>
            </a:ln>
          </p:spPr>
          <p:txBody>
            <a:bodyPr wrap="none">
              <a:spAutoFit/>
            </a:bodyPr>
            <a:p>
              <a:r>
                <a:rPr lang="en-US" altLang="zh-CN" sz="2000" dirty="0">
                  <a:solidFill>
                    <a:srgbClr val="1369B2"/>
                  </a:solidFill>
                  <a:latin typeface="微软雅黑" panose="020B0503020204020204" pitchFamily="34" charset="-122"/>
                  <a:ea typeface="微软雅黑" panose="020B0503020204020204" pitchFamily="34" charset="-122"/>
                </a:rPr>
                <a:t>HTML5</a:t>
              </a:r>
              <a:r>
                <a:rPr lang="zh-CN" altLang="en-US" sz="2000" dirty="0">
                  <a:solidFill>
                    <a:srgbClr val="1369B2"/>
                  </a:solidFill>
                  <a:latin typeface="微软雅黑" panose="020B0503020204020204" pitchFamily="34" charset="-122"/>
                  <a:ea typeface="微软雅黑" panose="020B0503020204020204" pitchFamily="34" charset="-122"/>
                </a:rPr>
                <a:t>的优势</a:t>
              </a:r>
              <a:endParaRPr lang="zh-CN" altLang="en-US" sz="2000" dirty="0">
                <a:solidFill>
                  <a:srgbClr val="1369B2"/>
                </a:solidFill>
                <a:latin typeface="微软雅黑" panose="020B0503020204020204" pitchFamily="34" charset="-122"/>
                <a:ea typeface="微软雅黑" panose="020B0503020204020204" pitchFamily="34" charset="-122"/>
              </a:endParaRPr>
            </a:p>
          </p:txBody>
        </p:sp>
      </p:grpSp>
      <p:grpSp>
        <p:nvGrpSpPr>
          <p:cNvPr id="4100" name="4.1"/>
          <p:cNvGrpSpPr/>
          <p:nvPr/>
        </p:nvGrpSpPr>
        <p:grpSpPr>
          <a:xfrm>
            <a:off x="3429000" y="2054225"/>
            <a:ext cx="4032250" cy="677863"/>
            <a:chOff x="1881786" y="1537493"/>
            <a:chExt cx="4032249" cy="677795"/>
          </a:xfrm>
        </p:grpSpPr>
        <p:grpSp>
          <p:nvGrpSpPr>
            <p:cNvPr id="4136" name="组合 29"/>
            <p:cNvGrpSpPr/>
            <p:nvPr/>
          </p:nvGrpSpPr>
          <p:grpSpPr>
            <a:xfrm rot="-12767">
              <a:off x="1881786" y="1703456"/>
              <a:ext cx="715856" cy="511832"/>
              <a:chOff x="2184595" y="2074922"/>
              <a:chExt cx="1049156" cy="928866"/>
            </a:xfrm>
          </p:grpSpPr>
          <p:grpSp>
            <p:nvGrpSpPr>
              <p:cNvPr id="4139" name="组合 31"/>
              <p:cNvGrpSpPr/>
              <p:nvPr/>
            </p:nvGrpSpPr>
            <p:grpSpPr>
              <a:xfrm>
                <a:off x="2184595" y="2074922"/>
                <a:ext cx="1048003" cy="928866"/>
                <a:chOff x="2155679" y="2074922"/>
                <a:chExt cx="1048003" cy="928866"/>
              </a:xfrm>
            </p:grpSpPr>
            <p:sp>
              <p:nvSpPr>
                <p:cNvPr id="56" name="圆角矩形 55"/>
                <p:cNvSpPr/>
                <p:nvPr/>
              </p:nvSpPr>
              <p:spPr>
                <a:xfrm>
                  <a:off x="2104500" y="2073214"/>
                  <a:ext cx="1102825" cy="927581"/>
                </a:xfrm>
                <a:prstGeom prst="roundRect">
                  <a:avLst/>
                </a:prstGeom>
                <a:solidFill>
                  <a:srgbClr val="1369B2"/>
                </a:solidFill>
                <a:ln w="25400" cap="flat" cmpd="sng" algn="ctr">
                  <a:noFill/>
                  <a:prstDash val="solid"/>
                </a:ln>
                <a:effectLst>
                  <a:outerShdw blurRad="76200" dir="13500000" sy="23000" kx="1200000" algn="br" rotWithShape="0">
                    <a:prstClr val="black">
                      <a:alpha val="2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prstClr val="white"/>
                      </a:solidFill>
                      <a:effectLst/>
                      <a:uLnTx/>
                      <a:uFillTx/>
                      <a:latin typeface="Cambria Math" panose="02040503050406030204" pitchFamily="18" charset="0"/>
                      <a:ea typeface="汉仪综艺体简" pitchFamily="49" charset="-122"/>
                      <a:cs typeface="+mn-cs"/>
                    </a:rPr>
                    <a:t>2.2</a:t>
                  </a:r>
                  <a:endParaRPr kumimoji="0" lang="zh-CN" altLang="en-US" sz="2400" b="1" i="0" u="none" strike="noStrike" kern="0" cap="none" spc="0" normalizeH="0" baseline="0" noProof="0" dirty="0">
                    <a:ln>
                      <a:noFill/>
                    </a:ln>
                    <a:solidFill>
                      <a:prstClr val="white"/>
                    </a:solidFill>
                    <a:effectLst/>
                    <a:uLnTx/>
                    <a:uFillTx/>
                    <a:latin typeface="Cambria Math" panose="02040503050406030204" pitchFamily="18" charset="0"/>
                    <a:ea typeface="汉仪综艺体简" pitchFamily="49" charset="-122"/>
                    <a:cs typeface="+mn-cs"/>
                  </a:endParaRPr>
                </a:p>
              </p:txBody>
            </p:sp>
            <p:sp>
              <p:nvSpPr>
                <p:cNvPr id="57" name="圆角矩形 56"/>
                <p:cNvSpPr/>
                <p:nvPr/>
              </p:nvSpPr>
              <p:spPr>
                <a:xfrm>
                  <a:off x="2132441" y="2127879"/>
                  <a:ext cx="1016740" cy="803711"/>
                </a:xfrm>
                <a:prstGeom prst="roundRect">
                  <a:avLst/>
                </a:prstGeom>
                <a:noFill/>
                <a:ln w="15875" cap="flat" cmpd="sng" algn="ctr">
                  <a:solidFill>
                    <a:sysClr val="window" lastClr="FFFFFF"/>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Cambria Math" panose="02040503050406030204" pitchFamily="18" charset="0"/>
                    <a:ea typeface="汉仪综艺体简" pitchFamily="49" charset="-122"/>
                    <a:cs typeface="+mn-cs"/>
                  </a:endParaRPr>
                </a:p>
              </p:txBody>
            </p:sp>
          </p:grpSp>
          <p:sp>
            <p:nvSpPr>
              <p:cNvPr id="55" name="圆角矩形 5"/>
              <p:cNvSpPr/>
              <p:nvPr/>
            </p:nvSpPr>
            <p:spPr>
              <a:xfrm>
                <a:off x="2186437" y="2470865"/>
                <a:ext cx="1046985" cy="460910"/>
              </a:xfrm>
              <a:custGeom>
                <a:avLst/>
                <a:gdLst/>
                <a:ahLst/>
                <a:cxnLst/>
                <a:rect l="l" t="t" r="r" b="b"/>
                <a:pathLst>
                  <a:path w="1292867" h="936362">
                    <a:moveTo>
                      <a:pt x="0" y="0"/>
                    </a:moveTo>
                    <a:lnTo>
                      <a:pt x="1292867" y="752847"/>
                    </a:lnTo>
                    <a:cubicBezTo>
                      <a:pt x="1277961" y="856795"/>
                      <a:pt x="1188330" y="936362"/>
                      <a:pt x="1080116" y="936362"/>
                    </a:cubicBezTo>
                    <a:lnTo>
                      <a:pt x="216028" y="936362"/>
                    </a:lnTo>
                    <a:cubicBezTo>
                      <a:pt x="96719" y="936362"/>
                      <a:pt x="0" y="839643"/>
                      <a:pt x="0" y="720334"/>
                    </a:cubicBezTo>
                    <a:close/>
                  </a:path>
                </a:pathLst>
              </a:custGeom>
              <a:solidFill>
                <a:sysClr val="window" lastClr="FFFFFF">
                  <a:alpha val="43000"/>
                </a:sysClr>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6000" b="1" i="0" u="none" strike="noStrike" kern="0" cap="none" spc="0" normalizeH="0" baseline="0" noProof="0" dirty="0">
                  <a:ln>
                    <a:noFill/>
                  </a:ln>
                  <a:solidFill>
                    <a:prstClr val="white"/>
                  </a:solidFill>
                  <a:effectLst/>
                  <a:uLnTx/>
                  <a:uFillTx/>
                  <a:latin typeface="Cambria Math" panose="02040503050406030204" pitchFamily="18" charset="0"/>
                  <a:ea typeface="汉仪综艺体简" pitchFamily="49" charset="-122"/>
                  <a:cs typeface="+mn-cs"/>
                </a:endParaRPr>
              </a:p>
            </p:txBody>
          </p:sp>
        </p:grpSp>
        <p:cxnSp>
          <p:nvCxnSpPr>
            <p:cNvPr id="52" name="直接连接符 51"/>
            <p:cNvCxnSpPr/>
            <p:nvPr/>
          </p:nvCxnSpPr>
          <p:spPr>
            <a:xfrm flipV="1">
              <a:off x="2810474" y="1893057"/>
              <a:ext cx="3103561" cy="7937"/>
            </a:xfrm>
            <a:prstGeom prst="line">
              <a:avLst/>
            </a:prstGeom>
            <a:noFill/>
            <a:ln w="3175" cap="flat" cmpd="sng" algn="ctr">
              <a:solidFill>
                <a:schemeClr val="bg1">
                  <a:lumMod val="50000"/>
                </a:schemeClr>
              </a:solidFill>
              <a:prstDash val="sysDot"/>
              <a:headEnd type="oval" w="sm" len="sm"/>
              <a:tailEnd type="oval" w="sm" len="sm"/>
            </a:ln>
            <a:effectLst/>
          </p:spPr>
        </p:cxnSp>
        <p:sp>
          <p:nvSpPr>
            <p:cNvPr id="4138" name="矩形 35"/>
            <p:cNvSpPr/>
            <p:nvPr/>
          </p:nvSpPr>
          <p:spPr>
            <a:xfrm>
              <a:off x="2734711" y="1537493"/>
              <a:ext cx="2345513" cy="400070"/>
            </a:xfrm>
            <a:prstGeom prst="rect">
              <a:avLst/>
            </a:prstGeom>
            <a:noFill/>
            <a:ln w="9525">
              <a:noFill/>
            </a:ln>
          </p:spPr>
          <p:txBody>
            <a:bodyPr wrap="none">
              <a:spAutoFit/>
            </a:bodyPr>
            <a:p>
              <a:r>
                <a:rPr lang="en-US" altLang="zh-CN" sz="2000" dirty="0">
                  <a:solidFill>
                    <a:srgbClr val="1369B2"/>
                  </a:solidFill>
                  <a:latin typeface="微软雅黑" panose="020B0503020204020204" pitchFamily="34" charset="-122"/>
                  <a:ea typeface="微软雅黑" panose="020B0503020204020204" pitchFamily="34" charset="-122"/>
                </a:rPr>
                <a:t>HTML5</a:t>
              </a:r>
              <a:r>
                <a:rPr lang="zh-CN" altLang="en-US" sz="2000" dirty="0">
                  <a:solidFill>
                    <a:srgbClr val="1369B2"/>
                  </a:solidFill>
                  <a:latin typeface="微软雅黑" panose="020B0503020204020204" pitchFamily="34" charset="-122"/>
                  <a:ea typeface="微软雅黑" panose="020B0503020204020204" pitchFamily="34" charset="-122"/>
                </a:rPr>
                <a:t>全新的结构</a:t>
              </a:r>
              <a:endParaRPr lang="zh-CN" altLang="en-US" sz="2000" dirty="0">
                <a:solidFill>
                  <a:srgbClr val="1369B2"/>
                </a:solidFill>
                <a:latin typeface="微软雅黑" panose="020B0503020204020204" pitchFamily="34" charset="-122"/>
                <a:ea typeface="微软雅黑" panose="020B0503020204020204" pitchFamily="34" charset="-122"/>
              </a:endParaRPr>
            </a:p>
          </p:txBody>
        </p:sp>
      </p:grpSp>
      <p:grpSp>
        <p:nvGrpSpPr>
          <p:cNvPr id="4101" name="4.1"/>
          <p:cNvGrpSpPr/>
          <p:nvPr/>
        </p:nvGrpSpPr>
        <p:grpSpPr>
          <a:xfrm>
            <a:off x="1914525" y="2808288"/>
            <a:ext cx="4032250" cy="677862"/>
            <a:chOff x="1881786" y="1537493"/>
            <a:chExt cx="4032249" cy="677795"/>
          </a:xfrm>
        </p:grpSpPr>
        <p:grpSp>
          <p:nvGrpSpPr>
            <p:cNvPr id="4129" name="组合 29"/>
            <p:cNvGrpSpPr/>
            <p:nvPr/>
          </p:nvGrpSpPr>
          <p:grpSpPr>
            <a:xfrm rot="-12767">
              <a:off x="1881786" y="1703456"/>
              <a:ext cx="715856" cy="511832"/>
              <a:chOff x="2184595" y="2074922"/>
              <a:chExt cx="1049156" cy="928866"/>
            </a:xfrm>
          </p:grpSpPr>
          <p:grpSp>
            <p:nvGrpSpPr>
              <p:cNvPr id="4132" name="组合 31"/>
              <p:cNvGrpSpPr/>
              <p:nvPr/>
            </p:nvGrpSpPr>
            <p:grpSpPr>
              <a:xfrm>
                <a:off x="2184595" y="2074922"/>
                <a:ext cx="1048003" cy="928866"/>
                <a:chOff x="2155679" y="2074922"/>
                <a:chExt cx="1048003" cy="928866"/>
              </a:xfrm>
            </p:grpSpPr>
            <p:sp>
              <p:nvSpPr>
                <p:cNvPr id="64" name="圆角矩形 63"/>
                <p:cNvSpPr/>
                <p:nvPr/>
              </p:nvSpPr>
              <p:spPr>
                <a:xfrm>
                  <a:off x="2104500" y="2073216"/>
                  <a:ext cx="1102825" cy="927581"/>
                </a:xfrm>
                <a:prstGeom prst="roundRect">
                  <a:avLst/>
                </a:prstGeom>
                <a:solidFill>
                  <a:srgbClr val="1369B2"/>
                </a:solidFill>
                <a:ln w="25400" cap="flat" cmpd="sng" algn="ctr">
                  <a:noFill/>
                  <a:prstDash val="solid"/>
                </a:ln>
                <a:effectLst>
                  <a:outerShdw blurRad="76200" dir="13500000" sy="23000" kx="1200000" algn="br" rotWithShape="0">
                    <a:prstClr val="black">
                      <a:alpha val="2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prstClr val="white"/>
                      </a:solidFill>
                      <a:effectLst/>
                      <a:uLnTx/>
                      <a:uFillTx/>
                      <a:latin typeface="Cambria Math" panose="02040503050406030204" pitchFamily="18" charset="0"/>
                      <a:ea typeface="汉仪综艺体简" pitchFamily="49" charset="-122"/>
                      <a:cs typeface="+mn-cs"/>
                    </a:rPr>
                    <a:t>2.3</a:t>
                  </a:r>
                  <a:endParaRPr kumimoji="0" lang="zh-CN" altLang="en-US" sz="2400" b="1" i="0" u="none" strike="noStrike" kern="0" cap="none" spc="0" normalizeH="0" baseline="0" noProof="0" dirty="0">
                    <a:ln>
                      <a:noFill/>
                    </a:ln>
                    <a:solidFill>
                      <a:prstClr val="white"/>
                    </a:solidFill>
                    <a:effectLst/>
                    <a:uLnTx/>
                    <a:uFillTx/>
                    <a:latin typeface="Cambria Math" panose="02040503050406030204" pitchFamily="18" charset="0"/>
                    <a:ea typeface="汉仪综艺体简" pitchFamily="49" charset="-122"/>
                    <a:cs typeface="+mn-cs"/>
                  </a:endParaRPr>
                </a:p>
              </p:txBody>
            </p:sp>
            <p:sp>
              <p:nvSpPr>
                <p:cNvPr id="65" name="圆角矩形 64"/>
                <p:cNvSpPr/>
                <p:nvPr/>
              </p:nvSpPr>
              <p:spPr>
                <a:xfrm>
                  <a:off x="2132441" y="2127879"/>
                  <a:ext cx="1016740" cy="803713"/>
                </a:xfrm>
                <a:prstGeom prst="roundRect">
                  <a:avLst/>
                </a:prstGeom>
                <a:noFill/>
                <a:ln w="15875" cap="flat" cmpd="sng" algn="ctr">
                  <a:solidFill>
                    <a:sysClr val="window" lastClr="FFFFFF"/>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Cambria Math" panose="02040503050406030204" pitchFamily="18" charset="0"/>
                    <a:ea typeface="汉仪综艺体简" pitchFamily="49" charset="-122"/>
                    <a:cs typeface="+mn-cs"/>
                  </a:endParaRPr>
                </a:p>
              </p:txBody>
            </p:sp>
          </p:grpSp>
          <p:sp>
            <p:nvSpPr>
              <p:cNvPr id="63" name="圆角矩形 5"/>
              <p:cNvSpPr/>
              <p:nvPr/>
            </p:nvSpPr>
            <p:spPr>
              <a:xfrm>
                <a:off x="2186437" y="2470866"/>
                <a:ext cx="1046985" cy="460910"/>
              </a:xfrm>
              <a:custGeom>
                <a:avLst/>
                <a:gdLst/>
                <a:ahLst/>
                <a:cxnLst/>
                <a:rect l="l" t="t" r="r" b="b"/>
                <a:pathLst>
                  <a:path w="1292867" h="936362">
                    <a:moveTo>
                      <a:pt x="0" y="0"/>
                    </a:moveTo>
                    <a:lnTo>
                      <a:pt x="1292867" y="752847"/>
                    </a:lnTo>
                    <a:cubicBezTo>
                      <a:pt x="1277961" y="856795"/>
                      <a:pt x="1188330" y="936362"/>
                      <a:pt x="1080116" y="936362"/>
                    </a:cubicBezTo>
                    <a:lnTo>
                      <a:pt x="216028" y="936362"/>
                    </a:lnTo>
                    <a:cubicBezTo>
                      <a:pt x="96719" y="936362"/>
                      <a:pt x="0" y="839643"/>
                      <a:pt x="0" y="720334"/>
                    </a:cubicBezTo>
                    <a:close/>
                  </a:path>
                </a:pathLst>
              </a:custGeom>
              <a:solidFill>
                <a:sysClr val="window" lastClr="FFFFFF">
                  <a:alpha val="43000"/>
                </a:sysClr>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6000" b="1" i="0" u="none" strike="noStrike" kern="0" cap="none" spc="0" normalizeH="0" baseline="0" noProof="0" dirty="0">
                  <a:ln>
                    <a:noFill/>
                  </a:ln>
                  <a:solidFill>
                    <a:prstClr val="white"/>
                  </a:solidFill>
                  <a:effectLst/>
                  <a:uLnTx/>
                  <a:uFillTx/>
                  <a:latin typeface="Cambria Math" panose="02040503050406030204" pitchFamily="18" charset="0"/>
                  <a:ea typeface="汉仪综艺体简" pitchFamily="49" charset="-122"/>
                  <a:cs typeface="+mn-cs"/>
                </a:endParaRPr>
              </a:p>
            </p:txBody>
          </p:sp>
        </p:grpSp>
        <p:cxnSp>
          <p:nvCxnSpPr>
            <p:cNvPr id="60" name="直接连接符 59"/>
            <p:cNvCxnSpPr/>
            <p:nvPr/>
          </p:nvCxnSpPr>
          <p:spPr>
            <a:xfrm flipV="1">
              <a:off x="2810474" y="1893058"/>
              <a:ext cx="3103561" cy="7936"/>
            </a:xfrm>
            <a:prstGeom prst="line">
              <a:avLst/>
            </a:prstGeom>
            <a:noFill/>
            <a:ln w="3175" cap="flat" cmpd="sng" algn="ctr">
              <a:solidFill>
                <a:schemeClr val="bg1">
                  <a:lumMod val="50000"/>
                </a:schemeClr>
              </a:solidFill>
              <a:prstDash val="sysDot"/>
              <a:headEnd type="oval" w="sm" len="sm"/>
              <a:tailEnd type="oval" w="sm" len="sm"/>
            </a:ln>
            <a:effectLst/>
          </p:spPr>
        </p:cxnSp>
        <p:sp>
          <p:nvSpPr>
            <p:cNvPr id="4131" name="矩形 35"/>
            <p:cNvSpPr/>
            <p:nvPr/>
          </p:nvSpPr>
          <p:spPr>
            <a:xfrm>
              <a:off x="2734711" y="1537493"/>
              <a:ext cx="1210588" cy="400070"/>
            </a:xfrm>
            <a:prstGeom prst="rect">
              <a:avLst/>
            </a:prstGeom>
            <a:noFill/>
            <a:ln w="9525">
              <a:noFill/>
            </a:ln>
          </p:spPr>
          <p:txBody>
            <a:bodyPr wrap="none">
              <a:spAutoFit/>
            </a:bodyPr>
            <a:p>
              <a:r>
                <a:rPr lang="zh-CN" altLang="en-US" sz="2000" dirty="0">
                  <a:solidFill>
                    <a:srgbClr val="1369B2"/>
                  </a:solidFill>
                  <a:latin typeface="微软雅黑" panose="020B0503020204020204" pitchFamily="34" charset="-122"/>
                  <a:ea typeface="微软雅黑" panose="020B0503020204020204" pitchFamily="34" charset="-122"/>
                </a:rPr>
                <a:t>标签概述</a:t>
              </a:r>
              <a:endParaRPr lang="zh-CN" altLang="en-US" sz="2000" dirty="0">
                <a:solidFill>
                  <a:srgbClr val="1369B2"/>
                </a:solidFill>
                <a:latin typeface="微软雅黑" panose="020B0503020204020204" pitchFamily="34" charset="-122"/>
                <a:ea typeface="微软雅黑" panose="020B0503020204020204" pitchFamily="34" charset="-122"/>
              </a:endParaRPr>
            </a:p>
          </p:txBody>
        </p:sp>
      </p:grpSp>
      <p:grpSp>
        <p:nvGrpSpPr>
          <p:cNvPr id="4102" name="4.1"/>
          <p:cNvGrpSpPr/>
          <p:nvPr/>
        </p:nvGrpSpPr>
        <p:grpSpPr>
          <a:xfrm>
            <a:off x="3451225" y="3594100"/>
            <a:ext cx="4032250" cy="677863"/>
            <a:chOff x="1881786" y="1537493"/>
            <a:chExt cx="4032492" cy="677795"/>
          </a:xfrm>
        </p:grpSpPr>
        <p:grpSp>
          <p:nvGrpSpPr>
            <p:cNvPr id="4122" name="组合 29"/>
            <p:cNvGrpSpPr/>
            <p:nvPr/>
          </p:nvGrpSpPr>
          <p:grpSpPr>
            <a:xfrm rot="-12767">
              <a:off x="1881786" y="1703456"/>
              <a:ext cx="715856" cy="511832"/>
              <a:chOff x="2184595" y="2074922"/>
              <a:chExt cx="1049156" cy="928866"/>
            </a:xfrm>
          </p:grpSpPr>
          <p:grpSp>
            <p:nvGrpSpPr>
              <p:cNvPr id="4125" name="组合 31"/>
              <p:cNvGrpSpPr/>
              <p:nvPr/>
            </p:nvGrpSpPr>
            <p:grpSpPr>
              <a:xfrm>
                <a:off x="2184595" y="2074922"/>
                <a:ext cx="1048003" cy="928866"/>
                <a:chOff x="2155679" y="2074922"/>
                <a:chExt cx="1048003" cy="928866"/>
              </a:xfrm>
            </p:grpSpPr>
            <p:sp>
              <p:nvSpPr>
                <p:cNvPr id="73" name="圆角矩形 72"/>
                <p:cNvSpPr/>
                <p:nvPr/>
              </p:nvSpPr>
              <p:spPr>
                <a:xfrm>
                  <a:off x="2104497" y="2073214"/>
                  <a:ext cx="1102891" cy="927581"/>
                </a:xfrm>
                <a:prstGeom prst="roundRect">
                  <a:avLst/>
                </a:prstGeom>
                <a:solidFill>
                  <a:srgbClr val="1369B2"/>
                </a:solidFill>
                <a:ln w="25400" cap="flat" cmpd="sng" algn="ctr">
                  <a:noFill/>
                  <a:prstDash val="solid"/>
                </a:ln>
                <a:effectLst>
                  <a:outerShdw blurRad="76200" dir="13500000" sy="23000" kx="1200000" algn="br" rotWithShape="0">
                    <a:prstClr val="black">
                      <a:alpha val="2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prstClr val="white"/>
                      </a:solidFill>
                      <a:effectLst/>
                      <a:uLnTx/>
                      <a:uFillTx/>
                      <a:latin typeface="Cambria Math" panose="02040503050406030204" pitchFamily="18" charset="0"/>
                      <a:ea typeface="汉仪综艺体简" pitchFamily="49" charset="-122"/>
                      <a:cs typeface="+mn-cs"/>
                    </a:rPr>
                    <a:t>2.4</a:t>
                  </a:r>
                  <a:endParaRPr kumimoji="0" lang="zh-CN" altLang="en-US" sz="2400" b="1" i="0" u="none" strike="noStrike" kern="0" cap="none" spc="0" normalizeH="0" baseline="0" noProof="0" dirty="0">
                    <a:ln>
                      <a:noFill/>
                    </a:ln>
                    <a:solidFill>
                      <a:prstClr val="white"/>
                    </a:solidFill>
                    <a:effectLst/>
                    <a:uLnTx/>
                    <a:uFillTx/>
                    <a:latin typeface="Cambria Math" panose="02040503050406030204" pitchFamily="18" charset="0"/>
                    <a:ea typeface="汉仪综艺体简" pitchFamily="49" charset="-122"/>
                    <a:cs typeface="+mn-cs"/>
                  </a:endParaRPr>
                </a:p>
              </p:txBody>
            </p:sp>
            <p:sp>
              <p:nvSpPr>
                <p:cNvPr id="74" name="圆角矩形 73"/>
                <p:cNvSpPr/>
                <p:nvPr/>
              </p:nvSpPr>
              <p:spPr>
                <a:xfrm>
                  <a:off x="2132440" y="2127879"/>
                  <a:ext cx="1016801" cy="803711"/>
                </a:xfrm>
                <a:prstGeom prst="roundRect">
                  <a:avLst/>
                </a:prstGeom>
                <a:noFill/>
                <a:ln w="15875" cap="flat" cmpd="sng" algn="ctr">
                  <a:solidFill>
                    <a:sysClr val="window" lastClr="FFFFFF"/>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Cambria Math" panose="02040503050406030204" pitchFamily="18" charset="0"/>
                    <a:ea typeface="汉仪综艺体简" pitchFamily="49" charset="-122"/>
                    <a:cs typeface="+mn-cs"/>
                  </a:endParaRPr>
                </a:p>
              </p:txBody>
            </p:sp>
          </p:grpSp>
          <p:sp>
            <p:nvSpPr>
              <p:cNvPr id="72" name="圆角矩形 5"/>
              <p:cNvSpPr/>
              <p:nvPr/>
            </p:nvSpPr>
            <p:spPr>
              <a:xfrm>
                <a:off x="2186437" y="2470865"/>
                <a:ext cx="1047048" cy="460910"/>
              </a:xfrm>
              <a:custGeom>
                <a:avLst/>
                <a:gdLst/>
                <a:ahLst/>
                <a:cxnLst/>
                <a:rect l="l" t="t" r="r" b="b"/>
                <a:pathLst>
                  <a:path w="1292867" h="936362">
                    <a:moveTo>
                      <a:pt x="0" y="0"/>
                    </a:moveTo>
                    <a:lnTo>
                      <a:pt x="1292867" y="752847"/>
                    </a:lnTo>
                    <a:cubicBezTo>
                      <a:pt x="1277961" y="856795"/>
                      <a:pt x="1188330" y="936362"/>
                      <a:pt x="1080116" y="936362"/>
                    </a:cubicBezTo>
                    <a:lnTo>
                      <a:pt x="216028" y="936362"/>
                    </a:lnTo>
                    <a:cubicBezTo>
                      <a:pt x="96719" y="936362"/>
                      <a:pt x="0" y="839643"/>
                      <a:pt x="0" y="720334"/>
                    </a:cubicBezTo>
                    <a:close/>
                  </a:path>
                </a:pathLst>
              </a:custGeom>
              <a:solidFill>
                <a:sysClr val="window" lastClr="FFFFFF">
                  <a:alpha val="43000"/>
                </a:sysClr>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6000" b="1" i="0" u="none" strike="noStrike" kern="0" cap="none" spc="0" normalizeH="0" baseline="0" noProof="0" dirty="0">
                  <a:ln>
                    <a:noFill/>
                  </a:ln>
                  <a:solidFill>
                    <a:prstClr val="white"/>
                  </a:solidFill>
                  <a:effectLst/>
                  <a:uLnTx/>
                  <a:uFillTx/>
                  <a:latin typeface="Cambria Math" panose="02040503050406030204" pitchFamily="18" charset="0"/>
                  <a:ea typeface="汉仪综艺体简" pitchFamily="49" charset="-122"/>
                  <a:cs typeface="+mn-cs"/>
                </a:endParaRPr>
              </a:p>
            </p:txBody>
          </p:sp>
        </p:grpSp>
        <p:cxnSp>
          <p:nvCxnSpPr>
            <p:cNvPr id="69" name="直接连接符 68"/>
            <p:cNvCxnSpPr/>
            <p:nvPr/>
          </p:nvCxnSpPr>
          <p:spPr>
            <a:xfrm flipV="1">
              <a:off x="2810530" y="1893057"/>
              <a:ext cx="3103748" cy="7937"/>
            </a:xfrm>
            <a:prstGeom prst="line">
              <a:avLst/>
            </a:prstGeom>
            <a:noFill/>
            <a:ln w="3175" cap="flat" cmpd="sng" algn="ctr">
              <a:solidFill>
                <a:schemeClr val="bg1">
                  <a:lumMod val="50000"/>
                </a:schemeClr>
              </a:solidFill>
              <a:prstDash val="sysDot"/>
              <a:headEnd type="oval" w="sm" len="sm"/>
              <a:tailEnd type="oval" w="sm" len="sm"/>
            </a:ln>
            <a:effectLst/>
          </p:spPr>
        </p:cxnSp>
        <p:sp>
          <p:nvSpPr>
            <p:cNvPr id="4124" name="矩形 35"/>
            <p:cNvSpPr/>
            <p:nvPr/>
          </p:nvSpPr>
          <p:spPr>
            <a:xfrm>
              <a:off x="2734711" y="1537493"/>
              <a:ext cx="1723652" cy="400070"/>
            </a:xfrm>
            <a:prstGeom prst="rect">
              <a:avLst/>
            </a:prstGeom>
            <a:noFill/>
            <a:ln w="9525">
              <a:noFill/>
            </a:ln>
          </p:spPr>
          <p:txBody>
            <a:bodyPr wrap="none">
              <a:spAutoFit/>
            </a:bodyPr>
            <a:p>
              <a:r>
                <a:rPr lang="zh-CN" altLang="en-US" sz="2000" dirty="0">
                  <a:solidFill>
                    <a:srgbClr val="1369B2"/>
                  </a:solidFill>
                  <a:latin typeface="微软雅黑" panose="020B0503020204020204" pitchFamily="34" charset="-122"/>
                  <a:ea typeface="微软雅黑" panose="020B0503020204020204" pitchFamily="34" charset="-122"/>
                </a:rPr>
                <a:t>文本控制标签</a:t>
              </a:r>
              <a:endParaRPr lang="zh-CN" altLang="en-US" sz="2000" dirty="0">
                <a:solidFill>
                  <a:srgbClr val="1369B2"/>
                </a:solidFill>
                <a:latin typeface="微软雅黑" panose="020B0503020204020204" pitchFamily="34" charset="-122"/>
                <a:ea typeface="微软雅黑" panose="020B0503020204020204" pitchFamily="34" charset="-122"/>
              </a:endParaRPr>
            </a:p>
          </p:txBody>
        </p:sp>
      </p:grpSp>
      <p:sp>
        <p:nvSpPr>
          <p:cNvPr id="75" name="TextBox 126">
            <a:hlinkClick r:id="rId1" action="ppaction://hlinksldjump"/>
          </p:cNvPr>
          <p:cNvSpPr txBox="1">
            <a:spLocks noChangeArrowheads="1"/>
          </p:cNvSpPr>
          <p:nvPr/>
        </p:nvSpPr>
        <p:spPr bwMode="auto">
          <a:xfrm>
            <a:off x="2720975" y="3168650"/>
            <a:ext cx="35258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600" b="0" i="0" u="sng" strike="noStrike" kern="1200" cap="none" spc="0" normalizeH="0" baseline="0" noProof="0" dirty="0" smtClean="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1600" b="0" i="0" u="sng" strike="noStrike" kern="1200" cap="none" spc="0" normalizeH="0" baseline="0" noProof="0" dirty="0" smtClean="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rPr>
              <a:t>点击查看本小节知识架构</a:t>
            </a:r>
            <a:endParaRPr kumimoji="0" lang="zh-CN" altLang="en-US" sz="1600" b="0" i="0" u="sng" strike="noStrike" kern="1200" cap="none" spc="0" normalizeH="0" baseline="0" noProof="0" dirty="0" smtClean="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4104" name="4.1"/>
          <p:cNvGrpSpPr/>
          <p:nvPr/>
        </p:nvGrpSpPr>
        <p:grpSpPr>
          <a:xfrm>
            <a:off x="1914525" y="4467225"/>
            <a:ext cx="4032250" cy="677863"/>
            <a:chOff x="1881786" y="1537493"/>
            <a:chExt cx="4032249" cy="677795"/>
          </a:xfrm>
        </p:grpSpPr>
        <p:grpSp>
          <p:nvGrpSpPr>
            <p:cNvPr id="4115" name="组合 29"/>
            <p:cNvGrpSpPr/>
            <p:nvPr/>
          </p:nvGrpSpPr>
          <p:grpSpPr>
            <a:xfrm rot="-12767">
              <a:off x="1881786" y="1703456"/>
              <a:ext cx="715856" cy="511832"/>
              <a:chOff x="2184595" y="2074922"/>
              <a:chExt cx="1049156" cy="928866"/>
            </a:xfrm>
          </p:grpSpPr>
          <p:grpSp>
            <p:nvGrpSpPr>
              <p:cNvPr id="4118" name="组合 31"/>
              <p:cNvGrpSpPr/>
              <p:nvPr/>
            </p:nvGrpSpPr>
            <p:grpSpPr>
              <a:xfrm>
                <a:off x="2184595" y="2074922"/>
                <a:ext cx="1048003" cy="928866"/>
                <a:chOff x="2155679" y="2074922"/>
                <a:chExt cx="1048003" cy="928866"/>
              </a:xfrm>
            </p:grpSpPr>
            <p:sp>
              <p:nvSpPr>
                <p:cNvPr id="45" name="圆角矩形 44"/>
                <p:cNvSpPr/>
                <p:nvPr/>
              </p:nvSpPr>
              <p:spPr>
                <a:xfrm>
                  <a:off x="2104500" y="2073214"/>
                  <a:ext cx="1102825" cy="927581"/>
                </a:xfrm>
                <a:prstGeom prst="roundRect">
                  <a:avLst/>
                </a:prstGeom>
                <a:solidFill>
                  <a:srgbClr val="1369B2"/>
                </a:solidFill>
                <a:ln w="25400" cap="flat" cmpd="sng" algn="ctr">
                  <a:noFill/>
                  <a:prstDash val="solid"/>
                </a:ln>
                <a:effectLst>
                  <a:outerShdw blurRad="76200" dir="13500000" sy="23000" kx="1200000" algn="br" rotWithShape="0">
                    <a:prstClr val="black">
                      <a:alpha val="2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prstClr val="white"/>
                      </a:solidFill>
                      <a:effectLst/>
                      <a:uLnTx/>
                      <a:uFillTx/>
                      <a:latin typeface="Cambria Math" panose="02040503050406030204" pitchFamily="18" charset="0"/>
                      <a:ea typeface="汉仪综艺体简" pitchFamily="49" charset="-122"/>
                      <a:cs typeface="+mn-cs"/>
                    </a:rPr>
                    <a:t>2.5</a:t>
                  </a:r>
                  <a:endParaRPr kumimoji="0" lang="zh-CN" altLang="en-US" sz="2400" b="1" i="0" u="none" strike="noStrike" kern="0" cap="none" spc="0" normalizeH="0" baseline="0" noProof="0" dirty="0">
                    <a:ln>
                      <a:noFill/>
                    </a:ln>
                    <a:solidFill>
                      <a:prstClr val="white"/>
                    </a:solidFill>
                    <a:effectLst/>
                    <a:uLnTx/>
                    <a:uFillTx/>
                    <a:latin typeface="Cambria Math" panose="02040503050406030204" pitchFamily="18" charset="0"/>
                    <a:ea typeface="汉仪综艺体简" pitchFamily="49" charset="-122"/>
                    <a:cs typeface="+mn-cs"/>
                  </a:endParaRPr>
                </a:p>
              </p:txBody>
            </p:sp>
            <p:sp>
              <p:nvSpPr>
                <p:cNvPr id="50" name="圆角矩形 49"/>
                <p:cNvSpPr/>
                <p:nvPr/>
              </p:nvSpPr>
              <p:spPr>
                <a:xfrm>
                  <a:off x="2132441" y="2127879"/>
                  <a:ext cx="1016740" cy="803711"/>
                </a:xfrm>
                <a:prstGeom prst="roundRect">
                  <a:avLst/>
                </a:prstGeom>
                <a:noFill/>
                <a:ln w="15875" cap="flat" cmpd="sng" algn="ctr">
                  <a:solidFill>
                    <a:sysClr val="window" lastClr="FFFFFF"/>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Cambria Math" panose="02040503050406030204" pitchFamily="18" charset="0"/>
                    <a:ea typeface="汉仪综艺体简" pitchFamily="49" charset="-122"/>
                    <a:cs typeface="+mn-cs"/>
                  </a:endParaRPr>
                </a:p>
              </p:txBody>
            </p:sp>
          </p:grpSp>
          <p:sp>
            <p:nvSpPr>
              <p:cNvPr id="44" name="圆角矩形 5"/>
              <p:cNvSpPr/>
              <p:nvPr/>
            </p:nvSpPr>
            <p:spPr>
              <a:xfrm>
                <a:off x="2186437" y="2470865"/>
                <a:ext cx="1046985" cy="460910"/>
              </a:xfrm>
              <a:custGeom>
                <a:avLst/>
                <a:gdLst/>
                <a:ahLst/>
                <a:cxnLst/>
                <a:rect l="l" t="t" r="r" b="b"/>
                <a:pathLst>
                  <a:path w="1292867" h="936362">
                    <a:moveTo>
                      <a:pt x="0" y="0"/>
                    </a:moveTo>
                    <a:lnTo>
                      <a:pt x="1292867" y="752847"/>
                    </a:lnTo>
                    <a:cubicBezTo>
                      <a:pt x="1277961" y="856795"/>
                      <a:pt x="1188330" y="936362"/>
                      <a:pt x="1080116" y="936362"/>
                    </a:cubicBezTo>
                    <a:lnTo>
                      <a:pt x="216028" y="936362"/>
                    </a:lnTo>
                    <a:cubicBezTo>
                      <a:pt x="96719" y="936362"/>
                      <a:pt x="0" y="839643"/>
                      <a:pt x="0" y="720334"/>
                    </a:cubicBezTo>
                    <a:close/>
                  </a:path>
                </a:pathLst>
              </a:custGeom>
              <a:solidFill>
                <a:sysClr val="window" lastClr="FFFFFF">
                  <a:alpha val="43000"/>
                </a:sysClr>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6000" b="1" i="0" u="none" strike="noStrike" kern="0" cap="none" spc="0" normalizeH="0" baseline="0" noProof="0" dirty="0">
                  <a:ln>
                    <a:noFill/>
                  </a:ln>
                  <a:solidFill>
                    <a:prstClr val="white"/>
                  </a:solidFill>
                  <a:effectLst/>
                  <a:uLnTx/>
                  <a:uFillTx/>
                  <a:latin typeface="Cambria Math" panose="02040503050406030204" pitchFamily="18" charset="0"/>
                  <a:ea typeface="汉仪综艺体简" pitchFamily="49" charset="-122"/>
                  <a:cs typeface="+mn-cs"/>
                </a:endParaRPr>
              </a:p>
            </p:txBody>
          </p:sp>
        </p:grpSp>
        <p:cxnSp>
          <p:nvCxnSpPr>
            <p:cNvPr id="40" name="直接连接符 39"/>
            <p:cNvCxnSpPr/>
            <p:nvPr/>
          </p:nvCxnSpPr>
          <p:spPr>
            <a:xfrm flipV="1">
              <a:off x="2810474" y="1893057"/>
              <a:ext cx="3103561" cy="7937"/>
            </a:xfrm>
            <a:prstGeom prst="line">
              <a:avLst/>
            </a:prstGeom>
            <a:noFill/>
            <a:ln w="3175" cap="flat" cmpd="sng" algn="ctr">
              <a:solidFill>
                <a:schemeClr val="bg1">
                  <a:lumMod val="50000"/>
                </a:schemeClr>
              </a:solidFill>
              <a:prstDash val="sysDot"/>
              <a:headEnd type="oval" w="sm" len="sm"/>
              <a:tailEnd type="oval" w="sm" len="sm"/>
            </a:ln>
            <a:effectLst/>
          </p:spPr>
        </p:cxnSp>
        <p:sp>
          <p:nvSpPr>
            <p:cNvPr id="4117" name="矩形 35"/>
            <p:cNvSpPr/>
            <p:nvPr/>
          </p:nvSpPr>
          <p:spPr>
            <a:xfrm>
              <a:off x="2734711" y="1537493"/>
              <a:ext cx="1210588" cy="400070"/>
            </a:xfrm>
            <a:prstGeom prst="rect">
              <a:avLst/>
            </a:prstGeom>
            <a:noFill/>
            <a:ln w="9525">
              <a:noFill/>
            </a:ln>
          </p:spPr>
          <p:txBody>
            <a:bodyPr wrap="none">
              <a:spAutoFit/>
            </a:bodyPr>
            <a:p>
              <a:r>
                <a:rPr lang="zh-CN" altLang="en-US" sz="2000" dirty="0">
                  <a:solidFill>
                    <a:srgbClr val="1369B2"/>
                  </a:solidFill>
                  <a:latin typeface="微软雅黑" panose="020B0503020204020204" pitchFamily="34" charset="-122"/>
                  <a:ea typeface="微软雅黑" panose="020B0503020204020204" pitchFamily="34" charset="-122"/>
                </a:rPr>
                <a:t>图像标签</a:t>
              </a:r>
              <a:endParaRPr lang="zh-CN" altLang="en-US" sz="2000" dirty="0">
                <a:solidFill>
                  <a:srgbClr val="1369B2"/>
                </a:solidFill>
                <a:latin typeface="微软雅黑" panose="020B0503020204020204" pitchFamily="34" charset="-122"/>
                <a:ea typeface="微软雅黑" panose="020B0503020204020204" pitchFamily="34" charset="-122"/>
              </a:endParaRPr>
            </a:p>
          </p:txBody>
        </p:sp>
      </p:grpSp>
      <p:grpSp>
        <p:nvGrpSpPr>
          <p:cNvPr id="4105" name="4.1"/>
          <p:cNvGrpSpPr/>
          <p:nvPr/>
        </p:nvGrpSpPr>
        <p:grpSpPr>
          <a:xfrm>
            <a:off x="3451225" y="5218113"/>
            <a:ext cx="4670425" cy="677862"/>
            <a:chOff x="1881786" y="1537493"/>
            <a:chExt cx="4670224" cy="677795"/>
          </a:xfrm>
        </p:grpSpPr>
        <p:grpSp>
          <p:nvGrpSpPr>
            <p:cNvPr id="4108" name="组合 29"/>
            <p:cNvGrpSpPr/>
            <p:nvPr/>
          </p:nvGrpSpPr>
          <p:grpSpPr>
            <a:xfrm rot="-12767">
              <a:off x="1881786" y="1703456"/>
              <a:ext cx="715856" cy="511832"/>
              <a:chOff x="2184595" y="2074922"/>
              <a:chExt cx="1049156" cy="928866"/>
            </a:xfrm>
          </p:grpSpPr>
          <p:grpSp>
            <p:nvGrpSpPr>
              <p:cNvPr id="4111" name="组合 31"/>
              <p:cNvGrpSpPr/>
              <p:nvPr/>
            </p:nvGrpSpPr>
            <p:grpSpPr>
              <a:xfrm>
                <a:off x="2184595" y="2074922"/>
                <a:ext cx="1048003" cy="928866"/>
                <a:chOff x="2155679" y="2074922"/>
                <a:chExt cx="1048003" cy="928866"/>
              </a:xfrm>
            </p:grpSpPr>
            <p:sp>
              <p:nvSpPr>
                <p:cNvPr id="62" name="圆角矩形 61"/>
                <p:cNvSpPr/>
                <p:nvPr/>
              </p:nvSpPr>
              <p:spPr>
                <a:xfrm>
                  <a:off x="2104502" y="2073216"/>
                  <a:ext cx="1102777" cy="927581"/>
                </a:xfrm>
                <a:prstGeom prst="roundRect">
                  <a:avLst/>
                </a:prstGeom>
                <a:solidFill>
                  <a:srgbClr val="1369B2"/>
                </a:solidFill>
                <a:ln w="25400" cap="flat" cmpd="sng" algn="ctr">
                  <a:noFill/>
                  <a:prstDash val="solid"/>
                </a:ln>
                <a:effectLst>
                  <a:outerShdw blurRad="76200" dir="13500000" sy="23000" kx="1200000" algn="br" rotWithShape="0">
                    <a:prstClr val="black">
                      <a:alpha val="2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prstClr val="white"/>
                      </a:solidFill>
                      <a:effectLst/>
                      <a:uLnTx/>
                      <a:uFillTx/>
                      <a:latin typeface="Cambria Math" panose="02040503050406030204" pitchFamily="18" charset="0"/>
                      <a:ea typeface="汉仪综艺体简" pitchFamily="49" charset="-122"/>
                      <a:cs typeface="+mn-cs"/>
                    </a:rPr>
                    <a:t>2.6</a:t>
                  </a:r>
                  <a:endParaRPr kumimoji="0" lang="zh-CN" altLang="en-US" sz="2400" b="1" i="0" u="none" strike="noStrike" kern="0" cap="none" spc="0" normalizeH="0" baseline="0" noProof="0" dirty="0">
                    <a:ln>
                      <a:noFill/>
                    </a:ln>
                    <a:solidFill>
                      <a:prstClr val="white"/>
                    </a:solidFill>
                    <a:effectLst/>
                    <a:uLnTx/>
                    <a:uFillTx/>
                    <a:latin typeface="Cambria Math" panose="02040503050406030204" pitchFamily="18" charset="0"/>
                    <a:ea typeface="汉仪综艺体简" pitchFamily="49" charset="-122"/>
                    <a:cs typeface="+mn-cs"/>
                  </a:endParaRPr>
                </a:p>
              </p:txBody>
            </p:sp>
            <p:sp>
              <p:nvSpPr>
                <p:cNvPr id="67" name="圆角矩形 66"/>
                <p:cNvSpPr/>
                <p:nvPr/>
              </p:nvSpPr>
              <p:spPr>
                <a:xfrm>
                  <a:off x="2132442" y="2127878"/>
                  <a:ext cx="1016696" cy="803713"/>
                </a:xfrm>
                <a:prstGeom prst="roundRect">
                  <a:avLst/>
                </a:prstGeom>
                <a:noFill/>
                <a:ln w="15875" cap="flat" cmpd="sng" algn="ctr">
                  <a:solidFill>
                    <a:sysClr val="window" lastClr="FFFFFF"/>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Cambria Math" panose="02040503050406030204" pitchFamily="18" charset="0"/>
                    <a:ea typeface="汉仪综艺体简" pitchFamily="49" charset="-122"/>
                    <a:cs typeface="+mn-cs"/>
                  </a:endParaRPr>
                </a:p>
              </p:txBody>
            </p:sp>
          </p:grpSp>
          <p:sp>
            <p:nvSpPr>
              <p:cNvPr id="61" name="圆角矩形 5"/>
              <p:cNvSpPr/>
              <p:nvPr/>
            </p:nvSpPr>
            <p:spPr>
              <a:xfrm>
                <a:off x="2186436" y="2470866"/>
                <a:ext cx="1046940" cy="460910"/>
              </a:xfrm>
              <a:custGeom>
                <a:avLst/>
                <a:gdLst/>
                <a:ahLst/>
                <a:cxnLst/>
                <a:rect l="l" t="t" r="r" b="b"/>
                <a:pathLst>
                  <a:path w="1292867" h="936362">
                    <a:moveTo>
                      <a:pt x="0" y="0"/>
                    </a:moveTo>
                    <a:lnTo>
                      <a:pt x="1292867" y="752847"/>
                    </a:lnTo>
                    <a:cubicBezTo>
                      <a:pt x="1277961" y="856795"/>
                      <a:pt x="1188330" y="936362"/>
                      <a:pt x="1080116" y="936362"/>
                    </a:cubicBezTo>
                    <a:lnTo>
                      <a:pt x="216028" y="936362"/>
                    </a:lnTo>
                    <a:cubicBezTo>
                      <a:pt x="96719" y="936362"/>
                      <a:pt x="0" y="839643"/>
                      <a:pt x="0" y="720334"/>
                    </a:cubicBezTo>
                    <a:close/>
                  </a:path>
                </a:pathLst>
              </a:custGeom>
              <a:solidFill>
                <a:sysClr val="window" lastClr="FFFFFF">
                  <a:alpha val="43000"/>
                </a:sysClr>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6000" b="1" i="0" u="none" strike="noStrike" kern="0" cap="none" spc="0" normalizeH="0" baseline="0" noProof="0" dirty="0">
                  <a:ln>
                    <a:noFill/>
                  </a:ln>
                  <a:solidFill>
                    <a:prstClr val="white"/>
                  </a:solidFill>
                  <a:effectLst/>
                  <a:uLnTx/>
                  <a:uFillTx/>
                  <a:latin typeface="Cambria Math" panose="02040503050406030204" pitchFamily="18" charset="0"/>
                  <a:ea typeface="汉仪综艺体简" pitchFamily="49" charset="-122"/>
                  <a:cs typeface="+mn-cs"/>
                </a:endParaRPr>
              </a:p>
            </p:txBody>
          </p:sp>
        </p:grpSp>
        <p:cxnSp>
          <p:nvCxnSpPr>
            <p:cNvPr id="54" name="直接连接符 53"/>
            <p:cNvCxnSpPr/>
            <p:nvPr/>
          </p:nvCxnSpPr>
          <p:spPr>
            <a:xfrm>
              <a:off x="2810434" y="1900994"/>
              <a:ext cx="3646330" cy="0"/>
            </a:xfrm>
            <a:prstGeom prst="line">
              <a:avLst/>
            </a:prstGeom>
            <a:noFill/>
            <a:ln w="3175" cap="flat" cmpd="sng" algn="ctr">
              <a:solidFill>
                <a:schemeClr val="bg1">
                  <a:lumMod val="50000"/>
                </a:schemeClr>
              </a:solidFill>
              <a:prstDash val="sysDot"/>
              <a:headEnd type="oval" w="sm" len="sm"/>
              <a:tailEnd type="oval" w="sm" len="sm"/>
            </a:ln>
            <a:effectLst/>
          </p:spPr>
        </p:cxnSp>
        <p:sp>
          <p:nvSpPr>
            <p:cNvPr id="4110" name="矩形 35"/>
            <p:cNvSpPr/>
            <p:nvPr/>
          </p:nvSpPr>
          <p:spPr>
            <a:xfrm>
              <a:off x="2734711" y="1537493"/>
              <a:ext cx="3817299" cy="400070"/>
            </a:xfrm>
            <a:prstGeom prst="rect">
              <a:avLst/>
            </a:prstGeom>
            <a:noFill/>
            <a:ln w="9525">
              <a:noFill/>
            </a:ln>
          </p:spPr>
          <p:txBody>
            <a:bodyPr wrap="none">
              <a:spAutoFit/>
            </a:bodyPr>
            <a:p>
              <a:r>
                <a:rPr lang="zh-CN" altLang="en-US" sz="2000" dirty="0">
                  <a:solidFill>
                    <a:srgbClr val="1369B2"/>
                  </a:solidFill>
                  <a:latin typeface="微软雅黑" panose="020B0503020204020204" pitchFamily="34" charset="-122"/>
                  <a:ea typeface="微软雅黑" panose="020B0503020204020204" pitchFamily="34" charset="-122"/>
                </a:rPr>
                <a:t>阶段案例</a:t>
              </a:r>
              <a:r>
                <a:rPr lang="en-US" altLang="zh-CN" sz="2000" dirty="0">
                  <a:solidFill>
                    <a:srgbClr val="1369B2"/>
                  </a:solidFill>
                  <a:latin typeface="微软雅黑" panose="020B0503020204020204" pitchFamily="34" charset="-122"/>
                  <a:ea typeface="微软雅黑" panose="020B0503020204020204" pitchFamily="34" charset="-122"/>
                </a:rPr>
                <a:t>——</a:t>
              </a:r>
              <a:r>
                <a:rPr lang="zh-CN" altLang="en-US" sz="2000" dirty="0">
                  <a:solidFill>
                    <a:srgbClr val="1369B2"/>
                  </a:solidFill>
                  <a:latin typeface="微软雅黑" panose="020B0503020204020204" pitchFamily="34" charset="-122"/>
                  <a:ea typeface="微软雅黑" panose="020B0503020204020204" pitchFamily="34" charset="-122"/>
                </a:rPr>
                <a:t>制作图文混排新闻</a:t>
              </a:r>
              <a:endParaRPr lang="zh-CN" altLang="en-US" sz="2000" dirty="0">
                <a:solidFill>
                  <a:srgbClr val="1369B2"/>
                </a:solidFill>
                <a:latin typeface="微软雅黑" panose="020B0503020204020204" pitchFamily="34" charset="-122"/>
                <a:ea typeface="微软雅黑" panose="020B0503020204020204" pitchFamily="34" charset="-122"/>
              </a:endParaRPr>
            </a:p>
          </p:txBody>
        </p:sp>
      </p:grpSp>
      <p:sp>
        <p:nvSpPr>
          <p:cNvPr id="68" name="TextBox 126">
            <a:hlinkClick r:id="rId2" action="ppaction://hlinksldjump"/>
          </p:cNvPr>
          <p:cNvSpPr txBox="1">
            <a:spLocks noChangeArrowheads="1"/>
          </p:cNvSpPr>
          <p:nvPr/>
        </p:nvSpPr>
        <p:spPr bwMode="auto">
          <a:xfrm>
            <a:off x="4278313" y="3956050"/>
            <a:ext cx="35258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600" b="0" i="0" u="sng" strike="noStrike" kern="1200" cap="none" spc="0" normalizeH="0" baseline="0" noProof="0" dirty="0" smtClean="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1600" b="0" i="0" u="sng" strike="noStrike" kern="1200" cap="none" spc="0" normalizeH="0" baseline="0" noProof="0" dirty="0" smtClean="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rPr>
              <a:t>点击查看本小节知识架构</a:t>
            </a:r>
            <a:endParaRPr kumimoji="0" lang="zh-CN" altLang="en-US" sz="1600" b="0" i="0" u="sng" strike="noStrike" kern="1200" cap="none" spc="0" normalizeH="0" baseline="0" noProof="0" dirty="0" smtClean="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endParaRPr>
          </a:p>
        </p:txBody>
      </p:sp>
      <p:sp>
        <p:nvSpPr>
          <p:cNvPr id="70" name="TextBox 126">
            <a:hlinkClick r:id="rId3" action="ppaction://hlinksldjump"/>
          </p:cNvPr>
          <p:cNvSpPr txBox="1">
            <a:spLocks noChangeArrowheads="1"/>
          </p:cNvSpPr>
          <p:nvPr/>
        </p:nvSpPr>
        <p:spPr bwMode="auto">
          <a:xfrm>
            <a:off x="2741613" y="4826000"/>
            <a:ext cx="35258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600" b="0" i="0" u="sng" strike="noStrike" kern="1200" cap="none" spc="0" normalizeH="0" baseline="0" noProof="0" dirty="0" smtClean="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1600" b="0" i="0" u="sng" strike="noStrike" kern="1200" cap="none" spc="0" normalizeH="0" baseline="0" noProof="0" dirty="0" smtClean="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rPr>
              <a:t>点击查看本小节知识架构</a:t>
            </a:r>
            <a:endParaRPr kumimoji="0" lang="zh-CN" altLang="en-US" sz="1600" b="0" i="0" u="sng" strike="noStrike" kern="1200" cap="none" spc="0" normalizeH="0" baseline="0" noProof="0" dirty="0" smtClean="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20"/>
          <p:cNvSpPr>
            <a:spLocks noChangeShapeType="1"/>
          </p:cNvSpPr>
          <p:nvPr/>
        </p:nvSpPr>
        <p:spPr bwMode="auto">
          <a:xfrm flipV="1">
            <a:off x="1564124" y="5652493"/>
            <a:ext cx="6718300" cy="0"/>
          </a:xfrm>
          <a:prstGeom prst="line">
            <a:avLst/>
          </a:prstGeom>
          <a:noFill/>
          <a:ln w="12700" cap="rnd">
            <a:solidFill>
              <a:schemeClr val="bg1"/>
            </a:solidFill>
            <a:prstDash val="dash"/>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sz="180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灯片编号占位符 1"/>
          <p:cNvSpPr>
            <a:spLocks noGrp="1"/>
          </p:cNvSpPr>
          <p:nvPr>
            <p:ph type="sldNum" sz="quarter" idx="4294967295"/>
          </p:nvPr>
        </p:nvSpPr>
        <p:spPr>
          <a:xfrm>
            <a:off x="7086600" y="6356350"/>
            <a:ext cx="2057400" cy="365125"/>
          </a:xfrm>
        </p:spPr>
        <p:txBody>
          <a:bodyPr/>
          <a:lstStyle/>
          <a:p>
            <a:fld id="{C13D6D23-8EA6-445F-B959-20BE0C287158}" type="slidenum">
              <a:rPr lang="zh-CN" altLang="en-US" sz="100" smtClean="0"/>
            </a:fld>
            <a:endParaRPr lang="zh-CN" altLang="en-US" sz="100"/>
          </a:p>
        </p:txBody>
      </p:sp>
      <p:sp>
        <p:nvSpPr>
          <p:cNvPr id="20" name="圆角矩形 19"/>
          <p:cNvSpPr/>
          <p:nvPr/>
        </p:nvSpPr>
        <p:spPr>
          <a:xfrm>
            <a:off x="2304574" y="2619375"/>
            <a:ext cx="6469380" cy="2436971"/>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28" tIns="45564" rIns="91128" bIns="45564" rtlCol="0" anchor="ctr"/>
          <a:lstStyle/>
          <a:p>
            <a:pPr algn="ctr"/>
            <a:endParaRPr lang="zh-CN" altLang="en-US" sz="100"/>
          </a:p>
        </p:txBody>
      </p:sp>
      <p:sp>
        <p:nvSpPr>
          <p:cNvPr id="21" name="TextBox 5"/>
          <p:cNvSpPr txBox="1"/>
          <p:nvPr/>
        </p:nvSpPr>
        <p:spPr>
          <a:xfrm>
            <a:off x="2470309" y="2619375"/>
            <a:ext cx="6201728" cy="2279015"/>
          </a:xfrm>
          <a:prstGeom prst="rect">
            <a:avLst/>
          </a:prstGeom>
          <a:noFill/>
        </p:spPr>
        <p:txBody>
          <a:bodyPr wrap="square" lIns="0" tIns="0" rIns="0" bIns="0" rtlCol="0">
            <a:spAutoFit/>
          </a:bodyPr>
          <a:lstStyle/>
          <a:p>
            <a:pPr indent="0" algn="just">
              <a:lnSpc>
                <a:spcPct val="130000"/>
              </a:lnSpc>
              <a:buFont typeface="Wingdings" panose="05000000000000000000" charset="0"/>
              <a:buNone/>
            </a:pPr>
            <a:endParaRPr lang="zh-CN" altLang="zh-CN" sz="1800" dirty="0">
              <a:latin typeface="Arial" panose="020B0604020202020204" pitchFamily="34" charset="0"/>
              <a:ea typeface="黑体" panose="02010609060101010101" pitchFamily="49" charset="-122"/>
            </a:endParaRPr>
          </a:p>
          <a:p>
            <a:pPr marL="342900" indent="-342900" algn="just">
              <a:lnSpc>
                <a:spcPct val="130000"/>
              </a:lnSpc>
              <a:buFont typeface="Wingdings" panose="05000000000000000000" charset="0"/>
              <a:buChar char="u"/>
            </a:pPr>
            <a:r>
              <a:rPr lang="zh-CN" altLang="zh-CN" sz="1600" dirty="0">
                <a:latin typeface="Arial" panose="020B0604020202020204" pitchFamily="34" charset="0"/>
                <a:ea typeface="黑体" panose="02010609060101010101" pitchFamily="49" charset="-122"/>
              </a:rPr>
              <a:t>所有属性必须包含在</a:t>
            </a:r>
            <a:r>
              <a:rPr lang="zh-CN" altLang="zh-CN" sz="1600" dirty="0">
                <a:ln w="22225">
                  <a:solidFill>
                    <a:schemeClr val="accent2"/>
                  </a:solidFill>
                  <a:prstDash val="solid"/>
                </a:ln>
                <a:solidFill>
                  <a:schemeClr val="accent2">
                    <a:lumMod val="40000"/>
                    <a:lumOff val="60000"/>
                  </a:schemeClr>
                </a:solidFill>
                <a:effectLst/>
                <a:latin typeface="Arial" panose="020B0604020202020204" pitchFamily="34" charset="0"/>
                <a:ea typeface="黑体" panose="02010609060101010101" pitchFamily="49" charset="-122"/>
              </a:rPr>
              <a:t>开始标记</a:t>
            </a:r>
            <a:r>
              <a:rPr lang="zh-CN" altLang="zh-CN" sz="1600" dirty="0">
                <a:latin typeface="Arial" panose="020B0604020202020204" pitchFamily="34" charset="0"/>
                <a:ea typeface="黑体" panose="02010609060101010101" pitchFamily="49" charset="-122"/>
              </a:rPr>
              <a:t>里，不同属性间用</a:t>
            </a:r>
            <a:r>
              <a:rPr lang="zh-CN" altLang="zh-CN" sz="1600" dirty="0">
                <a:ln w="22225">
                  <a:solidFill>
                    <a:schemeClr val="accent2"/>
                  </a:solidFill>
                  <a:prstDash val="solid"/>
                </a:ln>
                <a:solidFill>
                  <a:schemeClr val="accent2">
                    <a:lumMod val="40000"/>
                    <a:lumOff val="60000"/>
                  </a:schemeClr>
                </a:solidFill>
                <a:effectLst/>
                <a:latin typeface="Arial" panose="020B0604020202020204" pitchFamily="34" charset="0"/>
                <a:ea typeface="黑体" panose="02010609060101010101" pitchFamily="49" charset="-122"/>
              </a:rPr>
              <a:t>空格</a:t>
            </a:r>
            <a:r>
              <a:rPr lang="zh-CN" altLang="zh-CN" sz="1600" dirty="0">
                <a:latin typeface="Arial" panose="020B0604020202020204" pitchFamily="34" charset="0"/>
                <a:ea typeface="黑体" panose="02010609060101010101" pitchFamily="49" charset="-122"/>
              </a:rPr>
              <a:t>隔开。有的标记无属性。</a:t>
            </a:r>
            <a:endParaRPr lang="zh-CN" altLang="zh-CN" sz="1600" dirty="0">
              <a:latin typeface="Arial" panose="020B0604020202020204" pitchFamily="34" charset="0"/>
              <a:ea typeface="黑体" panose="02010609060101010101" pitchFamily="49" charset="-122"/>
            </a:endParaRPr>
          </a:p>
          <a:p>
            <a:pPr marL="342900" indent="-342900" algn="just">
              <a:lnSpc>
                <a:spcPct val="130000"/>
              </a:lnSpc>
              <a:buFont typeface="Wingdings" panose="05000000000000000000" charset="0"/>
              <a:buChar char="u"/>
            </a:pPr>
            <a:r>
              <a:rPr lang="zh-CN" altLang="zh-CN" sz="1600" dirty="0">
                <a:latin typeface="Arial" panose="020B0604020202020204" pitchFamily="34" charset="0"/>
                <a:ea typeface="黑体" panose="02010609060101010101" pitchFamily="49" charset="-122"/>
              </a:rPr>
              <a:t>属性值用</a:t>
            </a:r>
            <a:r>
              <a:rPr lang="zh-CN" altLang="zh-CN" sz="1600" dirty="0">
                <a:ln w="22225">
                  <a:solidFill>
                    <a:schemeClr val="accent2"/>
                  </a:solidFill>
                  <a:prstDash val="solid"/>
                </a:ln>
                <a:solidFill>
                  <a:schemeClr val="accent2">
                    <a:lumMod val="40000"/>
                    <a:lumOff val="60000"/>
                  </a:schemeClr>
                </a:solidFill>
                <a:effectLst/>
                <a:latin typeface="Arial" panose="020B0604020202020204" pitchFamily="34" charset="0"/>
                <a:ea typeface="黑体" panose="02010609060101010101" pitchFamily="49" charset="-122"/>
              </a:rPr>
              <a:t>双引号</a:t>
            </a:r>
            <a:r>
              <a:rPr lang="zh-CN" altLang="zh-CN" sz="1600" dirty="0">
                <a:latin typeface="Arial" panose="020B0604020202020204" pitchFamily="34" charset="0"/>
                <a:ea typeface="黑体" panose="02010609060101010101" pitchFamily="49" charset="-122"/>
              </a:rPr>
              <a:t>括起来，放在相应的属性之后，用等号分隔；属性值不设置时采用其默认值。</a:t>
            </a:r>
            <a:endParaRPr lang="zh-CN" altLang="zh-CN" sz="1600" dirty="0">
              <a:latin typeface="Arial" panose="020B0604020202020204" pitchFamily="34" charset="0"/>
              <a:ea typeface="黑体" panose="02010609060101010101" pitchFamily="49" charset="-122"/>
            </a:endParaRPr>
          </a:p>
          <a:p>
            <a:pPr marL="342900" indent="-342900" algn="just">
              <a:lnSpc>
                <a:spcPct val="130000"/>
              </a:lnSpc>
              <a:buFont typeface="Wingdings" panose="05000000000000000000" charset="0"/>
              <a:buChar char="u"/>
            </a:pPr>
            <a:r>
              <a:rPr lang="zh-CN" altLang="zh-CN" sz="1600" dirty="0">
                <a:latin typeface="Arial" panose="020B0604020202020204" pitchFamily="34" charset="0"/>
                <a:ea typeface="黑体" panose="02010609060101010101" pitchFamily="49" charset="-122"/>
              </a:rPr>
              <a:t>属性之间顺序</a:t>
            </a:r>
            <a:r>
              <a:rPr lang="zh-CN" altLang="zh-CN" sz="1600" dirty="0">
                <a:ln w="22225">
                  <a:solidFill>
                    <a:schemeClr val="accent2"/>
                  </a:solidFill>
                  <a:prstDash val="solid"/>
                </a:ln>
                <a:solidFill>
                  <a:schemeClr val="accent2">
                    <a:lumMod val="40000"/>
                    <a:lumOff val="60000"/>
                  </a:schemeClr>
                </a:solidFill>
                <a:effectLst/>
                <a:latin typeface="Arial" panose="020B0604020202020204" pitchFamily="34" charset="0"/>
                <a:ea typeface="黑体" panose="02010609060101010101" pitchFamily="49" charset="-122"/>
              </a:rPr>
              <a:t>任意</a:t>
            </a:r>
            <a:r>
              <a:rPr lang="zh-CN" altLang="zh-CN" sz="1600" dirty="0">
                <a:latin typeface="Arial" panose="020B0604020202020204" pitchFamily="34" charset="0"/>
                <a:ea typeface="黑体" panose="02010609060101010101" pitchFamily="49" charset="-122"/>
              </a:rPr>
              <a:t>。</a:t>
            </a:r>
            <a:endParaRPr lang="zh-CN" altLang="zh-CN" sz="1600" dirty="0">
              <a:latin typeface="Arial" panose="020B0604020202020204" pitchFamily="34" charset="0"/>
              <a:ea typeface="黑体" panose="02010609060101010101" pitchFamily="49" charset="-122"/>
            </a:endParaRPr>
          </a:p>
          <a:p>
            <a:pPr marL="342900" indent="-342900" algn="just">
              <a:lnSpc>
                <a:spcPct val="130000"/>
              </a:lnSpc>
              <a:buFont typeface="Wingdings" panose="05000000000000000000" charset="0"/>
              <a:buChar char="u"/>
            </a:pPr>
            <a:endParaRPr lang="zh-CN" altLang="zh-CN" sz="1600" dirty="0">
              <a:latin typeface="Arial" panose="020B0604020202020204" pitchFamily="34" charset="0"/>
              <a:ea typeface="黑体" panose="02010609060101010101" pitchFamily="49" charset="-122"/>
            </a:endParaRPr>
          </a:p>
        </p:txBody>
      </p:sp>
      <p:sp>
        <p:nvSpPr>
          <p:cNvPr id="25" name="矩形 93"/>
          <p:cNvSpPr/>
          <p:nvPr/>
        </p:nvSpPr>
        <p:spPr>
          <a:xfrm>
            <a:off x="2250332" y="2522905"/>
            <a:ext cx="286494" cy="288099"/>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lIns="91128" tIns="45564" rIns="91128" bIns="45564" rtlCol="0" anchor="ctr"/>
          <a:lstStyle/>
          <a:p>
            <a:pPr algn="ctr"/>
            <a:endParaRPr lang="zh-CN" altLang="en-US" sz="100"/>
          </a:p>
        </p:txBody>
      </p:sp>
      <p:sp>
        <p:nvSpPr>
          <p:cNvPr id="27" name="矩形 93"/>
          <p:cNvSpPr/>
          <p:nvPr/>
        </p:nvSpPr>
        <p:spPr>
          <a:xfrm rot="10800000">
            <a:off x="8581304" y="4860355"/>
            <a:ext cx="286494" cy="288099"/>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lIns="91128" tIns="45564" rIns="91128" bIns="45564" rtlCol="0" anchor="ctr"/>
          <a:lstStyle/>
          <a:p>
            <a:pPr algn="ctr"/>
            <a:endParaRPr lang="zh-CN" altLang="en-US" sz="100"/>
          </a:p>
        </p:txBody>
      </p:sp>
      <p:sp>
        <p:nvSpPr>
          <p:cNvPr id="32" name="十角星 31"/>
          <p:cNvSpPr/>
          <p:nvPr/>
        </p:nvSpPr>
        <p:spPr>
          <a:xfrm>
            <a:off x="171450" y="2942749"/>
            <a:ext cx="1392555" cy="1432560"/>
          </a:xfrm>
          <a:prstGeom prst="star1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zh-CN" altLang="en-US" sz="2100" dirty="0">
                <a:solidFill>
                  <a:schemeClr val="tx1"/>
                </a:solidFill>
                <a:sym typeface="+mn-ea"/>
              </a:rPr>
              <a:t>属性的规则</a:t>
            </a:r>
            <a:endParaRPr lang="zh-CN" altLang="en-US" sz="2100" dirty="0">
              <a:solidFill>
                <a:schemeClr val="tx1"/>
              </a:solidFill>
            </a:endParaRPr>
          </a:p>
        </p:txBody>
      </p:sp>
      <p:sp>
        <p:nvSpPr>
          <p:cNvPr id="33" name="右箭头 32"/>
          <p:cNvSpPr/>
          <p:nvPr/>
        </p:nvSpPr>
        <p:spPr>
          <a:xfrm>
            <a:off x="1564005" y="3454718"/>
            <a:ext cx="740569" cy="387191"/>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sz="100"/>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par>
                                <p:cTn id="15" presetID="22" presetClass="entr" presetSubtype="8"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750"/>
                                        <p:tgtEl>
                                          <p:spTgt spid="6"/>
                                        </p:tgtEl>
                                      </p:cBhvr>
                                    </p:animEffect>
                                  </p:childTnLst>
                                </p:cTn>
                              </p:par>
                            </p:childTnLst>
                          </p:cTn>
                        </p:par>
                        <p:par>
                          <p:cTn id="18" fill="hold">
                            <p:stCondLst>
                              <p:cond delay="500"/>
                            </p:stCondLst>
                            <p:childTnLst>
                              <p:par>
                                <p:cTn id="19" presetID="53" presetClass="entr" presetSubtype="528"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anim calcmode="lin" valueType="num">
                                      <p:cBhvr>
                                        <p:cTn id="24" dur="500" fill="hold"/>
                                        <p:tgtEl>
                                          <p:spTgt spid="25"/>
                                        </p:tgtEl>
                                        <p:attrNameLst>
                                          <p:attrName>ppt_x</p:attrName>
                                        </p:attrNameLst>
                                      </p:cBhvr>
                                      <p:tavLst>
                                        <p:tav tm="0">
                                          <p:val>
                                            <p:fltVal val="0.5"/>
                                          </p:val>
                                        </p:tav>
                                        <p:tav tm="100000">
                                          <p:val>
                                            <p:strVal val="#ppt_x"/>
                                          </p:val>
                                        </p:tav>
                                      </p:tavLst>
                                    </p:anim>
                                    <p:anim calcmode="lin" valueType="num">
                                      <p:cBhvr>
                                        <p:cTn id="25" dur="500" fill="hold"/>
                                        <p:tgtEl>
                                          <p:spTgt spid="25"/>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anim calcmode="lin" valueType="num">
                                      <p:cBhvr>
                                        <p:cTn id="31" dur="500" fill="hold"/>
                                        <p:tgtEl>
                                          <p:spTgt spid="27"/>
                                        </p:tgtEl>
                                        <p:attrNameLst>
                                          <p:attrName>ppt_x</p:attrName>
                                        </p:attrNameLst>
                                      </p:cBhvr>
                                      <p:tavLst>
                                        <p:tav tm="0">
                                          <p:val>
                                            <p:fltVal val="0.5"/>
                                          </p:val>
                                        </p:tav>
                                        <p:tav tm="100000">
                                          <p:val>
                                            <p:strVal val="#ppt_x"/>
                                          </p:val>
                                        </p:tav>
                                      </p:tavLst>
                                    </p:anim>
                                    <p:anim calcmode="lin" valueType="num">
                                      <p:cBhvr>
                                        <p:cTn id="32" dur="500" fill="hold"/>
                                        <p:tgtEl>
                                          <p:spTgt spid="27"/>
                                        </p:tgtEl>
                                        <p:attrNameLst>
                                          <p:attrName>ppt_y</p:attrName>
                                        </p:attrNameLst>
                                      </p:cBhvr>
                                      <p:tavLst>
                                        <p:tav tm="0">
                                          <p:val>
                                            <p:fltVal val="0.5"/>
                                          </p:val>
                                        </p:tav>
                                        <p:tav tm="100000">
                                          <p:val>
                                            <p:strVal val="#ppt_y"/>
                                          </p:val>
                                        </p:tav>
                                      </p:tavLst>
                                    </p:anim>
                                  </p:childTnLst>
                                </p:cTn>
                              </p:par>
                            </p:childTnLst>
                          </p:cTn>
                        </p:par>
                        <p:par>
                          <p:cTn id="33" fill="hold">
                            <p:stCondLst>
                              <p:cond delay="1000"/>
                            </p:stCondLst>
                            <p:childTnLst>
                              <p:par>
                                <p:cTn id="34" presetID="22" presetClass="entr" presetSubtype="1"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up)">
                                      <p:cBhvr>
                                        <p:cTn id="36" dur="500"/>
                                        <p:tgtEl>
                                          <p:spTgt spid="20"/>
                                        </p:tgtEl>
                                      </p:cBhvr>
                                    </p:animEffect>
                                  </p:childTnLst>
                                </p:cTn>
                              </p:par>
                            </p:childTnLst>
                          </p:cTn>
                        </p:par>
                        <p:par>
                          <p:cTn id="37" fill="hold">
                            <p:stCondLst>
                              <p:cond delay="1500"/>
                            </p:stCondLst>
                            <p:childTnLst>
                              <p:par>
                                <p:cTn id="38" presetID="22" presetClass="entr" presetSubtype="1"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up)">
                                      <p:cBhvr>
                                        <p:cTn id="4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20" grpId="0" bldLvl="0" animBg="1"/>
      <p:bldP spid="21" grpId="0"/>
      <p:bldP spid="25" grpId="0" bldLvl="0" animBg="1"/>
      <p:bldP spid="27" grpId="0" bldLvl="0" animBg="1"/>
      <p:bldP spid="32" grpId="0" bldLvl="0" animBg="1"/>
      <p:bldP spid="33"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23555"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2.3 </a:t>
            </a:r>
            <a:r>
              <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标签概述</a:t>
            </a:r>
            <a:endPar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56" name="Rectangle 10"/>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23557" name="Rectangle 1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grpSp>
        <p:nvGrpSpPr>
          <p:cNvPr id="23558" name="组合 2"/>
          <p:cNvGrpSpPr/>
          <p:nvPr/>
        </p:nvGrpSpPr>
        <p:grpSpPr>
          <a:xfrm>
            <a:off x="0" y="969963"/>
            <a:ext cx="9144000" cy="1028700"/>
            <a:chOff x="0" y="969484"/>
            <a:chExt cx="9144000" cy="1029179"/>
          </a:xfrm>
        </p:grpSpPr>
        <p:sp>
          <p:nvSpPr>
            <p:cNvPr id="7" name="矩形 6"/>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3572"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10" name="矩形 9"/>
            <p:cNvSpPr/>
            <p:nvPr/>
          </p:nvSpPr>
          <p:spPr>
            <a:xfrm>
              <a:off x="1755775" y="1142602"/>
              <a:ext cx="2841625"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2.3.3 </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标签的属性</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grpSp>
        <p:nvGrpSpPr>
          <p:cNvPr id="11" name="组合 10"/>
          <p:cNvGrpSpPr/>
          <p:nvPr/>
        </p:nvGrpSpPr>
        <p:grpSpPr>
          <a:xfrm>
            <a:off x="258763" y="1779588"/>
            <a:ext cx="7585075" cy="1773237"/>
            <a:chOff x="-12700" y="1395030"/>
            <a:chExt cx="7584378" cy="1773241"/>
          </a:xfrm>
        </p:grpSpPr>
        <p:sp>
          <p:nvSpPr>
            <p:cNvPr id="12" name="矩形 11"/>
            <p:cNvSpPr/>
            <p:nvPr/>
          </p:nvSpPr>
          <p:spPr bwMode="auto">
            <a:xfrm>
              <a:off x="-12700" y="1395030"/>
              <a:ext cx="7584378" cy="1773241"/>
            </a:xfrm>
            <a:prstGeom prst="rect">
              <a:avLst/>
            </a:prstGeom>
            <a:gradFill>
              <a:gsLst>
                <a:gs pos="0">
                  <a:schemeClr val="bg2">
                    <a:lumMod val="90000"/>
                    <a:alpha val="1000"/>
                  </a:schemeClr>
                </a:gs>
                <a:gs pos="55000">
                  <a:srgbClr val="00B0F0">
                    <a:alpha val="23000"/>
                  </a:srgbClr>
                </a:gs>
                <a:gs pos="100000">
                  <a:schemeClr val="bg1">
                    <a:alpha val="0"/>
                  </a:schemeClr>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3566" name="图片 9"/>
            <p:cNvPicPr>
              <a:picLocks noChangeAspect="1"/>
            </p:cNvPicPr>
            <p:nvPr/>
          </p:nvPicPr>
          <p:blipFill>
            <a:blip r:embed="rId2"/>
            <a:stretch>
              <a:fillRect/>
            </a:stretch>
          </p:blipFill>
          <p:spPr>
            <a:xfrm flipH="1">
              <a:off x="523692" y="1433130"/>
              <a:ext cx="1724208" cy="1671641"/>
            </a:xfrm>
            <a:prstGeom prst="rect">
              <a:avLst/>
            </a:prstGeom>
            <a:noFill/>
            <a:ln w="9525">
              <a:noFill/>
            </a:ln>
          </p:spPr>
        </p:pic>
        <p:sp>
          <p:nvSpPr>
            <p:cNvPr id="23567" name="矩形 10"/>
            <p:cNvSpPr/>
            <p:nvPr/>
          </p:nvSpPr>
          <p:spPr>
            <a:xfrm>
              <a:off x="2283416" y="1627980"/>
              <a:ext cx="3380784" cy="721544"/>
            </a:xfrm>
            <a:prstGeom prst="rect">
              <a:avLst/>
            </a:prstGeom>
            <a:noFill/>
            <a:ln w="9525">
              <a:noFill/>
            </a:ln>
          </p:spPr>
          <p:txBody>
            <a:bodyPr>
              <a:spAutoFit/>
            </a:bodyPr>
            <a:p>
              <a:pPr>
                <a:lnSpc>
                  <a:spcPct val="125000"/>
                </a:lnSpc>
              </a:pPr>
              <a:r>
                <a:rPr lang="zh-CN" altLang="en-US" sz="3600" b="1" dirty="0">
                  <a:latin typeface="微软雅黑" panose="020B0503020204020204" pitchFamily="34" charset="-122"/>
                  <a:ea typeface="微软雅黑" panose="020B0503020204020204" pitchFamily="34" charset="-122"/>
                </a:rPr>
                <a:t>多学一招：</a:t>
              </a:r>
              <a:endParaRPr lang="zh-CN" altLang="en-US" sz="3600" b="1" dirty="0">
                <a:latin typeface="微软雅黑" panose="020B0503020204020204" pitchFamily="34" charset="-122"/>
                <a:ea typeface="微软雅黑" panose="020B0503020204020204" pitchFamily="34" charset="-122"/>
              </a:endParaRPr>
            </a:p>
          </p:txBody>
        </p:sp>
        <p:sp>
          <p:nvSpPr>
            <p:cNvPr id="23568" name="矩形 11"/>
            <p:cNvSpPr/>
            <p:nvPr/>
          </p:nvSpPr>
          <p:spPr>
            <a:xfrm>
              <a:off x="2325420" y="2367549"/>
              <a:ext cx="1466933" cy="441917"/>
            </a:xfrm>
            <a:prstGeom prst="rect">
              <a:avLst/>
            </a:prstGeom>
            <a:noFill/>
            <a:ln w="9525">
              <a:noFill/>
            </a:ln>
          </p:spPr>
          <p:txBody>
            <a:bodyPr wrap="none">
              <a:spAutoFit/>
            </a:bodyPr>
            <a:p>
              <a:pPr>
                <a:lnSpc>
                  <a:spcPct val="125000"/>
                </a:lnSpc>
              </a:pPr>
              <a:r>
                <a:rPr lang="zh-CN" altLang="en-US" sz="2000" b="1" dirty="0">
                  <a:solidFill>
                    <a:srgbClr val="1369B2"/>
                  </a:solidFill>
                  <a:latin typeface="微软雅黑" panose="020B0503020204020204" pitchFamily="34" charset="-122"/>
                  <a:ea typeface="微软雅黑" panose="020B0503020204020204" pitchFamily="34" charset="-122"/>
                </a:rPr>
                <a:t>认识键值对</a:t>
              </a:r>
              <a:endParaRPr lang="zh-CN" altLang="en-US" sz="2000" b="1" dirty="0">
                <a:solidFill>
                  <a:srgbClr val="1369B2"/>
                </a:solidFill>
                <a:latin typeface="微软雅黑" panose="020B0503020204020204" pitchFamily="34" charset="-122"/>
                <a:ea typeface="微软雅黑" panose="020B0503020204020204" pitchFamily="34" charset="-122"/>
              </a:endParaRPr>
            </a:p>
          </p:txBody>
        </p:sp>
      </p:grpSp>
      <p:grpSp>
        <p:nvGrpSpPr>
          <p:cNvPr id="23560" name="组合 8"/>
          <p:cNvGrpSpPr/>
          <p:nvPr/>
        </p:nvGrpSpPr>
        <p:grpSpPr>
          <a:xfrm>
            <a:off x="795338" y="3763963"/>
            <a:ext cx="7097712" cy="2413000"/>
            <a:chOff x="1172238" y="3768897"/>
            <a:chExt cx="5022928" cy="2412363"/>
          </a:xfrm>
        </p:grpSpPr>
        <p:sp>
          <p:nvSpPr>
            <p:cNvPr id="23561" name="TextBox 50"/>
            <p:cNvSpPr txBox="1"/>
            <p:nvPr/>
          </p:nvSpPr>
          <p:spPr>
            <a:xfrm>
              <a:off x="1172238" y="4148109"/>
              <a:ext cx="4952151" cy="1895019"/>
            </a:xfrm>
            <a:prstGeom prst="rect">
              <a:avLst/>
            </a:prstGeom>
            <a:noFill/>
            <a:ln w="9525">
              <a:noFill/>
            </a:ln>
          </p:spPr>
          <p:txBody>
            <a:bodyPr>
              <a:spAutoFit/>
            </a:bodyPr>
            <a:p>
              <a:pPr algn="just" eaLnBrk="1" hangingPunct="1">
                <a:lnSpc>
                  <a:spcPct val="150000"/>
                </a:lnSpc>
              </a:pPr>
              <a:r>
                <a:rPr lang="zh-CN" altLang="en-US" sz="1600" dirty="0">
                  <a:latin typeface="微软雅黑" panose="020B0503020204020204" pitchFamily="34" charset="-122"/>
                  <a:ea typeface="微软雅黑" panose="020B0503020204020204" pitchFamily="34" charset="-122"/>
                </a:rPr>
                <a:t>“键值对”可以理解为对“属性”设置“属性值”。键值对有多种表现形式，例如</a:t>
              </a:r>
              <a:r>
                <a:rPr lang="en-US" altLang="zh-CN" sz="1600" dirty="0">
                  <a:latin typeface="微软雅黑" panose="020B0503020204020204" pitchFamily="34" charset="-122"/>
                  <a:ea typeface="微软雅黑" panose="020B0503020204020204" pitchFamily="34" charset="-122"/>
                </a:rPr>
                <a:t>color="red" </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width:200px;</a:t>
              </a:r>
              <a:r>
                <a:rPr lang="zh-CN" altLang="en-US" sz="1600" dirty="0">
                  <a:latin typeface="微软雅黑" panose="020B0503020204020204" pitchFamily="34" charset="-122"/>
                  <a:ea typeface="微软雅黑" panose="020B0503020204020204" pitchFamily="34" charset="-122"/>
                </a:rPr>
                <a:t>等，其中</a:t>
              </a:r>
              <a:r>
                <a:rPr lang="en-US" altLang="zh-CN" sz="1600" dirty="0">
                  <a:latin typeface="微软雅黑" panose="020B0503020204020204" pitchFamily="34" charset="-122"/>
                  <a:ea typeface="微软雅黑" panose="020B0503020204020204" pitchFamily="34" charset="-122"/>
                </a:rPr>
                <a:t>color</a:t>
              </a:r>
              <a:r>
                <a:rPr lang="zh-CN" altLang="en-US" sz="1600" dirty="0">
                  <a:latin typeface="微软雅黑" panose="020B0503020204020204" pitchFamily="34" charset="-122"/>
                  <a:ea typeface="微软雅黑" panose="020B0503020204020204" pitchFamily="34" charset="-122"/>
                </a:rPr>
                <a:t>和</a:t>
              </a:r>
              <a:r>
                <a:rPr lang="en-US" altLang="zh-CN" sz="1600" dirty="0">
                  <a:latin typeface="微软雅黑" panose="020B0503020204020204" pitchFamily="34" charset="-122"/>
                  <a:ea typeface="微软雅黑" panose="020B0503020204020204" pitchFamily="34" charset="-122"/>
                </a:rPr>
                <a:t>width</a:t>
              </a:r>
              <a:r>
                <a:rPr lang="zh-CN" altLang="en-US" sz="1600" dirty="0">
                  <a:latin typeface="微软雅黑" panose="020B0503020204020204" pitchFamily="34" charset="-122"/>
                  <a:ea typeface="微软雅黑" panose="020B0503020204020204" pitchFamily="34" charset="-122"/>
                </a:rPr>
                <a:t>即为“键值对”中的“键”（英文</a:t>
              </a:r>
              <a:r>
                <a:rPr lang="en-US" altLang="zh-CN" sz="1600" dirty="0">
                  <a:latin typeface="微软雅黑" panose="020B0503020204020204" pitchFamily="34" charset="-122"/>
                  <a:ea typeface="微软雅黑" panose="020B0503020204020204" pitchFamily="34" charset="-122"/>
                </a:rPr>
                <a:t>key</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red</a:t>
              </a:r>
              <a:r>
                <a:rPr lang="zh-CN" altLang="en-US" sz="1600" dirty="0">
                  <a:latin typeface="微软雅黑" panose="020B0503020204020204" pitchFamily="34" charset="-122"/>
                  <a:ea typeface="微软雅黑" panose="020B0503020204020204" pitchFamily="34" charset="-122"/>
                </a:rPr>
                <a:t>和</a:t>
              </a:r>
              <a:r>
                <a:rPr lang="en-US" altLang="zh-CN" sz="1600" dirty="0">
                  <a:latin typeface="微软雅黑" panose="020B0503020204020204" pitchFamily="34" charset="-122"/>
                  <a:ea typeface="微软雅黑" panose="020B0503020204020204" pitchFamily="34" charset="-122"/>
                </a:rPr>
                <a:t>200px</a:t>
              </a:r>
              <a:r>
                <a:rPr lang="zh-CN" altLang="en-US" sz="1600" dirty="0">
                  <a:latin typeface="微软雅黑" panose="020B0503020204020204" pitchFamily="34" charset="-122"/>
                  <a:ea typeface="微软雅黑" panose="020B0503020204020204" pitchFamily="34" charset="-122"/>
                </a:rPr>
                <a:t>为“键值对”中的“值”（英文</a:t>
              </a:r>
              <a:r>
                <a:rPr lang="en-US" altLang="zh-CN" sz="1600" dirty="0">
                  <a:latin typeface="微软雅黑" panose="020B0503020204020204" pitchFamily="34" charset="-122"/>
                  <a:ea typeface="微软雅黑" panose="020B0503020204020204" pitchFamily="34" charset="-122"/>
                </a:rPr>
                <a:t>value</a:t>
              </a:r>
              <a:r>
                <a:rPr lang="zh-CN" altLang="en-US" sz="1600" dirty="0">
                  <a:latin typeface="微软雅黑" panose="020B0503020204020204" pitchFamily="34" charset="-122"/>
                  <a:ea typeface="微软雅黑" panose="020B0503020204020204" pitchFamily="34" charset="-122"/>
                </a:rPr>
                <a:t>）。“键值对”广泛地应用于编程中，</a:t>
              </a:r>
              <a:r>
                <a:rPr lang="en-US" altLang="zh-CN" sz="1600" dirty="0">
                  <a:latin typeface="微软雅黑" panose="020B0503020204020204" pitchFamily="34" charset="-122"/>
                  <a:ea typeface="微软雅黑" panose="020B0503020204020204" pitchFamily="34" charset="-122"/>
                </a:rPr>
                <a:t>HTML</a:t>
              </a:r>
              <a:r>
                <a:rPr lang="zh-CN" altLang="en-US" sz="1600" dirty="0">
                  <a:latin typeface="微软雅黑" panose="020B0503020204020204" pitchFamily="34" charset="-122"/>
                  <a:ea typeface="微软雅黑" panose="020B0503020204020204" pitchFamily="34" charset="-122"/>
                </a:rPr>
                <a:t>属性的定义形式“属性</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属性值</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只是“键值对”中的一种。</a:t>
              </a:r>
              <a:endParaRPr lang="zh-CN" altLang="en-US" sz="1600" dirty="0">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1241892" y="3952998"/>
              <a:ext cx="4882498" cy="19045"/>
            </a:xfrm>
            <a:prstGeom prst="line">
              <a:avLst/>
            </a:prstGeom>
            <a:ln>
              <a:solidFill>
                <a:srgbClr val="0070C0"/>
              </a:solidFill>
            </a:ln>
          </p:spPr>
          <p:style>
            <a:lnRef idx="1">
              <a:schemeClr val="accent6"/>
            </a:lnRef>
            <a:fillRef idx="0">
              <a:schemeClr val="accent6"/>
            </a:fillRef>
            <a:effectRef idx="0">
              <a:schemeClr val="accent6"/>
            </a:effectRef>
            <a:fontRef idx="minor">
              <a:schemeClr val="tx1"/>
            </a:fontRef>
          </p:style>
        </p:cxnSp>
        <p:sp>
          <p:nvSpPr>
            <p:cNvPr id="23563" name="矩形 41"/>
            <p:cNvSpPr/>
            <p:nvPr/>
          </p:nvSpPr>
          <p:spPr>
            <a:xfrm>
              <a:off x="3309418" y="3768897"/>
              <a:ext cx="936103" cy="369332"/>
            </a:xfrm>
            <a:prstGeom prst="rect">
              <a:avLst/>
            </a:prstGeom>
            <a:solidFill>
              <a:schemeClr val="bg1"/>
            </a:solidFill>
            <a:ln w="9525" cap="flat" cmpd="sng">
              <a:solidFill>
                <a:srgbClr val="0070C0"/>
              </a:solidFill>
              <a:prstDash val="solid"/>
              <a:miter/>
              <a:headEnd type="none" w="med" len="med"/>
              <a:tailEnd type="none" w="med" len="med"/>
            </a:ln>
          </p:spPr>
          <p:txBody>
            <a:bodyPr anchor="ctr" anchorCtr="1">
              <a:spAutoFit/>
            </a:bodyPr>
            <a:p>
              <a:pPr algn="ctr"/>
              <a:r>
                <a:rPr lang="en-US" altLang="zh-CN" dirty="0">
                  <a:solidFill>
                    <a:srgbClr val="0070C0"/>
                  </a:solidFill>
                  <a:latin typeface="微软雅黑" panose="020B0503020204020204" pitchFamily="34" charset="-122"/>
                  <a:ea typeface="微软雅黑" panose="020B0503020204020204" pitchFamily="34" charset="-122"/>
                </a:rPr>
                <a:t>【</a:t>
              </a:r>
              <a:r>
                <a:rPr lang="zh-CN" altLang="en-US" dirty="0">
                  <a:solidFill>
                    <a:srgbClr val="0070C0"/>
                  </a:solidFill>
                  <a:latin typeface="微软雅黑" panose="020B0503020204020204" pitchFamily="34" charset="-122"/>
                  <a:ea typeface="微软雅黑" panose="020B0503020204020204" pitchFamily="34" charset="-122"/>
                </a:rPr>
                <a:t>总结</a:t>
              </a:r>
              <a:r>
                <a:rPr lang="en-US" altLang="zh-CN" dirty="0">
                  <a:solidFill>
                    <a:srgbClr val="0070C0"/>
                  </a:solidFill>
                  <a:latin typeface="微软雅黑" panose="020B0503020204020204" pitchFamily="34" charset="-122"/>
                  <a:ea typeface="微软雅黑" panose="020B0503020204020204" pitchFamily="34" charset="-122"/>
                </a:rPr>
                <a:t>】</a:t>
              </a:r>
              <a:endParaRPr lang="zh-CN" altLang="en-US" dirty="0">
                <a:solidFill>
                  <a:srgbClr val="0070C0"/>
                </a:solidFill>
                <a:latin typeface="Arial" panose="020B0604020202020204" pitchFamily="34" charset="0"/>
              </a:endParaRPr>
            </a:p>
          </p:txBody>
        </p:sp>
        <p:cxnSp>
          <p:nvCxnSpPr>
            <p:cNvPr id="20" name="直接连接符 19"/>
            <p:cNvCxnSpPr/>
            <p:nvPr/>
          </p:nvCxnSpPr>
          <p:spPr>
            <a:xfrm>
              <a:off x="1241892" y="6181260"/>
              <a:ext cx="4953274" cy="0"/>
            </a:xfrm>
            <a:prstGeom prst="line">
              <a:avLst/>
            </a:prstGeom>
            <a:ln>
              <a:solidFill>
                <a:srgbClr val="0070C0"/>
              </a:solidFill>
            </a:ln>
          </p:spPr>
          <p:style>
            <a:lnRef idx="1">
              <a:schemeClr val="accent6"/>
            </a:lnRef>
            <a:fillRef idx="0">
              <a:schemeClr val="accent6"/>
            </a:fillRef>
            <a:effectRef idx="0">
              <a:schemeClr val="accent6"/>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27651"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2.4 </a:t>
            </a:r>
            <a:r>
              <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文本控制标签</a:t>
            </a:r>
            <a:endPar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7652" name="Rectangle 10"/>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27653" name="Rectangle 1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11" name="Text Box 6"/>
          <p:cNvSpPr txBox="1">
            <a:spLocks noChangeArrowheads="1"/>
          </p:cNvSpPr>
          <p:nvPr/>
        </p:nvSpPr>
        <p:spPr bwMode="auto">
          <a:xfrm>
            <a:off x="2703513" y="2271713"/>
            <a:ext cx="5432425" cy="1884363"/>
          </a:xfrm>
          <a:prstGeom prst="rect">
            <a:avLst/>
          </a:prstGeom>
          <a:noFill/>
          <a:ln w="12700">
            <a:solidFill>
              <a:schemeClr val="bg1">
                <a:lumMod val="85000"/>
              </a:schemeClr>
            </a:solidFill>
            <a:prstDash val="solid"/>
            <a:miter lim="800000"/>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无论网页内容如何丰富，文字自始至终都是网页中最基本的元素。为了使文字排版整齐、结构清晰，</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HTML</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中提供了一系列文本控制标签，如标题标签</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&lt;h1&gt;~&lt;h6&gt;</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、段落标签</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&lt;P&gt;</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等</a:t>
            </a:r>
            <a:endParaRPr kumimoji="0" lang="zh-CN" altLang="en-US" sz="11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2" name="矩形 11"/>
          <p:cNvSpPr/>
          <p:nvPr/>
        </p:nvSpPr>
        <p:spPr bwMode="auto">
          <a:xfrm>
            <a:off x="22578" y="4950164"/>
            <a:ext cx="9144000" cy="1163459"/>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 name="矩形 12"/>
          <p:cNvSpPr/>
          <p:nvPr/>
        </p:nvSpPr>
        <p:spPr>
          <a:xfrm>
            <a:off x="2741613" y="5281613"/>
            <a:ext cx="7170737" cy="500062"/>
          </a:xfrm>
          <a:prstGeom prst="rect">
            <a:avLst/>
          </a:prstGeom>
          <a:noFill/>
          <a:ln w="9525">
            <a:noFill/>
          </a:ln>
        </p:spPr>
        <p:txBody>
          <a:bodyPr>
            <a:spAutoFit/>
          </a:bodyPr>
          <a:p>
            <a:pPr>
              <a:lnSpc>
                <a:spcPct val="150000"/>
              </a:lnSpc>
            </a:pPr>
            <a:r>
              <a:rPr lang="zh-CN" altLang="en-US" sz="2000" b="1" dirty="0">
                <a:latin typeface="微软雅黑" panose="020B0503020204020204" pitchFamily="34" charset="-122"/>
                <a:ea typeface="微软雅黑" panose="020B0503020204020204" pitchFamily="34" charset="-122"/>
              </a:rPr>
              <a:t>本节将对文本控制标签进行详细讲解。</a:t>
            </a:r>
            <a:endParaRPr lang="zh-CN" altLang="en-US" sz="2000" b="1" dirty="0">
              <a:latin typeface="微软雅黑" panose="020B0503020204020204" pitchFamily="34" charset="-122"/>
              <a:ea typeface="微软雅黑" panose="020B0503020204020204" pitchFamily="34" charset="-122"/>
            </a:endParaRPr>
          </a:p>
        </p:txBody>
      </p:sp>
      <p:pic>
        <p:nvPicPr>
          <p:cNvPr id="14" name="Picture 7" descr="总结小人"/>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6771" y="448469"/>
            <a:ext cx="3649663" cy="5924549"/>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262380" y="2115185"/>
            <a:ext cx="6769100" cy="2999740"/>
          </a:xfrm>
          <a:prstGeom prst="rect">
            <a:avLst/>
          </a:prstGeom>
          <a:noFill/>
          <a:ln w="9525">
            <a:noFill/>
          </a:ln>
        </p:spPr>
        <p:txBody>
          <a:bodyPr wrap="square">
            <a:spAutoFit/>
          </a:bodyPr>
          <a:p>
            <a:pPr indent="266700">
              <a:lnSpc>
                <a:spcPct val="150000"/>
              </a:lnSpc>
            </a:pPr>
            <a:r>
              <a:rPr lang="zh-CN" altLang="zh-CN" sz="1800" b="0" dirty="0">
                <a:latin typeface="黑体" panose="02010609060101010101" pitchFamily="49" charset="-122"/>
                <a:ea typeface="黑体" panose="02010609060101010101" pitchFamily="49" charset="-122"/>
                <a:cs typeface="黑体" panose="02010609060101010101" pitchFamily="49" charset="-122"/>
              </a:rPr>
              <a:t>网页中控制文本的标记有</a:t>
            </a:r>
            <a:r>
              <a:rPr lang="zh-CN" altLang="en-US" sz="1800" b="0" dirty="0">
                <a:latin typeface="黑体" panose="02010609060101010101" pitchFamily="49" charset="-122"/>
                <a:ea typeface="黑体" panose="02010609060101010101" pitchFamily="49" charset="-122"/>
                <a:cs typeface="黑体" panose="02010609060101010101" pitchFamily="49" charset="-122"/>
              </a:rPr>
              <a:t>：</a:t>
            </a:r>
            <a:endParaRPr lang="en-US" altLang="zh-CN" sz="1800" b="0" dirty="0">
              <a:latin typeface="黑体" panose="02010609060101010101" pitchFamily="49" charset="-122"/>
              <a:ea typeface="黑体" panose="02010609060101010101" pitchFamily="49" charset="-122"/>
              <a:cs typeface="黑体" panose="02010609060101010101" pitchFamily="49" charset="-122"/>
            </a:endParaRPr>
          </a:p>
          <a:p>
            <a:pPr indent="266700">
              <a:lnSpc>
                <a:spcPct val="150000"/>
              </a:lnSpc>
            </a:pPr>
            <a:r>
              <a:rPr lang="zh-CN" altLang="zh-CN" sz="1800" b="0" dirty="0">
                <a:latin typeface="黑体" panose="02010609060101010101" pitchFamily="49" charset="-122"/>
                <a:ea typeface="黑体" panose="02010609060101010101" pitchFamily="49" charset="-122"/>
                <a:cs typeface="黑体" panose="02010609060101010101" pitchFamily="49" charset="-122"/>
              </a:rPr>
              <a:t>标题标记</a:t>
            </a:r>
            <a:r>
              <a:rPr lang="zh-CN" altLang="zh-CN" sz="1800" b="0" dirty="0">
                <a:solidFill>
                  <a:srgbClr val="FF0000"/>
                </a:solidFill>
                <a:latin typeface="黑体" panose="02010609060101010101" pitchFamily="49" charset="-122"/>
                <a:ea typeface="黑体" panose="02010609060101010101" pitchFamily="49" charset="-122"/>
                <a:cs typeface="黑体" panose="02010609060101010101" pitchFamily="49" charset="-122"/>
              </a:rPr>
              <a:t>&lt;h1&gt;~&lt;h6&gt;</a:t>
            </a:r>
            <a:endParaRPr lang="en-US" altLang="zh-CN" sz="1800" b="0"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indent="266700">
              <a:lnSpc>
                <a:spcPct val="150000"/>
              </a:lnSpc>
            </a:pPr>
            <a:r>
              <a:rPr lang="zh-CN" altLang="zh-CN" sz="1800" b="0" dirty="0">
                <a:latin typeface="黑体" panose="02010609060101010101" pitchFamily="49" charset="-122"/>
                <a:ea typeface="黑体" panose="02010609060101010101" pitchFamily="49" charset="-122"/>
                <a:cs typeface="黑体" panose="02010609060101010101" pitchFamily="49" charset="-122"/>
              </a:rPr>
              <a:t>段落标记</a:t>
            </a:r>
            <a:r>
              <a:rPr lang="zh-CN" altLang="zh-CN" sz="1800" b="0" dirty="0">
                <a:solidFill>
                  <a:srgbClr val="FF0000"/>
                </a:solidFill>
                <a:latin typeface="黑体" panose="02010609060101010101" pitchFamily="49" charset="-122"/>
                <a:ea typeface="黑体" panose="02010609060101010101" pitchFamily="49" charset="-122"/>
                <a:cs typeface="黑体" panose="02010609060101010101" pitchFamily="49" charset="-122"/>
              </a:rPr>
              <a:t>&lt;p&gt;</a:t>
            </a:r>
            <a:endParaRPr lang="en-US" altLang="zh-CN" sz="1800" b="0" dirty="0">
              <a:latin typeface="黑体" panose="02010609060101010101" pitchFamily="49" charset="-122"/>
              <a:ea typeface="黑体" panose="02010609060101010101" pitchFamily="49" charset="-122"/>
              <a:cs typeface="黑体" panose="02010609060101010101" pitchFamily="49" charset="-122"/>
            </a:endParaRPr>
          </a:p>
          <a:p>
            <a:pPr indent="266700">
              <a:lnSpc>
                <a:spcPct val="150000"/>
              </a:lnSpc>
            </a:pPr>
            <a:r>
              <a:rPr lang="zh-CN" altLang="zh-CN" sz="1800" b="0" dirty="0">
                <a:latin typeface="黑体" panose="02010609060101010101" pitchFamily="49" charset="-122"/>
                <a:ea typeface="黑体" panose="02010609060101010101" pitchFamily="49" charset="-122"/>
                <a:cs typeface="黑体" panose="02010609060101010101" pitchFamily="49" charset="-122"/>
              </a:rPr>
              <a:t>水平线标记</a:t>
            </a:r>
            <a:r>
              <a:rPr lang="zh-CN" altLang="zh-CN" sz="1800" b="0" dirty="0">
                <a:solidFill>
                  <a:srgbClr val="FF0000"/>
                </a:solidFill>
                <a:latin typeface="黑体" panose="02010609060101010101" pitchFamily="49" charset="-122"/>
                <a:ea typeface="黑体" panose="02010609060101010101" pitchFamily="49" charset="-122"/>
                <a:cs typeface="黑体" panose="02010609060101010101" pitchFamily="49" charset="-122"/>
              </a:rPr>
              <a:t>&lt;hr</a:t>
            </a:r>
            <a:r>
              <a:rPr lang="en-US" altLang="zh-CN" sz="1800" b="0"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zh-CN" sz="1800" b="0" dirty="0">
                <a:solidFill>
                  <a:srgbClr val="FF0000"/>
                </a:solidFill>
                <a:latin typeface="黑体" panose="02010609060101010101" pitchFamily="49" charset="-122"/>
                <a:ea typeface="黑体" panose="02010609060101010101" pitchFamily="49" charset="-122"/>
                <a:cs typeface="黑体" panose="02010609060101010101" pitchFamily="49" charset="-122"/>
              </a:rPr>
              <a:t>&gt;</a:t>
            </a:r>
            <a:endParaRPr lang="en-US" altLang="zh-CN" sz="1800" b="0"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indent="266700">
              <a:lnSpc>
                <a:spcPct val="150000"/>
              </a:lnSpc>
            </a:pPr>
            <a:r>
              <a:rPr lang="zh-CN" altLang="zh-CN" sz="1800" b="0" dirty="0">
                <a:latin typeface="黑体" panose="02010609060101010101" pitchFamily="49" charset="-122"/>
                <a:ea typeface="黑体" panose="02010609060101010101" pitchFamily="49" charset="-122"/>
                <a:cs typeface="黑体" panose="02010609060101010101" pitchFamily="49" charset="-122"/>
              </a:rPr>
              <a:t>换行标记</a:t>
            </a:r>
            <a:r>
              <a:rPr lang="zh-CN" altLang="zh-CN" sz="1800" b="0" dirty="0">
                <a:solidFill>
                  <a:srgbClr val="FF0000"/>
                </a:solidFill>
                <a:latin typeface="黑体" panose="02010609060101010101" pitchFamily="49" charset="-122"/>
                <a:ea typeface="黑体" panose="02010609060101010101" pitchFamily="49" charset="-122"/>
                <a:cs typeface="黑体" panose="02010609060101010101" pitchFamily="49" charset="-122"/>
              </a:rPr>
              <a:t>&lt;br</a:t>
            </a:r>
            <a:r>
              <a:rPr lang="en-US" altLang="zh-CN" sz="1800" b="0"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zh-CN" sz="1800" b="0" dirty="0">
                <a:solidFill>
                  <a:srgbClr val="FF0000"/>
                </a:solidFill>
                <a:latin typeface="黑体" panose="02010609060101010101" pitchFamily="49" charset="-122"/>
                <a:ea typeface="黑体" panose="02010609060101010101" pitchFamily="49" charset="-122"/>
                <a:cs typeface="黑体" panose="02010609060101010101" pitchFamily="49" charset="-122"/>
              </a:rPr>
              <a:t>&gt;</a:t>
            </a:r>
            <a:endParaRPr lang="en-US" altLang="zh-CN" sz="1800" b="0" dirty="0">
              <a:latin typeface="黑体" panose="02010609060101010101" pitchFamily="49" charset="-122"/>
              <a:ea typeface="黑体" panose="02010609060101010101" pitchFamily="49" charset="-122"/>
              <a:cs typeface="黑体" panose="02010609060101010101" pitchFamily="49" charset="-122"/>
            </a:endParaRPr>
          </a:p>
          <a:p>
            <a:pPr indent="266700">
              <a:lnSpc>
                <a:spcPct val="150000"/>
              </a:lnSpc>
            </a:pPr>
            <a:r>
              <a:rPr lang="zh-CN" altLang="zh-CN" sz="1800" b="0" dirty="0">
                <a:latin typeface="黑体" panose="02010609060101010101" pitchFamily="49" charset="-122"/>
                <a:ea typeface="黑体" panose="02010609060101010101" pitchFamily="49" charset="-122"/>
                <a:cs typeface="黑体" panose="02010609060101010101" pitchFamily="49" charset="-122"/>
              </a:rPr>
              <a:t>文本样式标记</a:t>
            </a:r>
            <a:r>
              <a:rPr lang="zh-CN" altLang="zh-CN" sz="1800" b="0" dirty="0">
                <a:solidFill>
                  <a:srgbClr val="FF0000"/>
                </a:solidFill>
                <a:latin typeface="黑体" panose="02010609060101010101" pitchFamily="49" charset="-122"/>
                <a:ea typeface="黑体" panose="02010609060101010101" pitchFamily="49" charset="-122"/>
                <a:cs typeface="黑体" panose="02010609060101010101" pitchFamily="49" charset="-122"/>
              </a:rPr>
              <a:t>&lt;strong&gt;</a:t>
            </a:r>
            <a:r>
              <a:rPr lang="en-US" altLang="zh-CN" sz="1800" b="0" dirty="0">
                <a:solidFill>
                  <a:srgbClr val="FF0000"/>
                </a:solidFill>
                <a:latin typeface="黑体" panose="02010609060101010101" pitchFamily="49" charset="-122"/>
                <a:ea typeface="黑体" panose="02010609060101010101" pitchFamily="49" charset="-122"/>
                <a:cs typeface="黑体" panose="02010609060101010101" pitchFamily="49" charset="-122"/>
              </a:rPr>
              <a:t> </a:t>
            </a:r>
            <a:r>
              <a:rPr lang="zh-CN" altLang="zh-CN" sz="1800" b="0" dirty="0">
                <a:solidFill>
                  <a:srgbClr val="FF0000"/>
                </a:solidFill>
                <a:latin typeface="黑体" panose="02010609060101010101" pitchFamily="49" charset="-122"/>
                <a:ea typeface="黑体" panose="02010609060101010101" pitchFamily="49" charset="-122"/>
                <a:cs typeface="黑体" panose="02010609060101010101" pitchFamily="49" charset="-122"/>
              </a:rPr>
              <a:t>&lt;em&gt;</a:t>
            </a:r>
            <a:r>
              <a:rPr lang="en-US" altLang="zh-CN" sz="1800" b="0" dirty="0">
                <a:solidFill>
                  <a:srgbClr val="FF0000"/>
                </a:solidFill>
                <a:latin typeface="黑体" panose="02010609060101010101" pitchFamily="49" charset="-122"/>
                <a:ea typeface="黑体" panose="02010609060101010101" pitchFamily="49" charset="-122"/>
                <a:cs typeface="黑体" panose="02010609060101010101" pitchFamily="49" charset="-122"/>
              </a:rPr>
              <a:t> &lt;del&gt; &lt;ins&gt;</a:t>
            </a:r>
            <a:endParaRPr lang="en-US" altLang="zh-CN" sz="1800" b="0"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indent="266700">
              <a:lnSpc>
                <a:spcPct val="150000"/>
              </a:lnSpc>
            </a:pPr>
            <a:r>
              <a:rPr lang="zh-CN" altLang="zh-CN" sz="1800" dirty="0">
                <a:latin typeface="黑体" panose="02010609060101010101" pitchFamily="49" charset="-122"/>
                <a:ea typeface="黑体" panose="02010609060101010101" pitchFamily="49" charset="-122"/>
                <a:cs typeface="黑体" panose="02010609060101010101" pitchFamily="49" charset="-122"/>
              </a:rPr>
              <a:t>特殊字符：</a:t>
            </a:r>
            <a:r>
              <a:rPr lang="en-US" sz="1800" kern="100">
                <a:effectLst/>
                <a:sym typeface="+mn-ea"/>
              </a:rPr>
              <a:t>&amp;nbsp;&amp;lt;&amp;gt;&amp;copy;</a:t>
            </a:r>
            <a:endParaRPr lang="zh-CN" altLang="zh-CN" sz="1800" dirty="0">
              <a:latin typeface="黑体" panose="02010609060101010101" pitchFamily="49" charset="-122"/>
              <a:ea typeface="黑体" panose="02010609060101010101" pitchFamily="49" charset="-122"/>
              <a:cs typeface="黑体" panose="02010609060101010101" pitchFamily="49" charset="-122"/>
            </a:endParaRPr>
          </a:p>
        </p:txBody>
      </p:sp>
      <p:sp>
        <p:nvSpPr>
          <p:cNvPr id="7" name="矩形 6"/>
          <p:cNvSpPr/>
          <p:nvPr/>
        </p:nvSpPr>
        <p:spPr>
          <a:xfrm>
            <a:off x="1262380" y="1141730"/>
            <a:ext cx="5137785" cy="730250"/>
          </a:xfrm>
          <a:prstGeom prst="rect">
            <a:avLst/>
          </a:prstGeom>
          <a:solidFill>
            <a:srgbClr val="FFFFFF"/>
          </a:solidFill>
        </p:spPr>
        <p:txBody>
          <a:bodyPr wrap="none" lIns="0" tIns="0" rIns="0" bIns="0">
            <a:noAutofit/>
          </a:bodyPr>
          <a:p>
            <a:r>
              <a:rPr lang="zh-TW" sz="1600">
                <a:solidFill>
                  <a:srgbClr val="262626"/>
                </a:solidFill>
                <a:latin typeface="微软雅黑" panose="020B0503020204020204" pitchFamily="34" charset="-122"/>
                <a:ea typeface="微软雅黑" panose="020B0503020204020204" pitchFamily="34" charset="-122"/>
              </a:rPr>
              <a:t>学习标签是有技巧的，重点是记住每个标签的语义。</a:t>
            </a:r>
            <a:endParaRPr lang="zh-TW" sz="1600">
              <a:solidFill>
                <a:srgbClr val="262626"/>
              </a:solidFill>
              <a:latin typeface="微软雅黑" panose="020B0503020204020204" pitchFamily="34" charset="-122"/>
              <a:ea typeface="微软雅黑" panose="020B0503020204020204" pitchFamily="34" charset="-122"/>
            </a:endParaRPr>
          </a:p>
          <a:p>
            <a:r>
              <a:rPr lang="zh-TW" sz="1600">
                <a:solidFill>
                  <a:srgbClr val="262626"/>
                </a:solidFill>
                <a:latin typeface="微软雅黑" panose="020B0503020204020204" pitchFamily="34" charset="-122"/>
                <a:ea typeface="微软雅黑" panose="020B0503020204020204" pitchFamily="34" charset="-122"/>
              </a:rPr>
              <a:t>简单就就是指 </a:t>
            </a:r>
            <a:r>
              <a:rPr lang="zh-CN" altLang="zh-TW" sz="1600">
                <a:solidFill>
                  <a:srgbClr val="262626"/>
                </a:solidFill>
                <a:latin typeface="微软雅黑" panose="020B0503020204020204" pitchFamily="34" charset="-122"/>
                <a:ea typeface="微软雅黑" panose="020B0503020204020204" pitchFamily="34" charset="-122"/>
              </a:rPr>
              <a:t>标签的含义</a:t>
            </a:r>
            <a:r>
              <a:rPr lang="zh-TW" sz="1600">
                <a:solidFill>
                  <a:srgbClr val="262626"/>
                </a:solidFill>
                <a:latin typeface="微软雅黑" panose="020B0503020204020204" pitchFamily="34" charset="-122"/>
                <a:ea typeface="微软雅黑" panose="020B0503020204020204" pitchFamily="34" charset="-122"/>
              </a:rPr>
              <a:t>    ,即这个标签是用来干嘛的</a:t>
            </a:r>
            <a:r>
              <a:rPr lang="zh-TW" sz="1000">
                <a:solidFill>
                  <a:srgbClr val="262626"/>
                </a:solidFill>
                <a:latin typeface="微软雅黑" panose="020B0503020204020204" pitchFamily="34" charset="-122"/>
                <a:ea typeface="微软雅黑" panose="020B0503020204020204" pitchFamily="34" charset="-122"/>
              </a:rPr>
              <a:t>。</a:t>
            </a:r>
            <a:endParaRPr lang="zh-TW" sz="1000">
              <a:solidFill>
                <a:srgbClr val="262626"/>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28675"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2.4 </a:t>
            </a:r>
            <a:r>
              <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文本控制标签</a:t>
            </a:r>
            <a:endPar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8676" name="Rectangle 10"/>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28677" name="Rectangle 1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grpSp>
        <p:nvGrpSpPr>
          <p:cNvPr id="28678" name="组合 2"/>
          <p:cNvGrpSpPr/>
          <p:nvPr/>
        </p:nvGrpSpPr>
        <p:grpSpPr>
          <a:xfrm>
            <a:off x="0" y="969963"/>
            <a:ext cx="9144000" cy="1028700"/>
            <a:chOff x="0" y="969484"/>
            <a:chExt cx="9144000" cy="1029179"/>
          </a:xfrm>
        </p:grpSpPr>
        <p:sp>
          <p:nvSpPr>
            <p:cNvPr id="7" name="矩形 6"/>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8708"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10" name="矩形 9"/>
            <p:cNvSpPr/>
            <p:nvPr/>
          </p:nvSpPr>
          <p:spPr>
            <a:xfrm>
              <a:off x="1755775" y="1142602"/>
              <a:ext cx="4540250" cy="460589"/>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2.4.1  </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页面格式化标签</a:t>
              </a: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重点</a:t>
              </a: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grpSp>
        <p:nvGrpSpPr>
          <p:cNvPr id="28679" name="组合 10"/>
          <p:cNvGrpSpPr/>
          <p:nvPr/>
        </p:nvGrpSpPr>
        <p:grpSpPr>
          <a:xfrm>
            <a:off x="469900" y="1920875"/>
            <a:ext cx="8020050" cy="1330325"/>
            <a:chOff x="676275" y="2314575"/>
            <a:chExt cx="8019346" cy="1330352"/>
          </a:xfrm>
        </p:grpSpPr>
        <p:sp>
          <p:nvSpPr>
            <p:cNvPr id="12" name="矩形 11"/>
            <p:cNvSpPr/>
            <p:nvPr/>
          </p:nvSpPr>
          <p:spPr bwMode="auto">
            <a:xfrm>
              <a:off x="676275" y="2538418"/>
              <a:ext cx="8019346" cy="1106509"/>
            </a:xfrm>
            <a:prstGeom prst="rect">
              <a:avLst/>
            </a:prstGeom>
            <a:ln w="9525">
              <a:solidFill>
                <a:schemeClr val="bg2">
                  <a:lumMod val="50000"/>
                </a:schemeClr>
              </a:solidFill>
            </a:ln>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702" name="矩形 29"/>
            <p:cNvSpPr/>
            <p:nvPr/>
          </p:nvSpPr>
          <p:spPr>
            <a:xfrm>
              <a:off x="854075" y="2752258"/>
              <a:ext cx="7660923" cy="787957"/>
            </a:xfrm>
            <a:prstGeom prst="rect">
              <a:avLst/>
            </a:prstGeom>
            <a:noFill/>
            <a:ln w="9525">
              <a:noFill/>
            </a:ln>
          </p:spPr>
          <p:txBody>
            <a:bodyPr>
              <a:spAutoFit/>
            </a:bodyPr>
            <a:p>
              <a:pPr algn="just" eaLnBrk="1">
                <a:lnSpc>
                  <a:spcPct val="150000"/>
                </a:lnSpc>
              </a:pPr>
              <a:r>
                <a:rPr lang="en-US" altLang="zh-CN" sz="1600" dirty="0">
                  <a:latin typeface="微软雅黑" panose="020B0503020204020204" pitchFamily="34" charset="-122"/>
                  <a:ea typeface="微软雅黑" panose="020B0503020204020204" pitchFamily="34" charset="-122"/>
                </a:rPr>
                <a:t>HTML</a:t>
              </a:r>
              <a:r>
                <a:rPr lang="zh-CN" altLang="en-US" sz="1600" dirty="0">
                  <a:latin typeface="微软雅黑" panose="020B0503020204020204" pitchFamily="34" charset="-122"/>
                  <a:ea typeface="微软雅黑" panose="020B0503020204020204" pitchFamily="34" charset="-122"/>
                </a:rPr>
                <a:t>提供了</a:t>
              </a:r>
              <a:r>
                <a:rPr lang="en-US" altLang="zh-CN" sz="1600" dirty="0">
                  <a:latin typeface="微软雅黑" panose="020B0503020204020204" pitchFamily="34" charset="-122"/>
                  <a:ea typeface="微软雅黑" panose="020B0503020204020204" pitchFamily="34" charset="-122"/>
                </a:rPr>
                <a:t>6</a:t>
              </a:r>
              <a:r>
                <a:rPr lang="zh-CN" altLang="en-US" sz="1600" dirty="0">
                  <a:latin typeface="微软雅黑" panose="020B0503020204020204" pitchFamily="34" charset="-122"/>
                  <a:ea typeface="微软雅黑" panose="020B0503020204020204" pitchFamily="34" charset="-122"/>
                </a:rPr>
                <a:t>个等级的标题，即</a:t>
              </a:r>
              <a:r>
                <a:rPr lang="en-US" altLang="zh-CN" sz="1600" dirty="0">
                  <a:latin typeface="微软雅黑" panose="020B0503020204020204" pitchFamily="34" charset="-122"/>
                  <a:ea typeface="微软雅黑" panose="020B0503020204020204" pitchFamily="34" charset="-122"/>
                </a:rPr>
                <a:t>&lt;h1&gt;</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&lt;h2&gt;</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&lt;h3&gt;</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&lt;h4&gt;</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&lt;h5&gt;</a:t>
              </a:r>
              <a:r>
                <a:rPr lang="zh-CN" altLang="en-US" sz="1600" dirty="0">
                  <a:latin typeface="微软雅黑" panose="020B0503020204020204" pitchFamily="34" charset="-122"/>
                  <a:ea typeface="微软雅黑" panose="020B0503020204020204" pitchFamily="34" charset="-122"/>
                </a:rPr>
                <a:t>和</a:t>
              </a:r>
              <a:r>
                <a:rPr lang="en-US" altLang="zh-CN" sz="1600" dirty="0">
                  <a:latin typeface="微软雅黑" panose="020B0503020204020204" pitchFamily="34" charset="-122"/>
                  <a:ea typeface="微软雅黑" panose="020B0503020204020204" pitchFamily="34" charset="-122"/>
                </a:rPr>
                <a:t>&lt;h6&gt;</a:t>
              </a:r>
              <a:r>
                <a:rPr lang="zh-CN" altLang="en-US" sz="1600" dirty="0">
                  <a:latin typeface="微软雅黑" panose="020B0503020204020204" pitchFamily="34" charset="-122"/>
                  <a:ea typeface="微软雅黑" panose="020B0503020204020204" pitchFamily="34" charset="-122"/>
                </a:rPr>
                <a:t>，从</a:t>
              </a:r>
              <a:r>
                <a:rPr lang="en-US" altLang="zh-CN" sz="1600" dirty="0">
                  <a:latin typeface="微软雅黑" panose="020B0503020204020204" pitchFamily="34" charset="-122"/>
                  <a:ea typeface="微软雅黑" panose="020B0503020204020204" pitchFamily="34" charset="-122"/>
                </a:rPr>
                <a:t>&lt;h1&gt;</a:t>
              </a:r>
              <a:r>
                <a:rPr lang="zh-CN" altLang="en-US" sz="1600" dirty="0">
                  <a:latin typeface="微软雅黑" panose="020B0503020204020204" pitchFamily="34" charset="-122"/>
                  <a:ea typeface="微软雅黑" panose="020B0503020204020204" pitchFamily="34" charset="-122"/>
                </a:rPr>
                <a:t>到</a:t>
              </a:r>
              <a:r>
                <a:rPr lang="en-US" altLang="zh-CN" sz="1600" dirty="0">
                  <a:latin typeface="微软雅黑" panose="020B0503020204020204" pitchFamily="34" charset="-122"/>
                  <a:ea typeface="微软雅黑" panose="020B0503020204020204" pitchFamily="34" charset="-122"/>
                </a:rPr>
                <a:t>&lt;h6&gt;</a:t>
              </a:r>
              <a:r>
                <a:rPr lang="zh-CN" altLang="en-US" sz="1600" dirty="0">
                  <a:latin typeface="微软雅黑" panose="020B0503020204020204" pitchFamily="34" charset="-122"/>
                  <a:ea typeface="微软雅黑" panose="020B0503020204020204" pitchFamily="34" charset="-122"/>
                </a:rPr>
                <a:t>标题的重要性依次递减。</a:t>
              </a:r>
              <a:endParaRPr lang="zh-CN" altLang="zh-CN" sz="1600" dirty="0">
                <a:latin typeface="微软雅黑" panose="020B0503020204020204" pitchFamily="34" charset="-122"/>
                <a:ea typeface="微软雅黑" panose="020B0503020204020204" pitchFamily="34" charset="-122"/>
              </a:endParaRPr>
            </a:p>
          </p:txBody>
        </p:sp>
        <p:sp>
          <p:nvSpPr>
            <p:cNvPr id="14" name="任意多边形 13"/>
            <p:cNvSpPr/>
            <p:nvPr/>
          </p:nvSpPr>
          <p:spPr bwMode="auto">
            <a:xfrm>
              <a:off x="873108" y="2314575"/>
              <a:ext cx="2393740" cy="371483"/>
            </a:xfrm>
            <a:custGeom>
              <a:avLst/>
              <a:gdLst>
                <a:gd name="connsiteX0" fmla="*/ 0 w 4267200"/>
                <a:gd name="connsiteY0" fmla="*/ 201820 h 1210897"/>
                <a:gd name="connsiteX1" fmla="*/ 201820 w 4267200"/>
                <a:gd name="connsiteY1" fmla="*/ 0 h 1210897"/>
                <a:gd name="connsiteX2" fmla="*/ 4065380 w 4267200"/>
                <a:gd name="connsiteY2" fmla="*/ 0 h 1210897"/>
                <a:gd name="connsiteX3" fmla="*/ 4267200 w 4267200"/>
                <a:gd name="connsiteY3" fmla="*/ 201820 h 1210897"/>
                <a:gd name="connsiteX4" fmla="*/ 4267200 w 4267200"/>
                <a:gd name="connsiteY4" fmla="*/ 1009077 h 1210897"/>
                <a:gd name="connsiteX5" fmla="*/ 4065380 w 4267200"/>
                <a:gd name="connsiteY5" fmla="*/ 1210897 h 1210897"/>
                <a:gd name="connsiteX6" fmla="*/ 201820 w 4267200"/>
                <a:gd name="connsiteY6" fmla="*/ 1210897 h 1210897"/>
                <a:gd name="connsiteX7" fmla="*/ 0 w 4267200"/>
                <a:gd name="connsiteY7" fmla="*/ 1009077 h 1210897"/>
                <a:gd name="connsiteX8" fmla="*/ 0 w 4267200"/>
                <a:gd name="connsiteY8" fmla="*/ 201820 h 121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1210897">
                  <a:moveTo>
                    <a:pt x="0" y="201820"/>
                  </a:moveTo>
                  <a:cubicBezTo>
                    <a:pt x="0" y="90358"/>
                    <a:pt x="90358" y="0"/>
                    <a:pt x="201820" y="0"/>
                  </a:cubicBezTo>
                  <a:lnTo>
                    <a:pt x="4065380" y="0"/>
                  </a:lnTo>
                  <a:cubicBezTo>
                    <a:pt x="4176842" y="0"/>
                    <a:pt x="4267200" y="90358"/>
                    <a:pt x="4267200" y="201820"/>
                  </a:cubicBezTo>
                  <a:lnTo>
                    <a:pt x="4267200" y="1009077"/>
                  </a:lnTo>
                  <a:cubicBezTo>
                    <a:pt x="4267200" y="1120539"/>
                    <a:pt x="4176842" y="1210897"/>
                    <a:pt x="4065380" y="1210897"/>
                  </a:cubicBezTo>
                  <a:lnTo>
                    <a:pt x="201820" y="1210897"/>
                  </a:lnTo>
                  <a:cubicBezTo>
                    <a:pt x="90358" y="1210897"/>
                    <a:pt x="0" y="1120539"/>
                    <a:pt x="0" y="1009077"/>
                  </a:cubicBezTo>
                  <a:lnTo>
                    <a:pt x="0" y="201820"/>
                  </a:lnTo>
                  <a:close/>
                </a:path>
              </a:pathLst>
            </a:custGeom>
            <a:solidFill>
              <a:srgbClr val="136AB1"/>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lIns="220401" tIns="59111" rIns="220401" bIns="59111" spcCol="1270" anchor="ctr"/>
            <a:lstStyle/>
            <a:p>
              <a:pPr marL="0" marR="0" lvl="0" indent="0" algn="l" defTabSz="2889250" rtl="0" eaLnBrk="0" fontAlgn="base" latinLnBrk="0" hangingPunct="0">
                <a:lnSpc>
                  <a:spcPct val="90000"/>
                </a:lnSpc>
                <a:spcBef>
                  <a:spcPct val="0"/>
                </a:spcBef>
                <a:spcAft>
                  <a:spcPct val="35000"/>
                </a:spcAft>
                <a:buClrTx/>
                <a:buSzTx/>
                <a:buFontTx/>
                <a:buNone/>
                <a:defRPr/>
              </a:pPr>
              <a:endParaRPr kumimoji="0" lang="zh-CN" altLang="en-US" sz="6500" b="0" i="0" u="none" strike="noStrike" kern="1200" cap="none" spc="0" normalizeH="0" baseline="0" noProof="0" dirty="0">
                <a:ln>
                  <a:noFill/>
                </a:ln>
                <a:solidFill>
                  <a:schemeClr val="lt1"/>
                </a:solidFill>
                <a:effectLst/>
                <a:uLnTx/>
                <a:uFillTx/>
                <a:latin typeface="+mn-lt"/>
                <a:ea typeface="+mn-ea"/>
                <a:cs typeface="+mn-cs"/>
              </a:endParaRPr>
            </a:p>
          </p:txBody>
        </p:sp>
        <p:sp>
          <p:nvSpPr>
            <p:cNvPr id="28704" name="矩形 75"/>
            <p:cNvSpPr/>
            <p:nvPr/>
          </p:nvSpPr>
          <p:spPr>
            <a:xfrm>
              <a:off x="895966" y="2335530"/>
              <a:ext cx="2121349" cy="583577"/>
            </a:xfrm>
            <a:prstGeom prst="rect">
              <a:avLst/>
            </a:prstGeom>
            <a:noFill/>
            <a:ln w="9525">
              <a:noFill/>
            </a:ln>
          </p:spPr>
          <p:txBody>
            <a:bodyPr wrap="square">
              <a:spAutoFit/>
            </a:bodyPr>
            <a:p>
              <a:pPr algn="ctr"/>
              <a:r>
                <a:rPr lang="en-US" altLang="zh-CN" sz="1600" b="1" dirty="0">
                  <a:solidFill>
                    <a:schemeClr val="bg1"/>
                  </a:solidFill>
                  <a:latin typeface="微软雅黑" panose="020B0503020204020204" pitchFamily="34" charset="-122"/>
                  <a:ea typeface="微软雅黑" panose="020B0503020204020204" pitchFamily="34" charset="-122"/>
                </a:rPr>
                <a:t>1</a:t>
              </a:r>
              <a:r>
                <a:rPr lang="zh-CN" altLang="en-US" sz="1600" b="1" dirty="0">
                  <a:solidFill>
                    <a:schemeClr val="bg1"/>
                  </a:solidFill>
                  <a:latin typeface="微软雅黑" panose="020B0503020204020204" pitchFamily="34" charset="-122"/>
                  <a:ea typeface="微软雅黑" panose="020B0503020204020204" pitchFamily="34" charset="-122"/>
                </a:rPr>
                <a:t>、标题标记</a:t>
              </a:r>
              <a:r>
                <a:rPr lang="en-US" altLang="zh-CN" sz="1600" b="1" spc="200" noProof="0" dirty="0">
                  <a:ln>
                    <a:noFill/>
                  </a:ln>
                  <a:solidFill>
                    <a:schemeClr val="bg1"/>
                  </a:solidFill>
                  <a:effectLst/>
                  <a:uLnTx/>
                  <a:uFillTx/>
                  <a:latin typeface="微软雅黑" panose="020B0503020204020204" pitchFamily="34" charset="-122"/>
                  <a:ea typeface="微软雅黑" panose="020B0503020204020204" pitchFamily="34" charset="-122"/>
                  <a:sym typeface="+mn-ea"/>
                </a:rPr>
                <a:t>(</a:t>
              </a:r>
              <a:r>
                <a:rPr lang="zh-CN" altLang="en-US" sz="1600" b="1" spc="200" noProof="0" dirty="0">
                  <a:ln>
                    <a:noFill/>
                  </a:ln>
                  <a:solidFill>
                    <a:schemeClr val="bg1"/>
                  </a:solidFill>
                  <a:effectLst/>
                  <a:uLnTx/>
                  <a:uFillTx/>
                  <a:latin typeface="微软雅黑" panose="020B0503020204020204" pitchFamily="34" charset="-122"/>
                  <a:ea typeface="微软雅黑" panose="020B0503020204020204" pitchFamily="34" charset="-122"/>
                  <a:sym typeface="+mn-ea"/>
                </a:rPr>
                <a:t>重点</a:t>
              </a:r>
              <a:r>
                <a:rPr lang="en-US" altLang="zh-CN" sz="1600" b="1" spc="200" noProof="0" dirty="0">
                  <a:ln>
                    <a:noFill/>
                  </a:ln>
                  <a:solidFill>
                    <a:schemeClr val="bg1"/>
                  </a:solidFill>
                  <a:effectLst/>
                  <a:uLnTx/>
                  <a:uFillTx/>
                  <a:latin typeface="微软雅黑" panose="020B0503020204020204" pitchFamily="34" charset="-122"/>
                  <a:ea typeface="微软雅黑" panose="020B0503020204020204" pitchFamily="34" charset="-122"/>
                  <a:sym typeface="+mn-ea"/>
                </a:rPr>
                <a:t>)</a:t>
              </a:r>
              <a:endParaRPr kumimoji="0" lang="en-US" altLang="zh-CN" sz="1600" b="1" i="0" u="none" strike="noStrike" kern="1200" cap="none" spc="2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algn="ctr"/>
              <a:endParaRPr kumimoji="0" lang="en-US" altLang="zh-CN" sz="1600" b="1" i="0" u="none" strike="noStrike" kern="1200" cap="none" spc="2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sp>
        <p:nvSpPr>
          <p:cNvPr id="2" name="文本框 1"/>
          <p:cNvSpPr txBox="1"/>
          <p:nvPr/>
        </p:nvSpPr>
        <p:spPr>
          <a:xfrm>
            <a:off x="690245" y="3448050"/>
            <a:ext cx="6652895" cy="1922145"/>
          </a:xfrm>
          <a:prstGeom prst="rect">
            <a:avLst/>
          </a:prstGeom>
          <a:noFill/>
        </p:spPr>
        <p:txBody>
          <a:bodyPr wrap="square" rtlCol="0" anchor="t">
            <a:spAutoFit/>
          </a:bodyPr>
          <a:p>
            <a:pPr algn="l">
              <a:lnSpc>
                <a:spcPct val="150000"/>
              </a:lnSpc>
              <a:buClrTx/>
              <a:buSzTx/>
              <a:buFontTx/>
            </a:pPr>
            <a:r>
              <a:rPr lang="zh-CN" altLang="en-US" sz="1400">
                <a:latin typeface="微软雅黑" panose="020B0503020204020204" pitchFamily="34" charset="-122"/>
                <a:ea typeface="微软雅黑" panose="020B0503020204020204" pitchFamily="34" charset="-122"/>
                <a:cs typeface="微软雅黑" panose="020B0503020204020204" pitchFamily="34" charset="-122"/>
              </a:rPr>
              <a:t>单词head的缩写，意为头部、标题。</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buFontTx/>
            </a:pPr>
            <a:r>
              <a:rPr lang="zh-CN" altLang="en-US" sz="1400">
                <a:latin typeface="微软雅黑" panose="020B0503020204020204" pitchFamily="34" charset="-122"/>
                <a:ea typeface="微软雅黑" panose="020B0503020204020204" pitchFamily="34" charset="-122"/>
                <a:cs typeface="微软雅黑" panose="020B0503020204020204" pitchFamily="34" charset="-122"/>
              </a:rPr>
              <a:t>标签语义：作为标题使用，并且依据重要性递减。</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buFontTx/>
            </a:pPr>
            <a:r>
              <a:rPr lang="zh-CN" altLang="en-US" sz="1400">
                <a:latin typeface="微软雅黑" panose="020B0503020204020204" pitchFamily="34" charset="-122"/>
                <a:ea typeface="微软雅黑" panose="020B0503020204020204" pitchFamily="34" charset="-122"/>
                <a:cs typeface="微软雅黑" panose="020B0503020204020204" pitchFamily="34" charset="-122"/>
              </a:rPr>
              <a:t>特点：</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buFontTx/>
            </a:pPr>
            <a:r>
              <a:rPr lang="zh-CN" altLang="en-US" sz="1400">
                <a:latin typeface="微软雅黑" panose="020B0503020204020204" pitchFamily="34" charset="-122"/>
                <a:ea typeface="微软雅黑" panose="020B0503020204020204" pitchFamily="34" charset="-122"/>
                <a:cs typeface="微软雅黑" panose="020B0503020204020204" pitchFamily="34" charset="-122"/>
              </a:rPr>
              <a:t>1.加了标题的文字会变的加粗，字号也会依次变大。</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buFontTx/>
            </a:pP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2. 一个标题独占一行。</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29699"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2.4 </a:t>
            </a:r>
            <a:r>
              <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文本控制标签</a:t>
            </a:r>
            <a:endPar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9700" name="Rectangle 10"/>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29701" name="Rectangle 1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grpSp>
        <p:nvGrpSpPr>
          <p:cNvPr id="29702" name="组合 2"/>
          <p:cNvGrpSpPr/>
          <p:nvPr/>
        </p:nvGrpSpPr>
        <p:grpSpPr>
          <a:xfrm>
            <a:off x="0" y="969963"/>
            <a:ext cx="9144000" cy="1028700"/>
            <a:chOff x="0" y="969484"/>
            <a:chExt cx="9144000" cy="1029179"/>
          </a:xfrm>
        </p:grpSpPr>
        <p:sp>
          <p:nvSpPr>
            <p:cNvPr id="7" name="矩形 6"/>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9714"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10" name="矩形 9"/>
            <p:cNvSpPr/>
            <p:nvPr/>
          </p:nvSpPr>
          <p:spPr>
            <a:xfrm>
              <a:off x="1755775" y="1142602"/>
              <a:ext cx="3624263"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2.4.1  </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页面格式化标签</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grpSp>
        <p:nvGrpSpPr>
          <p:cNvPr id="29703" name="组合 10"/>
          <p:cNvGrpSpPr/>
          <p:nvPr/>
        </p:nvGrpSpPr>
        <p:grpSpPr>
          <a:xfrm>
            <a:off x="469900" y="1920875"/>
            <a:ext cx="8020050" cy="1330325"/>
            <a:chOff x="676275" y="2314575"/>
            <a:chExt cx="8019346" cy="1330352"/>
          </a:xfrm>
        </p:grpSpPr>
        <p:sp>
          <p:nvSpPr>
            <p:cNvPr id="12" name="矩形 11"/>
            <p:cNvSpPr/>
            <p:nvPr/>
          </p:nvSpPr>
          <p:spPr bwMode="auto">
            <a:xfrm>
              <a:off x="676275" y="2538418"/>
              <a:ext cx="8019346" cy="1106509"/>
            </a:xfrm>
            <a:prstGeom prst="rect">
              <a:avLst/>
            </a:prstGeom>
            <a:ln w="9525">
              <a:solidFill>
                <a:schemeClr val="bg2">
                  <a:lumMod val="50000"/>
                </a:schemeClr>
              </a:solidFill>
            </a:ln>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9708" name="矩形 29"/>
            <p:cNvSpPr/>
            <p:nvPr/>
          </p:nvSpPr>
          <p:spPr>
            <a:xfrm>
              <a:off x="854075" y="2752258"/>
              <a:ext cx="7660923" cy="787957"/>
            </a:xfrm>
            <a:prstGeom prst="rect">
              <a:avLst/>
            </a:prstGeom>
            <a:noFill/>
            <a:ln w="9525">
              <a:noFill/>
            </a:ln>
          </p:spPr>
          <p:txBody>
            <a:bodyPr>
              <a:spAutoFit/>
            </a:bodyPr>
            <a:p>
              <a:pPr algn="just" eaLnBrk="1">
                <a:lnSpc>
                  <a:spcPct val="150000"/>
                </a:lnSpc>
              </a:pPr>
              <a:r>
                <a:rPr lang="zh-CN" altLang="en-US" sz="1600" dirty="0">
                  <a:latin typeface="微软雅黑" panose="020B0503020204020204" pitchFamily="34" charset="-122"/>
                  <a:ea typeface="微软雅黑" panose="020B0503020204020204" pitchFamily="34" charset="-122"/>
                </a:rPr>
                <a:t>在网页中使用</a:t>
              </a:r>
              <a:r>
                <a:rPr lang="en-US" altLang="zh-CN" sz="1600" dirty="0">
                  <a:latin typeface="微软雅黑" panose="020B0503020204020204" pitchFamily="34" charset="-122"/>
                  <a:ea typeface="微软雅黑" panose="020B0503020204020204" pitchFamily="34" charset="-122"/>
                </a:rPr>
                <a:t>&lt;p&gt;</a:t>
              </a:r>
              <a:r>
                <a:rPr lang="zh-CN" altLang="en-US" sz="1600" dirty="0">
                  <a:latin typeface="微软雅黑" panose="020B0503020204020204" pitchFamily="34" charset="-122"/>
                  <a:ea typeface="微软雅黑" panose="020B0503020204020204" pitchFamily="34" charset="-122"/>
                </a:rPr>
                <a:t>标签来定义段落。</a:t>
              </a:r>
              <a:r>
                <a:rPr lang="en-US" altLang="zh-CN" sz="1600" dirty="0">
                  <a:latin typeface="微软雅黑" panose="020B0503020204020204" pitchFamily="34" charset="-122"/>
                  <a:ea typeface="微软雅黑" panose="020B0503020204020204" pitchFamily="34" charset="-122"/>
                </a:rPr>
                <a:t>&lt;p&gt;</a:t>
              </a:r>
              <a:r>
                <a:rPr lang="zh-CN" altLang="en-US" sz="1600" dirty="0">
                  <a:latin typeface="微软雅黑" panose="020B0503020204020204" pitchFamily="34" charset="-122"/>
                  <a:ea typeface="微软雅黑" panose="020B0503020204020204" pitchFamily="34" charset="-122"/>
                </a:rPr>
                <a:t>标签是</a:t>
              </a:r>
              <a:r>
                <a:rPr lang="en-US" altLang="zh-CN" sz="1600" dirty="0">
                  <a:latin typeface="微软雅黑" panose="020B0503020204020204" pitchFamily="34" charset="-122"/>
                  <a:ea typeface="微软雅黑" panose="020B0503020204020204" pitchFamily="34" charset="-122"/>
                </a:rPr>
                <a:t>HTML</a:t>
              </a:r>
              <a:r>
                <a:rPr lang="zh-CN" altLang="en-US" sz="1600" dirty="0">
                  <a:latin typeface="微软雅黑" panose="020B0503020204020204" pitchFamily="34" charset="-122"/>
                  <a:ea typeface="微软雅黑" panose="020B0503020204020204" pitchFamily="34" charset="-122"/>
                </a:rPr>
                <a:t>文档中最常见的标签，默认情况下，文本在一个段落中会根据浏览器窗口的大小自动换行。</a:t>
              </a:r>
              <a:endParaRPr lang="zh-CN" altLang="zh-CN" sz="1600" dirty="0">
                <a:latin typeface="微软雅黑" panose="020B0503020204020204" pitchFamily="34" charset="-122"/>
                <a:ea typeface="微软雅黑" panose="020B0503020204020204" pitchFamily="34" charset="-122"/>
              </a:endParaRPr>
            </a:p>
          </p:txBody>
        </p:sp>
        <p:sp>
          <p:nvSpPr>
            <p:cNvPr id="14" name="任意多边形 13"/>
            <p:cNvSpPr/>
            <p:nvPr/>
          </p:nvSpPr>
          <p:spPr bwMode="auto">
            <a:xfrm>
              <a:off x="873108" y="2314575"/>
              <a:ext cx="2339770" cy="371483"/>
            </a:xfrm>
            <a:custGeom>
              <a:avLst/>
              <a:gdLst>
                <a:gd name="connsiteX0" fmla="*/ 0 w 4267200"/>
                <a:gd name="connsiteY0" fmla="*/ 201820 h 1210897"/>
                <a:gd name="connsiteX1" fmla="*/ 201820 w 4267200"/>
                <a:gd name="connsiteY1" fmla="*/ 0 h 1210897"/>
                <a:gd name="connsiteX2" fmla="*/ 4065380 w 4267200"/>
                <a:gd name="connsiteY2" fmla="*/ 0 h 1210897"/>
                <a:gd name="connsiteX3" fmla="*/ 4267200 w 4267200"/>
                <a:gd name="connsiteY3" fmla="*/ 201820 h 1210897"/>
                <a:gd name="connsiteX4" fmla="*/ 4267200 w 4267200"/>
                <a:gd name="connsiteY4" fmla="*/ 1009077 h 1210897"/>
                <a:gd name="connsiteX5" fmla="*/ 4065380 w 4267200"/>
                <a:gd name="connsiteY5" fmla="*/ 1210897 h 1210897"/>
                <a:gd name="connsiteX6" fmla="*/ 201820 w 4267200"/>
                <a:gd name="connsiteY6" fmla="*/ 1210897 h 1210897"/>
                <a:gd name="connsiteX7" fmla="*/ 0 w 4267200"/>
                <a:gd name="connsiteY7" fmla="*/ 1009077 h 1210897"/>
                <a:gd name="connsiteX8" fmla="*/ 0 w 4267200"/>
                <a:gd name="connsiteY8" fmla="*/ 201820 h 121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1210897">
                  <a:moveTo>
                    <a:pt x="0" y="201820"/>
                  </a:moveTo>
                  <a:cubicBezTo>
                    <a:pt x="0" y="90358"/>
                    <a:pt x="90358" y="0"/>
                    <a:pt x="201820" y="0"/>
                  </a:cubicBezTo>
                  <a:lnTo>
                    <a:pt x="4065380" y="0"/>
                  </a:lnTo>
                  <a:cubicBezTo>
                    <a:pt x="4176842" y="0"/>
                    <a:pt x="4267200" y="90358"/>
                    <a:pt x="4267200" y="201820"/>
                  </a:cubicBezTo>
                  <a:lnTo>
                    <a:pt x="4267200" y="1009077"/>
                  </a:lnTo>
                  <a:cubicBezTo>
                    <a:pt x="4267200" y="1120539"/>
                    <a:pt x="4176842" y="1210897"/>
                    <a:pt x="4065380" y="1210897"/>
                  </a:cubicBezTo>
                  <a:lnTo>
                    <a:pt x="201820" y="1210897"/>
                  </a:lnTo>
                  <a:cubicBezTo>
                    <a:pt x="90358" y="1210897"/>
                    <a:pt x="0" y="1120539"/>
                    <a:pt x="0" y="1009077"/>
                  </a:cubicBezTo>
                  <a:lnTo>
                    <a:pt x="0" y="201820"/>
                  </a:lnTo>
                  <a:close/>
                </a:path>
              </a:pathLst>
            </a:custGeom>
            <a:solidFill>
              <a:srgbClr val="136AB1"/>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lIns="220401" tIns="59111" rIns="220401" bIns="59111" spcCol="1270" anchor="ctr"/>
            <a:lstStyle/>
            <a:p>
              <a:pPr marL="0" marR="0" lvl="0" indent="0" algn="l" defTabSz="2889250" rtl="0" eaLnBrk="0" fontAlgn="base" latinLnBrk="0" hangingPunct="0">
                <a:lnSpc>
                  <a:spcPct val="90000"/>
                </a:lnSpc>
                <a:spcBef>
                  <a:spcPct val="0"/>
                </a:spcBef>
                <a:spcAft>
                  <a:spcPct val="35000"/>
                </a:spcAft>
                <a:buClrTx/>
                <a:buSzTx/>
                <a:buFontTx/>
                <a:buNone/>
                <a:defRPr/>
              </a:pPr>
              <a:endParaRPr kumimoji="0" lang="zh-CN" altLang="en-US" sz="6500" b="0" i="0" u="none" strike="noStrike" kern="1200" cap="none" spc="0" normalizeH="0" baseline="0" noProof="0" dirty="0">
                <a:ln>
                  <a:noFill/>
                </a:ln>
                <a:solidFill>
                  <a:schemeClr val="lt1"/>
                </a:solidFill>
                <a:effectLst/>
                <a:uLnTx/>
                <a:uFillTx/>
                <a:latin typeface="+mn-lt"/>
                <a:ea typeface="+mn-ea"/>
                <a:cs typeface="+mn-cs"/>
              </a:endParaRPr>
            </a:p>
          </p:txBody>
        </p:sp>
        <p:sp>
          <p:nvSpPr>
            <p:cNvPr id="29710" name="矩形 75"/>
            <p:cNvSpPr/>
            <p:nvPr/>
          </p:nvSpPr>
          <p:spPr>
            <a:xfrm>
              <a:off x="895966" y="2335530"/>
              <a:ext cx="2058489" cy="337192"/>
            </a:xfrm>
            <a:prstGeom prst="rect">
              <a:avLst/>
            </a:prstGeom>
            <a:noFill/>
            <a:ln w="9525">
              <a:noFill/>
            </a:ln>
          </p:spPr>
          <p:txBody>
            <a:bodyPr wrap="square">
              <a:spAutoFit/>
            </a:bodyPr>
            <a:p>
              <a:pPr algn="ctr"/>
              <a:r>
                <a:rPr lang="en-US" altLang="zh-CN" sz="1600" b="1" dirty="0">
                  <a:solidFill>
                    <a:schemeClr val="bg1"/>
                  </a:solidFill>
                  <a:latin typeface="微软雅黑" panose="020B0503020204020204" pitchFamily="34" charset="-122"/>
                  <a:ea typeface="微软雅黑" panose="020B0503020204020204" pitchFamily="34" charset="-122"/>
                </a:rPr>
                <a:t>2</a:t>
              </a:r>
              <a:r>
                <a:rPr lang="zh-CN" altLang="en-US" sz="1600" b="1" dirty="0">
                  <a:solidFill>
                    <a:schemeClr val="bg1"/>
                  </a:solidFill>
                  <a:latin typeface="微软雅黑" panose="020B0503020204020204" pitchFamily="34" charset="-122"/>
                  <a:ea typeface="微软雅黑" panose="020B0503020204020204" pitchFamily="34" charset="-122"/>
                </a:rPr>
                <a:t>、段落标签</a:t>
              </a:r>
              <a:r>
                <a:rPr lang="en-US" altLang="zh-CN" sz="1600" b="1" spc="200" noProof="0" dirty="0">
                  <a:ln>
                    <a:noFill/>
                  </a:ln>
                  <a:solidFill>
                    <a:schemeClr val="bg1"/>
                  </a:solidFill>
                  <a:effectLst/>
                  <a:uLnTx/>
                  <a:uFillTx/>
                  <a:latin typeface="微软雅黑" panose="020B0503020204020204" pitchFamily="34" charset="-122"/>
                  <a:ea typeface="微软雅黑" panose="020B0503020204020204" pitchFamily="34" charset="-122"/>
                  <a:sym typeface="+mn-ea"/>
                </a:rPr>
                <a:t>(</a:t>
              </a:r>
              <a:r>
                <a:rPr lang="zh-CN" altLang="en-US" sz="1600" b="1" spc="200" noProof="0" dirty="0">
                  <a:ln>
                    <a:noFill/>
                  </a:ln>
                  <a:solidFill>
                    <a:schemeClr val="bg1"/>
                  </a:solidFill>
                  <a:effectLst/>
                  <a:uLnTx/>
                  <a:uFillTx/>
                  <a:latin typeface="微软雅黑" panose="020B0503020204020204" pitchFamily="34" charset="-122"/>
                  <a:ea typeface="微软雅黑" panose="020B0503020204020204" pitchFamily="34" charset="-122"/>
                  <a:sym typeface="+mn-ea"/>
                </a:rPr>
                <a:t>重点</a:t>
              </a:r>
              <a:r>
                <a:rPr lang="en-US" altLang="zh-CN" sz="1600" b="1" spc="200" noProof="0" dirty="0">
                  <a:ln>
                    <a:noFill/>
                  </a:ln>
                  <a:solidFill>
                    <a:schemeClr val="bg1"/>
                  </a:solidFill>
                  <a:effectLst/>
                  <a:uLnTx/>
                  <a:uFillTx/>
                  <a:latin typeface="微软雅黑" panose="020B0503020204020204" pitchFamily="34" charset="-122"/>
                  <a:ea typeface="微软雅黑" panose="020B0503020204020204" pitchFamily="34" charset="-122"/>
                  <a:sym typeface="+mn-ea"/>
                </a:rPr>
                <a:t>)</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sp>
        <p:nvSpPr>
          <p:cNvPr id="2" name="文本框 1"/>
          <p:cNvSpPr txBox="1"/>
          <p:nvPr/>
        </p:nvSpPr>
        <p:spPr>
          <a:xfrm>
            <a:off x="876300" y="3397250"/>
            <a:ext cx="6134100" cy="2353310"/>
          </a:xfrm>
          <a:prstGeom prst="rect">
            <a:avLst/>
          </a:prstGeom>
          <a:noFill/>
        </p:spPr>
        <p:txBody>
          <a:bodyPr wrap="square" rtlCol="0" anchor="t">
            <a:spAutoFit/>
          </a:bodyPr>
          <a:p>
            <a:pPr>
              <a:lnSpc>
                <a:spcPct val="150000"/>
              </a:lnSpc>
            </a:pPr>
            <a:r>
              <a:rPr lang="zh-CN" altLang="en-US" sz="1400">
                <a:latin typeface="微软雅黑" panose="020B0503020204020204" pitchFamily="34" charset="-122"/>
                <a:ea typeface="微软雅黑" panose="020B0503020204020204" pitchFamily="34" charset="-122"/>
                <a:cs typeface="微软雅黑" panose="020B0503020204020204" pitchFamily="34" charset="-122"/>
              </a:rPr>
              <a:t>单词paragraph的缩写，意为段落。</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400">
                <a:latin typeface="微软雅黑" panose="020B0503020204020204" pitchFamily="34" charset="-122"/>
                <a:ea typeface="微软雅黑" panose="020B0503020204020204" pitchFamily="34" charset="-122"/>
                <a:cs typeface="微软雅黑" panose="020B0503020204020204" pitchFamily="34" charset="-122"/>
              </a:rPr>
              <a:t>标签语义：可以把HTML文档分割为若干段落。</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400">
                <a:latin typeface="微软雅黑" panose="020B0503020204020204" pitchFamily="34" charset="-122"/>
                <a:ea typeface="微软雅黑" panose="020B0503020204020204" pitchFamily="34" charset="-122"/>
                <a:cs typeface="微软雅黑" panose="020B0503020204020204" pitchFamily="34" charset="-122"/>
              </a:rPr>
              <a:t>特点：</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400">
                <a:latin typeface="微软雅黑" panose="020B0503020204020204" pitchFamily="34" charset="-122"/>
                <a:ea typeface="微软雅黑" panose="020B0503020204020204" pitchFamily="34" charset="-122"/>
                <a:cs typeface="微软雅黑" panose="020B0503020204020204" pitchFamily="34" charset="-122"/>
              </a:rPr>
              <a:t>1.文本在一个段落中会根据浏览器窗口的大小自动换行。</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sz="140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TW" sz="140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mn-ea"/>
              </a:rPr>
              <a:t>段落和段落之间保有空隙。</a:t>
            </a:r>
            <a:endParaRPr lang="zh-TW" sz="140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zh-TW" sz="1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p标签中不要再嵌套div、p、h等块级元素</a:t>
            </a:r>
            <a:endParaRPr lang="zh-TW" sz="1400">
              <a:solidFill>
                <a:srgbClr val="262626"/>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30723"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2.4 </a:t>
            </a:r>
            <a:r>
              <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文本控制标签</a:t>
            </a:r>
            <a:endPar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0724" name="Rectangle 10"/>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30725" name="Rectangle 1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grpSp>
        <p:nvGrpSpPr>
          <p:cNvPr id="30726" name="组合 2"/>
          <p:cNvGrpSpPr/>
          <p:nvPr/>
        </p:nvGrpSpPr>
        <p:grpSpPr>
          <a:xfrm>
            <a:off x="0" y="969963"/>
            <a:ext cx="9144000" cy="1028700"/>
            <a:chOff x="0" y="969484"/>
            <a:chExt cx="9144000" cy="1029179"/>
          </a:xfrm>
        </p:grpSpPr>
        <p:sp>
          <p:nvSpPr>
            <p:cNvPr id="7" name="矩形 6"/>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30738"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10" name="矩形 9"/>
            <p:cNvSpPr/>
            <p:nvPr/>
          </p:nvSpPr>
          <p:spPr>
            <a:xfrm>
              <a:off x="1755775" y="1142602"/>
              <a:ext cx="3624263"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2.4.1  </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页面格式化标签</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grpSp>
        <p:nvGrpSpPr>
          <p:cNvPr id="30727" name="组合 10"/>
          <p:cNvGrpSpPr/>
          <p:nvPr/>
        </p:nvGrpSpPr>
        <p:grpSpPr>
          <a:xfrm>
            <a:off x="469900" y="1920875"/>
            <a:ext cx="8020050" cy="1330325"/>
            <a:chOff x="676275" y="2314575"/>
            <a:chExt cx="8019346" cy="1330352"/>
          </a:xfrm>
        </p:grpSpPr>
        <p:sp>
          <p:nvSpPr>
            <p:cNvPr id="12" name="矩形 11"/>
            <p:cNvSpPr/>
            <p:nvPr/>
          </p:nvSpPr>
          <p:spPr bwMode="auto">
            <a:xfrm>
              <a:off x="676275" y="2538418"/>
              <a:ext cx="8019346" cy="1106509"/>
            </a:xfrm>
            <a:prstGeom prst="rect">
              <a:avLst/>
            </a:prstGeom>
            <a:ln w="9525">
              <a:solidFill>
                <a:schemeClr val="bg2">
                  <a:lumMod val="50000"/>
                </a:schemeClr>
              </a:solidFill>
            </a:ln>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0732" name="矩形 29"/>
            <p:cNvSpPr/>
            <p:nvPr/>
          </p:nvSpPr>
          <p:spPr>
            <a:xfrm>
              <a:off x="854075" y="2752258"/>
              <a:ext cx="7660923" cy="787957"/>
            </a:xfrm>
            <a:prstGeom prst="rect">
              <a:avLst/>
            </a:prstGeom>
            <a:noFill/>
            <a:ln w="9525">
              <a:noFill/>
            </a:ln>
          </p:spPr>
          <p:txBody>
            <a:bodyPr>
              <a:spAutoFit/>
            </a:bodyPr>
            <a:p>
              <a:pPr algn="just" eaLnBrk="1">
                <a:lnSpc>
                  <a:spcPct val="150000"/>
                </a:lnSpc>
              </a:pPr>
              <a:r>
                <a:rPr lang="zh-CN" altLang="en-US" sz="1600" dirty="0">
                  <a:latin typeface="微软雅黑" panose="020B0503020204020204" pitchFamily="34" charset="-122"/>
                  <a:ea typeface="微软雅黑" panose="020B0503020204020204" pitchFamily="34" charset="-122"/>
                </a:rPr>
                <a:t>在网页中常常看到一些水平线将段落与段落之间隔开，使得文档结构清晰，层次分明。水平线可以通过</a:t>
              </a:r>
              <a:r>
                <a:rPr lang="en-US" altLang="zh-CN" sz="1600" dirty="0">
                  <a:latin typeface="微软雅黑" panose="020B0503020204020204" pitchFamily="34" charset="-122"/>
                  <a:ea typeface="微软雅黑" panose="020B0503020204020204" pitchFamily="34" charset="-122"/>
                </a:rPr>
                <a:t>&lt;hr /&gt;</a:t>
              </a:r>
              <a:r>
                <a:rPr lang="zh-CN" altLang="en-US" sz="1600" dirty="0">
                  <a:latin typeface="微软雅黑" panose="020B0503020204020204" pitchFamily="34" charset="-122"/>
                  <a:ea typeface="微软雅黑" panose="020B0503020204020204" pitchFamily="34" charset="-122"/>
                </a:rPr>
                <a:t>标签来定义。</a:t>
              </a:r>
              <a:endParaRPr lang="zh-CN" altLang="zh-CN" sz="1600" dirty="0">
                <a:latin typeface="微软雅黑" panose="020B0503020204020204" pitchFamily="34" charset="-122"/>
                <a:ea typeface="微软雅黑" panose="020B0503020204020204" pitchFamily="34" charset="-122"/>
              </a:endParaRPr>
            </a:p>
          </p:txBody>
        </p:sp>
        <p:sp>
          <p:nvSpPr>
            <p:cNvPr id="14" name="任意多边形 13"/>
            <p:cNvSpPr/>
            <p:nvPr/>
          </p:nvSpPr>
          <p:spPr bwMode="auto">
            <a:xfrm>
              <a:off x="873108" y="2314575"/>
              <a:ext cx="1904833" cy="371483"/>
            </a:xfrm>
            <a:custGeom>
              <a:avLst/>
              <a:gdLst>
                <a:gd name="connsiteX0" fmla="*/ 0 w 4267200"/>
                <a:gd name="connsiteY0" fmla="*/ 201820 h 1210897"/>
                <a:gd name="connsiteX1" fmla="*/ 201820 w 4267200"/>
                <a:gd name="connsiteY1" fmla="*/ 0 h 1210897"/>
                <a:gd name="connsiteX2" fmla="*/ 4065380 w 4267200"/>
                <a:gd name="connsiteY2" fmla="*/ 0 h 1210897"/>
                <a:gd name="connsiteX3" fmla="*/ 4267200 w 4267200"/>
                <a:gd name="connsiteY3" fmla="*/ 201820 h 1210897"/>
                <a:gd name="connsiteX4" fmla="*/ 4267200 w 4267200"/>
                <a:gd name="connsiteY4" fmla="*/ 1009077 h 1210897"/>
                <a:gd name="connsiteX5" fmla="*/ 4065380 w 4267200"/>
                <a:gd name="connsiteY5" fmla="*/ 1210897 h 1210897"/>
                <a:gd name="connsiteX6" fmla="*/ 201820 w 4267200"/>
                <a:gd name="connsiteY6" fmla="*/ 1210897 h 1210897"/>
                <a:gd name="connsiteX7" fmla="*/ 0 w 4267200"/>
                <a:gd name="connsiteY7" fmla="*/ 1009077 h 1210897"/>
                <a:gd name="connsiteX8" fmla="*/ 0 w 4267200"/>
                <a:gd name="connsiteY8" fmla="*/ 201820 h 121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1210897">
                  <a:moveTo>
                    <a:pt x="0" y="201820"/>
                  </a:moveTo>
                  <a:cubicBezTo>
                    <a:pt x="0" y="90358"/>
                    <a:pt x="90358" y="0"/>
                    <a:pt x="201820" y="0"/>
                  </a:cubicBezTo>
                  <a:lnTo>
                    <a:pt x="4065380" y="0"/>
                  </a:lnTo>
                  <a:cubicBezTo>
                    <a:pt x="4176842" y="0"/>
                    <a:pt x="4267200" y="90358"/>
                    <a:pt x="4267200" y="201820"/>
                  </a:cubicBezTo>
                  <a:lnTo>
                    <a:pt x="4267200" y="1009077"/>
                  </a:lnTo>
                  <a:cubicBezTo>
                    <a:pt x="4267200" y="1120539"/>
                    <a:pt x="4176842" y="1210897"/>
                    <a:pt x="4065380" y="1210897"/>
                  </a:cubicBezTo>
                  <a:lnTo>
                    <a:pt x="201820" y="1210897"/>
                  </a:lnTo>
                  <a:cubicBezTo>
                    <a:pt x="90358" y="1210897"/>
                    <a:pt x="0" y="1120539"/>
                    <a:pt x="0" y="1009077"/>
                  </a:cubicBezTo>
                  <a:lnTo>
                    <a:pt x="0" y="201820"/>
                  </a:lnTo>
                  <a:close/>
                </a:path>
              </a:pathLst>
            </a:custGeom>
            <a:solidFill>
              <a:srgbClr val="136AB1"/>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lIns="220401" tIns="59111" rIns="220401" bIns="59111" spcCol="1270" anchor="ctr"/>
            <a:lstStyle/>
            <a:p>
              <a:pPr marL="0" marR="0" lvl="0" indent="0" algn="l" defTabSz="2889250" rtl="0" eaLnBrk="0" fontAlgn="base" latinLnBrk="0" hangingPunct="0">
                <a:lnSpc>
                  <a:spcPct val="90000"/>
                </a:lnSpc>
                <a:spcBef>
                  <a:spcPct val="0"/>
                </a:spcBef>
                <a:spcAft>
                  <a:spcPct val="35000"/>
                </a:spcAft>
                <a:buClrTx/>
                <a:buSzTx/>
                <a:buFontTx/>
                <a:buNone/>
                <a:defRPr/>
              </a:pPr>
              <a:endParaRPr kumimoji="0" lang="zh-CN" altLang="en-US" sz="6500" b="0" i="0" u="none" strike="noStrike" kern="1200" cap="none" spc="0" normalizeH="0" baseline="0" noProof="0" dirty="0">
                <a:ln>
                  <a:noFill/>
                </a:ln>
                <a:solidFill>
                  <a:schemeClr val="lt1"/>
                </a:solidFill>
                <a:effectLst/>
                <a:uLnTx/>
                <a:uFillTx/>
                <a:latin typeface="+mn-lt"/>
                <a:ea typeface="+mn-ea"/>
                <a:cs typeface="+mn-cs"/>
              </a:endParaRPr>
            </a:p>
          </p:txBody>
        </p:sp>
        <p:sp>
          <p:nvSpPr>
            <p:cNvPr id="30734" name="矩形 75"/>
            <p:cNvSpPr/>
            <p:nvPr/>
          </p:nvSpPr>
          <p:spPr>
            <a:xfrm>
              <a:off x="895703" y="2335395"/>
              <a:ext cx="1827213" cy="338740"/>
            </a:xfrm>
            <a:prstGeom prst="rect">
              <a:avLst/>
            </a:prstGeom>
            <a:noFill/>
            <a:ln w="9525">
              <a:noFill/>
            </a:ln>
          </p:spPr>
          <p:txBody>
            <a:bodyPr>
              <a:spAutoFit/>
            </a:bodyPr>
            <a:p>
              <a:pPr algn="ctr"/>
              <a:r>
                <a:rPr lang="en-US" altLang="zh-CN" sz="1600" b="1" dirty="0">
                  <a:solidFill>
                    <a:schemeClr val="bg1"/>
                  </a:solidFill>
                  <a:latin typeface="微软雅黑" panose="020B0503020204020204" pitchFamily="34" charset="-122"/>
                  <a:ea typeface="微软雅黑" panose="020B0503020204020204" pitchFamily="34" charset="-122"/>
                </a:rPr>
                <a:t>3</a:t>
              </a:r>
              <a:r>
                <a:rPr lang="zh-CN" altLang="en-US" sz="1600" b="1" dirty="0">
                  <a:solidFill>
                    <a:schemeClr val="bg1"/>
                  </a:solidFill>
                  <a:latin typeface="微软雅黑" panose="020B0503020204020204" pitchFamily="34" charset="-122"/>
                  <a:ea typeface="微软雅黑" panose="020B0503020204020204" pitchFamily="34" charset="-122"/>
                </a:rPr>
                <a:t>、水平线标签</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1603375" y="3935413"/>
            <a:ext cx="6413500" cy="1171575"/>
            <a:chOff x="1603033" y="3934619"/>
            <a:chExt cx="6413500" cy="1173162"/>
          </a:xfrm>
        </p:grpSpPr>
        <p:sp>
          <p:nvSpPr>
            <p:cNvPr id="16" name="矩形 15"/>
            <p:cNvSpPr/>
            <p:nvPr/>
          </p:nvSpPr>
          <p:spPr bwMode="auto">
            <a:xfrm>
              <a:off x="1603033" y="3934619"/>
              <a:ext cx="6413500" cy="1173162"/>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0730" name="矩形 12"/>
            <p:cNvSpPr/>
            <p:nvPr/>
          </p:nvSpPr>
          <p:spPr>
            <a:xfrm>
              <a:off x="1728762" y="4327617"/>
              <a:ext cx="3817071" cy="523181"/>
            </a:xfrm>
            <a:prstGeom prst="rect">
              <a:avLst/>
            </a:prstGeom>
            <a:noFill/>
            <a:ln w="9525">
              <a:noFill/>
            </a:ln>
          </p:spPr>
          <p:txBody>
            <a:bodyPr wrap="none">
              <a:spAutoFit/>
            </a:bodyPr>
            <a:p>
              <a:r>
                <a:rPr lang="en-US" altLang="zh-CN" sz="2800" dirty="0">
                  <a:solidFill>
                    <a:srgbClr val="FF0000"/>
                  </a:solidFill>
                  <a:latin typeface="微软雅黑" panose="020B0503020204020204" pitchFamily="34" charset="-122"/>
                  <a:ea typeface="微软雅黑" panose="020B0503020204020204" pitchFamily="34" charset="-122"/>
                </a:rPr>
                <a:t>&lt;hr </a:t>
              </a:r>
              <a:r>
                <a:rPr lang="zh-CN" altLang="en-US" sz="2800" dirty="0">
                  <a:solidFill>
                    <a:srgbClr val="FF0000"/>
                  </a:solidFill>
                  <a:latin typeface="微软雅黑" panose="020B0503020204020204" pitchFamily="34" charset="-122"/>
                  <a:ea typeface="微软雅黑" panose="020B0503020204020204" pitchFamily="34" charset="-122"/>
                </a:rPr>
                <a:t>属性</a:t>
              </a:r>
              <a:r>
                <a:rPr lang="en-US" altLang="zh-CN" sz="2800" dirty="0">
                  <a:solidFill>
                    <a:srgbClr val="FF0000"/>
                  </a:solidFill>
                  <a:latin typeface="微软雅黑" panose="020B0503020204020204" pitchFamily="34" charset="-122"/>
                  <a:ea typeface="微软雅黑" panose="020B0503020204020204" pitchFamily="34" charset="-122"/>
                </a:rPr>
                <a:t>="</a:t>
              </a:r>
              <a:r>
                <a:rPr lang="zh-CN" altLang="en-US" sz="2800" dirty="0">
                  <a:solidFill>
                    <a:srgbClr val="FF0000"/>
                  </a:solidFill>
                  <a:latin typeface="微软雅黑" panose="020B0503020204020204" pitchFamily="34" charset="-122"/>
                  <a:ea typeface="微软雅黑" panose="020B0503020204020204" pitchFamily="34" charset="-122"/>
                </a:rPr>
                <a:t>属性值</a:t>
              </a:r>
              <a:r>
                <a:rPr lang="en-US" altLang="zh-CN" sz="2800" dirty="0">
                  <a:solidFill>
                    <a:srgbClr val="FF0000"/>
                  </a:solidFill>
                  <a:latin typeface="微软雅黑" panose="020B0503020204020204" pitchFamily="34" charset="-122"/>
                  <a:ea typeface="微软雅黑" panose="020B0503020204020204" pitchFamily="34" charset="-122"/>
                </a:rPr>
                <a:t>" /&gt;</a:t>
              </a:r>
              <a:endParaRPr lang="zh-CN" altLang="en-US" sz="2800" dirty="0">
                <a:solidFill>
                  <a:srgbClr val="FF0000"/>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31747"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2.4 </a:t>
            </a:r>
            <a:r>
              <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文本控制标签</a:t>
            </a:r>
            <a:endPar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1748" name="Rectangle 10"/>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31749" name="Rectangle 1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grpSp>
        <p:nvGrpSpPr>
          <p:cNvPr id="31750" name="组合 2"/>
          <p:cNvGrpSpPr/>
          <p:nvPr/>
        </p:nvGrpSpPr>
        <p:grpSpPr>
          <a:xfrm>
            <a:off x="0" y="969963"/>
            <a:ext cx="9144000" cy="1028700"/>
            <a:chOff x="0" y="969484"/>
            <a:chExt cx="9144000" cy="1029179"/>
          </a:xfrm>
        </p:grpSpPr>
        <p:sp>
          <p:nvSpPr>
            <p:cNvPr id="7" name="矩形 6"/>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31785"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10" name="矩形 9"/>
            <p:cNvSpPr/>
            <p:nvPr/>
          </p:nvSpPr>
          <p:spPr>
            <a:xfrm>
              <a:off x="1755775" y="1142602"/>
              <a:ext cx="3624263"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2.4.1  </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页面格式化标签</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grpSp>
        <p:nvGrpSpPr>
          <p:cNvPr id="31751" name="组合 10"/>
          <p:cNvGrpSpPr/>
          <p:nvPr/>
        </p:nvGrpSpPr>
        <p:grpSpPr>
          <a:xfrm>
            <a:off x="469900" y="1920875"/>
            <a:ext cx="8020050" cy="1330325"/>
            <a:chOff x="676275" y="2314575"/>
            <a:chExt cx="8019346" cy="1330352"/>
          </a:xfrm>
        </p:grpSpPr>
        <p:sp>
          <p:nvSpPr>
            <p:cNvPr id="12" name="矩形 11"/>
            <p:cNvSpPr/>
            <p:nvPr/>
          </p:nvSpPr>
          <p:spPr bwMode="auto">
            <a:xfrm>
              <a:off x="676275" y="2538418"/>
              <a:ext cx="8019346" cy="1106509"/>
            </a:xfrm>
            <a:prstGeom prst="rect">
              <a:avLst/>
            </a:prstGeom>
            <a:ln w="9525">
              <a:solidFill>
                <a:schemeClr val="bg2">
                  <a:lumMod val="50000"/>
                </a:schemeClr>
              </a:solidFill>
            </a:ln>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1779" name="矩形 29"/>
            <p:cNvSpPr/>
            <p:nvPr/>
          </p:nvSpPr>
          <p:spPr>
            <a:xfrm>
              <a:off x="854075" y="2752258"/>
              <a:ext cx="7660923" cy="787957"/>
            </a:xfrm>
            <a:prstGeom prst="rect">
              <a:avLst/>
            </a:prstGeom>
            <a:noFill/>
            <a:ln w="9525">
              <a:noFill/>
            </a:ln>
          </p:spPr>
          <p:txBody>
            <a:bodyPr>
              <a:spAutoFit/>
            </a:bodyPr>
            <a:p>
              <a:pPr algn="just" eaLnBrk="1">
                <a:lnSpc>
                  <a:spcPct val="150000"/>
                </a:lnSpc>
              </a:pPr>
              <a:r>
                <a:rPr lang="zh-CN" altLang="en-US" sz="1600" dirty="0">
                  <a:latin typeface="微软雅黑" panose="020B0503020204020204" pitchFamily="34" charset="-122"/>
                  <a:ea typeface="微软雅黑" panose="020B0503020204020204" pitchFamily="34" charset="-122"/>
                </a:rPr>
                <a:t>在网页中常常看到一些水平线将段落与段落之间隔开，使得文档结构清晰，层次分明。水平线可以通过</a:t>
              </a:r>
              <a:r>
                <a:rPr lang="en-US" altLang="zh-CN" sz="1600" dirty="0">
                  <a:latin typeface="微软雅黑" panose="020B0503020204020204" pitchFamily="34" charset="-122"/>
                  <a:ea typeface="微软雅黑" panose="020B0503020204020204" pitchFamily="34" charset="-122"/>
                </a:rPr>
                <a:t>&lt;hr /&gt;</a:t>
              </a:r>
              <a:r>
                <a:rPr lang="zh-CN" altLang="en-US" sz="1600" dirty="0">
                  <a:latin typeface="微软雅黑" panose="020B0503020204020204" pitchFamily="34" charset="-122"/>
                  <a:ea typeface="微软雅黑" panose="020B0503020204020204" pitchFamily="34" charset="-122"/>
                </a:rPr>
                <a:t>标签来定义。</a:t>
              </a:r>
              <a:endParaRPr lang="zh-CN" altLang="zh-CN" sz="1600" dirty="0">
                <a:latin typeface="微软雅黑" panose="020B0503020204020204" pitchFamily="34" charset="-122"/>
                <a:ea typeface="微软雅黑" panose="020B0503020204020204" pitchFamily="34" charset="-122"/>
              </a:endParaRPr>
            </a:p>
          </p:txBody>
        </p:sp>
        <p:sp>
          <p:nvSpPr>
            <p:cNvPr id="14" name="任意多边形 13"/>
            <p:cNvSpPr/>
            <p:nvPr/>
          </p:nvSpPr>
          <p:spPr bwMode="auto">
            <a:xfrm>
              <a:off x="873108" y="2314575"/>
              <a:ext cx="1904833" cy="371483"/>
            </a:xfrm>
            <a:custGeom>
              <a:avLst/>
              <a:gdLst>
                <a:gd name="connsiteX0" fmla="*/ 0 w 4267200"/>
                <a:gd name="connsiteY0" fmla="*/ 201820 h 1210897"/>
                <a:gd name="connsiteX1" fmla="*/ 201820 w 4267200"/>
                <a:gd name="connsiteY1" fmla="*/ 0 h 1210897"/>
                <a:gd name="connsiteX2" fmla="*/ 4065380 w 4267200"/>
                <a:gd name="connsiteY2" fmla="*/ 0 h 1210897"/>
                <a:gd name="connsiteX3" fmla="*/ 4267200 w 4267200"/>
                <a:gd name="connsiteY3" fmla="*/ 201820 h 1210897"/>
                <a:gd name="connsiteX4" fmla="*/ 4267200 w 4267200"/>
                <a:gd name="connsiteY4" fmla="*/ 1009077 h 1210897"/>
                <a:gd name="connsiteX5" fmla="*/ 4065380 w 4267200"/>
                <a:gd name="connsiteY5" fmla="*/ 1210897 h 1210897"/>
                <a:gd name="connsiteX6" fmla="*/ 201820 w 4267200"/>
                <a:gd name="connsiteY6" fmla="*/ 1210897 h 1210897"/>
                <a:gd name="connsiteX7" fmla="*/ 0 w 4267200"/>
                <a:gd name="connsiteY7" fmla="*/ 1009077 h 1210897"/>
                <a:gd name="connsiteX8" fmla="*/ 0 w 4267200"/>
                <a:gd name="connsiteY8" fmla="*/ 201820 h 121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1210897">
                  <a:moveTo>
                    <a:pt x="0" y="201820"/>
                  </a:moveTo>
                  <a:cubicBezTo>
                    <a:pt x="0" y="90358"/>
                    <a:pt x="90358" y="0"/>
                    <a:pt x="201820" y="0"/>
                  </a:cubicBezTo>
                  <a:lnTo>
                    <a:pt x="4065380" y="0"/>
                  </a:lnTo>
                  <a:cubicBezTo>
                    <a:pt x="4176842" y="0"/>
                    <a:pt x="4267200" y="90358"/>
                    <a:pt x="4267200" y="201820"/>
                  </a:cubicBezTo>
                  <a:lnTo>
                    <a:pt x="4267200" y="1009077"/>
                  </a:lnTo>
                  <a:cubicBezTo>
                    <a:pt x="4267200" y="1120539"/>
                    <a:pt x="4176842" y="1210897"/>
                    <a:pt x="4065380" y="1210897"/>
                  </a:cubicBezTo>
                  <a:lnTo>
                    <a:pt x="201820" y="1210897"/>
                  </a:lnTo>
                  <a:cubicBezTo>
                    <a:pt x="90358" y="1210897"/>
                    <a:pt x="0" y="1120539"/>
                    <a:pt x="0" y="1009077"/>
                  </a:cubicBezTo>
                  <a:lnTo>
                    <a:pt x="0" y="201820"/>
                  </a:lnTo>
                  <a:close/>
                </a:path>
              </a:pathLst>
            </a:custGeom>
            <a:solidFill>
              <a:srgbClr val="136AB1"/>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lIns="220401" tIns="59111" rIns="220401" bIns="59111" spcCol="1270" anchor="ctr"/>
            <a:lstStyle/>
            <a:p>
              <a:pPr marL="0" marR="0" lvl="0" indent="0" algn="l" defTabSz="2889250" rtl="0" eaLnBrk="0" fontAlgn="base" latinLnBrk="0" hangingPunct="0">
                <a:lnSpc>
                  <a:spcPct val="90000"/>
                </a:lnSpc>
                <a:spcBef>
                  <a:spcPct val="0"/>
                </a:spcBef>
                <a:spcAft>
                  <a:spcPct val="35000"/>
                </a:spcAft>
                <a:buClrTx/>
                <a:buSzTx/>
                <a:buFontTx/>
                <a:buNone/>
                <a:defRPr/>
              </a:pPr>
              <a:endParaRPr kumimoji="0" lang="zh-CN" altLang="en-US" sz="6500" b="0" i="0" u="none" strike="noStrike" kern="1200" cap="none" spc="0" normalizeH="0" baseline="0" noProof="0" dirty="0">
                <a:ln>
                  <a:noFill/>
                </a:ln>
                <a:solidFill>
                  <a:schemeClr val="lt1"/>
                </a:solidFill>
                <a:effectLst/>
                <a:uLnTx/>
                <a:uFillTx/>
                <a:latin typeface="+mn-lt"/>
                <a:ea typeface="+mn-ea"/>
                <a:cs typeface="+mn-cs"/>
              </a:endParaRPr>
            </a:p>
          </p:txBody>
        </p:sp>
        <p:sp>
          <p:nvSpPr>
            <p:cNvPr id="31781" name="矩形 75"/>
            <p:cNvSpPr/>
            <p:nvPr/>
          </p:nvSpPr>
          <p:spPr>
            <a:xfrm>
              <a:off x="895703" y="2335395"/>
              <a:ext cx="1827213" cy="338740"/>
            </a:xfrm>
            <a:prstGeom prst="rect">
              <a:avLst/>
            </a:prstGeom>
            <a:noFill/>
            <a:ln w="9525">
              <a:noFill/>
            </a:ln>
          </p:spPr>
          <p:txBody>
            <a:bodyPr>
              <a:spAutoFit/>
            </a:bodyPr>
            <a:p>
              <a:pPr algn="ctr"/>
              <a:r>
                <a:rPr lang="en-US" altLang="zh-CN" sz="1600" b="1" dirty="0">
                  <a:solidFill>
                    <a:schemeClr val="bg1"/>
                  </a:solidFill>
                  <a:latin typeface="微软雅黑" panose="020B0503020204020204" pitchFamily="34" charset="-122"/>
                  <a:ea typeface="微软雅黑" panose="020B0503020204020204" pitchFamily="34" charset="-122"/>
                </a:rPr>
                <a:t>3</a:t>
              </a:r>
              <a:r>
                <a:rPr lang="zh-CN" altLang="en-US" sz="1600" b="1" dirty="0">
                  <a:solidFill>
                    <a:schemeClr val="bg1"/>
                  </a:solidFill>
                  <a:latin typeface="微软雅黑" panose="020B0503020204020204" pitchFamily="34" charset="-122"/>
                  <a:ea typeface="微软雅黑" panose="020B0503020204020204" pitchFamily="34" charset="-122"/>
                </a:rPr>
                <a:t>、水平线标签</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aphicFrame>
        <p:nvGraphicFramePr>
          <p:cNvPr id="3" name="表格 2"/>
          <p:cNvGraphicFramePr>
            <a:graphicFrameLocks noGrp="1"/>
          </p:cNvGraphicFramePr>
          <p:nvPr>
            <p:custDataLst>
              <p:tags r:id="rId2"/>
            </p:custDataLst>
          </p:nvPr>
        </p:nvGraphicFramePr>
        <p:xfrm>
          <a:off x="492125" y="3567113"/>
          <a:ext cx="7997825" cy="2551113"/>
        </p:xfrm>
        <a:graphic>
          <a:graphicData uri="http://schemas.openxmlformats.org/drawingml/2006/table">
            <a:tbl>
              <a:tblPr firstRow="1" firstCol="1">
                <a:tableStyleId>{00A15C55-8517-42AA-B614-E9B94910E393}</a:tableStyleId>
              </a:tblPr>
              <a:tblGrid>
                <a:gridCol w="973937"/>
                <a:gridCol w="1927332"/>
                <a:gridCol w="5096556"/>
              </a:tblGrid>
              <a:tr h="365007">
                <a:tc>
                  <a:txBody>
                    <a:bodyPr/>
                    <a:lstStyle/>
                    <a:p>
                      <a:pPr indent="127000" algn="ctr">
                        <a:spcAft>
                          <a:spcPts val="0"/>
                        </a:spcAft>
                      </a:pPr>
                      <a:r>
                        <a:rPr lang="zh-CN" sz="1200" kern="100">
                          <a:effectLst/>
                        </a:rPr>
                        <a:t>属性名</a:t>
                      </a:r>
                      <a:endParaRPr lang="zh-CN" sz="12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indent="127000" algn="ctr">
                        <a:spcAft>
                          <a:spcPts val="0"/>
                        </a:spcAft>
                      </a:pPr>
                      <a:r>
                        <a:rPr lang="zh-CN" sz="1200" kern="100">
                          <a:effectLst/>
                        </a:rPr>
                        <a:t>含义</a:t>
                      </a:r>
                      <a:endParaRPr lang="zh-CN" sz="12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indent="267970" algn="ctr">
                        <a:spcAft>
                          <a:spcPts val="0"/>
                        </a:spcAft>
                      </a:pPr>
                      <a:r>
                        <a:rPr lang="zh-CN" sz="1200" kern="100">
                          <a:effectLst/>
                        </a:rPr>
                        <a:t>属性值</a:t>
                      </a:r>
                      <a:endParaRPr lang="zh-CN" sz="1200" kern="100">
                        <a:effectLst/>
                        <a:latin typeface="Calibri" panose="020F0502020204030204"/>
                        <a:ea typeface="宋体" panose="02010600030101010101" pitchFamily="2" charset="-122"/>
                        <a:cs typeface="Times New Roman" panose="02020603050405020304"/>
                      </a:endParaRPr>
                    </a:p>
                  </a:txBody>
                  <a:tcPr marL="68580" marR="68580" marT="0" marB="0"/>
                </a:tc>
              </a:tr>
              <a:tr h="431116">
                <a:tc>
                  <a:txBody>
                    <a:bodyPr/>
                    <a:lstStyle/>
                    <a:p>
                      <a:pPr indent="127000" algn="ctr">
                        <a:spcAft>
                          <a:spcPts val="0"/>
                        </a:spcAft>
                      </a:pPr>
                      <a:r>
                        <a:rPr lang="en-US" sz="1200" kern="100">
                          <a:effectLst/>
                        </a:rPr>
                        <a:t>align</a:t>
                      </a:r>
                      <a:endParaRPr lang="zh-CN" sz="12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indent="127000" algn="just">
                        <a:spcAft>
                          <a:spcPts val="0"/>
                        </a:spcAft>
                      </a:pPr>
                      <a:r>
                        <a:rPr lang="zh-CN" sz="1200" kern="100">
                          <a:effectLst/>
                        </a:rPr>
                        <a:t>设置水平线的对齐方式</a:t>
                      </a:r>
                      <a:endParaRPr lang="zh-CN" sz="12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indent="127000" algn="just">
                        <a:spcAft>
                          <a:spcPts val="0"/>
                        </a:spcAft>
                      </a:pPr>
                      <a:r>
                        <a:rPr lang="zh-CN" sz="1200" kern="100">
                          <a:effectLst/>
                        </a:rPr>
                        <a:t>可选择</a:t>
                      </a:r>
                      <a:r>
                        <a:rPr lang="en-US" sz="1200" kern="100">
                          <a:effectLst/>
                        </a:rPr>
                        <a:t>left</a:t>
                      </a:r>
                      <a:r>
                        <a:rPr lang="zh-CN" sz="1200" kern="100">
                          <a:effectLst/>
                        </a:rPr>
                        <a:t>、</a:t>
                      </a:r>
                      <a:r>
                        <a:rPr lang="en-US" sz="1200" kern="100">
                          <a:effectLst/>
                        </a:rPr>
                        <a:t>right</a:t>
                      </a:r>
                      <a:r>
                        <a:rPr lang="zh-CN" sz="1200" kern="100">
                          <a:effectLst/>
                        </a:rPr>
                        <a:t>、</a:t>
                      </a:r>
                      <a:r>
                        <a:rPr lang="en-US" sz="1200" kern="100">
                          <a:effectLst/>
                        </a:rPr>
                        <a:t>center</a:t>
                      </a:r>
                      <a:r>
                        <a:rPr lang="zh-CN" sz="1200" kern="100">
                          <a:effectLst/>
                        </a:rPr>
                        <a:t>三种值，默认为</a:t>
                      </a:r>
                      <a:r>
                        <a:rPr lang="en-US" sz="1200" kern="100">
                          <a:effectLst/>
                        </a:rPr>
                        <a:t>center</a:t>
                      </a:r>
                      <a:r>
                        <a:rPr lang="zh-CN" sz="1200" kern="100">
                          <a:effectLst/>
                        </a:rPr>
                        <a:t>，居中对齐显示。</a:t>
                      </a:r>
                      <a:endParaRPr lang="zh-CN" sz="1200" kern="100">
                        <a:effectLst/>
                        <a:latin typeface="Calibri" panose="020F0502020204030204"/>
                        <a:ea typeface="宋体" panose="02010600030101010101" pitchFamily="2" charset="-122"/>
                        <a:cs typeface="Times New Roman" panose="02020603050405020304"/>
                      </a:endParaRPr>
                    </a:p>
                  </a:txBody>
                  <a:tcPr marL="68580" marR="68580" marT="0" marB="0"/>
                </a:tc>
              </a:tr>
              <a:tr h="728564">
                <a:tc>
                  <a:txBody>
                    <a:bodyPr/>
                    <a:lstStyle/>
                    <a:p>
                      <a:pPr indent="127000" algn="ctr">
                        <a:spcAft>
                          <a:spcPts val="0"/>
                        </a:spcAft>
                      </a:pPr>
                      <a:r>
                        <a:rPr lang="en-US" sz="1200" kern="100">
                          <a:effectLst/>
                        </a:rPr>
                        <a:t>size</a:t>
                      </a:r>
                      <a:endParaRPr lang="zh-CN" sz="12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indent="127000" algn="just">
                        <a:spcAft>
                          <a:spcPts val="0"/>
                        </a:spcAft>
                      </a:pPr>
                      <a:r>
                        <a:rPr lang="zh-CN" sz="1200" kern="100">
                          <a:effectLst/>
                        </a:rPr>
                        <a:t>设置水平线的粗细</a:t>
                      </a:r>
                      <a:endParaRPr lang="zh-CN" sz="12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indent="127000" algn="just">
                        <a:spcAft>
                          <a:spcPts val="0"/>
                        </a:spcAft>
                      </a:pPr>
                      <a:r>
                        <a:rPr lang="zh-CN" sz="1200" kern="100">
                          <a:effectLst/>
                        </a:rPr>
                        <a:t>以像素为单位，默认为</a:t>
                      </a:r>
                      <a:r>
                        <a:rPr lang="en-US" sz="1200" kern="100">
                          <a:effectLst/>
                        </a:rPr>
                        <a:t>2</a:t>
                      </a:r>
                      <a:r>
                        <a:rPr lang="zh-CN" sz="1200" kern="100">
                          <a:effectLst/>
                        </a:rPr>
                        <a:t>像素。</a:t>
                      </a:r>
                      <a:endParaRPr lang="zh-CN" sz="1200" kern="100">
                        <a:effectLst/>
                        <a:latin typeface="Calibri" panose="020F0502020204030204"/>
                        <a:ea typeface="宋体" panose="02010600030101010101" pitchFamily="2" charset="-122"/>
                        <a:cs typeface="Times New Roman" panose="02020603050405020304"/>
                      </a:endParaRPr>
                    </a:p>
                  </a:txBody>
                  <a:tcPr marL="68580" marR="68580" marT="0" marB="0" anchor="ctr"/>
                </a:tc>
              </a:tr>
              <a:tr h="595309">
                <a:tc>
                  <a:txBody>
                    <a:bodyPr/>
                    <a:lstStyle/>
                    <a:p>
                      <a:pPr indent="127000" algn="ctr">
                        <a:spcAft>
                          <a:spcPts val="0"/>
                        </a:spcAft>
                      </a:pPr>
                      <a:r>
                        <a:rPr lang="en-US" sz="1200" kern="100">
                          <a:effectLst/>
                        </a:rPr>
                        <a:t>color</a:t>
                      </a:r>
                      <a:endParaRPr lang="zh-CN" sz="12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indent="127000" algn="just">
                        <a:spcAft>
                          <a:spcPts val="0"/>
                        </a:spcAft>
                      </a:pPr>
                      <a:r>
                        <a:rPr lang="zh-CN" sz="1200" kern="100">
                          <a:effectLst/>
                        </a:rPr>
                        <a:t>设置水平线的颜色</a:t>
                      </a:r>
                      <a:endParaRPr lang="zh-CN" sz="12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indent="127000" algn="just">
                        <a:spcAft>
                          <a:spcPts val="0"/>
                        </a:spcAft>
                      </a:pPr>
                      <a:r>
                        <a:rPr lang="zh-CN" sz="1200" kern="100">
                          <a:effectLst/>
                        </a:rPr>
                        <a:t>可用颜色名称、十六进制</a:t>
                      </a:r>
                      <a:r>
                        <a:rPr lang="en-US" sz="1200" kern="100">
                          <a:effectLst/>
                        </a:rPr>
                        <a:t>#RGB</a:t>
                      </a:r>
                      <a:r>
                        <a:rPr lang="zh-CN" sz="1200" kern="100">
                          <a:effectLst/>
                        </a:rPr>
                        <a:t>、</a:t>
                      </a:r>
                      <a:r>
                        <a:rPr lang="en-US" sz="1200" kern="100">
                          <a:effectLst/>
                        </a:rPr>
                        <a:t>rgb(r,g,b)</a:t>
                      </a:r>
                      <a:r>
                        <a:rPr lang="zh-CN" sz="1200" kern="100">
                          <a:effectLst/>
                        </a:rPr>
                        <a:t>。</a:t>
                      </a:r>
                      <a:endParaRPr lang="zh-CN" sz="1200" kern="100">
                        <a:effectLst/>
                        <a:latin typeface="Calibri" panose="020F0502020204030204"/>
                        <a:ea typeface="宋体" panose="02010600030101010101" pitchFamily="2" charset="-122"/>
                        <a:cs typeface="Times New Roman" panose="02020603050405020304"/>
                      </a:endParaRPr>
                    </a:p>
                  </a:txBody>
                  <a:tcPr marL="68580" marR="68580" marT="0" marB="0" anchor="ctr"/>
                </a:tc>
              </a:tr>
              <a:tr h="431116">
                <a:tc>
                  <a:txBody>
                    <a:bodyPr/>
                    <a:lstStyle/>
                    <a:p>
                      <a:pPr indent="127000" algn="ctr">
                        <a:spcAft>
                          <a:spcPts val="0"/>
                        </a:spcAft>
                      </a:pPr>
                      <a:r>
                        <a:rPr lang="en-US" sz="1200" kern="100">
                          <a:effectLst/>
                        </a:rPr>
                        <a:t>width</a:t>
                      </a:r>
                      <a:endParaRPr lang="zh-CN" sz="12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indent="127000" algn="just">
                        <a:spcAft>
                          <a:spcPts val="0"/>
                        </a:spcAft>
                      </a:pPr>
                      <a:r>
                        <a:rPr lang="zh-CN" sz="1200" kern="100">
                          <a:effectLst/>
                        </a:rPr>
                        <a:t>设置水平线的宽度</a:t>
                      </a:r>
                      <a:endParaRPr lang="zh-CN" sz="12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indent="127000" algn="just">
                        <a:spcAft>
                          <a:spcPts val="0"/>
                        </a:spcAft>
                      </a:pPr>
                      <a:r>
                        <a:rPr lang="zh-CN" sz="1200" kern="100" dirty="0">
                          <a:effectLst/>
                        </a:rPr>
                        <a:t>可以是确定的像素值，也可以是浏览器窗口的百分比，默认为</a:t>
                      </a:r>
                      <a:r>
                        <a:rPr lang="en-US" sz="1200" kern="100" dirty="0">
                          <a:effectLst/>
                        </a:rPr>
                        <a:t>100%</a:t>
                      </a:r>
                      <a:r>
                        <a:rPr lang="zh-CN" sz="1200" kern="100" dirty="0">
                          <a:effectLst/>
                        </a:rPr>
                        <a:t>。</a:t>
                      </a:r>
                      <a:endParaRPr lang="zh-CN" sz="1200" kern="100" dirty="0">
                        <a:effectLst/>
                        <a:latin typeface="Calibri" panose="020F0502020204030204"/>
                        <a:ea typeface="宋体" panose="02010600030101010101" pitchFamily="2" charset="-122"/>
                        <a:cs typeface="Times New Roman" panose="02020603050405020304"/>
                      </a:endParaRPr>
                    </a:p>
                  </a:txBody>
                  <a:tcPr marL="68580" marR="68580" marT="0" marB="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32771"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2.4 </a:t>
            </a:r>
            <a:r>
              <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文本控制标签</a:t>
            </a:r>
            <a:endPar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2772" name="Rectangle 10"/>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32773" name="Rectangle 1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grpSp>
        <p:nvGrpSpPr>
          <p:cNvPr id="32774" name="组合 2"/>
          <p:cNvGrpSpPr/>
          <p:nvPr/>
        </p:nvGrpSpPr>
        <p:grpSpPr>
          <a:xfrm>
            <a:off x="0" y="969963"/>
            <a:ext cx="9144000" cy="1028700"/>
            <a:chOff x="0" y="969484"/>
            <a:chExt cx="9144000" cy="1029179"/>
          </a:xfrm>
        </p:grpSpPr>
        <p:sp>
          <p:nvSpPr>
            <p:cNvPr id="7" name="矩形 6"/>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32784"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10" name="矩形 9"/>
            <p:cNvSpPr/>
            <p:nvPr/>
          </p:nvSpPr>
          <p:spPr>
            <a:xfrm>
              <a:off x="1755775" y="1142602"/>
              <a:ext cx="3624263"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2.4.1  </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页面格式化标签</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grpSp>
        <p:nvGrpSpPr>
          <p:cNvPr id="32775" name="组合 10"/>
          <p:cNvGrpSpPr/>
          <p:nvPr/>
        </p:nvGrpSpPr>
        <p:grpSpPr>
          <a:xfrm>
            <a:off x="469900" y="1920875"/>
            <a:ext cx="8020050" cy="1330325"/>
            <a:chOff x="676275" y="2314575"/>
            <a:chExt cx="8019346" cy="1330352"/>
          </a:xfrm>
        </p:grpSpPr>
        <p:sp>
          <p:nvSpPr>
            <p:cNvPr id="12" name="矩形 11"/>
            <p:cNvSpPr/>
            <p:nvPr/>
          </p:nvSpPr>
          <p:spPr bwMode="auto">
            <a:xfrm>
              <a:off x="676275" y="2538418"/>
              <a:ext cx="8019346" cy="1106509"/>
            </a:xfrm>
            <a:prstGeom prst="rect">
              <a:avLst/>
            </a:prstGeom>
            <a:ln w="9525">
              <a:solidFill>
                <a:schemeClr val="bg2">
                  <a:lumMod val="50000"/>
                </a:schemeClr>
              </a:solidFill>
            </a:ln>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2778" name="矩形 29"/>
            <p:cNvSpPr/>
            <p:nvPr/>
          </p:nvSpPr>
          <p:spPr>
            <a:xfrm>
              <a:off x="854075" y="2752258"/>
              <a:ext cx="7660923" cy="787957"/>
            </a:xfrm>
            <a:prstGeom prst="rect">
              <a:avLst/>
            </a:prstGeom>
            <a:noFill/>
            <a:ln w="9525">
              <a:noFill/>
            </a:ln>
          </p:spPr>
          <p:txBody>
            <a:bodyPr>
              <a:spAutoFit/>
            </a:bodyPr>
            <a:p>
              <a:pPr algn="just" eaLnBrk="1">
                <a:lnSpc>
                  <a:spcPct val="150000"/>
                </a:lnSpc>
              </a:pPr>
              <a:r>
                <a:rPr lang="zh-CN" altLang="en-US" sz="1600" dirty="0">
                  <a:latin typeface="微软雅黑" panose="020B0503020204020204" pitchFamily="34" charset="-122"/>
                  <a:ea typeface="微软雅黑" panose="020B0503020204020204" pitchFamily="34" charset="-122"/>
                </a:rPr>
                <a:t>在</a:t>
              </a:r>
              <a:r>
                <a:rPr lang="en-US" altLang="zh-CN" sz="1600" dirty="0">
                  <a:latin typeface="微软雅黑" panose="020B0503020204020204" pitchFamily="34" charset="-122"/>
                  <a:ea typeface="微软雅黑" panose="020B0503020204020204" pitchFamily="34" charset="-122"/>
                </a:rPr>
                <a:t>word</a:t>
              </a:r>
              <a:r>
                <a:rPr lang="zh-CN" altLang="en-US" sz="1600" dirty="0">
                  <a:latin typeface="微软雅黑" panose="020B0503020204020204" pitchFamily="34" charset="-122"/>
                  <a:ea typeface="微软雅黑" panose="020B0503020204020204" pitchFamily="34" charset="-122"/>
                </a:rPr>
                <a:t>中，按</a:t>
              </a:r>
              <a:r>
                <a:rPr lang="en-US" altLang="zh-CN" sz="1600" dirty="0">
                  <a:latin typeface="微软雅黑" panose="020B0503020204020204" pitchFamily="34" charset="-122"/>
                  <a:ea typeface="微软雅黑" panose="020B0503020204020204" pitchFamily="34" charset="-122"/>
                </a:rPr>
                <a:t>【Enter】</a:t>
              </a:r>
              <a:r>
                <a:rPr lang="zh-CN" altLang="en-US" sz="1600" dirty="0">
                  <a:latin typeface="微软雅黑" panose="020B0503020204020204" pitchFamily="34" charset="-122"/>
                  <a:ea typeface="微软雅黑" panose="020B0503020204020204" pitchFamily="34" charset="-122"/>
                </a:rPr>
                <a:t>键可以将一段文字换行显示，但在网页中，如果想要将某段文本强制换行显示，就需要使用换行标签</a:t>
              </a:r>
              <a:r>
                <a:rPr lang="en-US" altLang="zh-CN" sz="1600" dirty="0">
                  <a:latin typeface="微软雅黑" panose="020B0503020204020204" pitchFamily="34" charset="-122"/>
                  <a:ea typeface="微软雅黑" panose="020B0503020204020204" pitchFamily="34" charset="-122"/>
                </a:rPr>
                <a:t>&lt;br /&gt;</a:t>
              </a:r>
              <a:r>
                <a:rPr lang="zh-CN" altLang="en-US" sz="1600" dirty="0">
                  <a:latin typeface="微软雅黑" panose="020B0503020204020204" pitchFamily="34" charset="-122"/>
                  <a:ea typeface="微软雅黑" panose="020B0503020204020204" pitchFamily="34" charset="-122"/>
                </a:rPr>
                <a:t>。</a:t>
              </a:r>
              <a:endParaRPr lang="zh-CN" altLang="zh-CN" sz="1600" dirty="0">
                <a:latin typeface="微软雅黑" panose="020B0503020204020204" pitchFamily="34" charset="-122"/>
                <a:ea typeface="微软雅黑" panose="020B0503020204020204" pitchFamily="34" charset="-122"/>
              </a:endParaRPr>
            </a:p>
          </p:txBody>
        </p:sp>
        <p:sp>
          <p:nvSpPr>
            <p:cNvPr id="14" name="任意多边形 13"/>
            <p:cNvSpPr/>
            <p:nvPr/>
          </p:nvSpPr>
          <p:spPr bwMode="auto">
            <a:xfrm>
              <a:off x="873108" y="2314575"/>
              <a:ext cx="1904833" cy="371483"/>
            </a:xfrm>
            <a:custGeom>
              <a:avLst/>
              <a:gdLst>
                <a:gd name="connsiteX0" fmla="*/ 0 w 4267200"/>
                <a:gd name="connsiteY0" fmla="*/ 201820 h 1210897"/>
                <a:gd name="connsiteX1" fmla="*/ 201820 w 4267200"/>
                <a:gd name="connsiteY1" fmla="*/ 0 h 1210897"/>
                <a:gd name="connsiteX2" fmla="*/ 4065380 w 4267200"/>
                <a:gd name="connsiteY2" fmla="*/ 0 h 1210897"/>
                <a:gd name="connsiteX3" fmla="*/ 4267200 w 4267200"/>
                <a:gd name="connsiteY3" fmla="*/ 201820 h 1210897"/>
                <a:gd name="connsiteX4" fmla="*/ 4267200 w 4267200"/>
                <a:gd name="connsiteY4" fmla="*/ 1009077 h 1210897"/>
                <a:gd name="connsiteX5" fmla="*/ 4065380 w 4267200"/>
                <a:gd name="connsiteY5" fmla="*/ 1210897 h 1210897"/>
                <a:gd name="connsiteX6" fmla="*/ 201820 w 4267200"/>
                <a:gd name="connsiteY6" fmla="*/ 1210897 h 1210897"/>
                <a:gd name="connsiteX7" fmla="*/ 0 w 4267200"/>
                <a:gd name="connsiteY7" fmla="*/ 1009077 h 1210897"/>
                <a:gd name="connsiteX8" fmla="*/ 0 w 4267200"/>
                <a:gd name="connsiteY8" fmla="*/ 201820 h 121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1210897">
                  <a:moveTo>
                    <a:pt x="0" y="201820"/>
                  </a:moveTo>
                  <a:cubicBezTo>
                    <a:pt x="0" y="90358"/>
                    <a:pt x="90358" y="0"/>
                    <a:pt x="201820" y="0"/>
                  </a:cubicBezTo>
                  <a:lnTo>
                    <a:pt x="4065380" y="0"/>
                  </a:lnTo>
                  <a:cubicBezTo>
                    <a:pt x="4176842" y="0"/>
                    <a:pt x="4267200" y="90358"/>
                    <a:pt x="4267200" y="201820"/>
                  </a:cubicBezTo>
                  <a:lnTo>
                    <a:pt x="4267200" y="1009077"/>
                  </a:lnTo>
                  <a:cubicBezTo>
                    <a:pt x="4267200" y="1120539"/>
                    <a:pt x="4176842" y="1210897"/>
                    <a:pt x="4065380" y="1210897"/>
                  </a:cubicBezTo>
                  <a:lnTo>
                    <a:pt x="201820" y="1210897"/>
                  </a:lnTo>
                  <a:cubicBezTo>
                    <a:pt x="90358" y="1210897"/>
                    <a:pt x="0" y="1120539"/>
                    <a:pt x="0" y="1009077"/>
                  </a:cubicBezTo>
                  <a:lnTo>
                    <a:pt x="0" y="201820"/>
                  </a:lnTo>
                  <a:close/>
                </a:path>
              </a:pathLst>
            </a:custGeom>
            <a:solidFill>
              <a:srgbClr val="136AB1"/>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lIns="220401" tIns="59111" rIns="220401" bIns="59111" spcCol="1270" anchor="ctr"/>
            <a:lstStyle/>
            <a:p>
              <a:pPr marL="0" marR="0" lvl="0" indent="0" algn="l" defTabSz="2889250" rtl="0" eaLnBrk="0" fontAlgn="base" latinLnBrk="0" hangingPunct="0">
                <a:lnSpc>
                  <a:spcPct val="90000"/>
                </a:lnSpc>
                <a:spcBef>
                  <a:spcPct val="0"/>
                </a:spcBef>
                <a:spcAft>
                  <a:spcPct val="35000"/>
                </a:spcAft>
                <a:buClrTx/>
                <a:buSzTx/>
                <a:buFontTx/>
                <a:buNone/>
                <a:defRPr/>
              </a:pPr>
              <a:endParaRPr kumimoji="0" lang="zh-CN" altLang="en-US" sz="6500" b="0" i="0" u="none" strike="noStrike" kern="1200" cap="none" spc="0" normalizeH="0" baseline="0" noProof="0" dirty="0">
                <a:ln>
                  <a:noFill/>
                </a:ln>
                <a:solidFill>
                  <a:schemeClr val="lt1"/>
                </a:solidFill>
                <a:effectLst/>
                <a:uLnTx/>
                <a:uFillTx/>
                <a:latin typeface="+mn-lt"/>
                <a:ea typeface="+mn-ea"/>
                <a:cs typeface="+mn-cs"/>
              </a:endParaRPr>
            </a:p>
          </p:txBody>
        </p:sp>
        <p:sp>
          <p:nvSpPr>
            <p:cNvPr id="32780" name="矩形 75"/>
            <p:cNvSpPr/>
            <p:nvPr/>
          </p:nvSpPr>
          <p:spPr>
            <a:xfrm>
              <a:off x="895703" y="2335395"/>
              <a:ext cx="1827213" cy="338740"/>
            </a:xfrm>
            <a:prstGeom prst="rect">
              <a:avLst/>
            </a:prstGeom>
            <a:noFill/>
            <a:ln w="9525">
              <a:noFill/>
            </a:ln>
          </p:spPr>
          <p:txBody>
            <a:bodyPr>
              <a:spAutoFit/>
            </a:bodyPr>
            <a:p>
              <a:pPr algn="ctr"/>
              <a:r>
                <a:rPr lang="en-US" altLang="zh-CN" sz="1600" b="1" dirty="0">
                  <a:solidFill>
                    <a:schemeClr val="bg1"/>
                  </a:solidFill>
                  <a:latin typeface="微软雅黑" panose="020B0503020204020204" pitchFamily="34" charset="-122"/>
                  <a:ea typeface="微软雅黑" panose="020B0503020204020204" pitchFamily="34" charset="-122"/>
                </a:rPr>
                <a:t>4</a:t>
              </a:r>
              <a:r>
                <a:rPr lang="zh-CN" altLang="en-US" sz="1600" b="1" dirty="0">
                  <a:solidFill>
                    <a:schemeClr val="bg1"/>
                  </a:solidFill>
                  <a:latin typeface="微软雅黑" panose="020B0503020204020204" pitchFamily="34" charset="-122"/>
                  <a:ea typeface="微软雅黑" panose="020B0503020204020204" pitchFamily="34" charset="-122"/>
                </a:rPr>
                <a:t>、换行标签</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sp>
        <p:nvSpPr>
          <p:cNvPr id="2" name="文本框 1"/>
          <p:cNvSpPr txBox="1"/>
          <p:nvPr/>
        </p:nvSpPr>
        <p:spPr>
          <a:xfrm>
            <a:off x="1333500" y="3634105"/>
            <a:ext cx="5565140" cy="2030095"/>
          </a:xfrm>
          <a:prstGeom prst="rect">
            <a:avLst/>
          </a:prstGeom>
          <a:noFill/>
        </p:spPr>
        <p:txBody>
          <a:bodyPr wrap="square" rtlCol="0" anchor="t">
            <a:spAutoFit/>
          </a:bodyPr>
          <a:p>
            <a:pPr algn="l">
              <a:lnSpc>
                <a:spcPct val="150000"/>
              </a:lnSpc>
              <a:buClrTx/>
              <a:buSzTx/>
              <a:buFontTx/>
            </a:pP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单词break的缩写，意为打断、换行。</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buFontTx/>
            </a:pP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标签语义：强制换行。</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buFontTx/>
            </a:pP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特点：</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buFontTx/>
            </a:pP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1. &lt;br /&gt;是个单标签。</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50000"/>
              </a:lnSpc>
              <a:buClrTx/>
              <a:buSzTx/>
              <a:buFontTx/>
            </a:pP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2. &lt;br /&gt;标签只是简单地开始新的一行，跟段落不一样，段落之间会插入一些垂直的间距。</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33795"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2.4 </a:t>
            </a:r>
            <a:r>
              <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文本控制标签</a:t>
            </a:r>
            <a:endPar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3796" name="Rectangle 10"/>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33797" name="Rectangle 1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grpSp>
        <p:nvGrpSpPr>
          <p:cNvPr id="33798" name="组合 2"/>
          <p:cNvGrpSpPr/>
          <p:nvPr/>
        </p:nvGrpSpPr>
        <p:grpSpPr>
          <a:xfrm>
            <a:off x="0" y="969963"/>
            <a:ext cx="9144000" cy="1028700"/>
            <a:chOff x="0" y="969484"/>
            <a:chExt cx="9144000" cy="1029179"/>
          </a:xfrm>
        </p:grpSpPr>
        <p:sp>
          <p:nvSpPr>
            <p:cNvPr id="7" name="矩形 6"/>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33811"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10" name="矩形 9"/>
            <p:cNvSpPr/>
            <p:nvPr/>
          </p:nvSpPr>
          <p:spPr>
            <a:xfrm>
              <a:off x="1755775" y="1142602"/>
              <a:ext cx="3290888"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2.4.2  </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文本样式标签</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sp>
        <p:nvSpPr>
          <p:cNvPr id="11" name="矩形 10"/>
          <p:cNvSpPr/>
          <p:nvPr/>
        </p:nvSpPr>
        <p:spPr>
          <a:xfrm>
            <a:off x="1111250" y="2012950"/>
            <a:ext cx="6921500" cy="1323975"/>
          </a:xfrm>
          <a:prstGeom prst="rect">
            <a:avLst/>
          </a:prstGeom>
          <a:noFill/>
          <a:ln w="9525">
            <a:noFill/>
          </a:ln>
        </p:spPr>
        <p:txBody>
          <a:bodyPr>
            <a:spAutoFit/>
          </a:bodyPr>
          <a:p>
            <a:pPr>
              <a:lnSpc>
                <a:spcPct val="125000"/>
              </a:lnSpc>
            </a:pPr>
            <a:r>
              <a:rPr lang="zh-CN" altLang="en-US" sz="3600" b="1" dirty="0">
                <a:solidFill>
                  <a:srgbClr val="1369B2"/>
                </a:solidFill>
                <a:latin typeface="微软雅黑" panose="020B0503020204020204" pitchFamily="34" charset="-122"/>
                <a:ea typeface="微软雅黑" panose="020B0503020204020204" pitchFamily="34" charset="-122"/>
              </a:rPr>
              <a:t>文本样式标记</a:t>
            </a:r>
            <a:r>
              <a:rPr lang="zh-CN" altLang="en-US" sz="2800" b="1" dirty="0">
                <a:latin typeface="微软雅黑" panose="020B0503020204020204" pitchFamily="34" charset="-122"/>
                <a:ea typeface="微软雅黑" panose="020B0503020204020204" pitchFamily="34" charset="-122"/>
              </a:rPr>
              <a:t>用来控制网页中文本的字体、字号和颜色。</a:t>
            </a:r>
            <a:endParaRPr lang="zh-CN" altLang="en-US" sz="2800" dirty="0">
              <a:latin typeface="微软雅黑" panose="020B0503020204020204" pitchFamily="34" charset="-122"/>
              <a:ea typeface="微软雅黑" panose="020B0503020204020204" pitchFamily="34" charset="-122"/>
            </a:endParaRPr>
          </a:p>
        </p:txBody>
      </p:sp>
      <p:sp>
        <p:nvSpPr>
          <p:cNvPr id="12" name="下箭头 11"/>
          <p:cNvSpPr/>
          <p:nvPr/>
        </p:nvSpPr>
        <p:spPr>
          <a:xfrm>
            <a:off x="4019550" y="3303588"/>
            <a:ext cx="571500" cy="519112"/>
          </a:xfrm>
          <a:prstGeom prst="downArrow">
            <a:avLst>
              <a:gd name="adj1" fmla="val 50000"/>
              <a:gd name="adj2" fmla="val 50000"/>
            </a:avLst>
          </a:prstGeom>
          <a:solidFill>
            <a:srgbClr val="00B0F0"/>
          </a:solidFill>
          <a:ln w="28575">
            <a:noFill/>
          </a:ln>
        </p:spPr>
        <p:txBody>
          <a:bodyPr/>
          <a:p>
            <a:pPr eaLnBrk="1" hangingPunct="1"/>
            <a:endParaRPr lang="zh-CN" altLang="en-US" dirty="0">
              <a:latin typeface="Arial" panose="020B0604020202020204" pitchFamily="34" charset="0"/>
            </a:endParaRPr>
          </a:p>
        </p:txBody>
      </p:sp>
      <p:grpSp>
        <p:nvGrpSpPr>
          <p:cNvPr id="13" name="组合 12"/>
          <p:cNvGrpSpPr/>
          <p:nvPr/>
        </p:nvGrpSpPr>
        <p:grpSpPr>
          <a:xfrm>
            <a:off x="1276350" y="3960813"/>
            <a:ext cx="6965950" cy="1489075"/>
            <a:chOff x="1435100" y="3438417"/>
            <a:chExt cx="6966063" cy="1489185"/>
          </a:xfrm>
        </p:grpSpPr>
        <p:grpSp>
          <p:nvGrpSpPr>
            <p:cNvPr id="33802" name="组合 11"/>
            <p:cNvGrpSpPr/>
            <p:nvPr/>
          </p:nvGrpSpPr>
          <p:grpSpPr>
            <a:xfrm>
              <a:off x="1435100" y="3438417"/>
              <a:ext cx="6948084" cy="1489185"/>
              <a:chOff x="533400" y="3181247"/>
              <a:chExt cx="6948084" cy="1489185"/>
            </a:xfrm>
          </p:grpSpPr>
          <p:grpSp>
            <p:nvGrpSpPr>
              <p:cNvPr id="33804" name="组合 13"/>
              <p:cNvGrpSpPr/>
              <p:nvPr/>
            </p:nvGrpSpPr>
            <p:grpSpPr>
              <a:xfrm>
                <a:off x="533400" y="3181247"/>
                <a:ext cx="6948084" cy="1489185"/>
                <a:chOff x="1524000" y="2388304"/>
                <a:chExt cx="7720096" cy="1640692"/>
              </a:xfrm>
            </p:grpSpPr>
            <p:sp>
              <p:nvSpPr>
                <p:cNvPr id="18" name="矩形 17"/>
                <p:cNvSpPr/>
                <p:nvPr/>
              </p:nvSpPr>
              <p:spPr>
                <a:xfrm>
                  <a:off x="1524000" y="2736382"/>
                  <a:ext cx="7720670" cy="1292614"/>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任意多边形 18"/>
                <p:cNvSpPr/>
                <p:nvPr/>
              </p:nvSpPr>
              <p:spPr>
                <a:xfrm>
                  <a:off x="1832686" y="2388304"/>
                  <a:ext cx="3444932" cy="577216"/>
                </a:xfrm>
                <a:custGeom>
                  <a:avLst/>
                  <a:gdLst>
                    <a:gd name="connsiteX0" fmla="*/ 0 w 4267200"/>
                    <a:gd name="connsiteY0" fmla="*/ 201820 h 1210897"/>
                    <a:gd name="connsiteX1" fmla="*/ 201820 w 4267200"/>
                    <a:gd name="connsiteY1" fmla="*/ 0 h 1210897"/>
                    <a:gd name="connsiteX2" fmla="*/ 4065380 w 4267200"/>
                    <a:gd name="connsiteY2" fmla="*/ 0 h 1210897"/>
                    <a:gd name="connsiteX3" fmla="*/ 4267200 w 4267200"/>
                    <a:gd name="connsiteY3" fmla="*/ 201820 h 1210897"/>
                    <a:gd name="connsiteX4" fmla="*/ 4267200 w 4267200"/>
                    <a:gd name="connsiteY4" fmla="*/ 1009077 h 1210897"/>
                    <a:gd name="connsiteX5" fmla="*/ 4065380 w 4267200"/>
                    <a:gd name="connsiteY5" fmla="*/ 1210897 h 1210897"/>
                    <a:gd name="connsiteX6" fmla="*/ 201820 w 4267200"/>
                    <a:gd name="connsiteY6" fmla="*/ 1210897 h 1210897"/>
                    <a:gd name="connsiteX7" fmla="*/ 0 w 4267200"/>
                    <a:gd name="connsiteY7" fmla="*/ 1009077 h 1210897"/>
                    <a:gd name="connsiteX8" fmla="*/ 0 w 4267200"/>
                    <a:gd name="connsiteY8" fmla="*/ 201820 h 121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1210897">
                      <a:moveTo>
                        <a:pt x="0" y="201820"/>
                      </a:moveTo>
                      <a:cubicBezTo>
                        <a:pt x="0" y="90358"/>
                        <a:pt x="90358" y="0"/>
                        <a:pt x="201820" y="0"/>
                      </a:cubicBezTo>
                      <a:lnTo>
                        <a:pt x="4065380" y="0"/>
                      </a:lnTo>
                      <a:cubicBezTo>
                        <a:pt x="4176842" y="0"/>
                        <a:pt x="4267200" y="90358"/>
                        <a:pt x="4267200" y="201820"/>
                      </a:cubicBezTo>
                      <a:lnTo>
                        <a:pt x="4267200" y="1009077"/>
                      </a:lnTo>
                      <a:cubicBezTo>
                        <a:pt x="4267200" y="1120539"/>
                        <a:pt x="4176842" y="1210897"/>
                        <a:pt x="4065380" y="1210897"/>
                      </a:cubicBezTo>
                      <a:lnTo>
                        <a:pt x="201820" y="1210897"/>
                      </a:lnTo>
                      <a:cubicBezTo>
                        <a:pt x="90358" y="1210897"/>
                        <a:pt x="0" y="1120539"/>
                        <a:pt x="0" y="1009077"/>
                      </a:cubicBezTo>
                      <a:lnTo>
                        <a:pt x="0" y="201820"/>
                      </a:lnTo>
                      <a:close/>
                    </a:path>
                  </a:pathLst>
                </a:cu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lIns="220401" tIns="59111" rIns="220401" bIns="59111" spcCol="1270" anchor="ctr"/>
                <a:lstStyle/>
                <a:p>
                  <a:pPr marL="0" marR="0" lvl="0" indent="0" algn="l" defTabSz="2889250" rtl="0" eaLnBrk="0" fontAlgn="base" latinLnBrk="0" hangingPunct="0">
                    <a:lnSpc>
                      <a:spcPct val="90000"/>
                    </a:lnSpc>
                    <a:spcBef>
                      <a:spcPct val="0"/>
                    </a:spcBef>
                    <a:spcAft>
                      <a:spcPct val="35000"/>
                    </a:spcAft>
                    <a:buClrTx/>
                    <a:buSzTx/>
                    <a:buFontTx/>
                    <a:buNone/>
                    <a:defRPr/>
                  </a:pPr>
                  <a:endParaRPr kumimoji="0" lang="zh-CN" altLang="en-US" sz="6500" b="0" i="0" u="none" strike="noStrike" kern="1200" cap="none" spc="0" normalizeH="0" baseline="0" noProof="0" dirty="0">
                    <a:ln>
                      <a:noFill/>
                    </a:ln>
                    <a:solidFill>
                      <a:schemeClr val="lt1"/>
                    </a:solidFill>
                    <a:effectLst/>
                    <a:uLnTx/>
                    <a:uFillTx/>
                    <a:latin typeface="+mn-lt"/>
                    <a:ea typeface="+mn-ea"/>
                    <a:cs typeface="+mn-cs"/>
                  </a:endParaRPr>
                </a:p>
              </p:txBody>
            </p:sp>
          </p:grpSp>
          <p:sp>
            <p:nvSpPr>
              <p:cNvPr id="33805" name="矩形 14"/>
              <p:cNvSpPr/>
              <p:nvPr/>
            </p:nvSpPr>
            <p:spPr>
              <a:xfrm>
                <a:off x="1186239" y="3193947"/>
                <a:ext cx="2339102" cy="523220"/>
              </a:xfrm>
              <a:prstGeom prst="rect">
                <a:avLst/>
              </a:prstGeom>
              <a:noFill/>
              <a:ln w="9525">
                <a:noFill/>
              </a:ln>
            </p:spPr>
            <p:txBody>
              <a:bodyPr wrap="none">
                <a:spAutoFit/>
              </a:bodyPr>
              <a:p>
                <a:r>
                  <a:rPr lang="zh-CN" altLang="zh-CN" sz="2800" dirty="0">
                    <a:solidFill>
                      <a:schemeClr val="bg1"/>
                    </a:solidFill>
                    <a:latin typeface="微软雅黑" panose="020B0503020204020204" pitchFamily="34" charset="-122"/>
                    <a:ea typeface="微软雅黑" panose="020B0503020204020204" pitchFamily="34" charset="-122"/>
                  </a:rPr>
                  <a:t>基本语法格式</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sp>
          <p:nvSpPr>
            <p:cNvPr id="33803" name="矩形 12"/>
            <p:cNvSpPr/>
            <p:nvPr/>
          </p:nvSpPr>
          <p:spPr>
            <a:xfrm>
              <a:off x="1560829" y="4147380"/>
              <a:ext cx="6840334" cy="523220"/>
            </a:xfrm>
            <a:prstGeom prst="rect">
              <a:avLst/>
            </a:prstGeom>
            <a:noFill/>
            <a:ln w="9525">
              <a:noFill/>
            </a:ln>
          </p:spPr>
          <p:txBody>
            <a:bodyPr wrap="none">
              <a:spAutoFit/>
            </a:bodyPr>
            <a:p>
              <a:r>
                <a:rPr lang="en-US" altLang="zh-CN" sz="2800" dirty="0">
                  <a:solidFill>
                    <a:srgbClr val="FF0000"/>
                  </a:solidFill>
                  <a:latin typeface="微软雅黑" panose="020B0503020204020204" pitchFamily="34" charset="-122"/>
                  <a:ea typeface="微软雅黑" panose="020B0503020204020204" pitchFamily="34" charset="-122"/>
                </a:rPr>
                <a:t>&lt;font </a:t>
              </a:r>
              <a:r>
                <a:rPr lang="zh-CN" altLang="en-US" sz="2800" dirty="0">
                  <a:solidFill>
                    <a:srgbClr val="FF0000"/>
                  </a:solidFill>
                  <a:latin typeface="微软雅黑" panose="020B0503020204020204" pitchFamily="34" charset="-122"/>
                  <a:ea typeface="微软雅黑" panose="020B0503020204020204" pitchFamily="34" charset="-122"/>
                </a:rPr>
                <a:t>属性</a:t>
              </a:r>
              <a:r>
                <a:rPr lang="en-US" altLang="zh-CN" sz="2800" dirty="0">
                  <a:solidFill>
                    <a:srgbClr val="FF0000"/>
                  </a:solidFill>
                  <a:latin typeface="微软雅黑" panose="020B0503020204020204" pitchFamily="34" charset="-122"/>
                  <a:ea typeface="微软雅黑" panose="020B0503020204020204" pitchFamily="34" charset="-122"/>
                </a:rPr>
                <a:t>="</a:t>
              </a:r>
              <a:r>
                <a:rPr lang="zh-CN" altLang="en-US" sz="2800" dirty="0">
                  <a:solidFill>
                    <a:srgbClr val="FF0000"/>
                  </a:solidFill>
                  <a:latin typeface="微软雅黑" panose="020B0503020204020204" pitchFamily="34" charset="-122"/>
                  <a:ea typeface="微软雅黑" panose="020B0503020204020204" pitchFamily="34" charset="-122"/>
                </a:rPr>
                <a:t>属性值</a:t>
              </a:r>
              <a:r>
                <a:rPr lang="en-US" altLang="zh-CN" sz="2800" dirty="0">
                  <a:solidFill>
                    <a:srgbClr val="FF0000"/>
                  </a:solidFill>
                  <a:latin typeface="微软雅黑" panose="020B0503020204020204" pitchFamily="34" charset="-122"/>
                  <a:ea typeface="微软雅黑" panose="020B0503020204020204" pitchFamily="34" charset="-122"/>
                </a:rPr>
                <a:t>"&gt;</a:t>
              </a:r>
              <a:r>
                <a:rPr lang="zh-CN" altLang="en-US" sz="2800" dirty="0">
                  <a:solidFill>
                    <a:srgbClr val="FF0000"/>
                  </a:solidFill>
                  <a:latin typeface="微软雅黑" panose="020B0503020204020204" pitchFamily="34" charset="-122"/>
                  <a:ea typeface="微软雅黑" panose="020B0503020204020204" pitchFamily="34" charset="-122"/>
                </a:rPr>
                <a:t>文本内容</a:t>
              </a:r>
              <a:r>
                <a:rPr lang="en-US" altLang="zh-CN" sz="2800" dirty="0">
                  <a:solidFill>
                    <a:srgbClr val="FF0000"/>
                  </a:solidFill>
                  <a:latin typeface="微软雅黑" panose="020B0503020204020204" pitchFamily="34" charset="-122"/>
                  <a:ea typeface="微软雅黑" panose="020B0503020204020204" pitchFamily="34" charset="-122"/>
                </a:rPr>
                <a:t>&lt;/font&gt; </a:t>
              </a:r>
              <a:endParaRPr lang="zh-CN" altLang="en-US" sz="2800" dirty="0">
                <a:solidFill>
                  <a:srgbClr val="FF0000"/>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xEl>
                                              <p:charRg st="0" end="26"/>
                                            </p:txEl>
                                          </p:spTgt>
                                        </p:tgtEl>
                                        <p:attrNameLst>
                                          <p:attrName>style.visibility</p:attrName>
                                        </p:attrNameLst>
                                      </p:cBhvr>
                                      <p:to>
                                        <p:strVal val="visible"/>
                                      </p:to>
                                    </p:set>
                                    <p:animEffect transition="in" filter="wipe(up)">
                                      <p:cBhvr>
                                        <p:cTn id="7" dur="500"/>
                                        <p:tgtEl>
                                          <p:spTgt spid="11">
                                            <p:txEl>
                                              <p:charRg st="0" end="2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4" name="标题 1"/>
          <p:cNvSpPr/>
          <p:nvPr/>
        </p:nvSpPr>
        <p:spPr>
          <a:xfrm>
            <a:off x="1741488"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dirty="0">
                <a:solidFill>
                  <a:srgbClr val="1369B2"/>
                </a:solidFill>
                <a:latin typeface="Arial" panose="020B0604020202020204" pitchFamily="34" charset="0"/>
                <a:sym typeface="Wingdings" panose="05000000000000000000" pitchFamily="2" charset="2"/>
              </a:rPr>
              <a:t></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 知识架构</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 name="AutoShape 207"/>
          <p:cNvSpPr>
            <a:spLocks noChangeArrowheads="1"/>
          </p:cNvSpPr>
          <p:nvPr/>
        </p:nvSpPr>
        <p:spPr bwMode="auto">
          <a:xfrm>
            <a:off x="233363" y="1127125"/>
            <a:ext cx="8724900" cy="5524500"/>
          </a:xfrm>
          <a:prstGeom prst="roundRect">
            <a:avLst>
              <a:gd name="adj" fmla="val 4171"/>
            </a:avLst>
          </a:prstGeom>
          <a:solidFill>
            <a:schemeClr val="bg1"/>
          </a:solidFill>
          <a:ln w="19050" algn="ctr">
            <a:solidFill>
              <a:schemeClr val="bg1">
                <a:lumMod val="95000"/>
              </a:schemeClr>
            </a:solidFill>
            <a:round/>
          </a:ln>
        </p:spPr>
        <p:txBody>
          <a:bodyPr wrap="none" anchor="ctr"/>
          <a:lstStyle/>
          <a:p>
            <a:pPr marL="0" marR="0" lvl="0" indent="0" algn="l" defTabSz="914400" rtl="0" eaLnBrk="0" fontAlgn="base" latinLnBrk="1" hangingPunct="0">
              <a:lnSpc>
                <a:spcPct val="100000"/>
              </a:lnSpc>
              <a:spcBef>
                <a:spcPct val="0"/>
              </a:spcBef>
              <a:spcAft>
                <a:spcPct val="0"/>
              </a:spcAft>
              <a:buClrTx/>
              <a:buSzTx/>
              <a:buFontTx/>
              <a:buNone/>
              <a:defRPr/>
            </a:pPr>
            <a:endParaRPr kumimoji="1" lang="ko-KR"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7" name="AutoShape 132"/>
          <p:cNvSpPr>
            <a:spLocks noChangeArrowheads="1"/>
          </p:cNvSpPr>
          <p:nvPr/>
        </p:nvSpPr>
        <p:spPr bwMode="auto">
          <a:xfrm>
            <a:off x="392113" y="1301174"/>
            <a:ext cx="2016125" cy="5178435"/>
          </a:xfrm>
          <a:prstGeom prst="upArrow">
            <a:avLst>
              <a:gd name="adj1" fmla="val 66296"/>
              <a:gd name="adj2" fmla="val 58426"/>
            </a:avLst>
          </a:prstGeom>
          <a:gradFill flip="none" rotWithShape="1">
            <a:gsLst>
              <a:gs pos="0">
                <a:srgbClr val="D5F4FF"/>
              </a:gs>
              <a:gs pos="100000">
                <a:srgbClr val="764718">
                  <a:alpha val="0"/>
                </a:srgbClr>
              </a:gs>
            </a:gsLst>
            <a:path path="circle">
              <a:fillToRect l="100000" b="100000"/>
            </a:path>
            <a:tileRect t="-100000" r="-100000"/>
          </a:gradFill>
          <a:ln>
            <a:noFill/>
          </a:ln>
        </p:spPr>
        <p:txBody>
          <a:bodyPr wrap="none" anchor="ctr"/>
          <a:lstStyle/>
          <a:p>
            <a:pPr marL="0" marR="0" lvl="0" indent="0" algn="l" defTabSz="914400" rtl="0" eaLnBrk="0" fontAlgn="base" latinLnBrk="1" hangingPunct="0">
              <a:lnSpc>
                <a:spcPct val="100000"/>
              </a:lnSpc>
              <a:spcBef>
                <a:spcPct val="0"/>
              </a:spcBef>
              <a:spcAft>
                <a:spcPct val="0"/>
              </a:spcAft>
              <a:buClrTx/>
              <a:buSzTx/>
              <a:buFontTx/>
              <a:buNone/>
              <a:defRPr/>
            </a:pPr>
            <a:endParaRPr kumimoji="1" lang="ko-KR"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8" name="AutoShape 208"/>
          <p:cNvSpPr>
            <a:spLocks noChangeArrowheads="1"/>
          </p:cNvSpPr>
          <p:nvPr/>
        </p:nvSpPr>
        <p:spPr bwMode="auto">
          <a:xfrm>
            <a:off x="2670175" y="1530350"/>
            <a:ext cx="5976938" cy="850900"/>
          </a:xfrm>
          <a:prstGeom prst="roundRect">
            <a:avLst>
              <a:gd name="adj" fmla="val 17352"/>
            </a:avLst>
          </a:prstGeom>
          <a:solidFill>
            <a:srgbClr val="FFFFFF"/>
          </a:solidFill>
          <a:ln w="19050" algn="ctr">
            <a:solidFill>
              <a:schemeClr val="bg1">
                <a:lumMod val="95000"/>
              </a:schemeClr>
            </a:solidFill>
            <a:round/>
          </a:ln>
          <a:effectLst>
            <a:outerShdw blurRad="76200" dir="13500000" sy="23000" kx="1200000" algn="br" rotWithShape="0">
              <a:prstClr val="black">
                <a:alpha val="20000"/>
              </a:prstClr>
            </a:outerShdw>
          </a:effectLst>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5128" name="TextBox 154"/>
          <p:cNvSpPr txBox="1"/>
          <p:nvPr/>
        </p:nvSpPr>
        <p:spPr>
          <a:xfrm>
            <a:off x="3870325" y="1700213"/>
            <a:ext cx="3771900" cy="523875"/>
          </a:xfrm>
          <a:prstGeom prst="rect">
            <a:avLst/>
          </a:prstGeom>
          <a:noFill/>
          <a:ln w="9525">
            <a:noFill/>
          </a:ln>
        </p:spPr>
        <p:txBody>
          <a:bodyPr>
            <a:spAutoFit/>
          </a:bodyPr>
          <a:p>
            <a:r>
              <a:rPr lang="en-US" altLang="zh-CN" sz="2800" b="1" dirty="0">
                <a:latin typeface="微软雅黑" panose="020B0503020204020204" pitchFamily="34" charset="-122"/>
                <a:ea typeface="微软雅黑" panose="020B0503020204020204" pitchFamily="34" charset="-122"/>
              </a:rPr>
              <a:t>2.3   </a:t>
            </a:r>
            <a:r>
              <a:rPr lang="zh-CN" altLang="en-US" sz="2800" b="1" dirty="0">
                <a:latin typeface="微软雅黑" panose="020B0503020204020204" pitchFamily="34" charset="-122"/>
                <a:ea typeface="微软雅黑" panose="020B0503020204020204" pitchFamily="34" charset="-122"/>
              </a:rPr>
              <a:t>标签概述</a:t>
            </a:r>
            <a:endParaRPr lang="zh-CN" altLang="en-US" sz="2800" b="1" dirty="0">
              <a:latin typeface="微软雅黑" panose="020B0503020204020204" pitchFamily="34" charset="-122"/>
              <a:ea typeface="微软雅黑" panose="020B0503020204020204" pitchFamily="34" charset="-122"/>
            </a:endParaRPr>
          </a:p>
        </p:txBody>
      </p:sp>
      <p:pic>
        <p:nvPicPr>
          <p:cNvPr id="5129" name="Picture 3">
            <a:hlinkClick r:id="rId1" action="ppaction://hlinksldjump"/>
          </p:cNvPr>
          <p:cNvPicPr>
            <a:picLocks noChangeAspect="1"/>
          </p:cNvPicPr>
          <p:nvPr/>
        </p:nvPicPr>
        <p:blipFill>
          <a:blip r:embed="rId2"/>
          <a:stretch>
            <a:fillRect/>
          </a:stretch>
        </p:blipFill>
        <p:spPr>
          <a:xfrm>
            <a:off x="588963" y="1885950"/>
            <a:ext cx="1622425" cy="520700"/>
          </a:xfrm>
          <a:prstGeom prst="rect">
            <a:avLst/>
          </a:prstGeom>
          <a:noFill/>
          <a:ln w="28575">
            <a:noFill/>
          </a:ln>
        </p:spPr>
      </p:pic>
      <p:grpSp>
        <p:nvGrpSpPr>
          <p:cNvPr id="5130" name="组合 311"/>
          <p:cNvGrpSpPr/>
          <p:nvPr/>
        </p:nvGrpSpPr>
        <p:grpSpPr>
          <a:xfrm>
            <a:off x="1106488" y="2987675"/>
            <a:ext cx="7629525" cy="668338"/>
            <a:chOff x="1029300" y="5045322"/>
            <a:chExt cx="7628925" cy="669008"/>
          </a:xfrm>
        </p:grpSpPr>
        <p:grpSp>
          <p:nvGrpSpPr>
            <p:cNvPr id="5172" name="组合 345"/>
            <p:cNvGrpSpPr/>
            <p:nvPr/>
          </p:nvGrpSpPr>
          <p:grpSpPr>
            <a:xfrm>
              <a:off x="2520950" y="5045323"/>
              <a:ext cx="6137275" cy="669007"/>
              <a:chOff x="2520950" y="4924673"/>
              <a:chExt cx="6137275" cy="789657"/>
            </a:xfrm>
          </p:grpSpPr>
          <p:sp>
            <p:nvSpPr>
              <p:cNvPr id="83" name="AutoShape 218"/>
              <p:cNvSpPr>
                <a:spLocks noChangeArrowheads="1"/>
              </p:cNvSpPr>
              <p:nvPr/>
            </p:nvSpPr>
            <p:spPr bwMode="auto">
              <a:xfrm>
                <a:off x="2721442" y="5393590"/>
                <a:ext cx="5806618" cy="320740"/>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ln>
              <a:effectLst/>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nvGrpSpPr>
              <p:cNvPr id="5178" name="组合 351"/>
              <p:cNvGrpSpPr/>
              <p:nvPr/>
            </p:nvGrpSpPr>
            <p:grpSpPr>
              <a:xfrm>
                <a:off x="2520950" y="4924673"/>
                <a:ext cx="6137275" cy="664245"/>
                <a:chOff x="2520950" y="4868193"/>
                <a:chExt cx="6137275" cy="720725"/>
              </a:xfrm>
            </p:grpSpPr>
            <p:sp>
              <p:nvSpPr>
                <p:cNvPr id="85" name="AutoShape 181"/>
                <p:cNvSpPr>
                  <a:spLocks noChangeArrowheads="1"/>
                </p:cNvSpPr>
                <p:nvPr/>
              </p:nvSpPr>
              <p:spPr bwMode="auto">
                <a:xfrm>
                  <a:off x="2521433" y="4868192"/>
                  <a:ext cx="6136792" cy="720446"/>
                </a:xfrm>
                <a:prstGeom prst="roundRect">
                  <a:avLst>
                    <a:gd name="adj" fmla="val 50000"/>
                  </a:avLst>
                </a:prstGeom>
                <a:solidFill>
                  <a:srgbClr val="D5F4FF"/>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86" name="AutoShape 202"/>
                <p:cNvSpPr>
                  <a:spLocks noChangeArrowheads="1"/>
                </p:cNvSpPr>
                <p:nvPr/>
              </p:nvSpPr>
              <p:spPr bwMode="auto">
                <a:xfrm>
                  <a:off x="2762714" y="4984196"/>
                  <a:ext cx="5689152" cy="490472"/>
                </a:xfrm>
                <a:prstGeom prst="roundRect">
                  <a:avLst>
                    <a:gd name="adj" fmla="val 50000"/>
                  </a:avLst>
                </a:prstGeom>
                <a:solidFill>
                  <a:srgbClr val="FFFFFF">
                    <a:alpha val="45882"/>
                  </a:srgbClr>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sp>
          <p:nvSpPr>
            <p:cNvPr id="79" name="Line 188"/>
            <p:cNvSpPr>
              <a:spLocks noChangeShapeType="1"/>
            </p:cNvSpPr>
            <p:nvPr/>
          </p:nvSpPr>
          <p:spPr bwMode="auto">
            <a:xfrm flipH="1">
              <a:off x="1500750" y="5329770"/>
              <a:ext cx="1498482" cy="0"/>
            </a:xfrm>
            <a:prstGeom prst="line">
              <a:avLst/>
            </a:prstGeom>
            <a:noFill/>
            <a:ln w="31750" cap="rnd">
              <a:solidFill>
                <a:schemeClr val="bg1">
                  <a:lumMod val="50000"/>
                </a:schemeClr>
              </a:solidFill>
              <a:prstDash val="sysDot"/>
              <a:round/>
              <a:headEnd type="oval"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1" hangingPunct="0">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nvGrpSpPr>
            <p:cNvPr id="5174" name="组合 347"/>
            <p:cNvGrpSpPr/>
            <p:nvPr/>
          </p:nvGrpSpPr>
          <p:grpSpPr>
            <a:xfrm>
              <a:off x="1029300" y="5045322"/>
              <a:ext cx="635025" cy="637257"/>
              <a:chOff x="1098627" y="4776118"/>
              <a:chExt cx="903287" cy="906462"/>
            </a:xfrm>
          </p:grpSpPr>
          <p:sp>
            <p:nvSpPr>
              <p:cNvPr id="81" name="Oval 148"/>
              <p:cNvSpPr>
                <a:spLocks noChangeArrowheads="1"/>
              </p:cNvSpPr>
              <p:nvPr/>
            </p:nvSpPr>
            <p:spPr bwMode="auto">
              <a:xfrm>
                <a:off x="1098627" y="4776118"/>
                <a:ext cx="903180" cy="906418"/>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Black" panose="020B0A04020102020204" pitchFamily="34" charset="0"/>
                  <a:ea typeface="Gulim" pitchFamily="34" charset="-127"/>
                  <a:cs typeface="+mn-cs"/>
                </a:endParaRPr>
              </a:p>
            </p:txBody>
          </p:sp>
          <p:sp>
            <p:nvSpPr>
              <p:cNvPr id="82" name="Oval 151"/>
              <p:cNvSpPr>
                <a:spLocks noChangeArrowheads="1"/>
              </p:cNvSpPr>
              <p:nvPr/>
            </p:nvSpPr>
            <p:spPr bwMode="auto">
              <a:xfrm>
                <a:off x="1414740" y="4803243"/>
                <a:ext cx="241600" cy="241863"/>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grpSp>
        <p:nvGrpSpPr>
          <p:cNvPr id="5131" name="组合 313"/>
          <p:cNvGrpSpPr/>
          <p:nvPr/>
        </p:nvGrpSpPr>
        <p:grpSpPr>
          <a:xfrm>
            <a:off x="1328738" y="3713163"/>
            <a:ext cx="7407275" cy="668337"/>
            <a:chOff x="1252258" y="5045323"/>
            <a:chExt cx="7405967" cy="669007"/>
          </a:xfrm>
        </p:grpSpPr>
        <p:grpSp>
          <p:nvGrpSpPr>
            <p:cNvPr id="5165" name="组合 338"/>
            <p:cNvGrpSpPr/>
            <p:nvPr/>
          </p:nvGrpSpPr>
          <p:grpSpPr>
            <a:xfrm>
              <a:off x="2520950" y="5045323"/>
              <a:ext cx="6137275" cy="669007"/>
              <a:chOff x="2520950" y="4924673"/>
              <a:chExt cx="6137275" cy="789657"/>
            </a:xfrm>
          </p:grpSpPr>
          <p:sp>
            <p:nvSpPr>
              <p:cNvPr id="91" name="AutoShape 218"/>
              <p:cNvSpPr>
                <a:spLocks noChangeArrowheads="1"/>
              </p:cNvSpPr>
              <p:nvPr/>
            </p:nvSpPr>
            <p:spPr bwMode="auto">
              <a:xfrm>
                <a:off x="2720436" y="5393591"/>
                <a:ext cx="5807637" cy="320739"/>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ln>
              <a:effectLst/>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nvGrpSpPr>
              <p:cNvPr id="5169" name="组合 342"/>
              <p:cNvGrpSpPr/>
              <p:nvPr/>
            </p:nvGrpSpPr>
            <p:grpSpPr>
              <a:xfrm>
                <a:off x="2520950" y="4924673"/>
                <a:ext cx="6137275" cy="664245"/>
                <a:chOff x="2520950" y="4868193"/>
                <a:chExt cx="6137275" cy="720725"/>
              </a:xfrm>
            </p:grpSpPr>
            <p:sp>
              <p:nvSpPr>
                <p:cNvPr id="93" name="AutoShape 181"/>
                <p:cNvSpPr>
                  <a:spLocks noChangeArrowheads="1"/>
                </p:cNvSpPr>
                <p:nvPr/>
              </p:nvSpPr>
              <p:spPr bwMode="auto">
                <a:xfrm>
                  <a:off x="2517272" y="4868193"/>
                  <a:ext cx="6140953" cy="720446"/>
                </a:xfrm>
                <a:prstGeom prst="roundRect">
                  <a:avLst>
                    <a:gd name="adj" fmla="val 50000"/>
                  </a:avLst>
                </a:prstGeom>
                <a:solidFill>
                  <a:srgbClr val="D5EBFF"/>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94" name="AutoShape 202"/>
                <p:cNvSpPr>
                  <a:spLocks noChangeArrowheads="1"/>
                </p:cNvSpPr>
                <p:nvPr/>
              </p:nvSpPr>
              <p:spPr bwMode="auto">
                <a:xfrm>
                  <a:off x="2761703" y="4984196"/>
                  <a:ext cx="5690183" cy="490473"/>
                </a:xfrm>
                <a:prstGeom prst="roundRect">
                  <a:avLst>
                    <a:gd name="adj" fmla="val 50000"/>
                  </a:avLst>
                </a:prstGeom>
                <a:solidFill>
                  <a:srgbClr val="FFFFFF">
                    <a:alpha val="45882"/>
                  </a:srgbClr>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sp>
          <p:nvSpPr>
            <p:cNvPr id="89" name="Line 188"/>
            <p:cNvSpPr>
              <a:spLocks noChangeShapeType="1"/>
            </p:cNvSpPr>
            <p:nvPr/>
          </p:nvSpPr>
          <p:spPr bwMode="auto">
            <a:xfrm flipH="1">
              <a:off x="1499864" y="5329770"/>
              <a:ext cx="1498335" cy="0"/>
            </a:xfrm>
            <a:prstGeom prst="line">
              <a:avLst/>
            </a:prstGeom>
            <a:noFill/>
            <a:ln w="31750" cap="rnd">
              <a:solidFill>
                <a:schemeClr val="bg1">
                  <a:lumMod val="50000"/>
                </a:schemeClr>
              </a:solidFill>
              <a:prstDash val="sysDot"/>
              <a:round/>
              <a:headEnd type="oval"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1" hangingPunct="0">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90" name="Oval 151"/>
            <p:cNvSpPr>
              <a:spLocks noChangeArrowheads="1"/>
            </p:cNvSpPr>
            <p:nvPr/>
          </p:nvSpPr>
          <p:spPr bwMode="auto">
            <a:xfrm>
              <a:off x="1252258" y="5064392"/>
              <a:ext cx="169832" cy="170032"/>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nvGrpSpPr>
          <p:cNvPr id="5132" name="组合 314"/>
          <p:cNvGrpSpPr/>
          <p:nvPr/>
        </p:nvGrpSpPr>
        <p:grpSpPr>
          <a:xfrm>
            <a:off x="1328738" y="4438650"/>
            <a:ext cx="7407275" cy="668338"/>
            <a:chOff x="1252258" y="5045323"/>
            <a:chExt cx="7405967" cy="669007"/>
          </a:xfrm>
        </p:grpSpPr>
        <p:grpSp>
          <p:nvGrpSpPr>
            <p:cNvPr id="5158" name="组合 331"/>
            <p:cNvGrpSpPr/>
            <p:nvPr/>
          </p:nvGrpSpPr>
          <p:grpSpPr>
            <a:xfrm>
              <a:off x="2520950" y="5045323"/>
              <a:ext cx="6137275" cy="669007"/>
              <a:chOff x="2520950" y="4924673"/>
              <a:chExt cx="6137275" cy="789657"/>
            </a:xfrm>
          </p:grpSpPr>
          <p:sp>
            <p:nvSpPr>
              <p:cNvPr id="99" name="AutoShape 218"/>
              <p:cNvSpPr>
                <a:spLocks noChangeArrowheads="1"/>
              </p:cNvSpPr>
              <p:nvPr/>
            </p:nvSpPr>
            <p:spPr bwMode="auto">
              <a:xfrm>
                <a:off x="2720436" y="5393590"/>
                <a:ext cx="5807637" cy="320740"/>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ln>
              <a:effectLst/>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nvGrpSpPr>
              <p:cNvPr id="5162" name="组合 335"/>
              <p:cNvGrpSpPr/>
              <p:nvPr/>
            </p:nvGrpSpPr>
            <p:grpSpPr>
              <a:xfrm>
                <a:off x="2520950" y="4924673"/>
                <a:ext cx="6137275" cy="664245"/>
                <a:chOff x="2520950" y="4868193"/>
                <a:chExt cx="6137275" cy="720725"/>
              </a:xfrm>
            </p:grpSpPr>
            <p:sp>
              <p:nvSpPr>
                <p:cNvPr id="101" name="AutoShape 181"/>
                <p:cNvSpPr>
                  <a:spLocks noChangeArrowheads="1"/>
                </p:cNvSpPr>
                <p:nvPr/>
              </p:nvSpPr>
              <p:spPr bwMode="auto">
                <a:xfrm>
                  <a:off x="2517272" y="4868193"/>
                  <a:ext cx="6140953" cy="720444"/>
                </a:xfrm>
                <a:prstGeom prst="roundRect">
                  <a:avLst>
                    <a:gd name="adj" fmla="val 50000"/>
                  </a:avLst>
                </a:prstGeom>
                <a:solidFill>
                  <a:srgbClr val="D5F4FF"/>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102" name="AutoShape 202"/>
                <p:cNvSpPr>
                  <a:spLocks noChangeArrowheads="1"/>
                </p:cNvSpPr>
                <p:nvPr/>
              </p:nvSpPr>
              <p:spPr bwMode="auto">
                <a:xfrm>
                  <a:off x="2761703" y="4984197"/>
                  <a:ext cx="5690183" cy="490471"/>
                </a:xfrm>
                <a:prstGeom prst="roundRect">
                  <a:avLst>
                    <a:gd name="adj" fmla="val 50000"/>
                  </a:avLst>
                </a:prstGeom>
                <a:solidFill>
                  <a:srgbClr val="FFFFFF">
                    <a:alpha val="45882"/>
                  </a:srgbClr>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sp>
          <p:nvSpPr>
            <p:cNvPr id="97" name="Line 188"/>
            <p:cNvSpPr>
              <a:spLocks noChangeShapeType="1"/>
            </p:cNvSpPr>
            <p:nvPr/>
          </p:nvSpPr>
          <p:spPr bwMode="auto">
            <a:xfrm flipH="1">
              <a:off x="1499864" y="5329770"/>
              <a:ext cx="1498335" cy="0"/>
            </a:xfrm>
            <a:prstGeom prst="line">
              <a:avLst/>
            </a:prstGeom>
            <a:noFill/>
            <a:ln w="31750" cap="rnd">
              <a:solidFill>
                <a:schemeClr val="bg1">
                  <a:lumMod val="50000"/>
                </a:schemeClr>
              </a:solidFill>
              <a:prstDash val="sysDot"/>
              <a:round/>
              <a:headEnd type="oval"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1" hangingPunct="0">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98" name="Oval 151"/>
            <p:cNvSpPr>
              <a:spLocks noChangeArrowheads="1"/>
            </p:cNvSpPr>
            <p:nvPr/>
          </p:nvSpPr>
          <p:spPr bwMode="auto">
            <a:xfrm>
              <a:off x="1252258" y="5064392"/>
              <a:ext cx="169832" cy="170033"/>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nvGrpSpPr>
          <p:cNvPr id="5133" name="组合 315"/>
          <p:cNvGrpSpPr/>
          <p:nvPr/>
        </p:nvGrpSpPr>
        <p:grpSpPr>
          <a:xfrm>
            <a:off x="1112838" y="3678238"/>
            <a:ext cx="635000" cy="638175"/>
            <a:chOff x="1190461" y="2772022"/>
            <a:chExt cx="635025" cy="637257"/>
          </a:xfrm>
        </p:grpSpPr>
        <p:sp>
          <p:nvSpPr>
            <p:cNvPr id="104" name="Oval 148"/>
            <p:cNvSpPr>
              <a:spLocks noChangeArrowheads="1"/>
            </p:cNvSpPr>
            <p:nvPr/>
          </p:nvSpPr>
          <p:spPr bwMode="auto">
            <a:xfrm>
              <a:off x="1190461" y="2772022"/>
              <a:ext cx="635025" cy="637257"/>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Black" panose="020B0A04020102020204" pitchFamily="34" charset="0"/>
                <a:ea typeface="Gulim" pitchFamily="34" charset="-127"/>
                <a:cs typeface="+mn-cs"/>
              </a:endParaRPr>
            </a:p>
          </p:txBody>
        </p:sp>
        <p:sp>
          <p:nvSpPr>
            <p:cNvPr id="105" name="Oval 151"/>
            <p:cNvSpPr>
              <a:spLocks noChangeArrowheads="1"/>
            </p:cNvSpPr>
            <p:nvPr/>
          </p:nvSpPr>
          <p:spPr bwMode="auto">
            <a:xfrm>
              <a:off x="1412720" y="2791045"/>
              <a:ext cx="169869" cy="169618"/>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nvGrpSpPr>
          <p:cNvPr id="5134" name="组合 316"/>
          <p:cNvGrpSpPr/>
          <p:nvPr/>
        </p:nvGrpSpPr>
        <p:grpSpPr>
          <a:xfrm>
            <a:off x="1112838" y="4402138"/>
            <a:ext cx="635000" cy="636587"/>
            <a:chOff x="1190461" y="2772022"/>
            <a:chExt cx="635025" cy="637257"/>
          </a:xfrm>
        </p:grpSpPr>
        <p:sp>
          <p:nvSpPr>
            <p:cNvPr id="107" name="Oval 148"/>
            <p:cNvSpPr>
              <a:spLocks noChangeArrowheads="1"/>
            </p:cNvSpPr>
            <p:nvPr/>
          </p:nvSpPr>
          <p:spPr bwMode="auto">
            <a:xfrm>
              <a:off x="1190461" y="2772022"/>
              <a:ext cx="635025" cy="637257"/>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Black" panose="020B0A04020102020204" pitchFamily="34" charset="0"/>
                <a:ea typeface="Gulim" pitchFamily="34" charset="-127"/>
                <a:cs typeface="+mn-cs"/>
              </a:endParaRPr>
            </a:p>
          </p:txBody>
        </p:sp>
        <p:sp>
          <p:nvSpPr>
            <p:cNvPr id="108" name="Oval 151"/>
            <p:cNvSpPr>
              <a:spLocks noChangeArrowheads="1"/>
            </p:cNvSpPr>
            <p:nvPr/>
          </p:nvSpPr>
          <p:spPr bwMode="auto">
            <a:xfrm>
              <a:off x="1412720" y="2791092"/>
              <a:ext cx="169869" cy="170041"/>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sp>
        <p:nvSpPr>
          <p:cNvPr id="5135" name="TextBox 317"/>
          <p:cNvSpPr txBox="1"/>
          <p:nvPr/>
        </p:nvSpPr>
        <p:spPr>
          <a:xfrm>
            <a:off x="1055688" y="3105150"/>
            <a:ext cx="792162" cy="369888"/>
          </a:xfrm>
          <a:prstGeom prst="rect">
            <a:avLst/>
          </a:prstGeom>
          <a:noFill/>
          <a:ln w="9525">
            <a:noFill/>
          </a:ln>
        </p:spPr>
        <p:txBody>
          <a:bodyPr>
            <a:spAutoFit/>
          </a:bodyPr>
          <a:p>
            <a:r>
              <a:rPr lang="en-US" altLang="zh-CN" dirty="0">
                <a:latin typeface="Arial" panose="020B0604020202020204" pitchFamily="34" charset="0"/>
              </a:rPr>
              <a:t>2.3.1</a:t>
            </a:r>
            <a:endParaRPr lang="zh-CN" altLang="en-US" dirty="0">
              <a:latin typeface="Arial" panose="020B0604020202020204" pitchFamily="34" charset="0"/>
            </a:endParaRPr>
          </a:p>
        </p:txBody>
      </p:sp>
      <p:sp>
        <p:nvSpPr>
          <p:cNvPr id="5136" name="TextBox 318"/>
          <p:cNvSpPr txBox="1"/>
          <p:nvPr/>
        </p:nvSpPr>
        <p:spPr>
          <a:xfrm>
            <a:off x="1055688" y="3827463"/>
            <a:ext cx="792162" cy="369887"/>
          </a:xfrm>
          <a:prstGeom prst="rect">
            <a:avLst/>
          </a:prstGeom>
          <a:noFill/>
          <a:ln w="9525">
            <a:noFill/>
          </a:ln>
        </p:spPr>
        <p:txBody>
          <a:bodyPr>
            <a:spAutoFit/>
          </a:bodyPr>
          <a:p>
            <a:r>
              <a:rPr lang="en-US" altLang="zh-CN" dirty="0">
                <a:latin typeface="Arial" panose="020B0604020202020204" pitchFamily="34" charset="0"/>
              </a:rPr>
              <a:t>2.3.2</a:t>
            </a:r>
            <a:endParaRPr lang="zh-CN" altLang="en-US" dirty="0">
              <a:latin typeface="Arial" panose="020B0604020202020204" pitchFamily="34" charset="0"/>
            </a:endParaRPr>
          </a:p>
        </p:txBody>
      </p:sp>
      <p:sp>
        <p:nvSpPr>
          <p:cNvPr id="5137" name="TextBox 319"/>
          <p:cNvSpPr txBox="1"/>
          <p:nvPr/>
        </p:nvSpPr>
        <p:spPr>
          <a:xfrm>
            <a:off x="1055688" y="4551363"/>
            <a:ext cx="792162" cy="368300"/>
          </a:xfrm>
          <a:prstGeom prst="rect">
            <a:avLst/>
          </a:prstGeom>
          <a:noFill/>
          <a:ln w="9525">
            <a:noFill/>
          </a:ln>
        </p:spPr>
        <p:txBody>
          <a:bodyPr>
            <a:spAutoFit/>
          </a:bodyPr>
          <a:p>
            <a:r>
              <a:rPr lang="en-US" altLang="zh-CN" dirty="0">
                <a:latin typeface="Arial" panose="020B0604020202020204" pitchFamily="34" charset="0"/>
              </a:rPr>
              <a:t>2.3.3</a:t>
            </a:r>
            <a:endParaRPr lang="zh-CN" altLang="en-US" dirty="0">
              <a:latin typeface="Arial" panose="020B0604020202020204" pitchFamily="34" charset="0"/>
            </a:endParaRPr>
          </a:p>
        </p:txBody>
      </p:sp>
      <p:sp>
        <p:nvSpPr>
          <p:cNvPr id="5138" name="TextBox 320"/>
          <p:cNvSpPr txBox="1"/>
          <p:nvPr/>
        </p:nvSpPr>
        <p:spPr>
          <a:xfrm>
            <a:off x="3213100" y="3089275"/>
            <a:ext cx="1708150" cy="368300"/>
          </a:xfrm>
          <a:prstGeom prst="rect">
            <a:avLst/>
          </a:prstGeom>
          <a:noFill/>
          <a:ln w="9525">
            <a:noFill/>
          </a:ln>
        </p:spPr>
        <p:txBody>
          <a:bodyPr>
            <a:spAutoFit/>
          </a:bodyPr>
          <a:p>
            <a:r>
              <a:rPr lang="zh-CN" altLang="en-US" dirty="0">
                <a:latin typeface="微软雅黑" panose="020B0503020204020204" pitchFamily="34" charset="-122"/>
                <a:ea typeface="微软雅黑" panose="020B0503020204020204" pitchFamily="34" charset="-122"/>
              </a:rPr>
              <a:t>标签的分类</a:t>
            </a:r>
            <a:endParaRPr lang="zh-CN" altLang="en-US" dirty="0">
              <a:latin typeface="微软雅黑" panose="020B0503020204020204" pitchFamily="34" charset="-122"/>
              <a:ea typeface="微软雅黑" panose="020B0503020204020204" pitchFamily="34" charset="-122"/>
            </a:endParaRPr>
          </a:p>
        </p:txBody>
      </p:sp>
      <p:sp>
        <p:nvSpPr>
          <p:cNvPr id="5139" name="TextBox 321"/>
          <p:cNvSpPr txBox="1"/>
          <p:nvPr/>
        </p:nvSpPr>
        <p:spPr>
          <a:xfrm>
            <a:off x="3213100" y="3814763"/>
            <a:ext cx="2671763" cy="369887"/>
          </a:xfrm>
          <a:prstGeom prst="rect">
            <a:avLst/>
          </a:prstGeom>
          <a:noFill/>
          <a:ln w="9525">
            <a:noFill/>
          </a:ln>
        </p:spPr>
        <p:txBody>
          <a:bodyPr>
            <a:spAutoFit/>
          </a:bodyPr>
          <a:p>
            <a:r>
              <a:rPr lang="zh-CN" altLang="en-US" dirty="0">
                <a:latin typeface="微软雅黑" panose="020B0503020204020204" pitchFamily="34" charset="-122"/>
                <a:ea typeface="微软雅黑" panose="020B0503020204020204" pitchFamily="34" charset="-122"/>
              </a:rPr>
              <a:t>标签的关系</a:t>
            </a:r>
            <a:endParaRPr lang="zh-CN" altLang="en-US" dirty="0">
              <a:latin typeface="微软雅黑" panose="020B0503020204020204" pitchFamily="34" charset="-122"/>
              <a:ea typeface="微软雅黑" panose="020B0503020204020204" pitchFamily="34" charset="-122"/>
            </a:endParaRPr>
          </a:p>
        </p:txBody>
      </p:sp>
      <p:sp>
        <p:nvSpPr>
          <p:cNvPr id="5140" name="TextBox 322"/>
          <p:cNvSpPr txBox="1"/>
          <p:nvPr/>
        </p:nvSpPr>
        <p:spPr>
          <a:xfrm>
            <a:off x="3213100" y="4541838"/>
            <a:ext cx="1708150" cy="369887"/>
          </a:xfrm>
          <a:prstGeom prst="rect">
            <a:avLst/>
          </a:prstGeom>
          <a:noFill/>
          <a:ln w="9525">
            <a:noFill/>
          </a:ln>
        </p:spPr>
        <p:txBody>
          <a:bodyPr>
            <a:spAutoFit/>
          </a:bodyPr>
          <a:p>
            <a:r>
              <a:rPr lang="zh-CN" altLang="en-US" dirty="0">
                <a:latin typeface="微软雅黑" panose="020B0503020204020204" pitchFamily="34" charset="-122"/>
                <a:ea typeface="微软雅黑" panose="020B0503020204020204" pitchFamily="34" charset="-122"/>
              </a:rPr>
              <a:t>标签属性</a:t>
            </a:r>
            <a:endParaRPr lang="zh-CN" altLang="en-US" dirty="0">
              <a:latin typeface="微软雅黑" panose="020B0503020204020204" pitchFamily="34" charset="-122"/>
              <a:ea typeface="微软雅黑" panose="020B0503020204020204" pitchFamily="34" charset="-122"/>
            </a:endParaRPr>
          </a:p>
        </p:txBody>
      </p:sp>
      <p:grpSp>
        <p:nvGrpSpPr>
          <p:cNvPr id="5141" name="组合 313"/>
          <p:cNvGrpSpPr/>
          <p:nvPr/>
        </p:nvGrpSpPr>
        <p:grpSpPr>
          <a:xfrm>
            <a:off x="1328738" y="5149850"/>
            <a:ext cx="7407275" cy="668338"/>
            <a:chOff x="1252258" y="5045323"/>
            <a:chExt cx="7405967" cy="669007"/>
          </a:xfrm>
        </p:grpSpPr>
        <p:grpSp>
          <p:nvGrpSpPr>
            <p:cNvPr id="5147" name="组合 338"/>
            <p:cNvGrpSpPr/>
            <p:nvPr/>
          </p:nvGrpSpPr>
          <p:grpSpPr>
            <a:xfrm>
              <a:off x="2520950" y="5045323"/>
              <a:ext cx="6137275" cy="669007"/>
              <a:chOff x="2520950" y="4924673"/>
              <a:chExt cx="6137275" cy="789657"/>
            </a:xfrm>
          </p:grpSpPr>
          <p:sp>
            <p:nvSpPr>
              <p:cNvPr id="50" name="AutoShape 218"/>
              <p:cNvSpPr>
                <a:spLocks noChangeArrowheads="1"/>
              </p:cNvSpPr>
              <p:nvPr/>
            </p:nvSpPr>
            <p:spPr bwMode="auto">
              <a:xfrm>
                <a:off x="2720436" y="5393590"/>
                <a:ext cx="5807637" cy="320740"/>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ln>
              <a:effectLst/>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nvGrpSpPr>
              <p:cNvPr id="5151" name="组合 342"/>
              <p:cNvGrpSpPr/>
              <p:nvPr/>
            </p:nvGrpSpPr>
            <p:grpSpPr>
              <a:xfrm>
                <a:off x="2520950" y="4924673"/>
                <a:ext cx="6137275" cy="664245"/>
                <a:chOff x="2520950" y="4868193"/>
                <a:chExt cx="6137275" cy="720725"/>
              </a:xfrm>
            </p:grpSpPr>
            <p:sp>
              <p:nvSpPr>
                <p:cNvPr id="52" name="AutoShape 181"/>
                <p:cNvSpPr>
                  <a:spLocks noChangeArrowheads="1"/>
                </p:cNvSpPr>
                <p:nvPr/>
              </p:nvSpPr>
              <p:spPr bwMode="auto">
                <a:xfrm>
                  <a:off x="2517272" y="4868193"/>
                  <a:ext cx="6140953" cy="720444"/>
                </a:xfrm>
                <a:prstGeom prst="roundRect">
                  <a:avLst>
                    <a:gd name="adj" fmla="val 50000"/>
                  </a:avLst>
                </a:prstGeom>
                <a:solidFill>
                  <a:srgbClr val="D5EBFF"/>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53" name="AutoShape 202"/>
                <p:cNvSpPr>
                  <a:spLocks noChangeArrowheads="1"/>
                </p:cNvSpPr>
                <p:nvPr/>
              </p:nvSpPr>
              <p:spPr bwMode="auto">
                <a:xfrm>
                  <a:off x="2761703" y="4984197"/>
                  <a:ext cx="5690183" cy="490471"/>
                </a:xfrm>
                <a:prstGeom prst="roundRect">
                  <a:avLst>
                    <a:gd name="adj" fmla="val 50000"/>
                  </a:avLst>
                </a:prstGeom>
                <a:solidFill>
                  <a:srgbClr val="FFFFFF">
                    <a:alpha val="45882"/>
                  </a:srgbClr>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sp>
          <p:nvSpPr>
            <p:cNvPr id="48" name="Line 188"/>
            <p:cNvSpPr>
              <a:spLocks noChangeShapeType="1"/>
            </p:cNvSpPr>
            <p:nvPr/>
          </p:nvSpPr>
          <p:spPr bwMode="auto">
            <a:xfrm flipH="1">
              <a:off x="1499864" y="5329770"/>
              <a:ext cx="1498335" cy="0"/>
            </a:xfrm>
            <a:prstGeom prst="line">
              <a:avLst/>
            </a:prstGeom>
            <a:noFill/>
            <a:ln w="31750" cap="rnd">
              <a:solidFill>
                <a:schemeClr val="bg1">
                  <a:lumMod val="50000"/>
                </a:schemeClr>
              </a:solidFill>
              <a:prstDash val="sysDot"/>
              <a:round/>
              <a:headEnd type="oval"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1" hangingPunct="0">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49" name="Oval 151"/>
            <p:cNvSpPr>
              <a:spLocks noChangeArrowheads="1"/>
            </p:cNvSpPr>
            <p:nvPr/>
          </p:nvSpPr>
          <p:spPr bwMode="auto">
            <a:xfrm>
              <a:off x="1252258" y="5064392"/>
              <a:ext cx="169832" cy="170033"/>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nvGrpSpPr>
          <p:cNvPr id="5142" name="组合 315"/>
          <p:cNvGrpSpPr/>
          <p:nvPr/>
        </p:nvGrpSpPr>
        <p:grpSpPr>
          <a:xfrm>
            <a:off x="1112838" y="5114925"/>
            <a:ext cx="635000" cy="638175"/>
            <a:chOff x="1190461" y="2772022"/>
            <a:chExt cx="635025" cy="637257"/>
          </a:xfrm>
        </p:grpSpPr>
        <p:sp>
          <p:nvSpPr>
            <p:cNvPr id="55" name="Oval 148"/>
            <p:cNvSpPr>
              <a:spLocks noChangeArrowheads="1"/>
            </p:cNvSpPr>
            <p:nvPr/>
          </p:nvSpPr>
          <p:spPr bwMode="auto">
            <a:xfrm>
              <a:off x="1190461" y="2772022"/>
              <a:ext cx="635025" cy="637257"/>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Black" panose="020B0A04020102020204" pitchFamily="34" charset="0"/>
                <a:ea typeface="Gulim" pitchFamily="34" charset="-127"/>
                <a:cs typeface="+mn-cs"/>
              </a:endParaRPr>
            </a:p>
          </p:txBody>
        </p:sp>
        <p:sp>
          <p:nvSpPr>
            <p:cNvPr id="56" name="Oval 151"/>
            <p:cNvSpPr>
              <a:spLocks noChangeArrowheads="1"/>
            </p:cNvSpPr>
            <p:nvPr/>
          </p:nvSpPr>
          <p:spPr bwMode="auto">
            <a:xfrm>
              <a:off x="1412720" y="2791045"/>
              <a:ext cx="169869" cy="169619"/>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sp>
        <p:nvSpPr>
          <p:cNvPr id="5143" name="TextBox 318"/>
          <p:cNvSpPr txBox="1"/>
          <p:nvPr/>
        </p:nvSpPr>
        <p:spPr>
          <a:xfrm>
            <a:off x="1055688" y="5264150"/>
            <a:ext cx="792162" cy="369888"/>
          </a:xfrm>
          <a:prstGeom prst="rect">
            <a:avLst/>
          </a:prstGeom>
          <a:noFill/>
          <a:ln w="9525">
            <a:noFill/>
          </a:ln>
        </p:spPr>
        <p:txBody>
          <a:bodyPr>
            <a:spAutoFit/>
          </a:bodyPr>
          <a:p>
            <a:r>
              <a:rPr lang="en-US" altLang="zh-CN" dirty="0">
                <a:latin typeface="Arial" panose="020B0604020202020204" pitchFamily="34" charset="0"/>
              </a:rPr>
              <a:t>2.3.4</a:t>
            </a:r>
            <a:endParaRPr lang="zh-CN" altLang="en-US" dirty="0">
              <a:latin typeface="Arial" panose="020B0604020202020204" pitchFamily="34" charset="0"/>
            </a:endParaRPr>
          </a:p>
        </p:txBody>
      </p:sp>
      <p:sp>
        <p:nvSpPr>
          <p:cNvPr id="5144" name="TextBox 321"/>
          <p:cNvSpPr txBox="1"/>
          <p:nvPr/>
        </p:nvSpPr>
        <p:spPr>
          <a:xfrm>
            <a:off x="3213100" y="5251450"/>
            <a:ext cx="4327525" cy="368300"/>
          </a:xfrm>
          <a:prstGeom prst="rect">
            <a:avLst/>
          </a:prstGeom>
          <a:noFill/>
          <a:ln w="9525">
            <a:noFill/>
          </a:ln>
        </p:spPr>
        <p:txBody>
          <a:bodyPr>
            <a:spAutoFit/>
          </a:bodyPr>
          <a:p>
            <a:r>
              <a:rPr lang="en-US" altLang="zh-CN" dirty="0">
                <a:latin typeface="微软雅黑" panose="020B0503020204020204" pitchFamily="34" charset="-122"/>
                <a:ea typeface="微软雅黑" panose="020B0503020204020204" pitchFamily="34" charset="-122"/>
              </a:rPr>
              <a:t>HTML5</a:t>
            </a:r>
            <a:r>
              <a:rPr lang="zh-CN" altLang="en-US" dirty="0">
                <a:latin typeface="微软雅黑" panose="020B0503020204020204" pitchFamily="34" charset="-122"/>
                <a:ea typeface="微软雅黑" panose="020B0503020204020204" pitchFamily="34" charset="-122"/>
              </a:rPr>
              <a:t>文档头部相关标签</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34819"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2.4 </a:t>
            </a:r>
            <a:r>
              <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文本控制标签</a:t>
            </a:r>
            <a:endPar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4820" name="Rectangle 10"/>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34821" name="Rectangle 1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grpSp>
        <p:nvGrpSpPr>
          <p:cNvPr id="34822" name="组合 2"/>
          <p:cNvGrpSpPr/>
          <p:nvPr/>
        </p:nvGrpSpPr>
        <p:grpSpPr>
          <a:xfrm>
            <a:off x="0" y="969963"/>
            <a:ext cx="9144000" cy="1028700"/>
            <a:chOff x="0" y="969484"/>
            <a:chExt cx="9144000" cy="1029179"/>
          </a:xfrm>
        </p:grpSpPr>
        <p:sp>
          <p:nvSpPr>
            <p:cNvPr id="7" name="矩形 6"/>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34844"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10" name="矩形 9"/>
            <p:cNvSpPr/>
            <p:nvPr/>
          </p:nvSpPr>
          <p:spPr>
            <a:xfrm>
              <a:off x="1755775" y="1142602"/>
              <a:ext cx="3290888"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2.4.2  </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文本样式标签</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graphicFrame>
        <p:nvGraphicFramePr>
          <p:cNvPr id="11" name="表格 10"/>
          <p:cNvGraphicFramePr>
            <a:graphicFrameLocks noGrp="1"/>
          </p:cNvGraphicFramePr>
          <p:nvPr>
            <p:custDataLst>
              <p:tags r:id="rId2"/>
            </p:custDataLst>
          </p:nvPr>
        </p:nvGraphicFramePr>
        <p:xfrm>
          <a:off x="650875" y="2835275"/>
          <a:ext cx="7812088" cy="2746376"/>
        </p:xfrm>
        <a:graphic>
          <a:graphicData uri="http://schemas.openxmlformats.org/drawingml/2006/table">
            <a:tbl>
              <a:tblPr firstRow="1" bandRow="1">
                <a:tableStyleId>{00A15C55-8517-42AA-B614-E9B94910E393}</a:tableStyleId>
              </a:tblPr>
              <a:tblGrid>
                <a:gridCol w="1731249"/>
                <a:gridCol w="6080839"/>
              </a:tblGrid>
              <a:tr h="686594">
                <a:tc>
                  <a:txBody>
                    <a:bodyPr/>
                    <a:lstStyle/>
                    <a:p>
                      <a:pPr algn="ctr">
                        <a:spcAft>
                          <a:spcPts val="0"/>
                        </a:spcAft>
                      </a:pPr>
                      <a:r>
                        <a:rPr lang="zh-CN" sz="1800" kern="100" dirty="0">
                          <a:effectLst/>
                        </a:rPr>
                        <a:t>属性名</a:t>
                      </a:r>
                      <a:endParaRPr lang="zh-CN" sz="1800" kern="100" dirty="0">
                        <a:solidFill>
                          <a:schemeClr val="tx1"/>
                        </a:solidFill>
                        <a:effectLst/>
                        <a:latin typeface="Times New Roman" panose="02020603050405020304"/>
                        <a:ea typeface="宋体" panose="02010600030101010101" pitchFamily="2" charset="-122"/>
                      </a:endParaRPr>
                    </a:p>
                  </a:txBody>
                  <a:tcPr marL="73531" marR="73531" marT="0" marB="0" anchor="ctr"/>
                </a:tc>
                <a:tc>
                  <a:txBody>
                    <a:bodyPr/>
                    <a:lstStyle/>
                    <a:p>
                      <a:pPr algn="ctr">
                        <a:spcAft>
                          <a:spcPts val="0"/>
                        </a:spcAft>
                      </a:pPr>
                      <a:r>
                        <a:rPr lang="zh-CN" sz="1800" kern="100" dirty="0">
                          <a:effectLst/>
                        </a:rPr>
                        <a:t>含义</a:t>
                      </a:r>
                      <a:endParaRPr lang="zh-CN" sz="1800" kern="100" dirty="0">
                        <a:solidFill>
                          <a:schemeClr val="tx1"/>
                        </a:solidFill>
                        <a:effectLst/>
                        <a:latin typeface="Times New Roman" panose="02020603050405020304"/>
                        <a:ea typeface="宋体" panose="02010600030101010101" pitchFamily="2" charset="-122"/>
                      </a:endParaRPr>
                    </a:p>
                  </a:txBody>
                  <a:tcPr marL="73531" marR="73531" marT="0" marB="0" anchor="ctr"/>
                </a:tc>
              </a:tr>
              <a:tr h="686594">
                <a:tc>
                  <a:txBody>
                    <a:bodyPr/>
                    <a:lstStyle/>
                    <a:p>
                      <a:pPr algn="ctr">
                        <a:spcAft>
                          <a:spcPts val="0"/>
                        </a:spcAft>
                      </a:pPr>
                      <a:r>
                        <a:rPr lang="en-US" sz="1500" kern="100" dirty="0">
                          <a:effectLst/>
                        </a:rPr>
                        <a:t>face</a:t>
                      </a:r>
                      <a:endParaRPr lang="zh-CN" sz="1500" kern="100" dirty="0">
                        <a:effectLst/>
                        <a:latin typeface="Times New Roman" panose="02020603050405020304"/>
                        <a:ea typeface="宋体" panose="02010600030101010101" pitchFamily="2" charset="-122"/>
                      </a:endParaRPr>
                    </a:p>
                  </a:txBody>
                  <a:tcPr marL="73531" marR="73531" marT="0" marB="0" anchor="ctr"/>
                </a:tc>
                <a:tc>
                  <a:txBody>
                    <a:bodyPr/>
                    <a:lstStyle/>
                    <a:p>
                      <a:pPr algn="l">
                        <a:spcAft>
                          <a:spcPts val="0"/>
                        </a:spcAft>
                      </a:pPr>
                      <a:r>
                        <a:rPr lang="zh-CN" sz="1500" kern="100" dirty="0">
                          <a:effectLst/>
                        </a:rPr>
                        <a:t>设置文字的字体，例如微软雅黑、黑体、宋体等</a:t>
                      </a:r>
                      <a:endParaRPr lang="zh-CN" sz="1500" kern="100" dirty="0">
                        <a:effectLst/>
                        <a:latin typeface="Times New Roman" panose="02020603050405020304"/>
                        <a:ea typeface="宋体" panose="02010600030101010101" pitchFamily="2" charset="-122"/>
                      </a:endParaRPr>
                    </a:p>
                  </a:txBody>
                  <a:tcPr marL="73531" marR="73531" marT="0" marB="0" anchor="ctr"/>
                </a:tc>
              </a:tr>
              <a:tr h="686594">
                <a:tc>
                  <a:txBody>
                    <a:bodyPr/>
                    <a:lstStyle/>
                    <a:p>
                      <a:pPr algn="ctr">
                        <a:spcAft>
                          <a:spcPts val="0"/>
                        </a:spcAft>
                      </a:pPr>
                      <a:r>
                        <a:rPr lang="en-US" sz="1500" kern="100" dirty="0">
                          <a:effectLst/>
                        </a:rPr>
                        <a:t>size</a:t>
                      </a:r>
                      <a:endParaRPr lang="zh-CN" sz="1500" kern="100" dirty="0">
                        <a:effectLst/>
                        <a:latin typeface="Times New Roman" panose="02020603050405020304"/>
                        <a:ea typeface="宋体" panose="02010600030101010101" pitchFamily="2" charset="-122"/>
                      </a:endParaRPr>
                    </a:p>
                  </a:txBody>
                  <a:tcPr marL="73531" marR="73531" marT="0" marB="0" anchor="ctr"/>
                </a:tc>
                <a:tc>
                  <a:txBody>
                    <a:bodyPr/>
                    <a:lstStyle/>
                    <a:p>
                      <a:pPr algn="l">
                        <a:spcAft>
                          <a:spcPts val="0"/>
                        </a:spcAft>
                      </a:pPr>
                      <a:r>
                        <a:rPr lang="zh-CN" sz="1500" kern="100" dirty="0">
                          <a:effectLst/>
                        </a:rPr>
                        <a:t>设置文字的大小，可以取</a:t>
                      </a:r>
                      <a:r>
                        <a:rPr lang="en-US" sz="1500" kern="100" dirty="0">
                          <a:effectLst/>
                        </a:rPr>
                        <a:t>1</a:t>
                      </a:r>
                      <a:r>
                        <a:rPr lang="zh-CN" sz="1500" kern="100" dirty="0">
                          <a:effectLst/>
                        </a:rPr>
                        <a:t>到</a:t>
                      </a:r>
                      <a:r>
                        <a:rPr lang="en-US" sz="1500" kern="100" dirty="0">
                          <a:effectLst/>
                        </a:rPr>
                        <a:t>7</a:t>
                      </a:r>
                      <a:r>
                        <a:rPr lang="zh-CN" sz="1500" kern="100" dirty="0">
                          <a:effectLst/>
                        </a:rPr>
                        <a:t>之间的整数值</a:t>
                      </a:r>
                      <a:endParaRPr lang="zh-CN" sz="1500" kern="100" dirty="0">
                        <a:effectLst/>
                        <a:latin typeface="Times New Roman" panose="02020603050405020304"/>
                        <a:ea typeface="宋体" panose="02010600030101010101" pitchFamily="2" charset="-122"/>
                      </a:endParaRPr>
                    </a:p>
                  </a:txBody>
                  <a:tcPr marL="73531" marR="73531" marT="0" marB="0" anchor="ctr"/>
                </a:tc>
              </a:tr>
              <a:tr h="686594">
                <a:tc>
                  <a:txBody>
                    <a:bodyPr/>
                    <a:lstStyle/>
                    <a:p>
                      <a:pPr algn="ctr">
                        <a:spcAft>
                          <a:spcPts val="0"/>
                        </a:spcAft>
                      </a:pPr>
                      <a:r>
                        <a:rPr lang="en-US" sz="1500" kern="100" dirty="0">
                          <a:effectLst/>
                        </a:rPr>
                        <a:t>color</a:t>
                      </a:r>
                      <a:endParaRPr lang="zh-CN" sz="1500" kern="100" dirty="0">
                        <a:effectLst/>
                        <a:latin typeface="Times New Roman" panose="02020603050405020304"/>
                        <a:ea typeface="宋体" panose="02010600030101010101" pitchFamily="2" charset="-122"/>
                      </a:endParaRPr>
                    </a:p>
                  </a:txBody>
                  <a:tcPr marL="73531" marR="73531" marT="0" marB="0" anchor="ctr"/>
                </a:tc>
                <a:tc>
                  <a:txBody>
                    <a:bodyPr/>
                    <a:lstStyle/>
                    <a:p>
                      <a:pPr algn="just">
                        <a:spcAft>
                          <a:spcPts val="0"/>
                        </a:spcAft>
                      </a:pPr>
                      <a:r>
                        <a:rPr lang="zh-CN" sz="1500" kern="100" dirty="0">
                          <a:effectLst/>
                        </a:rPr>
                        <a:t>设置文字的颜色</a:t>
                      </a:r>
                      <a:endParaRPr lang="zh-CN" sz="1500" kern="100" dirty="0">
                        <a:effectLst/>
                        <a:latin typeface="Times New Roman" panose="02020603050405020304"/>
                        <a:ea typeface="宋体" panose="02010600030101010101" pitchFamily="2" charset="-122"/>
                      </a:endParaRPr>
                    </a:p>
                  </a:txBody>
                  <a:tcPr marL="73531" marR="73531" marT="0" marB="0" anchor="ctr"/>
                </a:tc>
              </a:tr>
            </a:tbl>
          </a:graphicData>
        </a:graphic>
      </p:graphicFrame>
      <p:sp>
        <p:nvSpPr>
          <p:cNvPr id="12" name="矩形 11"/>
          <p:cNvSpPr/>
          <p:nvPr/>
        </p:nvSpPr>
        <p:spPr>
          <a:xfrm>
            <a:off x="561975" y="2257425"/>
            <a:ext cx="3775075" cy="522288"/>
          </a:xfrm>
          <a:prstGeom prst="rect">
            <a:avLst/>
          </a:prstGeom>
          <a:noFill/>
          <a:ln w="9525">
            <a:noFill/>
          </a:ln>
        </p:spPr>
        <p:txBody>
          <a:bodyPr wrap="none">
            <a:spAutoFit/>
          </a:bodyPr>
          <a:p>
            <a:r>
              <a:rPr lang="zh-CN" altLang="en-US" sz="2800" b="1" dirty="0">
                <a:solidFill>
                  <a:srgbClr val="1369B2"/>
                </a:solidFill>
                <a:latin typeface="微软雅黑" panose="020B0503020204020204" pitchFamily="34" charset="-122"/>
                <a:ea typeface="微软雅黑" panose="020B0503020204020204" pitchFamily="34" charset="-122"/>
              </a:rPr>
              <a:t>文本样式标记</a:t>
            </a:r>
            <a:r>
              <a:rPr lang="zh-CN" altLang="en-US" sz="2800" b="1" dirty="0">
                <a:latin typeface="微软雅黑" panose="020B0503020204020204" pitchFamily="34" charset="-122"/>
                <a:ea typeface="微软雅黑" panose="020B0503020204020204" pitchFamily="34" charset="-122"/>
              </a:rPr>
              <a:t>常用属性</a:t>
            </a:r>
            <a:endParaRPr lang="zh-CN" altLang="en-US" sz="28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6" presetClass="emph" presetSubtype="0" fill="hold" grpId="0" nodeType="withEffect">
                                  <p:stCondLst>
                                    <p:cond delay="0"/>
                                  </p:stCondLst>
                                  <p:childTnLst>
                                    <p:animEffect transition="out" filter="fade">
                                      <p:cBhvr>
                                        <p:cTn id="9" dur="500" tmFilter="0, 0; .2, .5; .8, .5; 1, 0"/>
                                        <p:tgtEl>
                                          <p:spTgt spid="12"/>
                                        </p:tgtEl>
                                      </p:cBhvr>
                                    </p:animEffect>
                                    <p:animScale>
                                      <p:cBhvr>
                                        <p:cTn id="10"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35843"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2.4 </a:t>
            </a:r>
            <a:r>
              <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文本控制标签</a:t>
            </a:r>
            <a:endPar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5844" name="Rectangle 10"/>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35845" name="Rectangle 1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grpSp>
        <p:nvGrpSpPr>
          <p:cNvPr id="35846" name="组合 2"/>
          <p:cNvGrpSpPr/>
          <p:nvPr/>
        </p:nvGrpSpPr>
        <p:grpSpPr>
          <a:xfrm>
            <a:off x="0" y="969963"/>
            <a:ext cx="9144000" cy="1028700"/>
            <a:chOff x="0" y="969484"/>
            <a:chExt cx="9144000" cy="1029179"/>
          </a:xfrm>
        </p:grpSpPr>
        <p:sp>
          <p:nvSpPr>
            <p:cNvPr id="7" name="矩形 6"/>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35870"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10" name="矩形 9"/>
            <p:cNvSpPr/>
            <p:nvPr/>
          </p:nvSpPr>
          <p:spPr>
            <a:xfrm>
              <a:off x="1755775" y="1142602"/>
              <a:ext cx="3624263"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2.4.3  </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文本格式化标签</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graphicFrame>
        <p:nvGraphicFramePr>
          <p:cNvPr id="11" name="表格 10"/>
          <p:cNvGraphicFramePr>
            <a:graphicFrameLocks noGrp="1"/>
          </p:cNvGraphicFramePr>
          <p:nvPr>
            <p:custDataLst>
              <p:tags r:id="rId2"/>
            </p:custDataLst>
          </p:nvPr>
        </p:nvGraphicFramePr>
        <p:xfrm>
          <a:off x="866775" y="2235200"/>
          <a:ext cx="7164388" cy="2746375"/>
        </p:xfrm>
        <a:graphic>
          <a:graphicData uri="http://schemas.openxmlformats.org/drawingml/2006/table">
            <a:tbl>
              <a:tblPr firstRow="1" bandRow="1">
                <a:tableStyleId>{00A15C55-8517-42AA-B614-E9B94910E393}</a:tableStyleId>
              </a:tblPr>
              <a:tblGrid>
                <a:gridCol w="2492610"/>
                <a:gridCol w="4671778"/>
              </a:tblGrid>
              <a:tr h="549275">
                <a:tc>
                  <a:txBody>
                    <a:bodyPr/>
                    <a:lstStyle/>
                    <a:p>
                      <a:pPr algn="ctr">
                        <a:spcAft>
                          <a:spcPts val="0"/>
                        </a:spcAft>
                      </a:pPr>
                      <a:r>
                        <a:rPr lang="zh-CN" sz="1600" kern="100" dirty="0" smtClean="0">
                          <a:effectLst/>
                        </a:rPr>
                        <a:t>标记</a:t>
                      </a:r>
                      <a:endParaRPr lang="zh-CN" sz="1600" kern="100" dirty="0">
                        <a:solidFill>
                          <a:schemeClr val="tx1"/>
                        </a:solidFill>
                        <a:effectLst/>
                        <a:latin typeface="Times New Roman" panose="02020603050405020304"/>
                        <a:ea typeface="宋体" panose="02010600030101010101" pitchFamily="2" charset="-122"/>
                      </a:endParaRPr>
                    </a:p>
                  </a:txBody>
                  <a:tcPr marL="68573" marR="68573" marT="0" marB="0" anchor="ctr"/>
                </a:tc>
                <a:tc>
                  <a:txBody>
                    <a:bodyPr/>
                    <a:lstStyle/>
                    <a:p>
                      <a:pPr algn="ctr">
                        <a:spcAft>
                          <a:spcPts val="0"/>
                        </a:spcAft>
                      </a:pPr>
                      <a:r>
                        <a:rPr lang="zh-CN" sz="1600" kern="100" dirty="0" smtClean="0">
                          <a:effectLst/>
                        </a:rPr>
                        <a:t>显示效果</a:t>
                      </a:r>
                      <a:endParaRPr lang="zh-CN" sz="1600" kern="100" dirty="0">
                        <a:solidFill>
                          <a:schemeClr val="tx1"/>
                        </a:solidFill>
                        <a:effectLst/>
                        <a:latin typeface="Times New Roman" panose="02020603050405020304"/>
                        <a:ea typeface="宋体" panose="02010600030101010101" pitchFamily="2" charset="-122"/>
                      </a:endParaRPr>
                    </a:p>
                  </a:txBody>
                  <a:tcPr marL="68573" marR="68573" marT="0" marB="0" anchor="ctr"/>
                </a:tc>
              </a:tr>
              <a:tr h="549275">
                <a:tc>
                  <a:txBody>
                    <a:bodyPr/>
                    <a:lstStyle/>
                    <a:p>
                      <a:pPr algn="l">
                        <a:spcAft>
                          <a:spcPts val="0"/>
                        </a:spcAft>
                      </a:pPr>
                      <a:r>
                        <a:rPr lang="en-US" sz="1400" kern="100" dirty="0">
                          <a:effectLst/>
                        </a:rPr>
                        <a:t>&lt;b&gt;&lt;/b&gt;</a:t>
                      </a:r>
                      <a:r>
                        <a:rPr lang="zh-CN" sz="1400" kern="100" dirty="0">
                          <a:effectLst/>
                        </a:rPr>
                        <a:t>和</a:t>
                      </a:r>
                      <a:r>
                        <a:rPr lang="en-US" sz="1400" kern="100" dirty="0">
                          <a:solidFill>
                            <a:srgbClr val="FF0000"/>
                          </a:solidFill>
                          <a:effectLst/>
                        </a:rPr>
                        <a:t>&lt;strong&gt;&lt;/strong&gt;</a:t>
                      </a:r>
                      <a:endParaRPr lang="en-US" sz="1400" kern="100" dirty="0">
                        <a:solidFill>
                          <a:srgbClr val="FF0000"/>
                        </a:solidFill>
                        <a:effectLst/>
                        <a:latin typeface="Times New Roman" panose="02020603050405020304"/>
                        <a:ea typeface="宋体" panose="02010600030101010101" pitchFamily="2" charset="-122"/>
                      </a:endParaRPr>
                    </a:p>
                  </a:txBody>
                  <a:tcPr marL="68573" marR="68573" marT="0" marB="0" anchor="ctr"/>
                </a:tc>
                <a:tc>
                  <a:txBody>
                    <a:bodyPr/>
                    <a:lstStyle/>
                    <a:p>
                      <a:pPr algn="l">
                        <a:spcAft>
                          <a:spcPts val="0"/>
                        </a:spcAft>
                      </a:pPr>
                      <a:r>
                        <a:rPr lang="zh-CN" sz="1400" kern="100" dirty="0">
                          <a:effectLst/>
                        </a:rPr>
                        <a:t>文字以粗体方式显示（</a:t>
                      </a:r>
                      <a:r>
                        <a:rPr lang="en-US" sz="1400" kern="100" dirty="0">
                          <a:effectLst/>
                        </a:rPr>
                        <a:t>XHTML</a:t>
                      </a:r>
                      <a:r>
                        <a:rPr lang="zh-CN" sz="1400" kern="100" dirty="0">
                          <a:effectLst/>
                        </a:rPr>
                        <a:t>推荐使用</a:t>
                      </a:r>
                      <a:r>
                        <a:rPr lang="en-US" sz="1400" kern="100" dirty="0">
                          <a:effectLst/>
                        </a:rPr>
                        <a:t>strong</a:t>
                      </a:r>
                      <a:r>
                        <a:rPr lang="zh-CN" sz="1400" kern="100" dirty="0">
                          <a:effectLst/>
                        </a:rPr>
                        <a:t>）</a:t>
                      </a:r>
                      <a:endParaRPr lang="zh-CN" sz="1400" kern="100" dirty="0">
                        <a:effectLst/>
                        <a:latin typeface="Times New Roman" panose="02020603050405020304"/>
                        <a:ea typeface="宋体" panose="02010600030101010101" pitchFamily="2" charset="-122"/>
                      </a:endParaRPr>
                    </a:p>
                  </a:txBody>
                  <a:tcPr marL="68573" marR="68573" marT="0" marB="0" anchor="ctr"/>
                </a:tc>
              </a:tr>
              <a:tr h="549275">
                <a:tc>
                  <a:txBody>
                    <a:bodyPr/>
                    <a:lstStyle/>
                    <a:p>
                      <a:pPr algn="l">
                        <a:spcAft>
                          <a:spcPts val="0"/>
                        </a:spcAft>
                      </a:pPr>
                      <a:r>
                        <a:rPr lang="en-US" sz="1400" kern="100" dirty="0">
                          <a:effectLst/>
                        </a:rPr>
                        <a:t>&lt;i&gt;&lt;/i&gt;</a:t>
                      </a:r>
                      <a:r>
                        <a:rPr lang="zh-CN" sz="1400" kern="100" dirty="0">
                          <a:effectLst/>
                        </a:rPr>
                        <a:t>和</a:t>
                      </a:r>
                      <a:r>
                        <a:rPr lang="en-US" sz="1400" kern="100" dirty="0">
                          <a:solidFill>
                            <a:srgbClr val="FF0000"/>
                          </a:solidFill>
                          <a:effectLst/>
                        </a:rPr>
                        <a:t>&lt;</a:t>
                      </a:r>
                      <a:r>
                        <a:rPr lang="en-US" sz="1400" kern="100" dirty="0" err="1">
                          <a:solidFill>
                            <a:srgbClr val="FF0000"/>
                          </a:solidFill>
                          <a:effectLst/>
                        </a:rPr>
                        <a:t>em</a:t>
                      </a:r>
                      <a:r>
                        <a:rPr lang="en-US" sz="1400" kern="100" dirty="0">
                          <a:solidFill>
                            <a:srgbClr val="FF0000"/>
                          </a:solidFill>
                          <a:effectLst/>
                        </a:rPr>
                        <a:t>&gt;&lt;/</a:t>
                      </a:r>
                      <a:r>
                        <a:rPr lang="en-US" sz="1400" kern="100" dirty="0" err="1">
                          <a:solidFill>
                            <a:srgbClr val="FF0000"/>
                          </a:solidFill>
                          <a:effectLst/>
                        </a:rPr>
                        <a:t>em</a:t>
                      </a:r>
                      <a:r>
                        <a:rPr lang="en-US" sz="1400" kern="100" dirty="0">
                          <a:solidFill>
                            <a:srgbClr val="FF0000"/>
                          </a:solidFill>
                          <a:effectLst/>
                        </a:rPr>
                        <a:t>&gt;</a:t>
                      </a:r>
                      <a:endParaRPr lang="en-US" sz="1400" kern="100" dirty="0">
                        <a:solidFill>
                          <a:srgbClr val="FF0000"/>
                        </a:solidFill>
                        <a:effectLst/>
                        <a:latin typeface="Times New Roman" panose="02020603050405020304"/>
                        <a:ea typeface="宋体" panose="02010600030101010101" pitchFamily="2" charset="-122"/>
                      </a:endParaRPr>
                    </a:p>
                  </a:txBody>
                  <a:tcPr marL="68573" marR="68573" marT="0" marB="0" anchor="ctr"/>
                </a:tc>
                <a:tc>
                  <a:txBody>
                    <a:bodyPr/>
                    <a:lstStyle/>
                    <a:p>
                      <a:pPr algn="l">
                        <a:spcAft>
                          <a:spcPts val="0"/>
                        </a:spcAft>
                      </a:pPr>
                      <a:r>
                        <a:rPr lang="zh-CN" sz="1400" kern="100" dirty="0">
                          <a:effectLst/>
                        </a:rPr>
                        <a:t>文字以斜体方式显示（</a:t>
                      </a:r>
                      <a:r>
                        <a:rPr lang="en-US" sz="1400" kern="100" dirty="0">
                          <a:effectLst/>
                        </a:rPr>
                        <a:t>XHTML</a:t>
                      </a:r>
                      <a:r>
                        <a:rPr lang="zh-CN" sz="1400" kern="100" dirty="0">
                          <a:effectLst/>
                        </a:rPr>
                        <a:t>推荐使用</a:t>
                      </a:r>
                      <a:r>
                        <a:rPr lang="en-US" sz="1400" kern="100" dirty="0" err="1">
                          <a:effectLst/>
                        </a:rPr>
                        <a:t>em</a:t>
                      </a:r>
                      <a:r>
                        <a:rPr lang="zh-CN" sz="1400" kern="100" dirty="0">
                          <a:effectLst/>
                        </a:rPr>
                        <a:t>）</a:t>
                      </a:r>
                      <a:endParaRPr lang="zh-CN" sz="1400" kern="100" dirty="0">
                        <a:effectLst/>
                        <a:latin typeface="Times New Roman" panose="02020603050405020304"/>
                        <a:ea typeface="宋体" panose="02010600030101010101" pitchFamily="2" charset="-122"/>
                      </a:endParaRPr>
                    </a:p>
                  </a:txBody>
                  <a:tcPr marL="68573" marR="68573" marT="0" marB="0" anchor="ctr"/>
                </a:tc>
              </a:tr>
              <a:tr h="549275">
                <a:tc>
                  <a:txBody>
                    <a:bodyPr/>
                    <a:lstStyle/>
                    <a:p>
                      <a:pPr algn="l">
                        <a:spcAft>
                          <a:spcPts val="0"/>
                        </a:spcAft>
                      </a:pPr>
                      <a:r>
                        <a:rPr lang="en-US" sz="1400" kern="100" dirty="0">
                          <a:effectLst/>
                        </a:rPr>
                        <a:t>&lt;s&gt;&lt;/s&gt;</a:t>
                      </a:r>
                      <a:r>
                        <a:rPr lang="zh-CN" sz="1400" kern="100" dirty="0">
                          <a:effectLst/>
                        </a:rPr>
                        <a:t>和</a:t>
                      </a:r>
                      <a:r>
                        <a:rPr lang="en-US" sz="1400" kern="100" dirty="0">
                          <a:effectLst/>
                        </a:rPr>
                        <a:t>&lt;del&gt;&lt;/del&gt;</a:t>
                      </a:r>
                      <a:endParaRPr lang="zh-CN" sz="1400" kern="100" dirty="0">
                        <a:effectLst/>
                        <a:latin typeface="Times New Roman" panose="02020603050405020304"/>
                        <a:ea typeface="宋体" panose="02010600030101010101" pitchFamily="2" charset="-122"/>
                      </a:endParaRPr>
                    </a:p>
                  </a:txBody>
                  <a:tcPr marL="68573" marR="68573" marT="0" marB="0" anchor="ctr"/>
                </a:tc>
                <a:tc>
                  <a:txBody>
                    <a:bodyPr/>
                    <a:lstStyle/>
                    <a:p>
                      <a:pPr algn="just">
                        <a:spcAft>
                          <a:spcPts val="0"/>
                        </a:spcAft>
                      </a:pPr>
                      <a:r>
                        <a:rPr lang="zh-CN" sz="1400" kern="100" dirty="0">
                          <a:effectLst/>
                        </a:rPr>
                        <a:t>文字以加删除线方式显示（</a:t>
                      </a:r>
                      <a:r>
                        <a:rPr lang="en-US" sz="1400" kern="100" dirty="0">
                          <a:effectLst/>
                        </a:rPr>
                        <a:t>XHTML</a:t>
                      </a:r>
                      <a:r>
                        <a:rPr lang="zh-CN" sz="1400" kern="100" dirty="0">
                          <a:effectLst/>
                        </a:rPr>
                        <a:t>推荐使用</a:t>
                      </a:r>
                      <a:r>
                        <a:rPr lang="en-US" sz="1400" kern="100" dirty="0">
                          <a:effectLst/>
                        </a:rPr>
                        <a:t>del</a:t>
                      </a:r>
                      <a:r>
                        <a:rPr lang="zh-CN" sz="1400" kern="100" dirty="0">
                          <a:effectLst/>
                        </a:rPr>
                        <a:t>）</a:t>
                      </a:r>
                      <a:endParaRPr lang="zh-CN" sz="1400" kern="100" dirty="0">
                        <a:effectLst/>
                        <a:latin typeface="Times New Roman" panose="02020603050405020304"/>
                        <a:ea typeface="宋体" panose="02010600030101010101" pitchFamily="2" charset="-122"/>
                      </a:endParaRPr>
                    </a:p>
                  </a:txBody>
                  <a:tcPr marL="68573" marR="68573" marT="0" marB="0" anchor="ctr"/>
                </a:tc>
              </a:tr>
              <a:tr h="549275">
                <a:tc>
                  <a:txBody>
                    <a:bodyPr/>
                    <a:lstStyle/>
                    <a:p>
                      <a:pPr algn="l">
                        <a:spcAft>
                          <a:spcPts val="0"/>
                        </a:spcAft>
                      </a:pPr>
                      <a:r>
                        <a:rPr lang="en-US" sz="1400" kern="100" dirty="0">
                          <a:effectLst/>
                        </a:rPr>
                        <a:t>&lt;u&gt;&lt;/u&gt;</a:t>
                      </a:r>
                      <a:r>
                        <a:rPr lang="zh-CN" sz="1400" kern="100" dirty="0">
                          <a:effectLst/>
                        </a:rPr>
                        <a:t>和</a:t>
                      </a:r>
                      <a:r>
                        <a:rPr lang="en-US" sz="1400" kern="100" dirty="0">
                          <a:effectLst/>
                        </a:rPr>
                        <a:t>&lt;ins&gt;&lt;/ins&gt;</a:t>
                      </a:r>
                      <a:endParaRPr lang="zh-CN" sz="1400" kern="100" dirty="0">
                        <a:effectLst/>
                        <a:latin typeface="Times New Roman" panose="02020603050405020304"/>
                        <a:ea typeface="宋体" panose="02010600030101010101" pitchFamily="2" charset="-122"/>
                      </a:endParaRPr>
                    </a:p>
                  </a:txBody>
                  <a:tcPr marL="68573" marR="68573" marT="0" marB="0" anchor="ctr"/>
                </a:tc>
                <a:tc>
                  <a:txBody>
                    <a:bodyPr/>
                    <a:lstStyle/>
                    <a:p>
                      <a:pPr algn="l">
                        <a:spcAft>
                          <a:spcPts val="0"/>
                        </a:spcAft>
                      </a:pPr>
                      <a:r>
                        <a:rPr lang="zh-CN" sz="1400" kern="100" dirty="0">
                          <a:effectLst/>
                        </a:rPr>
                        <a:t>文字以加下划线方式显示（</a:t>
                      </a:r>
                      <a:r>
                        <a:rPr lang="en-US" sz="1400" kern="100" dirty="0">
                          <a:effectLst/>
                        </a:rPr>
                        <a:t>XHTML</a:t>
                      </a:r>
                      <a:r>
                        <a:rPr lang="zh-CN" sz="1400" kern="100" dirty="0">
                          <a:effectLst/>
                        </a:rPr>
                        <a:t>不赞成使用</a:t>
                      </a:r>
                      <a:r>
                        <a:rPr lang="en-US" sz="1400" kern="100" dirty="0">
                          <a:effectLst/>
                        </a:rPr>
                        <a:t>u</a:t>
                      </a:r>
                      <a:r>
                        <a:rPr lang="zh-CN" sz="1400" kern="100" dirty="0">
                          <a:effectLst/>
                        </a:rPr>
                        <a:t>）</a:t>
                      </a:r>
                      <a:endParaRPr lang="zh-CN" sz="1400" kern="100" dirty="0">
                        <a:effectLst/>
                        <a:latin typeface="Times New Roman" panose="02020603050405020304"/>
                        <a:ea typeface="宋体" panose="02010600030101010101" pitchFamily="2" charset="-122"/>
                      </a:endParaRPr>
                    </a:p>
                  </a:txBody>
                  <a:tcPr marL="68573" marR="68573" marT="0" marB="0" anchor="ct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850900" y="1117600"/>
            <a:ext cx="5609590" cy="685800"/>
          </a:xfrm>
          <a:prstGeom prst="rect">
            <a:avLst/>
          </a:prstGeom>
          <a:solidFill>
            <a:srgbClr val="FFFFFF"/>
          </a:solidFill>
        </p:spPr>
        <p:txBody>
          <a:bodyPr lIns="0" tIns="0" rIns="0" bIns="0">
            <a:noAutofit/>
          </a:bodyPr>
          <a:p>
            <a:pPr indent="0">
              <a:spcAft>
                <a:spcPts val="1470"/>
              </a:spcAft>
            </a:pPr>
            <a:r>
              <a:rPr lang="en-US" sz="1800" b="1">
                <a:solidFill>
                  <a:srgbClr val="404040"/>
                </a:solidFill>
                <a:latin typeface="Times New Roman" panose="02020603050405020304"/>
              </a:rPr>
              <a:t> &lt;div&gt; </a:t>
            </a:r>
            <a:r>
              <a:rPr lang="zh-TW" sz="1800" b="1">
                <a:solidFill>
                  <a:srgbClr val="404040"/>
                </a:solidFill>
                <a:latin typeface="微软雅黑" panose="020B0503020204020204" pitchFamily="34" charset="-122"/>
                <a:ea typeface="微软雅黑" panose="020B0503020204020204" pitchFamily="34" charset="-122"/>
              </a:rPr>
              <a:t>和 </a:t>
            </a:r>
            <a:r>
              <a:rPr lang="en-US" altLang="zh-TW" sz="1800" b="1">
                <a:solidFill>
                  <a:srgbClr val="404040"/>
                </a:solidFill>
                <a:latin typeface="微软雅黑" panose="020B0503020204020204" pitchFamily="34" charset="-122"/>
                <a:ea typeface="微软雅黑" panose="020B0503020204020204" pitchFamily="34" charset="-122"/>
              </a:rPr>
              <a:t>&lt;</a:t>
            </a:r>
            <a:r>
              <a:rPr lang="en-US" sz="1800" b="1">
                <a:solidFill>
                  <a:srgbClr val="404040"/>
                </a:solidFill>
                <a:latin typeface="Times New Roman" panose="02020603050405020304"/>
              </a:rPr>
              <a:t>span&gt; </a:t>
            </a:r>
            <a:r>
              <a:rPr lang="zh-TW" sz="1800" b="1">
                <a:solidFill>
                  <a:srgbClr val="404040"/>
                </a:solidFill>
                <a:latin typeface="微软雅黑" panose="020B0503020204020204" pitchFamily="34" charset="-122"/>
                <a:ea typeface="微软雅黑" panose="020B0503020204020204" pitchFamily="34" charset="-122"/>
              </a:rPr>
              <a:t>标签</a:t>
            </a:r>
            <a:endParaRPr lang="zh-TW" sz="1800" b="1">
              <a:solidFill>
                <a:srgbClr val="404040"/>
              </a:solidFill>
              <a:latin typeface="微软雅黑" panose="020B0503020204020204" pitchFamily="34" charset="-122"/>
              <a:ea typeface="微软雅黑" panose="020B0503020204020204" pitchFamily="34" charset="-122"/>
            </a:endParaRPr>
          </a:p>
          <a:p>
            <a:pPr indent="0"/>
            <a:r>
              <a:rPr lang="en-US" sz="1400">
                <a:solidFill>
                  <a:srgbClr val="262626"/>
                </a:solidFill>
                <a:latin typeface="微软雅黑" panose="020B0503020204020204" pitchFamily="34" charset="-122"/>
              </a:rPr>
              <a:t>&lt;div&gt;</a:t>
            </a:r>
            <a:r>
              <a:rPr lang="zh-TW" sz="1400">
                <a:solidFill>
                  <a:srgbClr val="262626"/>
                </a:solidFill>
                <a:latin typeface="微软雅黑" panose="020B0503020204020204" pitchFamily="34" charset="-122"/>
                <a:ea typeface="微软雅黑" panose="020B0503020204020204" pitchFamily="34" charset="-122"/>
              </a:rPr>
              <a:t>和</a:t>
            </a:r>
            <a:r>
              <a:rPr lang="en-US" sz="1400">
                <a:solidFill>
                  <a:srgbClr val="262626"/>
                </a:solidFill>
                <a:latin typeface="微软雅黑" panose="020B0503020204020204" pitchFamily="34" charset="-122"/>
              </a:rPr>
              <a:t>&lt;span&gt;</a:t>
            </a:r>
            <a:r>
              <a:rPr lang="zh-TW" sz="1400">
                <a:solidFill>
                  <a:srgbClr val="262626"/>
                </a:solidFill>
                <a:latin typeface="微软雅黑" panose="020B0503020204020204" pitchFamily="34" charset="-122"/>
                <a:ea typeface="微软雅黑" panose="020B0503020204020204" pitchFamily="34" charset="-122"/>
              </a:rPr>
              <a:t>是没有语义的，它们就是一个盒子，用来装内容的。</a:t>
            </a:r>
            <a:endParaRPr lang="zh-TW" sz="1400">
              <a:solidFill>
                <a:srgbClr val="262626"/>
              </a:solidFill>
              <a:latin typeface="微软雅黑" panose="020B0503020204020204" pitchFamily="34" charset="-122"/>
              <a:ea typeface="微软雅黑" panose="020B0503020204020204" pitchFamily="34" charset="-122"/>
            </a:endParaRPr>
          </a:p>
        </p:txBody>
      </p:sp>
      <p:sp>
        <p:nvSpPr>
          <p:cNvPr id="6" name="矩形 5"/>
          <p:cNvSpPr/>
          <p:nvPr/>
        </p:nvSpPr>
        <p:spPr>
          <a:xfrm>
            <a:off x="1385951" y="1933829"/>
            <a:ext cx="4154424" cy="740664"/>
          </a:xfrm>
          <a:prstGeom prst="rect">
            <a:avLst/>
          </a:prstGeom>
          <a:solidFill>
            <a:srgbClr val="E7F0FF"/>
          </a:solidFill>
        </p:spPr>
        <p:txBody>
          <a:bodyPr lIns="0" tIns="0" rIns="0" bIns="0">
            <a:noAutofit/>
          </a:bodyPr>
          <a:p>
            <a:pPr indent="152400">
              <a:spcAft>
                <a:spcPts val="350"/>
              </a:spcAft>
            </a:pPr>
            <a:r>
              <a:rPr lang="en-US" sz="1000">
                <a:latin typeface="Courier New" panose="02070309020205020404"/>
              </a:rPr>
              <a:t>&lt;div&gt; </a:t>
            </a:r>
            <a:r>
              <a:rPr lang="zh-TW" sz="1000">
                <a:latin typeface="微软雅黑" panose="020B0503020204020204" pitchFamily="34" charset="-122"/>
                <a:ea typeface="微软雅黑" panose="020B0503020204020204" pitchFamily="34" charset="-122"/>
              </a:rPr>
              <a:t>这是头部 </a:t>
            </a:r>
            <a:r>
              <a:rPr lang="en-US" sz="1000">
                <a:latin typeface="Courier New" panose="02070309020205020404"/>
              </a:rPr>
              <a:t>&lt;/div&gt;</a:t>
            </a:r>
            <a:endParaRPr lang="en-US" sz="1000">
              <a:latin typeface="Courier New" panose="02070309020205020404"/>
            </a:endParaRPr>
          </a:p>
          <a:p>
            <a:pPr indent="152400"/>
            <a:r>
              <a:rPr lang="en-US" sz="1000">
                <a:latin typeface="Courier New" panose="02070309020205020404"/>
              </a:rPr>
              <a:t>&lt;span&gt; </a:t>
            </a:r>
            <a:r>
              <a:rPr lang="zh-TW" sz="1000">
                <a:latin typeface="微软雅黑" panose="020B0503020204020204" pitchFamily="34" charset="-122"/>
                <a:ea typeface="微软雅黑" panose="020B0503020204020204" pitchFamily="34" charset="-122"/>
              </a:rPr>
              <a:t>今日价格 </a:t>
            </a:r>
            <a:r>
              <a:rPr lang="en-US" sz="1000">
                <a:latin typeface="Courier New" panose="02070309020205020404"/>
              </a:rPr>
              <a:t>&lt;/span&gt;</a:t>
            </a:r>
            <a:endParaRPr lang="en-US" sz="1000">
              <a:latin typeface="Courier New" panose="02070309020205020404"/>
            </a:endParaRPr>
          </a:p>
        </p:txBody>
      </p:sp>
      <p:sp>
        <p:nvSpPr>
          <p:cNvPr id="7" name="矩形 6"/>
          <p:cNvSpPr/>
          <p:nvPr/>
        </p:nvSpPr>
        <p:spPr>
          <a:xfrm>
            <a:off x="982345" y="2849245"/>
            <a:ext cx="5622290" cy="719455"/>
          </a:xfrm>
          <a:prstGeom prst="rect">
            <a:avLst/>
          </a:prstGeom>
          <a:solidFill>
            <a:srgbClr val="FFFFFF"/>
          </a:solidFill>
        </p:spPr>
        <p:txBody>
          <a:bodyPr lIns="0" tIns="0" rIns="0" bIns="0">
            <a:noAutofit/>
          </a:bodyPr>
          <a:p>
            <a:pPr indent="0">
              <a:spcAft>
                <a:spcPts val="1890"/>
              </a:spcAft>
            </a:pPr>
            <a:r>
              <a:rPr lang="en-US" sz="1400">
                <a:solidFill>
                  <a:srgbClr val="262626"/>
                </a:solidFill>
                <a:latin typeface="微软雅黑" panose="020B0503020204020204" pitchFamily="34" charset="-122"/>
              </a:rPr>
              <a:t>div</a:t>
            </a:r>
            <a:r>
              <a:rPr lang="zh-TW" sz="1400">
                <a:solidFill>
                  <a:srgbClr val="262626"/>
                </a:solidFill>
                <a:latin typeface="微软雅黑" panose="020B0503020204020204" pitchFamily="34" charset="-122"/>
                <a:ea typeface="微软雅黑" panose="020B0503020204020204" pitchFamily="34" charset="-122"/>
              </a:rPr>
              <a:t>是</a:t>
            </a:r>
            <a:r>
              <a:rPr lang="en-US" sz="1400">
                <a:solidFill>
                  <a:srgbClr val="262626"/>
                </a:solidFill>
                <a:latin typeface="微软雅黑" panose="020B0503020204020204" pitchFamily="34" charset="-122"/>
              </a:rPr>
              <a:t>division</a:t>
            </a:r>
            <a:r>
              <a:rPr lang="zh-TW" sz="1400">
                <a:solidFill>
                  <a:srgbClr val="262626"/>
                </a:solidFill>
                <a:latin typeface="微软雅黑" panose="020B0503020204020204" pitchFamily="34" charset="-122"/>
                <a:ea typeface="微软雅黑" panose="020B0503020204020204" pitchFamily="34" charset="-122"/>
              </a:rPr>
              <a:t>的缩写，表示分割、分区。</a:t>
            </a:r>
            <a:r>
              <a:rPr lang="en-US" sz="1400">
                <a:solidFill>
                  <a:srgbClr val="262626"/>
                </a:solidFill>
                <a:latin typeface="微软雅黑" panose="020B0503020204020204" pitchFamily="34" charset="-122"/>
              </a:rPr>
              <a:t>span</a:t>
            </a:r>
            <a:r>
              <a:rPr lang="zh-TW" sz="1400">
                <a:solidFill>
                  <a:srgbClr val="262626"/>
                </a:solidFill>
                <a:latin typeface="微软雅黑" panose="020B0503020204020204" pitchFamily="34" charset="-122"/>
                <a:ea typeface="微软雅黑" panose="020B0503020204020204" pitchFamily="34" charset="-122"/>
              </a:rPr>
              <a:t>意为跨度、跨距。</a:t>
            </a:r>
            <a:endParaRPr lang="zh-TW" sz="1400">
              <a:solidFill>
                <a:srgbClr val="262626"/>
              </a:solidFill>
              <a:latin typeface="微软雅黑" panose="020B0503020204020204" pitchFamily="34" charset="-122"/>
              <a:ea typeface="微软雅黑" panose="020B0503020204020204" pitchFamily="34" charset="-122"/>
            </a:endParaRPr>
          </a:p>
          <a:p>
            <a:pPr indent="0"/>
            <a:r>
              <a:rPr lang="zh-TW" sz="1400">
                <a:solidFill>
                  <a:srgbClr val="262626"/>
                </a:solidFill>
                <a:latin typeface="微软雅黑" panose="020B0503020204020204" pitchFamily="34" charset="-122"/>
                <a:ea typeface="微软雅黑" panose="020B0503020204020204" pitchFamily="34" charset="-122"/>
              </a:rPr>
              <a:t>特点：</a:t>
            </a:r>
            <a:endParaRPr lang="zh-TW" sz="1400">
              <a:solidFill>
                <a:srgbClr val="262626"/>
              </a:solidFill>
              <a:latin typeface="微软雅黑" panose="020B0503020204020204" pitchFamily="34" charset="-122"/>
              <a:ea typeface="微软雅黑" panose="020B0503020204020204" pitchFamily="34" charset="-122"/>
            </a:endParaRPr>
          </a:p>
        </p:txBody>
      </p:sp>
      <p:sp>
        <p:nvSpPr>
          <p:cNvPr id="8" name="矩形 7"/>
          <p:cNvSpPr/>
          <p:nvPr/>
        </p:nvSpPr>
        <p:spPr>
          <a:xfrm>
            <a:off x="1084580" y="3852545"/>
            <a:ext cx="5342890" cy="1248410"/>
          </a:xfrm>
          <a:prstGeom prst="rect">
            <a:avLst/>
          </a:prstGeom>
          <a:solidFill>
            <a:srgbClr val="FFFFFF"/>
          </a:solidFill>
        </p:spPr>
        <p:txBody>
          <a:bodyPr lIns="0" tIns="0" rIns="0" bIns="0">
            <a:noAutofit/>
          </a:bodyPr>
          <a:p>
            <a:pPr indent="0">
              <a:spcAft>
                <a:spcPts val="910"/>
              </a:spcAft>
            </a:pPr>
            <a:r>
              <a:rPr lang="en-US" sz="1400">
                <a:solidFill>
                  <a:srgbClr val="262626"/>
                </a:solidFill>
                <a:latin typeface="微软雅黑" panose="020B0503020204020204" pitchFamily="34" charset="-122"/>
              </a:rPr>
              <a:t>1. &lt;div&gt;</a:t>
            </a:r>
            <a:r>
              <a:rPr lang="zh-TW" sz="1400">
                <a:solidFill>
                  <a:srgbClr val="262626"/>
                </a:solidFill>
                <a:latin typeface="微软雅黑" panose="020B0503020204020204" pitchFamily="34" charset="-122"/>
                <a:ea typeface="微软雅黑" panose="020B0503020204020204" pitchFamily="34" charset="-122"/>
              </a:rPr>
              <a:t>标签用来布局,但是现在一行只能放一个</a:t>
            </a:r>
            <a:r>
              <a:rPr lang="en-US" sz="1400">
                <a:solidFill>
                  <a:srgbClr val="262626"/>
                </a:solidFill>
                <a:latin typeface="微软雅黑" panose="020B0503020204020204" pitchFamily="34" charset="-122"/>
              </a:rPr>
              <a:t>&lt;div&gt;。</a:t>
            </a:r>
            <a:r>
              <a:rPr lang="zh-TW" sz="1400">
                <a:solidFill>
                  <a:srgbClr val="262626"/>
                </a:solidFill>
                <a:latin typeface="微软雅黑" panose="020B0503020204020204" pitchFamily="34" charset="-122"/>
                <a:ea typeface="微软雅黑" panose="020B0503020204020204" pitchFamily="34" charset="-122"/>
              </a:rPr>
              <a:t>大盒子</a:t>
            </a:r>
            <a:endParaRPr lang="zh-TW" sz="1400">
              <a:solidFill>
                <a:srgbClr val="262626"/>
              </a:solidFill>
              <a:latin typeface="微软雅黑" panose="020B0503020204020204" pitchFamily="34" charset="-122"/>
              <a:ea typeface="微软雅黑" panose="020B0503020204020204" pitchFamily="34" charset="-122"/>
            </a:endParaRPr>
          </a:p>
          <a:p>
            <a:pPr indent="0">
              <a:spcAft>
                <a:spcPts val="910"/>
              </a:spcAft>
            </a:pPr>
            <a:r>
              <a:rPr lang="en-US" sz="1400">
                <a:solidFill>
                  <a:srgbClr val="262626"/>
                </a:solidFill>
                <a:latin typeface="微软雅黑" panose="020B0503020204020204" pitchFamily="34" charset="-122"/>
                <a:sym typeface="+mn-ea"/>
              </a:rPr>
              <a:t>2. &lt;span&gt;</a:t>
            </a:r>
            <a:r>
              <a:rPr lang="zh-TW" sz="1400">
                <a:solidFill>
                  <a:srgbClr val="262626"/>
                </a:solidFill>
                <a:latin typeface="微软雅黑" panose="020B0503020204020204" pitchFamily="34" charset="-122"/>
                <a:ea typeface="微软雅黑" panose="020B0503020204020204" pitchFamily="34" charset="-122"/>
                <a:sym typeface="+mn-ea"/>
              </a:rPr>
              <a:t>标签用来布局,一行上可以多个</a:t>
            </a:r>
            <a:r>
              <a:rPr lang="en-US" sz="1400">
                <a:solidFill>
                  <a:srgbClr val="262626"/>
                </a:solidFill>
                <a:latin typeface="微软雅黑" panose="020B0503020204020204" pitchFamily="34" charset="-122"/>
                <a:sym typeface="+mn-ea"/>
              </a:rPr>
              <a:t>&lt;span&gt;。</a:t>
            </a:r>
            <a:r>
              <a:rPr lang="zh-TW" sz="1400">
                <a:solidFill>
                  <a:srgbClr val="262626"/>
                </a:solidFill>
                <a:latin typeface="微软雅黑" panose="020B0503020204020204" pitchFamily="34" charset="-122"/>
                <a:ea typeface="微软雅黑" panose="020B0503020204020204" pitchFamily="34" charset="-122"/>
                <a:sym typeface="+mn-ea"/>
              </a:rPr>
              <a:t>小盒子</a:t>
            </a:r>
            <a:endParaRPr lang="zh-TW" sz="1400">
              <a:solidFill>
                <a:srgbClr val="262626"/>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39939"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2.4 </a:t>
            </a:r>
            <a:r>
              <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文本控制标签</a:t>
            </a:r>
            <a:endPar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9940" name="Rectangle 10"/>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39941" name="Rectangle 1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grpSp>
        <p:nvGrpSpPr>
          <p:cNvPr id="39942" name="组合 2"/>
          <p:cNvGrpSpPr/>
          <p:nvPr/>
        </p:nvGrpSpPr>
        <p:grpSpPr>
          <a:xfrm>
            <a:off x="0" y="969963"/>
            <a:ext cx="9144000" cy="1028700"/>
            <a:chOff x="0" y="969484"/>
            <a:chExt cx="9144000" cy="1029179"/>
          </a:xfrm>
        </p:grpSpPr>
        <p:sp>
          <p:nvSpPr>
            <p:cNvPr id="18" name="矩形 17"/>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40008"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20" name="矩形 19"/>
            <p:cNvSpPr/>
            <p:nvPr/>
          </p:nvSpPr>
          <p:spPr>
            <a:xfrm>
              <a:off x="1755775" y="1142602"/>
              <a:ext cx="3290888"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2.4.5  </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特殊字符标签</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graphicFrame>
        <p:nvGraphicFramePr>
          <p:cNvPr id="3" name="表格 2"/>
          <p:cNvGraphicFramePr>
            <a:graphicFrameLocks noGrp="1"/>
          </p:cNvGraphicFramePr>
          <p:nvPr>
            <p:custDataLst>
              <p:tags r:id="rId2"/>
            </p:custDataLst>
          </p:nvPr>
        </p:nvGraphicFramePr>
        <p:xfrm>
          <a:off x="974725" y="2043113"/>
          <a:ext cx="7186613" cy="4019554"/>
        </p:xfrm>
        <a:graphic>
          <a:graphicData uri="http://schemas.openxmlformats.org/drawingml/2006/table">
            <a:tbl>
              <a:tblPr firstRow="1" firstCol="1">
                <a:tableStyleId>{00A15C55-8517-42AA-B614-E9B94910E393}</a:tableStyleId>
              </a:tblPr>
              <a:tblGrid>
                <a:gridCol w="2000416"/>
                <a:gridCol w="2452931"/>
                <a:gridCol w="2733266"/>
              </a:tblGrid>
              <a:tr h="287111">
                <a:tc>
                  <a:txBody>
                    <a:bodyPr/>
                    <a:lstStyle/>
                    <a:p>
                      <a:pPr indent="267970" algn="ctr">
                        <a:spcAft>
                          <a:spcPts val="0"/>
                        </a:spcAft>
                      </a:pPr>
                      <a:r>
                        <a:rPr lang="zh-CN" sz="1400" kern="100" dirty="0">
                          <a:effectLst/>
                        </a:rPr>
                        <a:t>特殊字符</a:t>
                      </a:r>
                      <a:endParaRPr lang="zh-CN" sz="1400" kern="100"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indent="267970" algn="ctr">
                        <a:spcAft>
                          <a:spcPts val="0"/>
                        </a:spcAft>
                      </a:pPr>
                      <a:r>
                        <a:rPr lang="zh-CN" sz="1400" kern="100" dirty="0">
                          <a:effectLst/>
                        </a:rPr>
                        <a:t>描述</a:t>
                      </a:r>
                      <a:endParaRPr lang="zh-CN" sz="1400" kern="100"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indent="267970" algn="ctr">
                        <a:spcAft>
                          <a:spcPts val="0"/>
                        </a:spcAft>
                      </a:pPr>
                      <a:r>
                        <a:rPr lang="zh-CN" sz="1400" kern="100" dirty="0">
                          <a:effectLst/>
                        </a:rPr>
                        <a:t>字符的代码</a:t>
                      </a:r>
                      <a:endParaRPr lang="zh-CN" sz="1400" kern="100" dirty="0">
                        <a:effectLst/>
                        <a:latin typeface="Calibri" panose="020F0502020204030204"/>
                        <a:ea typeface="宋体" panose="02010600030101010101" pitchFamily="2" charset="-122"/>
                        <a:cs typeface="Times New Roman" panose="02020603050405020304"/>
                      </a:endParaRPr>
                    </a:p>
                  </a:txBody>
                  <a:tcPr marL="68580" marR="68580" marT="0" marB="0"/>
                </a:tc>
              </a:tr>
              <a:tr h="287111">
                <a:tc>
                  <a:txBody>
                    <a:bodyPr/>
                    <a:lstStyle/>
                    <a:p>
                      <a:pPr indent="266700" algn="ctr">
                        <a:spcAft>
                          <a:spcPts val="0"/>
                        </a:spcAft>
                      </a:pPr>
                      <a:r>
                        <a:rPr lang="en-US" sz="1400" kern="100">
                          <a:effectLst/>
                        </a:rPr>
                        <a:t> </a:t>
                      </a:r>
                      <a:endParaRPr lang="zh-CN" sz="14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indent="266700" algn="ctr">
                        <a:spcAft>
                          <a:spcPts val="0"/>
                        </a:spcAft>
                      </a:pPr>
                      <a:r>
                        <a:rPr lang="zh-CN" sz="1400" kern="100">
                          <a:effectLst/>
                        </a:rPr>
                        <a:t>空格符</a:t>
                      </a:r>
                      <a:endParaRPr lang="zh-CN" sz="14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indent="266700" algn="ctr">
                        <a:spcAft>
                          <a:spcPts val="0"/>
                        </a:spcAft>
                      </a:pPr>
                      <a:r>
                        <a:rPr lang="en-US" sz="1400" kern="100">
                          <a:effectLst/>
                        </a:rPr>
                        <a:t>&amp;nbsp;</a:t>
                      </a:r>
                      <a:endParaRPr lang="zh-CN" sz="1400" kern="100">
                        <a:effectLst/>
                        <a:latin typeface="Calibri" panose="020F0502020204030204"/>
                        <a:ea typeface="宋体" panose="02010600030101010101" pitchFamily="2" charset="-122"/>
                        <a:cs typeface="Times New Roman" panose="02020603050405020304"/>
                      </a:endParaRPr>
                    </a:p>
                  </a:txBody>
                  <a:tcPr marL="68580" marR="68580" marT="0" marB="0"/>
                </a:tc>
              </a:tr>
              <a:tr h="287111">
                <a:tc>
                  <a:txBody>
                    <a:bodyPr/>
                    <a:lstStyle/>
                    <a:p>
                      <a:pPr indent="266700" algn="ctr">
                        <a:spcAft>
                          <a:spcPts val="0"/>
                        </a:spcAft>
                      </a:pPr>
                      <a:r>
                        <a:rPr lang="en-US" sz="1400" kern="100">
                          <a:effectLst/>
                        </a:rPr>
                        <a:t>&lt; </a:t>
                      </a:r>
                      <a:endParaRPr lang="zh-CN" sz="14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indent="266700" algn="ctr">
                        <a:spcAft>
                          <a:spcPts val="0"/>
                        </a:spcAft>
                      </a:pPr>
                      <a:r>
                        <a:rPr lang="zh-CN" sz="1400" kern="100">
                          <a:effectLst/>
                        </a:rPr>
                        <a:t>小于号</a:t>
                      </a:r>
                      <a:endParaRPr lang="zh-CN" sz="14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indent="266700" algn="ctr">
                        <a:spcAft>
                          <a:spcPts val="0"/>
                        </a:spcAft>
                      </a:pPr>
                      <a:r>
                        <a:rPr lang="en-US" sz="1400" kern="100">
                          <a:effectLst/>
                        </a:rPr>
                        <a:t>&amp;lt;</a:t>
                      </a:r>
                      <a:endParaRPr lang="zh-CN" sz="1400" kern="100">
                        <a:effectLst/>
                        <a:latin typeface="Calibri" panose="020F0502020204030204"/>
                        <a:ea typeface="宋体" panose="02010600030101010101" pitchFamily="2" charset="-122"/>
                        <a:cs typeface="Times New Roman" panose="02020603050405020304"/>
                      </a:endParaRPr>
                    </a:p>
                  </a:txBody>
                  <a:tcPr marL="68580" marR="68580" marT="0" marB="0"/>
                </a:tc>
              </a:tr>
              <a:tr h="287111">
                <a:tc>
                  <a:txBody>
                    <a:bodyPr/>
                    <a:lstStyle/>
                    <a:p>
                      <a:pPr indent="266700" algn="ctr">
                        <a:spcAft>
                          <a:spcPts val="0"/>
                        </a:spcAft>
                      </a:pPr>
                      <a:r>
                        <a:rPr lang="en-US" sz="1400" kern="100">
                          <a:effectLst/>
                        </a:rPr>
                        <a:t>&gt; </a:t>
                      </a:r>
                      <a:endParaRPr lang="zh-CN" sz="14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indent="266700" algn="ctr">
                        <a:spcAft>
                          <a:spcPts val="0"/>
                        </a:spcAft>
                      </a:pPr>
                      <a:r>
                        <a:rPr lang="zh-CN" sz="1400" kern="100">
                          <a:effectLst/>
                        </a:rPr>
                        <a:t>大于号</a:t>
                      </a:r>
                      <a:endParaRPr lang="zh-CN" sz="14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indent="266700" algn="ctr">
                        <a:spcAft>
                          <a:spcPts val="0"/>
                        </a:spcAft>
                      </a:pPr>
                      <a:r>
                        <a:rPr lang="en-US" sz="1400" kern="100">
                          <a:effectLst/>
                        </a:rPr>
                        <a:t>&amp;gt;</a:t>
                      </a:r>
                      <a:endParaRPr lang="zh-CN" sz="1400" kern="100">
                        <a:effectLst/>
                        <a:latin typeface="Calibri" panose="020F0502020204030204"/>
                        <a:ea typeface="宋体" panose="02010600030101010101" pitchFamily="2" charset="-122"/>
                        <a:cs typeface="Times New Roman" panose="02020603050405020304"/>
                      </a:endParaRPr>
                    </a:p>
                  </a:txBody>
                  <a:tcPr marL="68580" marR="68580" marT="0" marB="0"/>
                </a:tc>
              </a:tr>
              <a:tr h="287111">
                <a:tc>
                  <a:txBody>
                    <a:bodyPr/>
                    <a:lstStyle/>
                    <a:p>
                      <a:pPr indent="266700" algn="ctr">
                        <a:spcAft>
                          <a:spcPts val="0"/>
                        </a:spcAft>
                      </a:pPr>
                      <a:r>
                        <a:rPr lang="en-US" sz="1400" kern="100">
                          <a:effectLst/>
                        </a:rPr>
                        <a:t>&amp;</a:t>
                      </a:r>
                      <a:endParaRPr lang="zh-CN" sz="14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indent="266700" algn="ctr">
                        <a:spcAft>
                          <a:spcPts val="0"/>
                        </a:spcAft>
                      </a:pPr>
                      <a:r>
                        <a:rPr lang="zh-CN" sz="1400" kern="100">
                          <a:effectLst/>
                        </a:rPr>
                        <a:t>和号</a:t>
                      </a:r>
                      <a:endParaRPr lang="zh-CN" sz="14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indent="266700" algn="ctr">
                        <a:spcAft>
                          <a:spcPts val="0"/>
                        </a:spcAft>
                      </a:pPr>
                      <a:r>
                        <a:rPr lang="en-US" sz="1400" kern="100">
                          <a:effectLst/>
                        </a:rPr>
                        <a:t>&amp;amp;</a:t>
                      </a:r>
                      <a:endParaRPr lang="zh-CN" sz="1400" kern="100">
                        <a:effectLst/>
                        <a:latin typeface="Calibri" panose="020F0502020204030204"/>
                        <a:ea typeface="宋体" panose="02010600030101010101" pitchFamily="2" charset="-122"/>
                        <a:cs typeface="Times New Roman" panose="02020603050405020304"/>
                      </a:endParaRPr>
                    </a:p>
                  </a:txBody>
                  <a:tcPr marL="68580" marR="68580" marT="0" marB="0"/>
                </a:tc>
              </a:tr>
              <a:tr h="287111">
                <a:tc>
                  <a:txBody>
                    <a:bodyPr/>
                    <a:lstStyle/>
                    <a:p>
                      <a:pPr indent="266700" algn="ctr">
                        <a:spcAft>
                          <a:spcPts val="0"/>
                        </a:spcAft>
                      </a:pPr>
                      <a:r>
                        <a:rPr lang="zh-CN" sz="1400" kern="100">
                          <a:effectLst/>
                        </a:rPr>
                        <a:t>￥</a:t>
                      </a:r>
                      <a:endParaRPr lang="zh-CN" sz="14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indent="266700" algn="ctr">
                        <a:spcAft>
                          <a:spcPts val="0"/>
                        </a:spcAft>
                      </a:pPr>
                      <a:r>
                        <a:rPr lang="zh-CN" sz="1400" kern="100">
                          <a:effectLst/>
                        </a:rPr>
                        <a:t>人民币</a:t>
                      </a:r>
                      <a:endParaRPr lang="zh-CN" sz="14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indent="266700" algn="ctr">
                        <a:spcAft>
                          <a:spcPts val="0"/>
                        </a:spcAft>
                      </a:pPr>
                      <a:r>
                        <a:rPr lang="en-US" sz="1400" kern="100">
                          <a:effectLst/>
                        </a:rPr>
                        <a:t>&amp;yen;</a:t>
                      </a:r>
                      <a:endParaRPr lang="zh-CN" sz="1400" kern="100">
                        <a:effectLst/>
                        <a:latin typeface="Calibri" panose="020F0502020204030204"/>
                        <a:ea typeface="宋体" panose="02010600030101010101" pitchFamily="2" charset="-122"/>
                        <a:cs typeface="Times New Roman" panose="02020603050405020304"/>
                      </a:endParaRPr>
                    </a:p>
                  </a:txBody>
                  <a:tcPr marL="68580" marR="68580" marT="0" marB="0"/>
                </a:tc>
              </a:tr>
              <a:tr h="287111">
                <a:tc>
                  <a:txBody>
                    <a:bodyPr/>
                    <a:lstStyle/>
                    <a:p>
                      <a:pPr indent="266700" algn="ctr">
                        <a:spcAft>
                          <a:spcPts val="0"/>
                        </a:spcAft>
                      </a:pPr>
                      <a:r>
                        <a:rPr lang="en-US" sz="1400" kern="100">
                          <a:effectLst/>
                        </a:rPr>
                        <a:t>©</a:t>
                      </a:r>
                      <a:endParaRPr lang="zh-CN" sz="14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indent="266700" algn="ctr">
                        <a:spcAft>
                          <a:spcPts val="0"/>
                        </a:spcAft>
                      </a:pPr>
                      <a:r>
                        <a:rPr lang="zh-CN" sz="1400" kern="100">
                          <a:effectLst/>
                        </a:rPr>
                        <a:t>版权</a:t>
                      </a:r>
                      <a:endParaRPr lang="zh-CN" sz="14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indent="266700" algn="ctr">
                        <a:spcAft>
                          <a:spcPts val="0"/>
                        </a:spcAft>
                      </a:pPr>
                      <a:endParaRPr lang="zh-CN" sz="1400" kern="100">
                        <a:effectLst/>
                        <a:latin typeface="Calibri" panose="020F0502020204030204"/>
                        <a:ea typeface="宋体" panose="02010600030101010101" pitchFamily="2" charset="-122"/>
                        <a:cs typeface="Times New Roman" panose="02020603050405020304"/>
                      </a:endParaRPr>
                    </a:p>
                  </a:txBody>
                  <a:tcPr marL="68580" marR="68580" marT="0" marB="0"/>
                </a:tc>
              </a:tr>
              <a:tr h="287111">
                <a:tc>
                  <a:txBody>
                    <a:bodyPr/>
                    <a:lstStyle/>
                    <a:p>
                      <a:pPr indent="266700" algn="ctr">
                        <a:spcAft>
                          <a:spcPts val="0"/>
                        </a:spcAft>
                      </a:pPr>
                      <a:r>
                        <a:rPr lang="en-US" sz="1400" kern="100">
                          <a:effectLst/>
                        </a:rPr>
                        <a:t>®</a:t>
                      </a:r>
                      <a:endParaRPr lang="zh-CN" sz="14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indent="266700" algn="ctr">
                        <a:spcAft>
                          <a:spcPts val="0"/>
                        </a:spcAft>
                      </a:pPr>
                      <a:r>
                        <a:rPr lang="zh-CN" sz="1400" kern="100">
                          <a:effectLst/>
                        </a:rPr>
                        <a:t>注册商标</a:t>
                      </a:r>
                      <a:endParaRPr lang="zh-CN" sz="14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indent="266700" algn="ctr">
                        <a:spcAft>
                          <a:spcPts val="0"/>
                        </a:spcAft>
                      </a:pPr>
                      <a:r>
                        <a:rPr lang="en-US" sz="1400" kern="100">
                          <a:effectLst/>
                        </a:rPr>
                        <a:t>&amp;reg;</a:t>
                      </a:r>
                      <a:endParaRPr lang="zh-CN" sz="1400" kern="100">
                        <a:effectLst/>
                        <a:latin typeface="Calibri" panose="020F0502020204030204"/>
                        <a:ea typeface="宋体" panose="02010600030101010101" pitchFamily="2" charset="-122"/>
                        <a:cs typeface="Times New Roman" panose="02020603050405020304"/>
                      </a:endParaRPr>
                    </a:p>
                  </a:txBody>
                  <a:tcPr marL="68580" marR="68580" marT="0" marB="0"/>
                </a:tc>
              </a:tr>
              <a:tr h="287111">
                <a:tc>
                  <a:txBody>
                    <a:bodyPr/>
                    <a:lstStyle/>
                    <a:p>
                      <a:pPr indent="266700" algn="ctr">
                        <a:spcAft>
                          <a:spcPts val="0"/>
                        </a:spcAft>
                      </a:pPr>
                      <a:r>
                        <a:rPr lang="en-US" sz="1400" kern="100">
                          <a:effectLst/>
                        </a:rPr>
                        <a:t>°</a:t>
                      </a:r>
                      <a:endParaRPr lang="zh-CN" sz="14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indent="266700" algn="ctr">
                        <a:spcAft>
                          <a:spcPts val="0"/>
                        </a:spcAft>
                      </a:pPr>
                      <a:r>
                        <a:rPr lang="zh-CN" sz="1400" kern="100">
                          <a:effectLst/>
                        </a:rPr>
                        <a:t>摄氏度</a:t>
                      </a:r>
                      <a:endParaRPr lang="zh-CN" sz="14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indent="266700" algn="ctr">
                        <a:spcAft>
                          <a:spcPts val="0"/>
                        </a:spcAft>
                      </a:pPr>
                      <a:r>
                        <a:rPr lang="en-US" sz="1400" kern="100">
                          <a:effectLst/>
                        </a:rPr>
                        <a:t>&amp;deg;</a:t>
                      </a:r>
                      <a:endParaRPr lang="zh-CN" sz="1400" kern="100">
                        <a:effectLst/>
                        <a:latin typeface="Calibri" panose="020F0502020204030204"/>
                        <a:ea typeface="宋体" panose="02010600030101010101" pitchFamily="2" charset="-122"/>
                        <a:cs typeface="Times New Roman" panose="02020603050405020304"/>
                      </a:endParaRPr>
                    </a:p>
                  </a:txBody>
                  <a:tcPr marL="68580" marR="68580" marT="0" marB="0"/>
                </a:tc>
              </a:tr>
              <a:tr h="287111">
                <a:tc>
                  <a:txBody>
                    <a:bodyPr/>
                    <a:lstStyle/>
                    <a:p>
                      <a:pPr indent="266700" algn="ctr">
                        <a:spcAft>
                          <a:spcPts val="0"/>
                        </a:spcAft>
                      </a:pPr>
                      <a:r>
                        <a:rPr lang="en-US" sz="1400" kern="100">
                          <a:effectLst/>
                        </a:rPr>
                        <a:t>±</a:t>
                      </a:r>
                      <a:endParaRPr lang="zh-CN" sz="14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indent="266700" algn="ctr">
                        <a:spcAft>
                          <a:spcPts val="0"/>
                        </a:spcAft>
                      </a:pPr>
                      <a:r>
                        <a:rPr lang="zh-CN" sz="1400" kern="100">
                          <a:effectLst/>
                        </a:rPr>
                        <a:t>正负号</a:t>
                      </a:r>
                      <a:endParaRPr lang="zh-CN" sz="14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indent="266700" algn="ctr">
                        <a:spcAft>
                          <a:spcPts val="0"/>
                        </a:spcAft>
                      </a:pPr>
                      <a:r>
                        <a:rPr lang="en-US" sz="1400" kern="100">
                          <a:effectLst/>
                        </a:rPr>
                        <a:t>&amp;plusmn;</a:t>
                      </a:r>
                      <a:endParaRPr lang="zh-CN" sz="1400" kern="100">
                        <a:effectLst/>
                        <a:latin typeface="Calibri" panose="020F0502020204030204"/>
                        <a:ea typeface="宋体" panose="02010600030101010101" pitchFamily="2" charset="-122"/>
                        <a:cs typeface="Times New Roman" panose="02020603050405020304"/>
                      </a:endParaRPr>
                    </a:p>
                  </a:txBody>
                  <a:tcPr marL="68580" marR="68580" marT="0" marB="0"/>
                </a:tc>
              </a:tr>
              <a:tr h="287111">
                <a:tc>
                  <a:txBody>
                    <a:bodyPr/>
                    <a:lstStyle/>
                    <a:p>
                      <a:pPr indent="266700" algn="ctr">
                        <a:spcAft>
                          <a:spcPts val="0"/>
                        </a:spcAft>
                      </a:pPr>
                      <a:r>
                        <a:rPr lang="en-US" sz="1400" kern="100">
                          <a:effectLst/>
                        </a:rPr>
                        <a:t>×</a:t>
                      </a:r>
                      <a:endParaRPr lang="zh-CN" sz="14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indent="266700" algn="ctr">
                        <a:spcAft>
                          <a:spcPts val="0"/>
                        </a:spcAft>
                      </a:pPr>
                      <a:r>
                        <a:rPr lang="zh-CN" sz="1400" kern="100">
                          <a:effectLst/>
                        </a:rPr>
                        <a:t>乘号</a:t>
                      </a:r>
                      <a:endParaRPr lang="zh-CN" sz="14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indent="266700" algn="ctr">
                        <a:spcAft>
                          <a:spcPts val="0"/>
                        </a:spcAft>
                      </a:pPr>
                      <a:r>
                        <a:rPr lang="en-US" sz="1400" kern="100">
                          <a:effectLst/>
                        </a:rPr>
                        <a:t>&amp;times;</a:t>
                      </a:r>
                      <a:endParaRPr lang="zh-CN" sz="1400" kern="100">
                        <a:effectLst/>
                        <a:latin typeface="Calibri" panose="020F0502020204030204"/>
                        <a:ea typeface="宋体" panose="02010600030101010101" pitchFamily="2" charset="-122"/>
                        <a:cs typeface="Times New Roman" panose="02020603050405020304"/>
                      </a:endParaRPr>
                    </a:p>
                  </a:txBody>
                  <a:tcPr marL="68580" marR="68580" marT="0" marB="0"/>
                </a:tc>
              </a:tr>
              <a:tr h="287111">
                <a:tc>
                  <a:txBody>
                    <a:bodyPr/>
                    <a:lstStyle/>
                    <a:p>
                      <a:pPr indent="266700" algn="ctr">
                        <a:spcAft>
                          <a:spcPts val="0"/>
                        </a:spcAft>
                      </a:pPr>
                      <a:r>
                        <a:rPr lang="en-US" sz="1400" kern="100">
                          <a:effectLst/>
                        </a:rPr>
                        <a:t>÷</a:t>
                      </a:r>
                      <a:endParaRPr lang="zh-CN" sz="14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indent="266700" algn="ctr">
                        <a:spcAft>
                          <a:spcPts val="0"/>
                        </a:spcAft>
                      </a:pPr>
                      <a:r>
                        <a:rPr lang="zh-CN" sz="1400" kern="100">
                          <a:effectLst/>
                        </a:rPr>
                        <a:t>除号</a:t>
                      </a:r>
                      <a:endParaRPr lang="zh-CN" sz="14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indent="266700" algn="ctr">
                        <a:spcAft>
                          <a:spcPts val="0"/>
                        </a:spcAft>
                      </a:pPr>
                      <a:r>
                        <a:rPr lang="en-US" sz="1400" kern="100">
                          <a:effectLst/>
                        </a:rPr>
                        <a:t>&amp;divide;</a:t>
                      </a:r>
                      <a:endParaRPr lang="zh-CN" sz="1400" kern="100">
                        <a:effectLst/>
                        <a:latin typeface="Calibri" panose="020F0502020204030204"/>
                        <a:ea typeface="宋体" panose="02010600030101010101" pitchFamily="2" charset="-122"/>
                        <a:cs typeface="Times New Roman" panose="02020603050405020304"/>
                      </a:endParaRPr>
                    </a:p>
                  </a:txBody>
                  <a:tcPr marL="68580" marR="68580" marT="0" marB="0"/>
                </a:tc>
              </a:tr>
              <a:tr h="287111">
                <a:tc>
                  <a:txBody>
                    <a:bodyPr/>
                    <a:lstStyle/>
                    <a:p>
                      <a:pPr indent="266700" algn="ctr">
                        <a:spcAft>
                          <a:spcPts val="0"/>
                        </a:spcAft>
                      </a:pPr>
                      <a:r>
                        <a:rPr lang="en-US" sz="1400" kern="100">
                          <a:effectLst/>
                        </a:rPr>
                        <a:t>²</a:t>
                      </a:r>
                      <a:endParaRPr lang="zh-CN" sz="14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indent="266700" algn="ctr">
                        <a:spcAft>
                          <a:spcPts val="0"/>
                        </a:spcAft>
                      </a:pPr>
                      <a:r>
                        <a:rPr lang="zh-CN" sz="1400" kern="100">
                          <a:effectLst/>
                        </a:rPr>
                        <a:t>平方</a:t>
                      </a:r>
                      <a:r>
                        <a:rPr lang="en-US" sz="1400" kern="100">
                          <a:effectLst/>
                        </a:rPr>
                        <a:t>2</a:t>
                      </a:r>
                      <a:r>
                        <a:rPr lang="zh-CN" sz="1400" kern="100">
                          <a:effectLst/>
                        </a:rPr>
                        <a:t>（上标</a:t>
                      </a:r>
                      <a:r>
                        <a:rPr lang="en-US" sz="1400" kern="100">
                          <a:effectLst/>
                        </a:rPr>
                        <a:t>2</a:t>
                      </a:r>
                      <a:r>
                        <a:rPr lang="zh-CN" sz="1400" kern="100">
                          <a:effectLst/>
                        </a:rPr>
                        <a:t>）</a:t>
                      </a:r>
                      <a:endParaRPr lang="zh-CN" sz="14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indent="266700" algn="ctr">
                        <a:spcAft>
                          <a:spcPts val="0"/>
                        </a:spcAft>
                      </a:pPr>
                      <a:r>
                        <a:rPr lang="en-US" sz="1400" kern="100">
                          <a:effectLst/>
                        </a:rPr>
                        <a:t>&amp;sup2;</a:t>
                      </a:r>
                      <a:endParaRPr lang="zh-CN" sz="1400" kern="100">
                        <a:effectLst/>
                        <a:latin typeface="Calibri" panose="020F0502020204030204"/>
                        <a:ea typeface="宋体" panose="02010600030101010101" pitchFamily="2" charset="-122"/>
                        <a:cs typeface="Times New Roman" panose="02020603050405020304"/>
                      </a:endParaRPr>
                    </a:p>
                  </a:txBody>
                  <a:tcPr marL="68580" marR="68580" marT="0" marB="0"/>
                </a:tc>
              </a:tr>
              <a:tr h="287111">
                <a:tc>
                  <a:txBody>
                    <a:bodyPr/>
                    <a:lstStyle/>
                    <a:p>
                      <a:pPr indent="266700" algn="ctr">
                        <a:spcAft>
                          <a:spcPts val="0"/>
                        </a:spcAft>
                      </a:pPr>
                      <a:r>
                        <a:rPr lang="en-US" sz="1400" kern="100">
                          <a:effectLst/>
                        </a:rPr>
                        <a:t>³</a:t>
                      </a:r>
                      <a:endParaRPr lang="zh-CN" sz="14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indent="266700" algn="ctr">
                        <a:spcAft>
                          <a:spcPts val="0"/>
                        </a:spcAft>
                      </a:pPr>
                      <a:r>
                        <a:rPr lang="zh-CN" sz="1400" kern="100">
                          <a:effectLst/>
                        </a:rPr>
                        <a:t>立方</a:t>
                      </a:r>
                      <a:r>
                        <a:rPr lang="en-US" sz="1400" kern="100">
                          <a:effectLst/>
                        </a:rPr>
                        <a:t>3</a:t>
                      </a:r>
                      <a:r>
                        <a:rPr lang="zh-CN" sz="1400" kern="100">
                          <a:effectLst/>
                        </a:rPr>
                        <a:t>（上标</a:t>
                      </a:r>
                      <a:r>
                        <a:rPr lang="en-US" sz="1400" kern="100">
                          <a:effectLst/>
                        </a:rPr>
                        <a:t>3</a:t>
                      </a:r>
                      <a:r>
                        <a:rPr lang="zh-CN" sz="1400" kern="100">
                          <a:effectLst/>
                        </a:rPr>
                        <a:t>）</a:t>
                      </a:r>
                      <a:endParaRPr lang="zh-CN" sz="14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indent="266700" algn="ctr">
                        <a:spcAft>
                          <a:spcPts val="0"/>
                        </a:spcAft>
                      </a:pPr>
                      <a:r>
                        <a:rPr lang="en-US" sz="1400" kern="100" dirty="0">
                          <a:effectLst/>
                        </a:rPr>
                        <a:t>&amp;sup3;</a:t>
                      </a:r>
                      <a:endParaRPr lang="zh-CN" sz="1400" kern="100" dirty="0">
                        <a:effectLst/>
                        <a:latin typeface="Calibri" panose="020F0502020204030204"/>
                        <a:ea typeface="宋体" panose="02010600030101010101" pitchFamily="2" charset="-122"/>
                        <a:cs typeface="Times New Roman" panose="02020603050405020304"/>
                      </a:endParaRPr>
                    </a:p>
                  </a:txBody>
                  <a:tcPr marL="68580" marR="68580" marT="0" marB="0"/>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40963"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2.5  </a:t>
            </a:r>
            <a:r>
              <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图像标签</a:t>
            </a:r>
            <a:endPar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0964" name="Rectangle 10"/>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40965" name="Rectangle 1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15" name="Text Box 6"/>
          <p:cNvSpPr txBox="1">
            <a:spLocks noChangeArrowheads="1"/>
          </p:cNvSpPr>
          <p:nvPr/>
        </p:nvSpPr>
        <p:spPr bwMode="auto">
          <a:xfrm>
            <a:off x="2703513" y="2271713"/>
            <a:ext cx="5432425" cy="1422400"/>
          </a:xfrm>
          <a:prstGeom prst="rect">
            <a:avLst/>
          </a:prstGeom>
          <a:noFill/>
          <a:ln w="12700">
            <a:solidFill>
              <a:schemeClr val="bg1">
                <a:lumMod val="85000"/>
              </a:schemeClr>
            </a:solidFill>
            <a:prstDash val="solid"/>
            <a:miter lim="800000"/>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浏览网页时我们常常会被网页中的图像所吸引，巧妙的在网页中穿插图像可以让网页内容变得更加丰富多彩。</a:t>
            </a:r>
            <a:endParaRPr kumimoji="0" lang="zh-CN" altLang="en-US" sz="11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6" name="矩形 15"/>
          <p:cNvSpPr/>
          <p:nvPr/>
        </p:nvSpPr>
        <p:spPr bwMode="auto">
          <a:xfrm>
            <a:off x="22578" y="4950164"/>
            <a:ext cx="9144000" cy="1163459"/>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 name="矩形 20"/>
          <p:cNvSpPr/>
          <p:nvPr/>
        </p:nvSpPr>
        <p:spPr>
          <a:xfrm>
            <a:off x="1027113" y="5281613"/>
            <a:ext cx="8332787" cy="554037"/>
          </a:xfrm>
          <a:prstGeom prst="rect">
            <a:avLst/>
          </a:prstGeom>
          <a:noFill/>
          <a:ln w="9525">
            <a:noFill/>
          </a:ln>
        </p:spPr>
        <p:txBody>
          <a:bodyPr>
            <a:spAutoFit/>
          </a:bodyPr>
          <a:p>
            <a:pPr>
              <a:lnSpc>
                <a:spcPct val="150000"/>
              </a:lnSpc>
            </a:pPr>
            <a:r>
              <a:rPr lang="zh-CN" altLang="en-US" sz="2000" b="1" dirty="0">
                <a:latin typeface="微软雅黑" panose="020B0503020204020204" pitchFamily="34" charset="-122"/>
                <a:ea typeface="微软雅黑" panose="020B0503020204020204" pitchFamily="34" charset="-122"/>
              </a:rPr>
              <a:t>本节将为大家介绍几种常用的图像格式以及在网页中插入图像的技巧。</a:t>
            </a:r>
            <a:endParaRPr lang="zh-CN" altLang="en-US" sz="2000" b="1" dirty="0">
              <a:latin typeface="微软雅黑" panose="020B0503020204020204" pitchFamily="34" charset="-122"/>
              <a:ea typeface="微软雅黑" panose="020B0503020204020204" pitchFamily="34" charset="-122"/>
            </a:endParaRPr>
          </a:p>
        </p:txBody>
      </p:sp>
      <p:pic>
        <p:nvPicPr>
          <p:cNvPr id="22" name="Picture 7" descr="总结小人"/>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6771" y="448469"/>
            <a:ext cx="3649663" cy="5924549"/>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22"/>
                                        </p:tgtEl>
                                      </p:cBhvr>
                                    </p:animEffect>
                                    <p:animScale>
                                      <p:cBhvr>
                                        <p:cTn id="7" dur="250" autoRev="1" fill="hold"/>
                                        <p:tgtEl>
                                          <p:spTgt spid="22"/>
                                        </p:tgtEl>
                                      </p:cBhvr>
                                      <p:by x="105000" y="105000"/>
                                    </p:animScale>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Rectangle 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41987"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2.5  </a:t>
            </a:r>
            <a:r>
              <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图像标签</a:t>
            </a:r>
            <a:endPar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1988" name="Rectangle 10"/>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41989" name="Rectangle 1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grpSp>
        <p:nvGrpSpPr>
          <p:cNvPr id="41990" name="组合 2"/>
          <p:cNvGrpSpPr/>
          <p:nvPr/>
        </p:nvGrpSpPr>
        <p:grpSpPr>
          <a:xfrm>
            <a:off x="0" y="969963"/>
            <a:ext cx="9144000" cy="1028700"/>
            <a:chOff x="0" y="969484"/>
            <a:chExt cx="9144000" cy="1029179"/>
          </a:xfrm>
        </p:grpSpPr>
        <p:sp>
          <p:nvSpPr>
            <p:cNvPr id="11" name="矩形 10"/>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42023"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13" name="矩形 12"/>
            <p:cNvSpPr/>
            <p:nvPr/>
          </p:nvSpPr>
          <p:spPr>
            <a:xfrm>
              <a:off x="1755775" y="1142602"/>
              <a:ext cx="3408363"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2.5.1   </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常见图像格式</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grpSp>
        <p:nvGrpSpPr>
          <p:cNvPr id="14" name="组合 13"/>
          <p:cNvGrpSpPr/>
          <p:nvPr/>
        </p:nvGrpSpPr>
        <p:grpSpPr>
          <a:xfrm>
            <a:off x="1409700" y="2001838"/>
            <a:ext cx="1497013" cy="1273175"/>
            <a:chOff x="1132087" y="2344738"/>
            <a:chExt cx="1496813" cy="1272776"/>
          </a:xfrm>
        </p:grpSpPr>
        <p:sp>
          <p:nvSpPr>
            <p:cNvPr id="17" name="任意多边形 16"/>
            <p:cNvSpPr/>
            <p:nvPr/>
          </p:nvSpPr>
          <p:spPr>
            <a:xfrm>
              <a:off x="1132087" y="2344738"/>
              <a:ext cx="1272776" cy="1272776"/>
            </a:xfrm>
            <a:custGeom>
              <a:avLst/>
              <a:gdLst>
                <a:gd name="connsiteX0" fmla="*/ 0 w 4060031"/>
                <a:gd name="connsiteY0" fmla="*/ 2030016 h 4060031"/>
                <a:gd name="connsiteX1" fmla="*/ 2030016 w 4060031"/>
                <a:gd name="connsiteY1" fmla="*/ 0 h 4060031"/>
                <a:gd name="connsiteX2" fmla="*/ 4060032 w 4060031"/>
                <a:gd name="connsiteY2" fmla="*/ 2030016 h 4060031"/>
                <a:gd name="connsiteX3" fmla="*/ 2030016 w 4060031"/>
                <a:gd name="connsiteY3" fmla="*/ 4060032 h 4060031"/>
                <a:gd name="connsiteX4" fmla="*/ 0 w 4060031"/>
                <a:gd name="connsiteY4" fmla="*/ 2030016 h 406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0031" h="4060031">
                  <a:moveTo>
                    <a:pt x="0" y="2030016"/>
                  </a:moveTo>
                  <a:cubicBezTo>
                    <a:pt x="0" y="908869"/>
                    <a:pt x="908869" y="0"/>
                    <a:pt x="2030016" y="0"/>
                  </a:cubicBezTo>
                  <a:cubicBezTo>
                    <a:pt x="3151163" y="0"/>
                    <a:pt x="4060032" y="908869"/>
                    <a:pt x="4060032" y="2030016"/>
                  </a:cubicBezTo>
                  <a:cubicBezTo>
                    <a:pt x="4060032" y="3151163"/>
                    <a:pt x="3151163" y="4060032"/>
                    <a:pt x="2030016" y="4060032"/>
                  </a:cubicBezTo>
                  <a:cubicBezTo>
                    <a:pt x="908869" y="4060032"/>
                    <a:pt x="0" y="3151163"/>
                    <a:pt x="0" y="2030016"/>
                  </a:cubicBezTo>
                  <a:close/>
                </a:path>
              </a:pathLst>
            </a:custGeom>
            <a:solidFill>
              <a:schemeClr val="accent4">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677128" tIns="677128" rIns="677128" bIns="677128" spcCol="1270" anchor="ctr"/>
            <a:lstStyle/>
            <a:p>
              <a:pPr marL="0" marR="0" lvl="0" indent="0" algn="ctr" defTabSz="2889250" rtl="0" eaLnBrk="0" fontAlgn="base" latinLnBrk="0" hangingPunct="0">
                <a:lnSpc>
                  <a:spcPct val="90000"/>
                </a:lnSpc>
                <a:spcBef>
                  <a:spcPct val="0"/>
                </a:spcBef>
                <a:spcAft>
                  <a:spcPct val="35000"/>
                </a:spcAft>
                <a:buClrTx/>
                <a:buSzTx/>
                <a:buFontTx/>
                <a:buNone/>
                <a:defRPr/>
              </a:pPr>
              <a:endParaRPr kumimoji="0" lang="zh-CN" altLang="en-US" sz="2800" b="0" i="0" u="none" strike="noStrike" kern="1200" cap="none" spc="0" normalizeH="0" baseline="0" noProof="0" dirty="0">
                <a:ln>
                  <a:noFill/>
                </a:ln>
                <a:solidFill>
                  <a:schemeClr val="lt1"/>
                </a:solidFill>
                <a:effectLst/>
                <a:uLnTx/>
                <a:uFillTx/>
                <a:latin typeface="+mn-lt"/>
                <a:ea typeface="+mn-ea"/>
                <a:cs typeface="+mn-cs"/>
              </a:endParaRPr>
            </a:p>
          </p:txBody>
        </p:sp>
        <p:sp>
          <p:nvSpPr>
            <p:cNvPr id="42019" name="TextBox 16"/>
            <p:cNvSpPr txBox="1"/>
            <p:nvPr/>
          </p:nvSpPr>
          <p:spPr>
            <a:xfrm>
              <a:off x="1296293" y="2652583"/>
              <a:ext cx="1332607" cy="646331"/>
            </a:xfrm>
            <a:prstGeom prst="rect">
              <a:avLst/>
            </a:prstGeom>
            <a:noFill/>
            <a:ln w="9525">
              <a:noFill/>
            </a:ln>
          </p:spPr>
          <p:txBody>
            <a:bodyPr>
              <a:spAutoFit/>
            </a:bodyPr>
            <a:p>
              <a:r>
                <a:rPr lang="en-US" altLang="zh-CN" sz="3600" b="1" dirty="0">
                  <a:solidFill>
                    <a:schemeClr val="bg1"/>
                  </a:solidFill>
                  <a:latin typeface="Arial" panose="020B0604020202020204" pitchFamily="34" charset="0"/>
                </a:rPr>
                <a:t>GIF</a:t>
              </a:r>
              <a:endParaRPr lang="zh-CN" altLang="en-US" sz="3600" b="1" dirty="0">
                <a:solidFill>
                  <a:schemeClr val="bg1"/>
                </a:solidFill>
                <a:latin typeface="Arial" panose="020B0604020202020204" pitchFamily="34" charset="0"/>
              </a:endParaRPr>
            </a:p>
          </p:txBody>
        </p:sp>
      </p:grpSp>
      <p:grpSp>
        <p:nvGrpSpPr>
          <p:cNvPr id="19" name="组合 18"/>
          <p:cNvGrpSpPr/>
          <p:nvPr/>
        </p:nvGrpSpPr>
        <p:grpSpPr>
          <a:xfrm>
            <a:off x="3933825" y="1985963"/>
            <a:ext cx="1403350" cy="1273175"/>
            <a:chOff x="2751931" y="2328664"/>
            <a:chExt cx="1404339" cy="1272776"/>
          </a:xfrm>
        </p:grpSpPr>
        <p:sp>
          <p:nvSpPr>
            <p:cNvPr id="20" name="任意多边形 19"/>
            <p:cNvSpPr/>
            <p:nvPr/>
          </p:nvSpPr>
          <p:spPr>
            <a:xfrm>
              <a:off x="2751931" y="2328664"/>
              <a:ext cx="1272776" cy="1272776"/>
            </a:xfrm>
            <a:custGeom>
              <a:avLst/>
              <a:gdLst>
                <a:gd name="connsiteX0" fmla="*/ 0 w 4060031"/>
                <a:gd name="connsiteY0" fmla="*/ 2030016 h 4060031"/>
                <a:gd name="connsiteX1" fmla="*/ 2030016 w 4060031"/>
                <a:gd name="connsiteY1" fmla="*/ 0 h 4060031"/>
                <a:gd name="connsiteX2" fmla="*/ 4060032 w 4060031"/>
                <a:gd name="connsiteY2" fmla="*/ 2030016 h 4060031"/>
                <a:gd name="connsiteX3" fmla="*/ 2030016 w 4060031"/>
                <a:gd name="connsiteY3" fmla="*/ 4060032 h 4060031"/>
                <a:gd name="connsiteX4" fmla="*/ 0 w 4060031"/>
                <a:gd name="connsiteY4" fmla="*/ 2030016 h 406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0031" h="4060031">
                  <a:moveTo>
                    <a:pt x="0" y="2030016"/>
                  </a:moveTo>
                  <a:cubicBezTo>
                    <a:pt x="0" y="908869"/>
                    <a:pt x="908869" y="0"/>
                    <a:pt x="2030016" y="0"/>
                  </a:cubicBezTo>
                  <a:cubicBezTo>
                    <a:pt x="3151163" y="0"/>
                    <a:pt x="4060032" y="908869"/>
                    <a:pt x="4060032" y="2030016"/>
                  </a:cubicBezTo>
                  <a:cubicBezTo>
                    <a:pt x="4060032" y="3151163"/>
                    <a:pt x="3151163" y="4060032"/>
                    <a:pt x="2030016" y="4060032"/>
                  </a:cubicBezTo>
                  <a:cubicBezTo>
                    <a:pt x="908869" y="4060032"/>
                    <a:pt x="0" y="3151163"/>
                    <a:pt x="0" y="2030016"/>
                  </a:cubicBezTo>
                  <a:close/>
                </a:path>
              </a:pathLst>
            </a:custGeom>
            <a:solidFill>
              <a:schemeClr val="accent1">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677128" tIns="677128" rIns="677128" bIns="677128" spcCol="1270" anchor="ctr"/>
            <a:lstStyle/>
            <a:p>
              <a:pPr marL="0" marR="0" lvl="0" indent="0" algn="ctr" defTabSz="2889250" rtl="0" eaLnBrk="0" fontAlgn="base" latinLnBrk="0" hangingPunct="0">
                <a:lnSpc>
                  <a:spcPct val="90000"/>
                </a:lnSpc>
                <a:spcBef>
                  <a:spcPct val="0"/>
                </a:spcBef>
                <a:spcAft>
                  <a:spcPct val="35000"/>
                </a:spcAft>
                <a:buClrTx/>
                <a:buSzTx/>
                <a:buFontTx/>
                <a:buNone/>
                <a:defRPr/>
              </a:pPr>
              <a:endParaRPr kumimoji="0" lang="zh-CN" altLang="en-US" sz="6500" b="0" i="0" u="none" strike="noStrike" kern="1200" cap="none" spc="0" normalizeH="0" baseline="0" noProof="0">
                <a:ln>
                  <a:noFill/>
                </a:ln>
                <a:solidFill>
                  <a:schemeClr val="lt1"/>
                </a:solidFill>
                <a:effectLst/>
                <a:uLnTx/>
                <a:uFillTx/>
                <a:latin typeface="+mn-lt"/>
                <a:ea typeface="+mn-ea"/>
                <a:cs typeface="+mn-cs"/>
              </a:endParaRPr>
            </a:p>
          </p:txBody>
        </p:sp>
        <p:sp>
          <p:nvSpPr>
            <p:cNvPr id="42015" name="TextBox 17"/>
            <p:cNvSpPr txBox="1"/>
            <p:nvPr/>
          </p:nvSpPr>
          <p:spPr>
            <a:xfrm>
              <a:off x="2823663" y="2665283"/>
              <a:ext cx="1332607" cy="646331"/>
            </a:xfrm>
            <a:prstGeom prst="rect">
              <a:avLst/>
            </a:prstGeom>
            <a:noFill/>
            <a:ln w="9525">
              <a:noFill/>
            </a:ln>
          </p:spPr>
          <p:txBody>
            <a:bodyPr>
              <a:spAutoFit/>
            </a:bodyPr>
            <a:p>
              <a:r>
                <a:rPr lang="en-US" altLang="zh-CN" sz="3600" b="1" dirty="0">
                  <a:solidFill>
                    <a:schemeClr val="bg1"/>
                  </a:solidFill>
                  <a:latin typeface="Arial" panose="020B0604020202020204" pitchFamily="34" charset="0"/>
                </a:rPr>
                <a:t>PNG</a:t>
              </a:r>
              <a:endParaRPr lang="zh-CN" altLang="en-US" sz="3600" b="1" dirty="0">
                <a:solidFill>
                  <a:schemeClr val="bg1"/>
                </a:solidFill>
                <a:latin typeface="Arial" panose="020B0604020202020204" pitchFamily="34" charset="0"/>
              </a:endParaRPr>
            </a:p>
          </p:txBody>
        </p:sp>
      </p:grpSp>
      <p:grpSp>
        <p:nvGrpSpPr>
          <p:cNvPr id="24" name="组合 23"/>
          <p:cNvGrpSpPr/>
          <p:nvPr/>
        </p:nvGrpSpPr>
        <p:grpSpPr>
          <a:xfrm>
            <a:off x="6364288" y="1982788"/>
            <a:ext cx="1435100" cy="1271587"/>
            <a:chOff x="4371400" y="2325290"/>
            <a:chExt cx="1434977" cy="1272776"/>
          </a:xfrm>
        </p:grpSpPr>
        <p:sp>
          <p:nvSpPr>
            <p:cNvPr id="25" name="任意多边形 24"/>
            <p:cNvSpPr/>
            <p:nvPr/>
          </p:nvSpPr>
          <p:spPr>
            <a:xfrm>
              <a:off x="4371400" y="2325290"/>
              <a:ext cx="1272776" cy="1272776"/>
            </a:xfrm>
            <a:custGeom>
              <a:avLst/>
              <a:gdLst>
                <a:gd name="connsiteX0" fmla="*/ 0 w 4060031"/>
                <a:gd name="connsiteY0" fmla="*/ 2030016 h 4060031"/>
                <a:gd name="connsiteX1" fmla="*/ 2030016 w 4060031"/>
                <a:gd name="connsiteY1" fmla="*/ 0 h 4060031"/>
                <a:gd name="connsiteX2" fmla="*/ 4060032 w 4060031"/>
                <a:gd name="connsiteY2" fmla="*/ 2030016 h 4060031"/>
                <a:gd name="connsiteX3" fmla="*/ 2030016 w 4060031"/>
                <a:gd name="connsiteY3" fmla="*/ 4060032 h 4060031"/>
                <a:gd name="connsiteX4" fmla="*/ 0 w 4060031"/>
                <a:gd name="connsiteY4" fmla="*/ 2030016 h 406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0031" h="4060031">
                  <a:moveTo>
                    <a:pt x="0" y="2030016"/>
                  </a:moveTo>
                  <a:cubicBezTo>
                    <a:pt x="0" y="908869"/>
                    <a:pt x="908869" y="0"/>
                    <a:pt x="2030016" y="0"/>
                  </a:cubicBezTo>
                  <a:cubicBezTo>
                    <a:pt x="3151163" y="0"/>
                    <a:pt x="4060032" y="908869"/>
                    <a:pt x="4060032" y="2030016"/>
                  </a:cubicBezTo>
                  <a:cubicBezTo>
                    <a:pt x="4060032" y="3151163"/>
                    <a:pt x="3151163" y="4060032"/>
                    <a:pt x="2030016" y="4060032"/>
                  </a:cubicBezTo>
                  <a:cubicBezTo>
                    <a:pt x="908869" y="4060032"/>
                    <a:pt x="0" y="3151163"/>
                    <a:pt x="0" y="2030016"/>
                  </a:cubicBezTo>
                  <a:close/>
                </a:path>
              </a:pathLst>
            </a:custGeom>
            <a:solidFill>
              <a:schemeClr val="accent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677128" tIns="677128" rIns="677128" bIns="677128" spcCol="1270" anchor="ctr"/>
            <a:lstStyle/>
            <a:p>
              <a:pPr marL="0" marR="0" lvl="0" indent="0" algn="ctr" defTabSz="2889250" rtl="0" eaLnBrk="0" fontAlgn="base" latinLnBrk="0" hangingPunct="0">
                <a:lnSpc>
                  <a:spcPct val="90000"/>
                </a:lnSpc>
                <a:spcBef>
                  <a:spcPct val="0"/>
                </a:spcBef>
                <a:spcAft>
                  <a:spcPct val="35000"/>
                </a:spcAft>
                <a:buClrTx/>
                <a:buSzTx/>
                <a:buFontTx/>
                <a:buNone/>
                <a:defRPr/>
              </a:pPr>
              <a:endParaRPr kumimoji="0" lang="zh-CN" altLang="en-US" sz="6500" b="0" i="0" u="none" strike="noStrike" kern="1200" cap="none" spc="0" normalizeH="0" baseline="0" noProof="0">
                <a:ln>
                  <a:noFill/>
                </a:ln>
                <a:solidFill>
                  <a:schemeClr val="lt1"/>
                </a:solidFill>
                <a:effectLst/>
                <a:uLnTx/>
                <a:uFillTx/>
                <a:latin typeface="+mn-lt"/>
                <a:ea typeface="+mn-ea"/>
                <a:cs typeface="+mn-cs"/>
              </a:endParaRPr>
            </a:p>
          </p:txBody>
        </p:sp>
        <p:sp>
          <p:nvSpPr>
            <p:cNvPr id="42011" name="TextBox 18"/>
            <p:cNvSpPr txBox="1"/>
            <p:nvPr/>
          </p:nvSpPr>
          <p:spPr>
            <a:xfrm>
              <a:off x="4473770" y="2638166"/>
              <a:ext cx="1332607" cy="646331"/>
            </a:xfrm>
            <a:prstGeom prst="rect">
              <a:avLst/>
            </a:prstGeom>
            <a:noFill/>
            <a:ln w="9525">
              <a:noFill/>
            </a:ln>
          </p:spPr>
          <p:txBody>
            <a:bodyPr>
              <a:spAutoFit/>
            </a:bodyPr>
            <a:p>
              <a:r>
                <a:rPr lang="en-US" altLang="zh-CN" sz="3600" b="1" dirty="0">
                  <a:solidFill>
                    <a:schemeClr val="bg1"/>
                  </a:solidFill>
                  <a:latin typeface="Arial" panose="020B0604020202020204" pitchFamily="34" charset="0"/>
                </a:rPr>
                <a:t>JPG</a:t>
              </a:r>
              <a:endParaRPr lang="zh-CN" altLang="en-US" sz="3600" b="1" dirty="0">
                <a:solidFill>
                  <a:schemeClr val="bg1"/>
                </a:solidFill>
                <a:latin typeface="Arial" panose="020B0604020202020204" pitchFamily="34" charset="0"/>
              </a:endParaRPr>
            </a:p>
          </p:txBody>
        </p:sp>
      </p:grpSp>
      <p:grpSp>
        <p:nvGrpSpPr>
          <p:cNvPr id="27" name="组合 26"/>
          <p:cNvGrpSpPr/>
          <p:nvPr/>
        </p:nvGrpSpPr>
        <p:grpSpPr>
          <a:xfrm>
            <a:off x="3933825" y="1985963"/>
            <a:ext cx="1403350" cy="1273175"/>
            <a:chOff x="2751931" y="2328664"/>
            <a:chExt cx="1404339" cy="1272776"/>
          </a:xfrm>
        </p:grpSpPr>
        <p:sp>
          <p:nvSpPr>
            <p:cNvPr id="28" name="任意多边形 27"/>
            <p:cNvSpPr/>
            <p:nvPr/>
          </p:nvSpPr>
          <p:spPr>
            <a:xfrm>
              <a:off x="2751931" y="2328664"/>
              <a:ext cx="1272776" cy="1272776"/>
            </a:xfrm>
            <a:custGeom>
              <a:avLst/>
              <a:gdLst>
                <a:gd name="connsiteX0" fmla="*/ 0 w 4060031"/>
                <a:gd name="connsiteY0" fmla="*/ 2030016 h 4060031"/>
                <a:gd name="connsiteX1" fmla="*/ 2030016 w 4060031"/>
                <a:gd name="connsiteY1" fmla="*/ 0 h 4060031"/>
                <a:gd name="connsiteX2" fmla="*/ 4060032 w 4060031"/>
                <a:gd name="connsiteY2" fmla="*/ 2030016 h 4060031"/>
                <a:gd name="connsiteX3" fmla="*/ 2030016 w 4060031"/>
                <a:gd name="connsiteY3" fmla="*/ 4060032 h 4060031"/>
                <a:gd name="connsiteX4" fmla="*/ 0 w 4060031"/>
                <a:gd name="connsiteY4" fmla="*/ 2030016 h 406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0031" h="4060031">
                  <a:moveTo>
                    <a:pt x="0" y="2030016"/>
                  </a:moveTo>
                  <a:cubicBezTo>
                    <a:pt x="0" y="908869"/>
                    <a:pt x="908869" y="0"/>
                    <a:pt x="2030016" y="0"/>
                  </a:cubicBezTo>
                  <a:cubicBezTo>
                    <a:pt x="3151163" y="0"/>
                    <a:pt x="4060032" y="908869"/>
                    <a:pt x="4060032" y="2030016"/>
                  </a:cubicBezTo>
                  <a:cubicBezTo>
                    <a:pt x="4060032" y="3151163"/>
                    <a:pt x="3151163" y="4060032"/>
                    <a:pt x="2030016" y="4060032"/>
                  </a:cubicBezTo>
                  <a:cubicBezTo>
                    <a:pt x="908869" y="4060032"/>
                    <a:pt x="0" y="3151163"/>
                    <a:pt x="0" y="2030016"/>
                  </a:cubicBezTo>
                  <a:close/>
                </a:path>
              </a:pathLst>
            </a:custGeom>
            <a:solidFill>
              <a:schemeClr val="tx1">
                <a:lumMod val="50000"/>
                <a:lumOff val="5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677128" tIns="677128" rIns="677128" bIns="677128" spcCol="1270" anchor="ctr"/>
            <a:lstStyle/>
            <a:p>
              <a:pPr marL="0" marR="0" lvl="0" indent="0" algn="ctr" defTabSz="2889250" rtl="0" eaLnBrk="0" fontAlgn="base" latinLnBrk="0" hangingPunct="0">
                <a:lnSpc>
                  <a:spcPct val="90000"/>
                </a:lnSpc>
                <a:spcBef>
                  <a:spcPct val="0"/>
                </a:spcBef>
                <a:spcAft>
                  <a:spcPct val="35000"/>
                </a:spcAft>
                <a:buClrTx/>
                <a:buSzTx/>
                <a:buFontTx/>
                <a:buNone/>
                <a:defRPr/>
              </a:pPr>
              <a:endParaRPr kumimoji="0" lang="zh-CN" altLang="en-US" sz="6500" b="0" i="0" u="none" strike="noStrike" kern="1200" cap="none" spc="0" normalizeH="0" baseline="0" noProof="0">
                <a:ln>
                  <a:noFill/>
                </a:ln>
                <a:solidFill>
                  <a:schemeClr val="lt1"/>
                </a:solidFill>
                <a:effectLst/>
                <a:uLnTx/>
                <a:uFillTx/>
                <a:latin typeface="+mn-lt"/>
                <a:ea typeface="+mn-ea"/>
                <a:cs typeface="+mn-cs"/>
              </a:endParaRPr>
            </a:p>
          </p:txBody>
        </p:sp>
        <p:sp>
          <p:nvSpPr>
            <p:cNvPr id="42007" name="TextBox 24"/>
            <p:cNvSpPr txBox="1"/>
            <p:nvPr/>
          </p:nvSpPr>
          <p:spPr>
            <a:xfrm>
              <a:off x="2823663" y="2665283"/>
              <a:ext cx="1332607" cy="646331"/>
            </a:xfrm>
            <a:prstGeom prst="rect">
              <a:avLst/>
            </a:prstGeom>
            <a:noFill/>
            <a:ln w="9525">
              <a:noFill/>
            </a:ln>
          </p:spPr>
          <p:txBody>
            <a:bodyPr>
              <a:spAutoFit/>
            </a:bodyPr>
            <a:p>
              <a:r>
                <a:rPr lang="en-US" altLang="zh-CN" sz="3600" b="1" dirty="0">
                  <a:solidFill>
                    <a:schemeClr val="bg1"/>
                  </a:solidFill>
                  <a:latin typeface="Arial" panose="020B0604020202020204" pitchFamily="34" charset="0"/>
                </a:rPr>
                <a:t>PNG</a:t>
              </a:r>
              <a:endParaRPr lang="zh-CN" altLang="en-US" sz="3600" b="1" dirty="0">
                <a:solidFill>
                  <a:schemeClr val="bg1"/>
                </a:solidFill>
                <a:latin typeface="Arial" panose="020B0604020202020204" pitchFamily="34" charset="0"/>
              </a:endParaRPr>
            </a:p>
          </p:txBody>
        </p:sp>
      </p:grpSp>
      <p:grpSp>
        <p:nvGrpSpPr>
          <p:cNvPr id="30" name="组合 29"/>
          <p:cNvGrpSpPr/>
          <p:nvPr/>
        </p:nvGrpSpPr>
        <p:grpSpPr>
          <a:xfrm>
            <a:off x="6364288" y="1982788"/>
            <a:ext cx="1435100" cy="1271587"/>
            <a:chOff x="4371400" y="2325290"/>
            <a:chExt cx="1434977" cy="1272776"/>
          </a:xfrm>
        </p:grpSpPr>
        <p:sp>
          <p:nvSpPr>
            <p:cNvPr id="31" name="任意多边形 30"/>
            <p:cNvSpPr/>
            <p:nvPr/>
          </p:nvSpPr>
          <p:spPr>
            <a:xfrm>
              <a:off x="4371400" y="2325290"/>
              <a:ext cx="1272776" cy="1272776"/>
            </a:xfrm>
            <a:custGeom>
              <a:avLst/>
              <a:gdLst>
                <a:gd name="connsiteX0" fmla="*/ 0 w 4060031"/>
                <a:gd name="connsiteY0" fmla="*/ 2030016 h 4060031"/>
                <a:gd name="connsiteX1" fmla="*/ 2030016 w 4060031"/>
                <a:gd name="connsiteY1" fmla="*/ 0 h 4060031"/>
                <a:gd name="connsiteX2" fmla="*/ 4060032 w 4060031"/>
                <a:gd name="connsiteY2" fmla="*/ 2030016 h 4060031"/>
                <a:gd name="connsiteX3" fmla="*/ 2030016 w 4060031"/>
                <a:gd name="connsiteY3" fmla="*/ 4060032 h 4060031"/>
                <a:gd name="connsiteX4" fmla="*/ 0 w 4060031"/>
                <a:gd name="connsiteY4" fmla="*/ 2030016 h 406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0031" h="4060031">
                  <a:moveTo>
                    <a:pt x="0" y="2030016"/>
                  </a:moveTo>
                  <a:cubicBezTo>
                    <a:pt x="0" y="908869"/>
                    <a:pt x="908869" y="0"/>
                    <a:pt x="2030016" y="0"/>
                  </a:cubicBezTo>
                  <a:cubicBezTo>
                    <a:pt x="3151163" y="0"/>
                    <a:pt x="4060032" y="908869"/>
                    <a:pt x="4060032" y="2030016"/>
                  </a:cubicBezTo>
                  <a:cubicBezTo>
                    <a:pt x="4060032" y="3151163"/>
                    <a:pt x="3151163" y="4060032"/>
                    <a:pt x="2030016" y="4060032"/>
                  </a:cubicBezTo>
                  <a:cubicBezTo>
                    <a:pt x="908869" y="4060032"/>
                    <a:pt x="0" y="3151163"/>
                    <a:pt x="0" y="2030016"/>
                  </a:cubicBezTo>
                  <a:close/>
                </a:path>
              </a:pathLst>
            </a:custGeom>
            <a:solidFill>
              <a:schemeClr val="tx1">
                <a:lumMod val="50000"/>
                <a:lumOff val="5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677128" tIns="677128" rIns="677128" bIns="677128" spcCol="1270" anchor="ctr"/>
            <a:lstStyle/>
            <a:p>
              <a:pPr marL="0" marR="0" lvl="0" indent="0" algn="ctr" defTabSz="2889250" rtl="0" eaLnBrk="0" fontAlgn="base" latinLnBrk="0" hangingPunct="0">
                <a:lnSpc>
                  <a:spcPct val="90000"/>
                </a:lnSpc>
                <a:spcBef>
                  <a:spcPct val="0"/>
                </a:spcBef>
                <a:spcAft>
                  <a:spcPct val="35000"/>
                </a:spcAft>
                <a:buClrTx/>
                <a:buSzTx/>
                <a:buFontTx/>
                <a:buNone/>
                <a:defRPr/>
              </a:pPr>
              <a:endParaRPr kumimoji="0" lang="zh-CN" altLang="en-US" sz="6500" b="0" i="0" u="none" strike="noStrike" kern="1200" cap="none" spc="0" normalizeH="0" baseline="0" noProof="0">
                <a:ln>
                  <a:noFill/>
                </a:ln>
                <a:solidFill>
                  <a:schemeClr val="lt1"/>
                </a:solidFill>
                <a:effectLst/>
                <a:uLnTx/>
                <a:uFillTx/>
                <a:latin typeface="+mn-lt"/>
                <a:ea typeface="+mn-ea"/>
                <a:cs typeface="+mn-cs"/>
              </a:endParaRPr>
            </a:p>
          </p:txBody>
        </p:sp>
        <p:sp>
          <p:nvSpPr>
            <p:cNvPr id="42003" name="TextBox 27"/>
            <p:cNvSpPr txBox="1"/>
            <p:nvPr/>
          </p:nvSpPr>
          <p:spPr>
            <a:xfrm>
              <a:off x="4473770" y="2638166"/>
              <a:ext cx="1332607" cy="646331"/>
            </a:xfrm>
            <a:prstGeom prst="rect">
              <a:avLst/>
            </a:prstGeom>
            <a:noFill/>
            <a:ln w="9525">
              <a:noFill/>
            </a:ln>
          </p:spPr>
          <p:txBody>
            <a:bodyPr>
              <a:spAutoFit/>
            </a:bodyPr>
            <a:p>
              <a:r>
                <a:rPr lang="en-US" altLang="zh-CN" sz="3600" b="1" dirty="0">
                  <a:solidFill>
                    <a:schemeClr val="bg1"/>
                  </a:solidFill>
                  <a:latin typeface="Arial" panose="020B0604020202020204" pitchFamily="34" charset="0"/>
                </a:rPr>
                <a:t>JPG</a:t>
              </a:r>
              <a:endParaRPr lang="zh-CN" altLang="en-US" sz="3600" b="1" dirty="0">
                <a:solidFill>
                  <a:schemeClr val="bg1"/>
                </a:solidFill>
                <a:latin typeface="Arial" panose="020B0604020202020204" pitchFamily="34" charset="0"/>
              </a:endParaRPr>
            </a:p>
          </p:txBody>
        </p:sp>
      </p:grpSp>
      <p:sp>
        <p:nvSpPr>
          <p:cNvPr id="33" name="矩形 32"/>
          <p:cNvSpPr/>
          <p:nvPr/>
        </p:nvSpPr>
        <p:spPr>
          <a:xfrm>
            <a:off x="1311275" y="3551238"/>
            <a:ext cx="6575425" cy="1939925"/>
          </a:xfrm>
          <a:prstGeom prst="rect">
            <a:avLst/>
          </a:prstGeom>
          <a:solidFill>
            <a:schemeClr val="bg1"/>
          </a:solidFill>
          <a:ln w="9525" cap="flat" cmpd="sng">
            <a:solidFill>
              <a:srgbClr val="00B0F0"/>
            </a:solidFill>
            <a:prstDash val="dash"/>
            <a:miter/>
            <a:headEnd type="none" w="med" len="med"/>
            <a:tailEnd type="none" w="med" len="med"/>
          </a:ln>
        </p:spPr>
        <p:txBody>
          <a:bodyPr>
            <a:spAutoFit/>
          </a:bodyPr>
          <a:p>
            <a:pPr>
              <a:lnSpc>
                <a:spcPct val="150000"/>
              </a:lnSpc>
            </a:pPr>
            <a:r>
              <a:rPr lang="en-US" altLang="zh-CN" sz="2000" dirty="0">
                <a:solidFill>
                  <a:srgbClr val="FF0000"/>
                </a:solidFill>
                <a:latin typeface="Arial" panose="020B0604020202020204" pitchFamily="34" charset="0"/>
              </a:rPr>
              <a:t>GIF</a:t>
            </a:r>
            <a:r>
              <a:rPr lang="zh-CN" altLang="zh-CN" sz="2000" dirty="0">
                <a:latin typeface="Arial" panose="020B0604020202020204" pitchFamily="34" charset="0"/>
              </a:rPr>
              <a:t>最突出的地方就是</a:t>
            </a:r>
            <a:r>
              <a:rPr lang="zh-CN" altLang="en-US" sz="2000" dirty="0">
                <a:latin typeface="Arial" panose="020B0604020202020204" pitchFamily="34" charset="0"/>
              </a:rPr>
              <a:t>它</a:t>
            </a:r>
            <a:r>
              <a:rPr lang="zh-CN" altLang="zh-CN" sz="2000" dirty="0">
                <a:solidFill>
                  <a:srgbClr val="FF0000"/>
                </a:solidFill>
                <a:latin typeface="Arial" panose="020B0604020202020204" pitchFamily="34" charset="0"/>
              </a:rPr>
              <a:t>支持动画</a:t>
            </a:r>
            <a:r>
              <a:rPr lang="zh-CN" altLang="zh-CN" sz="2000" dirty="0">
                <a:latin typeface="Arial" panose="020B0604020202020204" pitchFamily="34" charset="0"/>
              </a:rPr>
              <a:t>，同时</a:t>
            </a:r>
            <a:r>
              <a:rPr lang="en-US" altLang="zh-CN" sz="2000" dirty="0">
                <a:latin typeface="Arial" panose="020B0604020202020204" pitchFamily="34" charset="0"/>
              </a:rPr>
              <a:t>GIF</a:t>
            </a:r>
            <a:r>
              <a:rPr lang="zh-CN" altLang="zh-CN" sz="2000" dirty="0">
                <a:latin typeface="Arial" panose="020B0604020202020204" pitchFamily="34" charset="0"/>
              </a:rPr>
              <a:t>也是一种</a:t>
            </a:r>
            <a:r>
              <a:rPr lang="zh-CN" altLang="zh-CN" sz="2000" dirty="0">
                <a:solidFill>
                  <a:srgbClr val="FF0000"/>
                </a:solidFill>
                <a:latin typeface="Arial" panose="020B0604020202020204" pitchFamily="34" charset="0"/>
              </a:rPr>
              <a:t>无损的图像格式</a:t>
            </a:r>
            <a:r>
              <a:rPr lang="zh-CN" altLang="zh-CN" sz="2000" dirty="0">
                <a:latin typeface="Arial" panose="020B0604020202020204" pitchFamily="34" charset="0"/>
              </a:rPr>
              <a:t>，也就是说修改图片之后，图片质量几乎没有损失。再加上</a:t>
            </a:r>
            <a:r>
              <a:rPr lang="en-US" altLang="zh-CN" sz="2000" dirty="0">
                <a:solidFill>
                  <a:srgbClr val="FF0000"/>
                </a:solidFill>
                <a:latin typeface="Arial" panose="020B0604020202020204" pitchFamily="34" charset="0"/>
              </a:rPr>
              <a:t>GIF</a:t>
            </a:r>
            <a:r>
              <a:rPr lang="zh-CN" altLang="zh-CN" sz="2000" dirty="0">
                <a:solidFill>
                  <a:srgbClr val="FF0000"/>
                </a:solidFill>
                <a:latin typeface="Arial" panose="020B0604020202020204" pitchFamily="34" charset="0"/>
              </a:rPr>
              <a:t>支持透明</a:t>
            </a:r>
            <a:r>
              <a:rPr lang="zh-CN" altLang="zh-CN" sz="2000" dirty="0">
                <a:latin typeface="Arial" panose="020B0604020202020204" pitchFamily="34" charset="0"/>
              </a:rPr>
              <a:t>（全透明或全不透明），因此很适合在互联网上使用。</a:t>
            </a:r>
            <a:endParaRPr lang="zh-CN" altLang="en-US" sz="2000" dirty="0">
              <a:latin typeface="Arial" panose="020B0604020202020204" pitchFamily="34" charset="0"/>
            </a:endParaRPr>
          </a:p>
        </p:txBody>
      </p:sp>
      <p:grpSp>
        <p:nvGrpSpPr>
          <p:cNvPr id="34" name="组合 33"/>
          <p:cNvGrpSpPr/>
          <p:nvPr/>
        </p:nvGrpSpPr>
        <p:grpSpPr>
          <a:xfrm>
            <a:off x="1303338" y="5640388"/>
            <a:ext cx="6716712" cy="646112"/>
            <a:chOff x="1303247" y="5872230"/>
            <a:chExt cx="6507253" cy="646331"/>
          </a:xfrm>
        </p:grpSpPr>
        <p:sp>
          <p:nvSpPr>
            <p:cNvPr id="41998" name="燕尾形 29"/>
            <p:cNvSpPr/>
            <p:nvPr/>
          </p:nvSpPr>
          <p:spPr>
            <a:xfrm>
              <a:off x="1303247" y="5955268"/>
              <a:ext cx="265987" cy="184666"/>
            </a:xfrm>
            <a:prstGeom prst="chevron">
              <a:avLst>
                <a:gd name="adj" fmla="val 49999"/>
              </a:avLst>
            </a:prstGeom>
            <a:solidFill>
              <a:srgbClr val="00B0F0"/>
            </a:solidFill>
            <a:ln w="28575">
              <a:noFill/>
            </a:ln>
          </p:spPr>
          <p:txBody>
            <a:bodyPr/>
            <a:p>
              <a:pPr eaLnBrk="1" hangingPunct="1"/>
              <a:endParaRPr lang="zh-CN" altLang="en-US" dirty="0">
                <a:latin typeface="Arial" panose="020B0604020202020204" pitchFamily="34" charset="0"/>
              </a:endParaRPr>
            </a:p>
          </p:txBody>
        </p:sp>
        <p:sp>
          <p:nvSpPr>
            <p:cNvPr id="41999" name="矩形 30"/>
            <p:cNvSpPr/>
            <p:nvPr/>
          </p:nvSpPr>
          <p:spPr>
            <a:xfrm>
              <a:off x="1587124" y="5872230"/>
              <a:ext cx="6223376" cy="646331"/>
            </a:xfrm>
            <a:prstGeom prst="rect">
              <a:avLst/>
            </a:prstGeom>
            <a:noFill/>
            <a:ln w="9525">
              <a:noFill/>
            </a:ln>
          </p:spPr>
          <p:txBody>
            <a:bodyPr>
              <a:spAutoFit/>
            </a:bodyPr>
            <a:p>
              <a:r>
                <a:rPr lang="en-US" altLang="zh-CN" dirty="0">
                  <a:solidFill>
                    <a:srgbClr val="FF0000"/>
                  </a:solidFill>
                  <a:latin typeface="Arial" panose="020B0604020202020204" pitchFamily="34" charset="0"/>
                </a:rPr>
                <a:t>GIF</a:t>
              </a:r>
              <a:r>
                <a:rPr lang="zh-CN" altLang="zh-CN" dirty="0">
                  <a:solidFill>
                    <a:srgbClr val="FF0000"/>
                  </a:solidFill>
                  <a:latin typeface="Arial" panose="020B0604020202020204" pitchFamily="34" charset="0"/>
                </a:rPr>
                <a:t>格式常常用于</a:t>
              </a:r>
              <a:r>
                <a:rPr lang="en-US" altLang="zh-CN" dirty="0">
                  <a:solidFill>
                    <a:srgbClr val="FF0000"/>
                  </a:solidFill>
                  <a:latin typeface="Arial" panose="020B0604020202020204" pitchFamily="34" charset="0"/>
                </a:rPr>
                <a:t>Logo</a:t>
              </a:r>
              <a:r>
                <a:rPr lang="zh-CN" altLang="zh-CN" dirty="0">
                  <a:solidFill>
                    <a:srgbClr val="FF0000"/>
                  </a:solidFill>
                  <a:latin typeface="Arial" panose="020B0604020202020204" pitchFamily="34" charset="0"/>
                </a:rPr>
                <a:t>、小图标及其他色彩相对单一的图像</a:t>
              </a:r>
              <a:r>
                <a:rPr lang="zh-CN" altLang="en-US" dirty="0">
                  <a:solidFill>
                    <a:srgbClr val="FF0000"/>
                  </a:solidFill>
                  <a:latin typeface="Arial" panose="020B0604020202020204" pitchFamily="34" charset="0"/>
                </a:rPr>
                <a:t>。</a:t>
              </a:r>
              <a:endParaRPr lang="zh-CN" altLang="en-US" dirty="0">
                <a:solidFill>
                  <a:srgbClr val="FF0000"/>
                </a:solidFill>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nodeType="clickEffect">
                                  <p:stCondLst>
                                    <p:cond delay="0"/>
                                  </p:stCondLst>
                                  <p:childTnLst>
                                    <p:animEffect transition="out" filter="fade">
                                      <p:cBhvr>
                                        <p:cTn id="19" dur="500" tmFilter="0, 0; .2, .5; .8, .5; 1, 0"/>
                                        <p:tgtEl>
                                          <p:spTgt spid="14"/>
                                        </p:tgtEl>
                                      </p:cBhvr>
                                    </p:animEffect>
                                    <p:animScale>
                                      <p:cBhvr>
                                        <p:cTn id="20" dur="250" autoRev="1" fill="hold"/>
                                        <p:tgtEl>
                                          <p:spTgt spid="14"/>
                                        </p:tgtEl>
                                      </p:cBhvr>
                                      <p:by x="105000" y="105000"/>
                                    </p:animScale>
                                  </p:childTnLst>
                                </p:cTn>
                              </p:par>
                              <p:par>
                                <p:cTn id="21" presetID="21" presetClass="entr" presetSubtype="1"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heel(1)">
                                      <p:cBhvr>
                                        <p:cTn id="23" dur="500"/>
                                        <p:tgtEl>
                                          <p:spTgt spid="27"/>
                                        </p:tgtEl>
                                      </p:cBhvr>
                                    </p:animEffect>
                                  </p:childTnLst>
                                </p:cTn>
                              </p:par>
                              <p:par>
                                <p:cTn id="24" presetID="21" presetClass="entr" presetSubtype="1"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heel(1)">
                                      <p:cBhvr>
                                        <p:cTn id="26" dur="500"/>
                                        <p:tgtEl>
                                          <p:spTgt spid="30"/>
                                        </p:tgtEl>
                                      </p:cBhvr>
                                    </p:animEffect>
                                  </p:childTnLst>
                                </p:cTn>
                              </p:par>
                            </p:childTnLst>
                          </p:cTn>
                        </p:par>
                        <p:par>
                          <p:cTn id="27" fill="hold">
                            <p:stCondLst>
                              <p:cond delay="5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000000"/>
                                          </p:val>
                                        </p:tav>
                                        <p:tav tm="100000">
                                          <p:val>
                                            <p:strVal val="#ppt_w"/>
                                          </p:val>
                                        </p:tav>
                                      </p:tavLst>
                                    </p:anim>
                                    <p:anim calcmode="lin" valueType="num">
                                      <p:cBhvr>
                                        <p:cTn id="31" dur="500" fill="hold"/>
                                        <p:tgtEl>
                                          <p:spTgt spid="33"/>
                                        </p:tgtEl>
                                        <p:attrNameLst>
                                          <p:attrName>ppt_h</p:attrName>
                                        </p:attrNameLst>
                                      </p:cBhvr>
                                      <p:tavLst>
                                        <p:tav tm="0">
                                          <p:val>
                                            <p:fltVal val="0.000000"/>
                                          </p:val>
                                        </p:tav>
                                        <p:tav tm="100000">
                                          <p:val>
                                            <p:strVal val="#ppt_h"/>
                                          </p:val>
                                        </p:tav>
                                      </p:tavLst>
                                    </p:anim>
                                    <p:animEffect transition="in" filter="fade">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Rectangle 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43011"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2.5  </a:t>
            </a:r>
            <a:r>
              <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图像标签</a:t>
            </a:r>
            <a:endPar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3012" name="Rectangle 10"/>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43013" name="Rectangle 1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grpSp>
        <p:nvGrpSpPr>
          <p:cNvPr id="43014" name="组合 2"/>
          <p:cNvGrpSpPr/>
          <p:nvPr/>
        </p:nvGrpSpPr>
        <p:grpSpPr>
          <a:xfrm>
            <a:off x="0" y="969963"/>
            <a:ext cx="9144000" cy="1028700"/>
            <a:chOff x="0" y="969484"/>
            <a:chExt cx="9144000" cy="1029179"/>
          </a:xfrm>
        </p:grpSpPr>
        <p:sp>
          <p:nvSpPr>
            <p:cNvPr id="7" name="矩形 6"/>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43047"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10" name="矩形 9"/>
            <p:cNvSpPr/>
            <p:nvPr/>
          </p:nvSpPr>
          <p:spPr>
            <a:xfrm>
              <a:off x="1755775" y="1142602"/>
              <a:ext cx="3408363"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2.5.1   </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常见图像格式</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grpSp>
        <p:nvGrpSpPr>
          <p:cNvPr id="43015" name="组合 39"/>
          <p:cNvGrpSpPr/>
          <p:nvPr/>
        </p:nvGrpSpPr>
        <p:grpSpPr>
          <a:xfrm>
            <a:off x="1409700" y="2001838"/>
            <a:ext cx="1497013" cy="1273175"/>
            <a:chOff x="1132087" y="2344738"/>
            <a:chExt cx="1496813" cy="1272776"/>
          </a:xfrm>
        </p:grpSpPr>
        <p:sp>
          <p:nvSpPr>
            <p:cNvPr id="12" name="任意多边形 11"/>
            <p:cNvSpPr/>
            <p:nvPr/>
          </p:nvSpPr>
          <p:spPr>
            <a:xfrm>
              <a:off x="1132087" y="2344738"/>
              <a:ext cx="1272776" cy="1272776"/>
            </a:xfrm>
            <a:custGeom>
              <a:avLst/>
              <a:gdLst>
                <a:gd name="connsiteX0" fmla="*/ 0 w 4060031"/>
                <a:gd name="connsiteY0" fmla="*/ 2030016 h 4060031"/>
                <a:gd name="connsiteX1" fmla="*/ 2030016 w 4060031"/>
                <a:gd name="connsiteY1" fmla="*/ 0 h 4060031"/>
                <a:gd name="connsiteX2" fmla="*/ 4060032 w 4060031"/>
                <a:gd name="connsiteY2" fmla="*/ 2030016 h 4060031"/>
                <a:gd name="connsiteX3" fmla="*/ 2030016 w 4060031"/>
                <a:gd name="connsiteY3" fmla="*/ 4060032 h 4060031"/>
                <a:gd name="connsiteX4" fmla="*/ 0 w 4060031"/>
                <a:gd name="connsiteY4" fmla="*/ 2030016 h 406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0031" h="4060031">
                  <a:moveTo>
                    <a:pt x="0" y="2030016"/>
                  </a:moveTo>
                  <a:cubicBezTo>
                    <a:pt x="0" y="908869"/>
                    <a:pt x="908869" y="0"/>
                    <a:pt x="2030016" y="0"/>
                  </a:cubicBezTo>
                  <a:cubicBezTo>
                    <a:pt x="3151163" y="0"/>
                    <a:pt x="4060032" y="908869"/>
                    <a:pt x="4060032" y="2030016"/>
                  </a:cubicBezTo>
                  <a:cubicBezTo>
                    <a:pt x="4060032" y="3151163"/>
                    <a:pt x="3151163" y="4060032"/>
                    <a:pt x="2030016" y="4060032"/>
                  </a:cubicBezTo>
                  <a:cubicBezTo>
                    <a:pt x="908869" y="4060032"/>
                    <a:pt x="0" y="3151163"/>
                    <a:pt x="0" y="2030016"/>
                  </a:cubicBezTo>
                  <a:close/>
                </a:path>
              </a:pathLst>
            </a:custGeom>
            <a:solidFill>
              <a:schemeClr val="accent4">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677128" tIns="677128" rIns="677128" bIns="677128" spcCol="1270" anchor="ctr"/>
            <a:lstStyle/>
            <a:p>
              <a:pPr marL="0" marR="0" lvl="0" indent="0" algn="ctr" defTabSz="2889250" rtl="0" eaLnBrk="0" fontAlgn="base" latinLnBrk="0" hangingPunct="0">
                <a:lnSpc>
                  <a:spcPct val="90000"/>
                </a:lnSpc>
                <a:spcBef>
                  <a:spcPct val="0"/>
                </a:spcBef>
                <a:spcAft>
                  <a:spcPct val="35000"/>
                </a:spcAft>
                <a:buClrTx/>
                <a:buSzTx/>
                <a:buFontTx/>
                <a:buNone/>
                <a:defRPr/>
              </a:pPr>
              <a:endParaRPr kumimoji="0" lang="zh-CN" altLang="en-US" sz="2800" b="0" i="0" u="none" strike="noStrike" kern="1200" cap="none" spc="0" normalizeH="0" baseline="0" noProof="0" dirty="0">
                <a:ln>
                  <a:noFill/>
                </a:ln>
                <a:solidFill>
                  <a:schemeClr val="lt1"/>
                </a:solidFill>
                <a:effectLst/>
                <a:uLnTx/>
                <a:uFillTx/>
                <a:latin typeface="+mn-lt"/>
                <a:ea typeface="+mn-ea"/>
                <a:cs typeface="+mn-cs"/>
              </a:endParaRPr>
            </a:p>
          </p:txBody>
        </p:sp>
        <p:sp>
          <p:nvSpPr>
            <p:cNvPr id="43043" name="TextBox 41"/>
            <p:cNvSpPr txBox="1"/>
            <p:nvPr/>
          </p:nvSpPr>
          <p:spPr>
            <a:xfrm>
              <a:off x="1296293" y="2652583"/>
              <a:ext cx="1332607" cy="646331"/>
            </a:xfrm>
            <a:prstGeom prst="rect">
              <a:avLst/>
            </a:prstGeom>
            <a:noFill/>
            <a:ln w="9525">
              <a:noFill/>
            </a:ln>
          </p:spPr>
          <p:txBody>
            <a:bodyPr>
              <a:spAutoFit/>
            </a:bodyPr>
            <a:p>
              <a:r>
                <a:rPr lang="en-US" altLang="zh-CN" sz="3600" b="1" dirty="0">
                  <a:solidFill>
                    <a:schemeClr val="bg1"/>
                  </a:solidFill>
                  <a:latin typeface="Arial" panose="020B0604020202020204" pitchFamily="34" charset="0"/>
                </a:rPr>
                <a:t>GIF</a:t>
              </a:r>
              <a:endParaRPr lang="zh-CN" altLang="en-US" sz="3600" b="1" dirty="0">
                <a:solidFill>
                  <a:schemeClr val="bg1"/>
                </a:solidFill>
                <a:latin typeface="Arial" panose="020B0604020202020204" pitchFamily="34" charset="0"/>
              </a:endParaRPr>
            </a:p>
          </p:txBody>
        </p:sp>
      </p:grpSp>
      <p:grpSp>
        <p:nvGrpSpPr>
          <p:cNvPr id="14" name="组合 13"/>
          <p:cNvGrpSpPr/>
          <p:nvPr/>
        </p:nvGrpSpPr>
        <p:grpSpPr>
          <a:xfrm>
            <a:off x="3933825" y="1985963"/>
            <a:ext cx="1403350" cy="1273175"/>
            <a:chOff x="2751931" y="2328664"/>
            <a:chExt cx="1404339" cy="1272776"/>
          </a:xfrm>
        </p:grpSpPr>
        <p:sp>
          <p:nvSpPr>
            <p:cNvPr id="15" name="任意多边形 14"/>
            <p:cNvSpPr/>
            <p:nvPr/>
          </p:nvSpPr>
          <p:spPr>
            <a:xfrm>
              <a:off x="2751931" y="2328664"/>
              <a:ext cx="1272776" cy="1272776"/>
            </a:xfrm>
            <a:custGeom>
              <a:avLst/>
              <a:gdLst>
                <a:gd name="connsiteX0" fmla="*/ 0 w 4060031"/>
                <a:gd name="connsiteY0" fmla="*/ 2030016 h 4060031"/>
                <a:gd name="connsiteX1" fmla="*/ 2030016 w 4060031"/>
                <a:gd name="connsiteY1" fmla="*/ 0 h 4060031"/>
                <a:gd name="connsiteX2" fmla="*/ 4060032 w 4060031"/>
                <a:gd name="connsiteY2" fmla="*/ 2030016 h 4060031"/>
                <a:gd name="connsiteX3" fmla="*/ 2030016 w 4060031"/>
                <a:gd name="connsiteY3" fmla="*/ 4060032 h 4060031"/>
                <a:gd name="connsiteX4" fmla="*/ 0 w 4060031"/>
                <a:gd name="connsiteY4" fmla="*/ 2030016 h 406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0031" h="4060031">
                  <a:moveTo>
                    <a:pt x="0" y="2030016"/>
                  </a:moveTo>
                  <a:cubicBezTo>
                    <a:pt x="0" y="908869"/>
                    <a:pt x="908869" y="0"/>
                    <a:pt x="2030016" y="0"/>
                  </a:cubicBezTo>
                  <a:cubicBezTo>
                    <a:pt x="3151163" y="0"/>
                    <a:pt x="4060032" y="908869"/>
                    <a:pt x="4060032" y="2030016"/>
                  </a:cubicBezTo>
                  <a:cubicBezTo>
                    <a:pt x="4060032" y="3151163"/>
                    <a:pt x="3151163" y="4060032"/>
                    <a:pt x="2030016" y="4060032"/>
                  </a:cubicBezTo>
                  <a:cubicBezTo>
                    <a:pt x="908869" y="4060032"/>
                    <a:pt x="0" y="3151163"/>
                    <a:pt x="0" y="2030016"/>
                  </a:cubicBezTo>
                  <a:close/>
                </a:path>
              </a:pathLst>
            </a:custGeom>
            <a:solidFill>
              <a:schemeClr val="accent1">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677128" tIns="677128" rIns="677128" bIns="677128" spcCol="1270" anchor="ctr"/>
            <a:lstStyle/>
            <a:p>
              <a:pPr marL="0" marR="0" lvl="0" indent="0" algn="ctr" defTabSz="2889250" rtl="0" eaLnBrk="0" fontAlgn="base" latinLnBrk="0" hangingPunct="0">
                <a:lnSpc>
                  <a:spcPct val="90000"/>
                </a:lnSpc>
                <a:spcBef>
                  <a:spcPct val="0"/>
                </a:spcBef>
                <a:spcAft>
                  <a:spcPct val="35000"/>
                </a:spcAft>
                <a:buClrTx/>
                <a:buSzTx/>
                <a:buFontTx/>
                <a:buNone/>
                <a:defRPr/>
              </a:pPr>
              <a:endParaRPr kumimoji="0" lang="zh-CN" altLang="en-US" sz="6500" b="0" i="0" u="none" strike="noStrike" kern="1200" cap="none" spc="0" normalizeH="0" baseline="0" noProof="0">
                <a:ln>
                  <a:noFill/>
                </a:ln>
                <a:solidFill>
                  <a:schemeClr val="lt1"/>
                </a:solidFill>
                <a:effectLst/>
                <a:uLnTx/>
                <a:uFillTx/>
                <a:latin typeface="+mn-lt"/>
                <a:ea typeface="+mn-ea"/>
                <a:cs typeface="+mn-cs"/>
              </a:endParaRPr>
            </a:p>
          </p:txBody>
        </p:sp>
        <p:sp>
          <p:nvSpPr>
            <p:cNvPr id="43039" name="TextBox 44"/>
            <p:cNvSpPr txBox="1"/>
            <p:nvPr/>
          </p:nvSpPr>
          <p:spPr>
            <a:xfrm>
              <a:off x="2823663" y="2665283"/>
              <a:ext cx="1332607" cy="646331"/>
            </a:xfrm>
            <a:prstGeom prst="rect">
              <a:avLst/>
            </a:prstGeom>
            <a:noFill/>
            <a:ln w="9525">
              <a:noFill/>
            </a:ln>
          </p:spPr>
          <p:txBody>
            <a:bodyPr>
              <a:spAutoFit/>
            </a:bodyPr>
            <a:p>
              <a:r>
                <a:rPr lang="en-US" altLang="zh-CN" sz="3600" b="1" dirty="0">
                  <a:solidFill>
                    <a:schemeClr val="bg1"/>
                  </a:solidFill>
                  <a:latin typeface="Arial" panose="020B0604020202020204" pitchFamily="34" charset="0"/>
                </a:rPr>
                <a:t>PNG</a:t>
              </a:r>
              <a:endParaRPr lang="zh-CN" altLang="en-US" sz="3600" b="1" dirty="0">
                <a:solidFill>
                  <a:schemeClr val="bg1"/>
                </a:solidFill>
                <a:latin typeface="Arial" panose="020B0604020202020204" pitchFamily="34" charset="0"/>
              </a:endParaRPr>
            </a:p>
          </p:txBody>
        </p:sp>
      </p:grpSp>
      <p:grpSp>
        <p:nvGrpSpPr>
          <p:cNvPr id="43017" name="组合 45"/>
          <p:cNvGrpSpPr/>
          <p:nvPr/>
        </p:nvGrpSpPr>
        <p:grpSpPr>
          <a:xfrm>
            <a:off x="6364288" y="1982788"/>
            <a:ext cx="1435100" cy="1271587"/>
            <a:chOff x="4371400" y="2325290"/>
            <a:chExt cx="1434977" cy="1272776"/>
          </a:xfrm>
        </p:grpSpPr>
        <p:sp>
          <p:nvSpPr>
            <p:cNvPr id="18" name="任意多边形 17"/>
            <p:cNvSpPr/>
            <p:nvPr/>
          </p:nvSpPr>
          <p:spPr>
            <a:xfrm>
              <a:off x="4371400" y="2325290"/>
              <a:ext cx="1272776" cy="1272776"/>
            </a:xfrm>
            <a:custGeom>
              <a:avLst/>
              <a:gdLst>
                <a:gd name="connsiteX0" fmla="*/ 0 w 4060031"/>
                <a:gd name="connsiteY0" fmla="*/ 2030016 h 4060031"/>
                <a:gd name="connsiteX1" fmla="*/ 2030016 w 4060031"/>
                <a:gd name="connsiteY1" fmla="*/ 0 h 4060031"/>
                <a:gd name="connsiteX2" fmla="*/ 4060032 w 4060031"/>
                <a:gd name="connsiteY2" fmla="*/ 2030016 h 4060031"/>
                <a:gd name="connsiteX3" fmla="*/ 2030016 w 4060031"/>
                <a:gd name="connsiteY3" fmla="*/ 4060032 h 4060031"/>
                <a:gd name="connsiteX4" fmla="*/ 0 w 4060031"/>
                <a:gd name="connsiteY4" fmla="*/ 2030016 h 406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0031" h="4060031">
                  <a:moveTo>
                    <a:pt x="0" y="2030016"/>
                  </a:moveTo>
                  <a:cubicBezTo>
                    <a:pt x="0" y="908869"/>
                    <a:pt x="908869" y="0"/>
                    <a:pt x="2030016" y="0"/>
                  </a:cubicBezTo>
                  <a:cubicBezTo>
                    <a:pt x="3151163" y="0"/>
                    <a:pt x="4060032" y="908869"/>
                    <a:pt x="4060032" y="2030016"/>
                  </a:cubicBezTo>
                  <a:cubicBezTo>
                    <a:pt x="4060032" y="3151163"/>
                    <a:pt x="3151163" y="4060032"/>
                    <a:pt x="2030016" y="4060032"/>
                  </a:cubicBezTo>
                  <a:cubicBezTo>
                    <a:pt x="908869" y="4060032"/>
                    <a:pt x="0" y="3151163"/>
                    <a:pt x="0" y="2030016"/>
                  </a:cubicBezTo>
                  <a:close/>
                </a:path>
              </a:pathLst>
            </a:custGeom>
            <a:solidFill>
              <a:schemeClr val="accent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677128" tIns="677128" rIns="677128" bIns="677128" spcCol="1270" anchor="ctr"/>
            <a:lstStyle/>
            <a:p>
              <a:pPr marL="0" marR="0" lvl="0" indent="0" algn="ctr" defTabSz="2889250" rtl="0" eaLnBrk="0" fontAlgn="base" latinLnBrk="0" hangingPunct="0">
                <a:lnSpc>
                  <a:spcPct val="90000"/>
                </a:lnSpc>
                <a:spcBef>
                  <a:spcPct val="0"/>
                </a:spcBef>
                <a:spcAft>
                  <a:spcPct val="35000"/>
                </a:spcAft>
                <a:buClrTx/>
                <a:buSzTx/>
                <a:buFontTx/>
                <a:buNone/>
                <a:defRPr/>
              </a:pPr>
              <a:endParaRPr kumimoji="0" lang="zh-CN" altLang="en-US" sz="6500" b="0" i="0" u="none" strike="noStrike" kern="1200" cap="none" spc="0" normalizeH="0" baseline="0" noProof="0">
                <a:ln>
                  <a:noFill/>
                </a:ln>
                <a:solidFill>
                  <a:schemeClr val="lt1"/>
                </a:solidFill>
                <a:effectLst/>
                <a:uLnTx/>
                <a:uFillTx/>
                <a:latin typeface="+mn-lt"/>
                <a:ea typeface="+mn-ea"/>
                <a:cs typeface="+mn-cs"/>
              </a:endParaRPr>
            </a:p>
          </p:txBody>
        </p:sp>
        <p:sp>
          <p:nvSpPr>
            <p:cNvPr id="43035" name="TextBox 47"/>
            <p:cNvSpPr txBox="1"/>
            <p:nvPr/>
          </p:nvSpPr>
          <p:spPr>
            <a:xfrm>
              <a:off x="4473770" y="2638166"/>
              <a:ext cx="1332607" cy="646331"/>
            </a:xfrm>
            <a:prstGeom prst="rect">
              <a:avLst/>
            </a:prstGeom>
            <a:noFill/>
            <a:ln w="9525">
              <a:noFill/>
            </a:ln>
          </p:spPr>
          <p:txBody>
            <a:bodyPr>
              <a:spAutoFit/>
            </a:bodyPr>
            <a:p>
              <a:r>
                <a:rPr lang="en-US" altLang="zh-CN" sz="3600" b="1" dirty="0">
                  <a:solidFill>
                    <a:schemeClr val="bg1"/>
                  </a:solidFill>
                  <a:latin typeface="Arial" panose="020B0604020202020204" pitchFamily="34" charset="0"/>
                </a:rPr>
                <a:t>JPG</a:t>
              </a:r>
              <a:endParaRPr lang="zh-CN" altLang="en-US" sz="3600" b="1" dirty="0">
                <a:solidFill>
                  <a:schemeClr val="bg1"/>
                </a:solidFill>
                <a:latin typeface="Arial" panose="020B0604020202020204" pitchFamily="34" charset="0"/>
              </a:endParaRPr>
            </a:p>
          </p:txBody>
        </p:sp>
      </p:grpSp>
      <p:grpSp>
        <p:nvGrpSpPr>
          <p:cNvPr id="43018" name="组合 51"/>
          <p:cNvGrpSpPr/>
          <p:nvPr/>
        </p:nvGrpSpPr>
        <p:grpSpPr>
          <a:xfrm>
            <a:off x="6364288" y="1982788"/>
            <a:ext cx="1435100" cy="1271587"/>
            <a:chOff x="4371400" y="2325290"/>
            <a:chExt cx="1434977" cy="1272776"/>
          </a:xfrm>
        </p:grpSpPr>
        <p:sp>
          <p:nvSpPr>
            <p:cNvPr id="21" name="任意多边形 20"/>
            <p:cNvSpPr/>
            <p:nvPr/>
          </p:nvSpPr>
          <p:spPr>
            <a:xfrm>
              <a:off x="4371400" y="2325290"/>
              <a:ext cx="1272776" cy="1272776"/>
            </a:xfrm>
            <a:custGeom>
              <a:avLst/>
              <a:gdLst>
                <a:gd name="connsiteX0" fmla="*/ 0 w 4060031"/>
                <a:gd name="connsiteY0" fmla="*/ 2030016 h 4060031"/>
                <a:gd name="connsiteX1" fmla="*/ 2030016 w 4060031"/>
                <a:gd name="connsiteY1" fmla="*/ 0 h 4060031"/>
                <a:gd name="connsiteX2" fmla="*/ 4060032 w 4060031"/>
                <a:gd name="connsiteY2" fmla="*/ 2030016 h 4060031"/>
                <a:gd name="connsiteX3" fmla="*/ 2030016 w 4060031"/>
                <a:gd name="connsiteY3" fmla="*/ 4060032 h 4060031"/>
                <a:gd name="connsiteX4" fmla="*/ 0 w 4060031"/>
                <a:gd name="connsiteY4" fmla="*/ 2030016 h 406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0031" h="4060031">
                  <a:moveTo>
                    <a:pt x="0" y="2030016"/>
                  </a:moveTo>
                  <a:cubicBezTo>
                    <a:pt x="0" y="908869"/>
                    <a:pt x="908869" y="0"/>
                    <a:pt x="2030016" y="0"/>
                  </a:cubicBezTo>
                  <a:cubicBezTo>
                    <a:pt x="3151163" y="0"/>
                    <a:pt x="4060032" y="908869"/>
                    <a:pt x="4060032" y="2030016"/>
                  </a:cubicBezTo>
                  <a:cubicBezTo>
                    <a:pt x="4060032" y="3151163"/>
                    <a:pt x="3151163" y="4060032"/>
                    <a:pt x="2030016" y="4060032"/>
                  </a:cubicBezTo>
                  <a:cubicBezTo>
                    <a:pt x="908869" y="4060032"/>
                    <a:pt x="0" y="3151163"/>
                    <a:pt x="0" y="2030016"/>
                  </a:cubicBezTo>
                  <a:close/>
                </a:path>
              </a:pathLst>
            </a:custGeom>
            <a:solidFill>
              <a:schemeClr val="tx1">
                <a:lumMod val="50000"/>
                <a:lumOff val="5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677128" tIns="677128" rIns="677128" bIns="677128" spcCol="1270" anchor="ctr"/>
            <a:lstStyle/>
            <a:p>
              <a:pPr marL="0" marR="0" lvl="0" indent="0" algn="ctr" defTabSz="2889250" rtl="0" eaLnBrk="0" fontAlgn="base" latinLnBrk="0" hangingPunct="0">
                <a:lnSpc>
                  <a:spcPct val="90000"/>
                </a:lnSpc>
                <a:spcBef>
                  <a:spcPct val="0"/>
                </a:spcBef>
                <a:spcAft>
                  <a:spcPct val="35000"/>
                </a:spcAft>
                <a:buClrTx/>
                <a:buSzTx/>
                <a:buFontTx/>
                <a:buNone/>
                <a:defRPr/>
              </a:pPr>
              <a:endParaRPr kumimoji="0" lang="zh-CN" altLang="en-US" sz="6500" b="0" i="0" u="none" strike="noStrike" kern="1200" cap="none" spc="0" normalizeH="0" baseline="0" noProof="0">
                <a:ln>
                  <a:noFill/>
                </a:ln>
                <a:solidFill>
                  <a:schemeClr val="lt1"/>
                </a:solidFill>
                <a:effectLst/>
                <a:uLnTx/>
                <a:uFillTx/>
                <a:latin typeface="+mn-lt"/>
                <a:ea typeface="+mn-ea"/>
                <a:cs typeface="+mn-cs"/>
              </a:endParaRPr>
            </a:p>
          </p:txBody>
        </p:sp>
        <p:sp>
          <p:nvSpPr>
            <p:cNvPr id="43031" name="TextBox 53"/>
            <p:cNvSpPr txBox="1"/>
            <p:nvPr/>
          </p:nvSpPr>
          <p:spPr>
            <a:xfrm>
              <a:off x="4473770" y="2638166"/>
              <a:ext cx="1332607" cy="646331"/>
            </a:xfrm>
            <a:prstGeom prst="rect">
              <a:avLst/>
            </a:prstGeom>
            <a:noFill/>
            <a:ln w="9525">
              <a:noFill/>
            </a:ln>
          </p:spPr>
          <p:txBody>
            <a:bodyPr>
              <a:spAutoFit/>
            </a:bodyPr>
            <a:p>
              <a:r>
                <a:rPr lang="en-US" altLang="zh-CN" sz="3600" b="1" dirty="0">
                  <a:solidFill>
                    <a:schemeClr val="bg1"/>
                  </a:solidFill>
                  <a:latin typeface="Arial" panose="020B0604020202020204" pitchFamily="34" charset="0"/>
                </a:rPr>
                <a:t>JPG</a:t>
              </a:r>
              <a:endParaRPr lang="zh-CN" altLang="en-US" sz="3600" b="1" dirty="0">
                <a:solidFill>
                  <a:schemeClr val="bg1"/>
                </a:solidFill>
                <a:latin typeface="Arial" panose="020B0604020202020204" pitchFamily="34" charset="0"/>
              </a:endParaRPr>
            </a:p>
          </p:txBody>
        </p:sp>
      </p:grpSp>
      <p:grpSp>
        <p:nvGrpSpPr>
          <p:cNvPr id="23" name="组合 22"/>
          <p:cNvGrpSpPr/>
          <p:nvPr/>
        </p:nvGrpSpPr>
        <p:grpSpPr>
          <a:xfrm>
            <a:off x="1409700" y="2001838"/>
            <a:ext cx="1497013" cy="1273175"/>
            <a:chOff x="1132087" y="2344738"/>
            <a:chExt cx="1496813" cy="1272776"/>
          </a:xfrm>
        </p:grpSpPr>
        <p:sp>
          <p:nvSpPr>
            <p:cNvPr id="24" name="任意多边形 23"/>
            <p:cNvSpPr/>
            <p:nvPr/>
          </p:nvSpPr>
          <p:spPr>
            <a:xfrm>
              <a:off x="1132087" y="2344738"/>
              <a:ext cx="1272776" cy="1272776"/>
            </a:xfrm>
            <a:custGeom>
              <a:avLst/>
              <a:gdLst>
                <a:gd name="connsiteX0" fmla="*/ 0 w 4060031"/>
                <a:gd name="connsiteY0" fmla="*/ 2030016 h 4060031"/>
                <a:gd name="connsiteX1" fmla="*/ 2030016 w 4060031"/>
                <a:gd name="connsiteY1" fmla="*/ 0 h 4060031"/>
                <a:gd name="connsiteX2" fmla="*/ 4060032 w 4060031"/>
                <a:gd name="connsiteY2" fmla="*/ 2030016 h 4060031"/>
                <a:gd name="connsiteX3" fmla="*/ 2030016 w 4060031"/>
                <a:gd name="connsiteY3" fmla="*/ 4060032 h 4060031"/>
                <a:gd name="connsiteX4" fmla="*/ 0 w 4060031"/>
                <a:gd name="connsiteY4" fmla="*/ 2030016 h 406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0031" h="4060031">
                  <a:moveTo>
                    <a:pt x="0" y="2030016"/>
                  </a:moveTo>
                  <a:cubicBezTo>
                    <a:pt x="0" y="908869"/>
                    <a:pt x="908869" y="0"/>
                    <a:pt x="2030016" y="0"/>
                  </a:cubicBezTo>
                  <a:cubicBezTo>
                    <a:pt x="3151163" y="0"/>
                    <a:pt x="4060032" y="908869"/>
                    <a:pt x="4060032" y="2030016"/>
                  </a:cubicBezTo>
                  <a:cubicBezTo>
                    <a:pt x="4060032" y="3151163"/>
                    <a:pt x="3151163" y="4060032"/>
                    <a:pt x="2030016" y="4060032"/>
                  </a:cubicBezTo>
                  <a:cubicBezTo>
                    <a:pt x="908869" y="4060032"/>
                    <a:pt x="0" y="3151163"/>
                    <a:pt x="0" y="2030016"/>
                  </a:cubicBezTo>
                  <a:close/>
                </a:path>
              </a:pathLst>
            </a:custGeom>
            <a:solidFill>
              <a:schemeClr val="tx1">
                <a:lumMod val="50000"/>
                <a:lumOff val="5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677128" tIns="677128" rIns="677128" bIns="677128" spcCol="1270" anchor="ctr"/>
            <a:lstStyle/>
            <a:p>
              <a:pPr marL="0" marR="0" lvl="0" indent="0" algn="ctr" defTabSz="2889250" rtl="0" eaLnBrk="0" fontAlgn="base" latinLnBrk="0" hangingPunct="0">
                <a:lnSpc>
                  <a:spcPct val="90000"/>
                </a:lnSpc>
                <a:spcBef>
                  <a:spcPct val="0"/>
                </a:spcBef>
                <a:spcAft>
                  <a:spcPct val="35000"/>
                </a:spcAft>
                <a:buClrTx/>
                <a:buSzTx/>
                <a:buFontTx/>
                <a:buNone/>
                <a:defRPr/>
              </a:pPr>
              <a:endParaRPr kumimoji="0" lang="zh-CN" altLang="en-US" sz="2800" b="0" i="0" u="none" strike="noStrike" kern="1200" cap="none" spc="0" normalizeH="0" baseline="0" noProof="0" dirty="0">
                <a:ln>
                  <a:noFill/>
                </a:ln>
                <a:solidFill>
                  <a:schemeClr val="lt1"/>
                </a:solidFill>
                <a:effectLst/>
                <a:uLnTx/>
                <a:uFillTx/>
                <a:latin typeface="+mn-lt"/>
                <a:ea typeface="+mn-ea"/>
                <a:cs typeface="+mn-cs"/>
              </a:endParaRPr>
            </a:p>
          </p:txBody>
        </p:sp>
        <p:sp>
          <p:nvSpPr>
            <p:cNvPr id="43027" name="TextBox 56"/>
            <p:cNvSpPr txBox="1"/>
            <p:nvPr/>
          </p:nvSpPr>
          <p:spPr>
            <a:xfrm>
              <a:off x="1296293" y="2652583"/>
              <a:ext cx="1332607" cy="646331"/>
            </a:xfrm>
            <a:prstGeom prst="rect">
              <a:avLst/>
            </a:prstGeom>
            <a:noFill/>
            <a:ln w="9525">
              <a:noFill/>
            </a:ln>
          </p:spPr>
          <p:txBody>
            <a:bodyPr>
              <a:spAutoFit/>
            </a:bodyPr>
            <a:p>
              <a:r>
                <a:rPr lang="en-US" altLang="zh-CN" sz="3600" b="1" dirty="0">
                  <a:solidFill>
                    <a:schemeClr val="bg1"/>
                  </a:solidFill>
                  <a:latin typeface="Arial" panose="020B0604020202020204" pitchFamily="34" charset="0"/>
                </a:rPr>
                <a:t>GIF</a:t>
              </a:r>
              <a:endParaRPr lang="zh-CN" altLang="en-US" sz="3600" b="1" dirty="0">
                <a:solidFill>
                  <a:schemeClr val="bg1"/>
                </a:solidFill>
                <a:latin typeface="Arial" panose="020B0604020202020204" pitchFamily="34" charset="0"/>
              </a:endParaRPr>
            </a:p>
          </p:txBody>
        </p:sp>
      </p:grpSp>
      <p:sp>
        <p:nvSpPr>
          <p:cNvPr id="26" name="矩形 25"/>
          <p:cNvSpPr/>
          <p:nvPr/>
        </p:nvSpPr>
        <p:spPr>
          <a:xfrm>
            <a:off x="1311275" y="3551238"/>
            <a:ext cx="6575425" cy="1939925"/>
          </a:xfrm>
          <a:prstGeom prst="rect">
            <a:avLst/>
          </a:prstGeom>
          <a:solidFill>
            <a:schemeClr val="bg1"/>
          </a:solidFill>
          <a:ln w="9525" cap="flat" cmpd="sng">
            <a:solidFill>
              <a:srgbClr val="00B0F0"/>
            </a:solidFill>
            <a:prstDash val="dash"/>
            <a:miter/>
            <a:headEnd type="none" w="med" len="med"/>
            <a:tailEnd type="none" w="med" len="med"/>
          </a:ln>
        </p:spPr>
        <p:txBody>
          <a:bodyPr>
            <a:spAutoFit/>
          </a:bodyPr>
          <a:p>
            <a:pPr>
              <a:lnSpc>
                <a:spcPct val="150000"/>
              </a:lnSpc>
            </a:pPr>
            <a:r>
              <a:rPr lang="en-US" altLang="zh-CN" sz="2000" dirty="0">
                <a:latin typeface="Arial" panose="020B0604020202020204" pitchFamily="34" charset="0"/>
              </a:rPr>
              <a:t>PNG</a:t>
            </a:r>
            <a:r>
              <a:rPr lang="zh-CN" altLang="zh-CN" sz="2000" dirty="0">
                <a:latin typeface="Arial" panose="020B0604020202020204" pitchFamily="34" charset="0"/>
              </a:rPr>
              <a:t>包括</a:t>
            </a:r>
            <a:r>
              <a:rPr lang="en-US" altLang="zh-CN" sz="2000" dirty="0">
                <a:solidFill>
                  <a:srgbClr val="FF0000"/>
                </a:solidFill>
                <a:latin typeface="Arial" panose="020B0604020202020204" pitchFamily="34" charset="0"/>
              </a:rPr>
              <a:t>PNG-8</a:t>
            </a:r>
            <a:r>
              <a:rPr lang="zh-CN" altLang="zh-CN" sz="2000" dirty="0">
                <a:solidFill>
                  <a:srgbClr val="FF0000"/>
                </a:solidFill>
                <a:latin typeface="Arial" panose="020B0604020202020204" pitchFamily="34" charset="0"/>
              </a:rPr>
              <a:t>和真色彩</a:t>
            </a:r>
            <a:r>
              <a:rPr lang="en-US" altLang="zh-CN" sz="2000" dirty="0">
                <a:solidFill>
                  <a:srgbClr val="FF0000"/>
                </a:solidFill>
                <a:latin typeface="Arial" panose="020B0604020202020204" pitchFamily="34" charset="0"/>
              </a:rPr>
              <a:t>PNG</a:t>
            </a:r>
            <a:r>
              <a:rPr lang="zh-CN" altLang="zh-CN" sz="2000" dirty="0">
                <a:latin typeface="Arial" panose="020B0604020202020204" pitchFamily="34" charset="0"/>
              </a:rPr>
              <a:t>（</a:t>
            </a:r>
            <a:r>
              <a:rPr lang="en-US" altLang="zh-CN" sz="2000" dirty="0">
                <a:solidFill>
                  <a:srgbClr val="FF0000"/>
                </a:solidFill>
                <a:latin typeface="Arial" panose="020B0604020202020204" pitchFamily="34" charset="0"/>
              </a:rPr>
              <a:t>PNG-24</a:t>
            </a:r>
            <a:r>
              <a:rPr lang="zh-CN" altLang="zh-CN" sz="2000" dirty="0">
                <a:latin typeface="Arial" panose="020B0604020202020204" pitchFamily="34" charset="0"/>
              </a:rPr>
              <a:t>和</a:t>
            </a:r>
            <a:r>
              <a:rPr lang="en-US" altLang="zh-CN" sz="2000" dirty="0">
                <a:solidFill>
                  <a:srgbClr val="FF0000"/>
                </a:solidFill>
                <a:latin typeface="Arial" panose="020B0604020202020204" pitchFamily="34" charset="0"/>
              </a:rPr>
              <a:t>PNG-32</a:t>
            </a:r>
            <a:r>
              <a:rPr lang="zh-CN" altLang="zh-CN" sz="2000" dirty="0">
                <a:latin typeface="Arial" panose="020B0604020202020204" pitchFamily="34" charset="0"/>
              </a:rPr>
              <a:t>）。相对于</a:t>
            </a:r>
            <a:r>
              <a:rPr lang="en-US" altLang="zh-CN" sz="2000" dirty="0">
                <a:latin typeface="Arial" panose="020B0604020202020204" pitchFamily="34" charset="0"/>
              </a:rPr>
              <a:t>GIF</a:t>
            </a:r>
            <a:r>
              <a:rPr lang="zh-CN" altLang="zh-CN" sz="2000" dirty="0">
                <a:latin typeface="Arial" panose="020B0604020202020204" pitchFamily="34" charset="0"/>
              </a:rPr>
              <a:t>，</a:t>
            </a:r>
            <a:r>
              <a:rPr lang="en-US" altLang="zh-CN" sz="2000" dirty="0">
                <a:solidFill>
                  <a:srgbClr val="FF0000"/>
                </a:solidFill>
                <a:latin typeface="Arial" panose="020B0604020202020204" pitchFamily="34" charset="0"/>
              </a:rPr>
              <a:t>PNG</a:t>
            </a:r>
            <a:r>
              <a:rPr lang="zh-CN" altLang="zh-CN" sz="2000" dirty="0">
                <a:latin typeface="Arial" panose="020B0604020202020204" pitchFamily="34" charset="0"/>
              </a:rPr>
              <a:t>最大的优势是</a:t>
            </a:r>
            <a:r>
              <a:rPr lang="zh-CN" altLang="zh-CN" sz="2000" dirty="0">
                <a:solidFill>
                  <a:srgbClr val="FF0000"/>
                </a:solidFill>
                <a:latin typeface="Arial" panose="020B0604020202020204" pitchFamily="34" charset="0"/>
              </a:rPr>
              <a:t>体积更小</a:t>
            </a:r>
            <a:r>
              <a:rPr lang="zh-CN" altLang="zh-CN" sz="2000" dirty="0">
                <a:latin typeface="Arial" panose="020B0604020202020204" pitchFamily="34" charset="0"/>
              </a:rPr>
              <a:t>，支持</a:t>
            </a:r>
            <a:r>
              <a:rPr lang="en-US" altLang="zh-CN" sz="2000" dirty="0">
                <a:solidFill>
                  <a:srgbClr val="FF0000"/>
                </a:solidFill>
                <a:latin typeface="Arial" panose="020B0604020202020204" pitchFamily="34" charset="0"/>
              </a:rPr>
              <a:t>alpha</a:t>
            </a:r>
            <a:r>
              <a:rPr lang="zh-CN" altLang="zh-CN" sz="2000" dirty="0">
                <a:solidFill>
                  <a:srgbClr val="FF0000"/>
                </a:solidFill>
                <a:latin typeface="Arial" panose="020B0604020202020204" pitchFamily="34" charset="0"/>
              </a:rPr>
              <a:t>透明</a:t>
            </a:r>
            <a:r>
              <a:rPr lang="zh-CN" altLang="zh-CN" sz="2000" dirty="0">
                <a:latin typeface="Arial" panose="020B0604020202020204" pitchFamily="34" charset="0"/>
              </a:rPr>
              <a:t>（全透明，半透明，全不透明），并且颜色过渡更平滑，但</a:t>
            </a:r>
            <a:r>
              <a:rPr lang="en-US" altLang="zh-CN" sz="2000" dirty="0">
                <a:solidFill>
                  <a:srgbClr val="FF0000"/>
                </a:solidFill>
                <a:latin typeface="Arial" panose="020B0604020202020204" pitchFamily="34" charset="0"/>
              </a:rPr>
              <a:t>PNG</a:t>
            </a:r>
            <a:r>
              <a:rPr lang="zh-CN" altLang="zh-CN" sz="2000" dirty="0">
                <a:solidFill>
                  <a:srgbClr val="FF0000"/>
                </a:solidFill>
                <a:latin typeface="Arial" panose="020B0604020202020204" pitchFamily="34" charset="0"/>
              </a:rPr>
              <a:t>不支持动画</a:t>
            </a:r>
            <a:r>
              <a:rPr lang="zh-CN" altLang="zh-CN" sz="2000" dirty="0">
                <a:latin typeface="Arial" panose="020B0604020202020204" pitchFamily="34" charset="0"/>
              </a:rPr>
              <a:t>。</a:t>
            </a:r>
            <a:endParaRPr lang="zh-CN" altLang="en-US" sz="2000" dirty="0">
              <a:latin typeface="Arial" panose="020B0604020202020204" pitchFamily="34" charset="0"/>
            </a:endParaRPr>
          </a:p>
        </p:txBody>
      </p:sp>
      <p:grpSp>
        <p:nvGrpSpPr>
          <p:cNvPr id="27" name="组合 26"/>
          <p:cNvGrpSpPr/>
          <p:nvPr/>
        </p:nvGrpSpPr>
        <p:grpSpPr>
          <a:xfrm>
            <a:off x="1303338" y="5683250"/>
            <a:ext cx="7159625" cy="369888"/>
            <a:chOff x="1303247" y="5857716"/>
            <a:chExt cx="6936533" cy="369332"/>
          </a:xfrm>
        </p:grpSpPr>
        <p:sp>
          <p:nvSpPr>
            <p:cNvPr id="43022" name="燕尾形 59"/>
            <p:cNvSpPr/>
            <p:nvPr/>
          </p:nvSpPr>
          <p:spPr>
            <a:xfrm>
              <a:off x="1303247" y="5955268"/>
              <a:ext cx="265987" cy="184666"/>
            </a:xfrm>
            <a:prstGeom prst="chevron">
              <a:avLst>
                <a:gd name="adj" fmla="val 49999"/>
              </a:avLst>
            </a:prstGeom>
            <a:solidFill>
              <a:srgbClr val="00B0F0"/>
            </a:solidFill>
            <a:ln w="28575">
              <a:noFill/>
            </a:ln>
          </p:spPr>
          <p:txBody>
            <a:bodyPr/>
            <a:p>
              <a:pPr eaLnBrk="1" hangingPunct="1"/>
              <a:endParaRPr lang="zh-CN" altLang="en-US" dirty="0">
                <a:latin typeface="Arial" panose="020B0604020202020204" pitchFamily="34" charset="0"/>
              </a:endParaRPr>
            </a:p>
          </p:txBody>
        </p:sp>
        <p:sp>
          <p:nvSpPr>
            <p:cNvPr id="43023" name="矩形 60"/>
            <p:cNvSpPr/>
            <p:nvPr/>
          </p:nvSpPr>
          <p:spPr>
            <a:xfrm>
              <a:off x="1587123" y="5857716"/>
              <a:ext cx="6652657" cy="369332"/>
            </a:xfrm>
            <a:prstGeom prst="rect">
              <a:avLst/>
            </a:prstGeom>
            <a:noFill/>
            <a:ln w="9525">
              <a:noFill/>
            </a:ln>
          </p:spPr>
          <p:txBody>
            <a:bodyPr>
              <a:spAutoFit/>
            </a:bodyPr>
            <a:p>
              <a:r>
                <a:rPr lang="en-US" altLang="zh-CN" dirty="0">
                  <a:solidFill>
                    <a:srgbClr val="FF0000"/>
                  </a:solidFill>
                  <a:latin typeface="Arial" panose="020B0604020202020204" pitchFamily="34" charset="0"/>
                </a:rPr>
                <a:t>IE6</a:t>
              </a:r>
              <a:r>
                <a:rPr lang="zh-CN" altLang="zh-CN" dirty="0">
                  <a:solidFill>
                    <a:srgbClr val="FF0000"/>
                  </a:solidFill>
                  <a:latin typeface="Arial" panose="020B0604020202020204" pitchFamily="34" charset="0"/>
                </a:rPr>
                <a:t>是可以支持</a:t>
              </a:r>
              <a:r>
                <a:rPr lang="en-US" altLang="zh-CN" dirty="0">
                  <a:solidFill>
                    <a:srgbClr val="FF0000"/>
                  </a:solidFill>
                  <a:latin typeface="Arial" panose="020B0604020202020204" pitchFamily="34" charset="0"/>
                </a:rPr>
                <a:t>PNG-8</a:t>
              </a:r>
              <a:r>
                <a:rPr lang="zh-CN" altLang="zh-CN" dirty="0">
                  <a:solidFill>
                    <a:srgbClr val="FF0000"/>
                  </a:solidFill>
                  <a:latin typeface="Arial" panose="020B0604020202020204" pitchFamily="34" charset="0"/>
                </a:rPr>
                <a:t>，但在处理</a:t>
              </a:r>
              <a:r>
                <a:rPr lang="en-US" altLang="zh-CN" dirty="0">
                  <a:solidFill>
                    <a:srgbClr val="FF0000"/>
                  </a:solidFill>
                  <a:latin typeface="Arial" panose="020B0604020202020204" pitchFamily="34" charset="0"/>
                </a:rPr>
                <a:t>PNG-24</a:t>
              </a:r>
              <a:r>
                <a:rPr lang="zh-CN" altLang="zh-CN" dirty="0">
                  <a:solidFill>
                    <a:srgbClr val="FF0000"/>
                  </a:solidFill>
                  <a:latin typeface="Arial" panose="020B0604020202020204" pitchFamily="34" charset="0"/>
                </a:rPr>
                <a:t>的透明时会显示灰色</a:t>
              </a:r>
              <a:r>
                <a:rPr lang="zh-CN" altLang="en-US" dirty="0">
                  <a:solidFill>
                    <a:srgbClr val="FF0000"/>
                  </a:solidFill>
                  <a:latin typeface="Arial" panose="020B0604020202020204" pitchFamily="34" charset="0"/>
                </a:rPr>
                <a:t>。</a:t>
              </a:r>
              <a:endParaRPr lang="zh-CN" altLang="en-US" dirty="0">
                <a:solidFill>
                  <a:srgbClr val="FF0000"/>
                </a:solidFill>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500"/>
                                        <p:tgtEl>
                                          <p:spTgt spid="23"/>
                                        </p:tgtEl>
                                      </p:cBhvr>
                                    </p:animEffect>
                                  </p:childTnLst>
                                </p:cTn>
                              </p:par>
                              <p:par>
                                <p:cTn id="8" presetID="21" presetClass="entr" presetSubtype="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heel(1)">
                                      <p:cBhvr>
                                        <p:cTn id="10" dur="500"/>
                                        <p:tgtEl>
                                          <p:spTgt spid="14"/>
                                        </p:tgtEl>
                                      </p:cBhvr>
                                    </p:animEffect>
                                  </p:childTnLst>
                                </p:cTn>
                              </p:par>
                            </p:childTnLst>
                          </p:cTn>
                        </p:par>
                        <p:par>
                          <p:cTn id="11" fill="hold">
                            <p:stCondLst>
                              <p:cond delay="500"/>
                            </p:stCondLst>
                            <p:childTnLst>
                              <p:par>
                                <p:cTn id="12" presetID="26" presetClass="emph" presetSubtype="0" fill="hold" nodeType="after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000000"/>
                                          </p:val>
                                        </p:tav>
                                        <p:tav tm="100000">
                                          <p:val>
                                            <p:strVal val="#ppt_w"/>
                                          </p:val>
                                        </p:tav>
                                      </p:tavLst>
                                    </p:anim>
                                    <p:anim calcmode="lin" valueType="num">
                                      <p:cBhvr>
                                        <p:cTn id="19" dur="500" fill="hold"/>
                                        <p:tgtEl>
                                          <p:spTgt spid="26"/>
                                        </p:tgtEl>
                                        <p:attrNameLst>
                                          <p:attrName>ppt_h</p:attrName>
                                        </p:attrNameLst>
                                      </p:cBhvr>
                                      <p:tavLst>
                                        <p:tav tm="0">
                                          <p:val>
                                            <p:fltVal val="0.000000"/>
                                          </p:val>
                                        </p:tav>
                                        <p:tav tm="100000">
                                          <p:val>
                                            <p:strVal val="#ppt_h"/>
                                          </p:val>
                                        </p:tav>
                                      </p:tavLst>
                                    </p:anim>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Rectangle 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44035"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2.5  </a:t>
            </a:r>
            <a:r>
              <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图像标签</a:t>
            </a:r>
            <a:endPar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4036" name="Rectangle 10"/>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44037" name="Rectangle 1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grpSp>
        <p:nvGrpSpPr>
          <p:cNvPr id="44038" name="组合 2"/>
          <p:cNvGrpSpPr/>
          <p:nvPr/>
        </p:nvGrpSpPr>
        <p:grpSpPr>
          <a:xfrm>
            <a:off x="0" y="969963"/>
            <a:ext cx="9144000" cy="1028700"/>
            <a:chOff x="0" y="969484"/>
            <a:chExt cx="9144000" cy="1029179"/>
          </a:xfrm>
        </p:grpSpPr>
        <p:sp>
          <p:nvSpPr>
            <p:cNvPr id="7" name="矩形 6"/>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44071"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10" name="矩形 9"/>
            <p:cNvSpPr/>
            <p:nvPr/>
          </p:nvSpPr>
          <p:spPr>
            <a:xfrm>
              <a:off x="1755775" y="1142602"/>
              <a:ext cx="3408363"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2.5.1   </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常见图像格式</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grpSp>
        <p:nvGrpSpPr>
          <p:cNvPr id="44039" name="组合 14"/>
          <p:cNvGrpSpPr/>
          <p:nvPr/>
        </p:nvGrpSpPr>
        <p:grpSpPr>
          <a:xfrm>
            <a:off x="1409700" y="2001838"/>
            <a:ext cx="1497013" cy="1273175"/>
            <a:chOff x="1132087" y="2344738"/>
            <a:chExt cx="1496813" cy="1272776"/>
          </a:xfrm>
        </p:grpSpPr>
        <p:sp>
          <p:nvSpPr>
            <p:cNvPr id="12" name="任意多边形 11"/>
            <p:cNvSpPr/>
            <p:nvPr/>
          </p:nvSpPr>
          <p:spPr>
            <a:xfrm>
              <a:off x="1132087" y="2344738"/>
              <a:ext cx="1272776" cy="1272776"/>
            </a:xfrm>
            <a:custGeom>
              <a:avLst/>
              <a:gdLst>
                <a:gd name="connsiteX0" fmla="*/ 0 w 4060031"/>
                <a:gd name="connsiteY0" fmla="*/ 2030016 h 4060031"/>
                <a:gd name="connsiteX1" fmla="*/ 2030016 w 4060031"/>
                <a:gd name="connsiteY1" fmla="*/ 0 h 4060031"/>
                <a:gd name="connsiteX2" fmla="*/ 4060032 w 4060031"/>
                <a:gd name="connsiteY2" fmla="*/ 2030016 h 4060031"/>
                <a:gd name="connsiteX3" fmla="*/ 2030016 w 4060031"/>
                <a:gd name="connsiteY3" fmla="*/ 4060032 h 4060031"/>
                <a:gd name="connsiteX4" fmla="*/ 0 w 4060031"/>
                <a:gd name="connsiteY4" fmla="*/ 2030016 h 406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0031" h="4060031">
                  <a:moveTo>
                    <a:pt x="0" y="2030016"/>
                  </a:moveTo>
                  <a:cubicBezTo>
                    <a:pt x="0" y="908869"/>
                    <a:pt x="908869" y="0"/>
                    <a:pt x="2030016" y="0"/>
                  </a:cubicBezTo>
                  <a:cubicBezTo>
                    <a:pt x="3151163" y="0"/>
                    <a:pt x="4060032" y="908869"/>
                    <a:pt x="4060032" y="2030016"/>
                  </a:cubicBezTo>
                  <a:cubicBezTo>
                    <a:pt x="4060032" y="3151163"/>
                    <a:pt x="3151163" y="4060032"/>
                    <a:pt x="2030016" y="4060032"/>
                  </a:cubicBezTo>
                  <a:cubicBezTo>
                    <a:pt x="908869" y="4060032"/>
                    <a:pt x="0" y="3151163"/>
                    <a:pt x="0" y="2030016"/>
                  </a:cubicBezTo>
                  <a:close/>
                </a:path>
              </a:pathLst>
            </a:custGeom>
            <a:solidFill>
              <a:schemeClr val="accent4">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677128" tIns="677128" rIns="677128" bIns="677128" spcCol="1270" anchor="ctr"/>
            <a:lstStyle/>
            <a:p>
              <a:pPr marL="0" marR="0" lvl="0" indent="0" algn="ctr" defTabSz="2889250" rtl="0" eaLnBrk="0" fontAlgn="base" latinLnBrk="0" hangingPunct="0">
                <a:lnSpc>
                  <a:spcPct val="90000"/>
                </a:lnSpc>
                <a:spcBef>
                  <a:spcPct val="0"/>
                </a:spcBef>
                <a:spcAft>
                  <a:spcPct val="35000"/>
                </a:spcAft>
                <a:buClrTx/>
                <a:buSzTx/>
                <a:buFontTx/>
                <a:buNone/>
                <a:defRPr/>
              </a:pPr>
              <a:endParaRPr kumimoji="0" lang="zh-CN" altLang="en-US" sz="2800" b="0" i="0" u="none" strike="noStrike" kern="1200" cap="none" spc="0" normalizeH="0" baseline="0" noProof="0" dirty="0">
                <a:ln>
                  <a:noFill/>
                </a:ln>
                <a:solidFill>
                  <a:schemeClr val="lt1"/>
                </a:solidFill>
                <a:effectLst/>
                <a:uLnTx/>
                <a:uFillTx/>
                <a:latin typeface="+mn-lt"/>
                <a:ea typeface="+mn-ea"/>
                <a:cs typeface="+mn-cs"/>
              </a:endParaRPr>
            </a:p>
          </p:txBody>
        </p:sp>
        <p:sp>
          <p:nvSpPr>
            <p:cNvPr id="44067" name="TextBox 16"/>
            <p:cNvSpPr txBox="1"/>
            <p:nvPr/>
          </p:nvSpPr>
          <p:spPr>
            <a:xfrm>
              <a:off x="1296293" y="2652583"/>
              <a:ext cx="1332607" cy="646331"/>
            </a:xfrm>
            <a:prstGeom prst="rect">
              <a:avLst/>
            </a:prstGeom>
            <a:noFill/>
            <a:ln w="9525">
              <a:noFill/>
            </a:ln>
          </p:spPr>
          <p:txBody>
            <a:bodyPr>
              <a:spAutoFit/>
            </a:bodyPr>
            <a:p>
              <a:r>
                <a:rPr lang="en-US" altLang="zh-CN" sz="3600" b="1" dirty="0">
                  <a:solidFill>
                    <a:schemeClr val="bg1"/>
                  </a:solidFill>
                  <a:latin typeface="Arial" panose="020B0604020202020204" pitchFamily="34" charset="0"/>
                </a:rPr>
                <a:t>GIF</a:t>
              </a:r>
              <a:endParaRPr lang="zh-CN" altLang="en-US" sz="3600" b="1" dirty="0">
                <a:solidFill>
                  <a:schemeClr val="bg1"/>
                </a:solidFill>
                <a:latin typeface="Arial" panose="020B0604020202020204" pitchFamily="34" charset="0"/>
              </a:endParaRPr>
            </a:p>
          </p:txBody>
        </p:sp>
      </p:grpSp>
      <p:grpSp>
        <p:nvGrpSpPr>
          <p:cNvPr id="44040" name="组合 17"/>
          <p:cNvGrpSpPr/>
          <p:nvPr/>
        </p:nvGrpSpPr>
        <p:grpSpPr>
          <a:xfrm>
            <a:off x="3933825" y="1985963"/>
            <a:ext cx="1403350" cy="1273175"/>
            <a:chOff x="2751931" y="2328664"/>
            <a:chExt cx="1404339" cy="1272776"/>
          </a:xfrm>
        </p:grpSpPr>
        <p:sp>
          <p:nvSpPr>
            <p:cNvPr id="15" name="任意多边形 14"/>
            <p:cNvSpPr/>
            <p:nvPr/>
          </p:nvSpPr>
          <p:spPr>
            <a:xfrm>
              <a:off x="2751931" y="2328664"/>
              <a:ext cx="1272776" cy="1272776"/>
            </a:xfrm>
            <a:custGeom>
              <a:avLst/>
              <a:gdLst>
                <a:gd name="connsiteX0" fmla="*/ 0 w 4060031"/>
                <a:gd name="connsiteY0" fmla="*/ 2030016 h 4060031"/>
                <a:gd name="connsiteX1" fmla="*/ 2030016 w 4060031"/>
                <a:gd name="connsiteY1" fmla="*/ 0 h 4060031"/>
                <a:gd name="connsiteX2" fmla="*/ 4060032 w 4060031"/>
                <a:gd name="connsiteY2" fmla="*/ 2030016 h 4060031"/>
                <a:gd name="connsiteX3" fmla="*/ 2030016 w 4060031"/>
                <a:gd name="connsiteY3" fmla="*/ 4060032 h 4060031"/>
                <a:gd name="connsiteX4" fmla="*/ 0 w 4060031"/>
                <a:gd name="connsiteY4" fmla="*/ 2030016 h 406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0031" h="4060031">
                  <a:moveTo>
                    <a:pt x="0" y="2030016"/>
                  </a:moveTo>
                  <a:cubicBezTo>
                    <a:pt x="0" y="908869"/>
                    <a:pt x="908869" y="0"/>
                    <a:pt x="2030016" y="0"/>
                  </a:cubicBezTo>
                  <a:cubicBezTo>
                    <a:pt x="3151163" y="0"/>
                    <a:pt x="4060032" y="908869"/>
                    <a:pt x="4060032" y="2030016"/>
                  </a:cubicBezTo>
                  <a:cubicBezTo>
                    <a:pt x="4060032" y="3151163"/>
                    <a:pt x="3151163" y="4060032"/>
                    <a:pt x="2030016" y="4060032"/>
                  </a:cubicBezTo>
                  <a:cubicBezTo>
                    <a:pt x="908869" y="4060032"/>
                    <a:pt x="0" y="3151163"/>
                    <a:pt x="0" y="2030016"/>
                  </a:cubicBezTo>
                  <a:close/>
                </a:path>
              </a:pathLst>
            </a:custGeom>
            <a:solidFill>
              <a:schemeClr val="accent1">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677128" tIns="677128" rIns="677128" bIns="677128" spcCol="1270" anchor="ctr"/>
            <a:lstStyle/>
            <a:p>
              <a:pPr marL="0" marR="0" lvl="0" indent="0" algn="ctr" defTabSz="2889250" rtl="0" eaLnBrk="0" fontAlgn="base" latinLnBrk="0" hangingPunct="0">
                <a:lnSpc>
                  <a:spcPct val="90000"/>
                </a:lnSpc>
                <a:spcBef>
                  <a:spcPct val="0"/>
                </a:spcBef>
                <a:spcAft>
                  <a:spcPct val="35000"/>
                </a:spcAft>
                <a:buClrTx/>
                <a:buSzTx/>
                <a:buFontTx/>
                <a:buNone/>
                <a:defRPr/>
              </a:pPr>
              <a:endParaRPr kumimoji="0" lang="zh-CN" altLang="en-US" sz="6500" b="0" i="0" u="none" strike="noStrike" kern="1200" cap="none" spc="0" normalizeH="0" baseline="0" noProof="0">
                <a:ln>
                  <a:noFill/>
                </a:ln>
                <a:solidFill>
                  <a:schemeClr val="lt1"/>
                </a:solidFill>
                <a:effectLst/>
                <a:uLnTx/>
                <a:uFillTx/>
                <a:latin typeface="+mn-lt"/>
                <a:ea typeface="+mn-ea"/>
                <a:cs typeface="+mn-cs"/>
              </a:endParaRPr>
            </a:p>
          </p:txBody>
        </p:sp>
        <p:sp>
          <p:nvSpPr>
            <p:cNvPr id="44063" name="TextBox 19"/>
            <p:cNvSpPr txBox="1"/>
            <p:nvPr/>
          </p:nvSpPr>
          <p:spPr>
            <a:xfrm>
              <a:off x="2823663" y="2665283"/>
              <a:ext cx="1332607" cy="646331"/>
            </a:xfrm>
            <a:prstGeom prst="rect">
              <a:avLst/>
            </a:prstGeom>
            <a:noFill/>
            <a:ln w="9525">
              <a:noFill/>
            </a:ln>
          </p:spPr>
          <p:txBody>
            <a:bodyPr>
              <a:spAutoFit/>
            </a:bodyPr>
            <a:p>
              <a:r>
                <a:rPr lang="en-US" altLang="zh-CN" sz="3600" b="1" dirty="0">
                  <a:solidFill>
                    <a:schemeClr val="bg1"/>
                  </a:solidFill>
                  <a:latin typeface="Arial" panose="020B0604020202020204" pitchFamily="34" charset="0"/>
                </a:rPr>
                <a:t>PNG</a:t>
              </a:r>
              <a:endParaRPr lang="zh-CN" altLang="en-US" sz="3600" b="1" dirty="0">
                <a:solidFill>
                  <a:schemeClr val="bg1"/>
                </a:solidFill>
                <a:latin typeface="Arial" panose="020B0604020202020204" pitchFamily="34" charset="0"/>
              </a:endParaRPr>
            </a:p>
          </p:txBody>
        </p:sp>
      </p:grpSp>
      <p:grpSp>
        <p:nvGrpSpPr>
          <p:cNvPr id="17" name="组合 16"/>
          <p:cNvGrpSpPr/>
          <p:nvPr/>
        </p:nvGrpSpPr>
        <p:grpSpPr>
          <a:xfrm>
            <a:off x="6364288" y="1982788"/>
            <a:ext cx="1435100" cy="1271587"/>
            <a:chOff x="4371400" y="2325290"/>
            <a:chExt cx="1434977" cy="1272776"/>
          </a:xfrm>
        </p:grpSpPr>
        <p:sp>
          <p:nvSpPr>
            <p:cNvPr id="18" name="任意多边形 17"/>
            <p:cNvSpPr/>
            <p:nvPr/>
          </p:nvSpPr>
          <p:spPr>
            <a:xfrm>
              <a:off x="4371400" y="2325290"/>
              <a:ext cx="1272776" cy="1272776"/>
            </a:xfrm>
            <a:custGeom>
              <a:avLst/>
              <a:gdLst>
                <a:gd name="connsiteX0" fmla="*/ 0 w 4060031"/>
                <a:gd name="connsiteY0" fmla="*/ 2030016 h 4060031"/>
                <a:gd name="connsiteX1" fmla="*/ 2030016 w 4060031"/>
                <a:gd name="connsiteY1" fmla="*/ 0 h 4060031"/>
                <a:gd name="connsiteX2" fmla="*/ 4060032 w 4060031"/>
                <a:gd name="connsiteY2" fmla="*/ 2030016 h 4060031"/>
                <a:gd name="connsiteX3" fmla="*/ 2030016 w 4060031"/>
                <a:gd name="connsiteY3" fmla="*/ 4060032 h 4060031"/>
                <a:gd name="connsiteX4" fmla="*/ 0 w 4060031"/>
                <a:gd name="connsiteY4" fmla="*/ 2030016 h 406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0031" h="4060031">
                  <a:moveTo>
                    <a:pt x="0" y="2030016"/>
                  </a:moveTo>
                  <a:cubicBezTo>
                    <a:pt x="0" y="908869"/>
                    <a:pt x="908869" y="0"/>
                    <a:pt x="2030016" y="0"/>
                  </a:cubicBezTo>
                  <a:cubicBezTo>
                    <a:pt x="3151163" y="0"/>
                    <a:pt x="4060032" y="908869"/>
                    <a:pt x="4060032" y="2030016"/>
                  </a:cubicBezTo>
                  <a:cubicBezTo>
                    <a:pt x="4060032" y="3151163"/>
                    <a:pt x="3151163" y="4060032"/>
                    <a:pt x="2030016" y="4060032"/>
                  </a:cubicBezTo>
                  <a:cubicBezTo>
                    <a:pt x="908869" y="4060032"/>
                    <a:pt x="0" y="3151163"/>
                    <a:pt x="0" y="2030016"/>
                  </a:cubicBezTo>
                  <a:close/>
                </a:path>
              </a:pathLst>
            </a:custGeom>
            <a:solidFill>
              <a:schemeClr val="accent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677128" tIns="677128" rIns="677128" bIns="677128" spcCol="1270" anchor="ctr"/>
            <a:lstStyle/>
            <a:p>
              <a:pPr marL="0" marR="0" lvl="0" indent="0" algn="ctr" defTabSz="2889250" rtl="0" eaLnBrk="0" fontAlgn="base" latinLnBrk="0" hangingPunct="0">
                <a:lnSpc>
                  <a:spcPct val="90000"/>
                </a:lnSpc>
                <a:spcBef>
                  <a:spcPct val="0"/>
                </a:spcBef>
                <a:spcAft>
                  <a:spcPct val="35000"/>
                </a:spcAft>
                <a:buClrTx/>
                <a:buSzTx/>
                <a:buFontTx/>
                <a:buNone/>
                <a:defRPr/>
              </a:pPr>
              <a:endParaRPr kumimoji="0" lang="zh-CN" altLang="en-US" sz="6500" b="0" i="0" u="none" strike="noStrike" kern="1200" cap="none" spc="0" normalizeH="0" baseline="0" noProof="0">
                <a:ln>
                  <a:noFill/>
                </a:ln>
                <a:solidFill>
                  <a:schemeClr val="lt1"/>
                </a:solidFill>
                <a:effectLst/>
                <a:uLnTx/>
                <a:uFillTx/>
                <a:latin typeface="+mn-lt"/>
                <a:ea typeface="+mn-ea"/>
                <a:cs typeface="+mn-cs"/>
              </a:endParaRPr>
            </a:p>
          </p:txBody>
        </p:sp>
        <p:sp>
          <p:nvSpPr>
            <p:cNvPr id="44059" name="TextBox 22"/>
            <p:cNvSpPr txBox="1"/>
            <p:nvPr/>
          </p:nvSpPr>
          <p:spPr>
            <a:xfrm>
              <a:off x="4473770" y="2638166"/>
              <a:ext cx="1332607" cy="646331"/>
            </a:xfrm>
            <a:prstGeom prst="rect">
              <a:avLst/>
            </a:prstGeom>
            <a:noFill/>
            <a:ln w="9525">
              <a:noFill/>
            </a:ln>
          </p:spPr>
          <p:txBody>
            <a:bodyPr>
              <a:spAutoFit/>
            </a:bodyPr>
            <a:p>
              <a:r>
                <a:rPr lang="en-US" altLang="zh-CN" sz="3600" b="1" dirty="0">
                  <a:solidFill>
                    <a:schemeClr val="bg1"/>
                  </a:solidFill>
                  <a:latin typeface="Arial" panose="020B0604020202020204" pitchFamily="34" charset="0"/>
                </a:rPr>
                <a:t>JPG</a:t>
              </a:r>
              <a:endParaRPr lang="zh-CN" altLang="en-US" sz="3600" b="1" dirty="0">
                <a:solidFill>
                  <a:schemeClr val="bg1"/>
                </a:solidFill>
                <a:latin typeface="Arial" panose="020B0604020202020204" pitchFamily="34" charset="0"/>
              </a:endParaRPr>
            </a:p>
          </p:txBody>
        </p:sp>
      </p:grpSp>
      <p:grpSp>
        <p:nvGrpSpPr>
          <p:cNvPr id="44042" name="组合 26"/>
          <p:cNvGrpSpPr/>
          <p:nvPr/>
        </p:nvGrpSpPr>
        <p:grpSpPr>
          <a:xfrm>
            <a:off x="1409700" y="2001838"/>
            <a:ext cx="1497013" cy="1273175"/>
            <a:chOff x="1132087" y="2344738"/>
            <a:chExt cx="1496813" cy="1272776"/>
          </a:xfrm>
        </p:grpSpPr>
        <p:sp>
          <p:nvSpPr>
            <p:cNvPr id="21" name="任意多边形 20"/>
            <p:cNvSpPr/>
            <p:nvPr/>
          </p:nvSpPr>
          <p:spPr>
            <a:xfrm>
              <a:off x="1132087" y="2344738"/>
              <a:ext cx="1272776" cy="1272776"/>
            </a:xfrm>
            <a:custGeom>
              <a:avLst/>
              <a:gdLst>
                <a:gd name="connsiteX0" fmla="*/ 0 w 4060031"/>
                <a:gd name="connsiteY0" fmla="*/ 2030016 h 4060031"/>
                <a:gd name="connsiteX1" fmla="*/ 2030016 w 4060031"/>
                <a:gd name="connsiteY1" fmla="*/ 0 h 4060031"/>
                <a:gd name="connsiteX2" fmla="*/ 4060032 w 4060031"/>
                <a:gd name="connsiteY2" fmla="*/ 2030016 h 4060031"/>
                <a:gd name="connsiteX3" fmla="*/ 2030016 w 4060031"/>
                <a:gd name="connsiteY3" fmla="*/ 4060032 h 4060031"/>
                <a:gd name="connsiteX4" fmla="*/ 0 w 4060031"/>
                <a:gd name="connsiteY4" fmla="*/ 2030016 h 406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0031" h="4060031">
                  <a:moveTo>
                    <a:pt x="0" y="2030016"/>
                  </a:moveTo>
                  <a:cubicBezTo>
                    <a:pt x="0" y="908869"/>
                    <a:pt x="908869" y="0"/>
                    <a:pt x="2030016" y="0"/>
                  </a:cubicBezTo>
                  <a:cubicBezTo>
                    <a:pt x="3151163" y="0"/>
                    <a:pt x="4060032" y="908869"/>
                    <a:pt x="4060032" y="2030016"/>
                  </a:cubicBezTo>
                  <a:cubicBezTo>
                    <a:pt x="4060032" y="3151163"/>
                    <a:pt x="3151163" y="4060032"/>
                    <a:pt x="2030016" y="4060032"/>
                  </a:cubicBezTo>
                  <a:cubicBezTo>
                    <a:pt x="908869" y="4060032"/>
                    <a:pt x="0" y="3151163"/>
                    <a:pt x="0" y="2030016"/>
                  </a:cubicBezTo>
                  <a:close/>
                </a:path>
              </a:pathLst>
            </a:custGeom>
            <a:solidFill>
              <a:schemeClr val="tx1">
                <a:lumMod val="50000"/>
                <a:lumOff val="5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677128" tIns="677128" rIns="677128" bIns="677128" spcCol="1270" anchor="ctr"/>
            <a:lstStyle/>
            <a:p>
              <a:pPr marL="0" marR="0" lvl="0" indent="0" algn="ctr" defTabSz="2889250" rtl="0" eaLnBrk="0" fontAlgn="base" latinLnBrk="0" hangingPunct="0">
                <a:lnSpc>
                  <a:spcPct val="90000"/>
                </a:lnSpc>
                <a:spcBef>
                  <a:spcPct val="0"/>
                </a:spcBef>
                <a:spcAft>
                  <a:spcPct val="35000"/>
                </a:spcAft>
                <a:buClrTx/>
                <a:buSzTx/>
                <a:buFontTx/>
                <a:buNone/>
                <a:defRPr/>
              </a:pPr>
              <a:endParaRPr kumimoji="0" lang="zh-CN" altLang="en-US" sz="2800" b="0" i="0" u="none" strike="noStrike" kern="1200" cap="none" spc="0" normalizeH="0" baseline="0" noProof="0" dirty="0">
                <a:ln>
                  <a:noFill/>
                </a:ln>
                <a:solidFill>
                  <a:schemeClr val="lt1"/>
                </a:solidFill>
                <a:effectLst/>
                <a:uLnTx/>
                <a:uFillTx/>
                <a:latin typeface="+mn-lt"/>
                <a:ea typeface="+mn-ea"/>
                <a:cs typeface="+mn-cs"/>
              </a:endParaRPr>
            </a:p>
          </p:txBody>
        </p:sp>
        <p:sp>
          <p:nvSpPr>
            <p:cNvPr id="44055" name="TextBox 28"/>
            <p:cNvSpPr txBox="1"/>
            <p:nvPr/>
          </p:nvSpPr>
          <p:spPr>
            <a:xfrm>
              <a:off x="1296293" y="2652583"/>
              <a:ext cx="1332607" cy="646331"/>
            </a:xfrm>
            <a:prstGeom prst="rect">
              <a:avLst/>
            </a:prstGeom>
            <a:noFill/>
            <a:ln w="9525">
              <a:noFill/>
            </a:ln>
          </p:spPr>
          <p:txBody>
            <a:bodyPr>
              <a:spAutoFit/>
            </a:bodyPr>
            <a:p>
              <a:r>
                <a:rPr lang="en-US" altLang="zh-CN" sz="3600" b="1" dirty="0">
                  <a:solidFill>
                    <a:schemeClr val="bg1"/>
                  </a:solidFill>
                  <a:latin typeface="Arial" panose="020B0604020202020204" pitchFamily="34" charset="0"/>
                </a:rPr>
                <a:t>GIF</a:t>
              </a:r>
              <a:endParaRPr lang="zh-CN" altLang="en-US" sz="3600" b="1" dirty="0">
                <a:solidFill>
                  <a:schemeClr val="bg1"/>
                </a:solidFill>
                <a:latin typeface="Arial" panose="020B0604020202020204" pitchFamily="34" charset="0"/>
              </a:endParaRPr>
            </a:p>
          </p:txBody>
        </p:sp>
      </p:grpSp>
      <p:grpSp>
        <p:nvGrpSpPr>
          <p:cNvPr id="23" name="组合 22"/>
          <p:cNvGrpSpPr/>
          <p:nvPr/>
        </p:nvGrpSpPr>
        <p:grpSpPr>
          <a:xfrm>
            <a:off x="3933825" y="1985963"/>
            <a:ext cx="1403350" cy="1273175"/>
            <a:chOff x="2751931" y="2328664"/>
            <a:chExt cx="1404339" cy="1272776"/>
          </a:xfrm>
        </p:grpSpPr>
        <p:sp>
          <p:nvSpPr>
            <p:cNvPr id="24" name="任意多边形 23"/>
            <p:cNvSpPr/>
            <p:nvPr/>
          </p:nvSpPr>
          <p:spPr>
            <a:xfrm>
              <a:off x="2751931" y="2328664"/>
              <a:ext cx="1272776" cy="1272776"/>
            </a:xfrm>
            <a:custGeom>
              <a:avLst/>
              <a:gdLst>
                <a:gd name="connsiteX0" fmla="*/ 0 w 4060031"/>
                <a:gd name="connsiteY0" fmla="*/ 2030016 h 4060031"/>
                <a:gd name="connsiteX1" fmla="*/ 2030016 w 4060031"/>
                <a:gd name="connsiteY1" fmla="*/ 0 h 4060031"/>
                <a:gd name="connsiteX2" fmla="*/ 4060032 w 4060031"/>
                <a:gd name="connsiteY2" fmla="*/ 2030016 h 4060031"/>
                <a:gd name="connsiteX3" fmla="*/ 2030016 w 4060031"/>
                <a:gd name="connsiteY3" fmla="*/ 4060032 h 4060031"/>
                <a:gd name="connsiteX4" fmla="*/ 0 w 4060031"/>
                <a:gd name="connsiteY4" fmla="*/ 2030016 h 406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0031" h="4060031">
                  <a:moveTo>
                    <a:pt x="0" y="2030016"/>
                  </a:moveTo>
                  <a:cubicBezTo>
                    <a:pt x="0" y="908869"/>
                    <a:pt x="908869" y="0"/>
                    <a:pt x="2030016" y="0"/>
                  </a:cubicBezTo>
                  <a:cubicBezTo>
                    <a:pt x="3151163" y="0"/>
                    <a:pt x="4060032" y="908869"/>
                    <a:pt x="4060032" y="2030016"/>
                  </a:cubicBezTo>
                  <a:cubicBezTo>
                    <a:pt x="4060032" y="3151163"/>
                    <a:pt x="3151163" y="4060032"/>
                    <a:pt x="2030016" y="4060032"/>
                  </a:cubicBezTo>
                  <a:cubicBezTo>
                    <a:pt x="908869" y="4060032"/>
                    <a:pt x="0" y="3151163"/>
                    <a:pt x="0" y="2030016"/>
                  </a:cubicBezTo>
                  <a:close/>
                </a:path>
              </a:pathLst>
            </a:custGeom>
            <a:solidFill>
              <a:schemeClr val="tx1">
                <a:lumMod val="50000"/>
                <a:lumOff val="5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677128" tIns="677128" rIns="677128" bIns="677128" spcCol="1270" anchor="ctr"/>
            <a:lstStyle/>
            <a:p>
              <a:pPr marL="0" marR="0" lvl="0" indent="0" algn="ctr" defTabSz="2889250" rtl="0" eaLnBrk="0" fontAlgn="base" latinLnBrk="0" hangingPunct="0">
                <a:lnSpc>
                  <a:spcPct val="90000"/>
                </a:lnSpc>
                <a:spcBef>
                  <a:spcPct val="0"/>
                </a:spcBef>
                <a:spcAft>
                  <a:spcPct val="35000"/>
                </a:spcAft>
                <a:buClrTx/>
                <a:buSzTx/>
                <a:buFontTx/>
                <a:buNone/>
                <a:defRPr/>
              </a:pPr>
              <a:endParaRPr kumimoji="0" lang="zh-CN" altLang="en-US" sz="6500" b="0" i="0" u="none" strike="noStrike" kern="1200" cap="none" spc="0" normalizeH="0" baseline="0" noProof="0">
                <a:ln>
                  <a:noFill/>
                </a:ln>
                <a:solidFill>
                  <a:schemeClr val="lt1"/>
                </a:solidFill>
                <a:effectLst/>
                <a:uLnTx/>
                <a:uFillTx/>
                <a:latin typeface="+mn-lt"/>
                <a:ea typeface="+mn-ea"/>
                <a:cs typeface="+mn-cs"/>
              </a:endParaRPr>
            </a:p>
          </p:txBody>
        </p:sp>
        <p:sp>
          <p:nvSpPr>
            <p:cNvPr id="44051" name="TextBox 31"/>
            <p:cNvSpPr txBox="1"/>
            <p:nvPr/>
          </p:nvSpPr>
          <p:spPr>
            <a:xfrm>
              <a:off x="2823663" y="2665283"/>
              <a:ext cx="1332607" cy="646331"/>
            </a:xfrm>
            <a:prstGeom prst="rect">
              <a:avLst/>
            </a:prstGeom>
            <a:noFill/>
            <a:ln w="9525">
              <a:noFill/>
            </a:ln>
          </p:spPr>
          <p:txBody>
            <a:bodyPr>
              <a:spAutoFit/>
            </a:bodyPr>
            <a:p>
              <a:r>
                <a:rPr lang="en-US" altLang="zh-CN" sz="3600" b="1" dirty="0">
                  <a:solidFill>
                    <a:schemeClr val="bg1"/>
                  </a:solidFill>
                  <a:latin typeface="Arial" panose="020B0604020202020204" pitchFamily="34" charset="0"/>
                </a:rPr>
                <a:t>PNG</a:t>
              </a:r>
              <a:endParaRPr lang="zh-CN" altLang="en-US" sz="3600" b="1" dirty="0">
                <a:solidFill>
                  <a:schemeClr val="bg1"/>
                </a:solidFill>
                <a:latin typeface="Arial" panose="020B0604020202020204" pitchFamily="34" charset="0"/>
              </a:endParaRPr>
            </a:p>
          </p:txBody>
        </p:sp>
      </p:grpSp>
      <p:sp>
        <p:nvSpPr>
          <p:cNvPr id="26" name="矩形 25"/>
          <p:cNvSpPr/>
          <p:nvPr/>
        </p:nvSpPr>
        <p:spPr>
          <a:xfrm>
            <a:off x="1311275" y="3551238"/>
            <a:ext cx="6575425" cy="1939925"/>
          </a:xfrm>
          <a:prstGeom prst="rect">
            <a:avLst/>
          </a:prstGeom>
          <a:solidFill>
            <a:schemeClr val="bg1"/>
          </a:solidFill>
          <a:ln w="9525" cap="flat" cmpd="sng">
            <a:solidFill>
              <a:srgbClr val="00B0F0"/>
            </a:solidFill>
            <a:prstDash val="dash"/>
            <a:miter/>
            <a:headEnd type="none" w="med" len="med"/>
            <a:tailEnd type="none" w="med" len="med"/>
          </a:ln>
        </p:spPr>
        <p:txBody>
          <a:bodyPr>
            <a:spAutoFit/>
          </a:bodyPr>
          <a:p>
            <a:pPr>
              <a:lnSpc>
                <a:spcPct val="150000"/>
              </a:lnSpc>
            </a:pPr>
            <a:r>
              <a:rPr lang="en-US" altLang="zh-CN" sz="2000" dirty="0">
                <a:solidFill>
                  <a:srgbClr val="FF0000"/>
                </a:solidFill>
                <a:latin typeface="Arial" panose="020B0604020202020204" pitchFamily="34" charset="0"/>
              </a:rPr>
              <a:t>JPG</a:t>
            </a:r>
            <a:r>
              <a:rPr lang="zh-CN" altLang="zh-CN" sz="2000" dirty="0">
                <a:latin typeface="Arial" panose="020B0604020202020204" pitchFamily="34" charset="0"/>
              </a:rPr>
              <a:t>所能显示的颜色比</a:t>
            </a:r>
            <a:r>
              <a:rPr lang="en-US" altLang="zh-CN" sz="2000" dirty="0">
                <a:solidFill>
                  <a:srgbClr val="FF0000"/>
                </a:solidFill>
                <a:latin typeface="Arial" panose="020B0604020202020204" pitchFamily="34" charset="0"/>
              </a:rPr>
              <a:t>GIF</a:t>
            </a:r>
            <a:r>
              <a:rPr lang="zh-CN" altLang="zh-CN" sz="2000" dirty="0">
                <a:solidFill>
                  <a:srgbClr val="FF0000"/>
                </a:solidFill>
                <a:latin typeface="Arial" panose="020B0604020202020204" pitchFamily="34" charset="0"/>
              </a:rPr>
              <a:t>和</a:t>
            </a:r>
            <a:r>
              <a:rPr lang="en-US" altLang="zh-CN" sz="2000" dirty="0">
                <a:solidFill>
                  <a:srgbClr val="FF0000"/>
                </a:solidFill>
                <a:latin typeface="Arial" panose="020B0604020202020204" pitchFamily="34" charset="0"/>
              </a:rPr>
              <a:t>PNG</a:t>
            </a:r>
            <a:r>
              <a:rPr lang="zh-CN" altLang="zh-CN" sz="2000" dirty="0">
                <a:latin typeface="Arial" panose="020B0604020202020204" pitchFamily="34" charset="0"/>
              </a:rPr>
              <a:t>要多的多，可以用来保存超过</a:t>
            </a:r>
            <a:r>
              <a:rPr lang="en-US" altLang="zh-CN" sz="2000" dirty="0">
                <a:solidFill>
                  <a:srgbClr val="FF0000"/>
                </a:solidFill>
                <a:latin typeface="Arial" panose="020B0604020202020204" pitchFamily="34" charset="0"/>
              </a:rPr>
              <a:t>256</a:t>
            </a:r>
            <a:r>
              <a:rPr lang="zh-CN" altLang="zh-CN" sz="2000" dirty="0">
                <a:solidFill>
                  <a:srgbClr val="FF0000"/>
                </a:solidFill>
                <a:latin typeface="Arial" panose="020B0604020202020204" pitchFamily="34" charset="0"/>
              </a:rPr>
              <a:t>种颜色</a:t>
            </a:r>
            <a:r>
              <a:rPr lang="zh-CN" altLang="zh-CN" sz="2000" dirty="0">
                <a:latin typeface="Arial" panose="020B0604020202020204" pitchFamily="34" charset="0"/>
              </a:rPr>
              <a:t>的图像，但是</a:t>
            </a:r>
            <a:r>
              <a:rPr lang="en-US" altLang="zh-CN" sz="2000" dirty="0">
                <a:solidFill>
                  <a:srgbClr val="FF0000"/>
                </a:solidFill>
                <a:latin typeface="Arial" panose="020B0604020202020204" pitchFamily="34" charset="0"/>
              </a:rPr>
              <a:t>JPG</a:t>
            </a:r>
            <a:r>
              <a:rPr lang="zh-CN" altLang="zh-CN" sz="2000" dirty="0">
                <a:latin typeface="Arial" panose="020B0604020202020204" pitchFamily="34" charset="0"/>
              </a:rPr>
              <a:t>是一种</a:t>
            </a:r>
            <a:r>
              <a:rPr lang="zh-CN" altLang="zh-CN" sz="2000" dirty="0">
                <a:solidFill>
                  <a:srgbClr val="FF0000"/>
                </a:solidFill>
                <a:latin typeface="Arial" panose="020B0604020202020204" pitchFamily="34" charset="0"/>
              </a:rPr>
              <a:t>有损压缩</a:t>
            </a:r>
            <a:r>
              <a:rPr lang="zh-CN" altLang="zh-CN" sz="2000" dirty="0">
                <a:latin typeface="Arial" panose="020B0604020202020204" pitchFamily="34" charset="0"/>
              </a:rPr>
              <a:t>的图像格式，这就意味着每修改一次图片都会造成一些图像数据的丢失。</a:t>
            </a:r>
            <a:endParaRPr lang="zh-CN" altLang="en-US" sz="2000" dirty="0">
              <a:latin typeface="Arial" panose="020B0604020202020204" pitchFamily="34" charset="0"/>
            </a:endParaRPr>
          </a:p>
        </p:txBody>
      </p:sp>
      <p:grpSp>
        <p:nvGrpSpPr>
          <p:cNvPr id="27" name="组合 26"/>
          <p:cNvGrpSpPr/>
          <p:nvPr/>
        </p:nvGrpSpPr>
        <p:grpSpPr>
          <a:xfrm>
            <a:off x="1260475" y="5626100"/>
            <a:ext cx="7173913" cy="646113"/>
            <a:chOff x="1303247" y="5872230"/>
            <a:chExt cx="6950595" cy="646331"/>
          </a:xfrm>
        </p:grpSpPr>
        <p:sp>
          <p:nvSpPr>
            <p:cNvPr id="44046" name="燕尾形 34"/>
            <p:cNvSpPr/>
            <p:nvPr/>
          </p:nvSpPr>
          <p:spPr>
            <a:xfrm>
              <a:off x="1303247" y="5955268"/>
              <a:ext cx="265987" cy="184666"/>
            </a:xfrm>
            <a:prstGeom prst="chevron">
              <a:avLst>
                <a:gd name="adj" fmla="val 49999"/>
              </a:avLst>
            </a:prstGeom>
            <a:solidFill>
              <a:srgbClr val="00B0F0"/>
            </a:solidFill>
            <a:ln w="28575">
              <a:noFill/>
            </a:ln>
          </p:spPr>
          <p:txBody>
            <a:bodyPr/>
            <a:p>
              <a:pPr eaLnBrk="1" hangingPunct="1"/>
              <a:endParaRPr lang="zh-CN" altLang="en-US" dirty="0">
                <a:latin typeface="Arial" panose="020B0604020202020204" pitchFamily="34" charset="0"/>
              </a:endParaRPr>
            </a:p>
          </p:txBody>
        </p:sp>
        <p:sp>
          <p:nvSpPr>
            <p:cNvPr id="44047" name="矩形 35"/>
            <p:cNvSpPr/>
            <p:nvPr/>
          </p:nvSpPr>
          <p:spPr>
            <a:xfrm>
              <a:off x="1601185" y="5872230"/>
              <a:ext cx="6652657" cy="646331"/>
            </a:xfrm>
            <a:prstGeom prst="rect">
              <a:avLst/>
            </a:prstGeom>
            <a:noFill/>
            <a:ln w="9525">
              <a:noFill/>
            </a:ln>
          </p:spPr>
          <p:txBody>
            <a:bodyPr>
              <a:spAutoFit/>
            </a:bodyPr>
            <a:p>
              <a:r>
                <a:rPr lang="zh-CN" altLang="zh-CN" dirty="0">
                  <a:solidFill>
                    <a:srgbClr val="FF0000"/>
                  </a:solidFill>
                  <a:latin typeface="Arial" panose="020B0604020202020204" pitchFamily="34" charset="0"/>
                </a:rPr>
                <a:t>小图片考虑</a:t>
              </a:r>
              <a:r>
                <a:rPr lang="en-US" altLang="zh-CN" dirty="0">
                  <a:solidFill>
                    <a:srgbClr val="FF0000"/>
                  </a:solidFill>
                  <a:latin typeface="Arial" panose="020B0604020202020204" pitchFamily="34" charset="0"/>
                </a:rPr>
                <a:t>GIF</a:t>
              </a:r>
              <a:r>
                <a:rPr lang="zh-CN" altLang="zh-CN" dirty="0">
                  <a:solidFill>
                    <a:srgbClr val="FF0000"/>
                  </a:solidFill>
                  <a:latin typeface="Arial" panose="020B0604020202020204" pitchFamily="34" charset="0"/>
                </a:rPr>
                <a:t>或</a:t>
              </a:r>
              <a:r>
                <a:rPr lang="en-US" altLang="zh-CN" dirty="0">
                  <a:solidFill>
                    <a:srgbClr val="FF0000"/>
                  </a:solidFill>
                  <a:latin typeface="Arial" panose="020B0604020202020204" pitchFamily="34" charset="0"/>
                </a:rPr>
                <a:t>PNG-8</a:t>
              </a:r>
              <a:r>
                <a:rPr lang="zh-CN" altLang="zh-CN" dirty="0">
                  <a:solidFill>
                    <a:srgbClr val="FF0000"/>
                  </a:solidFill>
                  <a:latin typeface="Arial" panose="020B0604020202020204" pitchFamily="34" charset="0"/>
                </a:rPr>
                <a:t>，半透明图像考虑</a:t>
              </a:r>
              <a:r>
                <a:rPr lang="en-US" altLang="zh-CN" dirty="0">
                  <a:solidFill>
                    <a:srgbClr val="FF0000"/>
                  </a:solidFill>
                  <a:latin typeface="Arial" panose="020B0604020202020204" pitchFamily="34" charset="0"/>
                </a:rPr>
                <a:t>PNG-24</a:t>
              </a:r>
              <a:r>
                <a:rPr lang="zh-CN" altLang="zh-CN" dirty="0">
                  <a:solidFill>
                    <a:srgbClr val="FF0000"/>
                  </a:solidFill>
                  <a:latin typeface="Arial" panose="020B0604020202020204" pitchFamily="34" charset="0"/>
                </a:rPr>
                <a:t>，类似照片的图像则考虑</a:t>
              </a:r>
              <a:r>
                <a:rPr lang="en-US" altLang="zh-CN" dirty="0">
                  <a:solidFill>
                    <a:srgbClr val="FF0000"/>
                  </a:solidFill>
                  <a:latin typeface="Arial" panose="020B0604020202020204" pitchFamily="34" charset="0"/>
                </a:rPr>
                <a:t>JPG</a:t>
              </a:r>
              <a:r>
                <a:rPr lang="zh-CN" altLang="zh-CN" dirty="0">
                  <a:solidFill>
                    <a:srgbClr val="FF0000"/>
                  </a:solidFill>
                  <a:latin typeface="Arial" panose="020B0604020202020204" pitchFamily="34" charset="0"/>
                </a:rPr>
                <a:t>。</a:t>
              </a:r>
              <a:endParaRPr lang="zh-CN" altLang="en-US" dirty="0">
                <a:solidFill>
                  <a:srgbClr val="FF0000"/>
                </a:solidFill>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500"/>
                                        <p:tgtEl>
                                          <p:spTgt spid="23"/>
                                        </p:tgtEl>
                                      </p:cBhvr>
                                    </p:animEffect>
                                  </p:childTnLst>
                                </p:cTn>
                              </p:par>
                              <p:par>
                                <p:cTn id="8" presetID="21" presetClass="entr" presetSubtype="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heel(1)">
                                      <p:cBhvr>
                                        <p:cTn id="10" dur="500"/>
                                        <p:tgtEl>
                                          <p:spTgt spid="17"/>
                                        </p:tgtEl>
                                      </p:cBhvr>
                                    </p:animEffect>
                                  </p:childTnLst>
                                </p:cTn>
                              </p:par>
                            </p:childTnLst>
                          </p:cTn>
                        </p:par>
                        <p:par>
                          <p:cTn id="11" fill="hold">
                            <p:stCondLst>
                              <p:cond delay="500"/>
                            </p:stCondLst>
                            <p:childTnLst>
                              <p:par>
                                <p:cTn id="12" presetID="26" presetClass="emph" presetSubtype="0" fill="hold" nodeType="afterEffect">
                                  <p:stCondLst>
                                    <p:cond delay="0"/>
                                  </p:stCondLst>
                                  <p:childTnLst>
                                    <p:animEffect transition="out" filter="fade">
                                      <p:cBhvr>
                                        <p:cTn id="13" dur="500" tmFilter="0, 0; .2, .5; .8, .5; 1, 0"/>
                                        <p:tgtEl>
                                          <p:spTgt spid="17"/>
                                        </p:tgtEl>
                                      </p:cBhvr>
                                    </p:animEffect>
                                    <p:animScale>
                                      <p:cBhvr>
                                        <p:cTn id="14" dur="250" autoRev="1" fill="hold"/>
                                        <p:tgtEl>
                                          <p:spTgt spid="17"/>
                                        </p:tgtEl>
                                      </p:cBhvr>
                                      <p:by x="105000" y="105000"/>
                                    </p:animScale>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000000"/>
                                          </p:val>
                                        </p:tav>
                                        <p:tav tm="100000">
                                          <p:val>
                                            <p:strVal val="#ppt_w"/>
                                          </p:val>
                                        </p:tav>
                                      </p:tavLst>
                                    </p:anim>
                                    <p:anim calcmode="lin" valueType="num">
                                      <p:cBhvr>
                                        <p:cTn id="19" dur="500" fill="hold"/>
                                        <p:tgtEl>
                                          <p:spTgt spid="26"/>
                                        </p:tgtEl>
                                        <p:attrNameLst>
                                          <p:attrName>ppt_h</p:attrName>
                                        </p:attrNameLst>
                                      </p:cBhvr>
                                      <p:tavLst>
                                        <p:tav tm="0">
                                          <p:val>
                                            <p:fltVal val="0.000000"/>
                                          </p:val>
                                        </p:tav>
                                        <p:tav tm="100000">
                                          <p:val>
                                            <p:strVal val="#ppt_h"/>
                                          </p:val>
                                        </p:tav>
                                      </p:tavLst>
                                    </p:anim>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81990" y="1818005"/>
            <a:ext cx="6764655" cy="3276600"/>
          </a:xfrm>
          <a:prstGeom prst="rect">
            <a:avLst/>
          </a:prstGeom>
          <a:noFill/>
        </p:spPr>
        <p:txBody>
          <a:bodyPr wrap="square" rtlCol="0" anchor="t">
            <a:spAutoFit/>
          </a:bodyPr>
          <a:p>
            <a:r>
              <a:rPr lang="zh-CN" altLang="en-US" b="1"/>
              <a:t>常见的图片格式</a:t>
            </a:r>
            <a:endParaRPr lang="zh-CN" altLang="en-US" b="1"/>
          </a:p>
          <a:p>
            <a:pPr>
              <a:lnSpc>
                <a:spcPct val="150000"/>
              </a:lnSpc>
            </a:pPr>
            <a:r>
              <a:rPr lang="zh-CN" altLang="en-US" sz="1400">
                <a:latin typeface="宋体" panose="02010600030101010101" pitchFamily="2" charset="-122"/>
                <a:cs typeface="宋体" panose="02010600030101010101" pitchFamily="2" charset="-122"/>
              </a:rPr>
              <a:t>1. jpg图像格式: JPEG ( JPG )对色彩的信息保留较好,高清,颜色较多, 我们产品类的图片经常用jpg格式的</a:t>
            </a:r>
            <a:endParaRPr lang="zh-CN" altLang="en-US" sz="1400">
              <a:latin typeface="宋体" panose="02010600030101010101" pitchFamily="2" charset="-122"/>
              <a:cs typeface="宋体" panose="02010600030101010101" pitchFamily="2" charset="-122"/>
            </a:endParaRPr>
          </a:p>
          <a:p>
            <a:pPr>
              <a:lnSpc>
                <a:spcPct val="150000"/>
              </a:lnSpc>
            </a:pPr>
            <a:r>
              <a:rPr lang="zh-CN" altLang="en-US" sz="1400">
                <a:latin typeface="宋体" panose="02010600030101010101" pitchFamily="2" charset="-122"/>
                <a:cs typeface="宋体" panose="02010600030101010101" pitchFamily="2" charset="-122"/>
              </a:rPr>
              <a:t>2. gif图像格式 : GIF格式最多只能储存256色,所以通常用来显示简单图形及字体,但是可以保存透明背景和动画效果，实际经常用于一些图片小动画效果</a:t>
            </a:r>
            <a:endParaRPr lang="zh-CN" altLang="en-US" sz="1400">
              <a:latin typeface="宋体" panose="02010600030101010101" pitchFamily="2" charset="-122"/>
              <a:cs typeface="宋体" panose="02010600030101010101" pitchFamily="2" charset="-122"/>
            </a:endParaRPr>
          </a:p>
          <a:p>
            <a:pPr>
              <a:lnSpc>
                <a:spcPct val="150000"/>
              </a:lnSpc>
            </a:pPr>
            <a:r>
              <a:rPr lang="zh-CN" altLang="en-US" sz="1400">
                <a:latin typeface="宋体" panose="02010600030101010101" pitchFamily="2" charset="-122"/>
                <a:cs typeface="宋体" panose="02010600030101010101" pitchFamily="2" charset="-122"/>
              </a:rPr>
              <a:t>3. png图像格式是一种新兴的网络图形格式,结合了GIF和JPEG的优点,具有存储形式丰富的特点,能够保持透明背景.如果想要切成背景透明的图片，请选择png格式.</a:t>
            </a:r>
            <a:endParaRPr lang="zh-CN" altLang="en-US" sz="1400">
              <a:latin typeface="宋体" panose="02010600030101010101" pitchFamily="2" charset="-122"/>
              <a:cs typeface="宋体" panose="02010600030101010101" pitchFamily="2" charset="-122"/>
            </a:endParaRPr>
          </a:p>
          <a:p>
            <a:pPr>
              <a:lnSpc>
                <a:spcPct val="150000"/>
              </a:lnSpc>
            </a:pPr>
            <a:r>
              <a:rPr lang="zh-CN" altLang="en-US" sz="1400">
                <a:latin typeface="宋体" panose="02010600030101010101" pitchFamily="2" charset="-122"/>
                <a:cs typeface="宋体" panose="02010600030101010101" pitchFamily="2" charset="-122"/>
              </a:rPr>
              <a:t>4. PSD图像格式PSD格式是Photoshop的专用格式 ,里面可以存放图层、通道、遮罩等多种设计稿. 对我们前端人员来说,最大的优点我们可以直接从上面复制文字获得图片,还可以测量大小和距离.</a:t>
            </a:r>
            <a:endParaRPr lang="zh-CN" altLang="en-US" sz="1400">
              <a:latin typeface="宋体" panose="02010600030101010101" pitchFamily="2" charset="-122"/>
              <a:cs typeface="宋体" panose="02010600030101010101" pitchFamily="2"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Rectangle 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45059"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2.5  </a:t>
            </a:r>
            <a:r>
              <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图像标签</a:t>
            </a:r>
            <a:endPar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5060" name="Rectangle 10"/>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45061" name="Rectangle 1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grpSp>
        <p:nvGrpSpPr>
          <p:cNvPr id="45062" name="组合 2"/>
          <p:cNvGrpSpPr/>
          <p:nvPr/>
        </p:nvGrpSpPr>
        <p:grpSpPr>
          <a:xfrm>
            <a:off x="0" y="969963"/>
            <a:ext cx="9144000" cy="1028700"/>
            <a:chOff x="0" y="969484"/>
            <a:chExt cx="9144000" cy="1029179"/>
          </a:xfrm>
        </p:grpSpPr>
        <p:sp>
          <p:nvSpPr>
            <p:cNvPr id="7" name="矩形 6"/>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45076"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10" name="矩形 9"/>
            <p:cNvSpPr/>
            <p:nvPr/>
          </p:nvSpPr>
          <p:spPr>
            <a:xfrm>
              <a:off x="1755775" y="1142602"/>
              <a:ext cx="4108450"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2.5.2  </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图像标签</a:t>
              </a: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&lt;</a:t>
              </a:r>
              <a:r>
                <a:rPr kumimoji="0" lang="en-US" altLang="zh-CN" sz="2400" b="1" i="0" u="none" strike="noStrike" kern="1200" cap="none" spc="200" normalizeH="0" baseline="0" noProof="0" dirty="0" err="1">
                  <a:ln>
                    <a:noFill/>
                  </a:ln>
                  <a:solidFill>
                    <a:srgbClr val="1369B2"/>
                  </a:solidFill>
                  <a:effectLst/>
                  <a:uLnTx/>
                  <a:uFillTx/>
                  <a:latin typeface="微软雅黑" panose="020B0503020204020204" pitchFamily="34" charset="-122"/>
                  <a:ea typeface="微软雅黑" panose="020B0503020204020204" pitchFamily="34" charset="-122"/>
                  <a:cs typeface="+mn-cs"/>
                </a:rPr>
                <a:t>img</a:t>
              </a: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 /&gt;</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pic>
        <p:nvPicPr>
          <p:cNvPr id="11" name="Picture 2"/>
          <p:cNvPicPr>
            <a:picLocks noChangeAspect="1" noChangeArrowheads="1"/>
          </p:cNvPicPr>
          <p:nvPr/>
        </p:nvPicPr>
        <p:blipFill>
          <a:blip r:embed="rId2"/>
          <a:srcRect/>
          <a:stretch>
            <a:fillRect/>
          </a:stretch>
        </p:blipFill>
        <p:spPr bwMode="auto">
          <a:xfrm>
            <a:off x="3595688" y="2068513"/>
            <a:ext cx="2166938" cy="1120775"/>
          </a:xfrm>
          <a:prstGeom prst="rect">
            <a:avLst/>
          </a:prstGeom>
          <a:noFill/>
          <a:ln w="28575" cap="flat" cmpd="sng">
            <a:solidFill>
              <a:schemeClr val="bg1">
                <a:lumMod val="85000"/>
              </a:schemeClr>
            </a:solidFill>
            <a:miter lim="800000"/>
            <a:headEnd/>
            <a:tailEnd/>
          </a:ln>
          <a:effectLst>
            <a:outerShdw dist="25400" dir="2700000" algn="ctr" rotWithShape="0">
              <a:schemeClr val="tx1">
                <a:lumMod val="65000"/>
                <a:lumOff val="35000"/>
              </a:schemeClr>
            </a:outerShdw>
          </a:effectLst>
          <a:extLst>
            <a:ext uri="{909E8E84-426E-40DD-AFC4-6F175D3DCCD1}">
              <a14:hiddenFill xmlns:a14="http://schemas.microsoft.com/office/drawing/2010/main">
                <a:solidFill>
                  <a:schemeClr val="accent1"/>
                </a:solidFill>
              </a14:hiddenFill>
            </a:ext>
          </a:extLst>
        </p:spPr>
      </p:pic>
      <p:pic>
        <p:nvPicPr>
          <p:cNvPr id="12" name="Picture 3"/>
          <p:cNvPicPr>
            <a:picLocks noChangeAspect="1" noChangeArrowheads="1"/>
          </p:cNvPicPr>
          <p:nvPr/>
        </p:nvPicPr>
        <p:blipFill>
          <a:blip r:embed="rId3"/>
          <a:srcRect/>
          <a:stretch>
            <a:fillRect/>
          </a:stretch>
        </p:blipFill>
        <p:spPr bwMode="auto">
          <a:xfrm>
            <a:off x="874713" y="3298825"/>
            <a:ext cx="1839913" cy="1549400"/>
          </a:xfrm>
          <a:prstGeom prst="rect">
            <a:avLst/>
          </a:prstGeom>
          <a:noFill/>
          <a:ln w="28575" cap="flat" cmpd="sng">
            <a:solidFill>
              <a:schemeClr val="bg1">
                <a:lumMod val="85000"/>
              </a:schemeClr>
            </a:solidFill>
            <a:miter lim="800000"/>
            <a:headEnd/>
            <a:tailEnd/>
          </a:ln>
          <a:effectLst>
            <a:outerShdw dist="25400" dir="2700000" algn="ctr" rotWithShape="0">
              <a:schemeClr val="tx1">
                <a:lumMod val="65000"/>
                <a:lumOff val="35000"/>
              </a:schemeClr>
            </a:outerShdw>
          </a:effectLst>
          <a:extLst>
            <a:ext uri="{909E8E84-426E-40DD-AFC4-6F175D3DCCD1}">
              <a14:hiddenFill xmlns:a14="http://schemas.microsoft.com/office/drawing/2010/main">
                <a:solidFill>
                  <a:schemeClr val="accent1"/>
                </a:solidFill>
              </a14:hiddenFill>
            </a:ext>
          </a:extLst>
        </p:spPr>
      </p:pic>
      <p:pic>
        <p:nvPicPr>
          <p:cNvPr id="13" name="Picture 4"/>
          <p:cNvPicPr>
            <a:picLocks noChangeAspect="1" noChangeArrowheads="1"/>
          </p:cNvPicPr>
          <p:nvPr/>
        </p:nvPicPr>
        <p:blipFill>
          <a:blip r:embed="rId4"/>
          <a:srcRect/>
          <a:stretch>
            <a:fillRect/>
          </a:stretch>
        </p:blipFill>
        <p:spPr bwMode="auto">
          <a:xfrm>
            <a:off x="6764338" y="3267075"/>
            <a:ext cx="1457325" cy="1581150"/>
          </a:xfrm>
          <a:prstGeom prst="rect">
            <a:avLst/>
          </a:prstGeom>
          <a:noFill/>
          <a:ln w="28575" cap="flat" cmpd="sng">
            <a:solidFill>
              <a:schemeClr val="bg1">
                <a:lumMod val="85000"/>
              </a:schemeClr>
            </a:solidFill>
            <a:miter lim="800000"/>
            <a:headEnd/>
            <a:tailEnd/>
          </a:ln>
          <a:effectLst>
            <a:outerShdw dist="25400" dir="2700000" algn="ctr" rotWithShape="0">
              <a:schemeClr val="tx1">
                <a:lumMod val="50000"/>
                <a:lumOff val="50000"/>
              </a:schemeClr>
            </a:outerShdw>
          </a:effectLst>
          <a:extLst>
            <a:ext uri="{909E8E84-426E-40DD-AFC4-6F175D3DCCD1}">
              <a14:hiddenFill xmlns:a14="http://schemas.microsoft.com/office/drawing/2010/main">
                <a:solidFill>
                  <a:schemeClr val="accent1"/>
                </a:solidFill>
              </a14:hiddenFill>
            </a:ext>
          </a:extLst>
        </p:spPr>
      </p:pic>
      <p:grpSp>
        <p:nvGrpSpPr>
          <p:cNvPr id="45066" name="组合 8"/>
          <p:cNvGrpSpPr/>
          <p:nvPr/>
        </p:nvGrpSpPr>
        <p:grpSpPr>
          <a:xfrm>
            <a:off x="3071813" y="3578225"/>
            <a:ext cx="3663950" cy="1350963"/>
            <a:chOff x="2824956" y="3138246"/>
            <a:chExt cx="3664846" cy="1350764"/>
          </a:xfrm>
        </p:grpSpPr>
        <p:pic>
          <p:nvPicPr>
            <p:cNvPr id="45071" name="Picture 5" descr="C:\Users\Administrator\AppData\Local\Microsoft\Windows\Temporary Internet Files\Content.IE5\K1NLY0KB\MC900441926[1].wmf"/>
            <p:cNvPicPr>
              <a:picLocks noChangeAspect="1"/>
            </p:cNvPicPr>
            <p:nvPr/>
          </p:nvPicPr>
          <p:blipFill>
            <a:blip r:embed="rId5"/>
            <a:stretch>
              <a:fillRect/>
            </a:stretch>
          </p:blipFill>
          <p:spPr>
            <a:xfrm>
              <a:off x="2824956" y="3138246"/>
              <a:ext cx="1014487" cy="798285"/>
            </a:xfrm>
            <a:prstGeom prst="rect">
              <a:avLst/>
            </a:prstGeom>
            <a:noFill/>
            <a:ln w="9525">
              <a:noFill/>
            </a:ln>
          </p:spPr>
        </p:pic>
        <p:sp>
          <p:nvSpPr>
            <p:cNvPr id="45072" name="TextBox 7"/>
            <p:cNvSpPr txBox="1"/>
            <p:nvPr/>
          </p:nvSpPr>
          <p:spPr>
            <a:xfrm>
              <a:off x="3465500" y="3261623"/>
              <a:ext cx="3024302" cy="1227387"/>
            </a:xfrm>
            <a:prstGeom prst="rect">
              <a:avLst/>
            </a:prstGeom>
            <a:noFill/>
            <a:ln w="9525">
              <a:noFill/>
            </a:ln>
          </p:spPr>
          <p:txBody>
            <a:bodyPr>
              <a:spAutoFit/>
            </a:bodyPr>
            <a:p>
              <a:pPr>
                <a:lnSpc>
                  <a:spcPct val="150000"/>
                </a:lnSpc>
              </a:pPr>
              <a:r>
                <a:rPr lang="zh-CN" altLang="en-US" sz="2800" b="1" dirty="0">
                  <a:solidFill>
                    <a:srgbClr val="00B0F0"/>
                  </a:solidFill>
                  <a:latin typeface="微软雅黑" panose="020B0503020204020204" pitchFamily="34" charset="-122"/>
                  <a:ea typeface="微软雅黑" panose="020B0503020204020204" pitchFamily="34" charset="-122"/>
                </a:rPr>
                <a:t>浏览网页</a:t>
              </a:r>
              <a:r>
                <a:rPr lang="zh-CN" altLang="en-US" sz="2400" dirty="0">
                  <a:latin typeface="微软雅黑" panose="020B0503020204020204" pitchFamily="34" charset="-122"/>
                  <a:ea typeface="微软雅黑" panose="020B0503020204020204" pitchFamily="34" charset="-122"/>
                </a:rPr>
                <a:t>时经常会看到</a:t>
              </a:r>
              <a:r>
                <a:rPr lang="zh-CN" altLang="en-US" sz="2400" b="1" dirty="0">
                  <a:solidFill>
                    <a:srgbClr val="00B0F0"/>
                  </a:solidFill>
                  <a:latin typeface="微软雅黑" panose="020B0503020204020204" pitchFamily="34" charset="-122"/>
                  <a:ea typeface="微软雅黑" panose="020B0503020204020204" pitchFamily="34" charset="-122"/>
                </a:rPr>
                <a:t>精美的图片</a:t>
              </a:r>
              <a:endParaRPr lang="zh-CN" altLang="en-US" sz="2400" b="1" dirty="0">
                <a:solidFill>
                  <a:srgbClr val="00B0F0"/>
                </a:solidFill>
                <a:latin typeface="微软雅黑" panose="020B0503020204020204" pitchFamily="34" charset="-122"/>
                <a:ea typeface="微软雅黑" panose="020B0503020204020204" pitchFamily="34" charset="-122"/>
              </a:endParaRPr>
            </a:p>
          </p:txBody>
        </p:sp>
      </p:grpSp>
      <p:sp>
        <p:nvSpPr>
          <p:cNvPr id="17" name="下箭头 16"/>
          <p:cNvSpPr/>
          <p:nvPr/>
        </p:nvSpPr>
        <p:spPr>
          <a:xfrm>
            <a:off x="4498975" y="5113338"/>
            <a:ext cx="652463" cy="434975"/>
          </a:xfrm>
          <a:prstGeom prst="downArrow">
            <a:avLst>
              <a:gd name="adj1" fmla="val 50000"/>
              <a:gd name="adj2" fmla="val 50000"/>
            </a:avLst>
          </a:prstGeom>
          <a:solidFill>
            <a:srgbClr val="00B0F0"/>
          </a:solidFill>
          <a:ln w="28575">
            <a:noFill/>
          </a:ln>
        </p:spPr>
        <p:txBody>
          <a:bodyPr/>
          <a:p>
            <a:pPr eaLnBrk="1" hangingPunct="1"/>
            <a:endParaRPr lang="zh-CN" altLang="en-US" dirty="0">
              <a:latin typeface="Arial" panose="020B0604020202020204" pitchFamily="34" charset="0"/>
            </a:endParaRPr>
          </a:p>
        </p:txBody>
      </p:sp>
      <p:grpSp>
        <p:nvGrpSpPr>
          <p:cNvPr id="18" name="组合 17"/>
          <p:cNvGrpSpPr/>
          <p:nvPr/>
        </p:nvGrpSpPr>
        <p:grpSpPr>
          <a:xfrm>
            <a:off x="134938" y="5762625"/>
            <a:ext cx="8958262" cy="576263"/>
            <a:chOff x="4763" y="4781550"/>
            <a:chExt cx="9164637" cy="576263"/>
          </a:xfrm>
        </p:grpSpPr>
        <p:sp>
          <p:nvSpPr>
            <p:cNvPr id="19" name="Rectangle 13"/>
            <p:cNvSpPr>
              <a:spLocks noChangeArrowheads="1"/>
            </p:cNvSpPr>
            <p:nvPr/>
          </p:nvSpPr>
          <p:spPr bwMode="auto">
            <a:xfrm>
              <a:off x="4763" y="4781550"/>
              <a:ext cx="9164637" cy="576263"/>
            </a:xfrm>
            <a:prstGeom prst="rect">
              <a:avLst/>
            </a:prstGeom>
            <a:gradFill rotWithShape="0">
              <a:gsLst>
                <a:gs pos="0">
                  <a:schemeClr val="bg1">
                    <a:alpha val="0"/>
                  </a:schemeClr>
                </a:gs>
                <a:gs pos="50000">
                  <a:srgbClr val="00ACE6">
                    <a:alpha val="84000"/>
                  </a:srgbClr>
                </a:gs>
                <a:gs pos="100000">
                  <a:schemeClr val="bg1">
                    <a:alpha val="0"/>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00"/>
                </a:solidFill>
                <a:effectLst/>
                <a:uLnTx/>
                <a:uFillTx/>
                <a:latin typeface="Arial" panose="020B0604020202020204" pitchFamily="34" charset="0"/>
                <a:ea typeface="宋体" panose="02010600030101010101" pitchFamily="2" charset="-122"/>
                <a:cs typeface="+mn-cs"/>
              </a:endParaRPr>
            </a:p>
          </p:txBody>
        </p:sp>
        <p:sp>
          <p:nvSpPr>
            <p:cNvPr id="45070" name="Text Box 15"/>
            <p:cNvSpPr txBox="1"/>
            <p:nvPr/>
          </p:nvSpPr>
          <p:spPr>
            <a:xfrm>
              <a:off x="2252530" y="4814888"/>
              <a:ext cx="5331747" cy="523220"/>
            </a:xfrm>
            <a:prstGeom prst="rect">
              <a:avLst/>
            </a:prstGeom>
            <a:noFill/>
            <a:ln w="9525">
              <a:noFill/>
            </a:ln>
          </p:spPr>
          <p:txBody>
            <a:bodyPr wrap="none">
              <a:spAutoFit/>
            </a:bodyPr>
            <a:p>
              <a:r>
                <a:rPr lang="zh-CN" altLang="zh-CN" sz="2800" dirty="0">
                  <a:solidFill>
                    <a:srgbClr val="FFFF00"/>
                  </a:solidFill>
                  <a:latin typeface="微软雅黑" panose="020B0503020204020204" pitchFamily="34" charset="-122"/>
                  <a:ea typeface="微软雅黑" panose="020B0503020204020204" pitchFamily="34" charset="-122"/>
                </a:rPr>
                <a:t>在网页中</a:t>
              </a:r>
              <a:r>
                <a:rPr lang="zh-CN" altLang="en-US" sz="2800" dirty="0">
                  <a:solidFill>
                    <a:srgbClr val="FFFF00"/>
                  </a:solidFill>
                  <a:latin typeface="微软雅黑" panose="020B0503020204020204" pitchFamily="34" charset="-122"/>
                  <a:ea typeface="微软雅黑" panose="020B0503020204020204" pitchFamily="34" charset="-122"/>
                </a:rPr>
                <a:t>如何才能</a:t>
              </a:r>
              <a:r>
                <a:rPr lang="zh-CN" altLang="zh-CN" sz="2800" dirty="0">
                  <a:solidFill>
                    <a:srgbClr val="FFFF00"/>
                  </a:solidFill>
                  <a:latin typeface="微软雅黑" panose="020B0503020204020204" pitchFamily="34" charset="-122"/>
                  <a:ea typeface="微软雅黑" panose="020B0503020204020204" pitchFamily="34" charset="-122"/>
                </a:rPr>
                <a:t>显示图像</a:t>
              </a:r>
              <a:r>
                <a:rPr lang="zh-CN" altLang="en-US" sz="2800" dirty="0">
                  <a:solidFill>
                    <a:srgbClr val="FFFF00"/>
                  </a:solidFill>
                  <a:latin typeface="微软雅黑" panose="020B0503020204020204" pitchFamily="34" charset="-122"/>
                  <a:ea typeface="微软雅黑" panose="020B0503020204020204" pitchFamily="34" charset="-122"/>
                </a:rPr>
                <a:t>呢？</a:t>
              </a:r>
              <a:endParaRPr lang="zh-CN" altLang="en-US" sz="2800" dirty="0">
                <a:solidFill>
                  <a:srgbClr val="FFFF00"/>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5" name="AutoShape 207"/>
          <p:cNvSpPr>
            <a:spLocks noChangeArrowheads="1"/>
          </p:cNvSpPr>
          <p:nvPr/>
        </p:nvSpPr>
        <p:spPr bwMode="auto">
          <a:xfrm>
            <a:off x="237808" y="1127125"/>
            <a:ext cx="8724900" cy="5524500"/>
          </a:xfrm>
          <a:prstGeom prst="roundRect">
            <a:avLst>
              <a:gd name="adj" fmla="val 4171"/>
            </a:avLst>
          </a:prstGeom>
          <a:solidFill>
            <a:schemeClr val="bg1"/>
          </a:solidFill>
          <a:ln w="19050" algn="ctr">
            <a:solidFill>
              <a:schemeClr val="bg1">
                <a:lumMod val="95000"/>
              </a:schemeClr>
            </a:solidFill>
            <a:round/>
          </a:ln>
        </p:spPr>
        <p:txBody>
          <a:bodyPr wrap="none" anchor="ctr"/>
          <a:lstStyle/>
          <a:p>
            <a:pPr marL="0" marR="0" lvl="0" indent="0" algn="l" defTabSz="914400" rtl="0" eaLnBrk="0" fontAlgn="base" latinLnBrk="1" hangingPunct="0">
              <a:lnSpc>
                <a:spcPct val="100000"/>
              </a:lnSpc>
              <a:spcBef>
                <a:spcPct val="0"/>
              </a:spcBef>
              <a:spcAft>
                <a:spcPct val="0"/>
              </a:spcAft>
              <a:buClrTx/>
              <a:buSzTx/>
              <a:buFontTx/>
              <a:buNone/>
              <a:defRPr/>
            </a:pPr>
            <a:endParaRPr kumimoji="1" lang="ko-KR"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6" name="AutoShape 132"/>
          <p:cNvSpPr>
            <a:spLocks noChangeArrowheads="1"/>
          </p:cNvSpPr>
          <p:nvPr/>
        </p:nvSpPr>
        <p:spPr bwMode="auto">
          <a:xfrm>
            <a:off x="392430" y="1301115"/>
            <a:ext cx="2016125" cy="4222750"/>
          </a:xfrm>
          <a:prstGeom prst="upArrow">
            <a:avLst>
              <a:gd name="adj1" fmla="val 66296"/>
              <a:gd name="adj2" fmla="val 58426"/>
            </a:avLst>
          </a:prstGeom>
          <a:gradFill flip="none" rotWithShape="1">
            <a:gsLst>
              <a:gs pos="0">
                <a:srgbClr val="D5F4FF"/>
              </a:gs>
              <a:gs pos="100000">
                <a:srgbClr val="764718">
                  <a:alpha val="0"/>
                </a:srgbClr>
              </a:gs>
            </a:gsLst>
            <a:path path="circle">
              <a:fillToRect l="100000" b="100000"/>
            </a:path>
            <a:tileRect t="-100000" r="-100000"/>
          </a:gradFill>
          <a:ln>
            <a:noFill/>
          </a:ln>
        </p:spPr>
        <p:txBody>
          <a:bodyPr wrap="none" anchor="ctr"/>
          <a:lstStyle/>
          <a:p>
            <a:pPr marL="0" marR="0" lvl="0" indent="0" algn="l" defTabSz="914400" rtl="0" eaLnBrk="0" fontAlgn="base" latinLnBrk="1" hangingPunct="0">
              <a:lnSpc>
                <a:spcPct val="100000"/>
              </a:lnSpc>
              <a:spcBef>
                <a:spcPct val="0"/>
              </a:spcBef>
              <a:spcAft>
                <a:spcPct val="0"/>
              </a:spcAft>
              <a:buClrTx/>
              <a:buSzTx/>
              <a:buFontTx/>
              <a:buNone/>
              <a:defRPr/>
            </a:pPr>
            <a:endParaRPr kumimoji="1" lang="ko-KR"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7" name="AutoShape 208"/>
          <p:cNvSpPr>
            <a:spLocks noChangeArrowheads="1"/>
          </p:cNvSpPr>
          <p:nvPr/>
        </p:nvSpPr>
        <p:spPr bwMode="auto">
          <a:xfrm>
            <a:off x="2670175" y="1530350"/>
            <a:ext cx="5976938" cy="850900"/>
          </a:xfrm>
          <a:prstGeom prst="roundRect">
            <a:avLst>
              <a:gd name="adj" fmla="val 17352"/>
            </a:avLst>
          </a:prstGeom>
          <a:solidFill>
            <a:srgbClr val="FFFFFF"/>
          </a:solidFill>
          <a:ln w="19050" algn="ctr">
            <a:solidFill>
              <a:schemeClr val="bg1">
                <a:lumMod val="95000"/>
              </a:schemeClr>
            </a:solidFill>
            <a:round/>
          </a:ln>
          <a:effectLst>
            <a:outerShdw blurRad="76200" dir="13500000" sy="23000" kx="1200000" algn="br" rotWithShape="0">
              <a:prstClr val="black">
                <a:alpha val="20000"/>
              </a:prstClr>
            </a:outerShdw>
          </a:effectLst>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nvGrpSpPr>
          <p:cNvPr id="6151" name="组合 311"/>
          <p:cNvGrpSpPr/>
          <p:nvPr/>
        </p:nvGrpSpPr>
        <p:grpSpPr>
          <a:xfrm>
            <a:off x="1106488" y="2660650"/>
            <a:ext cx="7629525" cy="668338"/>
            <a:chOff x="1029300" y="5045322"/>
            <a:chExt cx="7628925" cy="669008"/>
          </a:xfrm>
        </p:grpSpPr>
        <p:grpSp>
          <p:nvGrpSpPr>
            <p:cNvPr id="6209" name="组合 345"/>
            <p:cNvGrpSpPr/>
            <p:nvPr/>
          </p:nvGrpSpPr>
          <p:grpSpPr>
            <a:xfrm>
              <a:off x="2520950" y="5045323"/>
              <a:ext cx="6137275" cy="669007"/>
              <a:chOff x="2520950" y="4924673"/>
              <a:chExt cx="6137275" cy="789657"/>
            </a:xfrm>
          </p:grpSpPr>
          <p:sp>
            <p:nvSpPr>
              <p:cNvPr id="47" name="AutoShape 218"/>
              <p:cNvSpPr>
                <a:spLocks noChangeArrowheads="1"/>
              </p:cNvSpPr>
              <p:nvPr/>
            </p:nvSpPr>
            <p:spPr bwMode="auto">
              <a:xfrm>
                <a:off x="2721442" y="5393590"/>
                <a:ext cx="5806618" cy="320740"/>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ln>
              <a:effectLst/>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nvGrpSpPr>
              <p:cNvPr id="6215" name="组合 351"/>
              <p:cNvGrpSpPr/>
              <p:nvPr/>
            </p:nvGrpSpPr>
            <p:grpSpPr>
              <a:xfrm>
                <a:off x="2520950" y="4924673"/>
                <a:ext cx="6137275" cy="664245"/>
                <a:chOff x="2520950" y="4868193"/>
                <a:chExt cx="6137275" cy="720725"/>
              </a:xfrm>
            </p:grpSpPr>
            <p:sp>
              <p:nvSpPr>
                <p:cNvPr id="49" name="AutoShape 181"/>
                <p:cNvSpPr>
                  <a:spLocks noChangeArrowheads="1"/>
                </p:cNvSpPr>
                <p:nvPr/>
              </p:nvSpPr>
              <p:spPr bwMode="auto">
                <a:xfrm>
                  <a:off x="2521433" y="4868192"/>
                  <a:ext cx="6136792" cy="720446"/>
                </a:xfrm>
                <a:prstGeom prst="roundRect">
                  <a:avLst>
                    <a:gd name="adj" fmla="val 50000"/>
                  </a:avLst>
                </a:prstGeom>
                <a:solidFill>
                  <a:srgbClr val="D5F4FF"/>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50" name="AutoShape 202"/>
                <p:cNvSpPr>
                  <a:spLocks noChangeArrowheads="1"/>
                </p:cNvSpPr>
                <p:nvPr/>
              </p:nvSpPr>
              <p:spPr bwMode="auto">
                <a:xfrm>
                  <a:off x="2762714" y="4984196"/>
                  <a:ext cx="5689152" cy="490472"/>
                </a:xfrm>
                <a:prstGeom prst="roundRect">
                  <a:avLst>
                    <a:gd name="adj" fmla="val 50000"/>
                  </a:avLst>
                </a:prstGeom>
                <a:solidFill>
                  <a:srgbClr val="FFFFFF">
                    <a:alpha val="45882"/>
                  </a:srgbClr>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sp>
          <p:nvSpPr>
            <p:cNvPr id="43" name="Line 188"/>
            <p:cNvSpPr>
              <a:spLocks noChangeShapeType="1"/>
            </p:cNvSpPr>
            <p:nvPr/>
          </p:nvSpPr>
          <p:spPr bwMode="auto">
            <a:xfrm flipH="1">
              <a:off x="1500750" y="5329770"/>
              <a:ext cx="1498482" cy="0"/>
            </a:xfrm>
            <a:prstGeom prst="line">
              <a:avLst/>
            </a:prstGeom>
            <a:noFill/>
            <a:ln w="31750" cap="rnd">
              <a:solidFill>
                <a:schemeClr val="bg1">
                  <a:lumMod val="50000"/>
                </a:schemeClr>
              </a:solidFill>
              <a:prstDash val="sysDot"/>
              <a:round/>
              <a:headEnd type="oval"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1" hangingPunct="0">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nvGrpSpPr>
            <p:cNvPr id="6211" name="组合 347"/>
            <p:cNvGrpSpPr/>
            <p:nvPr/>
          </p:nvGrpSpPr>
          <p:grpSpPr>
            <a:xfrm>
              <a:off x="1029300" y="5045322"/>
              <a:ext cx="635025" cy="637257"/>
              <a:chOff x="1098627" y="4776118"/>
              <a:chExt cx="903287" cy="906462"/>
            </a:xfrm>
          </p:grpSpPr>
          <p:sp>
            <p:nvSpPr>
              <p:cNvPr id="45" name="Oval 148"/>
              <p:cNvSpPr>
                <a:spLocks noChangeArrowheads="1"/>
              </p:cNvSpPr>
              <p:nvPr/>
            </p:nvSpPr>
            <p:spPr bwMode="auto">
              <a:xfrm>
                <a:off x="1098627" y="4776118"/>
                <a:ext cx="903180" cy="906418"/>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Black" panose="020B0A04020102020204" pitchFamily="34" charset="0"/>
                  <a:ea typeface="Gulim" pitchFamily="34" charset="-127"/>
                  <a:cs typeface="+mn-cs"/>
                </a:endParaRPr>
              </a:p>
            </p:txBody>
          </p:sp>
          <p:sp>
            <p:nvSpPr>
              <p:cNvPr id="46" name="Oval 151"/>
              <p:cNvSpPr>
                <a:spLocks noChangeArrowheads="1"/>
              </p:cNvSpPr>
              <p:nvPr/>
            </p:nvSpPr>
            <p:spPr bwMode="auto">
              <a:xfrm>
                <a:off x="1414740" y="4803243"/>
                <a:ext cx="241600" cy="241863"/>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sp>
        <p:nvSpPr>
          <p:cNvPr id="6152" name="TextBox 312"/>
          <p:cNvSpPr txBox="1"/>
          <p:nvPr/>
        </p:nvSpPr>
        <p:spPr>
          <a:xfrm>
            <a:off x="3870325" y="1700213"/>
            <a:ext cx="3771900" cy="523875"/>
          </a:xfrm>
          <a:prstGeom prst="rect">
            <a:avLst/>
          </a:prstGeom>
          <a:noFill/>
          <a:ln w="9525">
            <a:noFill/>
          </a:ln>
        </p:spPr>
        <p:txBody>
          <a:bodyPr>
            <a:spAutoFit/>
          </a:bodyPr>
          <a:p>
            <a:r>
              <a:rPr lang="en-US" altLang="zh-CN" sz="2800" b="1" dirty="0">
                <a:latin typeface="微软雅黑" panose="020B0503020204020204" pitchFamily="34" charset="-122"/>
                <a:ea typeface="微软雅黑" panose="020B0503020204020204" pitchFamily="34" charset="-122"/>
              </a:rPr>
              <a:t>2.4  </a:t>
            </a:r>
            <a:r>
              <a:rPr lang="zh-CN" altLang="en-US" sz="2800" b="1" dirty="0">
                <a:latin typeface="微软雅黑" panose="020B0503020204020204" pitchFamily="34" charset="-122"/>
                <a:ea typeface="微软雅黑" panose="020B0503020204020204" pitchFamily="34" charset="-122"/>
              </a:rPr>
              <a:t>文本控制标签</a:t>
            </a:r>
            <a:endParaRPr lang="zh-CN" altLang="en-US" sz="2800" b="1" dirty="0">
              <a:solidFill>
                <a:srgbClr val="009ED6"/>
              </a:solidFill>
              <a:latin typeface="微软雅黑" panose="020B0503020204020204" pitchFamily="34" charset="-122"/>
              <a:ea typeface="微软雅黑" panose="020B0503020204020204" pitchFamily="34" charset="-122"/>
            </a:endParaRPr>
          </a:p>
        </p:txBody>
      </p:sp>
      <p:grpSp>
        <p:nvGrpSpPr>
          <p:cNvPr id="6153" name="组合 313"/>
          <p:cNvGrpSpPr/>
          <p:nvPr/>
        </p:nvGrpSpPr>
        <p:grpSpPr>
          <a:xfrm>
            <a:off x="1328738" y="3408363"/>
            <a:ext cx="7407275" cy="668337"/>
            <a:chOff x="1252258" y="5045323"/>
            <a:chExt cx="7405967" cy="669007"/>
          </a:xfrm>
        </p:grpSpPr>
        <p:grpSp>
          <p:nvGrpSpPr>
            <p:cNvPr id="6202" name="组合 338"/>
            <p:cNvGrpSpPr/>
            <p:nvPr/>
          </p:nvGrpSpPr>
          <p:grpSpPr>
            <a:xfrm>
              <a:off x="2520950" y="5045323"/>
              <a:ext cx="6137275" cy="669007"/>
              <a:chOff x="2520950" y="4924673"/>
              <a:chExt cx="6137275" cy="789657"/>
            </a:xfrm>
          </p:grpSpPr>
          <p:sp>
            <p:nvSpPr>
              <p:cNvPr id="38" name="AutoShape 218"/>
              <p:cNvSpPr>
                <a:spLocks noChangeArrowheads="1"/>
              </p:cNvSpPr>
              <p:nvPr/>
            </p:nvSpPr>
            <p:spPr bwMode="auto">
              <a:xfrm>
                <a:off x="2720436" y="5393591"/>
                <a:ext cx="5807637" cy="320739"/>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ln>
              <a:effectLst/>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nvGrpSpPr>
              <p:cNvPr id="6206" name="组合 342"/>
              <p:cNvGrpSpPr/>
              <p:nvPr/>
            </p:nvGrpSpPr>
            <p:grpSpPr>
              <a:xfrm>
                <a:off x="2520950" y="4924673"/>
                <a:ext cx="6137275" cy="664245"/>
                <a:chOff x="2520950" y="4868193"/>
                <a:chExt cx="6137275" cy="720725"/>
              </a:xfrm>
            </p:grpSpPr>
            <p:sp>
              <p:nvSpPr>
                <p:cNvPr id="40" name="AutoShape 181"/>
                <p:cNvSpPr>
                  <a:spLocks noChangeArrowheads="1"/>
                </p:cNvSpPr>
                <p:nvPr/>
              </p:nvSpPr>
              <p:spPr bwMode="auto">
                <a:xfrm>
                  <a:off x="2517272" y="4868193"/>
                  <a:ext cx="6140953" cy="720446"/>
                </a:xfrm>
                <a:prstGeom prst="roundRect">
                  <a:avLst>
                    <a:gd name="adj" fmla="val 50000"/>
                  </a:avLst>
                </a:prstGeom>
                <a:solidFill>
                  <a:srgbClr val="D5EBFF"/>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41" name="AutoShape 202"/>
                <p:cNvSpPr>
                  <a:spLocks noChangeArrowheads="1"/>
                </p:cNvSpPr>
                <p:nvPr/>
              </p:nvSpPr>
              <p:spPr bwMode="auto">
                <a:xfrm>
                  <a:off x="2761703" y="4984196"/>
                  <a:ext cx="5690183" cy="490473"/>
                </a:xfrm>
                <a:prstGeom prst="roundRect">
                  <a:avLst>
                    <a:gd name="adj" fmla="val 50000"/>
                  </a:avLst>
                </a:prstGeom>
                <a:solidFill>
                  <a:srgbClr val="FFFFFF">
                    <a:alpha val="45882"/>
                  </a:srgbClr>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sp>
          <p:nvSpPr>
            <p:cNvPr id="36" name="Line 188"/>
            <p:cNvSpPr>
              <a:spLocks noChangeShapeType="1"/>
            </p:cNvSpPr>
            <p:nvPr/>
          </p:nvSpPr>
          <p:spPr bwMode="auto">
            <a:xfrm flipH="1">
              <a:off x="1499864" y="5329770"/>
              <a:ext cx="1498335" cy="0"/>
            </a:xfrm>
            <a:prstGeom prst="line">
              <a:avLst/>
            </a:prstGeom>
            <a:noFill/>
            <a:ln w="31750" cap="rnd">
              <a:solidFill>
                <a:schemeClr val="bg1">
                  <a:lumMod val="50000"/>
                </a:schemeClr>
              </a:solidFill>
              <a:prstDash val="sysDot"/>
              <a:round/>
              <a:headEnd type="oval"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1" hangingPunct="0">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37" name="Oval 151"/>
            <p:cNvSpPr>
              <a:spLocks noChangeArrowheads="1"/>
            </p:cNvSpPr>
            <p:nvPr/>
          </p:nvSpPr>
          <p:spPr bwMode="auto">
            <a:xfrm>
              <a:off x="1252258" y="5064392"/>
              <a:ext cx="169832" cy="170032"/>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nvGrpSpPr>
          <p:cNvPr id="6154" name="组合 314"/>
          <p:cNvGrpSpPr/>
          <p:nvPr/>
        </p:nvGrpSpPr>
        <p:grpSpPr>
          <a:xfrm>
            <a:off x="1328738" y="4111625"/>
            <a:ext cx="7407275" cy="668338"/>
            <a:chOff x="1252258" y="5045323"/>
            <a:chExt cx="7405967" cy="669007"/>
          </a:xfrm>
        </p:grpSpPr>
        <p:grpSp>
          <p:nvGrpSpPr>
            <p:cNvPr id="6195" name="组合 331"/>
            <p:cNvGrpSpPr/>
            <p:nvPr/>
          </p:nvGrpSpPr>
          <p:grpSpPr>
            <a:xfrm>
              <a:off x="2520950" y="5045323"/>
              <a:ext cx="6137275" cy="669007"/>
              <a:chOff x="2520950" y="4924673"/>
              <a:chExt cx="6137275" cy="789657"/>
            </a:xfrm>
          </p:grpSpPr>
          <p:sp>
            <p:nvSpPr>
              <p:cNvPr id="31" name="AutoShape 218"/>
              <p:cNvSpPr>
                <a:spLocks noChangeArrowheads="1"/>
              </p:cNvSpPr>
              <p:nvPr/>
            </p:nvSpPr>
            <p:spPr bwMode="auto">
              <a:xfrm>
                <a:off x="2720436" y="5393590"/>
                <a:ext cx="5807637" cy="320740"/>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ln>
              <a:effectLst/>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nvGrpSpPr>
              <p:cNvPr id="6199" name="组合 335"/>
              <p:cNvGrpSpPr/>
              <p:nvPr/>
            </p:nvGrpSpPr>
            <p:grpSpPr>
              <a:xfrm>
                <a:off x="2520950" y="4924673"/>
                <a:ext cx="6137275" cy="664245"/>
                <a:chOff x="2520950" y="4868193"/>
                <a:chExt cx="6137275" cy="720725"/>
              </a:xfrm>
            </p:grpSpPr>
            <p:sp>
              <p:nvSpPr>
                <p:cNvPr id="33" name="AutoShape 181"/>
                <p:cNvSpPr>
                  <a:spLocks noChangeArrowheads="1"/>
                </p:cNvSpPr>
                <p:nvPr/>
              </p:nvSpPr>
              <p:spPr bwMode="auto">
                <a:xfrm>
                  <a:off x="2517272" y="4868193"/>
                  <a:ext cx="6140953" cy="720444"/>
                </a:xfrm>
                <a:prstGeom prst="roundRect">
                  <a:avLst>
                    <a:gd name="adj" fmla="val 50000"/>
                  </a:avLst>
                </a:prstGeom>
                <a:solidFill>
                  <a:srgbClr val="D5F4FF"/>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34" name="AutoShape 202"/>
                <p:cNvSpPr>
                  <a:spLocks noChangeArrowheads="1"/>
                </p:cNvSpPr>
                <p:nvPr/>
              </p:nvSpPr>
              <p:spPr bwMode="auto">
                <a:xfrm>
                  <a:off x="2761703" y="4984197"/>
                  <a:ext cx="5690183" cy="490471"/>
                </a:xfrm>
                <a:prstGeom prst="roundRect">
                  <a:avLst>
                    <a:gd name="adj" fmla="val 50000"/>
                  </a:avLst>
                </a:prstGeom>
                <a:solidFill>
                  <a:srgbClr val="FFFFFF">
                    <a:alpha val="45882"/>
                  </a:srgbClr>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sp>
          <p:nvSpPr>
            <p:cNvPr id="29" name="Line 188"/>
            <p:cNvSpPr>
              <a:spLocks noChangeShapeType="1"/>
            </p:cNvSpPr>
            <p:nvPr/>
          </p:nvSpPr>
          <p:spPr bwMode="auto">
            <a:xfrm flipH="1">
              <a:off x="1499864" y="5329770"/>
              <a:ext cx="1498335" cy="0"/>
            </a:xfrm>
            <a:prstGeom prst="line">
              <a:avLst/>
            </a:prstGeom>
            <a:noFill/>
            <a:ln w="31750" cap="rnd">
              <a:solidFill>
                <a:schemeClr val="bg1">
                  <a:lumMod val="50000"/>
                </a:schemeClr>
              </a:solidFill>
              <a:prstDash val="sysDot"/>
              <a:round/>
              <a:headEnd type="oval"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1" hangingPunct="0">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30" name="Oval 151"/>
            <p:cNvSpPr>
              <a:spLocks noChangeArrowheads="1"/>
            </p:cNvSpPr>
            <p:nvPr/>
          </p:nvSpPr>
          <p:spPr bwMode="auto">
            <a:xfrm>
              <a:off x="1252258" y="5064392"/>
              <a:ext cx="169832" cy="170033"/>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nvGrpSpPr>
          <p:cNvPr id="6155" name="组合 315"/>
          <p:cNvGrpSpPr/>
          <p:nvPr/>
        </p:nvGrpSpPr>
        <p:grpSpPr>
          <a:xfrm>
            <a:off x="1112838" y="3373438"/>
            <a:ext cx="635000" cy="638175"/>
            <a:chOff x="1190461" y="2772022"/>
            <a:chExt cx="635025" cy="637257"/>
          </a:xfrm>
        </p:grpSpPr>
        <p:sp>
          <p:nvSpPr>
            <p:cNvPr id="26" name="Oval 148"/>
            <p:cNvSpPr>
              <a:spLocks noChangeArrowheads="1"/>
            </p:cNvSpPr>
            <p:nvPr/>
          </p:nvSpPr>
          <p:spPr bwMode="auto">
            <a:xfrm>
              <a:off x="1190461" y="2772022"/>
              <a:ext cx="635025" cy="637257"/>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Black" panose="020B0A04020102020204" pitchFamily="34" charset="0"/>
                <a:ea typeface="Gulim" pitchFamily="34" charset="-127"/>
                <a:cs typeface="+mn-cs"/>
              </a:endParaRPr>
            </a:p>
          </p:txBody>
        </p:sp>
        <p:sp>
          <p:nvSpPr>
            <p:cNvPr id="27" name="Oval 151"/>
            <p:cNvSpPr>
              <a:spLocks noChangeArrowheads="1"/>
            </p:cNvSpPr>
            <p:nvPr/>
          </p:nvSpPr>
          <p:spPr bwMode="auto">
            <a:xfrm>
              <a:off x="1412720" y="2791045"/>
              <a:ext cx="169869" cy="169618"/>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nvGrpSpPr>
          <p:cNvPr id="6156" name="组合 316"/>
          <p:cNvGrpSpPr/>
          <p:nvPr/>
        </p:nvGrpSpPr>
        <p:grpSpPr>
          <a:xfrm>
            <a:off x="1112838" y="4075113"/>
            <a:ext cx="635000" cy="636587"/>
            <a:chOff x="1190461" y="2772022"/>
            <a:chExt cx="635025" cy="637257"/>
          </a:xfrm>
        </p:grpSpPr>
        <p:sp>
          <p:nvSpPr>
            <p:cNvPr id="24" name="Oval 148"/>
            <p:cNvSpPr>
              <a:spLocks noChangeArrowheads="1"/>
            </p:cNvSpPr>
            <p:nvPr/>
          </p:nvSpPr>
          <p:spPr bwMode="auto">
            <a:xfrm>
              <a:off x="1190461" y="2772022"/>
              <a:ext cx="635025" cy="637257"/>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Black" panose="020B0A04020102020204" pitchFamily="34" charset="0"/>
                <a:ea typeface="Gulim" pitchFamily="34" charset="-127"/>
                <a:cs typeface="+mn-cs"/>
              </a:endParaRPr>
            </a:p>
          </p:txBody>
        </p:sp>
        <p:sp>
          <p:nvSpPr>
            <p:cNvPr id="25" name="Oval 151"/>
            <p:cNvSpPr>
              <a:spLocks noChangeArrowheads="1"/>
            </p:cNvSpPr>
            <p:nvPr/>
          </p:nvSpPr>
          <p:spPr bwMode="auto">
            <a:xfrm>
              <a:off x="1412720" y="2791092"/>
              <a:ext cx="169869" cy="170041"/>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sp>
        <p:nvSpPr>
          <p:cNvPr id="6157" name="TextBox 317"/>
          <p:cNvSpPr txBox="1"/>
          <p:nvPr/>
        </p:nvSpPr>
        <p:spPr>
          <a:xfrm>
            <a:off x="1055688" y="2778125"/>
            <a:ext cx="792162" cy="369888"/>
          </a:xfrm>
          <a:prstGeom prst="rect">
            <a:avLst/>
          </a:prstGeom>
          <a:noFill/>
          <a:ln w="9525">
            <a:noFill/>
          </a:ln>
        </p:spPr>
        <p:txBody>
          <a:bodyPr>
            <a:spAutoFit/>
          </a:bodyPr>
          <a:p>
            <a:r>
              <a:rPr lang="en-US" altLang="zh-CN" dirty="0">
                <a:latin typeface="Arial" panose="020B0604020202020204" pitchFamily="34" charset="0"/>
              </a:rPr>
              <a:t>2.4.1</a:t>
            </a:r>
            <a:endParaRPr lang="zh-CN" altLang="en-US" dirty="0">
              <a:latin typeface="Arial" panose="020B0604020202020204" pitchFamily="34" charset="0"/>
            </a:endParaRPr>
          </a:p>
        </p:txBody>
      </p:sp>
      <p:sp>
        <p:nvSpPr>
          <p:cNvPr id="6158" name="TextBox 318"/>
          <p:cNvSpPr txBox="1"/>
          <p:nvPr/>
        </p:nvSpPr>
        <p:spPr>
          <a:xfrm>
            <a:off x="1055688" y="3522663"/>
            <a:ext cx="792162" cy="369887"/>
          </a:xfrm>
          <a:prstGeom prst="rect">
            <a:avLst/>
          </a:prstGeom>
          <a:noFill/>
          <a:ln w="9525">
            <a:noFill/>
          </a:ln>
        </p:spPr>
        <p:txBody>
          <a:bodyPr>
            <a:spAutoFit/>
          </a:bodyPr>
          <a:p>
            <a:r>
              <a:rPr lang="en-US" altLang="zh-CN" dirty="0">
                <a:latin typeface="Arial" panose="020B0604020202020204" pitchFamily="34" charset="0"/>
              </a:rPr>
              <a:t>2.4.2</a:t>
            </a:r>
            <a:endParaRPr lang="zh-CN" altLang="en-US" dirty="0">
              <a:latin typeface="Arial" panose="020B0604020202020204" pitchFamily="34" charset="0"/>
            </a:endParaRPr>
          </a:p>
        </p:txBody>
      </p:sp>
      <p:sp>
        <p:nvSpPr>
          <p:cNvPr id="6159" name="TextBox 319"/>
          <p:cNvSpPr txBox="1"/>
          <p:nvPr/>
        </p:nvSpPr>
        <p:spPr>
          <a:xfrm>
            <a:off x="1055688" y="4224338"/>
            <a:ext cx="792162" cy="368300"/>
          </a:xfrm>
          <a:prstGeom prst="rect">
            <a:avLst/>
          </a:prstGeom>
          <a:noFill/>
          <a:ln w="9525">
            <a:noFill/>
          </a:ln>
        </p:spPr>
        <p:txBody>
          <a:bodyPr>
            <a:spAutoFit/>
          </a:bodyPr>
          <a:p>
            <a:r>
              <a:rPr lang="en-US" altLang="zh-CN" dirty="0">
                <a:latin typeface="Arial" panose="020B0604020202020204" pitchFamily="34" charset="0"/>
              </a:rPr>
              <a:t>2.4.3</a:t>
            </a:r>
            <a:endParaRPr lang="zh-CN" altLang="en-US" dirty="0">
              <a:latin typeface="Arial" panose="020B0604020202020204" pitchFamily="34" charset="0"/>
            </a:endParaRPr>
          </a:p>
        </p:txBody>
      </p:sp>
      <p:sp>
        <p:nvSpPr>
          <p:cNvPr id="6160" name="TextBox 320"/>
          <p:cNvSpPr txBox="1"/>
          <p:nvPr/>
        </p:nvSpPr>
        <p:spPr>
          <a:xfrm>
            <a:off x="3213100" y="2762250"/>
            <a:ext cx="3549650" cy="368300"/>
          </a:xfrm>
          <a:prstGeom prst="rect">
            <a:avLst/>
          </a:prstGeom>
          <a:noFill/>
          <a:ln w="9525">
            <a:noFill/>
          </a:ln>
        </p:spPr>
        <p:txBody>
          <a:bodyPr>
            <a:spAutoFit/>
          </a:bodyPr>
          <a:p>
            <a:r>
              <a:rPr lang="zh-CN" altLang="en-US" dirty="0">
                <a:latin typeface="微软雅黑" panose="020B0503020204020204" pitchFamily="34" charset="-122"/>
                <a:ea typeface="微软雅黑" panose="020B0503020204020204" pitchFamily="34" charset="-122"/>
              </a:rPr>
              <a:t>页面格式化标签</a:t>
            </a:r>
            <a:endParaRPr lang="zh-CN" altLang="en-US" dirty="0">
              <a:latin typeface="微软雅黑" panose="020B0503020204020204" pitchFamily="34" charset="-122"/>
              <a:ea typeface="微软雅黑" panose="020B0503020204020204" pitchFamily="34" charset="-122"/>
            </a:endParaRPr>
          </a:p>
        </p:txBody>
      </p:sp>
      <p:sp>
        <p:nvSpPr>
          <p:cNvPr id="6161" name="TextBox 321"/>
          <p:cNvSpPr txBox="1"/>
          <p:nvPr/>
        </p:nvSpPr>
        <p:spPr>
          <a:xfrm>
            <a:off x="3213100" y="3509963"/>
            <a:ext cx="2671763" cy="369887"/>
          </a:xfrm>
          <a:prstGeom prst="rect">
            <a:avLst/>
          </a:prstGeom>
          <a:noFill/>
          <a:ln w="9525">
            <a:noFill/>
          </a:ln>
        </p:spPr>
        <p:txBody>
          <a:bodyPr>
            <a:spAutoFit/>
          </a:bodyPr>
          <a:p>
            <a:r>
              <a:rPr lang="zh-CN" altLang="en-US" dirty="0">
                <a:latin typeface="微软雅黑" panose="020B0503020204020204" pitchFamily="34" charset="-122"/>
                <a:ea typeface="微软雅黑" panose="020B0503020204020204" pitchFamily="34" charset="-122"/>
              </a:rPr>
              <a:t>文本样式标签</a:t>
            </a:r>
            <a:endParaRPr lang="zh-CN" altLang="en-US" dirty="0">
              <a:latin typeface="微软雅黑" panose="020B0503020204020204" pitchFamily="34" charset="-122"/>
              <a:ea typeface="微软雅黑" panose="020B0503020204020204" pitchFamily="34" charset="-122"/>
            </a:endParaRPr>
          </a:p>
        </p:txBody>
      </p:sp>
      <p:sp>
        <p:nvSpPr>
          <p:cNvPr id="6162" name="TextBox 322"/>
          <p:cNvSpPr txBox="1"/>
          <p:nvPr/>
        </p:nvSpPr>
        <p:spPr>
          <a:xfrm>
            <a:off x="3213100" y="4214813"/>
            <a:ext cx="2446338" cy="369887"/>
          </a:xfrm>
          <a:prstGeom prst="rect">
            <a:avLst/>
          </a:prstGeom>
          <a:noFill/>
          <a:ln w="9525">
            <a:noFill/>
          </a:ln>
        </p:spPr>
        <p:txBody>
          <a:bodyPr>
            <a:spAutoFit/>
          </a:bodyPr>
          <a:p>
            <a:r>
              <a:rPr lang="zh-CN" altLang="en-US" dirty="0">
                <a:latin typeface="微软雅黑" panose="020B0503020204020204" pitchFamily="34" charset="-122"/>
                <a:ea typeface="微软雅黑" panose="020B0503020204020204" pitchFamily="34" charset="-122"/>
              </a:rPr>
              <a:t>文本格式化标签</a:t>
            </a:r>
            <a:endParaRPr lang="zh-CN" altLang="en-US" dirty="0">
              <a:latin typeface="微软雅黑" panose="020B0503020204020204" pitchFamily="34" charset="-122"/>
              <a:ea typeface="微软雅黑" panose="020B0503020204020204" pitchFamily="34" charset="-122"/>
            </a:endParaRPr>
          </a:p>
        </p:txBody>
      </p:sp>
      <p:pic>
        <p:nvPicPr>
          <p:cNvPr id="6163" name="Picture 3">
            <a:hlinkClick r:id="rId1" action="ppaction://hlinksldjump"/>
          </p:cNvPr>
          <p:cNvPicPr>
            <a:picLocks noChangeAspect="1"/>
          </p:cNvPicPr>
          <p:nvPr/>
        </p:nvPicPr>
        <p:blipFill>
          <a:blip r:embed="rId2"/>
          <a:stretch>
            <a:fillRect/>
          </a:stretch>
        </p:blipFill>
        <p:spPr>
          <a:xfrm>
            <a:off x="588963" y="1885950"/>
            <a:ext cx="1622425" cy="520700"/>
          </a:xfrm>
          <a:prstGeom prst="rect">
            <a:avLst/>
          </a:prstGeom>
          <a:noFill/>
          <a:ln w="28575">
            <a:noFill/>
          </a:ln>
        </p:spPr>
      </p:pic>
      <p:sp>
        <p:nvSpPr>
          <p:cNvPr id="51" name="标题 1"/>
          <p:cNvSpPr/>
          <p:nvPr/>
        </p:nvSpPr>
        <p:spPr>
          <a:xfrm>
            <a:off x="1741488"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dirty="0">
                <a:solidFill>
                  <a:srgbClr val="1369B2"/>
                </a:solidFill>
                <a:latin typeface="Arial" panose="020B0604020202020204" pitchFamily="34" charset="0"/>
                <a:sym typeface="Wingdings" panose="05000000000000000000" pitchFamily="2" charset="2"/>
              </a:rPr>
              <a:t></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 知识架构</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6165" name="组合 313"/>
          <p:cNvGrpSpPr/>
          <p:nvPr/>
        </p:nvGrpSpPr>
        <p:grpSpPr>
          <a:xfrm>
            <a:off x="1328738" y="4856163"/>
            <a:ext cx="7407275" cy="668337"/>
            <a:chOff x="1252258" y="5045323"/>
            <a:chExt cx="7405967" cy="669007"/>
          </a:xfrm>
        </p:grpSpPr>
        <p:grpSp>
          <p:nvGrpSpPr>
            <p:cNvPr id="6184" name="组合 338"/>
            <p:cNvGrpSpPr/>
            <p:nvPr/>
          </p:nvGrpSpPr>
          <p:grpSpPr>
            <a:xfrm>
              <a:off x="2520950" y="5045323"/>
              <a:ext cx="6137275" cy="669007"/>
              <a:chOff x="2520950" y="4924673"/>
              <a:chExt cx="6137275" cy="789657"/>
            </a:xfrm>
          </p:grpSpPr>
          <p:sp>
            <p:nvSpPr>
              <p:cNvPr id="55" name="AutoShape 218"/>
              <p:cNvSpPr>
                <a:spLocks noChangeArrowheads="1"/>
              </p:cNvSpPr>
              <p:nvPr/>
            </p:nvSpPr>
            <p:spPr bwMode="auto">
              <a:xfrm>
                <a:off x="2720436" y="5393591"/>
                <a:ext cx="5807637" cy="320739"/>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ln>
              <a:effectLst/>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nvGrpSpPr>
              <p:cNvPr id="6188" name="组合 342"/>
              <p:cNvGrpSpPr/>
              <p:nvPr/>
            </p:nvGrpSpPr>
            <p:grpSpPr>
              <a:xfrm>
                <a:off x="2520950" y="4924673"/>
                <a:ext cx="6137275" cy="664245"/>
                <a:chOff x="2520950" y="4868193"/>
                <a:chExt cx="6137275" cy="720725"/>
              </a:xfrm>
            </p:grpSpPr>
            <p:sp>
              <p:nvSpPr>
                <p:cNvPr id="57" name="AutoShape 181"/>
                <p:cNvSpPr>
                  <a:spLocks noChangeArrowheads="1"/>
                </p:cNvSpPr>
                <p:nvPr/>
              </p:nvSpPr>
              <p:spPr bwMode="auto">
                <a:xfrm>
                  <a:off x="2517272" y="4868193"/>
                  <a:ext cx="6140953" cy="720446"/>
                </a:xfrm>
                <a:prstGeom prst="roundRect">
                  <a:avLst>
                    <a:gd name="adj" fmla="val 50000"/>
                  </a:avLst>
                </a:prstGeom>
                <a:solidFill>
                  <a:srgbClr val="D5EBFF"/>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58" name="AutoShape 202"/>
                <p:cNvSpPr>
                  <a:spLocks noChangeArrowheads="1"/>
                </p:cNvSpPr>
                <p:nvPr/>
              </p:nvSpPr>
              <p:spPr bwMode="auto">
                <a:xfrm>
                  <a:off x="2761703" y="4984196"/>
                  <a:ext cx="5690183" cy="490473"/>
                </a:xfrm>
                <a:prstGeom prst="roundRect">
                  <a:avLst>
                    <a:gd name="adj" fmla="val 50000"/>
                  </a:avLst>
                </a:prstGeom>
                <a:solidFill>
                  <a:srgbClr val="FFFFFF">
                    <a:alpha val="45882"/>
                  </a:srgbClr>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sp>
          <p:nvSpPr>
            <p:cNvPr id="53" name="Line 188"/>
            <p:cNvSpPr>
              <a:spLocks noChangeShapeType="1"/>
            </p:cNvSpPr>
            <p:nvPr/>
          </p:nvSpPr>
          <p:spPr bwMode="auto">
            <a:xfrm flipH="1">
              <a:off x="1499864" y="5329770"/>
              <a:ext cx="1498335" cy="0"/>
            </a:xfrm>
            <a:prstGeom prst="line">
              <a:avLst/>
            </a:prstGeom>
            <a:noFill/>
            <a:ln w="31750" cap="rnd">
              <a:solidFill>
                <a:schemeClr val="bg1">
                  <a:lumMod val="50000"/>
                </a:schemeClr>
              </a:solidFill>
              <a:prstDash val="sysDot"/>
              <a:round/>
              <a:headEnd type="oval"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1" hangingPunct="0">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54" name="Oval 151"/>
            <p:cNvSpPr>
              <a:spLocks noChangeArrowheads="1"/>
            </p:cNvSpPr>
            <p:nvPr/>
          </p:nvSpPr>
          <p:spPr bwMode="auto">
            <a:xfrm>
              <a:off x="1252258" y="5064392"/>
              <a:ext cx="169832" cy="170032"/>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nvGrpSpPr>
          <p:cNvPr id="6166" name="组合 315"/>
          <p:cNvGrpSpPr/>
          <p:nvPr/>
        </p:nvGrpSpPr>
        <p:grpSpPr>
          <a:xfrm>
            <a:off x="1112838" y="4821238"/>
            <a:ext cx="635000" cy="638175"/>
            <a:chOff x="1190461" y="2772022"/>
            <a:chExt cx="635025" cy="637257"/>
          </a:xfrm>
        </p:grpSpPr>
        <p:sp>
          <p:nvSpPr>
            <p:cNvPr id="60" name="Oval 148"/>
            <p:cNvSpPr>
              <a:spLocks noChangeArrowheads="1"/>
            </p:cNvSpPr>
            <p:nvPr/>
          </p:nvSpPr>
          <p:spPr bwMode="auto">
            <a:xfrm>
              <a:off x="1190461" y="2772022"/>
              <a:ext cx="635025" cy="637257"/>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Black" panose="020B0A04020102020204" pitchFamily="34" charset="0"/>
                <a:ea typeface="Gulim" pitchFamily="34" charset="-127"/>
                <a:cs typeface="+mn-cs"/>
              </a:endParaRPr>
            </a:p>
          </p:txBody>
        </p:sp>
        <p:sp>
          <p:nvSpPr>
            <p:cNvPr id="61" name="Oval 151"/>
            <p:cNvSpPr>
              <a:spLocks noChangeArrowheads="1"/>
            </p:cNvSpPr>
            <p:nvPr/>
          </p:nvSpPr>
          <p:spPr bwMode="auto">
            <a:xfrm>
              <a:off x="1412720" y="2791045"/>
              <a:ext cx="169869" cy="169618"/>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sp>
        <p:nvSpPr>
          <p:cNvPr id="6167" name="TextBox 318"/>
          <p:cNvSpPr txBox="1"/>
          <p:nvPr/>
        </p:nvSpPr>
        <p:spPr>
          <a:xfrm>
            <a:off x="1055688" y="4970463"/>
            <a:ext cx="792162" cy="369887"/>
          </a:xfrm>
          <a:prstGeom prst="rect">
            <a:avLst/>
          </a:prstGeom>
          <a:noFill/>
          <a:ln w="9525">
            <a:noFill/>
          </a:ln>
        </p:spPr>
        <p:txBody>
          <a:bodyPr>
            <a:spAutoFit/>
          </a:bodyPr>
          <a:p>
            <a:r>
              <a:rPr lang="en-US" altLang="zh-CN" dirty="0">
                <a:latin typeface="Arial" panose="020B0604020202020204" pitchFamily="34" charset="0"/>
              </a:rPr>
              <a:t>2.4.4</a:t>
            </a:r>
            <a:endParaRPr lang="zh-CN" altLang="en-US" dirty="0">
              <a:latin typeface="Arial" panose="020B0604020202020204" pitchFamily="34" charset="0"/>
            </a:endParaRPr>
          </a:p>
        </p:txBody>
      </p:sp>
      <p:sp>
        <p:nvSpPr>
          <p:cNvPr id="6168" name="TextBox 321"/>
          <p:cNvSpPr txBox="1"/>
          <p:nvPr/>
        </p:nvSpPr>
        <p:spPr>
          <a:xfrm>
            <a:off x="3213100" y="4957763"/>
            <a:ext cx="3549650" cy="368300"/>
          </a:xfrm>
          <a:prstGeom prst="rect">
            <a:avLst/>
          </a:prstGeom>
          <a:noFill/>
          <a:ln w="9525">
            <a:noFill/>
          </a:ln>
        </p:spPr>
        <p:txBody>
          <a:bodyPr>
            <a:spAutoFit/>
          </a:bodyPr>
          <a:p>
            <a:r>
              <a:rPr lang="zh-CN" altLang="en-US" dirty="0">
                <a:latin typeface="微软雅黑" panose="020B0503020204020204" pitchFamily="34" charset="-122"/>
                <a:ea typeface="微软雅黑" panose="020B0503020204020204" pitchFamily="34" charset="-122"/>
                <a:sym typeface="+mn-ea"/>
              </a:rPr>
              <a:t>特殊字符标签</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51"/>
                                        </p:tgtEl>
                                      </p:cBhvr>
                                    </p:animEffect>
                                    <p:animScale>
                                      <p:cBhvr>
                                        <p:cTn id="7" dur="250" autoRev="1" fill="hold"/>
                                        <p:tgtEl>
                                          <p:spTgt spid="5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Rectangle 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46083"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2.5  </a:t>
            </a:r>
            <a:r>
              <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图像标签</a:t>
            </a:r>
            <a:endPar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6084" name="Rectangle 10"/>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46085" name="Rectangle 1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grpSp>
        <p:nvGrpSpPr>
          <p:cNvPr id="7" name="组合 6"/>
          <p:cNvGrpSpPr/>
          <p:nvPr/>
        </p:nvGrpSpPr>
        <p:grpSpPr>
          <a:xfrm>
            <a:off x="1243330" y="1876425"/>
            <a:ext cx="6413500" cy="1499235"/>
            <a:chOff x="1438275" y="3449848"/>
            <a:chExt cx="6413500" cy="1804642"/>
          </a:xfrm>
        </p:grpSpPr>
        <p:grpSp>
          <p:nvGrpSpPr>
            <p:cNvPr id="46099" name="组合 76"/>
            <p:cNvGrpSpPr/>
            <p:nvPr/>
          </p:nvGrpSpPr>
          <p:grpSpPr>
            <a:xfrm>
              <a:off x="1438275" y="3449848"/>
              <a:ext cx="6413500" cy="1804642"/>
              <a:chOff x="536575" y="3192678"/>
              <a:chExt cx="6413500" cy="1804642"/>
            </a:xfrm>
          </p:grpSpPr>
          <p:grpSp>
            <p:nvGrpSpPr>
              <p:cNvPr id="46101" name="组合 72"/>
              <p:cNvGrpSpPr/>
              <p:nvPr/>
            </p:nvGrpSpPr>
            <p:grpSpPr>
              <a:xfrm>
                <a:off x="536575" y="3192678"/>
                <a:ext cx="6413500" cy="1804642"/>
                <a:chOff x="1527528" y="2400899"/>
                <a:chExt cx="7126114" cy="1988243"/>
              </a:xfrm>
            </p:grpSpPr>
            <p:sp>
              <p:nvSpPr>
                <p:cNvPr id="13" name="矩形 12"/>
                <p:cNvSpPr/>
                <p:nvPr/>
              </p:nvSpPr>
              <p:spPr>
                <a:xfrm>
                  <a:off x="1527528" y="2751806"/>
                  <a:ext cx="7126114" cy="1637336"/>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任意多边形 13"/>
                <p:cNvSpPr/>
                <p:nvPr/>
              </p:nvSpPr>
              <p:spPr>
                <a:xfrm>
                  <a:off x="1868664" y="2400899"/>
                  <a:ext cx="3444876" cy="577266"/>
                </a:xfrm>
                <a:custGeom>
                  <a:avLst/>
                  <a:gdLst>
                    <a:gd name="connsiteX0" fmla="*/ 0 w 4267200"/>
                    <a:gd name="connsiteY0" fmla="*/ 201820 h 1210897"/>
                    <a:gd name="connsiteX1" fmla="*/ 201820 w 4267200"/>
                    <a:gd name="connsiteY1" fmla="*/ 0 h 1210897"/>
                    <a:gd name="connsiteX2" fmla="*/ 4065380 w 4267200"/>
                    <a:gd name="connsiteY2" fmla="*/ 0 h 1210897"/>
                    <a:gd name="connsiteX3" fmla="*/ 4267200 w 4267200"/>
                    <a:gd name="connsiteY3" fmla="*/ 201820 h 1210897"/>
                    <a:gd name="connsiteX4" fmla="*/ 4267200 w 4267200"/>
                    <a:gd name="connsiteY4" fmla="*/ 1009077 h 1210897"/>
                    <a:gd name="connsiteX5" fmla="*/ 4065380 w 4267200"/>
                    <a:gd name="connsiteY5" fmla="*/ 1210897 h 1210897"/>
                    <a:gd name="connsiteX6" fmla="*/ 201820 w 4267200"/>
                    <a:gd name="connsiteY6" fmla="*/ 1210897 h 1210897"/>
                    <a:gd name="connsiteX7" fmla="*/ 0 w 4267200"/>
                    <a:gd name="connsiteY7" fmla="*/ 1009077 h 1210897"/>
                    <a:gd name="connsiteX8" fmla="*/ 0 w 4267200"/>
                    <a:gd name="connsiteY8" fmla="*/ 201820 h 121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1210897">
                      <a:moveTo>
                        <a:pt x="0" y="201820"/>
                      </a:moveTo>
                      <a:cubicBezTo>
                        <a:pt x="0" y="90358"/>
                        <a:pt x="90358" y="0"/>
                        <a:pt x="201820" y="0"/>
                      </a:cubicBezTo>
                      <a:lnTo>
                        <a:pt x="4065380" y="0"/>
                      </a:lnTo>
                      <a:cubicBezTo>
                        <a:pt x="4176842" y="0"/>
                        <a:pt x="4267200" y="90358"/>
                        <a:pt x="4267200" y="201820"/>
                      </a:cubicBezTo>
                      <a:lnTo>
                        <a:pt x="4267200" y="1009077"/>
                      </a:lnTo>
                      <a:cubicBezTo>
                        <a:pt x="4267200" y="1120539"/>
                        <a:pt x="4176842" y="1210897"/>
                        <a:pt x="4065380" y="1210897"/>
                      </a:cubicBezTo>
                      <a:lnTo>
                        <a:pt x="201820" y="1210897"/>
                      </a:lnTo>
                      <a:cubicBezTo>
                        <a:pt x="90358" y="1210897"/>
                        <a:pt x="0" y="1120539"/>
                        <a:pt x="0" y="1009077"/>
                      </a:cubicBezTo>
                      <a:lnTo>
                        <a:pt x="0" y="201820"/>
                      </a:lnTo>
                      <a:close/>
                    </a:path>
                  </a:pathLst>
                </a:cu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lIns="220401" tIns="59111" rIns="220401" bIns="59111" spcCol="1270" anchor="ctr"/>
                <a:lstStyle/>
                <a:p>
                  <a:pPr marL="0" marR="0" lvl="0" indent="0" algn="l" defTabSz="2889250" rtl="0" eaLnBrk="0" fontAlgn="base" latinLnBrk="0" hangingPunct="0">
                    <a:lnSpc>
                      <a:spcPct val="90000"/>
                    </a:lnSpc>
                    <a:spcBef>
                      <a:spcPct val="0"/>
                    </a:spcBef>
                    <a:spcAft>
                      <a:spcPct val="35000"/>
                    </a:spcAft>
                    <a:buClrTx/>
                    <a:buSzTx/>
                    <a:buFontTx/>
                    <a:buNone/>
                    <a:defRPr/>
                  </a:pPr>
                  <a:endParaRPr kumimoji="0" lang="zh-CN" altLang="en-US" sz="6500" b="0" i="0" u="none" strike="noStrike" kern="1200" cap="none" spc="0" normalizeH="0" baseline="0" noProof="0" dirty="0">
                    <a:ln>
                      <a:noFill/>
                    </a:ln>
                    <a:solidFill>
                      <a:schemeClr val="lt1"/>
                    </a:solidFill>
                    <a:effectLst/>
                    <a:uLnTx/>
                    <a:uFillTx/>
                    <a:latin typeface="+mn-lt"/>
                    <a:ea typeface="+mn-ea"/>
                    <a:cs typeface="+mn-cs"/>
                  </a:endParaRPr>
                </a:p>
              </p:txBody>
            </p:sp>
          </p:grpSp>
          <p:sp>
            <p:nvSpPr>
              <p:cNvPr id="46102" name="矩形 75"/>
              <p:cNvSpPr/>
              <p:nvPr/>
            </p:nvSpPr>
            <p:spPr>
              <a:xfrm>
                <a:off x="1186239" y="3193947"/>
                <a:ext cx="1554480" cy="443326"/>
              </a:xfrm>
              <a:prstGeom prst="rect">
                <a:avLst/>
              </a:prstGeom>
              <a:noFill/>
              <a:ln w="9525">
                <a:noFill/>
              </a:ln>
            </p:spPr>
            <p:txBody>
              <a:bodyPr wrap="square">
                <a:spAutoFit/>
              </a:bodyPr>
              <a:p>
                <a:r>
                  <a:rPr lang="zh-CN" altLang="zh-CN" sz="1800" dirty="0">
                    <a:solidFill>
                      <a:schemeClr val="bg1"/>
                    </a:solidFill>
                    <a:latin typeface="微软雅黑" panose="020B0503020204020204" pitchFamily="34" charset="-122"/>
                    <a:ea typeface="微软雅黑" panose="020B0503020204020204" pitchFamily="34" charset="-122"/>
                  </a:rPr>
                  <a:t>基本语法格式</a:t>
                </a:r>
                <a:endParaRPr lang="zh-CN" altLang="en-US" sz="1800" dirty="0">
                  <a:solidFill>
                    <a:schemeClr val="bg1"/>
                  </a:solidFill>
                  <a:latin typeface="微软雅黑" panose="020B0503020204020204" pitchFamily="34" charset="-122"/>
                  <a:ea typeface="微软雅黑" panose="020B0503020204020204" pitchFamily="34" charset="-122"/>
                </a:endParaRPr>
              </a:p>
            </p:txBody>
          </p:sp>
        </p:grpSp>
        <p:sp>
          <p:nvSpPr>
            <p:cNvPr id="46100" name="矩形 79"/>
            <p:cNvSpPr/>
            <p:nvPr/>
          </p:nvSpPr>
          <p:spPr>
            <a:xfrm>
              <a:off x="1560829" y="4261680"/>
              <a:ext cx="2744470" cy="443326"/>
            </a:xfrm>
            <a:prstGeom prst="rect">
              <a:avLst/>
            </a:prstGeom>
            <a:noFill/>
            <a:ln w="9525">
              <a:noFill/>
            </a:ln>
          </p:spPr>
          <p:txBody>
            <a:bodyPr wrap="square">
              <a:spAutoFit/>
            </a:bodyPr>
            <a:p>
              <a:r>
                <a:rPr lang="en-US" altLang="zh-CN" sz="1800" dirty="0">
                  <a:solidFill>
                    <a:srgbClr val="FF0000"/>
                  </a:solidFill>
                  <a:latin typeface="微软雅黑" panose="020B0503020204020204" pitchFamily="34" charset="-122"/>
                  <a:ea typeface="微软雅黑" panose="020B0503020204020204" pitchFamily="34" charset="-122"/>
                </a:rPr>
                <a:t>&lt;img src="</a:t>
              </a:r>
              <a:r>
                <a:rPr lang="zh-CN" altLang="en-US" sz="1800" dirty="0">
                  <a:solidFill>
                    <a:srgbClr val="FF0000"/>
                  </a:solidFill>
                  <a:latin typeface="微软雅黑" panose="020B0503020204020204" pitchFamily="34" charset="-122"/>
                  <a:ea typeface="微软雅黑" panose="020B0503020204020204" pitchFamily="34" charset="-122"/>
                </a:rPr>
                <a:t>图像</a:t>
              </a:r>
              <a:r>
                <a:rPr lang="en-US" altLang="zh-CN" sz="1800" dirty="0">
                  <a:solidFill>
                    <a:srgbClr val="FF0000"/>
                  </a:solidFill>
                  <a:latin typeface="微软雅黑" panose="020B0503020204020204" pitchFamily="34" charset="-122"/>
                  <a:ea typeface="微软雅黑" panose="020B0503020204020204" pitchFamily="34" charset="-122"/>
                </a:rPr>
                <a:t>URL" /&gt;</a:t>
              </a:r>
              <a:endParaRPr lang="zh-CN" altLang="en-US" sz="1800" dirty="0">
                <a:solidFill>
                  <a:srgbClr val="FF0000"/>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4457700" y="2158365"/>
            <a:ext cx="2213610" cy="1005840"/>
            <a:chOff x="2388835" y="2297603"/>
            <a:chExt cx="2100558" cy="1827444"/>
          </a:xfrm>
        </p:grpSpPr>
        <p:grpSp>
          <p:nvGrpSpPr>
            <p:cNvPr id="46095" name="组合 11"/>
            <p:cNvGrpSpPr/>
            <p:nvPr/>
          </p:nvGrpSpPr>
          <p:grpSpPr>
            <a:xfrm>
              <a:off x="2388835" y="2297603"/>
              <a:ext cx="2100558" cy="1827444"/>
              <a:chOff x="956102" y="263340"/>
              <a:chExt cx="4242369" cy="3817856"/>
            </a:xfrm>
          </p:grpSpPr>
          <p:sp>
            <p:nvSpPr>
              <p:cNvPr id="18" name="椭圆形标注 17"/>
              <p:cNvSpPr/>
              <p:nvPr/>
            </p:nvSpPr>
            <p:spPr>
              <a:xfrm>
                <a:off x="956102" y="263340"/>
                <a:ext cx="4242369" cy="3817856"/>
              </a:xfrm>
              <a:prstGeom prst="wedgeEllipseCallout">
                <a:avLst>
                  <a:gd name="adj1" fmla="val -36207"/>
                  <a:gd name="adj2" fmla="val 58514"/>
                </a:avLst>
              </a:prstGeom>
              <a:solidFill>
                <a:schemeClr val="bg1"/>
              </a:solidFill>
              <a:ln w="3175">
                <a:solidFill>
                  <a:schemeClr val="bg1">
                    <a:lumMod val="75000"/>
                  </a:schemeClr>
                </a:solidFill>
              </a:ln>
              <a:effectLst>
                <a:outerShdw blurRad="203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椭圆形标注 18"/>
              <p:cNvSpPr/>
              <p:nvPr/>
            </p:nvSpPr>
            <p:spPr>
              <a:xfrm>
                <a:off x="1113141" y="401206"/>
                <a:ext cx="3969860" cy="3506771"/>
              </a:xfrm>
              <a:prstGeom prst="wedgeEllipseCallout">
                <a:avLst>
                  <a:gd name="adj1" fmla="val -36207"/>
                  <a:gd name="adj2" fmla="val 58514"/>
                </a:avLst>
              </a:prstGeom>
              <a:solidFill>
                <a:schemeClr val="bg1"/>
              </a:solidFill>
              <a:ln w="3175">
                <a:solidFill>
                  <a:schemeClr val="bg1">
                    <a:lumMod val="75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grpSp>
        <p:sp>
          <p:nvSpPr>
            <p:cNvPr id="46096" name="矩形 24"/>
            <p:cNvSpPr/>
            <p:nvPr/>
          </p:nvSpPr>
          <p:spPr>
            <a:xfrm>
              <a:off x="2758625" y="2663154"/>
              <a:ext cx="1555602" cy="836425"/>
            </a:xfrm>
            <a:prstGeom prst="rect">
              <a:avLst/>
            </a:prstGeom>
            <a:noFill/>
            <a:ln w="9525">
              <a:noFill/>
            </a:ln>
          </p:spPr>
          <p:txBody>
            <a:bodyPr>
              <a:spAutoFit/>
            </a:bodyPr>
            <a:p>
              <a:r>
                <a:rPr lang="en-US" altLang="zh-CN" sz="1200" dirty="0">
                  <a:solidFill>
                    <a:srgbClr val="FF0000"/>
                  </a:solidFill>
                  <a:latin typeface="Arial" panose="020B0604020202020204" pitchFamily="34" charset="0"/>
                </a:rPr>
                <a:t>src</a:t>
              </a:r>
              <a:r>
                <a:rPr lang="zh-CN" altLang="en-US" sz="1200" dirty="0">
                  <a:solidFill>
                    <a:srgbClr val="FF0000"/>
                  </a:solidFill>
                  <a:latin typeface="Arial" panose="020B0604020202020204" pitchFamily="34" charset="0"/>
                </a:rPr>
                <a:t>属性</a:t>
              </a:r>
              <a:r>
                <a:rPr lang="zh-CN" altLang="en-US" sz="1200" dirty="0">
                  <a:latin typeface="Arial" panose="020B0604020202020204" pitchFamily="34" charset="0"/>
                </a:rPr>
                <a:t>用于指定图像文件的</a:t>
              </a:r>
              <a:r>
                <a:rPr lang="zh-CN" altLang="en-US" sz="1200" dirty="0">
                  <a:solidFill>
                    <a:srgbClr val="FF0000"/>
                  </a:solidFill>
                  <a:latin typeface="Arial" panose="020B0604020202020204" pitchFamily="34" charset="0"/>
                </a:rPr>
                <a:t>路径和文件名</a:t>
              </a:r>
              <a:endParaRPr lang="zh-CN" altLang="en-US" sz="1200" dirty="0">
                <a:solidFill>
                  <a:srgbClr val="FF0000"/>
                </a:solidFill>
                <a:latin typeface="Arial" panose="020B0604020202020204" pitchFamily="34" charset="0"/>
              </a:endParaRPr>
            </a:p>
          </p:txBody>
        </p:sp>
      </p:grpSp>
      <p:grpSp>
        <p:nvGrpSpPr>
          <p:cNvPr id="46089" name="组合 2"/>
          <p:cNvGrpSpPr/>
          <p:nvPr/>
        </p:nvGrpSpPr>
        <p:grpSpPr>
          <a:xfrm>
            <a:off x="0" y="969963"/>
            <a:ext cx="9144000" cy="1028700"/>
            <a:chOff x="0" y="969484"/>
            <a:chExt cx="9144000" cy="1029179"/>
          </a:xfrm>
        </p:grpSpPr>
        <p:sp>
          <p:nvSpPr>
            <p:cNvPr id="21" name="矩形 20"/>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46093"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23" name="矩形 22"/>
            <p:cNvSpPr/>
            <p:nvPr/>
          </p:nvSpPr>
          <p:spPr>
            <a:xfrm>
              <a:off x="1755775" y="1142602"/>
              <a:ext cx="4108450"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2.5.2  </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图像标签</a:t>
              </a: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&lt;</a:t>
              </a:r>
              <a:r>
                <a:rPr kumimoji="0" lang="en-US" altLang="zh-CN" sz="2400" b="1" i="0" u="none" strike="noStrike" kern="1200" cap="none" spc="200" normalizeH="0" baseline="0" noProof="0" dirty="0" err="1">
                  <a:ln>
                    <a:noFill/>
                  </a:ln>
                  <a:solidFill>
                    <a:srgbClr val="1369B2"/>
                  </a:solidFill>
                  <a:effectLst/>
                  <a:uLnTx/>
                  <a:uFillTx/>
                  <a:latin typeface="微软雅黑" panose="020B0503020204020204" pitchFamily="34" charset="-122"/>
                  <a:ea typeface="微软雅黑" panose="020B0503020204020204" pitchFamily="34" charset="-122"/>
                  <a:cs typeface="+mn-cs"/>
                </a:rPr>
                <a:t>img</a:t>
              </a: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 /&gt;</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sp>
        <p:nvSpPr>
          <p:cNvPr id="2" name="文本框 1"/>
          <p:cNvSpPr txBox="1"/>
          <p:nvPr/>
        </p:nvSpPr>
        <p:spPr>
          <a:xfrm>
            <a:off x="1028700" y="3610610"/>
            <a:ext cx="5370195" cy="737235"/>
          </a:xfrm>
          <a:prstGeom prst="rect">
            <a:avLst/>
          </a:prstGeom>
          <a:noFill/>
        </p:spPr>
        <p:txBody>
          <a:bodyPr wrap="none" rtlCol="0" anchor="t">
            <a:spAutoFit/>
          </a:bodyPr>
          <a:p>
            <a:pPr indent="0" algn="l">
              <a:lnSpc>
                <a:spcPct val="150000"/>
              </a:lnSpc>
            </a:pPr>
            <a:r>
              <a:rPr lang="zh-TW" sz="1400">
                <a:solidFill>
                  <a:srgbClr val="262626"/>
                </a:solidFill>
                <a:latin typeface="微软雅黑" panose="020B0503020204020204" pitchFamily="34" charset="-122"/>
                <a:ea typeface="微软雅黑" panose="020B0503020204020204" pitchFamily="34" charset="-122"/>
                <a:sym typeface="+mn-ea"/>
              </a:rPr>
              <a:t>单词</a:t>
            </a:r>
            <a:r>
              <a:rPr lang="en-US" sz="1400">
                <a:solidFill>
                  <a:srgbClr val="262626"/>
                </a:solidFill>
                <a:latin typeface="微软雅黑" panose="020B0503020204020204" pitchFamily="34" charset="-122"/>
                <a:sym typeface="+mn-ea"/>
              </a:rPr>
              <a:t>image</a:t>
            </a:r>
            <a:r>
              <a:rPr lang="zh-TW" sz="1400">
                <a:solidFill>
                  <a:srgbClr val="262626"/>
                </a:solidFill>
                <a:latin typeface="微软雅黑" panose="020B0503020204020204" pitchFamily="34" charset="-122"/>
                <a:ea typeface="微软雅黑" panose="020B0503020204020204" pitchFamily="34" charset="-122"/>
                <a:sym typeface="+mn-ea"/>
              </a:rPr>
              <a:t>的缩写，意为图像。</a:t>
            </a:r>
            <a:endParaRPr lang="zh-TW" sz="1400">
              <a:solidFill>
                <a:srgbClr val="262626"/>
              </a:solidFill>
              <a:latin typeface="微软雅黑" panose="020B0503020204020204" pitchFamily="34" charset="-122"/>
              <a:ea typeface="微软雅黑" panose="020B0503020204020204" pitchFamily="34" charset="-122"/>
              <a:sym typeface="+mn-ea"/>
            </a:endParaRPr>
          </a:p>
          <a:p>
            <a:pPr indent="0" algn="l">
              <a:lnSpc>
                <a:spcPct val="150000"/>
              </a:lnSpc>
            </a:pPr>
            <a:r>
              <a:rPr lang="en-US" sz="1400">
                <a:solidFill>
                  <a:srgbClr val="FF0000"/>
                </a:solidFill>
                <a:latin typeface="微软雅黑" panose="020B0503020204020204" pitchFamily="34" charset="-122"/>
                <a:sym typeface="+mn-ea"/>
              </a:rPr>
              <a:t>src</a:t>
            </a:r>
            <a:r>
              <a:rPr lang="zh-TW" sz="1400">
                <a:solidFill>
                  <a:srgbClr val="262626"/>
                </a:solidFill>
                <a:latin typeface="微软雅黑" panose="020B0503020204020204" pitchFamily="34" charset="-122"/>
                <a:ea typeface="微软雅黑" panose="020B0503020204020204" pitchFamily="34" charset="-122"/>
                <a:sym typeface="+mn-ea"/>
              </a:rPr>
              <a:t>是</a:t>
            </a:r>
            <a:r>
              <a:rPr lang="en-US" sz="1400">
                <a:solidFill>
                  <a:srgbClr val="262626"/>
                </a:solidFill>
                <a:latin typeface="微软雅黑" panose="020B0503020204020204" pitchFamily="34" charset="-122"/>
                <a:sym typeface="+mn-ea"/>
              </a:rPr>
              <a:t>＜img</a:t>
            </a:r>
            <a:r>
              <a:rPr lang="zh-TW" sz="1400">
                <a:solidFill>
                  <a:srgbClr val="262626"/>
                </a:solidFill>
                <a:latin typeface="微软雅黑" panose="020B0503020204020204" pitchFamily="34" charset="-122"/>
                <a:ea typeface="微软雅黑" panose="020B0503020204020204" pitchFamily="34" charset="-122"/>
                <a:sym typeface="+mn-ea"/>
              </a:rPr>
              <a:t>＞标签的</a:t>
            </a:r>
            <a:r>
              <a:rPr lang="zh-TW" sz="1400">
                <a:solidFill>
                  <a:srgbClr val="FF0000"/>
                </a:solidFill>
                <a:latin typeface="微软雅黑" panose="020B0503020204020204" pitchFamily="34" charset="-122"/>
                <a:ea typeface="微软雅黑" panose="020B0503020204020204" pitchFamily="34" charset="-122"/>
                <a:sym typeface="+mn-ea"/>
              </a:rPr>
              <a:t>必须属性</a:t>
            </a:r>
            <a:r>
              <a:rPr lang="zh-TW" sz="1400">
                <a:solidFill>
                  <a:srgbClr val="262626"/>
                </a:solidFill>
                <a:latin typeface="微软雅黑" panose="020B0503020204020204" pitchFamily="34" charset="-122"/>
                <a:ea typeface="微软雅黑" panose="020B0503020204020204" pitchFamily="34" charset="-122"/>
                <a:sym typeface="+mn-ea"/>
              </a:rPr>
              <a:t>，</a:t>
            </a:r>
            <a:r>
              <a:rPr lang="zh-CN" altLang="en-US" sz="1400" dirty="0">
                <a:sym typeface="+mn-ea"/>
              </a:rPr>
              <a:t>用于指定图像文件的</a:t>
            </a:r>
            <a:r>
              <a:rPr lang="zh-CN" altLang="en-US" sz="1400" dirty="0">
                <a:solidFill>
                  <a:srgbClr val="FF0000"/>
                </a:solidFill>
                <a:sym typeface="+mn-ea"/>
              </a:rPr>
              <a:t>路径和文件名</a:t>
            </a:r>
            <a:endParaRPr lang="zh-CN" altLang="en-US" sz="1400"/>
          </a:p>
        </p:txBody>
      </p:sp>
      <p:sp>
        <p:nvSpPr>
          <p:cNvPr id="5" name="矩形 4"/>
          <p:cNvSpPr/>
          <p:nvPr/>
        </p:nvSpPr>
        <p:spPr>
          <a:xfrm>
            <a:off x="1028827" y="4429379"/>
            <a:ext cx="1307592" cy="167640"/>
          </a:xfrm>
          <a:prstGeom prst="rect">
            <a:avLst/>
          </a:prstGeom>
          <a:solidFill>
            <a:srgbClr val="FFFFFF"/>
          </a:solidFill>
        </p:spPr>
        <p:txBody>
          <a:bodyPr wrap="none" lIns="0" tIns="0" rIns="0" bIns="0">
            <a:noAutofit/>
          </a:bodyPr>
          <a:p>
            <a:pPr indent="0"/>
            <a:r>
              <a:rPr lang="zh-TW" sz="1400">
                <a:solidFill>
                  <a:srgbClr val="262626"/>
                </a:solidFill>
                <a:latin typeface="微软雅黑" panose="020B0503020204020204" pitchFamily="34" charset="-122"/>
                <a:ea typeface="微软雅黑" panose="020B0503020204020204" pitchFamily="34" charset="-122"/>
              </a:rPr>
              <a:t>图像标签属性注意点:</a:t>
            </a:r>
            <a:endParaRPr lang="zh-TW" sz="1400">
              <a:solidFill>
                <a:srgbClr val="262626"/>
              </a:solidFill>
              <a:latin typeface="微软雅黑" panose="020B0503020204020204" pitchFamily="34" charset="-122"/>
              <a:ea typeface="微软雅黑" panose="020B0503020204020204" pitchFamily="34" charset="-122"/>
            </a:endParaRPr>
          </a:p>
        </p:txBody>
      </p:sp>
      <p:sp>
        <p:nvSpPr>
          <p:cNvPr id="3" name="矩形 2"/>
          <p:cNvSpPr/>
          <p:nvPr/>
        </p:nvSpPr>
        <p:spPr>
          <a:xfrm>
            <a:off x="1010539" y="4846955"/>
            <a:ext cx="3374136" cy="176784"/>
          </a:xfrm>
          <a:prstGeom prst="rect">
            <a:avLst/>
          </a:prstGeom>
          <a:solidFill>
            <a:srgbClr val="FFFFFF"/>
          </a:solidFill>
        </p:spPr>
        <p:txBody>
          <a:bodyPr wrap="none" lIns="0" tIns="0" rIns="0" bIns="0">
            <a:noAutofit/>
          </a:bodyPr>
          <a:p>
            <a:pPr indent="0"/>
            <a:r>
              <a:rPr lang="zh-TW" sz="1400">
                <a:solidFill>
                  <a:srgbClr val="262626"/>
                </a:solidFill>
                <a:latin typeface="微软雅黑" panose="020B0503020204020204" pitchFamily="34" charset="-122"/>
                <a:ea typeface="微软雅黑" panose="020B0503020204020204" pitchFamily="34" charset="-122"/>
              </a:rPr>
              <a:t>①</a:t>
            </a:r>
            <a:r>
              <a:rPr lang="zh-TW" sz="1400">
                <a:latin typeface="微软雅黑" panose="020B0503020204020204" pitchFamily="34" charset="-122"/>
                <a:ea typeface="微软雅黑" panose="020B0503020204020204" pitchFamily="34" charset="-122"/>
              </a:rPr>
              <a:t> </a:t>
            </a:r>
            <a:r>
              <a:rPr lang="zh-TW" sz="1400">
                <a:solidFill>
                  <a:srgbClr val="262626"/>
                </a:solidFill>
                <a:latin typeface="微软雅黑" panose="020B0503020204020204" pitchFamily="34" charset="-122"/>
                <a:ea typeface="微软雅黑" panose="020B0503020204020204" pitchFamily="34" charset="-122"/>
              </a:rPr>
              <a:t>图像标签可以拥有多个属性，必须写在标签名的后面。</a:t>
            </a:r>
            <a:endParaRPr lang="zh-TW" sz="1400">
              <a:solidFill>
                <a:srgbClr val="262626"/>
              </a:solidFill>
              <a:latin typeface="微软雅黑" panose="020B0503020204020204" pitchFamily="34" charset="-122"/>
              <a:ea typeface="微软雅黑" panose="020B0503020204020204" pitchFamily="34" charset="-122"/>
            </a:endParaRPr>
          </a:p>
        </p:txBody>
      </p:sp>
      <p:sp>
        <p:nvSpPr>
          <p:cNvPr id="4" name="矩形 3"/>
          <p:cNvSpPr/>
          <p:nvPr/>
        </p:nvSpPr>
        <p:spPr>
          <a:xfrm>
            <a:off x="1010539" y="5188331"/>
            <a:ext cx="4443984" cy="176784"/>
          </a:xfrm>
          <a:prstGeom prst="rect">
            <a:avLst/>
          </a:prstGeom>
          <a:solidFill>
            <a:srgbClr val="FFFFFF"/>
          </a:solidFill>
        </p:spPr>
        <p:txBody>
          <a:bodyPr wrap="none" lIns="0" tIns="0" rIns="0" bIns="0">
            <a:noAutofit/>
          </a:bodyPr>
          <a:p>
            <a:pPr indent="0"/>
            <a:r>
              <a:rPr lang="zh-TW" sz="1400">
                <a:solidFill>
                  <a:srgbClr val="262626"/>
                </a:solidFill>
                <a:latin typeface="微软雅黑" panose="020B0503020204020204" pitchFamily="34" charset="-122"/>
                <a:ea typeface="微软雅黑" panose="020B0503020204020204" pitchFamily="34" charset="-122"/>
              </a:rPr>
              <a:t>②</a:t>
            </a:r>
            <a:r>
              <a:rPr lang="zh-TW" sz="1400">
                <a:latin typeface="微软雅黑" panose="020B0503020204020204" pitchFamily="34" charset="-122"/>
                <a:ea typeface="微软雅黑" panose="020B0503020204020204" pitchFamily="34" charset="-122"/>
              </a:rPr>
              <a:t> </a:t>
            </a:r>
            <a:r>
              <a:rPr lang="zh-TW" sz="1400">
                <a:solidFill>
                  <a:srgbClr val="262626"/>
                </a:solidFill>
                <a:latin typeface="微软雅黑" panose="020B0503020204020204" pitchFamily="34" charset="-122"/>
                <a:ea typeface="微软雅黑" panose="020B0503020204020204" pitchFamily="34" charset="-122"/>
              </a:rPr>
              <a:t>属性之间不分先后顺序，标签名与属性、属性与属性之间均以空格分开。</a:t>
            </a:r>
            <a:endParaRPr lang="zh-TW" sz="1400">
              <a:solidFill>
                <a:srgbClr val="262626"/>
              </a:solidFill>
              <a:latin typeface="微软雅黑" panose="020B0503020204020204" pitchFamily="34" charset="-122"/>
              <a:ea typeface="微软雅黑" panose="020B0503020204020204" pitchFamily="34" charset="-122"/>
            </a:endParaRPr>
          </a:p>
        </p:txBody>
      </p:sp>
      <p:sp>
        <p:nvSpPr>
          <p:cNvPr id="8" name="矩形 7"/>
          <p:cNvSpPr/>
          <p:nvPr/>
        </p:nvSpPr>
        <p:spPr>
          <a:xfrm>
            <a:off x="1010539" y="5529707"/>
            <a:ext cx="4437888" cy="182880"/>
          </a:xfrm>
          <a:prstGeom prst="rect">
            <a:avLst/>
          </a:prstGeom>
          <a:solidFill>
            <a:srgbClr val="FFFFFF"/>
          </a:solidFill>
        </p:spPr>
        <p:txBody>
          <a:bodyPr wrap="none" lIns="0" tIns="0" rIns="0" bIns="0">
            <a:noAutofit/>
          </a:bodyPr>
          <a:p>
            <a:pPr indent="0"/>
            <a:r>
              <a:rPr lang="zh-TW" sz="1400">
                <a:solidFill>
                  <a:srgbClr val="262626"/>
                </a:solidFill>
                <a:latin typeface="微软雅黑" panose="020B0503020204020204" pitchFamily="34" charset="-122"/>
                <a:ea typeface="微软雅黑" panose="020B0503020204020204" pitchFamily="34" charset="-122"/>
              </a:rPr>
              <a:t>③</a:t>
            </a:r>
            <a:r>
              <a:rPr lang="zh-TW" sz="1400">
                <a:latin typeface="微软雅黑" panose="020B0503020204020204" pitchFamily="34" charset="-122"/>
                <a:ea typeface="微软雅黑" panose="020B0503020204020204" pitchFamily="34" charset="-122"/>
              </a:rPr>
              <a:t> </a:t>
            </a:r>
            <a:r>
              <a:rPr lang="zh-TW" sz="1400">
                <a:solidFill>
                  <a:srgbClr val="262626"/>
                </a:solidFill>
                <a:latin typeface="微软雅黑" panose="020B0503020204020204" pitchFamily="34" charset="-122"/>
                <a:ea typeface="微软雅黑" panose="020B0503020204020204" pitchFamily="34" charset="-122"/>
              </a:rPr>
              <a:t>属性采取键值对的格式，即</a:t>
            </a:r>
            <a:r>
              <a:rPr lang="en-US" sz="1400">
                <a:solidFill>
                  <a:srgbClr val="262626"/>
                </a:solidFill>
                <a:latin typeface="微软雅黑" panose="020B0503020204020204" pitchFamily="34" charset="-122"/>
              </a:rPr>
              <a:t>key= "value"</a:t>
            </a:r>
            <a:r>
              <a:rPr lang="zh-TW" sz="1400">
                <a:solidFill>
                  <a:srgbClr val="262626"/>
                </a:solidFill>
                <a:latin typeface="微软雅黑" panose="020B0503020204020204" pitchFamily="34" charset="-122"/>
                <a:ea typeface="微软雅黑" panose="020B0503020204020204" pitchFamily="34" charset="-122"/>
              </a:rPr>
              <a:t>的格式，属性="属性值"。</a:t>
            </a:r>
            <a:endParaRPr lang="zh-TW" sz="1400">
              <a:solidFill>
                <a:srgbClr val="262626"/>
              </a:solidFill>
              <a:latin typeface="微软雅黑" panose="020B0503020204020204" pitchFamily="34" charset="-122"/>
              <a:ea typeface="微软雅黑" panose="020B0503020204020204" pitchFamily="34" charset="-122"/>
            </a:endParaRPr>
          </a:p>
        </p:txBody>
      </p:sp>
      <p:sp>
        <p:nvSpPr>
          <p:cNvPr id="9" name="矩形 8"/>
          <p:cNvSpPr/>
          <p:nvPr/>
        </p:nvSpPr>
        <p:spPr>
          <a:xfrm>
            <a:off x="1105027" y="5947283"/>
            <a:ext cx="758952" cy="164592"/>
          </a:xfrm>
          <a:prstGeom prst="rect">
            <a:avLst/>
          </a:prstGeom>
          <a:solidFill>
            <a:srgbClr val="FFFFFF"/>
          </a:solidFill>
        </p:spPr>
        <p:txBody>
          <a:bodyPr wrap="none" lIns="0" tIns="0" rIns="0" bIns="0">
            <a:noAutofit/>
          </a:bodyPr>
          <a:p>
            <a:pPr indent="165100"/>
            <a:r>
              <a:rPr lang="zh-TW" sz="1400">
                <a:solidFill>
                  <a:srgbClr val="404040"/>
                </a:solidFill>
                <a:latin typeface="微软雅黑" panose="020B0503020204020204" pitchFamily="34" charset="-122"/>
                <a:ea typeface="微软雅黑" panose="020B0503020204020204" pitchFamily="34" charset="-122"/>
              </a:rPr>
              <a:t>重点掌握点:</a:t>
            </a:r>
            <a:endParaRPr lang="zh-TW" sz="1400">
              <a:solidFill>
                <a:srgbClr val="404040"/>
              </a:solidFill>
              <a:latin typeface="微软雅黑" panose="020B0503020204020204" pitchFamily="34" charset="-122"/>
              <a:ea typeface="微软雅黑" panose="020B0503020204020204" pitchFamily="34" charset="-122"/>
            </a:endParaRPr>
          </a:p>
        </p:txBody>
      </p:sp>
      <p:sp>
        <p:nvSpPr>
          <p:cNvPr id="10" name="矩形 9"/>
          <p:cNvSpPr/>
          <p:nvPr/>
        </p:nvSpPr>
        <p:spPr>
          <a:xfrm>
            <a:off x="1269619" y="6270371"/>
            <a:ext cx="2529840" cy="173736"/>
          </a:xfrm>
          <a:prstGeom prst="rect">
            <a:avLst/>
          </a:prstGeom>
          <a:solidFill>
            <a:srgbClr val="FFFFFF"/>
          </a:solidFill>
        </p:spPr>
        <p:txBody>
          <a:bodyPr wrap="none" lIns="0" tIns="0" rIns="0" bIns="0">
            <a:noAutofit/>
          </a:bodyPr>
          <a:p>
            <a:pPr indent="419100"/>
            <a:r>
              <a:rPr lang="zh-TW" sz="1400">
                <a:solidFill>
                  <a:srgbClr val="6E6A6E"/>
                </a:solidFill>
                <a:latin typeface="微软雅黑" panose="020B0503020204020204" pitchFamily="34" charset="-122"/>
                <a:ea typeface="微软雅黑" panose="020B0503020204020204" pitchFamily="34" charset="-122"/>
              </a:rPr>
              <a:t>请说出图像标签哪个属性是必须要写的?</a:t>
            </a:r>
            <a:endParaRPr lang="zh-TW" sz="1400">
              <a:solidFill>
                <a:srgbClr val="6E6A6E"/>
              </a:solidFill>
              <a:latin typeface="微软雅黑" panose="020B0503020204020204" pitchFamily="34" charset="-122"/>
              <a:ea typeface="微软雅黑" panose="020B0503020204020204" pitchFamily="34" charset="-122"/>
            </a:endParaRPr>
          </a:p>
        </p:txBody>
      </p:sp>
      <p:sp>
        <p:nvSpPr>
          <p:cNvPr id="11" name="矩形 10"/>
          <p:cNvSpPr/>
          <p:nvPr/>
        </p:nvSpPr>
        <p:spPr>
          <a:xfrm>
            <a:off x="1184275" y="6544691"/>
            <a:ext cx="2648712" cy="164592"/>
          </a:xfrm>
          <a:prstGeom prst="rect">
            <a:avLst/>
          </a:prstGeom>
          <a:solidFill>
            <a:srgbClr val="FFFFFF"/>
          </a:solidFill>
        </p:spPr>
        <p:txBody>
          <a:bodyPr wrap="none" lIns="0" tIns="0" rIns="0" bIns="0">
            <a:noAutofit/>
          </a:bodyPr>
          <a:p>
            <a:pPr indent="419100"/>
            <a:r>
              <a:rPr lang="zh-TW" sz="1400">
                <a:solidFill>
                  <a:srgbClr val="6E6A6E"/>
                </a:solidFill>
                <a:latin typeface="微软雅黑" panose="020B0503020204020204" pitchFamily="34" charset="-122"/>
                <a:ea typeface="微软雅黑" panose="020B0503020204020204" pitchFamily="34" charset="-122"/>
              </a:rPr>
              <a:t>请说出图像标签中</a:t>
            </a:r>
            <a:r>
              <a:rPr lang="en-US" sz="1400">
                <a:solidFill>
                  <a:srgbClr val="6E6A6E"/>
                </a:solidFill>
                <a:latin typeface="微软雅黑" panose="020B0503020204020204" pitchFamily="34" charset="-122"/>
              </a:rPr>
              <a:t>alt</a:t>
            </a:r>
            <a:r>
              <a:rPr lang="zh-TW" sz="1400">
                <a:solidFill>
                  <a:srgbClr val="6E6A6E"/>
                </a:solidFill>
                <a:latin typeface="微软雅黑" panose="020B0503020204020204" pitchFamily="34" charset="-122"/>
                <a:ea typeface="微软雅黑" panose="020B0503020204020204" pitchFamily="34" charset="-122"/>
              </a:rPr>
              <a:t>和</a:t>
            </a:r>
            <a:r>
              <a:rPr lang="en-US" sz="1400">
                <a:solidFill>
                  <a:srgbClr val="6E6A6E"/>
                </a:solidFill>
                <a:latin typeface="微软雅黑" panose="020B0503020204020204" pitchFamily="34" charset="-122"/>
              </a:rPr>
              <a:t>title</a:t>
            </a:r>
            <a:r>
              <a:rPr lang="zh-TW" sz="1400">
                <a:solidFill>
                  <a:srgbClr val="6E6A6E"/>
                </a:solidFill>
                <a:latin typeface="微软雅黑" panose="020B0503020204020204" pitchFamily="34" charset="-122"/>
                <a:ea typeface="微软雅黑" panose="020B0503020204020204" pitchFamily="34" charset="-122"/>
              </a:rPr>
              <a:t>属性区别？</a:t>
            </a:r>
            <a:endParaRPr lang="zh-TW" sz="1400">
              <a:solidFill>
                <a:srgbClr val="6E6A6E"/>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000000"/>
                                          </p:val>
                                        </p:tav>
                                        <p:tav tm="100000">
                                          <p:val>
                                            <p:strVal val="#ppt_w"/>
                                          </p:val>
                                        </p:tav>
                                      </p:tavLst>
                                    </p:anim>
                                    <p:anim calcmode="lin" valueType="num">
                                      <p:cBhvr>
                                        <p:cTn id="8" dur="500" fill="hold"/>
                                        <p:tgtEl>
                                          <p:spTgt spid="7"/>
                                        </p:tgtEl>
                                        <p:attrNameLst>
                                          <p:attrName>ppt_h</p:attrName>
                                        </p:attrNameLst>
                                      </p:cBhvr>
                                      <p:tavLst>
                                        <p:tav tm="0">
                                          <p:val>
                                            <p:fltVal val="0.00000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par>
                          <p:cTn id="15" fill="hold">
                            <p:stCondLst>
                              <p:cond delay="500"/>
                            </p:stCondLst>
                            <p:childTnLst>
                              <p:par>
                                <p:cTn id="16" presetID="26" presetClass="emph" presetSubtype="0" fill="hold" nodeType="afterEffect">
                                  <p:stCondLst>
                                    <p:cond delay="0"/>
                                  </p:stCondLst>
                                  <p:childTnLst>
                                    <p:animEffect transition="out" filter="fade">
                                      <p:cBhvr>
                                        <p:cTn id="17" dur="500" tmFilter="0, 0; .2, .5; .8, .5; 1, 0"/>
                                        <p:tgtEl>
                                          <p:spTgt spid="15"/>
                                        </p:tgtEl>
                                      </p:cBhvr>
                                    </p:animEffect>
                                    <p:animScale>
                                      <p:cBhvr>
                                        <p:cTn id="18"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Rectangle 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49155"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2.5  </a:t>
            </a:r>
            <a:r>
              <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图像标签</a:t>
            </a:r>
            <a:endPar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9156" name="Rectangle 10"/>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49157" name="Rectangle 1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grpSp>
        <p:nvGrpSpPr>
          <p:cNvPr id="49158" name="组合 2"/>
          <p:cNvGrpSpPr/>
          <p:nvPr/>
        </p:nvGrpSpPr>
        <p:grpSpPr>
          <a:xfrm>
            <a:off x="0" y="969963"/>
            <a:ext cx="9144000" cy="1028700"/>
            <a:chOff x="0" y="969484"/>
            <a:chExt cx="9144000" cy="1029179"/>
          </a:xfrm>
        </p:grpSpPr>
        <p:sp>
          <p:nvSpPr>
            <p:cNvPr id="7" name="矩形 6"/>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49217"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10" name="矩形 9"/>
            <p:cNvSpPr/>
            <p:nvPr/>
          </p:nvSpPr>
          <p:spPr>
            <a:xfrm>
              <a:off x="1755775" y="1142602"/>
              <a:ext cx="4108450"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2.5.2  </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图像标签</a:t>
              </a: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&lt;</a:t>
              </a:r>
              <a:r>
                <a:rPr kumimoji="0" lang="en-US" altLang="zh-CN" sz="2400" b="1" i="0" u="none" strike="noStrike" kern="1200" cap="none" spc="200" normalizeH="0" baseline="0" noProof="0" dirty="0" err="1">
                  <a:ln>
                    <a:noFill/>
                  </a:ln>
                  <a:solidFill>
                    <a:srgbClr val="1369B2"/>
                  </a:solidFill>
                  <a:effectLst/>
                  <a:uLnTx/>
                  <a:uFillTx/>
                  <a:latin typeface="微软雅黑" panose="020B0503020204020204" pitchFamily="34" charset="-122"/>
                  <a:ea typeface="微软雅黑" panose="020B0503020204020204" pitchFamily="34" charset="-122"/>
                  <a:cs typeface="+mn-cs"/>
                </a:rPr>
                <a:t>img</a:t>
              </a: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 /&gt;</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graphicFrame>
        <p:nvGraphicFramePr>
          <p:cNvPr id="11" name="表格 10"/>
          <p:cNvGraphicFramePr>
            <a:graphicFrameLocks noGrp="1"/>
          </p:cNvGraphicFramePr>
          <p:nvPr>
            <p:custDataLst>
              <p:tags r:id="rId2"/>
            </p:custDataLst>
          </p:nvPr>
        </p:nvGraphicFramePr>
        <p:xfrm>
          <a:off x="692150" y="1808163"/>
          <a:ext cx="7806055" cy="3879215"/>
        </p:xfrm>
        <a:graphic>
          <a:graphicData uri="http://schemas.openxmlformats.org/drawingml/2006/table">
            <a:tbl>
              <a:tblPr firstRow="1" bandRow="1">
                <a:tableStyleId>{00A15C55-8517-42AA-B614-E9B94910E393}</a:tableStyleId>
              </a:tblPr>
              <a:tblGrid>
                <a:gridCol w="1334183"/>
                <a:gridCol w="2933700"/>
                <a:gridCol w="3537855"/>
              </a:tblGrid>
              <a:tr h="252000">
                <a:tc>
                  <a:txBody>
                    <a:bodyPr/>
                    <a:lstStyle/>
                    <a:p>
                      <a:pPr algn="ctr">
                        <a:spcAft>
                          <a:spcPts val="0"/>
                        </a:spcAft>
                      </a:pPr>
                      <a:r>
                        <a:rPr lang="zh-CN" sz="1400" kern="100" dirty="0">
                          <a:effectLst/>
                        </a:rPr>
                        <a:t>属性</a:t>
                      </a:r>
                      <a:endParaRPr lang="zh-CN" sz="1400" kern="100" dirty="0">
                        <a:solidFill>
                          <a:schemeClr val="tx1"/>
                        </a:solidFill>
                        <a:effectLst/>
                        <a:latin typeface="Times New Roman" panose="02020603050405020304"/>
                        <a:ea typeface="宋体" panose="02010600030101010101" pitchFamily="2" charset="-122"/>
                      </a:endParaRPr>
                    </a:p>
                  </a:txBody>
                  <a:tcPr marL="68569" marR="68569" marT="0" marB="0" anchor="ctr"/>
                </a:tc>
                <a:tc>
                  <a:txBody>
                    <a:bodyPr/>
                    <a:lstStyle/>
                    <a:p>
                      <a:pPr algn="ctr">
                        <a:spcAft>
                          <a:spcPts val="0"/>
                        </a:spcAft>
                      </a:pPr>
                      <a:r>
                        <a:rPr lang="zh-CN" sz="1400" kern="100" dirty="0">
                          <a:effectLst/>
                        </a:rPr>
                        <a:t>属性值</a:t>
                      </a:r>
                      <a:endParaRPr lang="zh-CN" sz="1400" kern="100" dirty="0">
                        <a:solidFill>
                          <a:schemeClr val="tx1"/>
                        </a:solidFill>
                        <a:effectLst/>
                        <a:latin typeface="Times New Roman" panose="02020603050405020304"/>
                        <a:ea typeface="宋体" panose="02010600030101010101" pitchFamily="2" charset="-122"/>
                      </a:endParaRPr>
                    </a:p>
                  </a:txBody>
                  <a:tcPr marL="68569" marR="68569" marT="0" marB="0" anchor="ctr"/>
                </a:tc>
                <a:tc>
                  <a:txBody>
                    <a:bodyPr/>
                    <a:lstStyle/>
                    <a:p>
                      <a:pPr algn="ctr">
                        <a:spcAft>
                          <a:spcPts val="0"/>
                        </a:spcAft>
                      </a:pPr>
                      <a:r>
                        <a:rPr lang="zh-CN" sz="1400" kern="100" dirty="0">
                          <a:effectLst/>
                        </a:rPr>
                        <a:t>描述</a:t>
                      </a:r>
                      <a:endParaRPr lang="zh-CN" sz="1400" kern="100" dirty="0">
                        <a:solidFill>
                          <a:schemeClr val="tx1"/>
                        </a:solidFill>
                        <a:effectLst/>
                        <a:latin typeface="Times New Roman" panose="02020603050405020304"/>
                        <a:ea typeface="宋体" panose="02010600030101010101" pitchFamily="2" charset="-122"/>
                      </a:endParaRPr>
                    </a:p>
                  </a:txBody>
                  <a:tcPr marL="68569" marR="68569" marT="0" marB="0" anchor="ctr"/>
                </a:tc>
              </a:tr>
              <a:tr h="212400">
                <a:tc>
                  <a:txBody>
                    <a:bodyPr/>
                    <a:lstStyle/>
                    <a:p>
                      <a:pPr algn="ctr">
                        <a:spcAft>
                          <a:spcPts val="0"/>
                        </a:spcAft>
                      </a:pPr>
                      <a:r>
                        <a:rPr lang="en-US" sz="1400" kern="100">
                          <a:effectLst/>
                        </a:rPr>
                        <a:t>src</a:t>
                      </a:r>
                      <a:endParaRPr lang="zh-CN" sz="1400" kern="100">
                        <a:effectLst/>
                        <a:latin typeface="Times New Roman" panose="02020603050405020304"/>
                        <a:ea typeface="宋体" panose="02010600030101010101" pitchFamily="2" charset="-122"/>
                      </a:endParaRPr>
                    </a:p>
                  </a:txBody>
                  <a:tcPr marL="68569" marR="68569" marT="0" marB="0" anchor="ctr"/>
                </a:tc>
                <a:tc>
                  <a:txBody>
                    <a:bodyPr/>
                    <a:lstStyle/>
                    <a:p>
                      <a:pPr algn="l">
                        <a:spcAft>
                          <a:spcPts val="0"/>
                        </a:spcAft>
                      </a:pPr>
                      <a:r>
                        <a:rPr lang="en-US" sz="1400" kern="100" dirty="0">
                          <a:effectLst/>
                        </a:rPr>
                        <a:t>URL</a:t>
                      </a:r>
                      <a:endParaRPr lang="zh-CN" sz="1400" kern="100" dirty="0">
                        <a:effectLst/>
                        <a:latin typeface="Times New Roman" panose="02020603050405020304"/>
                        <a:ea typeface="宋体" panose="02010600030101010101" pitchFamily="2" charset="-122"/>
                      </a:endParaRPr>
                    </a:p>
                  </a:txBody>
                  <a:tcPr marL="68569" marR="68569" marT="0" marB="0" anchor="ctr"/>
                </a:tc>
                <a:tc>
                  <a:txBody>
                    <a:bodyPr/>
                    <a:lstStyle/>
                    <a:p>
                      <a:pPr algn="l">
                        <a:spcAft>
                          <a:spcPts val="0"/>
                        </a:spcAft>
                      </a:pPr>
                      <a:r>
                        <a:rPr lang="zh-CN" sz="1400" kern="100">
                          <a:effectLst/>
                        </a:rPr>
                        <a:t>图像的路径</a:t>
                      </a:r>
                      <a:endParaRPr lang="zh-CN" sz="1400" kern="100">
                        <a:effectLst/>
                        <a:latin typeface="Times New Roman" panose="02020603050405020304"/>
                        <a:ea typeface="宋体" panose="02010600030101010101" pitchFamily="2" charset="-122"/>
                      </a:endParaRPr>
                    </a:p>
                  </a:txBody>
                  <a:tcPr marL="68569" marR="68569" marT="0" marB="0" anchor="ctr"/>
                </a:tc>
              </a:tr>
              <a:tr h="212400">
                <a:tc>
                  <a:txBody>
                    <a:bodyPr/>
                    <a:lstStyle/>
                    <a:p>
                      <a:pPr algn="ctr">
                        <a:spcAft>
                          <a:spcPts val="0"/>
                        </a:spcAft>
                      </a:pPr>
                      <a:r>
                        <a:rPr lang="en-US" sz="1400" kern="100">
                          <a:effectLst/>
                        </a:rPr>
                        <a:t>alt</a:t>
                      </a:r>
                      <a:endParaRPr lang="zh-CN" sz="1400" kern="100">
                        <a:effectLst/>
                        <a:latin typeface="Times New Roman" panose="02020603050405020304"/>
                        <a:ea typeface="宋体" panose="02010600030101010101" pitchFamily="2" charset="-122"/>
                      </a:endParaRPr>
                    </a:p>
                  </a:txBody>
                  <a:tcPr marL="68569" marR="68569" marT="0" marB="0" anchor="ctr"/>
                </a:tc>
                <a:tc>
                  <a:txBody>
                    <a:bodyPr/>
                    <a:lstStyle/>
                    <a:p>
                      <a:pPr algn="l">
                        <a:spcAft>
                          <a:spcPts val="0"/>
                        </a:spcAft>
                      </a:pPr>
                      <a:r>
                        <a:rPr lang="zh-CN" sz="1400" kern="100" dirty="0">
                          <a:effectLst/>
                        </a:rPr>
                        <a:t>文本</a:t>
                      </a:r>
                      <a:endParaRPr lang="zh-CN" sz="1400" kern="100" dirty="0">
                        <a:effectLst/>
                        <a:latin typeface="Times New Roman" panose="02020603050405020304"/>
                        <a:ea typeface="宋体" panose="02010600030101010101" pitchFamily="2" charset="-122"/>
                      </a:endParaRPr>
                    </a:p>
                  </a:txBody>
                  <a:tcPr marL="68569" marR="68569" marT="0" marB="0" anchor="ctr"/>
                </a:tc>
                <a:tc>
                  <a:txBody>
                    <a:bodyPr/>
                    <a:lstStyle/>
                    <a:p>
                      <a:pPr algn="l">
                        <a:spcAft>
                          <a:spcPts val="0"/>
                        </a:spcAft>
                      </a:pPr>
                      <a:r>
                        <a:rPr lang="zh-CN" sz="1400" kern="100">
                          <a:effectLst/>
                        </a:rPr>
                        <a:t>图像不能显示时的替换文本</a:t>
                      </a:r>
                      <a:endParaRPr lang="zh-CN" sz="1400" kern="100">
                        <a:effectLst/>
                        <a:latin typeface="Times New Roman" panose="02020603050405020304"/>
                        <a:ea typeface="宋体" panose="02010600030101010101" pitchFamily="2" charset="-122"/>
                      </a:endParaRPr>
                    </a:p>
                  </a:txBody>
                  <a:tcPr marL="68569" marR="68569" marT="0" marB="0" anchor="ctr"/>
                </a:tc>
              </a:tr>
              <a:tr h="212400">
                <a:tc>
                  <a:txBody>
                    <a:bodyPr/>
                    <a:lstStyle/>
                    <a:p>
                      <a:pPr algn="ctr">
                        <a:spcAft>
                          <a:spcPts val="0"/>
                        </a:spcAft>
                      </a:pPr>
                      <a:r>
                        <a:rPr lang="en-US" sz="1400" kern="100">
                          <a:effectLst/>
                        </a:rPr>
                        <a:t>title</a:t>
                      </a:r>
                      <a:endParaRPr lang="zh-CN" sz="1400" kern="100">
                        <a:effectLst/>
                        <a:latin typeface="Times New Roman" panose="02020603050405020304"/>
                        <a:ea typeface="宋体" panose="02010600030101010101" pitchFamily="2" charset="-122"/>
                      </a:endParaRPr>
                    </a:p>
                  </a:txBody>
                  <a:tcPr marL="68569" marR="68569" marT="0" marB="0" anchor="ctr"/>
                </a:tc>
                <a:tc>
                  <a:txBody>
                    <a:bodyPr/>
                    <a:lstStyle/>
                    <a:p>
                      <a:pPr algn="l">
                        <a:spcAft>
                          <a:spcPts val="0"/>
                        </a:spcAft>
                      </a:pPr>
                      <a:r>
                        <a:rPr lang="zh-CN" sz="1400" kern="100">
                          <a:effectLst/>
                        </a:rPr>
                        <a:t>文本</a:t>
                      </a:r>
                      <a:endParaRPr lang="zh-CN" sz="1400" kern="100">
                        <a:effectLst/>
                        <a:latin typeface="Times New Roman" panose="02020603050405020304"/>
                        <a:ea typeface="宋体" panose="02010600030101010101" pitchFamily="2" charset="-122"/>
                      </a:endParaRPr>
                    </a:p>
                  </a:txBody>
                  <a:tcPr marL="68569" marR="68569" marT="0" marB="0" anchor="ctr"/>
                </a:tc>
                <a:tc>
                  <a:txBody>
                    <a:bodyPr/>
                    <a:lstStyle/>
                    <a:p>
                      <a:pPr algn="l">
                        <a:spcAft>
                          <a:spcPts val="0"/>
                        </a:spcAft>
                      </a:pPr>
                      <a:r>
                        <a:rPr lang="zh-CN" sz="1400" kern="100" dirty="0">
                          <a:effectLst/>
                        </a:rPr>
                        <a:t>鼠标悬停时显示的内容</a:t>
                      </a:r>
                      <a:endParaRPr lang="zh-CN" sz="1400" kern="100" dirty="0">
                        <a:effectLst/>
                        <a:latin typeface="Times New Roman" panose="02020603050405020304"/>
                        <a:ea typeface="宋体" panose="02010600030101010101" pitchFamily="2" charset="-122"/>
                      </a:endParaRPr>
                    </a:p>
                  </a:txBody>
                  <a:tcPr marL="68569" marR="68569" marT="0" marB="0" anchor="ctr"/>
                </a:tc>
              </a:tr>
              <a:tr h="212400">
                <a:tc>
                  <a:txBody>
                    <a:bodyPr/>
                    <a:lstStyle/>
                    <a:p>
                      <a:pPr algn="ctr">
                        <a:spcAft>
                          <a:spcPts val="0"/>
                        </a:spcAft>
                      </a:pPr>
                      <a:r>
                        <a:rPr lang="en-US" sz="1400" kern="100">
                          <a:effectLst/>
                        </a:rPr>
                        <a:t>width</a:t>
                      </a:r>
                      <a:endParaRPr lang="zh-CN" sz="1400" kern="100">
                        <a:effectLst/>
                        <a:latin typeface="Times New Roman" panose="02020603050405020304"/>
                        <a:ea typeface="宋体" panose="02010600030101010101" pitchFamily="2" charset="-122"/>
                      </a:endParaRPr>
                    </a:p>
                  </a:txBody>
                  <a:tcPr marL="68569" marR="68569" marT="0" marB="0" anchor="ctr"/>
                </a:tc>
                <a:tc>
                  <a:txBody>
                    <a:bodyPr/>
                    <a:lstStyle/>
                    <a:p>
                      <a:pPr algn="l">
                        <a:spcAft>
                          <a:spcPts val="0"/>
                        </a:spcAft>
                      </a:pPr>
                      <a:r>
                        <a:rPr lang="zh-CN" sz="1400" kern="100">
                          <a:effectLst/>
                        </a:rPr>
                        <a:t>像素（</a:t>
                      </a:r>
                      <a:r>
                        <a:rPr lang="en-US" sz="1400" kern="100">
                          <a:effectLst/>
                        </a:rPr>
                        <a:t>XHTML</a:t>
                      </a:r>
                      <a:r>
                        <a:rPr lang="zh-CN" sz="1400" kern="100">
                          <a:effectLst/>
                        </a:rPr>
                        <a:t>不支持</a:t>
                      </a:r>
                      <a:r>
                        <a:rPr lang="en-US" sz="1400" kern="100">
                          <a:effectLst/>
                        </a:rPr>
                        <a:t>%</a:t>
                      </a:r>
                      <a:r>
                        <a:rPr lang="zh-CN" sz="1400" kern="100">
                          <a:effectLst/>
                        </a:rPr>
                        <a:t>页面百分比）</a:t>
                      </a:r>
                      <a:endParaRPr lang="zh-CN" sz="1400" kern="100">
                        <a:effectLst/>
                        <a:latin typeface="Times New Roman" panose="02020603050405020304"/>
                        <a:ea typeface="宋体" panose="02010600030101010101" pitchFamily="2" charset="-122"/>
                      </a:endParaRPr>
                    </a:p>
                  </a:txBody>
                  <a:tcPr marL="68569" marR="68569" marT="0" marB="0" anchor="ctr"/>
                </a:tc>
                <a:tc>
                  <a:txBody>
                    <a:bodyPr/>
                    <a:lstStyle/>
                    <a:p>
                      <a:pPr algn="l">
                        <a:spcAft>
                          <a:spcPts val="0"/>
                        </a:spcAft>
                      </a:pPr>
                      <a:r>
                        <a:rPr lang="zh-CN" sz="1400" kern="100" dirty="0">
                          <a:effectLst/>
                        </a:rPr>
                        <a:t>设置图像的宽度</a:t>
                      </a:r>
                      <a:endParaRPr lang="zh-CN" sz="1400" kern="100" dirty="0">
                        <a:effectLst/>
                        <a:latin typeface="Times New Roman" panose="02020603050405020304"/>
                        <a:ea typeface="宋体" panose="02010600030101010101" pitchFamily="2" charset="-122"/>
                      </a:endParaRPr>
                    </a:p>
                  </a:txBody>
                  <a:tcPr marL="68569" marR="68569" marT="0" marB="0" anchor="ctr"/>
                </a:tc>
              </a:tr>
              <a:tr h="212400">
                <a:tc>
                  <a:txBody>
                    <a:bodyPr/>
                    <a:lstStyle/>
                    <a:p>
                      <a:pPr algn="ctr">
                        <a:spcAft>
                          <a:spcPts val="0"/>
                        </a:spcAft>
                      </a:pPr>
                      <a:r>
                        <a:rPr lang="en-US" sz="1400" kern="100">
                          <a:effectLst/>
                        </a:rPr>
                        <a:t>height</a:t>
                      </a:r>
                      <a:endParaRPr lang="zh-CN" sz="1400" kern="100">
                        <a:effectLst/>
                        <a:latin typeface="Times New Roman" panose="02020603050405020304"/>
                        <a:ea typeface="宋体" panose="02010600030101010101" pitchFamily="2" charset="-122"/>
                      </a:endParaRPr>
                    </a:p>
                  </a:txBody>
                  <a:tcPr marL="68569" marR="68569" marT="0" marB="0" anchor="ctr"/>
                </a:tc>
                <a:tc>
                  <a:txBody>
                    <a:bodyPr/>
                    <a:lstStyle/>
                    <a:p>
                      <a:pPr algn="l">
                        <a:spcAft>
                          <a:spcPts val="0"/>
                        </a:spcAft>
                      </a:pPr>
                      <a:r>
                        <a:rPr lang="zh-CN" sz="1400" kern="100">
                          <a:effectLst/>
                        </a:rPr>
                        <a:t>像素（</a:t>
                      </a:r>
                      <a:r>
                        <a:rPr lang="en-US" sz="1400" kern="100">
                          <a:effectLst/>
                        </a:rPr>
                        <a:t>XHTML</a:t>
                      </a:r>
                      <a:r>
                        <a:rPr lang="zh-CN" sz="1400" kern="100">
                          <a:effectLst/>
                        </a:rPr>
                        <a:t>不支持</a:t>
                      </a:r>
                      <a:r>
                        <a:rPr lang="en-US" sz="1400" kern="100">
                          <a:effectLst/>
                        </a:rPr>
                        <a:t>%</a:t>
                      </a:r>
                      <a:r>
                        <a:rPr lang="zh-CN" sz="1400" kern="100">
                          <a:effectLst/>
                        </a:rPr>
                        <a:t>页面百分比）</a:t>
                      </a:r>
                      <a:endParaRPr lang="zh-CN" sz="1400" kern="100">
                        <a:effectLst/>
                        <a:latin typeface="Times New Roman" panose="02020603050405020304"/>
                        <a:ea typeface="宋体" panose="02010600030101010101" pitchFamily="2" charset="-122"/>
                      </a:endParaRPr>
                    </a:p>
                  </a:txBody>
                  <a:tcPr marL="68569" marR="68569" marT="0" marB="0" anchor="ctr"/>
                </a:tc>
                <a:tc>
                  <a:txBody>
                    <a:bodyPr/>
                    <a:lstStyle/>
                    <a:p>
                      <a:pPr algn="l">
                        <a:spcAft>
                          <a:spcPts val="0"/>
                        </a:spcAft>
                      </a:pPr>
                      <a:r>
                        <a:rPr lang="zh-CN" sz="1400" kern="100" dirty="0">
                          <a:effectLst/>
                        </a:rPr>
                        <a:t>设置图像的高度</a:t>
                      </a:r>
                      <a:endParaRPr lang="zh-CN" sz="1400" kern="100" dirty="0">
                        <a:effectLst/>
                        <a:latin typeface="Times New Roman" panose="02020603050405020304"/>
                        <a:ea typeface="宋体" panose="02010600030101010101" pitchFamily="2" charset="-122"/>
                      </a:endParaRPr>
                    </a:p>
                  </a:txBody>
                  <a:tcPr marL="68569" marR="68569" marT="0" marB="0" anchor="ctr"/>
                </a:tc>
              </a:tr>
              <a:tr h="212400">
                <a:tc>
                  <a:txBody>
                    <a:bodyPr/>
                    <a:lstStyle/>
                    <a:p>
                      <a:pPr algn="ctr">
                        <a:spcAft>
                          <a:spcPts val="0"/>
                        </a:spcAft>
                      </a:pPr>
                      <a:r>
                        <a:rPr lang="en-US" sz="1400" kern="100">
                          <a:effectLst/>
                        </a:rPr>
                        <a:t>border</a:t>
                      </a:r>
                      <a:endParaRPr lang="zh-CN" sz="1400" kern="100">
                        <a:effectLst/>
                        <a:latin typeface="Times New Roman" panose="02020603050405020304"/>
                        <a:ea typeface="宋体" panose="02010600030101010101" pitchFamily="2" charset="-122"/>
                      </a:endParaRPr>
                    </a:p>
                  </a:txBody>
                  <a:tcPr marL="68569" marR="68569" marT="0" marB="0" anchor="ctr"/>
                </a:tc>
                <a:tc>
                  <a:txBody>
                    <a:bodyPr/>
                    <a:lstStyle/>
                    <a:p>
                      <a:pPr algn="just">
                        <a:spcAft>
                          <a:spcPts val="0"/>
                        </a:spcAft>
                      </a:pPr>
                      <a:r>
                        <a:rPr lang="zh-CN" sz="1400" kern="100">
                          <a:effectLst/>
                        </a:rPr>
                        <a:t>数字</a:t>
                      </a:r>
                      <a:endParaRPr lang="zh-CN" sz="1400" kern="100">
                        <a:effectLst/>
                        <a:latin typeface="Times New Roman" panose="02020603050405020304"/>
                        <a:ea typeface="宋体" panose="02010600030101010101" pitchFamily="2" charset="-122"/>
                      </a:endParaRPr>
                    </a:p>
                  </a:txBody>
                  <a:tcPr marL="68569" marR="68569" marT="0" marB="0" anchor="ctr"/>
                </a:tc>
                <a:tc>
                  <a:txBody>
                    <a:bodyPr/>
                    <a:lstStyle/>
                    <a:p>
                      <a:pPr algn="just">
                        <a:spcAft>
                          <a:spcPts val="0"/>
                        </a:spcAft>
                      </a:pPr>
                      <a:r>
                        <a:rPr lang="zh-CN" sz="1400" kern="100" dirty="0">
                          <a:effectLst/>
                        </a:rPr>
                        <a:t>设置图像边框的宽度</a:t>
                      </a:r>
                      <a:endParaRPr lang="zh-CN" sz="1400" kern="100" dirty="0">
                        <a:effectLst/>
                        <a:latin typeface="Times New Roman" panose="02020603050405020304"/>
                        <a:ea typeface="宋体" panose="02010600030101010101" pitchFamily="2" charset="-122"/>
                      </a:endParaRPr>
                    </a:p>
                  </a:txBody>
                  <a:tcPr marL="68569" marR="68569" marT="0" marB="0" anchor="ctr"/>
                </a:tc>
              </a:tr>
              <a:tr h="212400">
                <a:tc>
                  <a:txBody>
                    <a:bodyPr/>
                    <a:lstStyle/>
                    <a:p>
                      <a:pPr algn="ctr">
                        <a:spcAft>
                          <a:spcPts val="0"/>
                        </a:spcAft>
                      </a:pPr>
                      <a:r>
                        <a:rPr lang="en-US" sz="1400" kern="100">
                          <a:effectLst/>
                        </a:rPr>
                        <a:t>vspace</a:t>
                      </a:r>
                      <a:r>
                        <a:rPr lang="zh-CN" altLang="en-US" sz="1400" kern="100">
                          <a:effectLst/>
                        </a:rPr>
                        <a:t>（了解）</a:t>
                      </a:r>
                      <a:endParaRPr lang="zh-CN" altLang="en-US" sz="1400" kern="100">
                        <a:effectLst/>
                        <a:latin typeface="Times New Roman" panose="02020603050405020304"/>
                        <a:ea typeface="宋体" panose="02010600030101010101" pitchFamily="2" charset="-122"/>
                      </a:endParaRPr>
                    </a:p>
                  </a:txBody>
                  <a:tcPr marL="68569" marR="68569" marT="0" marB="0" anchor="ctr"/>
                </a:tc>
                <a:tc>
                  <a:txBody>
                    <a:bodyPr/>
                    <a:lstStyle/>
                    <a:p>
                      <a:pPr algn="l">
                        <a:spcAft>
                          <a:spcPts val="0"/>
                        </a:spcAft>
                      </a:pPr>
                      <a:r>
                        <a:rPr lang="zh-CN" sz="1400" kern="100">
                          <a:effectLst/>
                        </a:rPr>
                        <a:t>像素</a:t>
                      </a:r>
                      <a:endParaRPr lang="zh-CN" sz="1400" kern="100">
                        <a:effectLst/>
                        <a:latin typeface="Times New Roman" panose="02020603050405020304"/>
                        <a:ea typeface="宋体" panose="02010600030101010101" pitchFamily="2" charset="-122"/>
                      </a:endParaRPr>
                    </a:p>
                  </a:txBody>
                  <a:tcPr marL="68569" marR="68569" marT="0" marB="0" anchor="ctr"/>
                </a:tc>
                <a:tc>
                  <a:txBody>
                    <a:bodyPr/>
                    <a:lstStyle/>
                    <a:p>
                      <a:pPr algn="l">
                        <a:spcAft>
                          <a:spcPts val="0"/>
                        </a:spcAft>
                      </a:pPr>
                      <a:r>
                        <a:rPr lang="zh-CN" sz="1400" kern="100" dirty="0">
                          <a:effectLst/>
                        </a:rPr>
                        <a:t>设置图像顶部和底部的空白（垂直边距）</a:t>
                      </a:r>
                      <a:endParaRPr lang="zh-CN" sz="1400" kern="100" dirty="0">
                        <a:effectLst/>
                        <a:latin typeface="Times New Roman" panose="02020603050405020304"/>
                        <a:ea typeface="宋体" panose="02010600030101010101" pitchFamily="2" charset="-122"/>
                      </a:endParaRPr>
                    </a:p>
                  </a:txBody>
                  <a:tcPr marL="68569" marR="68569" marT="0" marB="0" anchor="ctr"/>
                </a:tc>
              </a:tr>
              <a:tr h="212400">
                <a:tc>
                  <a:txBody>
                    <a:bodyPr/>
                    <a:lstStyle/>
                    <a:p>
                      <a:pPr algn="ctr">
                        <a:spcAft>
                          <a:spcPts val="0"/>
                        </a:spcAft>
                      </a:pPr>
                      <a:r>
                        <a:rPr lang="en-US" sz="1400" kern="100">
                          <a:effectLst/>
                        </a:rPr>
                        <a:t>hspace</a:t>
                      </a:r>
                      <a:r>
                        <a:rPr lang="zh-CN" altLang="en-US" sz="1400" kern="100">
                          <a:effectLst/>
                          <a:sym typeface="+mn-ea"/>
                        </a:rPr>
                        <a:t>（了解）</a:t>
                      </a:r>
                      <a:endParaRPr lang="zh-CN" sz="1400" kern="100">
                        <a:effectLst/>
                        <a:latin typeface="Times New Roman" panose="02020603050405020304"/>
                        <a:ea typeface="宋体" panose="02010600030101010101" pitchFamily="2" charset="-122"/>
                      </a:endParaRPr>
                    </a:p>
                  </a:txBody>
                  <a:tcPr marL="68569" marR="68569" marT="0" marB="0" anchor="ctr"/>
                </a:tc>
                <a:tc>
                  <a:txBody>
                    <a:bodyPr/>
                    <a:lstStyle/>
                    <a:p>
                      <a:pPr algn="l">
                        <a:spcAft>
                          <a:spcPts val="0"/>
                        </a:spcAft>
                      </a:pPr>
                      <a:r>
                        <a:rPr lang="zh-CN" sz="1400" kern="100">
                          <a:effectLst/>
                        </a:rPr>
                        <a:t>像素</a:t>
                      </a:r>
                      <a:endParaRPr lang="zh-CN" sz="1400" kern="100">
                        <a:effectLst/>
                        <a:latin typeface="Times New Roman" panose="02020603050405020304"/>
                        <a:ea typeface="宋体" panose="02010600030101010101" pitchFamily="2" charset="-122"/>
                      </a:endParaRPr>
                    </a:p>
                  </a:txBody>
                  <a:tcPr marL="68569" marR="68569" marT="0" marB="0" anchor="ctr"/>
                </a:tc>
                <a:tc>
                  <a:txBody>
                    <a:bodyPr/>
                    <a:lstStyle/>
                    <a:p>
                      <a:pPr algn="l">
                        <a:spcAft>
                          <a:spcPts val="0"/>
                        </a:spcAft>
                      </a:pPr>
                      <a:r>
                        <a:rPr lang="zh-CN" sz="1400" kern="100" dirty="0">
                          <a:effectLst/>
                        </a:rPr>
                        <a:t>设置图像左侧和右侧的空白（水平边距）</a:t>
                      </a:r>
                      <a:endParaRPr lang="zh-CN" sz="1400" kern="100" dirty="0">
                        <a:effectLst/>
                        <a:latin typeface="Times New Roman" panose="02020603050405020304"/>
                        <a:ea typeface="宋体" panose="02010600030101010101" pitchFamily="2" charset="-122"/>
                      </a:endParaRPr>
                    </a:p>
                  </a:txBody>
                  <a:tcPr marL="68569" marR="68569" marT="0" marB="0" anchor="ctr"/>
                </a:tc>
              </a:tr>
              <a:tr h="212400">
                <a:tc rowSpan="2">
                  <a:txBody>
                    <a:bodyPr/>
                    <a:lstStyle/>
                    <a:p>
                      <a:pPr algn="ctr">
                        <a:spcAft>
                          <a:spcPts val="0"/>
                        </a:spcAft>
                      </a:pPr>
                      <a:r>
                        <a:rPr lang="en-US" sz="1400" kern="100" dirty="0">
                          <a:effectLst/>
                        </a:rPr>
                        <a:t>align</a:t>
                      </a:r>
                      <a:r>
                        <a:rPr lang="zh-CN" altLang="en-US" sz="1400" kern="100">
                          <a:effectLst/>
                          <a:sym typeface="+mn-ea"/>
                        </a:rPr>
                        <a:t>（了解）</a:t>
                      </a:r>
                      <a:endParaRPr lang="zh-CN" sz="1400" kern="100" dirty="0">
                        <a:effectLst/>
                        <a:latin typeface="Times New Roman" panose="02020603050405020304"/>
                        <a:ea typeface="宋体" panose="02010600030101010101" pitchFamily="2" charset="-122"/>
                      </a:endParaRPr>
                    </a:p>
                  </a:txBody>
                  <a:tcPr marL="68569" marR="68569" marT="0" marB="0" anchor="ctr"/>
                </a:tc>
                <a:tc>
                  <a:txBody>
                    <a:bodyPr/>
                    <a:lstStyle/>
                    <a:p>
                      <a:pPr algn="l">
                        <a:spcAft>
                          <a:spcPts val="0"/>
                        </a:spcAft>
                      </a:pPr>
                      <a:r>
                        <a:rPr lang="en-US" sz="1400" kern="100">
                          <a:effectLst/>
                        </a:rPr>
                        <a:t>left</a:t>
                      </a:r>
                      <a:endParaRPr lang="zh-CN" sz="1400" kern="100">
                        <a:effectLst/>
                        <a:latin typeface="Times New Roman" panose="02020603050405020304"/>
                        <a:ea typeface="宋体" panose="02010600030101010101" pitchFamily="2" charset="-122"/>
                      </a:endParaRPr>
                    </a:p>
                  </a:txBody>
                  <a:tcPr marL="68569" marR="68569" marT="0" marB="0" anchor="ctr"/>
                </a:tc>
                <a:tc>
                  <a:txBody>
                    <a:bodyPr/>
                    <a:lstStyle/>
                    <a:p>
                      <a:pPr algn="l">
                        <a:spcAft>
                          <a:spcPts val="0"/>
                        </a:spcAft>
                      </a:pPr>
                      <a:r>
                        <a:rPr lang="zh-CN" sz="1400" kern="100" dirty="0">
                          <a:effectLst/>
                        </a:rPr>
                        <a:t>将图像对齐到左边</a:t>
                      </a:r>
                      <a:endParaRPr lang="zh-CN" sz="1400" kern="100" dirty="0">
                        <a:effectLst/>
                        <a:latin typeface="Times New Roman" panose="02020603050405020304"/>
                        <a:ea typeface="宋体" panose="02010600030101010101" pitchFamily="2" charset="-122"/>
                      </a:endParaRPr>
                    </a:p>
                  </a:txBody>
                  <a:tcPr marL="68569" marR="68569" marT="0" marB="0" anchor="ctr"/>
                </a:tc>
              </a:tr>
              <a:tr h="212400">
                <a:tc vMerge="1">
                  <a:tcPr marL="68569" marR="68569" marT="0" marB="0" anchor="ctr"/>
                </a:tc>
                <a:tc>
                  <a:txBody>
                    <a:bodyPr/>
                    <a:lstStyle/>
                    <a:p>
                      <a:pPr algn="l">
                        <a:spcAft>
                          <a:spcPts val="0"/>
                        </a:spcAft>
                      </a:pPr>
                      <a:r>
                        <a:rPr lang="en-US" sz="1400" kern="100">
                          <a:effectLst/>
                        </a:rPr>
                        <a:t>right</a:t>
                      </a:r>
                      <a:endParaRPr lang="zh-CN" sz="1400" kern="100">
                        <a:effectLst/>
                        <a:latin typeface="Times New Roman" panose="02020603050405020304"/>
                        <a:ea typeface="宋体" panose="02010600030101010101" pitchFamily="2" charset="-122"/>
                      </a:endParaRPr>
                    </a:p>
                  </a:txBody>
                  <a:tcPr marL="68569" marR="68569" marT="0" marB="0" anchor="ctr"/>
                </a:tc>
                <a:tc>
                  <a:txBody>
                    <a:bodyPr/>
                    <a:lstStyle/>
                    <a:p>
                      <a:pPr algn="l">
                        <a:spcAft>
                          <a:spcPts val="0"/>
                        </a:spcAft>
                      </a:pPr>
                      <a:r>
                        <a:rPr lang="zh-CN" sz="1400" kern="100" dirty="0">
                          <a:effectLst/>
                        </a:rPr>
                        <a:t>将图像对齐到右边</a:t>
                      </a:r>
                      <a:endParaRPr lang="zh-CN" sz="1400" kern="100" dirty="0">
                        <a:effectLst/>
                        <a:latin typeface="Times New Roman" panose="02020603050405020304"/>
                        <a:ea typeface="宋体" panose="02010600030101010101" pitchFamily="2" charset="-122"/>
                      </a:endParaRPr>
                    </a:p>
                  </a:txBody>
                  <a:tcPr marL="68569" marR="68569" marT="0" marB="0" anchor="ctr"/>
                </a:tc>
              </a:tr>
              <a:tr h="212400">
                <a:tc rowSpan="3">
                  <a:txBody>
                    <a:bodyPr/>
                    <a:p>
                      <a:pPr algn="ctr">
                        <a:spcAft>
                          <a:spcPts val="0"/>
                        </a:spcAft>
                        <a:buNone/>
                      </a:pPr>
                      <a:r>
                        <a:rPr lang="en-US" sz="1400" kern="100" dirty="0">
                          <a:effectLst/>
                          <a:sym typeface="+mn-ea"/>
                        </a:rPr>
                        <a:t>align</a:t>
                      </a:r>
                      <a:r>
                        <a:rPr lang="zh-CN" altLang="en-US" sz="1400" kern="100">
                          <a:effectLst/>
                          <a:sym typeface="+mn-ea"/>
                        </a:rPr>
                        <a:t>（了解）</a:t>
                      </a:r>
                      <a:endParaRPr lang="zh-CN" sz="1400" kern="100" dirty="0">
                        <a:effectLst/>
                        <a:latin typeface="Times New Roman" panose="02020603050405020304"/>
                        <a:ea typeface="宋体" panose="02010600030101010101" pitchFamily="2" charset="-122"/>
                      </a:endParaRPr>
                    </a:p>
                    <a:p>
                      <a:pPr algn="ctr">
                        <a:spcAft>
                          <a:spcPts val="0"/>
                        </a:spcAft>
                        <a:buNone/>
                      </a:pPr>
                      <a:endParaRPr lang="zh-CN" altLang="en-US" sz="1400" kern="100" dirty="0">
                        <a:effectLst/>
                        <a:latin typeface="Times New Roman" panose="02020603050405020304"/>
                        <a:ea typeface="宋体" panose="02010600030101010101" pitchFamily="2" charset="-122"/>
                      </a:endParaRPr>
                    </a:p>
                  </a:txBody>
                  <a:tcPr marL="68569" marR="68569" marT="0" marB="0" anchor="ctr"/>
                </a:tc>
                <a:tc>
                  <a:txBody>
                    <a:bodyPr/>
                    <a:lstStyle/>
                    <a:p>
                      <a:pPr algn="l">
                        <a:spcAft>
                          <a:spcPts val="0"/>
                        </a:spcAft>
                      </a:pPr>
                      <a:r>
                        <a:rPr lang="en-US" sz="1400" kern="100">
                          <a:effectLst/>
                        </a:rPr>
                        <a:t>top</a:t>
                      </a:r>
                      <a:endParaRPr lang="zh-CN" sz="1400" kern="100">
                        <a:effectLst/>
                        <a:latin typeface="Times New Roman" panose="02020603050405020304"/>
                        <a:ea typeface="宋体" panose="02010600030101010101" pitchFamily="2" charset="-122"/>
                      </a:endParaRPr>
                    </a:p>
                  </a:txBody>
                  <a:tcPr marL="68569" marR="68569" marT="0" marB="0" anchor="ctr"/>
                </a:tc>
                <a:tc>
                  <a:txBody>
                    <a:bodyPr/>
                    <a:lstStyle/>
                    <a:p>
                      <a:pPr algn="l">
                        <a:spcAft>
                          <a:spcPts val="0"/>
                        </a:spcAft>
                      </a:pPr>
                      <a:r>
                        <a:rPr lang="zh-CN" sz="1400" kern="100" dirty="0">
                          <a:effectLst/>
                        </a:rPr>
                        <a:t>将图像的顶端和文本的第一行文字对齐，其他文字居图像下方</a:t>
                      </a:r>
                      <a:endParaRPr lang="zh-CN" sz="1400" kern="100" dirty="0">
                        <a:effectLst/>
                        <a:latin typeface="Times New Roman" panose="02020603050405020304"/>
                        <a:ea typeface="宋体" panose="02010600030101010101" pitchFamily="2" charset="-122"/>
                      </a:endParaRPr>
                    </a:p>
                  </a:txBody>
                  <a:tcPr marL="68569" marR="68569" marT="0" marB="0" anchor="ctr"/>
                </a:tc>
              </a:tr>
              <a:tr h="212400">
                <a:tc vMerge="1">
                  <a:tcPr marL="68569" marR="68569" marT="0" marB="0" anchor="ctr"/>
                </a:tc>
                <a:tc>
                  <a:txBody>
                    <a:bodyPr/>
                    <a:lstStyle/>
                    <a:p>
                      <a:pPr algn="l">
                        <a:spcAft>
                          <a:spcPts val="0"/>
                        </a:spcAft>
                      </a:pPr>
                      <a:r>
                        <a:rPr lang="en-US" sz="1400" kern="100" dirty="0">
                          <a:effectLst/>
                        </a:rPr>
                        <a:t>middle</a:t>
                      </a:r>
                      <a:endParaRPr lang="zh-CN" sz="1400" kern="100" dirty="0">
                        <a:effectLst/>
                        <a:latin typeface="Times New Roman" panose="02020603050405020304"/>
                        <a:ea typeface="宋体" panose="02010600030101010101" pitchFamily="2" charset="-122"/>
                      </a:endParaRPr>
                    </a:p>
                  </a:txBody>
                  <a:tcPr marL="68569" marR="68569" marT="0" marB="0" anchor="ctr"/>
                </a:tc>
                <a:tc>
                  <a:txBody>
                    <a:bodyPr/>
                    <a:lstStyle/>
                    <a:p>
                      <a:pPr algn="l">
                        <a:spcAft>
                          <a:spcPts val="0"/>
                        </a:spcAft>
                      </a:pPr>
                      <a:r>
                        <a:rPr lang="zh-CN" sz="1400" kern="100" dirty="0">
                          <a:effectLst/>
                        </a:rPr>
                        <a:t>将图像的水平中线和文本的第一行文字</a:t>
                      </a:r>
                      <a:endParaRPr lang="zh-CN" sz="1400" kern="100" dirty="0">
                        <a:effectLst/>
                      </a:endParaRPr>
                    </a:p>
                    <a:p>
                      <a:pPr algn="l">
                        <a:spcAft>
                          <a:spcPts val="0"/>
                        </a:spcAft>
                      </a:pPr>
                      <a:r>
                        <a:rPr lang="zh-CN" sz="1400" kern="100" dirty="0">
                          <a:effectLst/>
                        </a:rPr>
                        <a:t>对齐，其他文字居图像下方</a:t>
                      </a:r>
                      <a:endParaRPr lang="zh-CN" sz="1400" kern="100" dirty="0">
                        <a:effectLst/>
                        <a:latin typeface="Times New Roman" panose="02020603050405020304"/>
                        <a:ea typeface="宋体" panose="02010600030101010101" pitchFamily="2" charset="-122"/>
                      </a:endParaRPr>
                    </a:p>
                  </a:txBody>
                  <a:tcPr marL="68569" marR="68569" marT="0" marB="0" anchor="ctr"/>
                </a:tc>
              </a:tr>
              <a:tr h="212400">
                <a:tc vMerge="1">
                  <a:tcPr marL="68569" marR="68569" marT="0" marB="0" anchor="ctr"/>
                </a:tc>
                <a:tc>
                  <a:txBody>
                    <a:bodyPr/>
                    <a:p>
                      <a:pPr algn="l">
                        <a:spcAft>
                          <a:spcPts val="0"/>
                        </a:spcAft>
                        <a:buNone/>
                      </a:pPr>
                      <a:r>
                        <a:rPr lang="en-US" altLang="zh-CN" sz="1400" kern="100" dirty="0">
                          <a:effectLst/>
                          <a:latin typeface="Times New Roman" panose="02020603050405020304"/>
                          <a:ea typeface="宋体" panose="02010600030101010101" pitchFamily="2" charset="-122"/>
                        </a:rPr>
                        <a:t>bottom</a:t>
                      </a:r>
                      <a:endParaRPr lang="en-US" altLang="zh-CN" sz="1400" kern="100" dirty="0">
                        <a:effectLst/>
                        <a:latin typeface="Times New Roman" panose="02020603050405020304"/>
                        <a:ea typeface="宋体" panose="02010600030101010101" pitchFamily="2" charset="-122"/>
                      </a:endParaRPr>
                    </a:p>
                  </a:txBody>
                  <a:tcPr marL="68569" marR="68569" marT="0" marB="0" anchor="ctr"/>
                </a:tc>
                <a:tc>
                  <a:txBody>
                    <a:bodyPr/>
                    <a:p>
                      <a:pPr algn="l">
                        <a:spcAft>
                          <a:spcPts val="0"/>
                        </a:spcAft>
                        <a:buNone/>
                      </a:pPr>
                      <a:r>
                        <a:rPr lang="zh-CN" sz="1400" kern="100" dirty="0">
                          <a:effectLst/>
                          <a:sym typeface="+mn-ea"/>
                        </a:rPr>
                        <a:t>将图像的底端和文本的第一行文字对齐，其他文字居图像下方</a:t>
                      </a:r>
                      <a:endParaRPr lang="zh-CN" sz="1400" kern="100" dirty="0">
                        <a:effectLst/>
                        <a:latin typeface="Times New Roman" panose="02020603050405020304"/>
                        <a:ea typeface="宋体" panose="02010600030101010101" pitchFamily="2" charset="-122"/>
                      </a:endParaRPr>
                    </a:p>
                    <a:p>
                      <a:pPr algn="l">
                        <a:spcAft>
                          <a:spcPts val="0"/>
                        </a:spcAft>
                        <a:buNone/>
                      </a:pPr>
                      <a:endParaRPr lang="zh-CN" altLang="en-US" sz="1400" kern="100" dirty="0">
                        <a:effectLst/>
                        <a:latin typeface="Times New Roman" panose="02020603050405020304"/>
                        <a:ea typeface="宋体" panose="02010600030101010101" pitchFamily="2" charset="-122"/>
                      </a:endParaRPr>
                    </a:p>
                  </a:txBody>
                  <a:tcPr marL="68569" marR="68569" marT="0" marB="0" anchor="ct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000000"/>
                                          </p:val>
                                        </p:tav>
                                        <p:tav tm="100000">
                                          <p:val>
                                            <p:strVal val="#ppt_w"/>
                                          </p:val>
                                        </p:tav>
                                      </p:tavLst>
                                    </p:anim>
                                    <p:anim calcmode="lin" valueType="num">
                                      <p:cBhvr>
                                        <p:cTn id="8" dur="500" fill="hold"/>
                                        <p:tgtEl>
                                          <p:spTgt spid="11"/>
                                        </p:tgtEl>
                                        <p:attrNameLst>
                                          <p:attrName>ppt_h</p:attrName>
                                        </p:attrNameLst>
                                      </p:cBhvr>
                                      <p:tavLst>
                                        <p:tav tm="0">
                                          <p:val>
                                            <p:fltVal val="0.00000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Rectangle 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51203"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2.5  </a:t>
            </a:r>
            <a:r>
              <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图像标签</a:t>
            </a:r>
            <a:endPar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1204" name="Rectangle 10"/>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51205" name="Rectangle 1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11" name="矩形 10"/>
          <p:cNvSpPr/>
          <p:nvPr/>
        </p:nvSpPr>
        <p:spPr>
          <a:xfrm>
            <a:off x="760413" y="1971675"/>
            <a:ext cx="4341812" cy="783590"/>
          </a:xfrm>
          <a:prstGeom prst="rect">
            <a:avLst/>
          </a:prstGeom>
          <a:noFill/>
          <a:ln w="9525">
            <a:noFill/>
          </a:ln>
        </p:spPr>
        <p:txBody>
          <a:bodyPr>
            <a:spAutoFit/>
          </a:bodyPr>
          <a:p>
            <a:pPr>
              <a:lnSpc>
                <a:spcPct val="125000"/>
              </a:lnSpc>
            </a:pPr>
            <a:r>
              <a:rPr lang="zh-CN" altLang="zh-CN" sz="1800" dirty="0">
                <a:solidFill>
                  <a:schemeClr val="tx1"/>
                </a:solidFill>
                <a:latin typeface="微软雅黑" panose="020B0503020204020204" pitchFamily="34" charset="-122"/>
                <a:ea typeface="微软雅黑" panose="020B0503020204020204" pitchFamily="34" charset="-122"/>
              </a:rPr>
              <a:t>实际工作中，通常新建一个文件夹专门用于存放图像文件</a:t>
            </a:r>
            <a:r>
              <a:rPr lang="zh-CN" altLang="en-US" sz="1800" dirty="0">
                <a:solidFill>
                  <a:schemeClr val="tx1"/>
                </a:solidFill>
                <a:latin typeface="微软雅黑" panose="020B0503020204020204" pitchFamily="34" charset="-122"/>
                <a:ea typeface="微软雅黑" panose="020B0503020204020204" pitchFamily="34" charset="-122"/>
              </a:rPr>
              <a:t>。</a:t>
            </a:r>
            <a:endParaRPr lang="zh-CN" altLang="en-US" sz="1800" dirty="0">
              <a:solidFill>
                <a:schemeClr val="tx1"/>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859155" y="3510280"/>
            <a:ext cx="3757295" cy="2047875"/>
            <a:chOff x="881590" y="1974892"/>
            <a:chExt cx="3385937" cy="2468074"/>
          </a:xfrm>
        </p:grpSpPr>
        <p:sp>
          <p:nvSpPr>
            <p:cNvPr id="13" name="AutoShape 2"/>
            <p:cNvSpPr>
              <a:spLocks noChangeArrowheads="1"/>
            </p:cNvSpPr>
            <p:nvPr/>
          </p:nvSpPr>
          <p:spPr bwMode="auto">
            <a:xfrm>
              <a:off x="881590" y="1974892"/>
              <a:ext cx="3385937" cy="2350547"/>
            </a:xfrm>
            <a:prstGeom prst="roundRect">
              <a:avLst>
                <a:gd name="adj" fmla="val 0"/>
              </a:avLst>
            </a:prstGeom>
            <a:solidFill>
              <a:srgbClr val="333333">
                <a:alpha val="10196"/>
              </a:srgbClr>
            </a:solidFill>
            <a:ln w="19050" cap="rnd" algn="ctr">
              <a:solidFill>
                <a:srgbClr val="808080"/>
              </a:solidFill>
              <a:prstDash val="sysDot"/>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4" name="Text Box 52"/>
            <p:cNvSpPr txBox="1">
              <a:spLocks noChangeArrowheads="1"/>
            </p:cNvSpPr>
            <p:nvPr/>
          </p:nvSpPr>
          <p:spPr bwMode="auto">
            <a:xfrm>
              <a:off x="1455211" y="2125771"/>
              <a:ext cx="2672130" cy="2187211"/>
            </a:xfrm>
            <a:prstGeom prst="rect">
              <a:avLst/>
            </a:prstGeom>
            <a:noFill/>
            <a:ln w="9525" algn="ctr">
              <a:noFill/>
              <a:miter lim="800000"/>
            </a:ln>
          </p:spPr>
          <p:txBody>
            <a:bodyPr>
              <a:spAutoFit/>
            </a:bodyPr>
            <a:lstStyle/>
            <a:p>
              <a:pPr marR="0" defTabSz="914400" eaLnBrk="1" latinLnBrk="1">
                <a:buClrTx/>
                <a:buSzTx/>
                <a:buFontTx/>
                <a:buNone/>
                <a:defRPr/>
              </a:pPr>
              <a:r>
                <a:rPr kumimoji="0" lang="zh-CN" altLang="en-US" sz="1600" b="1" kern="1200" cap="none" spc="0" normalizeH="0" baseline="0" noProof="0" dirty="0">
                  <a:solidFill>
                    <a:schemeClr val="bg2">
                      <a:lumMod val="50000"/>
                    </a:schemeClr>
                  </a:solidFill>
                  <a:latin typeface="微软雅黑" panose="020B0503020204020204" pitchFamily="34" charset="-122"/>
                  <a:ea typeface="微软雅黑" panose="020B0503020204020204" pitchFamily="34" charset="-122"/>
                  <a:cs typeface="+mn-cs"/>
                </a:rPr>
                <a:t>路径</a:t>
              </a:r>
              <a:endParaRPr kumimoji="0" lang="en-US" altLang="zh-CN" sz="1600" b="1" kern="1200" cap="none" spc="0" normalizeH="0" baseline="0" noProof="0" dirty="0">
                <a:solidFill>
                  <a:schemeClr val="bg2">
                    <a:lumMod val="50000"/>
                  </a:schemeClr>
                </a:solidFill>
                <a:latin typeface="微软雅黑" panose="020B0503020204020204" pitchFamily="34" charset="-122"/>
                <a:ea typeface="微软雅黑" panose="020B0503020204020204" pitchFamily="34" charset="-122"/>
                <a:cs typeface="+mn-cs"/>
              </a:endParaRPr>
            </a:p>
            <a:p>
              <a:pPr marR="0" defTabSz="914400" eaLnBrk="1" latinLnBrk="1">
                <a:buClrTx/>
                <a:buSzTx/>
                <a:buFontTx/>
                <a:buNone/>
                <a:defRPr/>
              </a:pPr>
              <a:endParaRPr kumimoji="0" lang="en-US" altLang="zh-CN" sz="1600" b="1" kern="1200" cap="none" spc="0" normalizeH="0" baseline="0" noProof="0" dirty="0">
                <a:solidFill>
                  <a:schemeClr val="bg2">
                    <a:lumMod val="50000"/>
                  </a:schemeClr>
                </a:solidFill>
                <a:latin typeface="微软雅黑" panose="020B0503020204020204" pitchFamily="34" charset="-122"/>
                <a:ea typeface="微软雅黑" panose="020B0503020204020204" pitchFamily="34" charset="-122"/>
                <a:cs typeface="+mn-cs"/>
              </a:endParaRPr>
            </a:p>
            <a:p>
              <a:pPr marR="0" defTabSz="914400" eaLnBrk="1" latinLnBrk="1">
                <a:buClrTx/>
                <a:buSzTx/>
                <a:buFontTx/>
                <a:buNone/>
                <a:defRPr/>
              </a:pPr>
              <a:r>
                <a:rPr kumimoji="0" lang="zh-CN" altLang="zh-CN" sz="1600" kern="1200" cap="none" spc="0" normalizeH="0" baseline="0" noProof="0" dirty="0">
                  <a:latin typeface="Arial" panose="020B0604020202020204" pitchFamily="34" charset="0"/>
                  <a:ea typeface="宋体" panose="02010600030101010101" pitchFamily="2" charset="-122"/>
                  <a:cs typeface="+mn-cs"/>
                </a:rPr>
                <a:t>这时再插入图像，就需要采用</a:t>
              </a:r>
              <a:r>
                <a:rPr kumimoji="0" lang="zh-CN" altLang="zh-CN" sz="1600" kern="1200" cap="none" spc="0" normalizeH="0" baseline="0" noProof="0" dirty="0">
                  <a:solidFill>
                    <a:srgbClr val="FF0000"/>
                  </a:solidFill>
                  <a:latin typeface="Arial" panose="020B0604020202020204" pitchFamily="34" charset="0"/>
                  <a:ea typeface="宋体" panose="02010600030101010101" pitchFamily="2" charset="-122"/>
                  <a:cs typeface="+mn-cs"/>
                </a:rPr>
                <a:t>“路径”</a:t>
              </a:r>
              <a:r>
                <a:rPr kumimoji="0" lang="zh-CN" altLang="zh-CN" sz="1600" kern="1200" cap="none" spc="0" normalizeH="0" baseline="0" noProof="0" dirty="0">
                  <a:latin typeface="Arial" panose="020B0604020202020204" pitchFamily="34" charset="0"/>
                  <a:ea typeface="宋体" panose="02010600030101010101" pitchFamily="2" charset="-122"/>
                  <a:cs typeface="+mn-cs"/>
                </a:rPr>
                <a:t>的方式来指定</a:t>
              </a:r>
              <a:r>
                <a:rPr kumimoji="0" lang="zh-CN" altLang="zh-CN" sz="1600" kern="1200" cap="none" spc="0" normalizeH="0" baseline="0" noProof="0" dirty="0">
                  <a:solidFill>
                    <a:srgbClr val="FF0000"/>
                  </a:solidFill>
                  <a:latin typeface="Arial" panose="020B0604020202020204" pitchFamily="34" charset="0"/>
                  <a:ea typeface="宋体" panose="02010600030101010101" pitchFamily="2" charset="-122"/>
                  <a:cs typeface="+mn-cs"/>
                </a:rPr>
                <a:t>图像文件</a:t>
              </a:r>
              <a:r>
                <a:rPr kumimoji="0" lang="zh-CN" altLang="zh-CN" sz="1600" kern="1200" cap="none" spc="0" normalizeH="0" baseline="0" noProof="0" dirty="0">
                  <a:latin typeface="Arial" panose="020B0604020202020204" pitchFamily="34" charset="0"/>
                  <a:ea typeface="宋体" panose="02010600030101010101" pitchFamily="2" charset="-122"/>
                  <a:cs typeface="+mn-cs"/>
                </a:rPr>
                <a:t>的位置。通过</a:t>
              </a:r>
              <a:r>
                <a:rPr kumimoji="0" lang="zh-CN" altLang="zh-CN" sz="1600" kern="1200" cap="none" spc="0" normalizeH="0" baseline="0" noProof="0" dirty="0">
                  <a:solidFill>
                    <a:srgbClr val="FF0000"/>
                  </a:solidFill>
                  <a:latin typeface="Arial" panose="020B0604020202020204" pitchFamily="34" charset="0"/>
                  <a:ea typeface="宋体" panose="02010600030101010101" pitchFamily="2" charset="-122"/>
                  <a:cs typeface="+mn-cs"/>
                </a:rPr>
                <a:t>设置“路径”</a:t>
              </a:r>
              <a:r>
                <a:rPr kumimoji="0" lang="zh-CN" altLang="zh-CN" sz="1600" kern="1200" cap="none" spc="0" normalizeH="0" baseline="0" noProof="0" dirty="0">
                  <a:latin typeface="Arial" panose="020B0604020202020204" pitchFamily="34" charset="0"/>
                  <a:ea typeface="宋体" panose="02010600030101010101" pitchFamily="2" charset="-122"/>
                  <a:cs typeface="+mn-cs"/>
                </a:rPr>
                <a:t>来帮助浏览器找到</a:t>
              </a:r>
              <a:r>
                <a:rPr kumimoji="0" lang="zh-CN" altLang="zh-CN" sz="1600" kern="1200" cap="none" spc="0" normalizeH="0" baseline="0" noProof="0" dirty="0">
                  <a:solidFill>
                    <a:srgbClr val="FF0000"/>
                  </a:solidFill>
                  <a:latin typeface="Arial" panose="020B0604020202020204" pitchFamily="34" charset="0"/>
                  <a:ea typeface="宋体" panose="02010600030101010101" pitchFamily="2" charset="-122"/>
                  <a:cs typeface="+mn-cs"/>
                </a:rPr>
                <a:t>图像文件</a:t>
              </a:r>
              <a:r>
                <a:rPr kumimoji="0" lang="zh-CN" altLang="zh-CN" sz="1600" kern="1200" cap="none" spc="0" normalizeH="0" baseline="0" noProof="0" dirty="0">
                  <a:latin typeface="Arial" panose="020B0604020202020204" pitchFamily="34" charset="0"/>
                  <a:ea typeface="宋体" panose="02010600030101010101" pitchFamily="2" charset="-122"/>
                  <a:cs typeface="+mn-cs"/>
                </a:rPr>
                <a:t>。</a:t>
              </a:r>
              <a:endParaRPr kumimoji="0" lang="zh-CN" altLang="en-US" sz="1600" kern="1200" cap="none" spc="0" normalizeH="0" baseline="0" noProof="0" dirty="0">
                <a:latin typeface="Arial" panose="020B0604020202020204" pitchFamily="34" charset="0"/>
                <a:ea typeface="宋体" panose="02010600030101010101" pitchFamily="2" charset="-122"/>
                <a:cs typeface="+mn-cs"/>
              </a:endParaRPr>
            </a:p>
            <a:p>
              <a:pPr marR="0" defTabSz="914400" eaLnBrk="1" latinLnBrk="1">
                <a:buClrTx/>
                <a:buSzTx/>
                <a:buFontTx/>
                <a:buNone/>
                <a:defRPr/>
              </a:pPr>
              <a:endParaRPr kumimoji="0" lang="zh-CN" altLang="en-US" sz="1600" kern="1200" cap="none" spc="0" normalizeH="0" baseline="0" noProof="0" dirty="0">
                <a:latin typeface="Arial" panose="020B0604020202020204" pitchFamily="34" charset="0"/>
                <a:ea typeface="宋体" panose="02010600030101010101" pitchFamily="2" charset="-122"/>
                <a:cs typeface="+mn-cs"/>
              </a:endParaRPr>
            </a:p>
          </p:txBody>
        </p:sp>
        <p:sp>
          <p:nvSpPr>
            <p:cNvPr id="15" name="Oval 53"/>
            <p:cNvSpPr>
              <a:spLocks noChangeArrowheads="1"/>
            </p:cNvSpPr>
            <p:nvPr/>
          </p:nvSpPr>
          <p:spPr bwMode="auto">
            <a:xfrm>
              <a:off x="1024638" y="2546647"/>
              <a:ext cx="391951" cy="120704"/>
            </a:xfrm>
            <a:prstGeom prst="ellipse">
              <a:avLst/>
            </a:prstGeom>
            <a:gradFill rotWithShape="1">
              <a:gsLst>
                <a:gs pos="0">
                  <a:srgbClr val="000000">
                    <a:alpha val="50000"/>
                  </a:srgbClr>
                </a:gs>
                <a:gs pos="100000">
                  <a:srgbClr val="000000">
                    <a:gamma/>
                    <a:shade val="46275"/>
                    <a:invGamma/>
                    <a:alpha val="0"/>
                  </a:srgbClr>
                </a:gs>
              </a:gsLst>
              <a:path path="shape">
                <a:fillToRect l="50000" t="50000" r="50000" b="50000"/>
              </a:path>
            </a:gradFill>
            <a:ln w="31750" cap="rnd" algn="ctr">
              <a:noFill/>
              <a:prstDash val="sysDot"/>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nvGrpSpPr>
            <p:cNvPr id="51269" name="Group 54"/>
            <p:cNvGrpSpPr/>
            <p:nvPr/>
          </p:nvGrpSpPr>
          <p:grpSpPr>
            <a:xfrm>
              <a:off x="1024465" y="2190685"/>
              <a:ext cx="407988" cy="361010"/>
              <a:chOff x="2335" y="1595"/>
              <a:chExt cx="1089" cy="1089"/>
            </a:xfrm>
          </p:grpSpPr>
          <p:sp>
            <p:nvSpPr>
              <p:cNvPr id="18" name="Oval 55"/>
              <p:cNvSpPr>
                <a:spLocks noChangeArrowheads="1"/>
              </p:cNvSpPr>
              <p:nvPr/>
            </p:nvSpPr>
            <p:spPr bwMode="auto">
              <a:xfrm>
                <a:off x="2335" y="1596"/>
                <a:ext cx="1088" cy="1088"/>
              </a:xfrm>
              <a:prstGeom prst="ellipse">
                <a:avLst/>
              </a:prstGeom>
              <a:gradFill rotWithShape="1">
                <a:gsLst>
                  <a:gs pos="0">
                    <a:srgbClr val="3399FF"/>
                  </a:gs>
                  <a:gs pos="100000">
                    <a:srgbClr val="0E58C4"/>
                  </a:gs>
                </a:gsLst>
                <a:lin ang="5400000" scaled="1"/>
              </a:gradFill>
              <a:ln w="9525" algn="ctr">
                <a:no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nvGrpSpPr>
              <p:cNvPr id="51272" name="Group 56"/>
              <p:cNvGrpSpPr/>
              <p:nvPr/>
            </p:nvGrpSpPr>
            <p:grpSpPr>
              <a:xfrm>
                <a:off x="2424" y="1624"/>
                <a:ext cx="911" cy="297"/>
                <a:chOff x="1429" y="2299"/>
                <a:chExt cx="910" cy="296"/>
              </a:xfrm>
            </p:grpSpPr>
            <p:sp>
              <p:nvSpPr>
                <p:cNvPr id="20" name="Freeform 57"/>
                <p:cNvSpPr/>
                <p:nvPr/>
              </p:nvSpPr>
              <p:spPr bwMode="auto">
                <a:xfrm>
                  <a:off x="1428" y="2299"/>
                  <a:ext cx="912" cy="296"/>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w="9525" cap="flat" cmpd="sng">
                  <a:noFill/>
                  <a:prstDash val="solid"/>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21" name="Oval 58"/>
                <p:cNvSpPr>
                  <a:spLocks noChangeArrowheads="1"/>
                </p:cNvSpPr>
                <p:nvPr/>
              </p:nvSpPr>
              <p:spPr bwMode="auto">
                <a:xfrm>
                  <a:off x="1772" y="2299"/>
                  <a:ext cx="225" cy="205"/>
                </a:xfrm>
                <a:prstGeom prst="ellipse">
                  <a:avLst/>
                </a:prstGeom>
                <a:gradFill rotWithShape="1">
                  <a:gsLst>
                    <a:gs pos="0">
                      <a:srgbClr val="FFFFFF"/>
                    </a:gs>
                    <a:gs pos="100000">
                      <a:srgbClr val="67ABF5">
                        <a:alpha val="0"/>
                      </a:srgbClr>
                    </a:gs>
                  </a:gsLst>
                  <a:path path="shape">
                    <a:fillToRect l="50000" t="50000" r="50000" b="50000"/>
                  </a:path>
                </a:gradFill>
                <a:ln w="9525">
                  <a:no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sp>
          <p:nvSpPr>
            <p:cNvPr id="17" name="Freeform 67"/>
            <p:cNvSpPr>
              <a:spLocks noEditPoints="1"/>
            </p:cNvSpPr>
            <p:nvPr/>
          </p:nvSpPr>
          <p:spPr bwMode="auto">
            <a:xfrm>
              <a:off x="1026068" y="4268263"/>
              <a:ext cx="391951" cy="174703"/>
            </a:xfrm>
            <a:custGeom>
              <a:avLst/>
              <a:gdLst>
                <a:gd name="T0" fmla="*/ 105 w 1492"/>
                <a:gd name="T1" fmla="*/ 1 h 746"/>
                <a:gd name="T2" fmla="*/ 75 w 1492"/>
                <a:gd name="T3" fmla="*/ 5 h 746"/>
                <a:gd name="T4" fmla="*/ 49 w 1492"/>
                <a:gd name="T5" fmla="*/ 12 h 746"/>
                <a:gd name="T6" fmla="*/ 28 w 1492"/>
                <a:gd name="T7" fmla="*/ 23 h 746"/>
                <a:gd name="T8" fmla="*/ 12 w 1492"/>
                <a:gd name="T9" fmla="*/ 35 h 746"/>
                <a:gd name="T10" fmla="*/ 3 w 1492"/>
                <a:gd name="T11" fmla="*/ 50 h 746"/>
                <a:gd name="T12" fmla="*/ 0 w 1492"/>
                <a:gd name="T13" fmla="*/ 62 h 746"/>
                <a:gd name="T14" fmla="*/ 4 w 1492"/>
                <a:gd name="T15" fmla="*/ 77 h 746"/>
                <a:gd name="T16" fmla="*/ 15 w 1492"/>
                <a:gd name="T17" fmla="*/ 92 h 746"/>
                <a:gd name="T18" fmla="*/ 32 w 1492"/>
                <a:gd name="T19" fmla="*/ 104 h 746"/>
                <a:gd name="T20" fmla="*/ 54 w 1492"/>
                <a:gd name="T21" fmla="*/ 114 h 746"/>
                <a:gd name="T22" fmla="*/ 81 w 1492"/>
                <a:gd name="T23" fmla="*/ 120 h 746"/>
                <a:gd name="T24" fmla="*/ 111 w 1492"/>
                <a:gd name="T25" fmla="*/ 124 h 746"/>
                <a:gd name="T26" fmla="*/ 136 w 1492"/>
                <a:gd name="T27" fmla="*/ 124 h 746"/>
                <a:gd name="T28" fmla="*/ 166 w 1492"/>
                <a:gd name="T29" fmla="*/ 120 h 746"/>
                <a:gd name="T30" fmla="*/ 193 w 1492"/>
                <a:gd name="T31" fmla="*/ 114 h 746"/>
                <a:gd name="T32" fmla="*/ 215 w 1492"/>
                <a:gd name="T33" fmla="*/ 104 h 746"/>
                <a:gd name="T34" fmla="*/ 232 w 1492"/>
                <a:gd name="T35" fmla="*/ 92 h 746"/>
                <a:gd name="T36" fmla="*/ 243 w 1492"/>
                <a:gd name="T37" fmla="*/ 77 h 746"/>
                <a:gd name="T38" fmla="*/ 247 w 1492"/>
                <a:gd name="T39" fmla="*/ 62 h 746"/>
                <a:gd name="T40" fmla="*/ 244 w 1492"/>
                <a:gd name="T41" fmla="*/ 50 h 746"/>
                <a:gd name="T42" fmla="*/ 235 w 1492"/>
                <a:gd name="T43" fmla="*/ 35 h 746"/>
                <a:gd name="T44" fmla="*/ 219 w 1492"/>
                <a:gd name="T45" fmla="*/ 23 h 746"/>
                <a:gd name="T46" fmla="*/ 198 w 1492"/>
                <a:gd name="T47" fmla="*/ 12 h 746"/>
                <a:gd name="T48" fmla="*/ 172 w 1492"/>
                <a:gd name="T49" fmla="*/ 5 h 746"/>
                <a:gd name="T50" fmla="*/ 142 w 1492"/>
                <a:gd name="T51" fmla="*/ 1 h 746"/>
                <a:gd name="T52" fmla="*/ 124 w 1492"/>
                <a:gd name="T53" fmla="*/ 120 h 746"/>
                <a:gd name="T54" fmla="*/ 100 w 1492"/>
                <a:gd name="T55" fmla="*/ 119 h 746"/>
                <a:gd name="T56" fmla="*/ 73 w 1492"/>
                <a:gd name="T57" fmla="*/ 115 h 746"/>
                <a:gd name="T58" fmla="*/ 50 w 1492"/>
                <a:gd name="T59" fmla="*/ 107 h 746"/>
                <a:gd name="T60" fmla="*/ 31 w 1492"/>
                <a:gd name="T61" fmla="*/ 97 h 746"/>
                <a:gd name="T62" fmla="*/ 17 w 1492"/>
                <a:gd name="T63" fmla="*/ 85 h 746"/>
                <a:gd name="T64" fmla="*/ 9 w 1492"/>
                <a:gd name="T65" fmla="*/ 71 h 746"/>
                <a:gd name="T66" fmla="*/ 8 w 1492"/>
                <a:gd name="T67" fmla="*/ 59 h 746"/>
                <a:gd name="T68" fmla="*/ 13 w 1492"/>
                <a:gd name="T69" fmla="*/ 45 h 746"/>
                <a:gd name="T70" fmla="*/ 25 w 1492"/>
                <a:gd name="T71" fmla="*/ 32 h 746"/>
                <a:gd name="T72" fmla="*/ 42 w 1492"/>
                <a:gd name="T73" fmla="*/ 21 h 746"/>
                <a:gd name="T74" fmla="*/ 63 w 1492"/>
                <a:gd name="T75" fmla="*/ 12 h 746"/>
                <a:gd name="T76" fmla="*/ 89 w 1492"/>
                <a:gd name="T77" fmla="*/ 6 h 746"/>
                <a:gd name="T78" fmla="*/ 118 w 1492"/>
                <a:gd name="T79" fmla="*/ 4 h 746"/>
                <a:gd name="T80" fmla="*/ 141 w 1492"/>
                <a:gd name="T81" fmla="*/ 4 h 746"/>
                <a:gd name="T82" fmla="*/ 169 w 1492"/>
                <a:gd name="T83" fmla="*/ 8 h 746"/>
                <a:gd name="T84" fmla="*/ 193 w 1492"/>
                <a:gd name="T85" fmla="*/ 15 h 746"/>
                <a:gd name="T86" fmla="*/ 213 w 1492"/>
                <a:gd name="T87" fmla="*/ 25 h 746"/>
                <a:gd name="T88" fmla="*/ 228 w 1492"/>
                <a:gd name="T89" fmla="*/ 37 h 746"/>
                <a:gd name="T90" fmla="*/ 237 w 1492"/>
                <a:gd name="T91" fmla="*/ 50 h 746"/>
                <a:gd name="T92" fmla="*/ 239 w 1492"/>
                <a:gd name="T93" fmla="*/ 62 h 746"/>
                <a:gd name="T94" fmla="*/ 236 w 1492"/>
                <a:gd name="T95" fmla="*/ 77 h 746"/>
                <a:gd name="T96" fmla="*/ 225 w 1492"/>
                <a:gd name="T97" fmla="*/ 90 h 746"/>
                <a:gd name="T98" fmla="*/ 209 w 1492"/>
                <a:gd name="T99" fmla="*/ 101 h 746"/>
                <a:gd name="T100" fmla="*/ 188 w 1492"/>
                <a:gd name="T101" fmla="*/ 110 h 746"/>
                <a:gd name="T102" fmla="*/ 163 w 1492"/>
                <a:gd name="T103" fmla="*/ 117 h 746"/>
                <a:gd name="T104" fmla="*/ 135 w 1492"/>
                <a:gd name="T105" fmla="*/ 120 h 7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92"/>
                <a:gd name="T160" fmla="*/ 0 h 746"/>
                <a:gd name="T161" fmla="*/ 1492 w 1492"/>
                <a:gd name="T162" fmla="*/ 746 h 7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92" h="746">
                  <a:moveTo>
                    <a:pt x="746" y="0"/>
                  </a:moveTo>
                  <a:lnTo>
                    <a:pt x="746" y="0"/>
                  </a:lnTo>
                  <a:lnTo>
                    <a:pt x="707" y="0"/>
                  </a:lnTo>
                  <a:lnTo>
                    <a:pt x="670" y="1"/>
                  </a:lnTo>
                  <a:lnTo>
                    <a:pt x="632" y="4"/>
                  </a:lnTo>
                  <a:lnTo>
                    <a:pt x="596" y="8"/>
                  </a:lnTo>
                  <a:lnTo>
                    <a:pt x="560" y="12"/>
                  </a:lnTo>
                  <a:lnTo>
                    <a:pt x="525" y="17"/>
                  </a:lnTo>
                  <a:lnTo>
                    <a:pt x="490" y="22"/>
                  </a:lnTo>
                  <a:lnTo>
                    <a:pt x="456" y="30"/>
                  </a:lnTo>
                  <a:lnTo>
                    <a:pt x="422" y="36"/>
                  </a:lnTo>
                  <a:lnTo>
                    <a:pt x="390" y="45"/>
                  </a:lnTo>
                  <a:lnTo>
                    <a:pt x="359" y="54"/>
                  </a:lnTo>
                  <a:lnTo>
                    <a:pt x="329" y="63"/>
                  </a:lnTo>
                  <a:lnTo>
                    <a:pt x="299" y="74"/>
                  </a:lnTo>
                  <a:lnTo>
                    <a:pt x="272" y="86"/>
                  </a:lnTo>
                  <a:lnTo>
                    <a:pt x="245" y="97"/>
                  </a:lnTo>
                  <a:lnTo>
                    <a:pt x="219" y="109"/>
                  </a:lnTo>
                  <a:lnTo>
                    <a:pt x="194" y="122"/>
                  </a:lnTo>
                  <a:lnTo>
                    <a:pt x="171" y="136"/>
                  </a:lnTo>
                  <a:lnTo>
                    <a:pt x="148" y="150"/>
                  </a:lnTo>
                  <a:lnTo>
                    <a:pt x="127" y="165"/>
                  </a:lnTo>
                  <a:lnTo>
                    <a:pt x="107" y="180"/>
                  </a:lnTo>
                  <a:lnTo>
                    <a:pt x="91" y="196"/>
                  </a:lnTo>
                  <a:lnTo>
                    <a:pt x="74" y="211"/>
                  </a:lnTo>
                  <a:lnTo>
                    <a:pt x="58" y="228"/>
                  </a:lnTo>
                  <a:lnTo>
                    <a:pt x="45" y="245"/>
                  </a:lnTo>
                  <a:lnTo>
                    <a:pt x="34" y="262"/>
                  </a:lnTo>
                  <a:lnTo>
                    <a:pt x="23" y="280"/>
                  </a:lnTo>
                  <a:lnTo>
                    <a:pt x="16" y="298"/>
                  </a:lnTo>
                  <a:lnTo>
                    <a:pt x="9" y="316"/>
                  </a:lnTo>
                  <a:lnTo>
                    <a:pt x="4" y="336"/>
                  </a:lnTo>
                  <a:lnTo>
                    <a:pt x="1" y="354"/>
                  </a:lnTo>
                  <a:lnTo>
                    <a:pt x="0" y="373"/>
                  </a:lnTo>
                  <a:lnTo>
                    <a:pt x="1" y="393"/>
                  </a:lnTo>
                  <a:lnTo>
                    <a:pt x="4" y="411"/>
                  </a:lnTo>
                  <a:lnTo>
                    <a:pt x="9" y="430"/>
                  </a:lnTo>
                  <a:lnTo>
                    <a:pt x="16" y="448"/>
                  </a:lnTo>
                  <a:lnTo>
                    <a:pt x="23" y="466"/>
                  </a:lnTo>
                  <a:lnTo>
                    <a:pt x="34" y="485"/>
                  </a:lnTo>
                  <a:lnTo>
                    <a:pt x="45" y="501"/>
                  </a:lnTo>
                  <a:lnTo>
                    <a:pt x="58" y="518"/>
                  </a:lnTo>
                  <a:lnTo>
                    <a:pt x="74" y="535"/>
                  </a:lnTo>
                  <a:lnTo>
                    <a:pt x="91" y="551"/>
                  </a:lnTo>
                  <a:lnTo>
                    <a:pt x="107" y="566"/>
                  </a:lnTo>
                  <a:lnTo>
                    <a:pt x="127" y="582"/>
                  </a:lnTo>
                  <a:lnTo>
                    <a:pt x="148" y="596"/>
                  </a:lnTo>
                  <a:lnTo>
                    <a:pt x="171" y="610"/>
                  </a:lnTo>
                  <a:lnTo>
                    <a:pt x="194" y="624"/>
                  </a:lnTo>
                  <a:lnTo>
                    <a:pt x="219" y="637"/>
                  </a:lnTo>
                  <a:lnTo>
                    <a:pt x="245" y="649"/>
                  </a:lnTo>
                  <a:lnTo>
                    <a:pt x="272" y="661"/>
                  </a:lnTo>
                  <a:lnTo>
                    <a:pt x="299" y="672"/>
                  </a:lnTo>
                  <a:lnTo>
                    <a:pt x="329" y="683"/>
                  </a:lnTo>
                  <a:lnTo>
                    <a:pt x="359" y="692"/>
                  </a:lnTo>
                  <a:lnTo>
                    <a:pt x="390" y="701"/>
                  </a:lnTo>
                  <a:lnTo>
                    <a:pt x="422" y="710"/>
                  </a:lnTo>
                  <a:lnTo>
                    <a:pt x="456" y="716"/>
                  </a:lnTo>
                  <a:lnTo>
                    <a:pt x="490" y="724"/>
                  </a:lnTo>
                  <a:lnTo>
                    <a:pt x="525" y="729"/>
                  </a:lnTo>
                  <a:lnTo>
                    <a:pt x="560" y="735"/>
                  </a:lnTo>
                  <a:lnTo>
                    <a:pt x="596" y="738"/>
                  </a:lnTo>
                  <a:lnTo>
                    <a:pt x="632" y="742"/>
                  </a:lnTo>
                  <a:lnTo>
                    <a:pt x="670" y="745"/>
                  </a:lnTo>
                  <a:lnTo>
                    <a:pt x="707" y="746"/>
                  </a:lnTo>
                  <a:lnTo>
                    <a:pt x="746" y="746"/>
                  </a:lnTo>
                  <a:lnTo>
                    <a:pt x="785" y="746"/>
                  </a:lnTo>
                  <a:lnTo>
                    <a:pt x="822" y="745"/>
                  </a:lnTo>
                  <a:lnTo>
                    <a:pt x="860" y="742"/>
                  </a:lnTo>
                  <a:lnTo>
                    <a:pt x="896" y="738"/>
                  </a:lnTo>
                  <a:lnTo>
                    <a:pt x="933" y="735"/>
                  </a:lnTo>
                  <a:lnTo>
                    <a:pt x="967" y="729"/>
                  </a:lnTo>
                  <a:lnTo>
                    <a:pt x="1002" y="724"/>
                  </a:lnTo>
                  <a:lnTo>
                    <a:pt x="1036" y="716"/>
                  </a:lnTo>
                  <a:lnTo>
                    <a:pt x="1070" y="710"/>
                  </a:lnTo>
                  <a:lnTo>
                    <a:pt x="1102" y="701"/>
                  </a:lnTo>
                  <a:lnTo>
                    <a:pt x="1133" y="692"/>
                  </a:lnTo>
                  <a:lnTo>
                    <a:pt x="1163" y="683"/>
                  </a:lnTo>
                  <a:lnTo>
                    <a:pt x="1193" y="672"/>
                  </a:lnTo>
                  <a:lnTo>
                    <a:pt x="1220" y="661"/>
                  </a:lnTo>
                  <a:lnTo>
                    <a:pt x="1247" y="649"/>
                  </a:lnTo>
                  <a:lnTo>
                    <a:pt x="1273" y="637"/>
                  </a:lnTo>
                  <a:lnTo>
                    <a:pt x="1298" y="624"/>
                  </a:lnTo>
                  <a:lnTo>
                    <a:pt x="1321" y="610"/>
                  </a:lnTo>
                  <a:lnTo>
                    <a:pt x="1344" y="596"/>
                  </a:lnTo>
                  <a:lnTo>
                    <a:pt x="1365" y="582"/>
                  </a:lnTo>
                  <a:lnTo>
                    <a:pt x="1385" y="566"/>
                  </a:lnTo>
                  <a:lnTo>
                    <a:pt x="1401" y="551"/>
                  </a:lnTo>
                  <a:lnTo>
                    <a:pt x="1418" y="535"/>
                  </a:lnTo>
                  <a:lnTo>
                    <a:pt x="1434" y="518"/>
                  </a:lnTo>
                  <a:lnTo>
                    <a:pt x="1447" y="501"/>
                  </a:lnTo>
                  <a:lnTo>
                    <a:pt x="1458" y="485"/>
                  </a:lnTo>
                  <a:lnTo>
                    <a:pt x="1469" y="466"/>
                  </a:lnTo>
                  <a:lnTo>
                    <a:pt x="1476" y="448"/>
                  </a:lnTo>
                  <a:lnTo>
                    <a:pt x="1483" y="430"/>
                  </a:lnTo>
                  <a:lnTo>
                    <a:pt x="1488" y="411"/>
                  </a:lnTo>
                  <a:lnTo>
                    <a:pt x="1491" y="393"/>
                  </a:lnTo>
                  <a:lnTo>
                    <a:pt x="1492" y="373"/>
                  </a:lnTo>
                  <a:lnTo>
                    <a:pt x="1491" y="354"/>
                  </a:lnTo>
                  <a:lnTo>
                    <a:pt x="1488" y="336"/>
                  </a:lnTo>
                  <a:lnTo>
                    <a:pt x="1483" y="316"/>
                  </a:lnTo>
                  <a:lnTo>
                    <a:pt x="1476" y="298"/>
                  </a:lnTo>
                  <a:lnTo>
                    <a:pt x="1469" y="280"/>
                  </a:lnTo>
                  <a:lnTo>
                    <a:pt x="1458" y="262"/>
                  </a:lnTo>
                  <a:lnTo>
                    <a:pt x="1447" y="245"/>
                  </a:lnTo>
                  <a:lnTo>
                    <a:pt x="1434" y="228"/>
                  </a:lnTo>
                  <a:lnTo>
                    <a:pt x="1418" y="211"/>
                  </a:lnTo>
                  <a:lnTo>
                    <a:pt x="1401" y="196"/>
                  </a:lnTo>
                  <a:lnTo>
                    <a:pt x="1385" y="180"/>
                  </a:lnTo>
                  <a:lnTo>
                    <a:pt x="1365" y="165"/>
                  </a:lnTo>
                  <a:lnTo>
                    <a:pt x="1344" y="150"/>
                  </a:lnTo>
                  <a:lnTo>
                    <a:pt x="1321" y="136"/>
                  </a:lnTo>
                  <a:lnTo>
                    <a:pt x="1298" y="122"/>
                  </a:lnTo>
                  <a:lnTo>
                    <a:pt x="1273" y="109"/>
                  </a:lnTo>
                  <a:lnTo>
                    <a:pt x="1247" y="97"/>
                  </a:lnTo>
                  <a:lnTo>
                    <a:pt x="1220" y="86"/>
                  </a:lnTo>
                  <a:lnTo>
                    <a:pt x="1193" y="74"/>
                  </a:lnTo>
                  <a:lnTo>
                    <a:pt x="1163" y="63"/>
                  </a:lnTo>
                  <a:lnTo>
                    <a:pt x="1133" y="54"/>
                  </a:lnTo>
                  <a:lnTo>
                    <a:pt x="1102" y="45"/>
                  </a:lnTo>
                  <a:lnTo>
                    <a:pt x="1070" y="36"/>
                  </a:lnTo>
                  <a:lnTo>
                    <a:pt x="1036" y="30"/>
                  </a:lnTo>
                  <a:lnTo>
                    <a:pt x="1002" y="22"/>
                  </a:lnTo>
                  <a:lnTo>
                    <a:pt x="967" y="17"/>
                  </a:lnTo>
                  <a:lnTo>
                    <a:pt x="933" y="12"/>
                  </a:lnTo>
                  <a:lnTo>
                    <a:pt x="896" y="8"/>
                  </a:lnTo>
                  <a:lnTo>
                    <a:pt x="860" y="4"/>
                  </a:lnTo>
                  <a:lnTo>
                    <a:pt x="822" y="1"/>
                  </a:lnTo>
                  <a:lnTo>
                    <a:pt x="785" y="0"/>
                  </a:lnTo>
                  <a:lnTo>
                    <a:pt x="746" y="0"/>
                  </a:lnTo>
                  <a:close/>
                  <a:moveTo>
                    <a:pt x="746" y="723"/>
                  </a:moveTo>
                  <a:lnTo>
                    <a:pt x="746" y="723"/>
                  </a:lnTo>
                  <a:lnTo>
                    <a:pt x="710" y="723"/>
                  </a:lnTo>
                  <a:lnTo>
                    <a:pt x="675" y="722"/>
                  </a:lnTo>
                  <a:lnTo>
                    <a:pt x="640" y="719"/>
                  </a:lnTo>
                  <a:lnTo>
                    <a:pt x="605" y="716"/>
                  </a:lnTo>
                  <a:lnTo>
                    <a:pt x="571" y="713"/>
                  </a:lnTo>
                  <a:lnTo>
                    <a:pt x="537" y="707"/>
                  </a:lnTo>
                  <a:lnTo>
                    <a:pt x="505" y="702"/>
                  </a:lnTo>
                  <a:lnTo>
                    <a:pt x="474" y="696"/>
                  </a:lnTo>
                  <a:lnTo>
                    <a:pt x="443" y="689"/>
                  </a:lnTo>
                  <a:lnTo>
                    <a:pt x="413" y="681"/>
                  </a:lnTo>
                  <a:lnTo>
                    <a:pt x="383" y="672"/>
                  </a:lnTo>
                  <a:lnTo>
                    <a:pt x="355" y="663"/>
                  </a:lnTo>
                  <a:lnTo>
                    <a:pt x="328" y="654"/>
                  </a:lnTo>
                  <a:lnTo>
                    <a:pt x="302" y="644"/>
                  </a:lnTo>
                  <a:lnTo>
                    <a:pt x="276" y="632"/>
                  </a:lnTo>
                  <a:lnTo>
                    <a:pt x="251" y="621"/>
                  </a:lnTo>
                  <a:lnTo>
                    <a:pt x="228" y="609"/>
                  </a:lnTo>
                  <a:lnTo>
                    <a:pt x="206" y="596"/>
                  </a:lnTo>
                  <a:lnTo>
                    <a:pt x="185" y="583"/>
                  </a:lnTo>
                  <a:lnTo>
                    <a:pt x="166" y="569"/>
                  </a:lnTo>
                  <a:lnTo>
                    <a:pt x="148" y="554"/>
                  </a:lnTo>
                  <a:lnTo>
                    <a:pt x="131" y="540"/>
                  </a:lnTo>
                  <a:lnTo>
                    <a:pt x="115" y="525"/>
                  </a:lnTo>
                  <a:lnTo>
                    <a:pt x="101" y="509"/>
                  </a:lnTo>
                  <a:lnTo>
                    <a:pt x="89" y="494"/>
                  </a:lnTo>
                  <a:lnTo>
                    <a:pt x="78" y="477"/>
                  </a:lnTo>
                  <a:lnTo>
                    <a:pt x="69" y="461"/>
                  </a:lnTo>
                  <a:lnTo>
                    <a:pt x="61" y="444"/>
                  </a:lnTo>
                  <a:lnTo>
                    <a:pt x="54" y="426"/>
                  </a:lnTo>
                  <a:lnTo>
                    <a:pt x="51" y="409"/>
                  </a:lnTo>
                  <a:lnTo>
                    <a:pt x="48" y="391"/>
                  </a:lnTo>
                  <a:lnTo>
                    <a:pt x="47" y="373"/>
                  </a:lnTo>
                  <a:lnTo>
                    <a:pt x="48" y="355"/>
                  </a:lnTo>
                  <a:lnTo>
                    <a:pt x="51" y="337"/>
                  </a:lnTo>
                  <a:lnTo>
                    <a:pt x="54" y="320"/>
                  </a:lnTo>
                  <a:lnTo>
                    <a:pt x="61" y="302"/>
                  </a:lnTo>
                  <a:lnTo>
                    <a:pt x="69" y="285"/>
                  </a:lnTo>
                  <a:lnTo>
                    <a:pt x="78" y="269"/>
                  </a:lnTo>
                  <a:lnTo>
                    <a:pt x="89" y="253"/>
                  </a:lnTo>
                  <a:lnTo>
                    <a:pt x="101" y="237"/>
                  </a:lnTo>
                  <a:lnTo>
                    <a:pt x="115" y="222"/>
                  </a:lnTo>
                  <a:lnTo>
                    <a:pt x="131" y="206"/>
                  </a:lnTo>
                  <a:lnTo>
                    <a:pt x="148" y="192"/>
                  </a:lnTo>
                  <a:lnTo>
                    <a:pt x="166" y="177"/>
                  </a:lnTo>
                  <a:lnTo>
                    <a:pt x="185" y="163"/>
                  </a:lnTo>
                  <a:lnTo>
                    <a:pt x="206" y="150"/>
                  </a:lnTo>
                  <a:lnTo>
                    <a:pt x="228" y="137"/>
                  </a:lnTo>
                  <a:lnTo>
                    <a:pt x="251" y="126"/>
                  </a:lnTo>
                  <a:lnTo>
                    <a:pt x="276" y="114"/>
                  </a:lnTo>
                  <a:lnTo>
                    <a:pt x="302" y="102"/>
                  </a:lnTo>
                  <a:lnTo>
                    <a:pt x="328" y="92"/>
                  </a:lnTo>
                  <a:lnTo>
                    <a:pt x="355" y="83"/>
                  </a:lnTo>
                  <a:lnTo>
                    <a:pt x="383" y="74"/>
                  </a:lnTo>
                  <a:lnTo>
                    <a:pt x="413" y="65"/>
                  </a:lnTo>
                  <a:lnTo>
                    <a:pt x="443" y="57"/>
                  </a:lnTo>
                  <a:lnTo>
                    <a:pt x="474" y="51"/>
                  </a:lnTo>
                  <a:lnTo>
                    <a:pt x="505" y="44"/>
                  </a:lnTo>
                  <a:lnTo>
                    <a:pt x="537" y="39"/>
                  </a:lnTo>
                  <a:lnTo>
                    <a:pt x="571" y="34"/>
                  </a:lnTo>
                  <a:lnTo>
                    <a:pt x="605" y="30"/>
                  </a:lnTo>
                  <a:lnTo>
                    <a:pt x="640" y="27"/>
                  </a:lnTo>
                  <a:lnTo>
                    <a:pt x="675" y="25"/>
                  </a:lnTo>
                  <a:lnTo>
                    <a:pt x="710" y="23"/>
                  </a:lnTo>
                  <a:lnTo>
                    <a:pt x="746" y="23"/>
                  </a:lnTo>
                  <a:lnTo>
                    <a:pt x="782" y="23"/>
                  </a:lnTo>
                  <a:lnTo>
                    <a:pt x="817" y="25"/>
                  </a:lnTo>
                  <a:lnTo>
                    <a:pt x="852" y="27"/>
                  </a:lnTo>
                  <a:lnTo>
                    <a:pt x="887" y="30"/>
                  </a:lnTo>
                  <a:lnTo>
                    <a:pt x="921" y="34"/>
                  </a:lnTo>
                  <a:lnTo>
                    <a:pt x="955" y="39"/>
                  </a:lnTo>
                  <a:lnTo>
                    <a:pt x="987" y="44"/>
                  </a:lnTo>
                  <a:lnTo>
                    <a:pt x="1018" y="51"/>
                  </a:lnTo>
                  <a:lnTo>
                    <a:pt x="1049" y="57"/>
                  </a:lnTo>
                  <a:lnTo>
                    <a:pt x="1079" y="65"/>
                  </a:lnTo>
                  <a:lnTo>
                    <a:pt x="1109" y="74"/>
                  </a:lnTo>
                  <a:lnTo>
                    <a:pt x="1137" y="83"/>
                  </a:lnTo>
                  <a:lnTo>
                    <a:pt x="1164" y="92"/>
                  </a:lnTo>
                  <a:lnTo>
                    <a:pt x="1190" y="102"/>
                  </a:lnTo>
                  <a:lnTo>
                    <a:pt x="1216" y="114"/>
                  </a:lnTo>
                  <a:lnTo>
                    <a:pt x="1241" y="126"/>
                  </a:lnTo>
                  <a:lnTo>
                    <a:pt x="1264" y="137"/>
                  </a:lnTo>
                  <a:lnTo>
                    <a:pt x="1286" y="150"/>
                  </a:lnTo>
                  <a:lnTo>
                    <a:pt x="1307" y="163"/>
                  </a:lnTo>
                  <a:lnTo>
                    <a:pt x="1326" y="177"/>
                  </a:lnTo>
                  <a:lnTo>
                    <a:pt x="1344" y="192"/>
                  </a:lnTo>
                  <a:lnTo>
                    <a:pt x="1361" y="206"/>
                  </a:lnTo>
                  <a:lnTo>
                    <a:pt x="1377" y="222"/>
                  </a:lnTo>
                  <a:lnTo>
                    <a:pt x="1391" y="237"/>
                  </a:lnTo>
                  <a:lnTo>
                    <a:pt x="1403" y="253"/>
                  </a:lnTo>
                  <a:lnTo>
                    <a:pt x="1414" y="269"/>
                  </a:lnTo>
                  <a:lnTo>
                    <a:pt x="1423" y="285"/>
                  </a:lnTo>
                  <a:lnTo>
                    <a:pt x="1431" y="302"/>
                  </a:lnTo>
                  <a:lnTo>
                    <a:pt x="1438" y="320"/>
                  </a:lnTo>
                  <a:lnTo>
                    <a:pt x="1441" y="337"/>
                  </a:lnTo>
                  <a:lnTo>
                    <a:pt x="1444" y="355"/>
                  </a:lnTo>
                  <a:lnTo>
                    <a:pt x="1445" y="373"/>
                  </a:lnTo>
                  <a:lnTo>
                    <a:pt x="1444" y="391"/>
                  </a:lnTo>
                  <a:lnTo>
                    <a:pt x="1441" y="409"/>
                  </a:lnTo>
                  <a:lnTo>
                    <a:pt x="1438" y="426"/>
                  </a:lnTo>
                  <a:lnTo>
                    <a:pt x="1431" y="444"/>
                  </a:lnTo>
                  <a:lnTo>
                    <a:pt x="1423" y="461"/>
                  </a:lnTo>
                  <a:lnTo>
                    <a:pt x="1414" y="477"/>
                  </a:lnTo>
                  <a:lnTo>
                    <a:pt x="1403" y="494"/>
                  </a:lnTo>
                  <a:lnTo>
                    <a:pt x="1391" y="509"/>
                  </a:lnTo>
                  <a:lnTo>
                    <a:pt x="1377" y="525"/>
                  </a:lnTo>
                  <a:lnTo>
                    <a:pt x="1361" y="540"/>
                  </a:lnTo>
                  <a:lnTo>
                    <a:pt x="1344" y="554"/>
                  </a:lnTo>
                  <a:lnTo>
                    <a:pt x="1326" y="569"/>
                  </a:lnTo>
                  <a:lnTo>
                    <a:pt x="1307" y="583"/>
                  </a:lnTo>
                  <a:lnTo>
                    <a:pt x="1286" y="596"/>
                  </a:lnTo>
                  <a:lnTo>
                    <a:pt x="1264" y="609"/>
                  </a:lnTo>
                  <a:lnTo>
                    <a:pt x="1241" y="621"/>
                  </a:lnTo>
                  <a:lnTo>
                    <a:pt x="1216" y="632"/>
                  </a:lnTo>
                  <a:lnTo>
                    <a:pt x="1190" y="644"/>
                  </a:lnTo>
                  <a:lnTo>
                    <a:pt x="1164" y="654"/>
                  </a:lnTo>
                  <a:lnTo>
                    <a:pt x="1137" y="663"/>
                  </a:lnTo>
                  <a:lnTo>
                    <a:pt x="1109" y="672"/>
                  </a:lnTo>
                  <a:lnTo>
                    <a:pt x="1079" y="681"/>
                  </a:lnTo>
                  <a:lnTo>
                    <a:pt x="1049" y="689"/>
                  </a:lnTo>
                  <a:lnTo>
                    <a:pt x="1018" y="696"/>
                  </a:lnTo>
                  <a:lnTo>
                    <a:pt x="987" y="702"/>
                  </a:lnTo>
                  <a:lnTo>
                    <a:pt x="955" y="707"/>
                  </a:lnTo>
                  <a:lnTo>
                    <a:pt x="921" y="713"/>
                  </a:lnTo>
                  <a:lnTo>
                    <a:pt x="887" y="716"/>
                  </a:lnTo>
                  <a:lnTo>
                    <a:pt x="852" y="719"/>
                  </a:lnTo>
                  <a:lnTo>
                    <a:pt x="817" y="722"/>
                  </a:lnTo>
                  <a:lnTo>
                    <a:pt x="782" y="723"/>
                  </a:lnTo>
                  <a:lnTo>
                    <a:pt x="746" y="723"/>
                  </a:lnTo>
                  <a:close/>
                </a:path>
              </a:pathLst>
            </a:custGeom>
            <a:solidFill>
              <a:srgbClr val="EAEAEA"/>
            </a:solidFill>
            <a:ln w="1270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sp>
        <p:nvSpPr>
          <p:cNvPr id="22" name="Oval 4"/>
          <p:cNvSpPr>
            <a:spLocks noChangeArrowheads="1"/>
          </p:cNvSpPr>
          <p:nvPr/>
        </p:nvSpPr>
        <p:spPr bwMode="auto">
          <a:xfrm>
            <a:off x="5984875" y="4838700"/>
            <a:ext cx="1981200" cy="719138"/>
          </a:xfrm>
          <a:prstGeom prst="ellipse">
            <a:avLst/>
          </a:prstGeom>
          <a:gradFill rotWithShape="1">
            <a:gsLst>
              <a:gs pos="0">
                <a:srgbClr val="000000">
                  <a:alpha val="50000"/>
                </a:srgbClr>
              </a:gs>
              <a:gs pos="100000">
                <a:srgbClr val="000000">
                  <a:gamma/>
                  <a:shade val="46275"/>
                  <a:invGamma/>
                  <a:alpha val="0"/>
                </a:srgbClr>
              </a:gs>
            </a:gsLst>
            <a:path path="shape">
              <a:fillToRect l="50000" t="50000" r="50000" b="50000"/>
            </a:path>
          </a:gradFill>
          <a:ln w="31750" cap="rnd" algn="ctr">
            <a:noFill/>
            <a:prstDash val="sysDot"/>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nvGrpSpPr>
          <p:cNvPr id="51209" name="Group 10"/>
          <p:cNvGrpSpPr/>
          <p:nvPr/>
        </p:nvGrpSpPr>
        <p:grpSpPr>
          <a:xfrm>
            <a:off x="5805488" y="2455863"/>
            <a:ext cx="2368550" cy="2881312"/>
            <a:chOff x="2953" y="1386"/>
            <a:chExt cx="1492" cy="2052"/>
          </a:xfrm>
        </p:grpSpPr>
        <p:sp>
          <p:nvSpPr>
            <p:cNvPr id="24" name="Freeform 11"/>
            <p:cNvSpPr/>
            <p:nvPr/>
          </p:nvSpPr>
          <p:spPr bwMode="auto">
            <a:xfrm>
              <a:off x="2953" y="1386"/>
              <a:ext cx="1492" cy="2052"/>
            </a:xfrm>
            <a:custGeom>
              <a:avLst/>
              <a:gdLst>
                <a:gd name="T0" fmla="*/ 1492 w 1492"/>
                <a:gd name="T1" fmla="*/ 373 h 2052"/>
                <a:gd name="T2" fmla="*/ 1488 w 1492"/>
                <a:gd name="T3" fmla="*/ 336 h 2052"/>
                <a:gd name="T4" fmla="*/ 1476 w 1492"/>
                <a:gd name="T5" fmla="*/ 298 h 2052"/>
                <a:gd name="T6" fmla="*/ 1458 w 1492"/>
                <a:gd name="T7" fmla="*/ 262 h 2052"/>
                <a:gd name="T8" fmla="*/ 1434 w 1492"/>
                <a:gd name="T9" fmla="*/ 228 h 2052"/>
                <a:gd name="T10" fmla="*/ 1401 w 1492"/>
                <a:gd name="T11" fmla="*/ 196 h 2052"/>
                <a:gd name="T12" fmla="*/ 1365 w 1492"/>
                <a:gd name="T13" fmla="*/ 165 h 2052"/>
                <a:gd name="T14" fmla="*/ 1321 w 1492"/>
                <a:gd name="T15" fmla="*/ 136 h 2052"/>
                <a:gd name="T16" fmla="*/ 1273 w 1492"/>
                <a:gd name="T17" fmla="*/ 109 h 2052"/>
                <a:gd name="T18" fmla="*/ 1220 w 1492"/>
                <a:gd name="T19" fmla="*/ 86 h 2052"/>
                <a:gd name="T20" fmla="*/ 1163 w 1492"/>
                <a:gd name="T21" fmla="*/ 63 h 2052"/>
                <a:gd name="T22" fmla="*/ 1102 w 1492"/>
                <a:gd name="T23" fmla="*/ 45 h 2052"/>
                <a:gd name="T24" fmla="*/ 1036 w 1492"/>
                <a:gd name="T25" fmla="*/ 30 h 2052"/>
                <a:gd name="T26" fmla="*/ 967 w 1492"/>
                <a:gd name="T27" fmla="*/ 17 h 2052"/>
                <a:gd name="T28" fmla="*/ 896 w 1492"/>
                <a:gd name="T29" fmla="*/ 8 h 2052"/>
                <a:gd name="T30" fmla="*/ 822 w 1492"/>
                <a:gd name="T31" fmla="*/ 1 h 2052"/>
                <a:gd name="T32" fmla="*/ 746 w 1492"/>
                <a:gd name="T33" fmla="*/ 0 h 2052"/>
                <a:gd name="T34" fmla="*/ 707 w 1492"/>
                <a:gd name="T35" fmla="*/ 0 h 2052"/>
                <a:gd name="T36" fmla="*/ 632 w 1492"/>
                <a:gd name="T37" fmla="*/ 4 h 2052"/>
                <a:gd name="T38" fmla="*/ 560 w 1492"/>
                <a:gd name="T39" fmla="*/ 12 h 2052"/>
                <a:gd name="T40" fmla="*/ 490 w 1492"/>
                <a:gd name="T41" fmla="*/ 22 h 2052"/>
                <a:gd name="T42" fmla="*/ 422 w 1492"/>
                <a:gd name="T43" fmla="*/ 36 h 2052"/>
                <a:gd name="T44" fmla="*/ 359 w 1492"/>
                <a:gd name="T45" fmla="*/ 54 h 2052"/>
                <a:gd name="T46" fmla="*/ 299 w 1492"/>
                <a:gd name="T47" fmla="*/ 74 h 2052"/>
                <a:gd name="T48" fmla="*/ 245 w 1492"/>
                <a:gd name="T49" fmla="*/ 97 h 2052"/>
                <a:gd name="T50" fmla="*/ 194 w 1492"/>
                <a:gd name="T51" fmla="*/ 122 h 2052"/>
                <a:gd name="T52" fmla="*/ 148 w 1492"/>
                <a:gd name="T53" fmla="*/ 150 h 2052"/>
                <a:gd name="T54" fmla="*/ 107 w 1492"/>
                <a:gd name="T55" fmla="*/ 180 h 2052"/>
                <a:gd name="T56" fmla="*/ 74 w 1492"/>
                <a:gd name="T57" fmla="*/ 211 h 2052"/>
                <a:gd name="T58" fmla="*/ 45 w 1492"/>
                <a:gd name="T59" fmla="*/ 245 h 2052"/>
                <a:gd name="T60" fmla="*/ 23 w 1492"/>
                <a:gd name="T61" fmla="*/ 280 h 2052"/>
                <a:gd name="T62" fmla="*/ 9 w 1492"/>
                <a:gd name="T63" fmla="*/ 316 h 2052"/>
                <a:gd name="T64" fmla="*/ 1 w 1492"/>
                <a:gd name="T65" fmla="*/ 354 h 2052"/>
                <a:gd name="T66" fmla="*/ 0 w 1492"/>
                <a:gd name="T67" fmla="*/ 373 h 2052"/>
                <a:gd name="T68" fmla="*/ 6 w 1492"/>
                <a:gd name="T69" fmla="*/ 420 h 2052"/>
                <a:gd name="T70" fmla="*/ 376 w 1492"/>
                <a:gd name="T71" fmla="*/ 1889 h 2052"/>
                <a:gd name="T72" fmla="*/ 376 w 1492"/>
                <a:gd name="T73" fmla="*/ 1889 h 2052"/>
                <a:gd name="T74" fmla="*/ 391 w 1492"/>
                <a:gd name="T75" fmla="*/ 1922 h 2052"/>
                <a:gd name="T76" fmla="*/ 417 w 1492"/>
                <a:gd name="T77" fmla="*/ 1954 h 2052"/>
                <a:gd name="T78" fmla="*/ 453 w 1492"/>
                <a:gd name="T79" fmla="*/ 1981 h 2052"/>
                <a:gd name="T80" fmla="*/ 499 w 1492"/>
                <a:gd name="T81" fmla="*/ 2005 h 2052"/>
                <a:gd name="T82" fmla="*/ 552 w 1492"/>
                <a:gd name="T83" fmla="*/ 2025 h 2052"/>
                <a:gd name="T84" fmla="*/ 611 w 1492"/>
                <a:gd name="T85" fmla="*/ 2039 h 2052"/>
                <a:gd name="T86" fmla="*/ 676 w 1492"/>
                <a:gd name="T87" fmla="*/ 2048 h 2052"/>
                <a:gd name="T88" fmla="*/ 746 w 1492"/>
                <a:gd name="T89" fmla="*/ 2052 h 2052"/>
                <a:gd name="T90" fmla="*/ 781 w 1492"/>
                <a:gd name="T91" fmla="*/ 2051 h 2052"/>
                <a:gd name="T92" fmla="*/ 848 w 1492"/>
                <a:gd name="T93" fmla="*/ 2044 h 2052"/>
                <a:gd name="T94" fmla="*/ 912 w 1492"/>
                <a:gd name="T95" fmla="*/ 2033 h 2052"/>
                <a:gd name="T96" fmla="*/ 967 w 1492"/>
                <a:gd name="T97" fmla="*/ 2016 h 2052"/>
                <a:gd name="T98" fmla="*/ 1018 w 1492"/>
                <a:gd name="T99" fmla="*/ 1994 h 2052"/>
                <a:gd name="T100" fmla="*/ 1058 w 1492"/>
                <a:gd name="T101" fmla="*/ 1968 h 2052"/>
                <a:gd name="T102" fmla="*/ 1089 w 1492"/>
                <a:gd name="T103" fmla="*/ 1938 h 2052"/>
                <a:gd name="T104" fmla="*/ 1110 w 1492"/>
                <a:gd name="T105" fmla="*/ 1906 h 2052"/>
                <a:gd name="T106" fmla="*/ 1116 w 1492"/>
                <a:gd name="T107" fmla="*/ 1889 h 2052"/>
                <a:gd name="T108" fmla="*/ 1486 w 1492"/>
                <a:gd name="T109" fmla="*/ 420 h 2052"/>
                <a:gd name="T110" fmla="*/ 1491 w 1492"/>
                <a:gd name="T111" fmla="*/ 396 h 2052"/>
                <a:gd name="T112" fmla="*/ 1492 w 1492"/>
                <a:gd name="T113" fmla="*/ 373 h 205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92"/>
                <a:gd name="T172" fmla="*/ 0 h 2052"/>
                <a:gd name="T173" fmla="*/ 1492 w 1492"/>
                <a:gd name="T174" fmla="*/ 2052 h 205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92" h="2052">
                  <a:moveTo>
                    <a:pt x="1492" y="373"/>
                  </a:moveTo>
                  <a:lnTo>
                    <a:pt x="1492" y="373"/>
                  </a:lnTo>
                  <a:lnTo>
                    <a:pt x="1491" y="354"/>
                  </a:lnTo>
                  <a:lnTo>
                    <a:pt x="1488" y="336"/>
                  </a:lnTo>
                  <a:lnTo>
                    <a:pt x="1483" y="316"/>
                  </a:lnTo>
                  <a:lnTo>
                    <a:pt x="1476" y="298"/>
                  </a:lnTo>
                  <a:lnTo>
                    <a:pt x="1469" y="280"/>
                  </a:lnTo>
                  <a:lnTo>
                    <a:pt x="1458" y="262"/>
                  </a:lnTo>
                  <a:lnTo>
                    <a:pt x="1447" y="245"/>
                  </a:lnTo>
                  <a:lnTo>
                    <a:pt x="1434" y="228"/>
                  </a:lnTo>
                  <a:lnTo>
                    <a:pt x="1418" y="211"/>
                  </a:lnTo>
                  <a:lnTo>
                    <a:pt x="1401" y="196"/>
                  </a:lnTo>
                  <a:lnTo>
                    <a:pt x="1385" y="180"/>
                  </a:lnTo>
                  <a:lnTo>
                    <a:pt x="1365" y="165"/>
                  </a:lnTo>
                  <a:lnTo>
                    <a:pt x="1344" y="150"/>
                  </a:lnTo>
                  <a:lnTo>
                    <a:pt x="1321" y="136"/>
                  </a:lnTo>
                  <a:lnTo>
                    <a:pt x="1298" y="122"/>
                  </a:lnTo>
                  <a:lnTo>
                    <a:pt x="1273" y="109"/>
                  </a:lnTo>
                  <a:lnTo>
                    <a:pt x="1247" y="97"/>
                  </a:lnTo>
                  <a:lnTo>
                    <a:pt x="1220" y="86"/>
                  </a:lnTo>
                  <a:lnTo>
                    <a:pt x="1193" y="74"/>
                  </a:lnTo>
                  <a:lnTo>
                    <a:pt x="1163" y="63"/>
                  </a:lnTo>
                  <a:lnTo>
                    <a:pt x="1133" y="54"/>
                  </a:lnTo>
                  <a:lnTo>
                    <a:pt x="1102" y="45"/>
                  </a:lnTo>
                  <a:lnTo>
                    <a:pt x="1070" y="36"/>
                  </a:lnTo>
                  <a:lnTo>
                    <a:pt x="1036" y="30"/>
                  </a:lnTo>
                  <a:lnTo>
                    <a:pt x="1002" y="22"/>
                  </a:lnTo>
                  <a:lnTo>
                    <a:pt x="967" y="17"/>
                  </a:lnTo>
                  <a:lnTo>
                    <a:pt x="933" y="12"/>
                  </a:lnTo>
                  <a:lnTo>
                    <a:pt x="896" y="8"/>
                  </a:lnTo>
                  <a:lnTo>
                    <a:pt x="860" y="4"/>
                  </a:lnTo>
                  <a:lnTo>
                    <a:pt x="822" y="1"/>
                  </a:lnTo>
                  <a:lnTo>
                    <a:pt x="785" y="0"/>
                  </a:lnTo>
                  <a:lnTo>
                    <a:pt x="746" y="0"/>
                  </a:lnTo>
                  <a:lnTo>
                    <a:pt x="707" y="0"/>
                  </a:lnTo>
                  <a:lnTo>
                    <a:pt x="670" y="1"/>
                  </a:lnTo>
                  <a:lnTo>
                    <a:pt x="632" y="4"/>
                  </a:lnTo>
                  <a:lnTo>
                    <a:pt x="596" y="8"/>
                  </a:lnTo>
                  <a:lnTo>
                    <a:pt x="560" y="12"/>
                  </a:lnTo>
                  <a:lnTo>
                    <a:pt x="525" y="17"/>
                  </a:lnTo>
                  <a:lnTo>
                    <a:pt x="490" y="22"/>
                  </a:lnTo>
                  <a:lnTo>
                    <a:pt x="456" y="30"/>
                  </a:lnTo>
                  <a:lnTo>
                    <a:pt x="422" y="36"/>
                  </a:lnTo>
                  <a:lnTo>
                    <a:pt x="390" y="45"/>
                  </a:lnTo>
                  <a:lnTo>
                    <a:pt x="359" y="54"/>
                  </a:lnTo>
                  <a:lnTo>
                    <a:pt x="329" y="63"/>
                  </a:lnTo>
                  <a:lnTo>
                    <a:pt x="299" y="74"/>
                  </a:lnTo>
                  <a:lnTo>
                    <a:pt x="272" y="86"/>
                  </a:lnTo>
                  <a:lnTo>
                    <a:pt x="245" y="97"/>
                  </a:lnTo>
                  <a:lnTo>
                    <a:pt x="219" y="109"/>
                  </a:lnTo>
                  <a:lnTo>
                    <a:pt x="194" y="122"/>
                  </a:lnTo>
                  <a:lnTo>
                    <a:pt x="171" y="136"/>
                  </a:lnTo>
                  <a:lnTo>
                    <a:pt x="148" y="150"/>
                  </a:lnTo>
                  <a:lnTo>
                    <a:pt x="127" y="165"/>
                  </a:lnTo>
                  <a:lnTo>
                    <a:pt x="107" y="180"/>
                  </a:lnTo>
                  <a:lnTo>
                    <a:pt x="91" y="196"/>
                  </a:lnTo>
                  <a:lnTo>
                    <a:pt x="74" y="211"/>
                  </a:lnTo>
                  <a:lnTo>
                    <a:pt x="58" y="228"/>
                  </a:lnTo>
                  <a:lnTo>
                    <a:pt x="45" y="245"/>
                  </a:lnTo>
                  <a:lnTo>
                    <a:pt x="34" y="262"/>
                  </a:lnTo>
                  <a:lnTo>
                    <a:pt x="23" y="280"/>
                  </a:lnTo>
                  <a:lnTo>
                    <a:pt x="16" y="298"/>
                  </a:lnTo>
                  <a:lnTo>
                    <a:pt x="9" y="316"/>
                  </a:lnTo>
                  <a:lnTo>
                    <a:pt x="4" y="336"/>
                  </a:lnTo>
                  <a:lnTo>
                    <a:pt x="1" y="354"/>
                  </a:lnTo>
                  <a:lnTo>
                    <a:pt x="0" y="373"/>
                  </a:lnTo>
                  <a:lnTo>
                    <a:pt x="1" y="396"/>
                  </a:lnTo>
                  <a:lnTo>
                    <a:pt x="6" y="420"/>
                  </a:lnTo>
                  <a:lnTo>
                    <a:pt x="5" y="420"/>
                  </a:lnTo>
                  <a:lnTo>
                    <a:pt x="376" y="1889"/>
                  </a:lnTo>
                  <a:lnTo>
                    <a:pt x="382" y="1906"/>
                  </a:lnTo>
                  <a:lnTo>
                    <a:pt x="391" y="1922"/>
                  </a:lnTo>
                  <a:lnTo>
                    <a:pt x="403" y="1938"/>
                  </a:lnTo>
                  <a:lnTo>
                    <a:pt x="417" y="1954"/>
                  </a:lnTo>
                  <a:lnTo>
                    <a:pt x="434" y="1968"/>
                  </a:lnTo>
                  <a:lnTo>
                    <a:pt x="453" y="1981"/>
                  </a:lnTo>
                  <a:lnTo>
                    <a:pt x="474" y="1994"/>
                  </a:lnTo>
                  <a:lnTo>
                    <a:pt x="499" y="2005"/>
                  </a:lnTo>
                  <a:lnTo>
                    <a:pt x="525" y="2016"/>
                  </a:lnTo>
                  <a:lnTo>
                    <a:pt x="552" y="2025"/>
                  </a:lnTo>
                  <a:lnTo>
                    <a:pt x="580" y="2033"/>
                  </a:lnTo>
                  <a:lnTo>
                    <a:pt x="611" y="2039"/>
                  </a:lnTo>
                  <a:lnTo>
                    <a:pt x="644" y="2044"/>
                  </a:lnTo>
                  <a:lnTo>
                    <a:pt x="676" y="2048"/>
                  </a:lnTo>
                  <a:lnTo>
                    <a:pt x="711" y="2051"/>
                  </a:lnTo>
                  <a:lnTo>
                    <a:pt x="746" y="2052"/>
                  </a:lnTo>
                  <a:lnTo>
                    <a:pt x="781" y="2051"/>
                  </a:lnTo>
                  <a:lnTo>
                    <a:pt x="816" y="2048"/>
                  </a:lnTo>
                  <a:lnTo>
                    <a:pt x="848" y="2044"/>
                  </a:lnTo>
                  <a:lnTo>
                    <a:pt x="881" y="2039"/>
                  </a:lnTo>
                  <a:lnTo>
                    <a:pt x="912" y="2033"/>
                  </a:lnTo>
                  <a:lnTo>
                    <a:pt x="940" y="2025"/>
                  </a:lnTo>
                  <a:lnTo>
                    <a:pt x="967" y="2016"/>
                  </a:lnTo>
                  <a:lnTo>
                    <a:pt x="993" y="2005"/>
                  </a:lnTo>
                  <a:lnTo>
                    <a:pt x="1018" y="1994"/>
                  </a:lnTo>
                  <a:lnTo>
                    <a:pt x="1039" y="1981"/>
                  </a:lnTo>
                  <a:lnTo>
                    <a:pt x="1058" y="1968"/>
                  </a:lnTo>
                  <a:lnTo>
                    <a:pt x="1075" y="1954"/>
                  </a:lnTo>
                  <a:lnTo>
                    <a:pt x="1089" y="1938"/>
                  </a:lnTo>
                  <a:lnTo>
                    <a:pt x="1101" y="1922"/>
                  </a:lnTo>
                  <a:lnTo>
                    <a:pt x="1110" y="1906"/>
                  </a:lnTo>
                  <a:lnTo>
                    <a:pt x="1116" y="1889"/>
                  </a:lnTo>
                  <a:lnTo>
                    <a:pt x="1487" y="420"/>
                  </a:lnTo>
                  <a:lnTo>
                    <a:pt x="1486" y="420"/>
                  </a:lnTo>
                  <a:lnTo>
                    <a:pt x="1491" y="396"/>
                  </a:lnTo>
                  <a:lnTo>
                    <a:pt x="1492" y="373"/>
                  </a:lnTo>
                  <a:close/>
                </a:path>
              </a:pathLst>
            </a:custGeom>
            <a:gradFill rotWithShape="1">
              <a:gsLst>
                <a:gs pos="0">
                  <a:srgbClr val="5B5B5B"/>
                </a:gs>
                <a:gs pos="50000">
                  <a:srgbClr val="B2B2B2"/>
                </a:gs>
                <a:gs pos="100000">
                  <a:srgbClr val="5B5B5B"/>
                </a:gs>
              </a:gsLst>
              <a:lin ang="0" scaled="1"/>
            </a:grad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25" name="Freeform 12"/>
            <p:cNvSpPr>
              <a:spLocks noEditPoints="1"/>
            </p:cNvSpPr>
            <p:nvPr/>
          </p:nvSpPr>
          <p:spPr bwMode="auto">
            <a:xfrm>
              <a:off x="2953" y="1386"/>
              <a:ext cx="1492" cy="746"/>
            </a:xfrm>
            <a:custGeom>
              <a:avLst/>
              <a:gdLst>
                <a:gd name="T0" fmla="*/ 632 w 1492"/>
                <a:gd name="T1" fmla="*/ 4 h 746"/>
                <a:gd name="T2" fmla="*/ 456 w 1492"/>
                <a:gd name="T3" fmla="*/ 30 h 746"/>
                <a:gd name="T4" fmla="*/ 299 w 1492"/>
                <a:gd name="T5" fmla="*/ 74 h 746"/>
                <a:gd name="T6" fmla="*/ 171 w 1492"/>
                <a:gd name="T7" fmla="*/ 136 h 746"/>
                <a:gd name="T8" fmla="*/ 74 w 1492"/>
                <a:gd name="T9" fmla="*/ 211 h 746"/>
                <a:gd name="T10" fmla="*/ 16 w 1492"/>
                <a:gd name="T11" fmla="*/ 298 h 746"/>
                <a:gd name="T12" fmla="*/ 0 w 1492"/>
                <a:gd name="T13" fmla="*/ 373 h 746"/>
                <a:gd name="T14" fmla="*/ 23 w 1492"/>
                <a:gd name="T15" fmla="*/ 466 h 746"/>
                <a:gd name="T16" fmla="*/ 91 w 1492"/>
                <a:gd name="T17" fmla="*/ 551 h 746"/>
                <a:gd name="T18" fmla="*/ 194 w 1492"/>
                <a:gd name="T19" fmla="*/ 624 h 746"/>
                <a:gd name="T20" fmla="*/ 329 w 1492"/>
                <a:gd name="T21" fmla="*/ 683 h 746"/>
                <a:gd name="T22" fmla="*/ 490 w 1492"/>
                <a:gd name="T23" fmla="*/ 724 h 746"/>
                <a:gd name="T24" fmla="*/ 670 w 1492"/>
                <a:gd name="T25" fmla="*/ 745 h 746"/>
                <a:gd name="T26" fmla="*/ 822 w 1492"/>
                <a:gd name="T27" fmla="*/ 745 h 746"/>
                <a:gd name="T28" fmla="*/ 1002 w 1492"/>
                <a:gd name="T29" fmla="*/ 724 h 746"/>
                <a:gd name="T30" fmla="*/ 1163 w 1492"/>
                <a:gd name="T31" fmla="*/ 683 h 746"/>
                <a:gd name="T32" fmla="*/ 1298 w 1492"/>
                <a:gd name="T33" fmla="*/ 624 h 746"/>
                <a:gd name="T34" fmla="*/ 1401 w 1492"/>
                <a:gd name="T35" fmla="*/ 551 h 746"/>
                <a:gd name="T36" fmla="*/ 1469 w 1492"/>
                <a:gd name="T37" fmla="*/ 466 h 746"/>
                <a:gd name="T38" fmla="*/ 1492 w 1492"/>
                <a:gd name="T39" fmla="*/ 373 h 746"/>
                <a:gd name="T40" fmla="*/ 1476 w 1492"/>
                <a:gd name="T41" fmla="*/ 298 h 746"/>
                <a:gd name="T42" fmla="*/ 1418 w 1492"/>
                <a:gd name="T43" fmla="*/ 211 h 746"/>
                <a:gd name="T44" fmla="*/ 1321 w 1492"/>
                <a:gd name="T45" fmla="*/ 136 h 746"/>
                <a:gd name="T46" fmla="*/ 1193 w 1492"/>
                <a:gd name="T47" fmla="*/ 74 h 746"/>
                <a:gd name="T48" fmla="*/ 1036 w 1492"/>
                <a:gd name="T49" fmla="*/ 30 h 746"/>
                <a:gd name="T50" fmla="*/ 860 w 1492"/>
                <a:gd name="T51" fmla="*/ 4 h 746"/>
                <a:gd name="T52" fmla="*/ 746 w 1492"/>
                <a:gd name="T53" fmla="*/ 723 h 746"/>
                <a:gd name="T54" fmla="*/ 605 w 1492"/>
                <a:gd name="T55" fmla="*/ 716 h 746"/>
                <a:gd name="T56" fmla="*/ 443 w 1492"/>
                <a:gd name="T57" fmla="*/ 689 h 746"/>
                <a:gd name="T58" fmla="*/ 302 w 1492"/>
                <a:gd name="T59" fmla="*/ 644 h 746"/>
                <a:gd name="T60" fmla="*/ 185 w 1492"/>
                <a:gd name="T61" fmla="*/ 583 h 746"/>
                <a:gd name="T62" fmla="*/ 101 w 1492"/>
                <a:gd name="T63" fmla="*/ 509 h 746"/>
                <a:gd name="T64" fmla="*/ 54 w 1492"/>
                <a:gd name="T65" fmla="*/ 426 h 746"/>
                <a:gd name="T66" fmla="*/ 48 w 1492"/>
                <a:gd name="T67" fmla="*/ 355 h 746"/>
                <a:gd name="T68" fmla="*/ 78 w 1492"/>
                <a:gd name="T69" fmla="*/ 269 h 746"/>
                <a:gd name="T70" fmla="*/ 148 w 1492"/>
                <a:gd name="T71" fmla="*/ 192 h 746"/>
                <a:gd name="T72" fmla="*/ 251 w 1492"/>
                <a:gd name="T73" fmla="*/ 126 h 746"/>
                <a:gd name="T74" fmla="*/ 383 w 1492"/>
                <a:gd name="T75" fmla="*/ 74 h 746"/>
                <a:gd name="T76" fmla="*/ 537 w 1492"/>
                <a:gd name="T77" fmla="*/ 39 h 746"/>
                <a:gd name="T78" fmla="*/ 710 w 1492"/>
                <a:gd name="T79" fmla="*/ 23 h 746"/>
                <a:gd name="T80" fmla="*/ 852 w 1492"/>
                <a:gd name="T81" fmla="*/ 27 h 746"/>
                <a:gd name="T82" fmla="*/ 1018 w 1492"/>
                <a:gd name="T83" fmla="*/ 51 h 746"/>
                <a:gd name="T84" fmla="*/ 1164 w 1492"/>
                <a:gd name="T85" fmla="*/ 92 h 746"/>
                <a:gd name="T86" fmla="*/ 1286 w 1492"/>
                <a:gd name="T87" fmla="*/ 150 h 746"/>
                <a:gd name="T88" fmla="*/ 1377 w 1492"/>
                <a:gd name="T89" fmla="*/ 222 h 746"/>
                <a:gd name="T90" fmla="*/ 1431 w 1492"/>
                <a:gd name="T91" fmla="*/ 302 h 746"/>
                <a:gd name="T92" fmla="*/ 1445 w 1492"/>
                <a:gd name="T93" fmla="*/ 373 h 746"/>
                <a:gd name="T94" fmla="*/ 1423 w 1492"/>
                <a:gd name="T95" fmla="*/ 461 h 746"/>
                <a:gd name="T96" fmla="*/ 1361 w 1492"/>
                <a:gd name="T97" fmla="*/ 540 h 746"/>
                <a:gd name="T98" fmla="*/ 1264 w 1492"/>
                <a:gd name="T99" fmla="*/ 609 h 746"/>
                <a:gd name="T100" fmla="*/ 1137 w 1492"/>
                <a:gd name="T101" fmla="*/ 663 h 746"/>
                <a:gd name="T102" fmla="*/ 987 w 1492"/>
                <a:gd name="T103" fmla="*/ 702 h 746"/>
                <a:gd name="T104" fmla="*/ 817 w 1492"/>
                <a:gd name="T105" fmla="*/ 722 h 7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92"/>
                <a:gd name="T160" fmla="*/ 0 h 746"/>
                <a:gd name="T161" fmla="*/ 1492 w 1492"/>
                <a:gd name="T162" fmla="*/ 746 h 7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92" h="746">
                  <a:moveTo>
                    <a:pt x="746" y="0"/>
                  </a:moveTo>
                  <a:lnTo>
                    <a:pt x="746" y="0"/>
                  </a:lnTo>
                  <a:lnTo>
                    <a:pt x="707" y="0"/>
                  </a:lnTo>
                  <a:lnTo>
                    <a:pt x="670" y="1"/>
                  </a:lnTo>
                  <a:lnTo>
                    <a:pt x="632" y="4"/>
                  </a:lnTo>
                  <a:lnTo>
                    <a:pt x="596" y="8"/>
                  </a:lnTo>
                  <a:lnTo>
                    <a:pt x="560" y="12"/>
                  </a:lnTo>
                  <a:lnTo>
                    <a:pt x="525" y="17"/>
                  </a:lnTo>
                  <a:lnTo>
                    <a:pt x="490" y="22"/>
                  </a:lnTo>
                  <a:lnTo>
                    <a:pt x="456" y="30"/>
                  </a:lnTo>
                  <a:lnTo>
                    <a:pt x="422" y="36"/>
                  </a:lnTo>
                  <a:lnTo>
                    <a:pt x="390" y="45"/>
                  </a:lnTo>
                  <a:lnTo>
                    <a:pt x="359" y="54"/>
                  </a:lnTo>
                  <a:lnTo>
                    <a:pt x="329" y="63"/>
                  </a:lnTo>
                  <a:lnTo>
                    <a:pt x="299" y="74"/>
                  </a:lnTo>
                  <a:lnTo>
                    <a:pt x="272" y="86"/>
                  </a:lnTo>
                  <a:lnTo>
                    <a:pt x="245" y="97"/>
                  </a:lnTo>
                  <a:lnTo>
                    <a:pt x="219" y="109"/>
                  </a:lnTo>
                  <a:lnTo>
                    <a:pt x="194" y="122"/>
                  </a:lnTo>
                  <a:lnTo>
                    <a:pt x="171" y="136"/>
                  </a:lnTo>
                  <a:lnTo>
                    <a:pt x="148" y="150"/>
                  </a:lnTo>
                  <a:lnTo>
                    <a:pt x="127" y="165"/>
                  </a:lnTo>
                  <a:lnTo>
                    <a:pt x="107" y="180"/>
                  </a:lnTo>
                  <a:lnTo>
                    <a:pt x="91" y="196"/>
                  </a:lnTo>
                  <a:lnTo>
                    <a:pt x="74" y="211"/>
                  </a:lnTo>
                  <a:lnTo>
                    <a:pt x="58" y="228"/>
                  </a:lnTo>
                  <a:lnTo>
                    <a:pt x="45" y="245"/>
                  </a:lnTo>
                  <a:lnTo>
                    <a:pt x="34" y="262"/>
                  </a:lnTo>
                  <a:lnTo>
                    <a:pt x="23" y="280"/>
                  </a:lnTo>
                  <a:lnTo>
                    <a:pt x="16" y="298"/>
                  </a:lnTo>
                  <a:lnTo>
                    <a:pt x="9" y="316"/>
                  </a:lnTo>
                  <a:lnTo>
                    <a:pt x="4" y="336"/>
                  </a:lnTo>
                  <a:lnTo>
                    <a:pt x="1" y="354"/>
                  </a:lnTo>
                  <a:lnTo>
                    <a:pt x="0" y="373"/>
                  </a:lnTo>
                  <a:lnTo>
                    <a:pt x="1" y="393"/>
                  </a:lnTo>
                  <a:lnTo>
                    <a:pt x="4" y="411"/>
                  </a:lnTo>
                  <a:lnTo>
                    <a:pt x="9" y="430"/>
                  </a:lnTo>
                  <a:lnTo>
                    <a:pt x="16" y="448"/>
                  </a:lnTo>
                  <a:lnTo>
                    <a:pt x="23" y="466"/>
                  </a:lnTo>
                  <a:lnTo>
                    <a:pt x="34" y="485"/>
                  </a:lnTo>
                  <a:lnTo>
                    <a:pt x="45" y="501"/>
                  </a:lnTo>
                  <a:lnTo>
                    <a:pt x="58" y="518"/>
                  </a:lnTo>
                  <a:lnTo>
                    <a:pt x="74" y="535"/>
                  </a:lnTo>
                  <a:lnTo>
                    <a:pt x="91" y="551"/>
                  </a:lnTo>
                  <a:lnTo>
                    <a:pt x="107" y="566"/>
                  </a:lnTo>
                  <a:lnTo>
                    <a:pt x="127" y="582"/>
                  </a:lnTo>
                  <a:lnTo>
                    <a:pt x="148" y="596"/>
                  </a:lnTo>
                  <a:lnTo>
                    <a:pt x="171" y="610"/>
                  </a:lnTo>
                  <a:lnTo>
                    <a:pt x="194" y="624"/>
                  </a:lnTo>
                  <a:lnTo>
                    <a:pt x="219" y="637"/>
                  </a:lnTo>
                  <a:lnTo>
                    <a:pt x="245" y="649"/>
                  </a:lnTo>
                  <a:lnTo>
                    <a:pt x="272" y="661"/>
                  </a:lnTo>
                  <a:lnTo>
                    <a:pt x="299" y="672"/>
                  </a:lnTo>
                  <a:lnTo>
                    <a:pt x="329" y="683"/>
                  </a:lnTo>
                  <a:lnTo>
                    <a:pt x="359" y="692"/>
                  </a:lnTo>
                  <a:lnTo>
                    <a:pt x="390" y="701"/>
                  </a:lnTo>
                  <a:lnTo>
                    <a:pt x="422" y="710"/>
                  </a:lnTo>
                  <a:lnTo>
                    <a:pt x="456" y="716"/>
                  </a:lnTo>
                  <a:lnTo>
                    <a:pt x="490" y="724"/>
                  </a:lnTo>
                  <a:lnTo>
                    <a:pt x="525" y="729"/>
                  </a:lnTo>
                  <a:lnTo>
                    <a:pt x="560" y="735"/>
                  </a:lnTo>
                  <a:lnTo>
                    <a:pt x="596" y="738"/>
                  </a:lnTo>
                  <a:lnTo>
                    <a:pt x="632" y="742"/>
                  </a:lnTo>
                  <a:lnTo>
                    <a:pt x="670" y="745"/>
                  </a:lnTo>
                  <a:lnTo>
                    <a:pt x="707" y="746"/>
                  </a:lnTo>
                  <a:lnTo>
                    <a:pt x="746" y="746"/>
                  </a:lnTo>
                  <a:lnTo>
                    <a:pt x="785" y="746"/>
                  </a:lnTo>
                  <a:lnTo>
                    <a:pt x="822" y="745"/>
                  </a:lnTo>
                  <a:lnTo>
                    <a:pt x="860" y="742"/>
                  </a:lnTo>
                  <a:lnTo>
                    <a:pt x="896" y="738"/>
                  </a:lnTo>
                  <a:lnTo>
                    <a:pt x="933" y="735"/>
                  </a:lnTo>
                  <a:lnTo>
                    <a:pt x="967" y="729"/>
                  </a:lnTo>
                  <a:lnTo>
                    <a:pt x="1002" y="724"/>
                  </a:lnTo>
                  <a:lnTo>
                    <a:pt x="1036" y="716"/>
                  </a:lnTo>
                  <a:lnTo>
                    <a:pt x="1070" y="710"/>
                  </a:lnTo>
                  <a:lnTo>
                    <a:pt x="1102" y="701"/>
                  </a:lnTo>
                  <a:lnTo>
                    <a:pt x="1133" y="692"/>
                  </a:lnTo>
                  <a:lnTo>
                    <a:pt x="1163" y="683"/>
                  </a:lnTo>
                  <a:lnTo>
                    <a:pt x="1193" y="672"/>
                  </a:lnTo>
                  <a:lnTo>
                    <a:pt x="1220" y="661"/>
                  </a:lnTo>
                  <a:lnTo>
                    <a:pt x="1247" y="649"/>
                  </a:lnTo>
                  <a:lnTo>
                    <a:pt x="1273" y="637"/>
                  </a:lnTo>
                  <a:lnTo>
                    <a:pt x="1298" y="624"/>
                  </a:lnTo>
                  <a:lnTo>
                    <a:pt x="1321" y="610"/>
                  </a:lnTo>
                  <a:lnTo>
                    <a:pt x="1344" y="596"/>
                  </a:lnTo>
                  <a:lnTo>
                    <a:pt x="1365" y="582"/>
                  </a:lnTo>
                  <a:lnTo>
                    <a:pt x="1385" y="566"/>
                  </a:lnTo>
                  <a:lnTo>
                    <a:pt x="1401" y="551"/>
                  </a:lnTo>
                  <a:lnTo>
                    <a:pt x="1418" y="535"/>
                  </a:lnTo>
                  <a:lnTo>
                    <a:pt x="1434" y="518"/>
                  </a:lnTo>
                  <a:lnTo>
                    <a:pt x="1447" y="501"/>
                  </a:lnTo>
                  <a:lnTo>
                    <a:pt x="1458" y="485"/>
                  </a:lnTo>
                  <a:lnTo>
                    <a:pt x="1469" y="466"/>
                  </a:lnTo>
                  <a:lnTo>
                    <a:pt x="1476" y="448"/>
                  </a:lnTo>
                  <a:lnTo>
                    <a:pt x="1483" y="430"/>
                  </a:lnTo>
                  <a:lnTo>
                    <a:pt x="1488" y="411"/>
                  </a:lnTo>
                  <a:lnTo>
                    <a:pt x="1491" y="393"/>
                  </a:lnTo>
                  <a:lnTo>
                    <a:pt x="1492" y="373"/>
                  </a:lnTo>
                  <a:lnTo>
                    <a:pt x="1491" y="354"/>
                  </a:lnTo>
                  <a:lnTo>
                    <a:pt x="1488" y="336"/>
                  </a:lnTo>
                  <a:lnTo>
                    <a:pt x="1483" y="316"/>
                  </a:lnTo>
                  <a:lnTo>
                    <a:pt x="1476" y="298"/>
                  </a:lnTo>
                  <a:lnTo>
                    <a:pt x="1469" y="280"/>
                  </a:lnTo>
                  <a:lnTo>
                    <a:pt x="1458" y="262"/>
                  </a:lnTo>
                  <a:lnTo>
                    <a:pt x="1447" y="245"/>
                  </a:lnTo>
                  <a:lnTo>
                    <a:pt x="1434" y="228"/>
                  </a:lnTo>
                  <a:lnTo>
                    <a:pt x="1418" y="211"/>
                  </a:lnTo>
                  <a:lnTo>
                    <a:pt x="1401" y="196"/>
                  </a:lnTo>
                  <a:lnTo>
                    <a:pt x="1385" y="180"/>
                  </a:lnTo>
                  <a:lnTo>
                    <a:pt x="1365" y="165"/>
                  </a:lnTo>
                  <a:lnTo>
                    <a:pt x="1344" y="150"/>
                  </a:lnTo>
                  <a:lnTo>
                    <a:pt x="1321" y="136"/>
                  </a:lnTo>
                  <a:lnTo>
                    <a:pt x="1298" y="122"/>
                  </a:lnTo>
                  <a:lnTo>
                    <a:pt x="1273" y="109"/>
                  </a:lnTo>
                  <a:lnTo>
                    <a:pt x="1247" y="97"/>
                  </a:lnTo>
                  <a:lnTo>
                    <a:pt x="1220" y="86"/>
                  </a:lnTo>
                  <a:lnTo>
                    <a:pt x="1193" y="74"/>
                  </a:lnTo>
                  <a:lnTo>
                    <a:pt x="1163" y="63"/>
                  </a:lnTo>
                  <a:lnTo>
                    <a:pt x="1133" y="54"/>
                  </a:lnTo>
                  <a:lnTo>
                    <a:pt x="1102" y="45"/>
                  </a:lnTo>
                  <a:lnTo>
                    <a:pt x="1070" y="36"/>
                  </a:lnTo>
                  <a:lnTo>
                    <a:pt x="1036" y="30"/>
                  </a:lnTo>
                  <a:lnTo>
                    <a:pt x="1002" y="22"/>
                  </a:lnTo>
                  <a:lnTo>
                    <a:pt x="967" y="17"/>
                  </a:lnTo>
                  <a:lnTo>
                    <a:pt x="933" y="12"/>
                  </a:lnTo>
                  <a:lnTo>
                    <a:pt x="896" y="8"/>
                  </a:lnTo>
                  <a:lnTo>
                    <a:pt x="860" y="4"/>
                  </a:lnTo>
                  <a:lnTo>
                    <a:pt x="822" y="1"/>
                  </a:lnTo>
                  <a:lnTo>
                    <a:pt x="785" y="0"/>
                  </a:lnTo>
                  <a:lnTo>
                    <a:pt x="746" y="0"/>
                  </a:lnTo>
                  <a:close/>
                  <a:moveTo>
                    <a:pt x="746" y="723"/>
                  </a:moveTo>
                  <a:lnTo>
                    <a:pt x="746" y="723"/>
                  </a:lnTo>
                  <a:lnTo>
                    <a:pt x="710" y="723"/>
                  </a:lnTo>
                  <a:lnTo>
                    <a:pt x="675" y="722"/>
                  </a:lnTo>
                  <a:lnTo>
                    <a:pt x="640" y="719"/>
                  </a:lnTo>
                  <a:lnTo>
                    <a:pt x="605" y="716"/>
                  </a:lnTo>
                  <a:lnTo>
                    <a:pt x="571" y="713"/>
                  </a:lnTo>
                  <a:lnTo>
                    <a:pt x="537" y="707"/>
                  </a:lnTo>
                  <a:lnTo>
                    <a:pt x="505" y="702"/>
                  </a:lnTo>
                  <a:lnTo>
                    <a:pt x="474" y="696"/>
                  </a:lnTo>
                  <a:lnTo>
                    <a:pt x="443" y="689"/>
                  </a:lnTo>
                  <a:lnTo>
                    <a:pt x="413" y="681"/>
                  </a:lnTo>
                  <a:lnTo>
                    <a:pt x="383" y="672"/>
                  </a:lnTo>
                  <a:lnTo>
                    <a:pt x="355" y="663"/>
                  </a:lnTo>
                  <a:lnTo>
                    <a:pt x="328" y="654"/>
                  </a:lnTo>
                  <a:lnTo>
                    <a:pt x="302" y="644"/>
                  </a:lnTo>
                  <a:lnTo>
                    <a:pt x="276" y="632"/>
                  </a:lnTo>
                  <a:lnTo>
                    <a:pt x="251" y="621"/>
                  </a:lnTo>
                  <a:lnTo>
                    <a:pt x="228" y="609"/>
                  </a:lnTo>
                  <a:lnTo>
                    <a:pt x="206" y="596"/>
                  </a:lnTo>
                  <a:lnTo>
                    <a:pt x="185" y="583"/>
                  </a:lnTo>
                  <a:lnTo>
                    <a:pt x="166" y="569"/>
                  </a:lnTo>
                  <a:lnTo>
                    <a:pt x="148" y="554"/>
                  </a:lnTo>
                  <a:lnTo>
                    <a:pt x="131" y="540"/>
                  </a:lnTo>
                  <a:lnTo>
                    <a:pt x="115" y="525"/>
                  </a:lnTo>
                  <a:lnTo>
                    <a:pt x="101" y="509"/>
                  </a:lnTo>
                  <a:lnTo>
                    <a:pt x="89" y="494"/>
                  </a:lnTo>
                  <a:lnTo>
                    <a:pt x="78" y="477"/>
                  </a:lnTo>
                  <a:lnTo>
                    <a:pt x="69" y="461"/>
                  </a:lnTo>
                  <a:lnTo>
                    <a:pt x="61" y="444"/>
                  </a:lnTo>
                  <a:lnTo>
                    <a:pt x="54" y="426"/>
                  </a:lnTo>
                  <a:lnTo>
                    <a:pt x="51" y="409"/>
                  </a:lnTo>
                  <a:lnTo>
                    <a:pt x="48" y="391"/>
                  </a:lnTo>
                  <a:lnTo>
                    <a:pt x="47" y="373"/>
                  </a:lnTo>
                  <a:lnTo>
                    <a:pt x="48" y="355"/>
                  </a:lnTo>
                  <a:lnTo>
                    <a:pt x="51" y="337"/>
                  </a:lnTo>
                  <a:lnTo>
                    <a:pt x="54" y="320"/>
                  </a:lnTo>
                  <a:lnTo>
                    <a:pt x="61" y="302"/>
                  </a:lnTo>
                  <a:lnTo>
                    <a:pt x="69" y="285"/>
                  </a:lnTo>
                  <a:lnTo>
                    <a:pt x="78" y="269"/>
                  </a:lnTo>
                  <a:lnTo>
                    <a:pt x="89" y="253"/>
                  </a:lnTo>
                  <a:lnTo>
                    <a:pt x="101" y="237"/>
                  </a:lnTo>
                  <a:lnTo>
                    <a:pt x="115" y="222"/>
                  </a:lnTo>
                  <a:lnTo>
                    <a:pt x="131" y="206"/>
                  </a:lnTo>
                  <a:lnTo>
                    <a:pt x="148" y="192"/>
                  </a:lnTo>
                  <a:lnTo>
                    <a:pt x="166" y="177"/>
                  </a:lnTo>
                  <a:lnTo>
                    <a:pt x="185" y="163"/>
                  </a:lnTo>
                  <a:lnTo>
                    <a:pt x="206" y="150"/>
                  </a:lnTo>
                  <a:lnTo>
                    <a:pt x="228" y="137"/>
                  </a:lnTo>
                  <a:lnTo>
                    <a:pt x="251" y="126"/>
                  </a:lnTo>
                  <a:lnTo>
                    <a:pt x="276" y="114"/>
                  </a:lnTo>
                  <a:lnTo>
                    <a:pt x="302" y="102"/>
                  </a:lnTo>
                  <a:lnTo>
                    <a:pt x="328" y="92"/>
                  </a:lnTo>
                  <a:lnTo>
                    <a:pt x="355" y="83"/>
                  </a:lnTo>
                  <a:lnTo>
                    <a:pt x="383" y="74"/>
                  </a:lnTo>
                  <a:lnTo>
                    <a:pt x="413" y="65"/>
                  </a:lnTo>
                  <a:lnTo>
                    <a:pt x="443" y="57"/>
                  </a:lnTo>
                  <a:lnTo>
                    <a:pt x="474" y="51"/>
                  </a:lnTo>
                  <a:lnTo>
                    <a:pt x="505" y="44"/>
                  </a:lnTo>
                  <a:lnTo>
                    <a:pt x="537" y="39"/>
                  </a:lnTo>
                  <a:lnTo>
                    <a:pt x="571" y="34"/>
                  </a:lnTo>
                  <a:lnTo>
                    <a:pt x="605" y="30"/>
                  </a:lnTo>
                  <a:lnTo>
                    <a:pt x="640" y="27"/>
                  </a:lnTo>
                  <a:lnTo>
                    <a:pt x="675" y="25"/>
                  </a:lnTo>
                  <a:lnTo>
                    <a:pt x="710" y="23"/>
                  </a:lnTo>
                  <a:lnTo>
                    <a:pt x="746" y="23"/>
                  </a:lnTo>
                  <a:lnTo>
                    <a:pt x="782" y="23"/>
                  </a:lnTo>
                  <a:lnTo>
                    <a:pt x="817" y="25"/>
                  </a:lnTo>
                  <a:lnTo>
                    <a:pt x="852" y="27"/>
                  </a:lnTo>
                  <a:lnTo>
                    <a:pt x="887" y="30"/>
                  </a:lnTo>
                  <a:lnTo>
                    <a:pt x="921" y="34"/>
                  </a:lnTo>
                  <a:lnTo>
                    <a:pt x="955" y="39"/>
                  </a:lnTo>
                  <a:lnTo>
                    <a:pt x="987" y="44"/>
                  </a:lnTo>
                  <a:lnTo>
                    <a:pt x="1018" y="51"/>
                  </a:lnTo>
                  <a:lnTo>
                    <a:pt x="1049" y="57"/>
                  </a:lnTo>
                  <a:lnTo>
                    <a:pt x="1079" y="65"/>
                  </a:lnTo>
                  <a:lnTo>
                    <a:pt x="1109" y="74"/>
                  </a:lnTo>
                  <a:lnTo>
                    <a:pt x="1137" y="83"/>
                  </a:lnTo>
                  <a:lnTo>
                    <a:pt x="1164" y="92"/>
                  </a:lnTo>
                  <a:lnTo>
                    <a:pt x="1190" y="102"/>
                  </a:lnTo>
                  <a:lnTo>
                    <a:pt x="1216" y="114"/>
                  </a:lnTo>
                  <a:lnTo>
                    <a:pt x="1241" y="126"/>
                  </a:lnTo>
                  <a:lnTo>
                    <a:pt x="1264" y="137"/>
                  </a:lnTo>
                  <a:lnTo>
                    <a:pt x="1286" y="150"/>
                  </a:lnTo>
                  <a:lnTo>
                    <a:pt x="1307" y="163"/>
                  </a:lnTo>
                  <a:lnTo>
                    <a:pt x="1326" y="177"/>
                  </a:lnTo>
                  <a:lnTo>
                    <a:pt x="1344" y="192"/>
                  </a:lnTo>
                  <a:lnTo>
                    <a:pt x="1361" y="206"/>
                  </a:lnTo>
                  <a:lnTo>
                    <a:pt x="1377" y="222"/>
                  </a:lnTo>
                  <a:lnTo>
                    <a:pt x="1391" y="237"/>
                  </a:lnTo>
                  <a:lnTo>
                    <a:pt x="1403" y="253"/>
                  </a:lnTo>
                  <a:lnTo>
                    <a:pt x="1414" y="269"/>
                  </a:lnTo>
                  <a:lnTo>
                    <a:pt x="1423" y="285"/>
                  </a:lnTo>
                  <a:lnTo>
                    <a:pt x="1431" y="302"/>
                  </a:lnTo>
                  <a:lnTo>
                    <a:pt x="1438" y="320"/>
                  </a:lnTo>
                  <a:lnTo>
                    <a:pt x="1441" y="337"/>
                  </a:lnTo>
                  <a:lnTo>
                    <a:pt x="1444" y="355"/>
                  </a:lnTo>
                  <a:lnTo>
                    <a:pt x="1445" y="373"/>
                  </a:lnTo>
                  <a:lnTo>
                    <a:pt x="1444" y="391"/>
                  </a:lnTo>
                  <a:lnTo>
                    <a:pt x="1441" y="409"/>
                  </a:lnTo>
                  <a:lnTo>
                    <a:pt x="1438" y="426"/>
                  </a:lnTo>
                  <a:lnTo>
                    <a:pt x="1431" y="444"/>
                  </a:lnTo>
                  <a:lnTo>
                    <a:pt x="1423" y="461"/>
                  </a:lnTo>
                  <a:lnTo>
                    <a:pt x="1414" y="477"/>
                  </a:lnTo>
                  <a:lnTo>
                    <a:pt x="1403" y="494"/>
                  </a:lnTo>
                  <a:lnTo>
                    <a:pt x="1391" y="509"/>
                  </a:lnTo>
                  <a:lnTo>
                    <a:pt x="1377" y="525"/>
                  </a:lnTo>
                  <a:lnTo>
                    <a:pt x="1361" y="540"/>
                  </a:lnTo>
                  <a:lnTo>
                    <a:pt x="1344" y="554"/>
                  </a:lnTo>
                  <a:lnTo>
                    <a:pt x="1326" y="569"/>
                  </a:lnTo>
                  <a:lnTo>
                    <a:pt x="1307" y="583"/>
                  </a:lnTo>
                  <a:lnTo>
                    <a:pt x="1286" y="596"/>
                  </a:lnTo>
                  <a:lnTo>
                    <a:pt x="1264" y="609"/>
                  </a:lnTo>
                  <a:lnTo>
                    <a:pt x="1241" y="621"/>
                  </a:lnTo>
                  <a:lnTo>
                    <a:pt x="1216" y="632"/>
                  </a:lnTo>
                  <a:lnTo>
                    <a:pt x="1190" y="644"/>
                  </a:lnTo>
                  <a:lnTo>
                    <a:pt x="1164" y="654"/>
                  </a:lnTo>
                  <a:lnTo>
                    <a:pt x="1137" y="663"/>
                  </a:lnTo>
                  <a:lnTo>
                    <a:pt x="1109" y="672"/>
                  </a:lnTo>
                  <a:lnTo>
                    <a:pt x="1079" y="681"/>
                  </a:lnTo>
                  <a:lnTo>
                    <a:pt x="1049" y="689"/>
                  </a:lnTo>
                  <a:lnTo>
                    <a:pt x="1018" y="696"/>
                  </a:lnTo>
                  <a:lnTo>
                    <a:pt x="987" y="702"/>
                  </a:lnTo>
                  <a:lnTo>
                    <a:pt x="955" y="707"/>
                  </a:lnTo>
                  <a:lnTo>
                    <a:pt x="921" y="713"/>
                  </a:lnTo>
                  <a:lnTo>
                    <a:pt x="887" y="716"/>
                  </a:lnTo>
                  <a:lnTo>
                    <a:pt x="852" y="719"/>
                  </a:lnTo>
                  <a:lnTo>
                    <a:pt x="817" y="722"/>
                  </a:lnTo>
                  <a:lnTo>
                    <a:pt x="782" y="723"/>
                  </a:lnTo>
                  <a:lnTo>
                    <a:pt x="746" y="723"/>
                  </a:lnTo>
                  <a:close/>
                </a:path>
              </a:pathLst>
            </a:custGeom>
            <a:solidFill>
              <a:srgbClr val="EAEAEA"/>
            </a:solidFill>
            <a:ln w="1270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26" name="Freeform 13"/>
            <p:cNvSpPr/>
            <p:nvPr/>
          </p:nvSpPr>
          <p:spPr bwMode="auto">
            <a:xfrm>
              <a:off x="3000" y="1409"/>
              <a:ext cx="1398" cy="700"/>
            </a:xfrm>
            <a:custGeom>
              <a:avLst/>
              <a:gdLst>
                <a:gd name="T0" fmla="*/ 1397 w 1398"/>
                <a:gd name="T1" fmla="*/ 368 h 700"/>
                <a:gd name="T2" fmla="*/ 1384 w 1398"/>
                <a:gd name="T3" fmla="*/ 421 h 700"/>
                <a:gd name="T4" fmla="*/ 1356 w 1398"/>
                <a:gd name="T5" fmla="*/ 471 h 700"/>
                <a:gd name="T6" fmla="*/ 1314 w 1398"/>
                <a:gd name="T7" fmla="*/ 517 h 700"/>
                <a:gd name="T8" fmla="*/ 1260 w 1398"/>
                <a:gd name="T9" fmla="*/ 560 h 700"/>
                <a:gd name="T10" fmla="*/ 1194 w 1398"/>
                <a:gd name="T11" fmla="*/ 598 h 700"/>
                <a:gd name="T12" fmla="*/ 1117 w 1398"/>
                <a:gd name="T13" fmla="*/ 631 h 700"/>
                <a:gd name="T14" fmla="*/ 1032 w 1398"/>
                <a:gd name="T15" fmla="*/ 658 h 700"/>
                <a:gd name="T16" fmla="*/ 940 w 1398"/>
                <a:gd name="T17" fmla="*/ 679 h 700"/>
                <a:gd name="T18" fmla="*/ 840 w 1398"/>
                <a:gd name="T19" fmla="*/ 693 h 700"/>
                <a:gd name="T20" fmla="*/ 735 w 1398"/>
                <a:gd name="T21" fmla="*/ 700 h 700"/>
                <a:gd name="T22" fmla="*/ 663 w 1398"/>
                <a:gd name="T23" fmla="*/ 700 h 700"/>
                <a:gd name="T24" fmla="*/ 558 w 1398"/>
                <a:gd name="T25" fmla="*/ 693 h 700"/>
                <a:gd name="T26" fmla="*/ 458 w 1398"/>
                <a:gd name="T27" fmla="*/ 679 h 700"/>
                <a:gd name="T28" fmla="*/ 366 w 1398"/>
                <a:gd name="T29" fmla="*/ 658 h 700"/>
                <a:gd name="T30" fmla="*/ 281 w 1398"/>
                <a:gd name="T31" fmla="*/ 631 h 700"/>
                <a:gd name="T32" fmla="*/ 204 w 1398"/>
                <a:gd name="T33" fmla="*/ 598 h 700"/>
                <a:gd name="T34" fmla="*/ 138 w 1398"/>
                <a:gd name="T35" fmla="*/ 560 h 700"/>
                <a:gd name="T36" fmla="*/ 84 w 1398"/>
                <a:gd name="T37" fmla="*/ 517 h 700"/>
                <a:gd name="T38" fmla="*/ 42 w 1398"/>
                <a:gd name="T39" fmla="*/ 471 h 700"/>
                <a:gd name="T40" fmla="*/ 14 w 1398"/>
                <a:gd name="T41" fmla="*/ 421 h 700"/>
                <a:gd name="T42" fmla="*/ 1 w 1398"/>
                <a:gd name="T43" fmla="*/ 368 h 700"/>
                <a:gd name="T44" fmla="*/ 1 w 1398"/>
                <a:gd name="T45" fmla="*/ 332 h 700"/>
                <a:gd name="T46" fmla="*/ 14 w 1398"/>
                <a:gd name="T47" fmla="*/ 279 h 700"/>
                <a:gd name="T48" fmla="*/ 42 w 1398"/>
                <a:gd name="T49" fmla="*/ 230 h 700"/>
                <a:gd name="T50" fmla="*/ 84 w 1398"/>
                <a:gd name="T51" fmla="*/ 183 h 700"/>
                <a:gd name="T52" fmla="*/ 138 w 1398"/>
                <a:gd name="T53" fmla="*/ 140 h 700"/>
                <a:gd name="T54" fmla="*/ 204 w 1398"/>
                <a:gd name="T55" fmla="*/ 103 h 700"/>
                <a:gd name="T56" fmla="*/ 281 w 1398"/>
                <a:gd name="T57" fmla="*/ 69 h 700"/>
                <a:gd name="T58" fmla="*/ 366 w 1398"/>
                <a:gd name="T59" fmla="*/ 42 h 700"/>
                <a:gd name="T60" fmla="*/ 458 w 1398"/>
                <a:gd name="T61" fmla="*/ 21 h 700"/>
                <a:gd name="T62" fmla="*/ 558 w 1398"/>
                <a:gd name="T63" fmla="*/ 7 h 700"/>
                <a:gd name="T64" fmla="*/ 663 w 1398"/>
                <a:gd name="T65" fmla="*/ 0 h 700"/>
                <a:gd name="T66" fmla="*/ 735 w 1398"/>
                <a:gd name="T67" fmla="*/ 0 h 700"/>
                <a:gd name="T68" fmla="*/ 840 w 1398"/>
                <a:gd name="T69" fmla="*/ 7 h 700"/>
                <a:gd name="T70" fmla="*/ 940 w 1398"/>
                <a:gd name="T71" fmla="*/ 21 h 700"/>
                <a:gd name="T72" fmla="*/ 1032 w 1398"/>
                <a:gd name="T73" fmla="*/ 42 h 700"/>
                <a:gd name="T74" fmla="*/ 1117 w 1398"/>
                <a:gd name="T75" fmla="*/ 69 h 700"/>
                <a:gd name="T76" fmla="*/ 1194 w 1398"/>
                <a:gd name="T77" fmla="*/ 103 h 700"/>
                <a:gd name="T78" fmla="*/ 1260 w 1398"/>
                <a:gd name="T79" fmla="*/ 140 h 700"/>
                <a:gd name="T80" fmla="*/ 1314 w 1398"/>
                <a:gd name="T81" fmla="*/ 183 h 700"/>
                <a:gd name="T82" fmla="*/ 1356 w 1398"/>
                <a:gd name="T83" fmla="*/ 230 h 700"/>
                <a:gd name="T84" fmla="*/ 1384 w 1398"/>
                <a:gd name="T85" fmla="*/ 279 h 700"/>
                <a:gd name="T86" fmla="*/ 1397 w 1398"/>
                <a:gd name="T87" fmla="*/ 332 h 7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98"/>
                <a:gd name="T133" fmla="*/ 0 h 700"/>
                <a:gd name="T134" fmla="*/ 1398 w 1398"/>
                <a:gd name="T135" fmla="*/ 700 h 7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98" h="700">
                  <a:moveTo>
                    <a:pt x="1398" y="350"/>
                  </a:moveTo>
                  <a:lnTo>
                    <a:pt x="1398" y="350"/>
                  </a:lnTo>
                  <a:lnTo>
                    <a:pt x="1397" y="368"/>
                  </a:lnTo>
                  <a:lnTo>
                    <a:pt x="1394" y="386"/>
                  </a:lnTo>
                  <a:lnTo>
                    <a:pt x="1391" y="403"/>
                  </a:lnTo>
                  <a:lnTo>
                    <a:pt x="1384" y="421"/>
                  </a:lnTo>
                  <a:lnTo>
                    <a:pt x="1376" y="438"/>
                  </a:lnTo>
                  <a:lnTo>
                    <a:pt x="1367" y="454"/>
                  </a:lnTo>
                  <a:lnTo>
                    <a:pt x="1356" y="471"/>
                  </a:lnTo>
                  <a:lnTo>
                    <a:pt x="1344" y="486"/>
                  </a:lnTo>
                  <a:lnTo>
                    <a:pt x="1330" y="502"/>
                  </a:lnTo>
                  <a:lnTo>
                    <a:pt x="1314" y="517"/>
                  </a:lnTo>
                  <a:lnTo>
                    <a:pt x="1297" y="531"/>
                  </a:lnTo>
                  <a:lnTo>
                    <a:pt x="1279" y="546"/>
                  </a:lnTo>
                  <a:lnTo>
                    <a:pt x="1260" y="560"/>
                  </a:lnTo>
                  <a:lnTo>
                    <a:pt x="1239" y="573"/>
                  </a:lnTo>
                  <a:lnTo>
                    <a:pt x="1217" y="586"/>
                  </a:lnTo>
                  <a:lnTo>
                    <a:pt x="1194" y="598"/>
                  </a:lnTo>
                  <a:lnTo>
                    <a:pt x="1169" y="609"/>
                  </a:lnTo>
                  <a:lnTo>
                    <a:pt x="1143" y="621"/>
                  </a:lnTo>
                  <a:lnTo>
                    <a:pt x="1117" y="631"/>
                  </a:lnTo>
                  <a:lnTo>
                    <a:pt x="1090" y="640"/>
                  </a:lnTo>
                  <a:lnTo>
                    <a:pt x="1062" y="649"/>
                  </a:lnTo>
                  <a:lnTo>
                    <a:pt x="1032" y="658"/>
                  </a:lnTo>
                  <a:lnTo>
                    <a:pt x="1002" y="666"/>
                  </a:lnTo>
                  <a:lnTo>
                    <a:pt x="971" y="673"/>
                  </a:lnTo>
                  <a:lnTo>
                    <a:pt x="940" y="679"/>
                  </a:lnTo>
                  <a:lnTo>
                    <a:pt x="908" y="684"/>
                  </a:lnTo>
                  <a:lnTo>
                    <a:pt x="874" y="690"/>
                  </a:lnTo>
                  <a:lnTo>
                    <a:pt x="840" y="693"/>
                  </a:lnTo>
                  <a:lnTo>
                    <a:pt x="805" y="696"/>
                  </a:lnTo>
                  <a:lnTo>
                    <a:pt x="770" y="699"/>
                  </a:lnTo>
                  <a:lnTo>
                    <a:pt x="735" y="700"/>
                  </a:lnTo>
                  <a:lnTo>
                    <a:pt x="699" y="700"/>
                  </a:lnTo>
                  <a:lnTo>
                    <a:pt x="663" y="700"/>
                  </a:lnTo>
                  <a:lnTo>
                    <a:pt x="628" y="699"/>
                  </a:lnTo>
                  <a:lnTo>
                    <a:pt x="593" y="696"/>
                  </a:lnTo>
                  <a:lnTo>
                    <a:pt x="558" y="693"/>
                  </a:lnTo>
                  <a:lnTo>
                    <a:pt x="524" y="690"/>
                  </a:lnTo>
                  <a:lnTo>
                    <a:pt x="490" y="684"/>
                  </a:lnTo>
                  <a:lnTo>
                    <a:pt x="458" y="679"/>
                  </a:lnTo>
                  <a:lnTo>
                    <a:pt x="427" y="673"/>
                  </a:lnTo>
                  <a:lnTo>
                    <a:pt x="396" y="666"/>
                  </a:lnTo>
                  <a:lnTo>
                    <a:pt x="366" y="658"/>
                  </a:lnTo>
                  <a:lnTo>
                    <a:pt x="336" y="649"/>
                  </a:lnTo>
                  <a:lnTo>
                    <a:pt x="308" y="640"/>
                  </a:lnTo>
                  <a:lnTo>
                    <a:pt x="281" y="631"/>
                  </a:lnTo>
                  <a:lnTo>
                    <a:pt x="255" y="621"/>
                  </a:lnTo>
                  <a:lnTo>
                    <a:pt x="229" y="609"/>
                  </a:lnTo>
                  <a:lnTo>
                    <a:pt x="204" y="598"/>
                  </a:lnTo>
                  <a:lnTo>
                    <a:pt x="181" y="586"/>
                  </a:lnTo>
                  <a:lnTo>
                    <a:pt x="159" y="573"/>
                  </a:lnTo>
                  <a:lnTo>
                    <a:pt x="138" y="560"/>
                  </a:lnTo>
                  <a:lnTo>
                    <a:pt x="119" y="546"/>
                  </a:lnTo>
                  <a:lnTo>
                    <a:pt x="101" y="531"/>
                  </a:lnTo>
                  <a:lnTo>
                    <a:pt x="84" y="517"/>
                  </a:lnTo>
                  <a:lnTo>
                    <a:pt x="68" y="502"/>
                  </a:lnTo>
                  <a:lnTo>
                    <a:pt x="54" y="486"/>
                  </a:lnTo>
                  <a:lnTo>
                    <a:pt x="42" y="471"/>
                  </a:lnTo>
                  <a:lnTo>
                    <a:pt x="31" y="454"/>
                  </a:lnTo>
                  <a:lnTo>
                    <a:pt x="22" y="438"/>
                  </a:lnTo>
                  <a:lnTo>
                    <a:pt x="14" y="421"/>
                  </a:lnTo>
                  <a:lnTo>
                    <a:pt x="7" y="403"/>
                  </a:lnTo>
                  <a:lnTo>
                    <a:pt x="4" y="386"/>
                  </a:lnTo>
                  <a:lnTo>
                    <a:pt x="1" y="368"/>
                  </a:lnTo>
                  <a:lnTo>
                    <a:pt x="0" y="350"/>
                  </a:lnTo>
                  <a:lnTo>
                    <a:pt x="1" y="332"/>
                  </a:lnTo>
                  <a:lnTo>
                    <a:pt x="4" y="314"/>
                  </a:lnTo>
                  <a:lnTo>
                    <a:pt x="7" y="297"/>
                  </a:lnTo>
                  <a:lnTo>
                    <a:pt x="14" y="279"/>
                  </a:lnTo>
                  <a:lnTo>
                    <a:pt x="22" y="262"/>
                  </a:lnTo>
                  <a:lnTo>
                    <a:pt x="31" y="246"/>
                  </a:lnTo>
                  <a:lnTo>
                    <a:pt x="42" y="230"/>
                  </a:lnTo>
                  <a:lnTo>
                    <a:pt x="54" y="214"/>
                  </a:lnTo>
                  <a:lnTo>
                    <a:pt x="68" y="199"/>
                  </a:lnTo>
                  <a:lnTo>
                    <a:pt x="84" y="183"/>
                  </a:lnTo>
                  <a:lnTo>
                    <a:pt x="101" y="169"/>
                  </a:lnTo>
                  <a:lnTo>
                    <a:pt x="119" y="154"/>
                  </a:lnTo>
                  <a:lnTo>
                    <a:pt x="138" y="140"/>
                  </a:lnTo>
                  <a:lnTo>
                    <a:pt x="159" y="127"/>
                  </a:lnTo>
                  <a:lnTo>
                    <a:pt x="181" y="114"/>
                  </a:lnTo>
                  <a:lnTo>
                    <a:pt x="204" y="103"/>
                  </a:lnTo>
                  <a:lnTo>
                    <a:pt x="229" y="91"/>
                  </a:lnTo>
                  <a:lnTo>
                    <a:pt x="255" y="79"/>
                  </a:lnTo>
                  <a:lnTo>
                    <a:pt x="281" y="69"/>
                  </a:lnTo>
                  <a:lnTo>
                    <a:pt x="308" y="60"/>
                  </a:lnTo>
                  <a:lnTo>
                    <a:pt x="336" y="51"/>
                  </a:lnTo>
                  <a:lnTo>
                    <a:pt x="366" y="42"/>
                  </a:lnTo>
                  <a:lnTo>
                    <a:pt x="396" y="34"/>
                  </a:lnTo>
                  <a:lnTo>
                    <a:pt x="427" y="28"/>
                  </a:lnTo>
                  <a:lnTo>
                    <a:pt x="458" y="21"/>
                  </a:lnTo>
                  <a:lnTo>
                    <a:pt x="490" y="16"/>
                  </a:lnTo>
                  <a:lnTo>
                    <a:pt x="524" y="11"/>
                  </a:lnTo>
                  <a:lnTo>
                    <a:pt x="558" y="7"/>
                  </a:lnTo>
                  <a:lnTo>
                    <a:pt x="593" y="4"/>
                  </a:lnTo>
                  <a:lnTo>
                    <a:pt x="628" y="2"/>
                  </a:lnTo>
                  <a:lnTo>
                    <a:pt x="663" y="0"/>
                  </a:lnTo>
                  <a:lnTo>
                    <a:pt x="699" y="0"/>
                  </a:lnTo>
                  <a:lnTo>
                    <a:pt x="735" y="0"/>
                  </a:lnTo>
                  <a:lnTo>
                    <a:pt x="770" y="2"/>
                  </a:lnTo>
                  <a:lnTo>
                    <a:pt x="805" y="4"/>
                  </a:lnTo>
                  <a:lnTo>
                    <a:pt x="840" y="7"/>
                  </a:lnTo>
                  <a:lnTo>
                    <a:pt x="874" y="11"/>
                  </a:lnTo>
                  <a:lnTo>
                    <a:pt x="908" y="16"/>
                  </a:lnTo>
                  <a:lnTo>
                    <a:pt x="940" y="21"/>
                  </a:lnTo>
                  <a:lnTo>
                    <a:pt x="971" y="28"/>
                  </a:lnTo>
                  <a:lnTo>
                    <a:pt x="1002" y="34"/>
                  </a:lnTo>
                  <a:lnTo>
                    <a:pt x="1032" y="42"/>
                  </a:lnTo>
                  <a:lnTo>
                    <a:pt x="1062" y="51"/>
                  </a:lnTo>
                  <a:lnTo>
                    <a:pt x="1090" y="60"/>
                  </a:lnTo>
                  <a:lnTo>
                    <a:pt x="1117" y="69"/>
                  </a:lnTo>
                  <a:lnTo>
                    <a:pt x="1143" y="79"/>
                  </a:lnTo>
                  <a:lnTo>
                    <a:pt x="1169" y="91"/>
                  </a:lnTo>
                  <a:lnTo>
                    <a:pt x="1194" y="103"/>
                  </a:lnTo>
                  <a:lnTo>
                    <a:pt x="1217" y="114"/>
                  </a:lnTo>
                  <a:lnTo>
                    <a:pt x="1239" y="127"/>
                  </a:lnTo>
                  <a:lnTo>
                    <a:pt x="1260" y="140"/>
                  </a:lnTo>
                  <a:lnTo>
                    <a:pt x="1279" y="154"/>
                  </a:lnTo>
                  <a:lnTo>
                    <a:pt x="1297" y="169"/>
                  </a:lnTo>
                  <a:lnTo>
                    <a:pt x="1314" y="183"/>
                  </a:lnTo>
                  <a:lnTo>
                    <a:pt x="1330" y="199"/>
                  </a:lnTo>
                  <a:lnTo>
                    <a:pt x="1344" y="214"/>
                  </a:lnTo>
                  <a:lnTo>
                    <a:pt x="1356" y="230"/>
                  </a:lnTo>
                  <a:lnTo>
                    <a:pt x="1367" y="246"/>
                  </a:lnTo>
                  <a:lnTo>
                    <a:pt x="1376" y="262"/>
                  </a:lnTo>
                  <a:lnTo>
                    <a:pt x="1384" y="279"/>
                  </a:lnTo>
                  <a:lnTo>
                    <a:pt x="1391" y="297"/>
                  </a:lnTo>
                  <a:lnTo>
                    <a:pt x="1394" y="314"/>
                  </a:lnTo>
                  <a:lnTo>
                    <a:pt x="1397" y="332"/>
                  </a:lnTo>
                  <a:lnTo>
                    <a:pt x="1398" y="350"/>
                  </a:lnTo>
                  <a:close/>
                </a:path>
              </a:pathLst>
            </a:custGeom>
            <a:solidFill>
              <a:srgbClr val="000000"/>
            </a:solid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51210" name="Group 14"/>
          <p:cNvGrpSpPr/>
          <p:nvPr/>
        </p:nvGrpSpPr>
        <p:grpSpPr>
          <a:xfrm>
            <a:off x="6994525" y="2203450"/>
            <a:ext cx="1042988" cy="923925"/>
            <a:chOff x="2335" y="1139"/>
            <a:chExt cx="1089" cy="1089"/>
          </a:xfrm>
        </p:grpSpPr>
        <p:sp>
          <p:nvSpPr>
            <p:cNvPr id="28" name="Oval 15"/>
            <p:cNvSpPr>
              <a:spLocks noChangeArrowheads="1"/>
            </p:cNvSpPr>
            <p:nvPr/>
          </p:nvSpPr>
          <p:spPr bwMode="auto">
            <a:xfrm>
              <a:off x="2335" y="1139"/>
              <a:ext cx="1089" cy="1089"/>
            </a:xfrm>
            <a:prstGeom prst="ellipse">
              <a:avLst/>
            </a:prstGeom>
            <a:solidFill>
              <a:srgbClr val="FF0000"/>
            </a:solidFill>
            <a:ln w="9525" algn="ctr">
              <a:no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nvGrpSpPr>
            <p:cNvPr id="51260" name="Group 16"/>
            <p:cNvGrpSpPr/>
            <p:nvPr/>
          </p:nvGrpSpPr>
          <p:grpSpPr>
            <a:xfrm>
              <a:off x="2426" y="1169"/>
              <a:ext cx="908" cy="296"/>
              <a:chOff x="1431" y="1843"/>
              <a:chExt cx="907" cy="295"/>
            </a:xfrm>
          </p:grpSpPr>
          <p:sp>
            <p:nvSpPr>
              <p:cNvPr id="30" name="Freeform 17"/>
              <p:cNvSpPr/>
              <p:nvPr/>
            </p:nvSpPr>
            <p:spPr bwMode="auto">
              <a:xfrm>
                <a:off x="1431" y="1843"/>
                <a:ext cx="907" cy="297"/>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w="9525" cap="flat" cmpd="sng">
                <a:noFill/>
                <a:prstDash val="solid"/>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31" name="Oval 18"/>
              <p:cNvSpPr>
                <a:spLocks noChangeArrowheads="1"/>
              </p:cNvSpPr>
              <p:nvPr/>
            </p:nvSpPr>
            <p:spPr bwMode="auto">
              <a:xfrm>
                <a:off x="1771" y="1843"/>
                <a:ext cx="228" cy="203"/>
              </a:xfrm>
              <a:prstGeom prst="ellipse">
                <a:avLst/>
              </a:prstGeom>
              <a:gradFill rotWithShape="1">
                <a:gsLst>
                  <a:gs pos="0">
                    <a:srgbClr val="FFFFFF"/>
                  </a:gs>
                  <a:gs pos="100000">
                    <a:srgbClr val="67ABF5">
                      <a:alpha val="0"/>
                    </a:srgbClr>
                  </a:gs>
                </a:gsLst>
                <a:path path="shape">
                  <a:fillToRect l="50000" t="50000" r="50000" b="50000"/>
                </a:path>
              </a:gradFill>
              <a:ln w="9525">
                <a:no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51211" name="Group 19"/>
          <p:cNvGrpSpPr/>
          <p:nvPr/>
        </p:nvGrpSpPr>
        <p:grpSpPr>
          <a:xfrm>
            <a:off x="6130925" y="2522538"/>
            <a:ext cx="755650" cy="668337"/>
            <a:chOff x="2335" y="1139"/>
            <a:chExt cx="1089" cy="1089"/>
          </a:xfrm>
        </p:grpSpPr>
        <p:sp>
          <p:nvSpPr>
            <p:cNvPr id="33" name="Oval 20"/>
            <p:cNvSpPr>
              <a:spLocks noChangeArrowheads="1"/>
            </p:cNvSpPr>
            <p:nvPr/>
          </p:nvSpPr>
          <p:spPr bwMode="auto">
            <a:xfrm>
              <a:off x="2335" y="1139"/>
              <a:ext cx="1089" cy="1089"/>
            </a:xfrm>
            <a:prstGeom prst="ellipse">
              <a:avLst/>
            </a:prstGeom>
            <a:gradFill rotWithShape="1">
              <a:gsLst>
                <a:gs pos="0">
                  <a:srgbClr val="9E9E9E"/>
                </a:gs>
                <a:gs pos="100000">
                  <a:srgbClr val="5B5B5B"/>
                </a:gs>
              </a:gsLst>
              <a:lin ang="5400000" scaled="1"/>
            </a:gradFill>
            <a:ln w="9525" algn="ctr">
              <a:no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nvGrpSpPr>
            <p:cNvPr id="51256" name="Group 21"/>
            <p:cNvGrpSpPr/>
            <p:nvPr/>
          </p:nvGrpSpPr>
          <p:grpSpPr>
            <a:xfrm>
              <a:off x="2426" y="1169"/>
              <a:ext cx="908" cy="296"/>
              <a:chOff x="1431" y="1843"/>
              <a:chExt cx="907" cy="295"/>
            </a:xfrm>
          </p:grpSpPr>
          <p:sp>
            <p:nvSpPr>
              <p:cNvPr id="35" name="Freeform 22"/>
              <p:cNvSpPr/>
              <p:nvPr/>
            </p:nvSpPr>
            <p:spPr bwMode="auto">
              <a:xfrm>
                <a:off x="1432" y="1844"/>
                <a:ext cx="907" cy="294"/>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w="9525" cap="flat" cmpd="sng">
                <a:noFill/>
                <a:prstDash val="solid"/>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36" name="Oval 23"/>
              <p:cNvSpPr>
                <a:spLocks noChangeArrowheads="1"/>
              </p:cNvSpPr>
              <p:nvPr/>
            </p:nvSpPr>
            <p:spPr bwMode="auto">
              <a:xfrm>
                <a:off x="1772" y="1844"/>
                <a:ext cx="226" cy="204"/>
              </a:xfrm>
              <a:prstGeom prst="ellipse">
                <a:avLst/>
              </a:prstGeom>
              <a:gradFill rotWithShape="1">
                <a:gsLst>
                  <a:gs pos="0">
                    <a:srgbClr val="FFFFFF"/>
                  </a:gs>
                  <a:gs pos="100000">
                    <a:srgbClr val="67ABF5">
                      <a:alpha val="0"/>
                    </a:srgbClr>
                  </a:gs>
                </a:gsLst>
                <a:path path="shape">
                  <a:fillToRect l="50000" t="50000" r="50000" b="50000"/>
                </a:path>
              </a:gradFill>
              <a:ln w="9525">
                <a:no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51212" name="Group 24"/>
          <p:cNvGrpSpPr/>
          <p:nvPr/>
        </p:nvGrpSpPr>
        <p:grpSpPr>
          <a:xfrm>
            <a:off x="6454775" y="2586038"/>
            <a:ext cx="755650" cy="668337"/>
            <a:chOff x="2335" y="1139"/>
            <a:chExt cx="1089" cy="1089"/>
          </a:xfrm>
        </p:grpSpPr>
        <p:sp>
          <p:nvSpPr>
            <p:cNvPr id="38" name="Oval 25"/>
            <p:cNvSpPr>
              <a:spLocks noChangeArrowheads="1"/>
            </p:cNvSpPr>
            <p:nvPr/>
          </p:nvSpPr>
          <p:spPr bwMode="auto">
            <a:xfrm>
              <a:off x="2335" y="1139"/>
              <a:ext cx="1089" cy="1089"/>
            </a:xfrm>
            <a:prstGeom prst="ellipse">
              <a:avLst/>
            </a:prstGeom>
            <a:gradFill rotWithShape="1">
              <a:gsLst>
                <a:gs pos="0">
                  <a:srgbClr val="9E9E9E"/>
                </a:gs>
                <a:gs pos="100000">
                  <a:srgbClr val="5B5B5B"/>
                </a:gs>
              </a:gsLst>
              <a:lin ang="5400000" scaled="1"/>
            </a:gradFill>
            <a:ln w="9525" algn="ctr">
              <a:no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nvGrpSpPr>
            <p:cNvPr id="51252" name="Group 26"/>
            <p:cNvGrpSpPr/>
            <p:nvPr/>
          </p:nvGrpSpPr>
          <p:grpSpPr>
            <a:xfrm>
              <a:off x="2426" y="1169"/>
              <a:ext cx="908" cy="296"/>
              <a:chOff x="1431" y="1843"/>
              <a:chExt cx="907" cy="295"/>
            </a:xfrm>
          </p:grpSpPr>
          <p:sp>
            <p:nvSpPr>
              <p:cNvPr id="40" name="Freeform 27"/>
              <p:cNvSpPr/>
              <p:nvPr/>
            </p:nvSpPr>
            <p:spPr bwMode="auto">
              <a:xfrm>
                <a:off x="1432" y="1844"/>
                <a:ext cx="907" cy="294"/>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w="9525" cap="flat" cmpd="sng">
                <a:noFill/>
                <a:prstDash val="solid"/>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41" name="Oval 28"/>
              <p:cNvSpPr>
                <a:spLocks noChangeArrowheads="1"/>
              </p:cNvSpPr>
              <p:nvPr/>
            </p:nvSpPr>
            <p:spPr bwMode="auto">
              <a:xfrm>
                <a:off x="1772" y="1844"/>
                <a:ext cx="226" cy="204"/>
              </a:xfrm>
              <a:prstGeom prst="ellipse">
                <a:avLst/>
              </a:prstGeom>
              <a:gradFill rotWithShape="1">
                <a:gsLst>
                  <a:gs pos="0">
                    <a:srgbClr val="FFFFFF"/>
                  </a:gs>
                  <a:gs pos="100000">
                    <a:srgbClr val="67ABF5">
                      <a:alpha val="0"/>
                    </a:srgbClr>
                  </a:gs>
                </a:gsLst>
                <a:path path="shape">
                  <a:fillToRect l="50000" t="50000" r="50000" b="50000"/>
                </a:path>
              </a:gradFill>
              <a:ln w="9525">
                <a:no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51213" name="Group 29"/>
          <p:cNvGrpSpPr/>
          <p:nvPr/>
        </p:nvGrpSpPr>
        <p:grpSpPr>
          <a:xfrm>
            <a:off x="5878513" y="2776538"/>
            <a:ext cx="755650" cy="669925"/>
            <a:chOff x="2335" y="1139"/>
            <a:chExt cx="1089" cy="1089"/>
          </a:xfrm>
        </p:grpSpPr>
        <p:sp>
          <p:nvSpPr>
            <p:cNvPr id="43" name="Oval 30"/>
            <p:cNvSpPr>
              <a:spLocks noChangeArrowheads="1"/>
            </p:cNvSpPr>
            <p:nvPr/>
          </p:nvSpPr>
          <p:spPr bwMode="auto">
            <a:xfrm>
              <a:off x="2335" y="1139"/>
              <a:ext cx="1089" cy="1089"/>
            </a:xfrm>
            <a:prstGeom prst="ellipse">
              <a:avLst/>
            </a:prstGeom>
            <a:gradFill rotWithShape="1">
              <a:gsLst>
                <a:gs pos="0">
                  <a:srgbClr val="9E9E9E"/>
                </a:gs>
                <a:gs pos="100000">
                  <a:srgbClr val="5B5B5B"/>
                </a:gs>
              </a:gsLst>
              <a:lin ang="5400000" scaled="1"/>
            </a:gradFill>
            <a:ln w="9525" algn="ctr">
              <a:no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nvGrpSpPr>
            <p:cNvPr id="51248" name="Group 31"/>
            <p:cNvGrpSpPr/>
            <p:nvPr/>
          </p:nvGrpSpPr>
          <p:grpSpPr>
            <a:xfrm>
              <a:off x="2426" y="1169"/>
              <a:ext cx="908" cy="296"/>
              <a:chOff x="1431" y="1843"/>
              <a:chExt cx="907" cy="295"/>
            </a:xfrm>
          </p:grpSpPr>
          <p:sp>
            <p:nvSpPr>
              <p:cNvPr id="45" name="Freeform 32"/>
              <p:cNvSpPr/>
              <p:nvPr/>
            </p:nvSpPr>
            <p:spPr bwMode="auto">
              <a:xfrm>
                <a:off x="1432" y="1844"/>
                <a:ext cx="907" cy="293"/>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w="9525" cap="flat" cmpd="sng">
                <a:noFill/>
                <a:prstDash val="solid"/>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46" name="Oval 33"/>
              <p:cNvSpPr>
                <a:spLocks noChangeArrowheads="1"/>
              </p:cNvSpPr>
              <p:nvPr/>
            </p:nvSpPr>
            <p:spPr bwMode="auto">
              <a:xfrm>
                <a:off x="1772" y="1844"/>
                <a:ext cx="226" cy="203"/>
              </a:xfrm>
              <a:prstGeom prst="ellipse">
                <a:avLst/>
              </a:prstGeom>
              <a:gradFill rotWithShape="1">
                <a:gsLst>
                  <a:gs pos="0">
                    <a:srgbClr val="FFFFFF"/>
                  </a:gs>
                  <a:gs pos="100000">
                    <a:srgbClr val="67ABF5">
                      <a:alpha val="0"/>
                    </a:srgbClr>
                  </a:gs>
                </a:gsLst>
                <a:path path="shape">
                  <a:fillToRect l="50000" t="50000" r="50000" b="50000"/>
                </a:path>
              </a:gradFill>
              <a:ln w="9525">
                <a:no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51214" name="Group 34"/>
          <p:cNvGrpSpPr/>
          <p:nvPr/>
        </p:nvGrpSpPr>
        <p:grpSpPr>
          <a:xfrm>
            <a:off x="6310313" y="3032125"/>
            <a:ext cx="755650" cy="669925"/>
            <a:chOff x="2335" y="1139"/>
            <a:chExt cx="1089" cy="1089"/>
          </a:xfrm>
        </p:grpSpPr>
        <p:sp>
          <p:nvSpPr>
            <p:cNvPr id="48" name="Oval 35"/>
            <p:cNvSpPr>
              <a:spLocks noChangeArrowheads="1"/>
            </p:cNvSpPr>
            <p:nvPr/>
          </p:nvSpPr>
          <p:spPr bwMode="auto">
            <a:xfrm>
              <a:off x="2335" y="1139"/>
              <a:ext cx="1089" cy="1089"/>
            </a:xfrm>
            <a:prstGeom prst="ellipse">
              <a:avLst/>
            </a:prstGeom>
            <a:gradFill rotWithShape="1">
              <a:gsLst>
                <a:gs pos="0">
                  <a:srgbClr val="9E9E9E"/>
                </a:gs>
                <a:gs pos="100000">
                  <a:srgbClr val="5B5B5B"/>
                </a:gs>
              </a:gsLst>
              <a:lin ang="5400000" scaled="1"/>
            </a:gradFill>
            <a:ln w="9525" algn="ctr">
              <a:no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nvGrpSpPr>
            <p:cNvPr id="51244" name="Group 36"/>
            <p:cNvGrpSpPr/>
            <p:nvPr/>
          </p:nvGrpSpPr>
          <p:grpSpPr>
            <a:xfrm>
              <a:off x="2427" y="1169"/>
              <a:ext cx="908" cy="295"/>
              <a:chOff x="1432" y="1843"/>
              <a:chExt cx="907" cy="294"/>
            </a:xfrm>
          </p:grpSpPr>
          <p:sp>
            <p:nvSpPr>
              <p:cNvPr id="50" name="Freeform 37"/>
              <p:cNvSpPr/>
              <p:nvPr/>
            </p:nvSpPr>
            <p:spPr bwMode="auto">
              <a:xfrm>
                <a:off x="1432" y="1844"/>
                <a:ext cx="907" cy="293"/>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w="9525" cap="flat" cmpd="sng">
                <a:noFill/>
                <a:prstDash val="solid"/>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51" name="Oval 38"/>
              <p:cNvSpPr>
                <a:spLocks noChangeArrowheads="1"/>
              </p:cNvSpPr>
              <p:nvPr/>
            </p:nvSpPr>
            <p:spPr bwMode="auto">
              <a:xfrm>
                <a:off x="1770" y="1844"/>
                <a:ext cx="229" cy="203"/>
              </a:xfrm>
              <a:prstGeom prst="ellipse">
                <a:avLst/>
              </a:prstGeom>
              <a:gradFill rotWithShape="1">
                <a:gsLst>
                  <a:gs pos="0">
                    <a:srgbClr val="FFFFFF"/>
                  </a:gs>
                  <a:gs pos="100000">
                    <a:srgbClr val="67ABF5">
                      <a:alpha val="0"/>
                    </a:srgbClr>
                  </a:gs>
                </a:gsLst>
                <a:path path="shape">
                  <a:fillToRect l="50000" t="50000" r="50000" b="50000"/>
                </a:path>
              </a:gradFill>
              <a:ln w="9525">
                <a:no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51215" name="Group 39"/>
          <p:cNvGrpSpPr/>
          <p:nvPr/>
        </p:nvGrpSpPr>
        <p:grpSpPr>
          <a:xfrm>
            <a:off x="7354888" y="2809875"/>
            <a:ext cx="755650" cy="668338"/>
            <a:chOff x="2335" y="1139"/>
            <a:chExt cx="1089" cy="1089"/>
          </a:xfrm>
        </p:grpSpPr>
        <p:sp>
          <p:nvSpPr>
            <p:cNvPr id="53" name="Oval 40"/>
            <p:cNvSpPr>
              <a:spLocks noChangeArrowheads="1"/>
            </p:cNvSpPr>
            <p:nvPr/>
          </p:nvSpPr>
          <p:spPr bwMode="auto">
            <a:xfrm>
              <a:off x="2335" y="1139"/>
              <a:ext cx="1089" cy="1089"/>
            </a:xfrm>
            <a:prstGeom prst="ellipse">
              <a:avLst/>
            </a:prstGeom>
            <a:gradFill rotWithShape="1">
              <a:gsLst>
                <a:gs pos="0">
                  <a:srgbClr val="9E9E9E"/>
                </a:gs>
                <a:gs pos="100000">
                  <a:srgbClr val="5B5B5B"/>
                </a:gs>
              </a:gsLst>
              <a:lin ang="5400000" scaled="1"/>
            </a:gradFill>
            <a:ln w="9525" algn="ctr">
              <a:no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nvGrpSpPr>
            <p:cNvPr id="51240" name="Group 41"/>
            <p:cNvGrpSpPr/>
            <p:nvPr/>
          </p:nvGrpSpPr>
          <p:grpSpPr>
            <a:xfrm>
              <a:off x="2426" y="1169"/>
              <a:ext cx="908" cy="296"/>
              <a:chOff x="1431" y="1843"/>
              <a:chExt cx="907" cy="295"/>
            </a:xfrm>
          </p:grpSpPr>
          <p:sp>
            <p:nvSpPr>
              <p:cNvPr id="55" name="Freeform 42"/>
              <p:cNvSpPr/>
              <p:nvPr/>
            </p:nvSpPr>
            <p:spPr bwMode="auto">
              <a:xfrm>
                <a:off x="1432" y="1844"/>
                <a:ext cx="907" cy="294"/>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w="9525" cap="flat" cmpd="sng">
                <a:noFill/>
                <a:prstDash val="solid"/>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56" name="Oval 43"/>
              <p:cNvSpPr>
                <a:spLocks noChangeArrowheads="1"/>
              </p:cNvSpPr>
              <p:nvPr/>
            </p:nvSpPr>
            <p:spPr bwMode="auto">
              <a:xfrm>
                <a:off x="1772" y="1844"/>
                <a:ext cx="226" cy="204"/>
              </a:xfrm>
              <a:prstGeom prst="ellipse">
                <a:avLst/>
              </a:prstGeom>
              <a:gradFill rotWithShape="1">
                <a:gsLst>
                  <a:gs pos="0">
                    <a:srgbClr val="FFFFFF"/>
                  </a:gs>
                  <a:gs pos="100000">
                    <a:srgbClr val="67ABF5">
                      <a:alpha val="0"/>
                    </a:srgbClr>
                  </a:gs>
                </a:gsLst>
                <a:path path="shape">
                  <a:fillToRect l="50000" t="50000" r="50000" b="50000"/>
                </a:path>
              </a:gradFill>
              <a:ln w="9525">
                <a:no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51216" name="Group 48"/>
          <p:cNvGrpSpPr/>
          <p:nvPr/>
        </p:nvGrpSpPr>
        <p:grpSpPr>
          <a:xfrm>
            <a:off x="8212138" y="4443413"/>
            <a:ext cx="285750" cy="82550"/>
            <a:chOff x="1431" y="1843"/>
            <a:chExt cx="907" cy="295"/>
          </a:xfrm>
        </p:grpSpPr>
        <p:sp>
          <p:nvSpPr>
            <p:cNvPr id="58" name="Freeform 49"/>
            <p:cNvSpPr/>
            <p:nvPr/>
          </p:nvSpPr>
          <p:spPr bwMode="auto">
            <a:xfrm>
              <a:off x="1431" y="1843"/>
              <a:ext cx="907" cy="295"/>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w="9525" cap="flat" cmpd="sng">
              <a:noFill/>
              <a:prstDash val="solid"/>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59" name="Oval 50"/>
            <p:cNvSpPr>
              <a:spLocks noChangeArrowheads="1"/>
            </p:cNvSpPr>
            <p:nvPr/>
          </p:nvSpPr>
          <p:spPr bwMode="auto">
            <a:xfrm>
              <a:off x="1769" y="1843"/>
              <a:ext cx="232" cy="204"/>
            </a:xfrm>
            <a:prstGeom prst="ellipse">
              <a:avLst/>
            </a:prstGeom>
            <a:gradFill rotWithShape="1">
              <a:gsLst>
                <a:gs pos="0">
                  <a:srgbClr val="FFFFFF"/>
                </a:gs>
                <a:gs pos="100000">
                  <a:srgbClr val="67ABF5">
                    <a:alpha val="0"/>
                  </a:srgbClr>
                </a:gs>
              </a:gsLst>
              <a:path path="shape">
                <a:fillToRect l="50000" t="50000" r="50000" b="50000"/>
              </a:path>
            </a:gradFill>
            <a:ln w="9525">
              <a:no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sp>
        <p:nvSpPr>
          <p:cNvPr id="60" name="Text Box 51"/>
          <p:cNvSpPr txBox="1">
            <a:spLocks noChangeArrowheads="1"/>
          </p:cNvSpPr>
          <p:nvPr/>
        </p:nvSpPr>
        <p:spPr bwMode="auto">
          <a:xfrm>
            <a:off x="7059613" y="2425700"/>
            <a:ext cx="971550" cy="307975"/>
          </a:xfrm>
          <a:prstGeom prst="rect">
            <a:avLst/>
          </a:prstGeom>
          <a:noFill/>
          <a:ln w="31750" cap="rnd" algn="ctr">
            <a:noFill/>
            <a:prstDash val="sysDot"/>
            <a:miter lim="800000"/>
          </a:ln>
        </p:spPr>
        <p:txBody>
          <a:bodyPr>
            <a:spAutoFit/>
          </a:bodyPr>
          <a:lstStyle/>
          <a:p>
            <a:pPr marR="0" algn="ctr" defTabSz="914400" eaLnBrk="1" fontAlgn="auto" latinLnBrk="1" hangingPunct="1">
              <a:spcBef>
                <a:spcPts val="0"/>
              </a:spcBef>
              <a:spcAft>
                <a:spcPts val="0"/>
              </a:spcAft>
              <a:buClrTx/>
              <a:buSzTx/>
              <a:buFontTx/>
              <a:buNone/>
              <a:defRPr/>
            </a:pPr>
            <a:r>
              <a:rPr kumimoji="1" lang="zh-CN" altLang="en-US" sz="1400" kern="0" cap="none" spc="0" normalizeH="0" baseline="0" noProof="0" dirty="0">
                <a:solidFill>
                  <a:srgbClr val="FFFFFF"/>
                </a:solidFill>
                <a:latin typeface="微软雅黑" panose="020B0503020204020204" pitchFamily="34" charset="-122"/>
                <a:ea typeface="微软雅黑" panose="020B0503020204020204" pitchFamily="34" charset="-122"/>
                <a:cs typeface="+mn-cs"/>
              </a:rPr>
              <a:t>图像文件</a:t>
            </a:r>
            <a:endParaRPr kumimoji="1" lang="zh-CN" altLang="en-US" sz="1400" kern="0" cap="none" spc="0" normalizeH="0" baseline="0" noProof="0" dirty="0">
              <a:solidFill>
                <a:srgbClr val="FFFFFF"/>
              </a:solidFill>
              <a:latin typeface="微软雅黑" panose="020B0503020204020204" pitchFamily="34" charset="-122"/>
              <a:ea typeface="微软雅黑" panose="020B0503020204020204" pitchFamily="34" charset="-122"/>
              <a:cs typeface="+mn-cs"/>
            </a:endParaRPr>
          </a:p>
        </p:txBody>
      </p:sp>
      <p:sp>
        <p:nvSpPr>
          <p:cNvPr id="61" name="Oval 75"/>
          <p:cNvSpPr>
            <a:spLocks noChangeArrowheads="1"/>
          </p:cNvSpPr>
          <p:nvPr/>
        </p:nvSpPr>
        <p:spPr bwMode="auto">
          <a:xfrm>
            <a:off x="8081963" y="4570413"/>
            <a:ext cx="98425" cy="77788"/>
          </a:xfrm>
          <a:prstGeom prst="ellipse">
            <a:avLst/>
          </a:prstGeom>
          <a:gradFill rotWithShape="1">
            <a:gsLst>
              <a:gs pos="0">
                <a:srgbClr val="FFFFFF"/>
              </a:gs>
              <a:gs pos="100000">
                <a:srgbClr val="67ABF5">
                  <a:alpha val="0"/>
                </a:srgbClr>
              </a:gs>
            </a:gsLst>
            <a:path path="shape">
              <a:fillToRect l="50000" t="50000" r="50000" b="50000"/>
            </a:path>
          </a:gradFill>
          <a:ln w="9525">
            <a:no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62" name="Oval 82"/>
          <p:cNvSpPr>
            <a:spLocks noChangeArrowheads="1"/>
          </p:cNvSpPr>
          <p:nvPr/>
        </p:nvSpPr>
        <p:spPr bwMode="auto">
          <a:xfrm>
            <a:off x="5635625" y="4930775"/>
            <a:ext cx="136525" cy="109538"/>
          </a:xfrm>
          <a:prstGeom prst="ellipse">
            <a:avLst/>
          </a:prstGeom>
          <a:gradFill rotWithShape="1">
            <a:gsLst>
              <a:gs pos="0">
                <a:srgbClr val="FFFFFF"/>
              </a:gs>
              <a:gs pos="100000">
                <a:srgbClr val="67ABF5">
                  <a:alpha val="0"/>
                </a:srgbClr>
              </a:gs>
            </a:gsLst>
            <a:path path="shape">
              <a:fillToRect l="50000" t="50000" r="50000" b="50000"/>
            </a:path>
          </a:gradFill>
          <a:ln w="9525">
            <a:no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nvGrpSpPr>
          <p:cNvPr id="51220" name="Group 83"/>
          <p:cNvGrpSpPr/>
          <p:nvPr/>
        </p:nvGrpSpPr>
        <p:grpSpPr>
          <a:xfrm>
            <a:off x="6813550" y="2873375"/>
            <a:ext cx="755650" cy="669925"/>
            <a:chOff x="2335" y="1139"/>
            <a:chExt cx="1089" cy="1089"/>
          </a:xfrm>
        </p:grpSpPr>
        <p:sp>
          <p:nvSpPr>
            <p:cNvPr id="64" name="Oval 84"/>
            <p:cNvSpPr>
              <a:spLocks noChangeArrowheads="1"/>
            </p:cNvSpPr>
            <p:nvPr/>
          </p:nvSpPr>
          <p:spPr bwMode="auto">
            <a:xfrm>
              <a:off x="2335" y="1139"/>
              <a:ext cx="1089" cy="1089"/>
            </a:xfrm>
            <a:prstGeom prst="ellipse">
              <a:avLst/>
            </a:prstGeom>
            <a:gradFill rotWithShape="1">
              <a:gsLst>
                <a:gs pos="0">
                  <a:srgbClr val="9E9E9E"/>
                </a:gs>
                <a:gs pos="100000">
                  <a:srgbClr val="5B5B5B"/>
                </a:gs>
              </a:gsLst>
              <a:lin ang="5400000" scaled="1"/>
            </a:gradFill>
            <a:ln w="9525" algn="ctr">
              <a:no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nvGrpSpPr>
            <p:cNvPr id="51234" name="Group 85"/>
            <p:cNvGrpSpPr/>
            <p:nvPr/>
          </p:nvGrpSpPr>
          <p:grpSpPr>
            <a:xfrm>
              <a:off x="2426" y="1169"/>
              <a:ext cx="908" cy="296"/>
              <a:chOff x="1431" y="1843"/>
              <a:chExt cx="907" cy="295"/>
            </a:xfrm>
          </p:grpSpPr>
          <p:sp>
            <p:nvSpPr>
              <p:cNvPr id="66" name="Freeform 86"/>
              <p:cNvSpPr/>
              <p:nvPr/>
            </p:nvSpPr>
            <p:spPr bwMode="auto">
              <a:xfrm>
                <a:off x="1432" y="1844"/>
                <a:ext cx="907" cy="293"/>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w="9525" cap="flat" cmpd="sng">
                <a:noFill/>
                <a:prstDash val="solid"/>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67" name="Oval 87"/>
              <p:cNvSpPr>
                <a:spLocks noChangeArrowheads="1"/>
              </p:cNvSpPr>
              <p:nvPr/>
            </p:nvSpPr>
            <p:spPr bwMode="auto">
              <a:xfrm>
                <a:off x="1772" y="1844"/>
                <a:ext cx="226" cy="203"/>
              </a:xfrm>
              <a:prstGeom prst="ellipse">
                <a:avLst/>
              </a:prstGeom>
              <a:gradFill rotWithShape="1">
                <a:gsLst>
                  <a:gs pos="0">
                    <a:srgbClr val="FFFFFF"/>
                  </a:gs>
                  <a:gs pos="100000">
                    <a:srgbClr val="67ABF5">
                      <a:alpha val="0"/>
                    </a:srgbClr>
                  </a:gs>
                </a:gsLst>
                <a:path path="shape">
                  <a:fillToRect l="50000" t="50000" r="50000" b="50000"/>
                </a:path>
              </a:gradFill>
              <a:ln w="9525">
                <a:no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51221" name="Group 88"/>
          <p:cNvGrpSpPr/>
          <p:nvPr/>
        </p:nvGrpSpPr>
        <p:grpSpPr>
          <a:xfrm>
            <a:off x="5805488" y="2979738"/>
            <a:ext cx="2368550" cy="2357437"/>
            <a:chOff x="1088" y="1759"/>
            <a:chExt cx="1492" cy="1679"/>
          </a:xfrm>
        </p:grpSpPr>
        <p:sp>
          <p:nvSpPr>
            <p:cNvPr id="69" name="Freeform 89"/>
            <p:cNvSpPr/>
            <p:nvPr/>
          </p:nvSpPr>
          <p:spPr bwMode="auto">
            <a:xfrm>
              <a:off x="1088" y="1759"/>
              <a:ext cx="1492" cy="373"/>
            </a:xfrm>
            <a:custGeom>
              <a:avLst/>
              <a:gdLst>
                <a:gd name="T0" fmla="*/ 710 w 1492"/>
                <a:gd name="T1" fmla="*/ 350 h 373"/>
                <a:gd name="T2" fmla="*/ 605 w 1492"/>
                <a:gd name="T3" fmla="*/ 343 h 373"/>
                <a:gd name="T4" fmla="*/ 505 w 1492"/>
                <a:gd name="T5" fmla="*/ 329 h 373"/>
                <a:gd name="T6" fmla="*/ 413 w 1492"/>
                <a:gd name="T7" fmla="*/ 308 h 373"/>
                <a:gd name="T8" fmla="*/ 328 w 1492"/>
                <a:gd name="T9" fmla="*/ 281 h 373"/>
                <a:gd name="T10" fmla="*/ 251 w 1492"/>
                <a:gd name="T11" fmla="*/ 248 h 373"/>
                <a:gd name="T12" fmla="*/ 185 w 1492"/>
                <a:gd name="T13" fmla="*/ 210 h 373"/>
                <a:gd name="T14" fmla="*/ 131 w 1492"/>
                <a:gd name="T15" fmla="*/ 167 h 373"/>
                <a:gd name="T16" fmla="*/ 89 w 1492"/>
                <a:gd name="T17" fmla="*/ 121 h 373"/>
                <a:gd name="T18" fmla="*/ 61 w 1492"/>
                <a:gd name="T19" fmla="*/ 71 h 373"/>
                <a:gd name="T20" fmla="*/ 48 w 1492"/>
                <a:gd name="T21" fmla="*/ 18 h 373"/>
                <a:gd name="T22" fmla="*/ 0 w 1492"/>
                <a:gd name="T23" fmla="*/ 0 h 373"/>
                <a:gd name="T24" fmla="*/ 9 w 1492"/>
                <a:gd name="T25" fmla="*/ 57 h 373"/>
                <a:gd name="T26" fmla="*/ 34 w 1492"/>
                <a:gd name="T27" fmla="*/ 112 h 373"/>
                <a:gd name="T28" fmla="*/ 74 w 1492"/>
                <a:gd name="T29" fmla="*/ 162 h 373"/>
                <a:gd name="T30" fmla="*/ 127 w 1492"/>
                <a:gd name="T31" fmla="*/ 209 h 373"/>
                <a:gd name="T32" fmla="*/ 194 w 1492"/>
                <a:gd name="T33" fmla="*/ 251 h 373"/>
                <a:gd name="T34" fmla="*/ 272 w 1492"/>
                <a:gd name="T35" fmla="*/ 288 h 373"/>
                <a:gd name="T36" fmla="*/ 359 w 1492"/>
                <a:gd name="T37" fmla="*/ 319 h 373"/>
                <a:gd name="T38" fmla="*/ 456 w 1492"/>
                <a:gd name="T39" fmla="*/ 343 h 373"/>
                <a:gd name="T40" fmla="*/ 560 w 1492"/>
                <a:gd name="T41" fmla="*/ 362 h 373"/>
                <a:gd name="T42" fmla="*/ 670 w 1492"/>
                <a:gd name="T43" fmla="*/ 372 h 373"/>
                <a:gd name="T44" fmla="*/ 746 w 1492"/>
                <a:gd name="T45" fmla="*/ 373 h 373"/>
                <a:gd name="T46" fmla="*/ 860 w 1492"/>
                <a:gd name="T47" fmla="*/ 369 h 373"/>
                <a:gd name="T48" fmla="*/ 967 w 1492"/>
                <a:gd name="T49" fmla="*/ 356 h 373"/>
                <a:gd name="T50" fmla="*/ 1070 w 1492"/>
                <a:gd name="T51" fmla="*/ 337 h 373"/>
                <a:gd name="T52" fmla="*/ 1163 w 1492"/>
                <a:gd name="T53" fmla="*/ 310 h 373"/>
                <a:gd name="T54" fmla="*/ 1247 w 1492"/>
                <a:gd name="T55" fmla="*/ 276 h 373"/>
                <a:gd name="T56" fmla="*/ 1321 w 1492"/>
                <a:gd name="T57" fmla="*/ 237 h 373"/>
                <a:gd name="T58" fmla="*/ 1385 w 1492"/>
                <a:gd name="T59" fmla="*/ 193 h 373"/>
                <a:gd name="T60" fmla="*/ 1434 w 1492"/>
                <a:gd name="T61" fmla="*/ 145 h 373"/>
                <a:gd name="T62" fmla="*/ 1469 w 1492"/>
                <a:gd name="T63" fmla="*/ 93 h 373"/>
                <a:gd name="T64" fmla="*/ 1488 w 1492"/>
                <a:gd name="T65" fmla="*/ 38 h 373"/>
                <a:gd name="T66" fmla="*/ 1445 w 1492"/>
                <a:gd name="T67" fmla="*/ 0 h 373"/>
                <a:gd name="T68" fmla="*/ 1441 w 1492"/>
                <a:gd name="T69" fmla="*/ 36 h 373"/>
                <a:gd name="T70" fmla="*/ 1423 w 1492"/>
                <a:gd name="T71" fmla="*/ 88 h 373"/>
                <a:gd name="T72" fmla="*/ 1391 w 1492"/>
                <a:gd name="T73" fmla="*/ 136 h 373"/>
                <a:gd name="T74" fmla="*/ 1344 w 1492"/>
                <a:gd name="T75" fmla="*/ 181 h 373"/>
                <a:gd name="T76" fmla="*/ 1286 w 1492"/>
                <a:gd name="T77" fmla="*/ 223 h 373"/>
                <a:gd name="T78" fmla="*/ 1216 w 1492"/>
                <a:gd name="T79" fmla="*/ 259 h 373"/>
                <a:gd name="T80" fmla="*/ 1137 w 1492"/>
                <a:gd name="T81" fmla="*/ 290 h 373"/>
                <a:gd name="T82" fmla="*/ 1049 w 1492"/>
                <a:gd name="T83" fmla="*/ 316 h 373"/>
                <a:gd name="T84" fmla="*/ 955 w 1492"/>
                <a:gd name="T85" fmla="*/ 334 h 373"/>
                <a:gd name="T86" fmla="*/ 852 w 1492"/>
                <a:gd name="T87" fmla="*/ 346 h 373"/>
                <a:gd name="T88" fmla="*/ 746 w 1492"/>
                <a:gd name="T89" fmla="*/ 350 h 3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92"/>
                <a:gd name="T136" fmla="*/ 0 h 373"/>
                <a:gd name="T137" fmla="*/ 1492 w 1492"/>
                <a:gd name="T138" fmla="*/ 373 h 37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92" h="373">
                  <a:moveTo>
                    <a:pt x="746" y="350"/>
                  </a:moveTo>
                  <a:lnTo>
                    <a:pt x="746" y="350"/>
                  </a:lnTo>
                  <a:lnTo>
                    <a:pt x="710" y="350"/>
                  </a:lnTo>
                  <a:lnTo>
                    <a:pt x="675" y="349"/>
                  </a:lnTo>
                  <a:lnTo>
                    <a:pt x="640" y="346"/>
                  </a:lnTo>
                  <a:lnTo>
                    <a:pt x="605" y="343"/>
                  </a:lnTo>
                  <a:lnTo>
                    <a:pt x="571" y="340"/>
                  </a:lnTo>
                  <a:lnTo>
                    <a:pt x="537" y="334"/>
                  </a:lnTo>
                  <a:lnTo>
                    <a:pt x="505" y="329"/>
                  </a:lnTo>
                  <a:lnTo>
                    <a:pt x="474" y="323"/>
                  </a:lnTo>
                  <a:lnTo>
                    <a:pt x="443" y="316"/>
                  </a:lnTo>
                  <a:lnTo>
                    <a:pt x="413" y="308"/>
                  </a:lnTo>
                  <a:lnTo>
                    <a:pt x="383" y="299"/>
                  </a:lnTo>
                  <a:lnTo>
                    <a:pt x="355" y="290"/>
                  </a:lnTo>
                  <a:lnTo>
                    <a:pt x="328" y="281"/>
                  </a:lnTo>
                  <a:lnTo>
                    <a:pt x="302" y="271"/>
                  </a:lnTo>
                  <a:lnTo>
                    <a:pt x="276" y="259"/>
                  </a:lnTo>
                  <a:lnTo>
                    <a:pt x="251" y="248"/>
                  </a:lnTo>
                  <a:lnTo>
                    <a:pt x="228" y="236"/>
                  </a:lnTo>
                  <a:lnTo>
                    <a:pt x="206" y="223"/>
                  </a:lnTo>
                  <a:lnTo>
                    <a:pt x="185" y="210"/>
                  </a:lnTo>
                  <a:lnTo>
                    <a:pt x="166" y="196"/>
                  </a:lnTo>
                  <a:lnTo>
                    <a:pt x="148" y="181"/>
                  </a:lnTo>
                  <a:lnTo>
                    <a:pt x="131" y="167"/>
                  </a:lnTo>
                  <a:lnTo>
                    <a:pt x="115" y="152"/>
                  </a:lnTo>
                  <a:lnTo>
                    <a:pt x="101" y="136"/>
                  </a:lnTo>
                  <a:lnTo>
                    <a:pt x="89" y="121"/>
                  </a:lnTo>
                  <a:lnTo>
                    <a:pt x="78" y="104"/>
                  </a:lnTo>
                  <a:lnTo>
                    <a:pt x="69" y="88"/>
                  </a:lnTo>
                  <a:lnTo>
                    <a:pt x="61" y="71"/>
                  </a:lnTo>
                  <a:lnTo>
                    <a:pt x="54" y="53"/>
                  </a:lnTo>
                  <a:lnTo>
                    <a:pt x="51" y="36"/>
                  </a:lnTo>
                  <a:lnTo>
                    <a:pt x="48" y="18"/>
                  </a:lnTo>
                  <a:lnTo>
                    <a:pt x="47" y="0"/>
                  </a:lnTo>
                  <a:lnTo>
                    <a:pt x="0" y="0"/>
                  </a:lnTo>
                  <a:lnTo>
                    <a:pt x="1" y="20"/>
                  </a:lnTo>
                  <a:lnTo>
                    <a:pt x="4" y="38"/>
                  </a:lnTo>
                  <a:lnTo>
                    <a:pt x="9" y="57"/>
                  </a:lnTo>
                  <a:lnTo>
                    <a:pt x="16" y="75"/>
                  </a:lnTo>
                  <a:lnTo>
                    <a:pt x="23" y="93"/>
                  </a:lnTo>
                  <a:lnTo>
                    <a:pt x="34" y="112"/>
                  </a:lnTo>
                  <a:lnTo>
                    <a:pt x="45" y="128"/>
                  </a:lnTo>
                  <a:lnTo>
                    <a:pt x="58" y="145"/>
                  </a:lnTo>
                  <a:lnTo>
                    <a:pt x="74" y="162"/>
                  </a:lnTo>
                  <a:lnTo>
                    <a:pt x="91" y="178"/>
                  </a:lnTo>
                  <a:lnTo>
                    <a:pt x="107" y="193"/>
                  </a:lnTo>
                  <a:lnTo>
                    <a:pt x="127" y="209"/>
                  </a:lnTo>
                  <a:lnTo>
                    <a:pt x="148" y="223"/>
                  </a:lnTo>
                  <a:lnTo>
                    <a:pt x="171" y="237"/>
                  </a:lnTo>
                  <a:lnTo>
                    <a:pt x="194" y="251"/>
                  </a:lnTo>
                  <a:lnTo>
                    <a:pt x="219" y="264"/>
                  </a:lnTo>
                  <a:lnTo>
                    <a:pt x="245" y="276"/>
                  </a:lnTo>
                  <a:lnTo>
                    <a:pt x="272" y="288"/>
                  </a:lnTo>
                  <a:lnTo>
                    <a:pt x="299" y="299"/>
                  </a:lnTo>
                  <a:lnTo>
                    <a:pt x="329" y="310"/>
                  </a:lnTo>
                  <a:lnTo>
                    <a:pt x="359" y="319"/>
                  </a:lnTo>
                  <a:lnTo>
                    <a:pt x="390" y="328"/>
                  </a:lnTo>
                  <a:lnTo>
                    <a:pt x="422" y="337"/>
                  </a:lnTo>
                  <a:lnTo>
                    <a:pt x="456" y="343"/>
                  </a:lnTo>
                  <a:lnTo>
                    <a:pt x="490" y="351"/>
                  </a:lnTo>
                  <a:lnTo>
                    <a:pt x="525" y="356"/>
                  </a:lnTo>
                  <a:lnTo>
                    <a:pt x="560" y="362"/>
                  </a:lnTo>
                  <a:lnTo>
                    <a:pt x="596" y="365"/>
                  </a:lnTo>
                  <a:lnTo>
                    <a:pt x="632" y="369"/>
                  </a:lnTo>
                  <a:lnTo>
                    <a:pt x="670" y="372"/>
                  </a:lnTo>
                  <a:lnTo>
                    <a:pt x="707" y="373"/>
                  </a:lnTo>
                  <a:lnTo>
                    <a:pt x="746" y="373"/>
                  </a:lnTo>
                  <a:lnTo>
                    <a:pt x="785" y="373"/>
                  </a:lnTo>
                  <a:lnTo>
                    <a:pt x="822" y="372"/>
                  </a:lnTo>
                  <a:lnTo>
                    <a:pt x="860" y="369"/>
                  </a:lnTo>
                  <a:lnTo>
                    <a:pt x="896" y="365"/>
                  </a:lnTo>
                  <a:lnTo>
                    <a:pt x="933" y="362"/>
                  </a:lnTo>
                  <a:lnTo>
                    <a:pt x="967" y="356"/>
                  </a:lnTo>
                  <a:lnTo>
                    <a:pt x="1002" y="351"/>
                  </a:lnTo>
                  <a:lnTo>
                    <a:pt x="1036" y="343"/>
                  </a:lnTo>
                  <a:lnTo>
                    <a:pt x="1070" y="337"/>
                  </a:lnTo>
                  <a:lnTo>
                    <a:pt x="1102" y="328"/>
                  </a:lnTo>
                  <a:lnTo>
                    <a:pt x="1133" y="319"/>
                  </a:lnTo>
                  <a:lnTo>
                    <a:pt x="1163" y="310"/>
                  </a:lnTo>
                  <a:lnTo>
                    <a:pt x="1193" y="299"/>
                  </a:lnTo>
                  <a:lnTo>
                    <a:pt x="1220" y="288"/>
                  </a:lnTo>
                  <a:lnTo>
                    <a:pt x="1247" y="276"/>
                  </a:lnTo>
                  <a:lnTo>
                    <a:pt x="1273" y="264"/>
                  </a:lnTo>
                  <a:lnTo>
                    <a:pt x="1298" y="251"/>
                  </a:lnTo>
                  <a:lnTo>
                    <a:pt x="1321" y="237"/>
                  </a:lnTo>
                  <a:lnTo>
                    <a:pt x="1344" y="223"/>
                  </a:lnTo>
                  <a:lnTo>
                    <a:pt x="1365" y="209"/>
                  </a:lnTo>
                  <a:lnTo>
                    <a:pt x="1385" y="193"/>
                  </a:lnTo>
                  <a:lnTo>
                    <a:pt x="1401" y="178"/>
                  </a:lnTo>
                  <a:lnTo>
                    <a:pt x="1418" y="162"/>
                  </a:lnTo>
                  <a:lnTo>
                    <a:pt x="1434" y="145"/>
                  </a:lnTo>
                  <a:lnTo>
                    <a:pt x="1447" y="128"/>
                  </a:lnTo>
                  <a:lnTo>
                    <a:pt x="1458" y="112"/>
                  </a:lnTo>
                  <a:lnTo>
                    <a:pt x="1469" y="93"/>
                  </a:lnTo>
                  <a:lnTo>
                    <a:pt x="1476" y="75"/>
                  </a:lnTo>
                  <a:lnTo>
                    <a:pt x="1483" y="57"/>
                  </a:lnTo>
                  <a:lnTo>
                    <a:pt x="1488" y="38"/>
                  </a:lnTo>
                  <a:lnTo>
                    <a:pt x="1491" y="20"/>
                  </a:lnTo>
                  <a:lnTo>
                    <a:pt x="1492" y="0"/>
                  </a:lnTo>
                  <a:lnTo>
                    <a:pt x="1445" y="0"/>
                  </a:lnTo>
                  <a:lnTo>
                    <a:pt x="1444" y="18"/>
                  </a:lnTo>
                  <a:lnTo>
                    <a:pt x="1441" y="36"/>
                  </a:lnTo>
                  <a:lnTo>
                    <a:pt x="1438" y="53"/>
                  </a:lnTo>
                  <a:lnTo>
                    <a:pt x="1431" y="71"/>
                  </a:lnTo>
                  <a:lnTo>
                    <a:pt x="1423" y="88"/>
                  </a:lnTo>
                  <a:lnTo>
                    <a:pt x="1414" y="104"/>
                  </a:lnTo>
                  <a:lnTo>
                    <a:pt x="1403" y="121"/>
                  </a:lnTo>
                  <a:lnTo>
                    <a:pt x="1391" y="136"/>
                  </a:lnTo>
                  <a:lnTo>
                    <a:pt x="1377" y="152"/>
                  </a:lnTo>
                  <a:lnTo>
                    <a:pt x="1361" y="167"/>
                  </a:lnTo>
                  <a:lnTo>
                    <a:pt x="1344" y="181"/>
                  </a:lnTo>
                  <a:lnTo>
                    <a:pt x="1326" y="196"/>
                  </a:lnTo>
                  <a:lnTo>
                    <a:pt x="1307" y="210"/>
                  </a:lnTo>
                  <a:lnTo>
                    <a:pt x="1286" y="223"/>
                  </a:lnTo>
                  <a:lnTo>
                    <a:pt x="1264" y="236"/>
                  </a:lnTo>
                  <a:lnTo>
                    <a:pt x="1241" y="248"/>
                  </a:lnTo>
                  <a:lnTo>
                    <a:pt x="1216" y="259"/>
                  </a:lnTo>
                  <a:lnTo>
                    <a:pt x="1190" y="271"/>
                  </a:lnTo>
                  <a:lnTo>
                    <a:pt x="1164" y="281"/>
                  </a:lnTo>
                  <a:lnTo>
                    <a:pt x="1137" y="290"/>
                  </a:lnTo>
                  <a:lnTo>
                    <a:pt x="1109" y="299"/>
                  </a:lnTo>
                  <a:lnTo>
                    <a:pt x="1079" y="308"/>
                  </a:lnTo>
                  <a:lnTo>
                    <a:pt x="1049" y="316"/>
                  </a:lnTo>
                  <a:lnTo>
                    <a:pt x="1018" y="323"/>
                  </a:lnTo>
                  <a:lnTo>
                    <a:pt x="987" y="329"/>
                  </a:lnTo>
                  <a:lnTo>
                    <a:pt x="955" y="334"/>
                  </a:lnTo>
                  <a:lnTo>
                    <a:pt x="921" y="340"/>
                  </a:lnTo>
                  <a:lnTo>
                    <a:pt x="887" y="343"/>
                  </a:lnTo>
                  <a:lnTo>
                    <a:pt x="852" y="346"/>
                  </a:lnTo>
                  <a:lnTo>
                    <a:pt x="817" y="349"/>
                  </a:lnTo>
                  <a:lnTo>
                    <a:pt x="782" y="350"/>
                  </a:lnTo>
                  <a:lnTo>
                    <a:pt x="746" y="350"/>
                  </a:lnTo>
                  <a:close/>
                </a:path>
              </a:pathLst>
            </a:custGeom>
            <a:solidFill>
              <a:srgbClr val="EAEAEA"/>
            </a:solidFill>
            <a:ln w="1270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70" name="Freeform 90"/>
            <p:cNvSpPr/>
            <p:nvPr/>
          </p:nvSpPr>
          <p:spPr bwMode="auto">
            <a:xfrm>
              <a:off x="1093" y="1806"/>
              <a:ext cx="1482" cy="1632"/>
            </a:xfrm>
            <a:custGeom>
              <a:avLst/>
              <a:gdLst>
                <a:gd name="T0" fmla="*/ 1481 w 1482"/>
                <a:gd name="T1" fmla="*/ 0 h 1632"/>
                <a:gd name="T2" fmla="*/ 1469 w 1482"/>
                <a:gd name="T3" fmla="*/ 35 h 1632"/>
                <a:gd name="T4" fmla="*/ 1452 w 1482"/>
                <a:gd name="T5" fmla="*/ 67 h 1632"/>
                <a:gd name="T6" fmla="*/ 1429 w 1482"/>
                <a:gd name="T7" fmla="*/ 98 h 1632"/>
                <a:gd name="T8" fmla="*/ 1399 w 1482"/>
                <a:gd name="T9" fmla="*/ 129 h 1632"/>
                <a:gd name="T10" fmla="*/ 1365 w 1482"/>
                <a:gd name="T11" fmla="*/ 158 h 1632"/>
                <a:gd name="T12" fmla="*/ 1326 w 1482"/>
                <a:gd name="T13" fmla="*/ 184 h 1632"/>
                <a:gd name="T14" fmla="*/ 1284 w 1482"/>
                <a:gd name="T15" fmla="*/ 210 h 1632"/>
                <a:gd name="T16" fmla="*/ 1236 w 1482"/>
                <a:gd name="T17" fmla="*/ 232 h 1632"/>
                <a:gd name="T18" fmla="*/ 1185 w 1482"/>
                <a:gd name="T19" fmla="*/ 252 h 1632"/>
                <a:gd name="T20" fmla="*/ 1130 w 1482"/>
                <a:gd name="T21" fmla="*/ 272 h 1632"/>
                <a:gd name="T22" fmla="*/ 1071 w 1482"/>
                <a:gd name="T23" fmla="*/ 287 h 1632"/>
                <a:gd name="T24" fmla="*/ 1010 w 1482"/>
                <a:gd name="T25" fmla="*/ 302 h 1632"/>
                <a:gd name="T26" fmla="*/ 947 w 1482"/>
                <a:gd name="T27" fmla="*/ 312 h 1632"/>
                <a:gd name="T28" fmla="*/ 880 w 1482"/>
                <a:gd name="T29" fmla="*/ 320 h 1632"/>
                <a:gd name="T30" fmla="*/ 811 w 1482"/>
                <a:gd name="T31" fmla="*/ 325 h 1632"/>
                <a:gd name="T32" fmla="*/ 741 w 1482"/>
                <a:gd name="T33" fmla="*/ 326 h 1632"/>
                <a:gd name="T34" fmla="*/ 706 w 1482"/>
                <a:gd name="T35" fmla="*/ 326 h 1632"/>
                <a:gd name="T36" fmla="*/ 636 w 1482"/>
                <a:gd name="T37" fmla="*/ 322 h 1632"/>
                <a:gd name="T38" fmla="*/ 569 w 1482"/>
                <a:gd name="T39" fmla="*/ 316 h 1632"/>
                <a:gd name="T40" fmla="*/ 503 w 1482"/>
                <a:gd name="T41" fmla="*/ 307 h 1632"/>
                <a:gd name="T42" fmla="*/ 441 w 1482"/>
                <a:gd name="T43" fmla="*/ 295 h 1632"/>
                <a:gd name="T44" fmla="*/ 381 w 1482"/>
                <a:gd name="T45" fmla="*/ 280 h 1632"/>
                <a:gd name="T46" fmla="*/ 324 w 1482"/>
                <a:gd name="T47" fmla="*/ 263 h 1632"/>
                <a:gd name="T48" fmla="*/ 271 w 1482"/>
                <a:gd name="T49" fmla="*/ 243 h 1632"/>
                <a:gd name="T50" fmla="*/ 222 w 1482"/>
                <a:gd name="T51" fmla="*/ 221 h 1632"/>
                <a:gd name="T52" fmla="*/ 176 w 1482"/>
                <a:gd name="T53" fmla="*/ 197 h 1632"/>
                <a:gd name="T54" fmla="*/ 135 w 1482"/>
                <a:gd name="T55" fmla="*/ 171 h 1632"/>
                <a:gd name="T56" fmla="*/ 99 w 1482"/>
                <a:gd name="T57" fmla="*/ 144 h 1632"/>
                <a:gd name="T58" fmla="*/ 68 w 1482"/>
                <a:gd name="T59" fmla="*/ 114 h 1632"/>
                <a:gd name="T60" fmla="*/ 42 w 1482"/>
                <a:gd name="T61" fmla="*/ 83 h 1632"/>
                <a:gd name="T62" fmla="*/ 21 w 1482"/>
                <a:gd name="T63" fmla="*/ 50 h 1632"/>
                <a:gd name="T64" fmla="*/ 5 w 1482"/>
                <a:gd name="T65" fmla="*/ 18 h 1632"/>
                <a:gd name="T66" fmla="*/ 1 w 1482"/>
                <a:gd name="T67" fmla="*/ 0 h 1632"/>
                <a:gd name="T68" fmla="*/ 0 w 1482"/>
                <a:gd name="T69" fmla="*/ 0 h 1632"/>
                <a:gd name="T70" fmla="*/ 371 w 1482"/>
                <a:gd name="T71" fmla="*/ 1469 h 1632"/>
                <a:gd name="T72" fmla="*/ 377 w 1482"/>
                <a:gd name="T73" fmla="*/ 1486 h 1632"/>
                <a:gd name="T74" fmla="*/ 398 w 1482"/>
                <a:gd name="T75" fmla="*/ 1518 h 1632"/>
                <a:gd name="T76" fmla="*/ 429 w 1482"/>
                <a:gd name="T77" fmla="*/ 1548 h 1632"/>
                <a:gd name="T78" fmla="*/ 469 w 1482"/>
                <a:gd name="T79" fmla="*/ 1574 h 1632"/>
                <a:gd name="T80" fmla="*/ 520 w 1482"/>
                <a:gd name="T81" fmla="*/ 1596 h 1632"/>
                <a:gd name="T82" fmla="*/ 575 w 1482"/>
                <a:gd name="T83" fmla="*/ 1613 h 1632"/>
                <a:gd name="T84" fmla="*/ 639 w 1482"/>
                <a:gd name="T85" fmla="*/ 1624 h 1632"/>
                <a:gd name="T86" fmla="*/ 706 w 1482"/>
                <a:gd name="T87" fmla="*/ 1631 h 1632"/>
                <a:gd name="T88" fmla="*/ 741 w 1482"/>
                <a:gd name="T89" fmla="*/ 1632 h 1632"/>
                <a:gd name="T90" fmla="*/ 811 w 1482"/>
                <a:gd name="T91" fmla="*/ 1628 h 1632"/>
                <a:gd name="T92" fmla="*/ 876 w 1482"/>
                <a:gd name="T93" fmla="*/ 1619 h 1632"/>
                <a:gd name="T94" fmla="*/ 935 w 1482"/>
                <a:gd name="T95" fmla="*/ 1605 h 1632"/>
                <a:gd name="T96" fmla="*/ 988 w 1482"/>
                <a:gd name="T97" fmla="*/ 1585 h 1632"/>
                <a:gd name="T98" fmla="*/ 1034 w 1482"/>
                <a:gd name="T99" fmla="*/ 1561 h 1632"/>
                <a:gd name="T100" fmla="*/ 1070 w 1482"/>
                <a:gd name="T101" fmla="*/ 1534 h 1632"/>
                <a:gd name="T102" fmla="*/ 1096 w 1482"/>
                <a:gd name="T103" fmla="*/ 1502 h 1632"/>
                <a:gd name="T104" fmla="*/ 1111 w 1482"/>
                <a:gd name="T105" fmla="*/ 1469 h 1632"/>
                <a:gd name="T106" fmla="*/ 1482 w 1482"/>
                <a:gd name="T107" fmla="*/ 0 h 1632"/>
                <a:gd name="T108" fmla="*/ 1481 w 1482"/>
                <a:gd name="T109" fmla="*/ 0 h 1632"/>
                <a:gd name="T110" fmla="*/ 1481 w 1482"/>
                <a:gd name="T111" fmla="*/ 0 h 16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82"/>
                <a:gd name="T169" fmla="*/ 0 h 1632"/>
                <a:gd name="T170" fmla="*/ 1482 w 1482"/>
                <a:gd name="T171" fmla="*/ 1632 h 163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82" h="1632">
                  <a:moveTo>
                    <a:pt x="1481" y="0"/>
                  </a:moveTo>
                  <a:lnTo>
                    <a:pt x="1481" y="0"/>
                  </a:lnTo>
                  <a:lnTo>
                    <a:pt x="1477" y="18"/>
                  </a:lnTo>
                  <a:lnTo>
                    <a:pt x="1469" y="35"/>
                  </a:lnTo>
                  <a:lnTo>
                    <a:pt x="1461" y="50"/>
                  </a:lnTo>
                  <a:lnTo>
                    <a:pt x="1452" y="67"/>
                  </a:lnTo>
                  <a:lnTo>
                    <a:pt x="1440" y="83"/>
                  </a:lnTo>
                  <a:lnTo>
                    <a:pt x="1429" y="98"/>
                  </a:lnTo>
                  <a:lnTo>
                    <a:pt x="1414" y="114"/>
                  </a:lnTo>
                  <a:lnTo>
                    <a:pt x="1399" y="129"/>
                  </a:lnTo>
                  <a:lnTo>
                    <a:pt x="1383" y="144"/>
                  </a:lnTo>
                  <a:lnTo>
                    <a:pt x="1365" y="158"/>
                  </a:lnTo>
                  <a:lnTo>
                    <a:pt x="1347" y="171"/>
                  </a:lnTo>
                  <a:lnTo>
                    <a:pt x="1326" y="184"/>
                  </a:lnTo>
                  <a:lnTo>
                    <a:pt x="1306" y="197"/>
                  </a:lnTo>
                  <a:lnTo>
                    <a:pt x="1284" y="210"/>
                  </a:lnTo>
                  <a:lnTo>
                    <a:pt x="1260" y="221"/>
                  </a:lnTo>
                  <a:lnTo>
                    <a:pt x="1236" y="232"/>
                  </a:lnTo>
                  <a:lnTo>
                    <a:pt x="1211" y="243"/>
                  </a:lnTo>
                  <a:lnTo>
                    <a:pt x="1185" y="252"/>
                  </a:lnTo>
                  <a:lnTo>
                    <a:pt x="1158" y="263"/>
                  </a:lnTo>
                  <a:lnTo>
                    <a:pt x="1130" y="272"/>
                  </a:lnTo>
                  <a:lnTo>
                    <a:pt x="1101" y="280"/>
                  </a:lnTo>
                  <a:lnTo>
                    <a:pt x="1071" y="287"/>
                  </a:lnTo>
                  <a:lnTo>
                    <a:pt x="1041" y="295"/>
                  </a:lnTo>
                  <a:lnTo>
                    <a:pt x="1010" y="302"/>
                  </a:lnTo>
                  <a:lnTo>
                    <a:pt x="979" y="307"/>
                  </a:lnTo>
                  <a:lnTo>
                    <a:pt x="947" y="312"/>
                  </a:lnTo>
                  <a:lnTo>
                    <a:pt x="913" y="316"/>
                  </a:lnTo>
                  <a:lnTo>
                    <a:pt x="880" y="320"/>
                  </a:lnTo>
                  <a:lnTo>
                    <a:pt x="846" y="322"/>
                  </a:lnTo>
                  <a:lnTo>
                    <a:pt x="811" y="325"/>
                  </a:lnTo>
                  <a:lnTo>
                    <a:pt x="776" y="326"/>
                  </a:lnTo>
                  <a:lnTo>
                    <a:pt x="741" y="326"/>
                  </a:lnTo>
                  <a:lnTo>
                    <a:pt x="706" y="326"/>
                  </a:lnTo>
                  <a:lnTo>
                    <a:pt x="671" y="325"/>
                  </a:lnTo>
                  <a:lnTo>
                    <a:pt x="636" y="322"/>
                  </a:lnTo>
                  <a:lnTo>
                    <a:pt x="602" y="320"/>
                  </a:lnTo>
                  <a:lnTo>
                    <a:pt x="569" y="316"/>
                  </a:lnTo>
                  <a:lnTo>
                    <a:pt x="535" y="312"/>
                  </a:lnTo>
                  <a:lnTo>
                    <a:pt x="503" y="307"/>
                  </a:lnTo>
                  <a:lnTo>
                    <a:pt x="472" y="302"/>
                  </a:lnTo>
                  <a:lnTo>
                    <a:pt x="441" y="295"/>
                  </a:lnTo>
                  <a:lnTo>
                    <a:pt x="411" y="287"/>
                  </a:lnTo>
                  <a:lnTo>
                    <a:pt x="381" y="280"/>
                  </a:lnTo>
                  <a:lnTo>
                    <a:pt x="352" y="272"/>
                  </a:lnTo>
                  <a:lnTo>
                    <a:pt x="324" y="263"/>
                  </a:lnTo>
                  <a:lnTo>
                    <a:pt x="297" y="252"/>
                  </a:lnTo>
                  <a:lnTo>
                    <a:pt x="271" y="243"/>
                  </a:lnTo>
                  <a:lnTo>
                    <a:pt x="246" y="232"/>
                  </a:lnTo>
                  <a:lnTo>
                    <a:pt x="222" y="221"/>
                  </a:lnTo>
                  <a:lnTo>
                    <a:pt x="198" y="210"/>
                  </a:lnTo>
                  <a:lnTo>
                    <a:pt x="176" y="197"/>
                  </a:lnTo>
                  <a:lnTo>
                    <a:pt x="156" y="184"/>
                  </a:lnTo>
                  <a:lnTo>
                    <a:pt x="135" y="171"/>
                  </a:lnTo>
                  <a:lnTo>
                    <a:pt x="117" y="158"/>
                  </a:lnTo>
                  <a:lnTo>
                    <a:pt x="99" y="144"/>
                  </a:lnTo>
                  <a:lnTo>
                    <a:pt x="83" y="129"/>
                  </a:lnTo>
                  <a:lnTo>
                    <a:pt x="68" y="114"/>
                  </a:lnTo>
                  <a:lnTo>
                    <a:pt x="53" y="98"/>
                  </a:lnTo>
                  <a:lnTo>
                    <a:pt x="42" y="83"/>
                  </a:lnTo>
                  <a:lnTo>
                    <a:pt x="30" y="67"/>
                  </a:lnTo>
                  <a:lnTo>
                    <a:pt x="21" y="50"/>
                  </a:lnTo>
                  <a:lnTo>
                    <a:pt x="13" y="35"/>
                  </a:lnTo>
                  <a:lnTo>
                    <a:pt x="5" y="18"/>
                  </a:lnTo>
                  <a:lnTo>
                    <a:pt x="1" y="0"/>
                  </a:lnTo>
                  <a:lnTo>
                    <a:pt x="0" y="0"/>
                  </a:lnTo>
                  <a:lnTo>
                    <a:pt x="371" y="1469"/>
                  </a:lnTo>
                  <a:lnTo>
                    <a:pt x="377" y="1486"/>
                  </a:lnTo>
                  <a:lnTo>
                    <a:pt x="386" y="1502"/>
                  </a:lnTo>
                  <a:lnTo>
                    <a:pt x="398" y="1518"/>
                  </a:lnTo>
                  <a:lnTo>
                    <a:pt x="412" y="1534"/>
                  </a:lnTo>
                  <a:lnTo>
                    <a:pt x="429" y="1548"/>
                  </a:lnTo>
                  <a:lnTo>
                    <a:pt x="448" y="1561"/>
                  </a:lnTo>
                  <a:lnTo>
                    <a:pt x="469" y="1574"/>
                  </a:lnTo>
                  <a:lnTo>
                    <a:pt x="494" y="1585"/>
                  </a:lnTo>
                  <a:lnTo>
                    <a:pt x="520" y="1596"/>
                  </a:lnTo>
                  <a:lnTo>
                    <a:pt x="547" y="1605"/>
                  </a:lnTo>
                  <a:lnTo>
                    <a:pt x="575" y="1613"/>
                  </a:lnTo>
                  <a:lnTo>
                    <a:pt x="606" y="1619"/>
                  </a:lnTo>
                  <a:lnTo>
                    <a:pt x="639" y="1624"/>
                  </a:lnTo>
                  <a:lnTo>
                    <a:pt x="671" y="1628"/>
                  </a:lnTo>
                  <a:lnTo>
                    <a:pt x="706" y="1631"/>
                  </a:lnTo>
                  <a:lnTo>
                    <a:pt x="741" y="1632"/>
                  </a:lnTo>
                  <a:lnTo>
                    <a:pt x="776" y="1631"/>
                  </a:lnTo>
                  <a:lnTo>
                    <a:pt x="811" y="1628"/>
                  </a:lnTo>
                  <a:lnTo>
                    <a:pt x="843" y="1624"/>
                  </a:lnTo>
                  <a:lnTo>
                    <a:pt x="876" y="1619"/>
                  </a:lnTo>
                  <a:lnTo>
                    <a:pt x="907" y="1613"/>
                  </a:lnTo>
                  <a:lnTo>
                    <a:pt x="935" y="1605"/>
                  </a:lnTo>
                  <a:lnTo>
                    <a:pt x="962" y="1596"/>
                  </a:lnTo>
                  <a:lnTo>
                    <a:pt x="988" y="1585"/>
                  </a:lnTo>
                  <a:lnTo>
                    <a:pt x="1013" y="1574"/>
                  </a:lnTo>
                  <a:lnTo>
                    <a:pt x="1034" y="1561"/>
                  </a:lnTo>
                  <a:lnTo>
                    <a:pt x="1053" y="1548"/>
                  </a:lnTo>
                  <a:lnTo>
                    <a:pt x="1070" y="1534"/>
                  </a:lnTo>
                  <a:lnTo>
                    <a:pt x="1084" y="1518"/>
                  </a:lnTo>
                  <a:lnTo>
                    <a:pt x="1096" y="1502"/>
                  </a:lnTo>
                  <a:lnTo>
                    <a:pt x="1105" y="1486"/>
                  </a:lnTo>
                  <a:lnTo>
                    <a:pt x="1111" y="1469"/>
                  </a:lnTo>
                  <a:lnTo>
                    <a:pt x="1482" y="0"/>
                  </a:lnTo>
                  <a:lnTo>
                    <a:pt x="1481" y="0"/>
                  </a:lnTo>
                  <a:close/>
                </a:path>
              </a:pathLst>
            </a:custGeom>
            <a:gradFill rotWithShape="1">
              <a:gsLst>
                <a:gs pos="0">
                  <a:srgbClr val="969696"/>
                </a:gs>
                <a:gs pos="50000">
                  <a:srgbClr val="FFFFFF"/>
                </a:gs>
                <a:gs pos="100000">
                  <a:srgbClr val="969696"/>
                </a:gs>
              </a:gsLst>
              <a:lin ang="0" scaled="1"/>
            </a:grad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sp>
        <p:nvSpPr>
          <p:cNvPr id="71" name="AutoShape 92"/>
          <p:cNvSpPr>
            <a:spLocks noChangeArrowheads="1"/>
          </p:cNvSpPr>
          <p:nvPr/>
        </p:nvSpPr>
        <p:spPr bwMode="auto">
          <a:xfrm rot="19800000">
            <a:off x="6119813" y="1946275"/>
            <a:ext cx="938213" cy="954088"/>
          </a:xfrm>
          <a:custGeom>
            <a:avLst/>
            <a:gdLst>
              <a:gd name="T0" fmla="*/ 23085227 w 21600"/>
              <a:gd name="T1" fmla="*/ 239789 h 21600"/>
              <a:gd name="T2" fmla="*/ 10438912 w 21600"/>
              <a:gd name="T3" fmla="*/ 11227100 h 21600"/>
              <a:gd name="T4" fmla="*/ 21787194 w 21600"/>
              <a:gd name="T5" fmla="*/ 13040410 h 21600"/>
              <a:gd name="T6" fmla="*/ 41280199 w 21600"/>
              <a:gd name="T7" fmla="*/ 7712878 h 21600"/>
              <a:gd name="T8" fmla="*/ 38791678 w 21600"/>
              <a:gd name="T9" fmla="*/ 26088316 h 21600"/>
              <a:gd name="T10" fmla="*/ 24911483 w 21600"/>
              <a:gd name="T11" fmla="*/ 22793892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0" y="7584"/>
                </a:moveTo>
                <a:cubicBezTo>
                  <a:pt x="14367" y="6072"/>
                  <a:pt x="12642" y="5171"/>
                  <a:pt x="10800" y="5171"/>
                </a:cubicBezTo>
                <a:cubicBezTo>
                  <a:pt x="9480" y="5170"/>
                  <a:pt x="8203" y="5634"/>
                  <a:pt x="7191" y="6479"/>
                </a:cubicBezTo>
                <a:lnTo>
                  <a:pt x="3876" y="2511"/>
                </a:lnTo>
                <a:cubicBezTo>
                  <a:pt x="5818" y="888"/>
                  <a:pt x="8269" y="-1"/>
                  <a:pt x="10800" y="0"/>
                </a:cubicBezTo>
                <a:cubicBezTo>
                  <a:pt x="14334" y="0"/>
                  <a:pt x="17645" y="1729"/>
                  <a:pt x="19664" y="4630"/>
                </a:cubicBezTo>
                <a:lnTo>
                  <a:pt x="21880" y="3088"/>
                </a:lnTo>
                <a:lnTo>
                  <a:pt x="20561" y="10445"/>
                </a:lnTo>
                <a:lnTo>
                  <a:pt x="13204" y="9126"/>
                </a:lnTo>
                <a:lnTo>
                  <a:pt x="15420" y="7584"/>
                </a:lnTo>
                <a:close/>
              </a:path>
            </a:pathLst>
          </a:custGeom>
          <a:solidFill>
            <a:schemeClr val="bg2">
              <a:lumMod val="50000"/>
            </a:schemeClr>
          </a:solidFill>
          <a:ln w="9525" algn="ctr">
            <a:noFill/>
            <a:miter lim="800000"/>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51223" name="TextBox 93"/>
          <p:cNvSpPr txBox="1"/>
          <p:nvPr/>
        </p:nvSpPr>
        <p:spPr>
          <a:xfrm>
            <a:off x="6745288" y="3836988"/>
            <a:ext cx="393700" cy="1200150"/>
          </a:xfrm>
          <a:prstGeom prst="rect">
            <a:avLst/>
          </a:prstGeom>
          <a:noFill/>
          <a:ln w="9525">
            <a:noFill/>
          </a:ln>
        </p:spPr>
        <p:txBody>
          <a:bodyPr>
            <a:spAutoFit/>
          </a:bodyPr>
          <a:p>
            <a:r>
              <a:rPr lang="zh-CN" altLang="en-US" sz="2400" b="1" dirty="0">
                <a:latin typeface="微软雅黑" panose="020B0503020204020204" pitchFamily="34" charset="-122"/>
                <a:ea typeface="微软雅黑" panose="020B0503020204020204" pitchFamily="34" charset="-122"/>
              </a:rPr>
              <a:t>文</a:t>
            </a:r>
            <a:endParaRPr lang="en-US" altLang="zh-CN" sz="2400" b="1" dirty="0">
              <a:latin typeface="微软雅黑" panose="020B0503020204020204" pitchFamily="34" charset="-122"/>
              <a:ea typeface="微软雅黑" panose="020B0503020204020204" pitchFamily="34" charset="-122"/>
            </a:endParaRPr>
          </a:p>
          <a:p>
            <a:r>
              <a:rPr lang="zh-CN" altLang="en-US" sz="2400" b="1" dirty="0">
                <a:latin typeface="微软雅黑" panose="020B0503020204020204" pitchFamily="34" charset="-122"/>
                <a:ea typeface="微软雅黑" panose="020B0503020204020204" pitchFamily="34" charset="-122"/>
              </a:rPr>
              <a:t>件</a:t>
            </a:r>
            <a:endParaRPr lang="en-US" altLang="zh-CN" sz="2400" b="1" dirty="0">
              <a:latin typeface="微软雅黑" panose="020B0503020204020204" pitchFamily="34" charset="-122"/>
              <a:ea typeface="微软雅黑" panose="020B0503020204020204" pitchFamily="34" charset="-122"/>
            </a:endParaRPr>
          </a:p>
          <a:p>
            <a:r>
              <a:rPr lang="zh-CN" altLang="en-US" sz="2400" b="1" dirty="0">
                <a:latin typeface="微软雅黑" panose="020B0503020204020204" pitchFamily="34" charset="-122"/>
                <a:ea typeface="微软雅黑" panose="020B0503020204020204" pitchFamily="34" charset="-122"/>
              </a:rPr>
              <a:t>夹</a:t>
            </a:r>
            <a:endParaRPr lang="zh-CN" altLang="en-US" sz="2400" b="1" dirty="0">
              <a:latin typeface="微软雅黑" panose="020B0503020204020204" pitchFamily="34" charset="-122"/>
              <a:ea typeface="微软雅黑" panose="020B0503020204020204" pitchFamily="34" charset="-122"/>
            </a:endParaRPr>
          </a:p>
        </p:txBody>
      </p:sp>
      <p:sp>
        <p:nvSpPr>
          <p:cNvPr id="73" name="下箭头 72"/>
          <p:cNvSpPr/>
          <p:nvPr/>
        </p:nvSpPr>
        <p:spPr>
          <a:xfrm>
            <a:off x="2279650" y="3076575"/>
            <a:ext cx="439738" cy="301625"/>
          </a:xfrm>
          <a:prstGeom prst="downArrow">
            <a:avLst>
              <a:gd name="adj1" fmla="val 50000"/>
              <a:gd name="adj2" fmla="val 50000"/>
            </a:avLst>
          </a:prstGeom>
          <a:solidFill>
            <a:srgbClr val="00B0F0"/>
          </a:solidFill>
          <a:ln w="28575">
            <a:noFill/>
          </a:ln>
        </p:spPr>
        <p:txBody>
          <a:bodyPr/>
          <a:p>
            <a:pPr eaLnBrk="1" hangingPunct="1"/>
            <a:endParaRPr lang="zh-CN" altLang="en-US" dirty="0">
              <a:latin typeface="Arial" panose="020B0604020202020204" pitchFamily="34" charset="0"/>
            </a:endParaRPr>
          </a:p>
        </p:txBody>
      </p:sp>
      <p:grpSp>
        <p:nvGrpSpPr>
          <p:cNvPr id="51225" name="组合 2"/>
          <p:cNvGrpSpPr/>
          <p:nvPr/>
        </p:nvGrpSpPr>
        <p:grpSpPr>
          <a:xfrm>
            <a:off x="0" y="969963"/>
            <a:ext cx="9144000" cy="1028700"/>
            <a:chOff x="0" y="969484"/>
            <a:chExt cx="9144000" cy="1029179"/>
          </a:xfrm>
        </p:grpSpPr>
        <p:sp>
          <p:nvSpPr>
            <p:cNvPr id="75" name="矩形 74"/>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51229"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77" name="矩形 76"/>
            <p:cNvSpPr/>
            <p:nvPr/>
          </p:nvSpPr>
          <p:spPr>
            <a:xfrm>
              <a:off x="1755775" y="1142602"/>
              <a:ext cx="4175125"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2.5.3 </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相对路径和绝对路径</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000000"/>
                                          </p:val>
                                        </p:tav>
                                        <p:tav tm="100000">
                                          <p:val>
                                            <p:strVal val="#ppt_w"/>
                                          </p:val>
                                        </p:tav>
                                      </p:tavLst>
                                    </p:anim>
                                    <p:anim calcmode="lin" valueType="num">
                                      <p:cBhvr>
                                        <p:cTn id="16" dur="500" fill="hold"/>
                                        <p:tgtEl>
                                          <p:spTgt spid="12"/>
                                        </p:tgtEl>
                                        <p:attrNameLst>
                                          <p:attrName>ppt_h</p:attrName>
                                        </p:attrNameLst>
                                      </p:cBhvr>
                                      <p:tavLst>
                                        <p:tav tm="0">
                                          <p:val>
                                            <p:fltVal val="0.000000"/>
                                          </p:val>
                                        </p:tav>
                                        <p:tav tm="100000">
                                          <p:val>
                                            <p:strVal val="#ppt_h"/>
                                          </p:val>
                                        </p:tav>
                                      </p:tavLst>
                                    </p:anim>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Rectangle 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52227"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2.5  </a:t>
            </a:r>
            <a:r>
              <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图像标签</a:t>
            </a:r>
            <a:endPar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2228" name="Rectangle 10"/>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52229" name="Rectangle 1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grpSp>
        <p:nvGrpSpPr>
          <p:cNvPr id="52230" name="组合 2"/>
          <p:cNvGrpSpPr/>
          <p:nvPr/>
        </p:nvGrpSpPr>
        <p:grpSpPr>
          <a:xfrm>
            <a:off x="0" y="969963"/>
            <a:ext cx="9144000" cy="1028700"/>
            <a:chOff x="0" y="969484"/>
            <a:chExt cx="9144000" cy="1029179"/>
          </a:xfrm>
        </p:grpSpPr>
        <p:sp>
          <p:nvSpPr>
            <p:cNvPr id="12" name="矩形 11"/>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52245"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14" name="矩形 13"/>
            <p:cNvSpPr/>
            <p:nvPr/>
          </p:nvSpPr>
          <p:spPr>
            <a:xfrm>
              <a:off x="1755775" y="1142602"/>
              <a:ext cx="4175125"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2.5.3 </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相对路径和绝对路径</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grpSp>
        <p:nvGrpSpPr>
          <p:cNvPr id="15" name="组合 14"/>
          <p:cNvGrpSpPr/>
          <p:nvPr/>
        </p:nvGrpSpPr>
        <p:grpSpPr>
          <a:xfrm>
            <a:off x="1762125" y="2151063"/>
            <a:ext cx="5824538" cy="2008187"/>
            <a:chOff x="1762344" y="2150682"/>
            <a:chExt cx="5393531" cy="2008175"/>
          </a:xfrm>
        </p:grpSpPr>
        <p:grpSp>
          <p:nvGrpSpPr>
            <p:cNvPr id="52237" name="组合 18"/>
            <p:cNvGrpSpPr/>
            <p:nvPr/>
          </p:nvGrpSpPr>
          <p:grpSpPr>
            <a:xfrm>
              <a:off x="1762344" y="2150682"/>
              <a:ext cx="5393531" cy="1851779"/>
              <a:chOff x="1762344" y="2150682"/>
              <a:chExt cx="5393531" cy="1851779"/>
            </a:xfrm>
          </p:grpSpPr>
          <p:sp>
            <p:nvSpPr>
              <p:cNvPr id="18" name="任意多边形 17"/>
              <p:cNvSpPr/>
              <p:nvPr/>
            </p:nvSpPr>
            <p:spPr>
              <a:xfrm>
                <a:off x="1978438" y="2384043"/>
                <a:ext cx="5177437" cy="1617653"/>
              </a:xfrm>
              <a:custGeom>
                <a:avLst/>
                <a:gdLst>
                  <a:gd name="connsiteX0" fmla="*/ 0 w 5177790"/>
                  <a:gd name="connsiteY0" fmla="*/ 0 h 1618059"/>
                  <a:gd name="connsiteX1" fmla="*/ 5177790 w 5177790"/>
                  <a:gd name="connsiteY1" fmla="*/ 0 h 1618059"/>
                  <a:gd name="connsiteX2" fmla="*/ 5177790 w 5177790"/>
                  <a:gd name="connsiteY2" fmla="*/ 1618059 h 1618059"/>
                  <a:gd name="connsiteX3" fmla="*/ 0 w 5177790"/>
                  <a:gd name="connsiteY3" fmla="*/ 1618059 h 1618059"/>
                  <a:gd name="connsiteX4" fmla="*/ 0 w 5177790"/>
                  <a:gd name="connsiteY4" fmla="*/ 0 h 1618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790" h="1618059">
                    <a:moveTo>
                      <a:pt x="0" y="0"/>
                    </a:moveTo>
                    <a:lnTo>
                      <a:pt x="5177790" y="0"/>
                    </a:lnTo>
                    <a:lnTo>
                      <a:pt x="5177790" y="1618059"/>
                    </a:lnTo>
                    <a:lnTo>
                      <a:pt x="0" y="1618059"/>
                    </a:lnTo>
                    <a:lnTo>
                      <a:pt x="0" y="0"/>
                    </a:lnTo>
                    <a:close/>
                  </a:path>
                </a:pathLst>
              </a:custGeom>
            </p:spPr>
            <p:style>
              <a:lnRef idx="1">
                <a:schemeClr val="accent4">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lIns="1095966" tIns="247650" rIns="247650" bIns="247650" spcCol="1270" anchor="ctr"/>
              <a:lstStyle/>
              <a:p>
                <a:pPr marL="0" marR="0" lvl="0" indent="0" algn="l" defTabSz="2889250" rtl="0" eaLnBrk="0" fontAlgn="base" latinLnBrk="0" hangingPunct="0">
                  <a:lnSpc>
                    <a:spcPct val="90000"/>
                  </a:lnSpc>
                  <a:spcBef>
                    <a:spcPct val="0"/>
                  </a:spcBef>
                  <a:spcAft>
                    <a:spcPct val="35000"/>
                  </a:spcAft>
                  <a:buClrTx/>
                  <a:buSzTx/>
                  <a:buFontTx/>
                  <a:buNone/>
                  <a:defRPr/>
                </a:pPr>
                <a:endParaRPr kumimoji="0" lang="zh-CN" altLang="en-US" sz="6500" b="0" i="0" u="none" strike="noStrike" kern="1200" cap="none" spc="0" normalizeH="0" baseline="0" noProof="0">
                  <a:ln>
                    <a:noFill/>
                  </a:ln>
                  <a:solidFill>
                    <a:schemeClr val="dk1">
                      <a:hueOff val="0"/>
                      <a:satOff val="0"/>
                      <a:lumOff val="0"/>
                      <a:alphaOff val="0"/>
                    </a:schemeClr>
                  </a:solidFill>
                  <a:effectLst/>
                  <a:uLnTx/>
                  <a:uFillTx/>
                  <a:latin typeface="+mn-lt"/>
                  <a:ea typeface="+mn-ea"/>
                  <a:cs typeface="+mn-cs"/>
                </a:endParaRPr>
              </a:p>
            </p:txBody>
          </p:sp>
          <p:sp>
            <p:nvSpPr>
              <p:cNvPr id="19" name="矩形 18"/>
              <p:cNvSpPr/>
              <p:nvPr/>
            </p:nvSpPr>
            <p:spPr>
              <a:xfrm>
                <a:off x="1762344" y="2150682"/>
                <a:ext cx="1133392" cy="1698615"/>
              </a:xfrm>
              <a:prstGeom prst="rect">
                <a:avLst/>
              </a:prstGeom>
            </p:spPr>
            <p:style>
              <a:lnRef idx="3">
                <a:schemeClr val="lt1">
                  <a:hueOff val="0"/>
                  <a:satOff val="0"/>
                  <a:lumOff val="0"/>
                  <a:alphaOff val="0"/>
                </a:schemeClr>
              </a:lnRef>
              <a:fillRef idx="1">
                <a:schemeClr val="accent4">
                  <a:tint val="50000"/>
                  <a:hueOff val="0"/>
                  <a:satOff val="0"/>
                  <a:lumOff val="0"/>
                  <a:alphaOff val="0"/>
                </a:schemeClr>
              </a:fillRef>
              <a:effectRef idx="1">
                <a:schemeClr val="accent4">
                  <a:tint val="50000"/>
                  <a:hueOff val="0"/>
                  <a:satOff val="0"/>
                  <a:lumOff val="0"/>
                  <a:alphaOff val="0"/>
                </a:schemeClr>
              </a:effectRef>
              <a:fontRef idx="minor">
                <a:schemeClr val="lt1">
                  <a:hueOff val="0"/>
                  <a:satOff val="0"/>
                  <a:lumOff val="0"/>
                  <a:alphaOff val="0"/>
                </a:schemeClr>
              </a:fontRef>
            </p:style>
          </p:sp>
          <p:sp>
            <p:nvSpPr>
              <p:cNvPr id="52241" name="TextBox 16"/>
              <p:cNvSpPr txBox="1"/>
              <p:nvPr/>
            </p:nvSpPr>
            <p:spPr>
              <a:xfrm>
                <a:off x="1831975" y="2523109"/>
                <a:ext cx="982935" cy="954107"/>
              </a:xfrm>
              <a:prstGeom prst="rect">
                <a:avLst/>
              </a:prstGeom>
              <a:noFill/>
              <a:ln w="9525">
                <a:noFill/>
              </a:ln>
            </p:spPr>
            <p:txBody>
              <a:bodyPr>
                <a:spAutoFit/>
              </a:bodyPr>
              <a:p>
                <a:r>
                  <a:rPr lang="zh-CN" altLang="en-US" sz="2800" dirty="0">
                    <a:latin typeface="微软雅黑" panose="020B0503020204020204" pitchFamily="34" charset="-122"/>
                    <a:ea typeface="微软雅黑" panose="020B0503020204020204" pitchFamily="34" charset="-122"/>
                  </a:rPr>
                  <a:t>绝对</a:t>
                </a:r>
                <a:endParaRPr lang="en-US" altLang="zh-CN" sz="2800" dirty="0">
                  <a:latin typeface="微软雅黑" panose="020B0503020204020204" pitchFamily="34" charset="-122"/>
                  <a:ea typeface="微软雅黑" panose="020B0503020204020204" pitchFamily="34" charset="-122"/>
                </a:endParaRPr>
              </a:p>
              <a:p>
                <a:r>
                  <a:rPr lang="zh-CN" altLang="en-US" sz="2800" dirty="0">
                    <a:latin typeface="微软雅黑" panose="020B0503020204020204" pitchFamily="34" charset="-122"/>
                    <a:ea typeface="微软雅黑" panose="020B0503020204020204" pitchFamily="34" charset="-122"/>
                  </a:rPr>
                  <a:t>路径</a:t>
                </a:r>
                <a:endParaRPr lang="zh-CN" altLang="en-US" sz="2800" dirty="0">
                  <a:latin typeface="微软雅黑" panose="020B0503020204020204" pitchFamily="34" charset="-122"/>
                  <a:ea typeface="微软雅黑" panose="020B0503020204020204" pitchFamily="34" charset="-122"/>
                </a:endParaRPr>
              </a:p>
            </p:txBody>
          </p:sp>
        </p:grpSp>
        <p:sp>
          <p:nvSpPr>
            <p:cNvPr id="52238" name="TextBox 19"/>
            <p:cNvSpPr txBox="1"/>
            <p:nvPr/>
          </p:nvSpPr>
          <p:spPr>
            <a:xfrm>
              <a:off x="3172178" y="2404531"/>
              <a:ext cx="3785062" cy="1754326"/>
            </a:xfrm>
            <a:prstGeom prst="rect">
              <a:avLst/>
            </a:prstGeom>
            <a:noFill/>
            <a:ln w="9525">
              <a:noFill/>
            </a:ln>
          </p:spPr>
          <p:txBody>
            <a:bodyPr>
              <a:spAutoFit/>
            </a:bodyPr>
            <a:p>
              <a:pPr eaLnBrk="1" latinLnBrk="1"/>
              <a:r>
                <a:rPr lang="zh-CN" altLang="zh-CN" dirty="0">
                  <a:solidFill>
                    <a:srgbClr val="FF0000"/>
                  </a:solidFill>
                  <a:latin typeface="Arial" panose="020B0604020202020204" pitchFamily="34" charset="0"/>
                </a:rPr>
                <a:t>绝对路径</a:t>
              </a:r>
              <a:r>
                <a:rPr lang="zh-CN" altLang="zh-CN" dirty="0">
                  <a:latin typeface="Arial" panose="020B0604020202020204" pitchFamily="34" charset="0"/>
                </a:rPr>
                <a:t>一般是指带有</a:t>
              </a:r>
              <a:r>
                <a:rPr lang="zh-CN" altLang="zh-CN" dirty="0">
                  <a:solidFill>
                    <a:srgbClr val="FF0000"/>
                  </a:solidFill>
                  <a:latin typeface="Arial" panose="020B0604020202020204" pitchFamily="34" charset="0"/>
                </a:rPr>
                <a:t>盘符</a:t>
              </a:r>
              <a:r>
                <a:rPr lang="zh-CN" altLang="zh-CN" dirty="0">
                  <a:latin typeface="Arial" panose="020B0604020202020204" pitchFamily="34" charset="0"/>
                </a:rPr>
                <a:t>的路径，例如“</a:t>
              </a:r>
              <a:r>
                <a:rPr lang="en-US" altLang="zh-CN" dirty="0">
                  <a:latin typeface="Arial" panose="020B0604020202020204" pitchFamily="34" charset="0"/>
                </a:rPr>
                <a:t>D:\HTML+CSS</a:t>
              </a:r>
              <a:r>
                <a:rPr lang="zh-CN" altLang="zh-CN" dirty="0">
                  <a:latin typeface="Arial" panose="020B0604020202020204" pitchFamily="34" charset="0"/>
                </a:rPr>
                <a:t>网页制作</a:t>
              </a:r>
              <a:r>
                <a:rPr lang="en-US" altLang="zh-CN" dirty="0">
                  <a:latin typeface="Arial" panose="020B0604020202020204" pitchFamily="34" charset="0"/>
                </a:rPr>
                <a:t>\chapter02\img\logo.gif</a:t>
              </a:r>
              <a:r>
                <a:rPr lang="zh-CN" altLang="zh-CN" dirty="0">
                  <a:latin typeface="Arial" panose="020B0604020202020204" pitchFamily="34" charset="0"/>
                </a:rPr>
                <a:t>”，或完整的网络地址，例如“</a:t>
              </a:r>
              <a:r>
                <a:rPr lang="en-US" altLang="zh-CN" u="sng" dirty="0">
                  <a:latin typeface="Arial" panose="020B0604020202020204" pitchFamily="34" charset="0"/>
                  <a:hlinkClick r:id="rId2" tooltip="http://www.itcast.cn/images/logo.gif"/>
                </a:rPr>
                <a:t>http://www.itcast.cn/images/logo.gif</a:t>
              </a:r>
              <a:r>
                <a:rPr lang="zh-CN" altLang="zh-CN" dirty="0">
                  <a:latin typeface="Arial" panose="020B0604020202020204" pitchFamily="34" charset="0"/>
                </a:rPr>
                <a:t>”。</a:t>
              </a:r>
              <a:endParaRPr lang="zh-CN" altLang="zh-CN" dirty="0">
                <a:latin typeface="Arial" panose="020B0604020202020204" pitchFamily="34" charset="0"/>
              </a:endParaRPr>
            </a:p>
            <a:p>
              <a:pPr eaLnBrk="1" latinLnBrk="1"/>
              <a:endParaRPr lang="zh-CN" altLang="en-US" dirty="0">
                <a:latin typeface="Arial" panose="020B0604020202020204" pitchFamily="34" charset="0"/>
              </a:endParaRPr>
            </a:p>
          </p:txBody>
        </p:sp>
      </p:grpSp>
      <p:grpSp>
        <p:nvGrpSpPr>
          <p:cNvPr id="21" name="组合 20"/>
          <p:cNvGrpSpPr/>
          <p:nvPr/>
        </p:nvGrpSpPr>
        <p:grpSpPr>
          <a:xfrm>
            <a:off x="1762125" y="4187825"/>
            <a:ext cx="5824538" cy="1851025"/>
            <a:chOff x="1762344" y="4187639"/>
            <a:chExt cx="5823151" cy="1851779"/>
          </a:xfrm>
        </p:grpSpPr>
        <p:sp>
          <p:nvSpPr>
            <p:cNvPr id="22" name="任意多边形 21"/>
            <p:cNvSpPr/>
            <p:nvPr/>
          </p:nvSpPr>
          <p:spPr>
            <a:xfrm>
              <a:off x="1978193" y="4421097"/>
              <a:ext cx="5607302" cy="1618321"/>
            </a:xfrm>
            <a:custGeom>
              <a:avLst/>
              <a:gdLst>
                <a:gd name="connsiteX0" fmla="*/ 0 w 5177790"/>
                <a:gd name="connsiteY0" fmla="*/ 0 h 1618059"/>
                <a:gd name="connsiteX1" fmla="*/ 5177790 w 5177790"/>
                <a:gd name="connsiteY1" fmla="*/ 0 h 1618059"/>
                <a:gd name="connsiteX2" fmla="*/ 5177790 w 5177790"/>
                <a:gd name="connsiteY2" fmla="*/ 1618059 h 1618059"/>
                <a:gd name="connsiteX3" fmla="*/ 0 w 5177790"/>
                <a:gd name="connsiteY3" fmla="*/ 1618059 h 1618059"/>
                <a:gd name="connsiteX4" fmla="*/ 0 w 5177790"/>
                <a:gd name="connsiteY4" fmla="*/ 0 h 1618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790" h="1618059">
                  <a:moveTo>
                    <a:pt x="0" y="0"/>
                  </a:moveTo>
                  <a:lnTo>
                    <a:pt x="5177790" y="0"/>
                  </a:lnTo>
                  <a:lnTo>
                    <a:pt x="5177790" y="1618059"/>
                  </a:lnTo>
                  <a:lnTo>
                    <a:pt x="0" y="1618059"/>
                  </a:lnTo>
                  <a:lnTo>
                    <a:pt x="0" y="0"/>
                  </a:lnTo>
                  <a:close/>
                </a:path>
              </a:pathLst>
            </a:custGeom>
          </p:spPr>
          <p:style>
            <a:lnRef idx="1">
              <a:schemeClr val="accent4">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lIns="1095966" tIns="247650" rIns="247650" bIns="247650" spcCol="1270" anchor="ctr"/>
            <a:lstStyle/>
            <a:p>
              <a:pPr marL="0" marR="0" lvl="0" indent="0" algn="l" defTabSz="2889250" rtl="0" eaLnBrk="0" fontAlgn="base" latinLnBrk="0" hangingPunct="0">
                <a:lnSpc>
                  <a:spcPct val="90000"/>
                </a:lnSpc>
                <a:spcBef>
                  <a:spcPct val="0"/>
                </a:spcBef>
                <a:spcAft>
                  <a:spcPct val="35000"/>
                </a:spcAft>
                <a:buClrTx/>
                <a:buSzTx/>
                <a:buFontTx/>
                <a:buNone/>
                <a:defRPr/>
              </a:pPr>
              <a:endParaRPr kumimoji="0" lang="zh-CN" altLang="en-US" sz="6500" b="0" i="0" u="none" strike="noStrike" kern="1200" cap="none" spc="0" normalizeH="0" baseline="0" noProof="0">
                <a:ln>
                  <a:noFill/>
                </a:ln>
                <a:solidFill>
                  <a:schemeClr val="dk1">
                    <a:hueOff val="0"/>
                    <a:satOff val="0"/>
                    <a:lumOff val="0"/>
                    <a:alphaOff val="0"/>
                  </a:schemeClr>
                </a:solidFill>
                <a:effectLst/>
                <a:uLnTx/>
                <a:uFillTx/>
                <a:latin typeface="+mn-lt"/>
                <a:ea typeface="+mn-ea"/>
                <a:cs typeface="+mn-cs"/>
              </a:endParaRPr>
            </a:p>
          </p:txBody>
        </p:sp>
        <p:sp>
          <p:nvSpPr>
            <p:cNvPr id="23" name="矩形 22"/>
            <p:cNvSpPr/>
            <p:nvPr/>
          </p:nvSpPr>
          <p:spPr>
            <a:xfrm>
              <a:off x="1762344" y="4187639"/>
              <a:ext cx="1133205" cy="1699317"/>
            </a:xfrm>
            <a:prstGeom prst="rect">
              <a:avLst/>
            </a:prstGeom>
          </p:spPr>
          <p:style>
            <a:lnRef idx="3">
              <a:schemeClr val="lt1">
                <a:hueOff val="0"/>
                <a:satOff val="0"/>
                <a:lumOff val="0"/>
                <a:alphaOff val="0"/>
              </a:schemeClr>
            </a:lnRef>
            <a:fillRef idx="1">
              <a:schemeClr val="accent4">
                <a:tint val="50000"/>
                <a:hueOff val="1448968"/>
                <a:satOff val="-24449"/>
                <a:lumOff val="993"/>
                <a:alphaOff val="0"/>
              </a:schemeClr>
            </a:fillRef>
            <a:effectRef idx="1">
              <a:schemeClr val="accent4">
                <a:tint val="50000"/>
                <a:hueOff val="1448968"/>
                <a:satOff val="-24449"/>
                <a:lumOff val="993"/>
                <a:alphaOff val="0"/>
              </a:schemeClr>
            </a:effectRef>
            <a:fontRef idx="minor">
              <a:schemeClr val="lt1">
                <a:hueOff val="0"/>
                <a:satOff val="0"/>
                <a:lumOff val="0"/>
                <a:alphaOff val="0"/>
              </a:schemeClr>
            </a:fontRef>
          </p:style>
        </p:sp>
        <p:sp>
          <p:nvSpPr>
            <p:cNvPr id="52235" name="TextBox 17"/>
            <p:cNvSpPr txBox="1"/>
            <p:nvPr/>
          </p:nvSpPr>
          <p:spPr>
            <a:xfrm>
              <a:off x="1842021" y="4639775"/>
              <a:ext cx="982935" cy="954107"/>
            </a:xfrm>
            <a:prstGeom prst="rect">
              <a:avLst/>
            </a:prstGeom>
            <a:noFill/>
            <a:ln w="9525">
              <a:noFill/>
            </a:ln>
          </p:spPr>
          <p:txBody>
            <a:bodyPr>
              <a:spAutoFit/>
            </a:bodyPr>
            <a:p>
              <a:r>
                <a:rPr lang="zh-CN" altLang="en-US" sz="2800" dirty="0">
                  <a:latin typeface="微软雅黑" panose="020B0503020204020204" pitchFamily="34" charset="-122"/>
                  <a:ea typeface="微软雅黑" panose="020B0503020204020204" pitchFamily="34" charset="-122"/>
                </a:rPr>
                <a:t>相对</a:t>
              </a:r>
              <a:endParaRPr lang="en-US" altLang="zh-CN" sz="2800" dirty="0">
                <a:latin typeface="微软雅黑" panose="020B0503020204020204" pitchFamily="34" charset="-122"/>
                <a:ea typeface="微软雅黑" panose="020B0503020204020204" pitchFamily="34" charset="-122"/>
              </a:endParaRPr>
            </a:p>
            <a:p>
              <a:r>
                <a:rPr lang="zh-CN" altLang="en-US" sz="2800" dirty="0">
                  <a:latin typeface="微软雅黑" panose="020B0503020204020204" pitchFamily="34" charset="-122"/>
                  <a:ea typeface="微软雅黑" panose="020B0503020204020204" pitchFamily="34" charset="-122"/>
                </a:rPr>
                <a:t>路径</a:t>
              </a:r>
              <a:endParaRPr lang="zh-CN" altLang="en-US" sz="2800" dirty="0">
                <a:latin typeface="微软雅黑" panose="020B0503020204020204" pitchFamily="34" charset="-122"/>
                <a:ea typeface="微软雅黑" panose="020B0503020204020204" pitchFamily="34" charset="-122"/>
              </a:endParaRPr>
            </a:p>
          </p:txBody>
        </p:sp>
        <p:sp>
          <p:nvSpPr>
            <p:cNvPr id="52236" name="TextBox 20"/>
            <p:cNvSpPr txBox="1"/>
            <p:nvPr/>
          </p:nvSpPr>
          <p:spPr>
            <a:xfrm>
              <a:off x="3154716" y="4754427"/>
              <a:ext cx="4216321" cy="923330"/>
            </a:xfrm>
            <a:prstGeom prst="rect">
              <a:avLst/>
            </a:prstGeom>
            <a:noFill/>
            <a:ln w="9525">
              <a:noFill/>
            </a:ln>
          </p:spPr>
          <p:txBody>
            <a:bodyPr>
              <a:spAutoFit/>
            </a:bodyPr>
            <a:p>
              <a:pPr eaLnBrk="1" latinLnBrk="1"/>
              <a:r>
                <a:rPr lang="zh-CN" altLang="zh-CN" dirty="0">
                  <a:solidFill>
                    <a:srgbClr val="FF0000"/>
                  </a:solidFill>
                  <a:latin typeface="Arial" panose="020B0604020202020204" pitchFamily="34" charset="0"/>
                </a:rPr>
                <a:t>相对路径</a:t>
              </a:r>
              <a:r>
                <a:rPr lang="zh-CN" altLang="zh-CN" dirty="0">
                  <a:latin typeface="Arial" panose="020B0604020202020204" pitchFamily="34" charset="0"/>
                </a:rPr>
                <a:t>不带有</a:t>
              </a:r>
              <a:r>
                <a:rPr lang="zh-CN" altLang="zh-CN" dirty="0">
                  <a:solidFill>
                    <a:srgbClr val="FF0000"/>
                  </a:solidFill>
                  <a:latin typeface="Arial" panose="020B0604020202020204" pitchFamily="34" charset="0"/>
                </a:rPr>
                <a:t>盘符</a:t>
              </a:r>
              <a:r>
                <a:rPr lang="zh-CN" altLang="zh-CN" dirty="0">
                  <a:latin typeface="Arial" panose="020B0604020202020204" pitchFamily="34" charset="0"/>
                </a:rPr>
                <a:t>，通常是以</a:t>
              </a:r>
              <a:r>
                <a:rPr lang="en-US" altLang="zh-CN" dirty="0">
                  <a:solidFill>
                    <a:srgbClr val="FF0000"/>
                  </a:solidFill>
                  <a:latin typeface="Arial" panose="020B0604020202020204" pitchFamily="34" charset="0"/>
                </a:rPr>
                <a:t>HTML</a:t>
              </a:r>
              <a:r>
                <a:rPr lang="zh-CN" altLang="zh-CN" dirty="0">
                  <a:solidFill>
                    <a:srgbClr val="FF0000"/>
                  </a:solidFill>
                  <a:latin typeface="Arial" panose="020B0604020202020204" pitchFamily="34" charset="0"/>
                </a:rPr>
                <a:t>网页文件</a:t>
              </a:r>
              <a:r>
                <a:rPr lang="zh-CN" altLang="zh-CN" dirty="0">
                  <a:latin typeface="Arial" panose="020B0604020202020204" pitchFamily="34" charset="0"/>
                </a:rPr>
                <a:t>为起点，通过层级关系描述目标图像的位置。</a:t>
              </a:r>
              <a:endParaRPr lang="zh-CN" altLang="en-US" dirty="0">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Rectangle 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53251"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2.5  </a:t>
            </a:r>
            <a:r>
              <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图像标签</a:t>
            </a:r>
            <a:endPar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3252" name="Rectangle 10"/>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53253" name="Rectangle 1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grpSp>
        <p:nvGrpSpPr>
          <p:cNvPr id="53254" name="组合 2"/>
          <p:cNvGrpSpPr/>
          <p:nvPr/>
        </p:nvGrpSpPr>
        <p:grpSpPr>
          <a:xfrm>
            <a:off x="0" y="969963"/>
            <a:ext cx="9144000" cy="1028700"/>
            <a:chOff x="0" y="969484"/>
            <a:chExt cx="9144000" cy="1029179"/>
          </a:xfrm>
        </p:grpSpPr>
        <p:sp>
          <p:nvSpPr>
            <p:cNvPr id="12" name="矩形 11"/>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53276"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14" name="矩形 13"/>
            <p:cNvSpPr/>
            <p:nvPr/>
          </p:nvSpPr>
          <p:spPr>
            <a:xfrm>
              <a:off x="1755775" y="1142602"/>
              <a:ext cx="4175125"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2.5.3 </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相对路径和绝对路径</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grpSp>
        <p:nvGrpSpPr>
          <p:cNvPr id="10" name="组合 9"/>
          <p:cNvGrpSpPr/>
          <p:nvPr/>
        </p:nvGrpSpPr>
        <p:grpSpPr>
          <a:xfrm>
            <a:off x="1319213" y="2268538"/>
            <a:ext cx="7165975" cy="1004887"/>
            <a:chOff x="1296175" y="2155477"/>
            <a:chExt cx="7166980" cy="1005421"/>
          </a:xfrm>
        </p:grpSpPr>
        <p:grpSp>
          <p:nvGrpSpPr>
            <p:cNvPr id="53268" name="组合 42"/>
            <p:cNvGrpSpPr/>
            <p:nvPr/>
          </p:nvGrpSpPr>
          <p:grpSpPr>
            <a:xfrm>
              <a:off x="1296175" y="2155477"/>
              <a:ext cx="7166980" cy="1005421"/>
              <a:chOff x="2669535" y="1399329"/>
              <a:chExt cx="20860316" cy="2926392"/>
            </a:xfrm>
          </p:grpSpPr>
          <p:sp>
            <p:nvSpPr>
              <p:cNvPr id="18" name="任意多边形 17"/>
              <p:cNvSpPr/>
              <p:nvPr/>
            </p:nvSpPr>
            <p:spPr>
              <a:xfrm>
                <a:off x="2669535" y="2633683"/>
                <a:ext cx="20860316" cy="1692038"/>
              </a:xfrm>
              <a:custGeom>
                <a:avLst/>
                <a:gdLst>
                  <a:gd name="connsiteX0" fmla="*/ 0 w 2536031"/>
                  <a:gd name="connsiteY0" fmla="*/ 0 h 1691532"/>
                  <a:gd name="connsiteX1" fmla="*/ 2536031 w 2536031"/>
                  <a:gd name="connsiteY1" fmla="*/ 0 h 1691532"/>
                  <a:gd name="connsiteX2" fmla="*/ 2536031 w 2536031"/>
                  <a:gd name="connsiteY2" fmla="*/ 1691532 h 1691532"/>
                  <a:gd name="connsiteX3" fmla="*/ 0 w 2536031"/>
                  <a:gd name="connsiteY3" fmla="*/ 1691532 h 1691532"/>
                  <a:gd name="connsiteX4" fmla="*/ 0 w 2536031"/>
                  <a:gd name="connsiteY4" fmla="*/ 0 h 1691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031" h="1691532">
                    <a:moveTo>
                      <a:pt x="0" y="0"/>
                    </a:moveTo>
                    <a:lnTo>
                      <a:pt x="2536031" y="0"/>
                    </a:lnTo>
                    <a:lnTo>
                      <a:pt x="2536031" y="1691532"/>
                    </a:lnTo>
                    <a:lnTo>
                      <a:pt x="0" y="1691532"/>
                    </a:lnTo>
                    <a:lnTo>
                      <a:pt x="0" y="0"/>
                    </a:lnTo>
                    <a:close/>
                  </a:path>
                </a:pathLst>
              </a:custGeom>
              <a:solidFill>
                <a:srgbClr val="DBEBFD">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405765" tIns="412496" rIns="412496" bIns="412496" spcCol="1270" anchor="ctr"/>
              <a:lstStyle/>
              <a:p>
                <a:pPr marL="0" marR="0" lvl="0" indent="0" algn="l" defTabSz="2578100" rtl="0" eaLnBrk="0" fontAlgn="base" latinLnBrk="0" hangingPunct="0">
                  <a:lnSpc>
                    <a:spcPct val="90000"/>
                  </a:lnSpc>
                  <a:spcBef>
                    <a:spcPct val="0"/>
                  </a:spcBef>
                  <a:spcAft>
                    <a:spcPct val="35000"/>
                  </a:spcAft>
                  <a:buClrTx/>
                  <a:buSzTx/>
                  <a:buFontTx/>
                  <a:buNone/>
                  <a:defRPr/>
                </a:pPr>
                <a:endParaRPr kumimoji="0" lang="zh-CN" altLang="en-US" sz="5800" b="0" i="0" u="none" strike="noStrike" kern="1200" cap="none" spc="0" normalizeH="0" baseline="0" noProof="0">
                  <a:ln>
                    <a:noFill/>
                  </a:ln>
                  <a:solidFill>
                    <a:schemeClr val="dk1">
                      <a:hueOff val="0"/>
                      <a:satOff val="0"/>
                      <a:lumOff val="0"/>
                      <a:alphaOff val="0"/>
                    </a:schemeClr>
                  </a:solidFill>
                  <a:effectLst/>
                  <a:uLnTx/>
                  <a:uFillTx/>
                  <a:latin typeface="+mn-lt"/>
                  <a:ea typeface="+mn-ea"/>
                  <a:cs typeface="+mn-cs"/>
                </a:endParaRPr>
              </a:p>
            </p:txBody>
          </p:sp>
          <p:sp>
            <p:nvSpPr>
              <p:cNvPr id="19" name="任意多边形 18"/>
              <p:cNvSpPr/>
              <p:nvPr/>
            </p:nvSpPr>
            <p:spPr>
              <a:xfrm>
                <a:off x="2669535" y="1399329"/>
                <a:ext cx="1691377" cy="1692038"/>
              </a:xfrm>
              <a:custGeom>
                <a:avLst/>
                <a:gdLst>
                  <a:gd name="connsiteX0" fmla="*/ 0 w 1690687"/>
                  <a:gd name="connsiteY0" fmla="*/ 845344 h 1690687"/>
                  <a:gd name="connsiteX1" fmla="*/ 845344 w 1690687"/>
                  <a:gd name="connsiteY1" fmla="*/ 0 h 1690687"/>
                  <a:gd name="connsiteX2" fmla="*/ 1690688 w 1690687"/>
                  <a:gd name="connsiteY2" fmla="*/ 845344 h 1690687"/>
                  <a:gd name="connsiteX3" fmla="*/ 845344 w 1690687"/>
                  <a:gd name="connsiteY3" fmla="*/ 1690688 h 1690687"/>
                  <a:gd name="connsiteX4" fmla="*/ 0 w 1690687"/>
                  <a:gd name="connsiteY4" fmla="*/ 845344 h 1690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0687" h="1690687">
                    <a:moveTo>
                      <a:pt x="0" y="845344"/>
                    </a:moveTo>
                    <a:cubicBezTo>
                      <a:pt x="0" y="378473"/>
                      <a:pt x="378473" y="0"/>
                      <a:pt x="845344" y="0"/>
                    </a:cubicBezTo>
                    <a:cubicBezTo>
                      <a:pt x="1312215" y="0"/>
                      <a:pt x="1690688" y="378473"/>
                      <a:pt x="1690688" y="845344"/>
                    </a:cubicBezTo>
                    <a:cubicBezTo>
                      <a:pt x="1690688" y="1312215"/>
                      <a:pt x="1312215" y="1690688"/>
                      <a:pt x="845344" y="1690688"/>
                    </a:cubicBezTo>
                    <a:cubicBezTo>
                      <a:pt x="378473" y="1690688"/>
                      <a:pt x="0" y="1312215"/>
                      <a:pt x="0" y="845344"/>
                    </a:cubicBezTo>
                    <a:close/>
                  </a:path>
                </a:pathLst>
              </a:custGeom>
              <a:solidFill>
                <a:schemeClr val="bg2">
                  <a:lumMod val="50000"/>
                </a:scheme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7595" tIns="247595" rIns="247595" bIns="247595" spcCol="1270" anchor="ctr"/>
              <a:lstStyle/>
              <a:p>
                <a:pPr marL="0" marR="0" lvl="0" indent="0" algn="ctr" defTabSz="1822450" rtl="0" eaLnBrk="0" fontAlgn="base" latinLnBrk="0" hangingPunct="0">
                  <a:lnSpc>
                    <a:spcPct val="90000"/>
                  </a:lnSpc>
                  <a:spcBef>
                    <a:spcPct val="0"/>
                  </a:spcBef>
                  <a:spcAft>
                    <a:spcPct val="35000"/>
                  </a:spcAft>
                  <a:buClrTx/>
                  <a:buSzTx/>
                  <a:buFontTx/>
                  <a:buNone/>
                  <a:defRPr/>
                </a:pPr>
                <a:r>
                  <a:rPr kumimoji="0" lang="en-US" altLang="zh-CN" sz="2800" b="1" i="0" u="none" strike="noStrike" kern="1200" cap="none" spc="0" normalizeH="0" baseline="0" noProof="0" dirty="0">
                    <a:ln>
                      <a:noFill/>
                    </a:ln>
                    <a:solidFill>
                      <a:schemeClr val="lt1"/>
                    </a:solidFill>
                    <a:effectLst/>
                    <a:uLnTx/>
                    <a:uFillTx/>
                    <a:latin typeface="+mn-lt"/>
                    <a:ea typeface="+mn-ea"/>
                    <a:cs typeface="+mn-cs"/>
                  </a:rPr>
                  <a:t>1</a:t>
                </a:r>
                <a:endParaRPr kumimoji="0" lang="zh-CN" altLang="en-US" sz="2800" b="1" i="0" u="none" strike="noStrike" kern="1200" cap="none" spc="0" normalizeH="0" baseline="0" noProof="0" dirty="0">
                  <a:ln>
                    <a:noFill/>
                  </a:ln>
                  <a:solidFill>
                    <a:schemeClr val="lt1"/>
                  </a:solidFill>
                  <a:effectLst/>
                  <a:uLnTx/>
                  <a:uFillTx/>
                  <a:latin typeface="+mn-lt"/>
                  <a:ea typeface="+mn-ea"/>
                  <a:cs typeface="+mn-cs"/>
                </a:endParaRPr>
              </a:p>
            </p:txBody>
          </p:sp>
        </p:grpSp>
        <p:sp>
          <p:nvSpPr>
            <p:cNvPr id="53269" name="矩形 46"/>
            <p:cNvSpPr/>
            <p:nvPr/>
          </p:nvSpPr>
          <p:spPr>
            <a:xfrm>
              <a:off x="1913197" y="2212048"/>
              <a:ext cx="4153701" cy="369332"/>
            </a:xfrm>
            <a:prstGeom prst="rect">
              <a:avLst/>
            </a:prstGeom>
            <a:noFill/>
            <a:ln w="9525">
              <a:noFill/>
            </a:ln>
          </p:spPr>
          <p:txBody>
            <a:bodyPr wrap="none">
              <a:spAutoFit/>
            </a:bodyPr>
            <a:p>
              <a:pPr marL="0" lvl="1" indent="0" eaLnBrk="1" latinLnBrk="1"/>
              <a:r>
                <a:rPr lang="zh-CN" altLang="zh-CN" dirty="0">
                  <a:solidFill>
                    <a:srgbClr val="FF0000"/>
                  </a:solidFill>
                  <a:latin typeface="微软雅黑" panose="020B0503020204020204" pitchFamily="34" charset="-122"/>
                  <a:ea typeface="微软雅黑" panose="020B0503020204020204" pitchFamily="34" charset="-122"/>
                </a:rPr>
                <a:t>图像文件和</a:t>
              </a:r>
              <a:r>
                <a:rPr lang="en-US" altLang="zh-CN" dirty="0">
                  <a:solidFill>
                    <a:srgbClr val="FF0000"/>
                  </a:solidFill>
                  <a:latin typeface="微软雅黑" panose="020B0503020204020204" pitchFamily="34" charset="-122"/>
                  <a:ea typeface="微软雅黑" panose="020B0503020204020204" pitchFamily="34" charset="-122"/>
                </a:rPr>
                <a:t>html</a:t>
              </a:r>
              <a:r>
                <a:rPr lang="zh-CN" altLang="zh-CN" dirty="0">
                  <a:solidFill>
                    <a:srgbClr val="FF0000"/>
                  </a:solidFill>
                  <a:latin typeface="微软雅黑" panose="020B0503020204020204" pitchFamily="34" charset="-122"/>
                  <a:ea typeface="微软雅黑" panose="020B0503020204020204" pitchFamily="34" charset="-122"/>
                </a:rPr>
                <a:t>文件位于同一文件夹：</a:t>
              </a:r>
              <a:endParaRPr lang="en-US" altLang="zh-CN" dirty="0">
                <a:solidFill>
                  <a:srgbClr val="FF0000"/>
                </a:solidFill>
                <a:latin typeface="微软雅黑" panose="020B0503020204020204" pitchFamily="34" charset="-122"/>
                <a:ea typeface="微软雅黑" panose="020B0503020204020204" pitchFamily="34" charset="-122"/>
              </a:endParaRPr>
            </a:p>
          </p:txBody>
        </p:sp>
        <p:sp>
          <p:nvSpPr>
            <p:cNvPr id="53270" name="矩形 47"/>
            <p:cNvSpPr/>
            <p:nvPr/>
          </p:nvSpPr>
          <p:spPr>
            <a:xfrm>
              <a:off x="1798013" y="2668769"/>
              <a:ext cx="6177155" cy="369332"/>
            </a:xfrm>
            <a:prstGeom prst="rect">
              <a:avLst/>
            </a:prstGeom>
            <a:noFill/>
            <a:ln w="9525">
              <a:noFill/>
            </a:ln>
          </p:spPr>
          <p:txBody>
            <a:bodyPr>
              <a:spAutoFit/>
            </a:bodyPr>
            <a:p>
              <a:r>
                <a:rPr lang="zh-CN" altLang="zh-CN" dirty="0">
                  <a:latin typeface="Arial" panose="020B0604020202020204" pitchFamily="34" charset="0"/>
                </a:rPr>
                <a:t>只需输入图像文件的名称即可，</a:t>
              </a:r>
              <a:r>
                <a:rPr lang="zh-CN" altLang="zh-CN" dirty="0">
                  <a:solidFill>
                    <a:srgbClr val="00B0F0"/>
                  </a:solidFill>
                  <a:latin typeface="Arial" panose="020B0604020202020204" pitchFamily="34" charset="0"/>
                </a:rPr>
                <a:t>如</a:t>
              </a:r>
              <a:r>
                <a:rPr lang="en-US" altLang="zh-CN" dirty="0">
                  <a:solidFill>
                    <a:srgbClr val="00B0F0"/>
                  </a:solidFill>
                  <a:latin typeface="Arial" panose="020B0604020202020204" pitchFamily="34" charset="0"/>
                </a:rPr>
                <a:t>&lt;img src=“logo.gif” /&gt;</a:t>
              </a:r>
              <a:r>
                <a:rPr lang="zh-CN" altLang="en-US" dirty="0">
                  <a:latin typeface="Arial" panose="020B0604020202020204" pitchFamily="34" charset="0"/>
                </a:rPr>
                <a:t>。</a:t>
              </a:r>
              <a:endParaRPr lang="zh-CN" altLang="en-US" dirty="0">
                <a:latin typeface="Arial" panose="020B0604020202020204" pitchFamily="34" charset="0"/>
              </a:endParaRPr>
            </a:p>
          </p:txBody>
        </p:sp>
      </p:grpSp>
      <p:grpSp>
        <p:nvGrpSpPr>
          <p:cNvPr id="20" name="组合 19"/>
          <p:cNvGrpSpPr/>
          <p:nvPr/>
        </p:nvGrpSpPr>
        <p:grpSpPr>
          <a:xfrm>
            <a:off x="1312863" y="3516313"/>
            <a:ext cx="7167562" cy="1281112"/>
            <a:chOff x="1296175" y="2155477"/>
            <a:chExt cx="7166980" cy="1281277"/>
          </a:xfrm>
        </p:grpSpPr>
        <p:grpSp>
          <p:nvGrpSpPr>
            <p:cNvPr id="53263" name="组合 50"/>
            <p:cNvGrpSpPr/>
            <p:nvPr/>
          </p:nvGrpSpPr>
          <p:grpSpPr>
            <a:xfrm>
              <a:off x="1296175" y="2155477"/>
              <a:ext cx="7166980" cy="1281277"/>
              <a:chOff x="2669535" y="1399329"/>
              <a:chExt cx="20860316" cy="3729302"/>
            </a:xfrm>
          </p:grpSpPr>
          <p:sp>
            <p:nvSpPr>
              <p:cNvPr id="24" name="任意多边形 23"/>
              <p:cNvSpPr/>
              <p:nvPr/>
            </p:nvSpPr>
            <p:spPr>
              <a:xfrm>
                <a:off x="2669535" y="2633186"/>
                <a:ext cx="20860316" cy="2495445"/>
              </a:xfrm>
              <a:custGeom>
                <a:avLst/>
                <a:gdLst>
                  <a:gd name="connsiteX0" fmla="*/ 0 w 2536031"/>
                  <a:gd name="connsiteY0" fmla="*/ 0 h 1691532"/>
                  <a:gd name="connsiteX1" fmla="*/ 2536031 w 2536031"/>
                  <a:gd name="connsiteY1" fmla="*/ 0 h 1691532"/>
                  <a:gd name="connsiteX2" fmla="*/ 2536031 w 2536031"/>
                  <a:gd name="connsiteY2" fmla="*/ 1691532 h 1691532"/>
                  <a:gd name="connsiteX3" fmla="*/ 0 w 2536031"/>
                  <a:gd name="connsiteY3" fmla="*/ 1691532 h 1691532"/>
                  <a:gd name="connsiteX4" fmla="*/ 0 w 2536031"/>
                  <a:gd name="connsiteY4" fmla="*/ 0 h 1691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031" h="1691532">
                    <a:moveTo>
                      <a:pt x="0" y="0"/>
                    </a:moveTo>
                    <a:lnTo>
                      <a:pt x="2536031" y="0"/>
                    </a:lnTo>
                    <a:lnTo>
                      <a:pt x="2536031" y="1691532"/>
                    </a:lnTo>
                    <a:lnTo>
                      <a:pt x="0" y="1691532"/>
                    </a:lnTo>
                    <a:lnTo>
                      <a:pt x="0" y="0"/>
                    </a:lnTo>
                    <a:close/>
                  </a:path>
                </a:pathLst>
              </a:custGeom>
              <a:solidFill>
                <a:srgbClr val="DBEBFD">
                  <a:alpha val="89804"/>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405765" tIns="412496" rIns="412496" bIns="412496" spcCol="1270" anchor="ctr"/>
              <a:lstStyle/>
              <a:p>
                <a:pPr marL="0" marR="0" lvl="0" indent="0" algn="l" defTabSz="2578100" rtl="0" eaLnBrk="0" fontAlgn="base" latinLnBrk="0" hangingPunct="0">
                  <a:lnSpc>
                    <a:spcPct val="90000"/>
                  </a:lnSpc>
                  <a:spcBef>
                    <a:spcPct val="0"/>
                  </a:spcBef>
                  <a:spcAft>
                    <a:spcPct val="35000"/>
                  </a:spcAft>
                  <a:buClrTx/>
                  <a:buSzTx/>
                  <a:buFontTx/>
                  <a:buNone/>
                  <a:defRPr/>
                </a:pPr>
                <a:endParaRPr kumimoji="0" lang="zh-CN" altLang="en-US" sz="5800" b="0" i="0" u="none" strike="noStrike" kern="1200" cap="none" spc="0" normalizeH="0" baseline="0" noProof="0">
                  <a:ln>
                    <a:noFill/>
                  </a:ln>
                  <a:solidFill>
                    <a:schemeClr val="dk1">
                      <a:hueOff val="0"/>
                      <a:satOff val="0"/>
                      <a:lumOff val="0"/>
                      <a:alphaOff val="0"/>
                    </a:schemeClr>
                  </a:solidFill>
                  <a:effectLst/>
                  <a:uLnTx/>
                  <a:uFillTx/>
                  <a:latin typeface="+mn-lt"/>
                  <a:ea typeface="+mn-ea"/>
                  <a:cs typeface="+mn-cs"/>
                </a:endParaRPr>
              </a:p>
            </p:txBody>
          </p:sp>
          <p:sp>
            <p:nvSpPr>
              <p:cNvPr id="25" name="任意多边形 24"/>
              <p:cNvSpPr/>
              <p:nvPr/>
            </p:nvSpPr>
            <p:spPr>
              <a:xfrm>
                <a:off x="2669535" y="1399329"/>
                <a:ext cx="1691002" cy="1691357"/>
              </a:xfrm>
              <a:custGeom>
                <a:avLst/>
                <a:gdLst>
                  <a:gd name="connsiteX0" fmla="*/ 0 w 1690687"/>
                  <a:gd name="connsiteY0" fmla="*/ 845344 h 1690687"/>
                  <a:gd name="connsiteX1" fmla="*/ 845344 w 1690687"/>
                  <a:gd name="connsiteY1" fmla="*/ 0 h 1690687"/>
                  <a:gd name="connsiteX2" fmla="*/ 1690688 w 1690687"/>
                  <a:gd name="connsiteY2" fmla="*/ 845344 h 1690687"/>
                  <a:gd name="connsiteX3" fmla="*/ 845344 w 1690687"/>
                  <a:gd name="connsiteY3" fmla="*/ 1690688 h 1690687"/>
                  <a:gd name="connsiteX4" fmla="*/ 0 w 1690687"/>
                  <a:gd name="connsiteY4" fmla="*/ 845344 h 1690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0687" h="1690687">
                    <a:moveTo>
                      <a:pt x="0" y="845344"/>
                    </a:moveTo>
                    <a:cubicBezTo>
                      <a:pt x="0" y="378473"/>
                      <a:pt x="378473" y="0"/>
                      <a:pt x="845344" y="0"/>
                    </a:cubicBezTo>
                    <a:cubicBezTo>
                      <a:pt x="1312215" y="0"/>
                      <a:pt x="1690688" y="378473"/>
                      <a:pt x="1690688" y="845344"/>
                    </a:cubicBezTo>
                    <a:cubicBezTo>
                      <a:pt x="1690688" y="1312215"/>
                      <a:pt x="1312215" y="1690688"/>
                      <a:pt x="845344" y="1690688"/>
                    </a:cubicBezTo>
                    <a:cubicBezTo>
                      <a:pt x="378473" y="1690688"/>
                      <a:pt x="0" y="1312215"/>
                      <a:pt x="0" y="845344"/>
                    </a:cubicBezTo>
                    <a:close/>
                  </a:path>
                </a:pathLst>
              </a:custGeom>
              <a:solidFill>
                <a:srgbClr val="00ADDC"/>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7595" tIns="247595" rIns="247595" bIns="247595" spcCol="1270" anchor="ctr"/>
              <a:lstStyle/>
              <a:p>
                <a:pPr marL="0" marR="0" lvl="0" indent="0" algn="ctr" defTabSz="1822450" rtl="0" eaLnBrk="0" fontAlgn="base" latinLnBrk="0" hangingPunct="0">
                  <a:lnSpc>
                    <a:spcPct val="90000"/>
                  </a:lnSpc>
                  <a:spcBef>
                    <a:spcPct val="0"/>
                  </a:spcBef>
                  <a:spcAft>
                    <a:spcPct val="35000"/>
                  </a:spcAft>
                  <a:buClrTx/>
                  <a:buSzTx/>
                  <a:buFontTx/>
                  <a:buNone/>
                  <a:defRPr/>
                </a:pPr>
                <a:r>
                  <a:rPr kumimoji="0" lang="en-US" altLang="zh-CN" sz="2800" b="1" i="0" u="none" strike="noStrike" kern="1200" cap="none" spc="0" normalizeH="0" baseline="0" noProof="0" dirty="0">
                    <a:ln>
                      <a:noFill/>
                    </a:ln>
                    <a:solidFill>
                      <a:schemeClr val="lt1"/>
                    </a:solidFill>
                    <a:effectLst/>
                    <a:uLnTx/>
                    <a:uFillTx/>
                    <a:latin typeface="+mn-lt"/>
                    <a:ea typeface="+mn-ea"/>
                    <a:cs typeface="+mn-cs"/>
                  </a:rPr>
                  <a:t>2</a:t>
                </a:r>
                <a:endParaRPr kumimoji="0" lang="zh-CN" altLang="en-US" sz="2800" b="1" i="0" u="none" strike="noStrike" kern="1200" cap="none" spc="0" normalizeH="0" baseline="0" noProof="0" dirty="0">
                  <a:ln>
                    <a:noFill/>
                  </a:ln>
                  <a:solidFill>
                    <a:schemeClr val="lt1"/>
                  </a:solidFill>
                  <a:effectLst/>
                  <a:uLnTx/>
                  <a:uFillTx/>
                  <a:latin typeface="+mn-lt"/>
                  <a:ea typeface="+mn-ea"/>
                  <a:cs typeface="+mn-cs"/>
                </a:endParaRPr>
              </a:p>
            </p:txBody>
          </p:sp>
        </p:grpSp>
        <p:sp>
          <p:nvSpPr>
            <p:cNvPr id="53264" name="矩形 51"/>
            <p:cNvSpPr/>
            <p:nvPr/>
          </p:nvSpPr>
          <p:spPr>
            <a:xfrm>
              <a:off x="1901622" y="2212048"/>
              <a:ext cx="4384534" cy="369332"/>
            </a:xfrm>
            <a:prstGeom prst="rect">
              <a:avLst/>
            </a:prstGeom>
            <a:noFill/>
            <a:ln w="9525">
              <a:noFill/>
            </a:ln>
          </p:spPr>
          <p:txBody>
            <a:bodyPr wrap="none">
              <a:spAutoFit/>
            </a:bodyPr>
            <a:p>
              <a:pPr marL="0" lvl="1" indent="0" eaLnBrk="1" latinLnBrk="1"/>
              <a:r>
                <a:rPr lang="zh-CN" altLang="zh-CN" dirty="0">
                  <a:solidFill>
                    <a:srgbClr val="FF0000"/>
                  </a:solidFill>
                  <a:latin typeface="微软雅黑" panose="020B0503020204020204" pitchFamily="34" charset="-122"/>
                  <a:ea typeface="微软雅黑" panose="020B0503020204020204" pitchFamily="34" charset="-122"/>
                </a:rPr>
                <a:t>图像文件位于</a:t>
              </a:r>
              <a:r>
                <a:rPr lang="en-US" altLang="zh-CN" dirty="0">
                  <a:solidFill>
                    <a:srgbClr val="FF0000"/>
                  </a:solidFill>
                  <a:latin typeface="微软雅黑" panose="020B0503020204020204" pitchFamily="34" charset="-122"/>
                  <a:ea typeface="微软雅黑" panose="020B0503020204020204" pitchFamily="34" charset="-122"/>
                </a:rPr>
                <a:t>html</a:t>
              </a:r>
              <a:r>
                <a:rPr lang="zh-CN" altLang="zh-CN" dirty="0">
                  <a:solidFill>
                    <a:srgbClr val="FF0000"/>
                  </a:solidFill>
                  <a:latin typeface="微软雅黑" panose="020B0503020204020204" pitchFamily="34" charset="-122"/>
                  <a:ea typeface="微软雅黑" panose="020B0503020204020204" pitchFamily="34" charset="-122"/>
                </a:rPr>
                <a:t>文件的下一级文件夹：</a:t>
              </a:r>
              <a:endParaRPr lang="en-US" altLang="zh-CN" dirty="0">
                <a:solidFill>
                  <a:srgbClr val="FF0000"/>
                </a:solidFill>
                <a:latin typeface="微软雅黑" panose="020B0503020204020204" pitchFamily="34" charset="-122"/>
                <a:ea typeface="微软雅黑" panose="020B0503020204020204" pitchFamily="34" charset="-122"/>
              </a:endParaRPr>
            </a:p>
          </p:txBody>
        </p:sp>
        <p:sp>
          <p:nvSpPr>
            <p:cNvPr id="53265" name="矩形 52"/>
            <p:cNvSpPr/>
            <p:nvPr/>
          </p:nvSpPr>
          <p:spPr>
            <a:xfrm>
              <a:off x="1346453" y="2668769"/>
              <a:ext cx="6177155" cy="645243"/>
            </a:xfrm>
            <a:prstGeom prst="rect">
              <a:avLst/>
            </a:prstGeom>
            <a:noFill/>
            <a:ln w="9525">
              <a:noFill/>
            </a:ln>
          </p:spPr>
          <p:txBody>
            <a:bodyPr>
              <a:spAutoFit/>
            </a:bodyPr>
            <a:p>
              <a:pPr lvl="1" eaLnBrk="1" latinLnBrk="1"/>
              <a:r>
                <a:rPr lang="zh-CN" altLang="zh-CN" dirty="0">
                  <a:latin typeface="Arial" panose="020B0604020202020204" pitchFamily="34" charset="0"/>
                </a:rPr>
                <a:t>输入文件夹名和文件名，之间用“</a:t>
              </a:r>
              <a:r>
                <a:rPr lang="en-US" altLang="zh-CN" dirty="0">
                  <a:latin typeface="Arial" panose="020B0604020202020204" pitchFamily="34" charset="0"/>
                </a:rPr>
                <a:t>/</a:t>
              </a:r>
              <a:r>
                <a:rPr lang="zh-CN" altLang="zh-CN" dirty="0">
                  <a:latin typeface="Arial" panose="020B0604020202020204" pitchFamily="34" charset="0"/>
                </a:rPr>
                <a:t>”隔开，</a:t>
              </a:r>
              <a:r>
                <a:rPr lang="zh-CN" altLang="zh-CN" dirty="0">
                  <a:solidFill>
                    <a:srgbClr val="00B0F0"/>
                  </a:solidFill>
                  <a:latin typeface="Arial" panose="020B0604020202020204" pitchFamily="34" charset="0"/>
                </a:rPr>
                <a:t>如</a:t>
              </a:r>
              <a:r>
                <a:rPr lang="en-US" altLang="zh-CN" dirty="0">
                  <a:solidFill>
                    <a:srgbClr val="00B0F0"/>
                  </a:solidFill>
                  <a:latin typeface="Arial" panose="020B0604020202020204" pitchFamily="34" charset="0"/>
                </a:rPr>
                <a:t>&lt;img src="img/logo.gif" /&gt;</a:t>
              </a:r>
              <a:r>
                <a:rPr lang="zh-CN" altLang="zh-CN" dirty="0">
                  <a:latin typeface="Arial" panose="020B0604020202020204" pitchFamily="34" charset="0"/>
                </a:rPr>
                <a:t>。</a:t>
              </a:r>
              <a:endParaRPr lang="en-US" altLang="zh-CN" dirty="0">
                <a:latin typeface="Arial" panose="020B0604020202020204" pitchFamily="34" charset="0"/>
              </a:endParaRPr>
            </a:p>
          </p:txBody>
        </p:sp>
      </p:grpSp>
      <p:grpSp>
        <p:nvGrpSpPr>
          <p:cNvPr id="26" name="组合 25"/>
          <p:cNvGrpSpPr/>
          <p:nvPr/>
        </p:nvGrpSpPr>
        <p:grpSpPr>
          <a:xfrm>
            <a:off x="1303338" y="4968875"/>
            <a:ext cx="7167562" cy="1282700"/>
            <a:chOff x="1296175" y="2155477"/>
            <a:chExt cx="7166980" cy="1281277"/>
          </a:xfrm>
        </p:grpSpPr>
        <p:grpSp>
          <p:nvGrpSpPr>
            <p:cNvPr id="53258" name="组合 57"/>
            <p:cNvGrpSpPr/>
            <p:nvPr/>
          </p:nvGrpSpPr>
          <p:grpSpPr>
            <a:xfrm>
              <a:off x="1296175" y="2155477"/>
              <a:ext cx="7166980" cy="1281277"/>
              <a:chOff x="2669535" y="1399329"/>
              <a:chExt cx="20860316" cy="3729302"/>
            </a:xfrm>
          </p:grpSpPr>
          <p:sp>
            <p:nvSpPr>
              <p:cNvPr id="30" name="任意多边形 29"/>
              <p:cNvSpPr/>
              <p:nvPr/>
            </p:nvSpPr>
            <p:spPr>
              <a:xfrm>
                <a:off x="2669535" y="2636276"/>
                <a:ext cx="20860316" cy="2492355"/>
              </a:xfrm>
              <a:custGeom>
                <a:avLst/>
                <a:gdLst>
                  <a:gd name="connsiteX0" fmla="*/ 0 w 2536031"/>
                  <a:gd name="connsiteY0" fmla="*/ 0 h 1691532"/>
                  <a:gd name="connsiteX1" fmla="*/ 2536031 w 2536031"/>
                  <a:gd name="connsiteY1" fmla="*/ 0 h 1691532"/>
                  <a:gd name="connsiteX2" fmla="*/ 2536031 w 2536031"/>
                  <a:gd name="connsiteY2" fmla="*/ 1691532 h 1691532"/>
                  <a:gd name="connsiteX3" fmla="*/ 0 w 2536031"/>
                  <a:gd name="connsiteY3" fmla="*/ 1691532 h 1691532"/>
                  <a:gd name="connsiteX4" fmla="*/ 0 w 2536031"/>
                  <a:gd name="connsiteY4" fmla="*/ 0 h 1691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031" h="1691532">
                    <a:moveTo>
                      <a:pt x="0" y="0"/>
                    </a:moveTo>
                    <a:lnTo>
                      <a:pt x="2536031" y="0"/>
                    </a:lnTo>
                    <a:lnTo>
                      <a:pt x="2536031" y="1691532"/>
                    </a:lnTo>
                    <a:lnTo>
                      <a:pt x="0" y="1691532"/>
                    </a:lnTo>
                    <a:lnTo>
                      <a:pt x="0" y="0"/>
                    </a:lnTo>
                    <a:close/>
                  </a:path>
                </a:pathLst>
              </a:custGeom>
              <a:solidFill>
                <a:srgbClr val="DBEBFD">
                  <a:alpha val="89804"/>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405765" tIns="412496" rIns="412496" bIns="412496" spcCol="1270" anchor="ctr"/>
              <a:lstStyle/>
              <a:p>
                <a:pPr marL="0" marR="0" lvl="0" indent="0" algn="l" defTabSz="2578100" rtl="0" eaLnBrk="0" fontAlgn="base" latinLnBrk="0" hangingPunct="0">
                  <a:lnSpc>
                    <a:spcPct val="90000"/>
                  </a:lnSpc>
                  <a:spcBef>
                    <a:spcPct val="0"/>
                  </a:spcBef>
                  <a:spcAft>
                    <a:spcPct val="35000"/>
                  </a:spcAft>
                  <a:buClrTx/>
                  <a:buSzTx/>
                  <a:buFontTx/>
                  <a:buNone/>
                  <a:defRPr/>
                </a:pPr>
                <a:endParaRPr kumimoji="0" lang="zh-CN" altLang="en-US" sz="5800" b="0" i="0" u="none" strike="noStrike" kern="1200" cap="none" spc="0" normalizeH="0" baseline="0" noProof="0">
                  <a:ln>
                    <a:noFill/>
                  </a:ln>
                  <a:solidFill>
                    <a:schemeClr val="dk1">
                      <a:hueOff val="0"/>
                      <a:satOff val="0"/>
                      <a:lumOff val="0"/>
                      <a:alphaOff val="0"/>
                    </a:schemeClr>
                  </a:solidFill>
                  <a:effectLst/>
                  <a:uLnTx/>
                  <a:uFillTx/>
                  <a:latin typeface="+mn-lt"/>
                  <a:ea typeface="+mn-ea"/>
                  <a:cs typeface="+mn-cs"/>
                </a:endParaRPr>
              </a:p>
            </p:txBody>
          </p:sp>
          <p:sp>
            <p:nvSpPr>
              <p:cNvPr id="31" name="任意多边形 30"/>
              <p:cNvSpPr/>
              <p:nvPr/>
            </p:nvSpPr>
            <p:spPr>
              <a:xfrm>
                <a:off x="2669535" y="1399329"/>
                <a:ext cx="1691002" cy="1689263"/>
              </a:xfrm>
              <a:custGeom>
                <a:avLst/>
                <a:gdLst>
                  <a:gd name="connsiteX0" fmla="*/ 0 w 1690687"/>
                  <a:gd name="connsiteY0" fmla="*/ 845344 h 1690687"/>
                  <a:gd name="connsiteX1" fmla="*/ 845344 w 1690687"/>
                  <a:gd name="connsiteY1" fmla="*/ 0 h 1690687"/>
                  <a:gd name="connsiteX2" fmla="*/ 1690688 w 1690687"/>
                  <a:gd name="connsiteY2" fmla="*/ 845344 h 1690687"/>
                  <a:gd name="connsiteX3" fmla="*/ 845344 w 1690687"/>
                  <a:gd name="connsiteY3" fmla="*/ 1690688 h 1690687"/>
                  <a:gd name="connsiteX4" fmla="*/ 0 w 1690687"/>
                  <a:gd name="connsiteY4" fmla="*/ 845344 h 1690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0687" h="1690687">
                    <a:moveTo>
                      <a:pt x="0" y="845344"/>
                    </a:moveTo>
                    <a:cubicBezTo>
                      <a:pt x="0" y="378473"/>
                      <a:pt x="378473" y="0"/>
                      <a:pt x="845344" y="0"/>
                    </a:cubicBezTo>
                    <a:cubicBezTo>
                      <a:pt x="1312215" y="0"/>
                      <a:pt x="1690688" y="378473"/>
                      <a:pt x="1690688" y="845344"/>
                    </a:cubicBezTo>
                    <a:cubicBezTo>
                      <a:pt x="1690688" y="1312215"/>
                      <a:pt x="1312215" y="1690688"/>
                      <a:pt x="845344" y="1690688"/>
                    </a:cubicBezTo>
                    <a:cubicBezTo>
                      <a:pt x="378473" y="1690688"/>
                      <a:pt x="0" y="1312215"/>
                      <a:pt x="0" y="845344"/>
                    </a:cubicBezTo>
                    <a:close/>
                  </a:path>
                </a:pathLst>
              </a:custGeom>
              <a:solidFill>
                <a:schemeClr val="bg2">
                  <a:lumMod val="50000"/>
                </a:scheme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7595" tIns="247595" rIns="247595" bIns="247595" spcCol="1270" anchor="ctr"/>
              <a:lstStyle/>
              <a:p>
                <a:pPr marL="0" marR="0" lvl="0" indent="0" algn="ctr" defTabSz="1822450" rtl="0" eaLnBrk="0" fontAlgn="base" latinLnBrk="0" hangingPunct="0">
                  <a:lnSpc>
                    <a:spcPct val="90000"/>
                  </a:lnSpc>
                  <a:spcBef>
                    <a:spcPct val="0"/>
                  </a:spcBef>
                  <a:spcAft>
                    <a:spcPct val="35000"/>
                  </a:spcAft>
                  <a:buClrTx/>
                  <a:buSzTx/>
                  <a:buFontTx/>
                  <a:buNone/>
                  <a:defRPr/>
                </a:pPr>
                <a:r>
                  <a:rPr kumimoji="0" lang="en-US" altLang="zh-CN" sz="2800" b="1" i="0" u="none" strike="noStrike" kern="1200" cap="none" spc="0" normalizeH="0" baseline="0" noProof="0" dirty="0">
                    <a:ln>
                      <a:noFill/>
                    </a:ln>
                    <a:solidFill>
                      <a:schemeClr val="lt1"/>
                    </a:solidFill>
                    <a:effectLst/>
                    <a:uLnTx/>
                    <a:uFillTx/>
                    <a:latin typeface="+mn-lt"/>
                    <a:ea typeface="+mn-ea"/>
                    <a:cs typeface="+mn-cs"/>
                  </a:rPr>
                  <a:t>3</a:t>
                </a:r>
                <a:endParaRPr kumimoji="0" lang="zh-CN" altLang="en-US" sz="2800" b="1" i="0" u="none" strike="noStrike" kern="1200" cap="none" spc="0" normalizeH="0" baseline="0" noProof="0" dirty="0">
                  <a:ln>
                    <a:noFill/>
                  </a:ln>
                  <a:solidFill>
                    <a:schemeClr val="lt1"/>
                  </a:solidFill>
                  <a:effectLst/>
                  <a:uLnTx/>
                  <a:uFillTx/>
                  <a:latin typeface="+mn-lt"/>
                  <a:ea typeface="+mn-ea"/>
                  <a:cs typeface="+mn-cs"/>
                </a:endParaRPr>
              </a:p>
            </p:txBody>
          </p:sp>
        </p:grpSp>
        <p:sp>
          <p:nvSpPr>
            <p:cNvPr id="53259" name="矩形 58"/>
            <p:cNvSpPr/>
            <p:nvPr/>
          </p:nvSpPr>
          <p:spPr>
            <a:xfrm>
              <a:off x="1924772" y="2212048"/>
              <a:ext cx="4314001" cy="369332"/>
            </a:xfrm>
            <a:prstGeom prst="rect">
              <a:avLst/>
            </a:prstGeom>
            <a:noFill/>
            <a:ln w="9525">
              <a:noFill/>
            </a:ln>
          </p:spPr>
          <p:txBody>
            <a:bodyPr wrap="none">
              <a:spAutoFit/>
            </a:bodyPr>
            <a:p>
              <a:pPr marL="0" lvl="1" indent="0" eaLnBrk="1" latinLnBrk="1"/>
              <a:r>
                <a:rPr lang="zh-CN" altLang="zh-CN" dirty="0">
                  <a:solidFill>
                    <a:srgbClr val="FF0000"/>
                  </a:solidFill>
                  <a:latin typeface="Arial" panose="020B0604020202020204" pitchFamily="34" charset="0"/>
                </a:rPr>
                <a:t>图像文件位于</a:t>
              </a:r>
              <a:r>
                <a:rPr lang="en-US" altLang="zh-CN" dirty="0">
                  <a:solidFill>
                    <a:srgbClr val="FF0000"/>
                  </a:solidFill>
                  <a:latin typeface="Arial" panose="020B0604020202020204" pitchFamily="34" charset="0"/>
                </a:rPr>
                <a:t>html</a:t>
              </a:r>
              <a:r>
                <a:rPr lang="zh-CN" altLang="zh-CN" dirty="0">
                  <a:solidFill>
                    <a:srgbClr val="FF0000"/>
                  </a:solidFill>
                  <a:latin typeface="Arial" panose="020B0604020202020204" pitchFamily="34" charset="0"/>
                </a:rPr>
                <a:t>文件的上一级文件夹：</a:t>
              </a:r>
              <a:endParaRPr lang="en-US" altLang="zh-CN" dirty="0">
                <a:solidFill>
                  <a:srgbClr val="FF0000"/>
                </a:solidFill>
                <a:latin typeface="Arial" panose="020B0604020202020204" pitchFamily="34" charset="0"/>
              </a:endParaRPr>
            </a:p>
          </p:txBody>
        </p:sp>
        <p:sp>
          <p:nvSpPr>
            <p:cNvPr id="53260" name="矩形 59"/>
            <p:cNvSpPr/>
            <p:nvPr/>
          </p:nvSpPr>
          <p:spPr>
            <a:xfrm>
              <a:off x="1448054" y="2702636"/>
              <a:ext cx="6177155" cy="646331"/>
            </a:xfrm>
            <a:prstGeom prst="rect">
              <a:avLst/>
            </a:prstGeom>
            <a:noFill/>
            <a:ln w="9525">
              <a:noFill/>
            </a:ln>
          </p:spPr>
          <p:txBody>
            <a:bodyPr>
              <a:spAutoFit/>
            </a:bodyPr>
            <a:p>
              <a:pPr lvl="1" eaLnBrk="1" latinLnBrk="1"/>
              <a:r>
                <a:rPr lang="zh-CN" altLang="zh-CN" dirty="0">
                  <a:latin typeface="Arial" panose="020B0604020202020204" pitchFamily="34" charset="0"/>
                </a:rPr>
                <a:t>在文件名之前加入“</a:t>
              </a:r>
              <a:r>
                <a:rPr lang="en-US" altLang="zh-CN" dirty="0">
                  <a:latin typeface="Arial" panose="020B0604020202020204" pitchFamily="34" charset="0"/>
                </a:rPr>
                <a:t>../</a:t>
              </a:r>
              <a:r>
                <a:rPr lang="zh-CN" altLang="zh-CN" dirty="0">
                  <a:latin typeface="Arial" panose="020B0604020202020204" pitchFamily="34" charset="0"/>
                </a:rPr>
                <a:t>” ，如果是上两级，则需要使用 “</a:t>
              </a:r>
              <a:r>
                <a:rPr lang="en-US" altLang="zh-CN" dirty="0">
                  <a:latin typeface="Arial" panose="020B0604020202020204" pitchFamily="34" charset="0"/>
                </a:rPr>
                <a:t>../ ../</a:t>
              </a:r>
              <a:r>
                <a:rPr lang="zh-CN" altLang="zh-CN" dirty="0">
                  <a:latin typeface="Arial" panose="020B0604020202020204" pitchFamily="34" charset="0"/>
                </a:rPr>
                <a:t>”，以此类推，</a:t>
              </a:r>
              <a:r>
                <a:rPr lang="zh-CN" altLang="zh-CN" dirty="0">
                  <a:solidFill>
                    <a:srgbClr val="00B0F0"/>
                  </a:solidFill>
                  <a:latin typeface="Arial" panose="020B0604020202020204" pitchFamily="34" charset="0"/>
                </a:rPr>
                <a:t>如</a:t>
              </a:r>
              <a:r>
                <a:rPr lang="en-US" altLang="zh-CN" dirty="0">
                  <a:solidFill>
                    <a:srgbClr val="00B0F0"/>
                  </a:solidFill>
                  <a:latin typeface="Arial" panose="020B0604020202020204" pitchFamily="34" charset="0"/>
                </a:rPr>
                <a:t>&lt;img src="../logo.gif" /&gt;</a:t>
              </a:r>
              <a:r>
                <a:rPr lang="zh-CN" altLang="zh-CN" dirty="0">
                  <a:latin typeface="Arial" panose="020B0604020202020204" pitchFamily="34" charset="0"/>
                </a:rPr>
                <a:t>。</a:t>
              </a:r>
              <a:endParaRPr lang="zh-CN" altLang="zh-CN" dirty="0">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custDataLst>
              <p:tags r:id="rId1"/>
            </p:custDataLst>
          </p:nvPr>
        </p:nvGraphicFramePr>
        <p:xfrm>
          <a:off x="1293241" y="1920113"/>
          <a:ext cx="6236335" cy="1193165"/>
        </p:xfrm>
        <a:graphic>
          <a:graphicData uri="http://schemas.openxmlformats.org/drawingml/2006/table">
            <a:tbl>
              <a:tblPr/>
              <a:tblGrid>
                <a:gridCol w="1048512"/>
                <a:gridCol w="673608"/>
                <a:gridCol w="4514088"/>
              </a:tblGrid>
              <a:tr h="302895">
                <a:tc>
                  <a:txBody>
                    <a:bodyPr>
                      <a:spAutoFit/>
                    </a:bodyPr>
                    <a:p>
                      <a:pPr indent="88900"/>
                      <a:r>
                        <a:rPr lang="zh-TW" sz="1000" b="1">
                          <a:solidFill>
                            <a:srgbClr val="404040"/>
                          </a:solidFill>
                          <a:latin typeface="MingLiU"/>
                          <a:ea typeface="MingLiU"/>
                        </a:rPr>
                        <a:t>相对路径分类</a:t>
                      </a:r>
                      <a:endParaRPr lang="zh-TW" sz="1000" b="1">
                        <a:solidFill>
                          <a:srgbClr val="404040"/>
                        </a:solidFill>
                        <a:latin typeface="MingLiU"/>
                        <a:ea typeface="MingLiU"/>
                      </a:endParaRPr>
                    </a:p>
                  </a:txBody>
                  <a:tcPr marL="0" marR="0" marT="0" marB="0" anchor="ctr"/>
                </a:tc>
                <a:tc>
                  <a:txBody>
                    <a:bodyPr>
                      <a:spAutoFit/>
                    </a:bodyPr>
                    <a:p>
                      <a:pPr indent="0" algn="ctr"/>
                      <a:r>
                        <a:rPr lang="zh-TW" sz="1000" b="1">
                          <a:solidFill>
                            <a:srgbClr val="404040"/>
                          </a:solidFill>
                          <a:latin typeface="MingLiU"/>
                          <a:ea typeface="MingLiU"/>
                        </a:rPr>
                        <a:t>符号</a:t>
                      </a:r>
                      <a:endParaRPr lang="zh-TW" sz="1000" b="1">
                        <a:solidFill>
                          <a:srgbClr val="404040"/>
                        </a:solidFill>
                        <a:latin typeface="MingLiU"/>
                        <a:ea typeface="MingLiU"/>
                      </a:endParaRPr>
                    </a:p>
                  </a:txBody>
                  <a:tcPr marL="0" marR="0" marT="0" marB="0" anchor="ctr"/>
                </a:tc>
                <a:tc>
                  <a:txBody>
                    <a:bodyPr>
                      <a:spAutoFit/>
                    </a:bodyPr>
                    <a:p>
                      <a:pPr indent="88900"/>
                      <a:r>
                        <a:rPr lang="zh-TW" sz="1000" b="1">
                          <a:solidFill>
                            <a:srgbClr val="404040"/>
                          </a:solidFill>
                          <a:latin typeface="MingLiU"/>
                          <a:ea typeface="MingLiU"/>
                        </a:rPr>
                        <a:t>说明</a:t>
                      </a:r>
                      <a:endParaRPr lang="zh-TW" sz="1000" b="1">
                        <a:solidFill>
                          <a:srgbClr val="404040"/>
                        </a:solidFill>
                        <a:latin typeface="MingLiU"/>
                        <a:ea typeface="MingLiU"/>
                      </a:endParaRPr>
                    </a:p>
                  </a:txBody>
                  <a:tcPr marL="0" marR="0" marT="0" marB="0" anchor="ctr"/>
                </a:tc>
              </a:tr>
              <a:tr h="295656">
                <a:tc>
                  <a:txBody>
                    <a:bodyPr>
                      <a:spAutoFit/>
                    </a:bodyPr>
                    <a:p>
                      <a:pPr indent="88900"/>
                      <a:r>
                        <a:rPr lang="zh-TW" sz="1000">
                          <a:solidFill>
                            <a:srgbClr val="6E6A6E"/>
                          </a:solidFill>
                          <a:latin typeface="MingLiU"/>
                          <a:ea typeface="MingLiU"/>
                        </a:rPr>
                        <a:t>同一级路径</a:t>
                      </a:r>
                      <a:endParaRPr lang="zh-TW" sz="1000">
                        <a:solidFill>
                          <a:srgbClr val="6E6A6E"/>
                        </a:solidFill>
                        <a:latin typeface="MingLiU"/>
                        <a:ea typeface="MingLiU"/>
                      </a:endParaRPr>
                    </a:p>
                  </a:txBody>
                  <a:tcPr marL="0" marR="0" marT="0" marB="0" anchor="ctr"/>
                </a:tc>
                <a:tc>
                  <a:txBody>
                    <a:bodyPr>
                      <a:spAutoFit/>
                    </a:bodyPr>
                    <a:p>
                      <a:endParaRPr sz="1400"/>
                    </a:p>
                  </a:txBody>
                  <a:tcPr marL="0" marR="0" marT="0" marB="0"/>
                </a:tc>
                <a:tc>
                  <a:txBody>
                    <a:bodyPr>
                      <a:spAutoFit/>
                    </a:bodyPr>
                    <a:p>
                      <a:pPr indent="88900"/>
                      <a:r>
                        <a:rPr lang="zh-TW" sz="1000">
                          <a:solidFill>
                            <a:srgbClr val="404040"/>
                          </a:solidFill>
                          <a:latin typeface="MingLiU"/>
                          <a:ea typeface="MingLiU"/>
                        </a:rPr>
                        <a:t>图</a:t>
                      </a:r>
                      <a:r>
                        <a:rPr lang="zh-TW" sz="1000">
                          <a:solidFill>
                            <a:srgbClr val="595959"/>
                          </a:solidFill>
                          <a:latin typeface="MingLiU"/>
                          <a:ea typeface="MingLiU"/>
                        </a:rPr>
                        <a:t>像文件位于</a:t>
                      </a:r>
                      <a:r>
                        <a:rPr lang="en-US" sz="850">
                          <a:solidFill>
                            <a:srgbClr val="595959"/>
                          </a:solidFill>
                          <a:latin typeface="微软雅黑" panose="020B0503020204020204" pitchFamily="34" charset="-122"/>
                        </a:rPr>
                        <a:t>HTML</a:t>
                      </a:r>
                      <a:r>
                        <a:rPr lang="zh-TW" sz="1000">
                          <a:solidFill>
                            <a:srgbClr val="595959"/>
                          </a:solidFill>
                          <a:latin typeface="MingLiU"/>
                          <a:ea typeface="MingLiU"/>
                        </a:rPr>
                        <a:t>文件同一级 如</a:t>
                      </a:r>
                      <a:r>
                        <a:rPr lang="en-US" sz="850">
                          <a:solidFill>
                            <a:srgbClr val="595959"/>
                          </a:solidFill>
                          <a:latin typeface="微软雅黑" panose="020B0503020204020204" pitchFamily="34" charset="-122"/>
                        </a:rPr>
                        <a:t>&lt;img srbbaidu.gif” </a:t>
                      </a:r>
                      <a:r>
                        <a:rPr lang="zh-TW" sz="850">
                          <a:solidFill>
                            <a:srgbClr val="404040"/>
                          </a:solidFill>
                          <a:latin typeface="微软雅黑" panose="020B0503020204020204" pitchFamily="34" charset="-122"/>
                          <a:ea typeface="微软雅黑" panose="020B0503020204020204" pitchFamily="34" charset="-122"/>
                        </a:rPr>
                        <a:t>/&gt;</a:t>
                      </a:r>
                      <a:endParaRPr lang="zh-TW" sz="850">
                        <a:solidFill>
                          <a:srgbClr val="404040"/>
                        </a:solidFill>
                        <a:latin typeface="微软雅黑" panose="020B0503020204020204" pitchFamily="34" charset="-122"/>
                        <a:ea typeface="微软雅黑" panose="020B0503020204020204" pitchFamily="34" charset="-122"/>
                      </a:endParaRPr>
                    </a:p>
                  </a:txBody>
                  <a:tcPr marL="0" marR="0" marT="0" marB="0" anchor="ctr"/>
                </a:tc>
              </a:tr>
              <a:tr h="295656">
                <a:tc>
                  <a:txBody>
                    <a:bodyPr>
                      <a:spAutoFit/>
                    </a:bodyPr>
                    <a:p>
                      <a:pPr indent="88900"/>
                      <a:r>
                        <a:rPr lang="zh-TW" sz="1000">
                          <a:solidFill>
                            <a:srgbClr val="595959"/>
                          </a:solidFill>
                          <a:latin typeface="MingLiU"/>
                          <a:ea typeface="MingLiU"/>
                        </a:rPr>
                        <a:t>下一级路径</a:t>
                      </a:r>
                      <a:endParaRPr lang="zh-TW" sz="1000">
                        <a:solidFill>
                          <a:srgbClr val="595959"/>
                        </a:solidFill>
                        <a:latin typeface="MingLiU"/>
                        <a:ea typeface="MingLiU"/>
                      </a:endParaRPr>
                    </a:p>
                  </a:txBody>
                  <a:tcPr marL="0" marR="0" marT="0" marB="0" anchor="ctr"/>
                </a:tc>
                <a:tc>
                  <a:txBody>
                    <a:bodyPr>
                      <a:spAutoFit/>
                    </a:bodyPr>
                    <a:p>
                      <a:pPr indent="0" algn="ctr"/>
                      <a:r>
                        <a:rPr lang="zh-TW" sz="850">
                          <a:solidFill>
                            <a:srgbClr val="6E6A6E"/>
                          </a:solidFill>
                          <a:latin typeface="微软雅黑" panose="020B0503020204020204" pitchFamily="34" charset="-122"/>
                          <a:ea typeface="微软雅黑" panose="020B0503020204020204" pitchFamily="34" charset="-122"/>
                        </a:rPr>
                        <a:t>/</a:t>
                      </a:r>
                      <a:endParaRPr lang="zh-TW" sz="850">
                        <a:solidFill>
                          <a:srgbClr val="6E6A6E"/>
                        </a:solidFill>
                        <a:latin typeface="微软雅黑" panose="020B0503020204020204" pitchFamily="34" charset="-122"/>
                        <a:ea typeface="微软雅黑" panose="020B0503020204020204" pitchFamily="34" charset="-122"/>
                      </a:endParaRPr>
                    </a:p>
                  </a:txBody>
                  <a:tcPr marL="0" marR="0" marT="0" marB="0" anchor="ctr"/>
                </a:tc>
                <a:tc>
                  <a:txBody>
                    <a:bodyPr>
                      <a:spAutoFit/>
                    </a:bodyPr>
                    <a:p>
                      <a:pPr indent="88900"/>
                      <a:r>
                        <a:rPr lang="zh-TW" sz="1000">
                          <a:solidFill>
                            <a:srgbClr val="6E6A6E"/>
                          </a:solidFill>
                          <a:latin typeface="MingLiU"/>
                          <a:ea typeface="MingLiU"/>
                        </a:rPr>
                        <a:t>图像文件位于</a:t>
                      </a:r>
                      <a:r>
                        <a:rPr lang="en-US" sz="850">
                          <a:solidFill>
                            <a:srgbClr val="6E6A6E"/>
                          </a:solidFill>
                          <a:latin typeface="微软雅黑" panose="020B0503020204020204" pitchFamily="34" charset="-122"/>
                        </a:rPr>
                        <a:t>HTML </a:t>
                      </a:r>
                      <a:r>
                        <a:rPr lang="zh-TW" sz="1000">
                          <a:solidFill>
                            <a:srgbClr val="6E6A6E"/>
                          </a:solidFill>
                          <a:latin typeface="MingLiU"/>
                          <a:ea typeface="MingLiU"/>
                        </a:rPr>
                        <a:t>文件下</a:t>
                      </a:r>
                      <a:r>
                        <a:rPr lang="zh-TW" sz="1000">
                          <a:solidFill>
                            <a:srgbClr val="333333"/>
                          </a:solidFill>
                          <a:latin typeface="MingLiU"/>
                          <a:ea typeface="MingLiU"/>
                        </a:rPr>
                        <a:t>一</a:t>
                      </a:r>
                      <a:r>
                        <a:rPr lang="zh-TW" sz="1000">
                          <a:solidFill>
                            <a:srgbClr val="6E6A6E"/>
                          </a:solidFill>
                          <a:latin typeface="MingLiU"/>
                          <a:ea typeface="MingLiU"/>
                        </a:rPr>
                        <a:t>级 如 </a:t>
                      </a:r>
                      <a:r>
                        <a:rPr lang="en-US" sz="850">
                          <a:solidFill>
                            <a:srgbClr val="6E6A6E"/>
                          </a:solidFill>
                          <a:latin typeface="微软雅黑" panose="020B0503020204020204" pitchFamily="34" charset="-122"/>
                        </a:rPr>
                        <a:t>&lt;img src="images/baidu.gif" </a:t>
                      </a:r>
                      <a:r>
                        <a:rPr lang="zh-TW" sz="850">
                          <a:solidFill>
                            <a:srgbClr val="6E6A6E"/>
                          </a:solidFill>
                          <a:latin typeface="微软雅黑" panose="020B0503020204020204" pitchFamily="34" charset="-122"/>
                          <a:ea typeface="微软雅黑" panose="020B0503020204020204" pitchFamily="34" charset="-122"/>
                        </a:rPr>
                        <a:t>/</a:t>
                      </a:r>
                      <a:r>
                        <a:rPr lang="en-US" sz="850">
                          <a:solidFill>
                            <a:srgbClr val="6E6A6E"/>
                          </a:solidFill>
                          <a:latin typeface="微软雅黑" panose="020B0503020204020204" pitchFamily="34" charset="-122"/>
                        </a:rPr>
                        <a:t>&gt;</a:t>
                      </a:r>
                      <a:r>
                        <a:rPr lang="en-US" sz="850" baseline="-25000">
                          <a:solidFill>
                            <a:srgbClr val="6E6A6E"/>
                          </a:solidFill>
                          <a:latin typeface="微软雅黑" panose="020B0503020204020204" pitchFamily="34" charset="-122"/>
                        </a:rPr>
                        <a:t>o</a:t>
                      </a:r>
                      <a:endParaRPr lang="en-US" sz="850" baseline="-25000">
                        <a:solidFill>
                          <a:srgbClr val="6E6A6E"/>
                        </a:solidFill>
                        <a:latin typeface="微软雅黑" panose="020B0503020204020204" pitchFamily="34" charset="-122"/>
                      </a:endParaRPr>
                    </a:p>
                  </a:txBody>
                  <a:tcPr marL="0" marR="0" marT="0" marB="0" anchor="ctr"/>
                </a:tc>
              </a:tr>
              <a:tr h="298704">
                <a:tc>
                  <a:txBody>
                    <a:bodyPr>
                      <a:spAutoFit/>
                    </a:bodyPr>
                    <a:p>
                      <a:pPr indent="88900"/>
                      <a:r>
                        <a:rPr lang="zh-TW" sz="1000">
                          <a:solidFill>
                            <a:srgbClr val="595959"/>
                          </a:solidFill>
                          <a:latin typeface="MingLiU"/>
                          <a:ea typeface="MingLiU"/>
                        </a:rPr>
                        <a:t>上一级路径</a:t>
                      </a:r>
                      <a:endParaRPr lang="zh-TW" sz="1000">
                        <a:solidFill>
                          <a:srgbClr val="595959"/>
                        </a:solidFill>
                        <a:latin typeface="MingLiU"/>
                        <a:ea typeface="MingLiU"/>
                      </a:endParaRPr>
                    </a:p>
                  </a:txBody>
                  <a:tcPr marL="0" marR="0" marT="0" marB="0" anchor="ctr"/>
                </a:tc>
                <a:tc>
                  <a:txBody>
                    <a:bodyPr>
                      <a:spAutoFit/>
                    </a:bodyPr>
                    <a:p>
                      <a:pPr indent="0" algn="ctr"/>
                      <a:r>
                        <a:rPr lang="en-US" altLang="zh-CN" sz="1000" i="1">
                          <a:solidFill>
                            <a:srgbClr val="6E6A6E"/>
                          </a:solidFill>
                          <a:latin typeface="Arial" panose="020B0604020202020204"/>
                        </a:rPr>
                        <a:t>../</a:t>
                      </a:r>
                      <a:endParaRPr lang="en-US" altLang="zh-CN" sz="1000" i="1">
                        <a:solidFill>
                          <a:srgbClr val="6E6A6E"/>
                        </a:solidFill>
                        <a:latin typeface="Arial" panose="020B0604020202020204"/>
                      </a:endParaRPr>
                    </a:p>
                  </a:txBody>
                  <a:tcPr marL="0" marR="0" marT="0" marB="0" anchor="ctr"/>
                </a:tc>
                <a:tc>
                  <a:txBody>
                    <a:bodyPr>
                      <a:spAutoFit/>
                    </a:bodyPr>
                    <a:p>
                      <a:pPr indent="88900"/>
                      <a:r>
                        <a:rPr lang="zh-TW" sz="1000">
                          <a:solidFill>
                            <a:srgbClr val="6E6A6E"/>
                          </a:solidFill>
                          <a:latin typeface="MingLiU"/>
                          <a:ea typeface="MingLiU"/>
                        </a:rPr>
                        <a:t>图像文件位于</a:t>
                      </a:r>
                      <a:r>
                        <a:rPr lang="en-US" sz="850">
                          <a:solidFill>
                            <a:srgbClr val="6E6A6E"/>
                          </a:solidFill>
                          <a:latin typeface="微软雅黑" panose="020B0503020204020204" pitchFamily="34" charset="-122"/>
                        </a:rPr>
                        <a:t>HTML</a:t>
                      </a:r>
                      <a:r>
                        <a:rPr lang="zh-TW" sz="1000">
                          <a:solidFill>
                            <a:srgbClr val="6E6A6E"/>
                          </a:solidFill>
                          <a:latin typeface="MingLiU"/>
                          <a:ea typeface="MingLiU"/>
                        </a:rPr>
                        <a:t>文件上一级 如</a:t>
                      </a:r>
                      <a:r>
                        <a:rPr lang="en-US" sz="850">
                          <a:solidFill>
                            <a:srgbClr val="6E6A6E"/>
                          </a:solidFill>
                          <a:latin typeface="微软雅黑" panose="020B0503020204020204" pitchFamily="34" charset="-122"/>
                        </a:rPr>
                        <a:t>&lt;img src="../baidu.gif" </a:t>
                      </a:r>
                      <a:r>
                        <a:rPr lang="zh-TW" sz="850">
                          <a:solidFill>
                            <a:srgbClr val="6E6A6E"/>
                          </a:solidFill>
                          <a:latin typeface="微软雅黑" panose="020B0503020204020204" pitchFamily="34" charset="-122"/>
                          <a:ea typeface="微软雅黑" panose="020B0503020204020204" pitchFamily="34" charset="-122"/>
                        </a:rPr>
                        <a:t>/</a:t>
                      </a:r>
                      <a:r>
                        <a:rPr lang="en-US" sz="850">
                          <a:solidFill>
                            <a:srgbClr val="6E6A6E"/>
                          </a:solidFill>
                          <a:latin typeface="微软雅黑" panose="020B0503020204020204" pitchFamily="34" charset="-122"/>
                        </a:rPr>
                        <a:t>&gt;.</a:t>
                      </a:r>
                      <a:endParaRPr lang="en-US" sz="850">
                        <a:solidFill>
                          <a:srgbClr val="6E6A6E"/>
                        </a:solidFill>
                        <a:latin typeface="微软雅黑" panose="020B0503020204020204" pitchFamily="34" charset="-122"/>
                      </a:endParaRPr>
                    </a:p>
                  </a:txBody>
                  <a:tcPr marL="0" marR="0" marT="0" marB="0" anchor="ctr"/>
                </a:tc>
              </a:tr>
            </a:tbl>
          </a:graphicData>
        </a:graphic>
      </p:graphicFrame>
      <p:sp>
        <p:nvSpPr>
          <p:cNvPr id="4" name="文本框 3"/>
          <p:cNvSpPr txBox="1"/>
          <p:nvPr/>
        </p:nvSpPr>
        <p:spPr>
          <a:xfrm>
            <a:off x="1148080" y="3600450"/>
            <a:ext cx="6616065" cy="583565"/>
          </a:xfrm>
          <a:prstGeom prst="rect">
            <a:avLst/>
          </a:prstGeom>
          <a:noFill/>
        </p:spPr>
        <p:txBody>
          <a:bodyPr wrap="square" rtlCol="0" anchor="t">
            <a:spAutoFit/>
          </a:bodyPr>
          <a:p>
            <a:r>
              <a:rPr lang="zh-CN" altLang="en-US" sz="1600"/>
              <a:t>相对路径是从代码所在的这个文件出发，去寻找目标文件的,而我们这里所说的上一级、下一级和同一级就是 图片相对于HTML页面的位置。</a:t>
            </a:r>
            <a:endParaRPr lang="zh-CN" altLang="en-US" sz="1600"/>
          </a:p>
        </p:txBody>
      </p:sp>
      <p:sp>
        <p:nvSpPr>
          <p:cNvPr id="12" name="文本框 11"/>
          <p:cNvSpPr txBox="1"/>
          <p:nvPr/>
        </p:nvSpPr>
        <p:spPr>
          <a:xfrm>
            <a:off x="1101725" y="1047115"/>
            <a:ext cx="6980555" cy="629920"/>
          </a:xfrm>
          <a:prstGeom prst="rect">
            <a:avLst/>
          </a:prstGeom>
          <a:noFill/>
        </p:spPr>
        <p:txBody>
          <a:bodyPr wrap="square" rtlCol="0" anchor="t">
            <a:spAutoFit/>
          </a:bodyPr>
          <a:p>
            <a:pPr indent="0">
              <a:spcAft>
                <a:spcPts val="840"/>
              </a:spcAft>
            </a:pPr>
            <a:r>
              <a:rPr lang="zh-TW"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相对路径:以</a:t>
            </a:r>
            <a:r>
              <a:rPr lang="zh-CN" altLang="zh-TW"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引</a:t>
            </a:r>
            <a:r>
              <a:rPr lang="zh-TW"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用文件所在位 为参考基础，而建立出的目录路径。</a:t>
            </a:r>
            <a:endParaRPr lang="zh-TW"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indent="0"/>
            <a:r>
              <a:rPr lang="zh-TW"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这里简单来说，图片相对于</a:t>
            </a:r>
            <a:r>
              <a:rPr lang="en-US"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HTML</a:t>
            </a:r>
            <a:r>
              <a:rPr lang="zh-TW"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页面的位置</a:t>
            </a:r>
            <a:endParaRPr lang="zh-TW" altLang="en-US"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3251" name="标题 1"/>
          <p:cNvSpPr/>
          <p:nvPr/>
        </p:nvSpPr>
        <p:spPr>
          <a:xfrm>
            <a:off x="1410653" y="11874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2.5  </a:t>
            </a:r>
            <a:r>
              <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图像标签</a:t>
            </a:r>
            <a:endParaRPr lang="zh-CN" altLang="en-US" sz="3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20"/>
          <p:cNvSpPr>
            <a:spLocks noChangeShapeType="1"/>
          </p:cNvSpPr>
          <p:nvPr/>
        </p:nvSpPr>
        <p:spPr bwMode="auto">
          <a:xfrm flipV="1">
            <a:off x="1564124" y="5652493"/>
            <a:ext cx="6718300" cy="0"/>
          </a:xfrm>
          <a:prstGeom prst="line">
            <a:avLst/>
          </a:prstGeom>
          <a:noFill/>
          <a:ln w="12700" cap="rnd">
            <a:solidFill>
              <a:schemeClr val="bg1"/>
            </a:solidFill>
            <a:prstDash val="dash"/>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sz="180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灯片编号占位符 1"/>
          <p:cNvSpPr>
            <a:spLocks noGrp="1"/>
          </p:cNvSpPr>
          <p:nvPr>
            <p:ph type="sldNum" sz="quarter" idx="4294967295"/>
          </p:nvPr>
        </p:nvSpPr>
        <p:spPr>
          <a:xfrm>
            <a:off x="7086600" y="6356350"/>
            <a:ext cx="2057400" cy="365125"/>
          </a:xfrm>
        </p:spPr>
        <p:txBody>
          <a:bodyPr/>
          <a:lstStyle/>
          <a:p>
            <a:fld id="{C13D6D23-8EA6-445F-B959-20BE0C287158}" type="slidenum">
              <a:rPr lang="zh-CN" altLang="en-US" sz="100" smtClean="0"/>
            </a:fld>
            <a:endParaRPr lang="zh-CN" altLang="en-US" sz="100"/>
          </a:p>
        </p:txBody>
      </p:sp>
      <p:sp>
        <p:nvSpPr>
          <p:cNvPr id="3" name="文本框 2"/>
          <p:cNvSpPr txBox="1"/>
          <p:nvPr/>
        </p:nvSpPr>
        <p:spPr>
          <a:xfrm>
            <a:off x="615315" y="3839845"/>
            <a:ext cx="8199120" cy="2306955"/>
          </a:xfrm>
          <a:prstGeom prst="rect">
            <a:avLst/>
          </a:prstGeom>
          <a:noFill/>
          <a:ln w="9525">
            <a:noFill/>
          </a:ln>
        </p:spPr>
        <p:txBody>
          <a:bodyPr wrap="square">
            <a:spAutoFit/>
          </a:bodyPr>
          <a:lstStyle/>
          <a:p>
            <a:pPr indent="266700"/>
            <a:r>
              <a:rPr lang="zh-CN" altLang="zh-CN" sz="1600" b="0" dirty="0">
                <a:latin typeface="Arial" panose="020B0604020202020204" pitchFamily="34" charset="0"/>
                <a:ea typeface="黑体" panose="02010609060101010101" pitchFamily="49" charset="-122"/>
              </a:rPr>
              <a:t>超链接一般有以下几种：</a:t>
            </a:r>
            <a:endParaRPr lang="zh-CN" altLang="zh-CN" sz="1600" b="0" dirty="0">
              <a:latin typeface="Arial" panose="020B0604020202020204" pitchFamily="34" charset="0"/>
              <a:ea typeface="黑体" panose="02010609060101010101" pitchFamily="49" charset="-122"/>
            </a:endParaRPr>
          </a:p>
          <a:p>
            <a:pPr marL="285750" indent="-285750">
              <a:buFont typeface="Wingdings" panose="05000000000000000000" charset="0"/>
              <a:buChar char="Ø"/>
            </a:pPr>
            <a:endParaRPr lang="zh-CN" altLang="zh-CN" sz="1600" b="0" dirty="0">
              <a:latin typeface="Arial" panose="020B0604020202020204" pitchFamily="34" charset="0"/>
              <a:ea typeface="黑体" panose="02010609060101010101" pitchFamily="49" charset="-122"/>
            </a:endParaRPr>
          </a:p>
          <a:p>
            <a:pPr marL="342900" indent="-342900">
              <a:buFont typeface="+mj-ea"/>
              <a:buAutoNum type="circleNumDbPlain"/>
            </a:pPr>
            <a:r>
              <a:rPr lang="zh-CN" altLang="zh-CN" sz="1600" b="0" dirty="0">
                <a:latin typeface="Arial" panose="020B0604020202020204" pitchFamily="34" charset="0"/>
                <a:ea typeface="黑体" panose="02010609060101010101" pitchFamily="49" charset="-122"/>
              </a:rPr>
              <a:t>页面间的超链接：该链接指向当前页面以外的其他页面，单击该链接将完成页面之间的跳转。</a:t>
            </a:r>
            <a:endParaRPr lang="zh-CN" altLang="zh-CN" sz="1600" b="0" dirty="0">
              <a:latin typeface="Arial" panose="020B0604020202020204" pitchFamily="34" charset="0"/>
              <a:ea typeface="黑体" panose="02010609060101010101" pitchFamily="49" charset="-122"/>
            </a:endParaRPr>
          </a:p>
          <a:p>
            <a:pPr marL="342900" indent="-342900">
              <a:buFont typeface="+mj-ea"/>
              <a:buAutoNum type="circleNumDbPlain"/>
            </a:pPr>
            <a:endParaRPr lang="zh-CN" altLang="zh-CN" sz="1600" b="0" dirty="0">
              <a:latin typeface="Arial" panose="020B0604020202020204" pitchFamily="34" charset="0"/>
              <a:ea typeface="黑体" panose="02010609060101010101" pitchFamily="49" charset="-122"/>
            </a:endParaRPr>
          </a:p>
          <a:p>
            <a:pPr marL="342900" indent="-342900">
              <a:buFont typeface="+mj-ea"/>
              <a:buAutoNum type="circleNumDbPlain"/>
            </a:pPr>
            <a:r>
              <a:rPr lang="zh-CN" altLang="zh-CN" sz="1600" b="0" dirty="0">
                <a:latin typeface="Arial" panose="020B0604020202020204" pitchFamily="34" charset="0"/>
                <a:ea typeface="黑体" panose="02010609060101010101" pitchFamily="49" charset="-122"/>
              </a:rPr>
              <a:t>锚点链接：该链接指向页面内的某一个地方，单击该链接可以完成页面内的跳转。</a:t>
            </a:r>
            <a:endParaRPr lang="zh-CN" altLang="zh-CN" sz="1600" b="0" dirty="0">
              <a:latin typeface="Arial" panose="020B0604020202020204" pitchFamily="34" charset="0"/>
              <a:ea typeface="黑体" panose="02010609060101010101" pitchFamily="49" charset="-122"/>
            </a:endParaRPr>
          </a:p>
          <a:p>
            <a:pPr marL="342900" indent="-342900">
              <a:buFont typeface="+mj-ea"/>
              <a:buAutoNum type="circleNumDbPlain"/>
            </a:pPr>
            <a:endParaRPr lang="zh-CN" altLang="zh-CN" sz="1600" b="0" dirty="0">
              <a:latin typeface="Arial" panose="020B0604020202020204" pitchFamily="34" charset="0"/>
              <a:ea typeface="黑体" panose="02010609060101010101" pitchFamily="49" charset="-122"/>
            </a:endParaRPr>
          </a:p>
          <a:p>
            <a:pPr marL="342900" indent="-342900">
              <a:buFont typeface="+mj-ea"/>
              <a:buAutoNum type="circleNumDbPlain"/>
            </a:pPr>
            <a:r>
              <a:rPr lang="zh-CN" altLang="zh-CN" sz="1600" b="0" dirty="0">
                <a:latin typeface="Arial" panose="020B0604020202020204" pitchFamily="34" charset="0"/>
                <a:ea typeface="黑体" panose="02010609060101010101" pitchFamily="49" charset="-122"/>
              </a:rPr>
              <a:t>空链接：指向该链接时不进行任何跳转。</a:t>
            </a:r>
            <a:endParaRPr lang="zh-CN" altLang="zh-CN" sz="1600" b="0" dirty="0">
              <a:latin typeface="Arial" panose="020B0604020202020204" pitchFamily="34" charset="0"/>
              <a:ea typeface="黑体" panose="02010609060101010101" pitchFamily="49" charset="-122"/>
            </a:endParaRPr>
          </a:p>
          <a:p>
            <a:pPr marL="285750" indent="-285750">
              <a:buFont typeface="Wingdings" panose="05000000000000000000" charset="0"/>
            </a:pPr>
            <a:endParaRPr lang="zh-CN" altLang="zh-CN" sz="1600" b="0" dirty="0">
              <a:latin typeface="Arial" panose="020B0604020202020204" pitchFamily="34" charset="0"/>
              <a:ea typeface="黑体" panose="02010609060101010101" pitchFamily="49" charset="-122"/>
            </a:endParaRPr>
          </a:p>
        </p:txBody>
      </p:sp>
      <p:sp>
        <p:nvSpPr>
          <p:cNvPr id="10" name="文本框 9"/>
          <p:cNvSpPr txBox="1"/>
          <p:nvPr/>
        </p:nvSpPr>
        <p:spPr>
          <a:xfrm>
            <a:off x="1270000" y="381000"/>
            <a:ext cx="4572000" cy="583565"/>
          </a:xfrm>
          <a:prstGeom prst="rect">
            <a:avLst/>
          </a:prstGeom>
          <a:noFill/>
        </p:spPr>
        <p:txBody>
          <a:bodyPr wrap="square" rtlCol="0" anchor="t">
            <a:spAutoFit/>
          </a:bodyPr>
          <a:p>
            <a:r>
              <a:rPr lang="en-US" altLang="zh-CN" sz="3200" b="1" dirty="0">
                <a:solidFill>
                  <a:srgbClr val="1369B2"/>
                </a:solidFill>
                <a:latin typeface="微软雅黑" panose="020B0503020204020204" pitchFamily="34" charset="-122"/>
                <a:ea typeface="微软雅黑" panose="020B0503020204020204" pitchFamily="34" charset="-122"/>
              </a:rPr>
              <a:t>2.6 </a:t>
            </a:r>
            <a:r>
              <a:rPr lang="zh-CN" altLang="en-US" sz="3200" b="1" dirty="0">
                <a:solidFill>
                  <a:srgbClr val="1369B2"/>
                </a:solidFill>
                <a:latin typeface="微软雅黑" panose="020B0503020204020204" pitchFamily="34" charset="-122"/>
                <a:ea typeface="微软雅黑" panose="020B0503020204020204" pitchFamily="34" charset="-122"/>
              </a:rPr>
              <a:t>超链接</a:t>
            </a:r>
            <a:r>
              <a:rPr lang="en-US" altLang="zh-CN" sz="3200" b="1" dirty="0">
                <a:solidFill>
                  <a:srgbClr val="1369B2"/>
                </a:solidFill>
                <a:latin typeface="微软雅黑" panose="020B0503020204020204" pitchFamily="34" charset="-122"/>
                <a:ea typeface="微软雅黑" panose="020B0503020204020204" pitchFamily="34" charset="-122"/>
              </a:rPr>
              <a:t>标记</a:t>
            </a:r>
            <a:endParaRPr lang="zh-CN" altLang="en-US"/>
          </a:p>
        </p:txBody>
      </p:sp>
      <p:sp>
        <p:nvSpPr>
          <p:cNvPr id="4" name="文本框 3"/>
          <p:cNvSpPr txBox="1"/>
          <p:nvPr/>
        </p:nvSpPr>
        <p:spPr>
          <a:xfrm>
            <a:off x="375285" y="1141730"/>
            <a:ext cx="7780655" cy="337185"/>
          </a:xfrm>
          <a:prstGeom prst="rect">
            <a:avLst/>
          </a:prstGeom>
          <a:noFill/>
        </p:spPr>
        <p:txBody>
          <a:bodyPr wrap="none" rtlCol="0" anchor="t">
            <a:spAutoFit/>
          </a:bodyPr>
          <a:p>
            <a:r>
              <a:rPr lang="zh-TW" sz="1600">
                <a:solidFill>
                  <a:srgbClr val="262626"/>
                </a:solidFill>
                <a:latin typeface="微软雅黑" panose="020B0503020204020204" pitchFamily="34" charset="-122"/>
                <a:ea typeface="微软雅黑" panose="020B0503020204020204" pitchFamily="34" charset="-122"/>
                <a:sym typeface="+mn-ea"/>
              </a:rPr>
              <a:t>在</a:t>
            </a:r>
            <a:r>
              <a:rPr lang="en-US" sz="1600">
                <a:solidFill>
                  <a:srgbClr val="262626"/>
                </a:solidFill>
                <a:latin typeface="微软雅黑" panose="020B0503020204020204" pitchFamily="34" charset="-122"/>
                <a:sym typeface="+mn-ea"/>
              </a:rPr>
              <a:t>HTML</a:t>
            </a:r>
            <a:r>
              <a:rPr lang="zh-TW" sz="1600">
                <a:solidFill>
                  <a:srgbClr val="262626"/>
                </a:solidFill>
                <a:latin typeface="微软雅黑" panose="020B0503020204020204" pitchFamily="34" charset="-122"/>
                <a:ea typeface="微软雅黑" panose="020B0503020204020204" pitchFamily="34" charset="-122"/>
                <a:sym typeface="+mn-ea"/>
              </a:rPr>
              <a:t>标签中，</a:t>
            </a:r>
            <a:r>
              <a:rPr lang="en-US" sz="1600">
                <a:solidFill>
                  <a:srgbClr val="262626"/>
                </a:solidFill>
                <a:latin typeface="微软雅黑" panose="020B0503020204020204" pitchFamily="34" charset="-122"/>
                <a:sym typeface="+mn-ea"/>
              </a:rPr>
              <a:t>＜a＞</a:t>
            </a:r>
            <a:r>
              <a:rPr lang="zh-TW" sz="1600">
                <a:solidFill>
                  <a:srgbClr val="262626"/>
                </a:solidFill>
                <a:latin typeface="微软雅黑" panose="020B0503020204020204" pitchFamily="34" charset="-122"/>
                <a:ea typeface="微软雅黑" panose="020B0503020204020204" pitchFamily="34" charset="-122"/>
                <a:sym typeface="+mn-ea"/>
              </a:rPr>
              <a:t>标签用于定义超链接，作用是从一个页面链接到另一个页面。</a:t>
            </a:r>
            <a:endParaRPr lang="zh-CN" altLang="en-US" sz="1600"/>
          </a:p>
        </p:txBody>
      </p:sp>
      <p:sp>
        <p:nvSpPr>
          <p:cNvPr id="5" name="矩形 4"/>
          <p:cNvSpPr/>
          <p:nvPr/>
        </p:nvSpPr>
        <p:spPr>
          <a:xfrm>
            <a:off x="758571" y="1614551"/>
            <a:ext cx="4721352" cy="478536"/>
          </a:xfrm>
          <a:prstGeom prst="rect">
            <a:avLst/>
          </a:prstGeom>
          <a:solidFill>
            <a:srgbClr val="E7F0FF"/>
          </a:solidFill>
        </p:spPr>
        <p:txBody>
          <a:bodyPr wrap="none" lIns="0" tIns="0" rIns="0" bIns="0">
            <a:noAutofit/>
          </a:bodyPr>
          <a:p>
            <a:pPr indent="203200"/>
            <a:endParaRPr lang="en-US" sz="1000">
              <a:latin typeface="Courier New" panose="02070309020205020404"/>
            </a:endParaRPr>
          </a:p>
          <a:p>
            <a:pPr indent="203200"/>
            <a:r>
              <a:rPr lang="en-US" sz="1000">
                <a:latin typeface="Courier New" panose="02070309020205020404"/>
              </a:rPr>
              <a:t>&lt;a href ="</a:t>
            </a:r>
            <a:r>
              <a:rPr lang="zh-TW" sz="1000">
                <a:latin typeface="微软雅黑" panose="020B0503020204020204" pitchFamily="34" charset="-122"/>
                <a:ea typeface="微软雅黑" panose="020B0503020204020204" pitchFamily="34" charset="-122"/>
              </a:rPr>
              <a:t>跳转目标</a:t>
            </a:r>
            <a:r>
              <a:rPr lang="zh-TW" sz="1000">
                <a:latin typeface="Courier New" panose="02070309020205020404"/>
                <a:ea typeface="Courier New" panose="02070309020205020404"/>
              </a:rPr>
              <a:t>"</a:t>
            </a:r>
            <a:r>
              <a:rPr lang="en-US" sz="1000">
                <a:latin typeface="Courier New" panose="02070309020205020404"/>
              </a:rPr>
              <a:t>target="</a:t>
            </a:r>
            <a:r>
              <a:rPr lang="zh-TW" sz="1000">
                <a:latin typeface="微软雅黑" panose="020B0503020204020204" pitchFamily="34" charset="-122"/>
                <a:ea typeface="微软雅黑" panose="020B0503020204020204" pitchFamily="34" charset="-122"/>
              </a:rPr>
              <a:t>目标窗口的弹岀方</a:t>
            </a:r>
            <a:r>
              <a:rPr lang="zh-CN" sz="1000">
                <a:latin typeface="微软雅黑" panose="020B0503020204020204" pitchFamily="34" charset="-122"/>
                <a:ea typeface="微软雅黑" panose="020B0503020204020204" pitchFamily="34" charset="-122"/>
              </a:rPr>
              <a:t>式”</a:t>
            </a:r>
            <a:r>
              <a:rPr lang="en-US" altLang="zh-CN" sz="1000">
                <a:latin typeface="微软雅黑" panose="020B0503020204020204" pitchFamily="34" charset="-122"/>
                <a:ea typeface="微软雅黑" panose="020B0503020204020204" pitchFamily="34" charset="-122"/>
              </a:rPr>
              <a:t>&gt;</a:t>
            </a:r>
            <a:r>
              <a:rPr lang="zh-TW" sz="1000">
                <a:latin typeface="微软雅黑" panose="020B0503020204020204" pitchFamily="34" charset="-122"/>
                <a:ea typeface="微软雅黑" panose="020B0503020204020204" pitchFamily="34" charset="-122"/>
              </a:rPr>
              <a:t>文本或图像</a:t>
            </a:r>
            <a:r>
              <a:rPr lang="en-US" sz="1000">
                <a:latin typeface="Courier New" panose="02070309020205020404"/>
              </a:rPr>
              <a:t>&lt;/a&gt;</a:t>
            </a:r>
            <a:endParaRPr lang="en-US" sz="1000">
              <a:latin typeface="Courier New" panose="02070309020205020404"/>
            </a:endParaRPr>
          </a:p>
        </p:txBody>
      </p:sp>
      <p:sp>
        <p:nvSpPr>
          <p:cNvPr id="8" name="文本框 7"/>
          <p:cNvSpPr txBox="1"/>
          <p:nvPr/>
        </p:nvSpPr>
        <p:spPr>
          <a:xfrm>
            <a:off x="375285" y="2269490"/>
            <a:ext cx="2885440" cy="337185"/>
          </a:xfrm>
          <a:prstGeom prst="rect">
            <a:avLst/>
          </a:prstGeom>
          <a:noFill/>
        </p:spPr>
        <p:txBody>
          <a:bodyPr wrap="none" rtlCol="0" anchor="t">
            <a:spAutoFit/>
          </a:bodyPr>
          <a:p>
            <a:r>
              <a:rPr lang="zh-TW" sz="1600">
                <a:solidFill>
                  <a:srgbClr val="262626"/>
                </a:solidFill>
                <a:latin typeface="微软雅黑" panose="020B0503020204020204" pitchFamily="34" charset="-122"/>
                <a:ea typeface="微软雅黑" panose="020B0503020204020204" pitchFamily="34" charset="-122"/>
                <a:sym typeface="+mn-ea"/>
              </a:rPr>
              <a:t>单词</a:t>
            </a:r>
            <a:r>
              <a:rPr lang="en-US" sz="1600">
                <a:solidFill>
                  <a:srgbClr val="262626"/>
                </a:solidFill>
                <a:latin typeface="微软雅黑" panose="020B0503020204020204" pitchFamily="34" charset="-122"/>
                <a:sym typeface="+mn-ea"/>
              </a:rPr>
              <a:t>anchor</a:t>
            </a:r>
            <a:r>
              <a:rPr lang="zh-TW" sz="1600">
                <a:solidFill>
                  <a:srgbClr val="262626"/>
                </a:solidFill>
                <a:latin typeface="微软雅黑" panose="020B0503020204020204" pitchFamily="34" charset="-122"/>
                <a:ea typeface="微软雅黑" panose="020B0503020204020204" pitchFamily="34" charset="-122"/>
                <a:sym typeface="+mn-ea"/>
              </a:rPr>
              <a:t>缩写，意为：锚。</a:t>
            </a:r>
            <a:endParaRPr lang="zh-CN" altLang="en-US" sz="1600"/>
          </a:p>
        </p:txBody>
      </p:sp>
      <p:graphicFrame>
        <p:nvGraphicFramePr>
          <p:cNvPr id="11" name="表格 10"/>
          <p:cNvGraphicFramePr>
            <a:graphicFrameLocks noGrp="1"/>
          </p:cNvGraphicFramePr>
          <p:nvPr>
            <p:custDataLst>
              <p:tags r:id="rId1"/>
            </p:custDataLst>
          </p:nvPr>
        </p:nvGraphicFramePr>
        <p:xfrm>
          <a:off x="615061" y="2814066"/>
          <a:ext cx="6385560" cy="914400"/>
        </p:xfrm>
        <a:graphic>
          <a:graphicData uri="http://schemas.openxmlformats.org/drawingml/2006/table">
            <a:tbl>
              <a:tblPr/>
              <a:tblGrid>
                <a:gridCol w="655320"/>
                <a:gridCol w="5730240"/>
              </a:tblGrid>
              <a:tr h="304800">
                <a:tc>
                  <a:txBody>
                    <a:bodyPr>
                      <a:spAutoFit/>
                    </a:bodyPr>
                    <a:p>
                      <a:pPr indent="88900"/>
                      <a:r>
                        <a:rPr lang="zh-TW" sz="1000" b="1">
                          <a:solidFill>
                            <a:srgbClr val="404040"/>
                          </a:solidFill>
                          <a:latin typeface="MingLiU"/>
                          <a:ea typeface="MingLiU"/>
                        </a:rPr>
                        <a:t>属性</a:t>
                      </a:r>
                      <a:endParaRPr lang="zh-TW" sz="1000" b="1">
                        <a:solidFill>
                          <a:srgbClr val="404040"/>
                        </a:solidFill>
                        <a:latin typeface="MingLiU"/>
                        <a:ea typeface="MingLiU"/>
                      </a:endParaRPr>
                    </a:p>
                  </a:txBody>
                  <a:tcPr marL="0" marR="0" marT="0" marB="0" anchor="ctr"/>
                </a:tc>
                <a:tc>
                  <a:txBody>
                    <a:bodyPr>
                      <a:spAutoFit/>
                    </a:bodyPr>
                    <a:p>
                      <a:pPr indent="88900"/>
                      <a:r>
                        <a:rPr lang="zh-TW" sz="1000" b="1">
                          <a:solidFill>
                            <a:srgbClr val="404040"/>
                          </a:solidFill>
                          <a:latin typeface="MingLiU"/>
                          <a:ea typeface="MingLiU"/>
                        </a:rPr>
                        <a:t>作用</a:t>
                      </a:r>
                      <a:endParaRPr lang="zh-TW" sz="1000" b="1">
                        <a:solidFill>
                          <a:srgbClr val="404040"/>
                        </a:solidFill>
                        <a:latin typeface="MingLiU"/>
                        <a:ea typeface="MingLiU"/>
                      </a:endParaRPr>
                    </a:p>
                  </a:txBody>
                  <a:tcPr marL="0" marR="0" marT="0" marB="0" anchor="ctr"/>
                </a:tc>
              </a:tr>
              <a:tr h="301752">
                <a:tc>
                  <a:txBody>
                    <a:bodyPr>
                      <a:spAutoFit/>
                    </a:bodyPr>
                    <a:p>
                      <a:pPr indent="88900"/>
                      <a:r>
                        <a:rPr lang="en-US" sz="850">
                          <a:solidFill>
                            <a:srgbClr val="6E6A6E"/>
                          </a:solidFill>
                          <a:latin typeface="微软雅黑" panose="020B0503020204020204" pitchFamily="34" charset="-122"/>
                        </a:rPr>
                        <a:t>href</a:t>
                      </a:r>
                      <a:endParaRPr lang="en-US" sz="850">
                        <a:solidFill>
                          <a:srgbClr val="6E6A6E"/>
                        </a:solidFill>
                        <a:latin typeface="微软雅黑" panose="020B0503020204020204" pitchFamily="34" charset="-122"/>
                      </a:endParaRPr>
                    </a:p>
                  </a:txBody>
                  <a:tcPr marL="0" marR="0" marT="0" marB="0" anchor="ctr"/>
                </a:tc>
                <a:tc>
                  <a:txBody>
                    <a:bodyPr>
                      <a:spAutoFit/>
                    </a:bodyPr>
                    <a:p>
                      <a:pPr indent="88900"/>
                      <a:r>
                        <a:rPr lang="zh-TW" sz="1000">
                          <a:solidFill>
                            <a:srgbClr val="595959"/>
                          </a:solidFill>
                          <a:latin typeface="MingLiU"/>
                          <a:ea typeface="MingLiU"/>
                        </a:rPr>
                        <a:t>用于指定链接</a:t>
                      </a:r>
                      <a:r>
                        <a:rPr lang="zh-TW" sz="1000">
                          <a:solidFill>
                            <a:srgbClr val="6E6A6E"/>
                          </a:solidFill>
                          <a:latin typeface="MingLiU"/>
                          <a:ea typeface="MingLiU"/>
                        </a:rPr>
                        <a:t>目标的</a:t>
                      </a:r>
                      <a:r>
                        <a:rPr lang="en-US" sz="850">
                          <a:solidFill>
                            <a:srgbClr val="6E6A6E"/>
                          </a:solidFill>
                          <a:latin typeface="微软雅黑" panose="020B0503020204020204" pitchFamily="34" charset="-122"/>
                        </a:rPr>
                        <a:t>url</a:t>
                      </a:r>
                      <a:r>
                        <a:rPr lang="zh-TW" sz="1000">
                          <a:solidFill>
                            <a:srgbClr val="6E6A6E"/>
                          </a:solidFill>
                          <a:latin typeface="MingLiU"/>
                          <a:ea typeface="MingLiU"/>
                        </a:rPr>
                        <a:t>地址，（必须</a:t>
                      </a:r>
                      <a:r>
                        <a:rPr lang="zh-TW" sz="1000">
                          <a:solidFill>
                            <a:srgbClr val="595959"/>
                          </a:solidFill>
                          <a:latin typeface="MingLiU"/>
                          <a:ea typeface="MingLiU"/>
                        </a:rPr>
                        <a:t>属性）当</a:t>
                      </a:r>
                      <a:r>
                        <a:rPr lang="zh-TW" sz="1000">
                          <a:solidFill>
                            <a:srgbClr val="6E6A6E"/>
                          </a:solidFill>
                          <a:latin typeface="MingLiU"/>
                          <a:ea typeface="MingLiU"/>
                        </a:rPr>
                        <a:t>为标</a:t>
                      </a:r>
                      <a:r>
                        <a:rPr lang="zh-TW" sz="1000">
                          <a:solidFill>
                            <a:srgbClr val="595959"/>
                          </a:solidFill>
                          <a:latin typeface="MingLiU"/>
                          <a:ea typeface="MingLiU"/>
                        </a:rPr>
                        <a:t>签应用</a:t>
                      </a:r>
                      <a:r>
                        <a:rPr lang="en-US" sz="850">
                          <a:solidFill>
                            <a:srgbClr val="6E6A6E"/>
                          </a:solidFill>
                          <a:latin typeface="微软雅黑" panose="020B0503020204020204" pitchFamily="34" charset="-122"/>
                        </a:rPr>
                        <a:t>href</a:t>
                      </a:r>
                      <a:r>
                        <a:rPr lang="zh-TW" sz="1000">
                          <a:solidFill>
                            <a:srgbClr val="595959"/>
                          </a:solidFill>
                          <a:latin typeface="MingLiU"/>
                          <a:ea typeface="MingLiU"/>
                        </a:rPr>
                        <a:t>属</a:t>
                      </a:r>
                      <a:r>
                        <a:rPr lang="zh-TW" sz="1000">
                          <a:solidFill>
                            <a:srgbClr val="6E6A6E"/>
                          </a:solidFill>
                          <a:latin typeface="MingLiU"/>
                          <a:ea typeface="MingLiU"/>
                        </a:rPr>
                        <a:t>性时，</a:t>
                      </a:r>
                      <a:r>
                        <a:rPr lang="zh-TW" sz="1000">
                          <a:solidFill>
                            <a:srgbClr val="595959"/>
                          </a:solidFill>
                          <a:latin typeface="MingLiU"/>
                          <a:ea typeface="MingLiU"/>
                        </a:rPr>
                        <a:t>它就具有了</a:t>
                      </a:r>
                      <a:r>
                        <a:rPr lang="zh-TW" sz="1000">
                          <a:solidFill>
                            <a:srgbClr val="6E6A6E"/>
                          </a:solidFill>
                          <a:latin typeface="MingLiU"/>
                          <a:ea typeface="MingLiU"/>
                        </a:rPr>
                        <a:t>超链接</a:t>
                      </a:r>
                      <a:r>
                        <a:rPr lang="zh-TW" sz="1000">
                          <a:solidFill>
                            <a:srgbClr val="595959"/>
                          </a:solidFill>
                          <a:latin typeface="MingLiU"/>
                          <a:ea typeface="MingLiU"/>
                        </a:rPr>
                        <a:t>的功能</a:t>
                      </a:r>
                      <a:endParaRPr lang="zh-TW" sz="1000">
                        <a:solidFill>
                          <a:srgbClr val="595959"/>
                        </a:solidFill>
                        <a:latin typeface="MingLiU"/>
                        <a:ea typeface="MingLiU"/>
                      </a:endParaRPr>
                    </a:p>
                  </a:txBody>
                  <a:tcPr marL="0" marR="0" marT="0" marB="0" anchor="ctr"/>
                </a:tc>
              </a:tr>
              <a:tr h="307848">
                <a:tc>
                  <a:txBody>
                    <a:bodyPr>
                      <a:spAutoFit/>
                    </a:bodyPr>
                    <a:p>
                      <a:pPr indent="88900"/>
                      <a:r>
                        <a:rPr lang="en-US" sz="850">
                          <a:solidFill>
                            <a:srgbClr val="595959"/>
                          </a:solidFill>
                          <a:latin typeface="微软雅黑" panose="020B0503020204020204" pitchFamily="34" charset="-122"/>
                        </a:rPr>
                        <a:t>target</a:t>
                      </a:r>
                      <a:endParaRPr lang="en-US" sz="850">
                        <a:solidFill>
                          <a:srgbClr val="595959"/>
                        </a:solidFill>
                        <a:latin typeface="微软雅黑" panose="020B0503020204020204" pitchFamily="34" charset="-122"/>
                      </a:endParaRPr>
                    </a:p>
                  </a:txBody>
                  <a:tcPr marL="0" marR="0" marT="0" marB="0" anchor="ctr"/>
                </a:tc>
                <a:tc>
                  <a:txBody>
                    <a:bodyPr>
                      <a:spAutoFit/>
                    </a:bodyPr>
                    <a:p>
                      <a:pPr indent="88900"/>
                      <a:r>
                        <a:rPr lang="zh-TW" sz="1000">
                          <a:solidFill>
                            <a:srgbClr val="595959"/>
                          </a:solidFill>
                          <a:latin typeface="MingLiU"/>
                          <a:ea typeface="MingLiU"/>
                        </a:rPr>
                        <a:t>用于指定链接页面</a:t>
                      </a:r>
                      <a:r>
                        <a:rPr lang="zh-TW" sz="1000">
                          <a:solidFill>
                            <a:srgbClr val="6E6A6E"/>
                          </a:solidFill>
                          <a:latin typeface="MingLiU"/>
                          <a:ea typeface="MingLiU"/>
                        </a:rPr>
                        <a:t>的打开方式，</a:t>
                      </a:r>
                      <a:r>
                        <a:rPr lang="zh-TW" sz="1000">
                          <a:solidFill>
                            <a:srgbClr val="595959"/>
                          </a:solidFill>
                          <a:latin typeface="MingLiU"/>
                          <a:ea typeface="MingLiU"/>
                        </a:rPr>
                        <a:t>其中</a:t>
                      </a:r>
                      <a:r>
                        <a:rPr lang="en-US" sz="850">
                          <a:solidFill>
                            <a:srgbClr val="6E6A6E"/>
                          </a:solidFill>
                          <a:latin typeface="微软雅黑" panose="020B0503020204020204" pitchFamily="34" charset="-122"/>
                        </a:rPr>
                        <a:t>_self</a:t>
                      </a:r>
                      <a:r>
                        <a:rPr lang="zh-TW" sz="1000">
                          <a:solidFill>
                            <a:srgbClr val="595959"/>
                          </a:solidFill>
                          <a:latin typeface="MingLiU"/>
                          <a:ea typeface="MingLiU"/>
                        </a:rPr>
                        <a:t>为默认值，</a:t>
                      </a:r>
                      <a:r>
                        <a:rPr lang="en-US" sz="850">
                          <a:solidFill>
                            <a:srgbClr val="6E6A6E"/>
                          </a:solidFill>
                          <a:latin typeface="微软雅黑" panose="020B0503020204020204" pitchFamily="34" charset="-122"/>
                        </a:rPr>
                        <a:t>_blank</a:t>
                      </a:r>
                      <a:r>
                        <a:rPr lang="zh-TW" sz="1000">
                          <a:solidFill>
                            <a:srgbClr val="595959"/>
                          </a:solidFill>
                          <a:latin typeface="MingLiU"/>
                          <a:ea typeface="MingLiU"/>
                        </a:rPr>
                        <a:t>为</a:t>
                      </a:r>
                      <a:r>
                        <a:rPr lang="zh-TW" sz="1000">
                          <a:solidFill>
                            <a:srgbClr val="6E6A6E"/>
                          </a:solidFill>
                          <a:latin typeface="MingLiU"/>
                          <a:ea typeface="MingLiU"/>
                        </a:rPr>
                        <a:t>在新窗</a:t>
                      </a:r>
                      <a:r>
                        <a:rPr lang="zh-TW" sz="1000">
                          <a:solidFill>
                            <a:srgbClr val="595959"/>
                          </a:solidFill>
                          <a:latin typeface="MingLiU"/>
                          <a:ea typeface="MingLiU"/>
                        </a:rPr>
                        <a:t>口中</a:t>
                      </a:r>
                      <a:r>
                        <a:rPr lang="zh-TW" sz="1000">
                          <a:solidFill>
                            <a:srgbClr val="6E6A6E"/>
                          </a:solidFill>
                          <a:latin typeface="MingLiU"/>
                          <a:ea typeface="MingLiU"/>
                        </a:rPr>
                        <a:t>打开</a:t>
                      </a:r>
                      <a:r>
                        <a:rPr lang="zh-TW" sz="1000">
                          <a:solidFill>
                            <a:srgbClr val="595959"/>
                          </a:solidFill>
                          <a:latin typeface="MingLiU"/>
                          <a:ea typeface="MingLiU"/>
                        </a:rPr>
                        <a:t>方式。</a:t>
                      </a:r>
                      <a:endParaRPr lang="zh-TW" sz="1000">
                        <a:solidFill>
                          <a:srgbClr val="595959"/>
                        </a:solidFill>
                        <a:latin typeface="MingLiU"/>
                        <a:ea typeface="MingLiU"/>
                      </a:endParaRPr>
                    </a:p>
                  </a:txBody>
                  <a:tcPr marL="0" marR="0" marT="0" marB="0" anchor="ctr"/>
                </a:tc>
              </a:tr>
            </a:tbl>
          </a:graphicData>
        </a:graphic>
      </p:graphicFrame>
      <p:sp>
        <p:nvSpPr>
          <p:cNvPr id="7" name="文本框 6"/>
          <p:cNvSpPr txBox="1"/>
          <p:nvPr/>
        </p:nvSpPr>
        <p:spPr>
          <a:xfrm>
            <a:off x="938530" y="6075045"/>
            <a:ext cx="4572000" cy="368300"/>
          </a:xfrm>
          <a:prstGeom prst="rect">
            <a:avLst/>
          </a:prstGeom>
          <a:noFill/>
        </p:spPr>
        <p:txBody>
          <a:bodyPr wrap="square" rtlCol="0" anchor="t">
            <a:spAutoFit/>
          </a:bodyPr>
          <a:p>
            <a:r>
              <a:rPr lang="zh-CN" altLang="en-US">
                <a:solidFill>
                  <a:srgbClr val="FF0000"/>
                </a:solidFill>
              </a:rPr>
              <a:t>a标签不能嵌套a标签</a:t>
            </a:r>
            <a:endParaRPr lang="zh-CN" altLang="en-US">
              <a:solidFill>
                <a:srgbClr val="FF0000"/>
              </a:solidFill>
            </a:endParaRPr>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20"/>
          <p:cNvSpPr>
            <a:spLocks noChangeShapeType="1"/>
          </p:cNvSpPr>
          <p:nvPr/>
        </p:nvSpPr>
        <p:spPr bwMode="auto">
          <a:xfrm flipV="1">
            <a:off x="1564124" y="5652493"/>
            <a:ext cx="6718300" cy="0"/>
          </a:xfrm>
          <a:prstGeom prst="line">
            <a:avLst/>
          </a:prstGeom>
          <a:noFill/>
          <a:ln w="12700" cap="rnd">
            <a:solidFill>
              <a:schemeClr val="bg1"/>
            </a:solidFill>
            <a:prstDash val="dash"/>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sz="180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灯片编号占位符 1"/>
          <p:cNvSpPr>
            <a:spLocks noGrp="1"/>
          </p:cNvSpPr>
          <p:nvPr>
            <p:ph type="sldNum" sz="quarter" idx="4294967295"/>
          </p:nvPr>
        </p:nvSpPr>
        <p:spPr>
          <a:xfrm>
            <a:off x="7086600" y="6356350"/>
            <a:ext cx="2057400" cy="365125"/>
          </a:xfrm>
        </p:spPr>
        <p:txBody>
          <a:bodyPr/>
          <a:lstStyle/>
          <a:p>
            <a:fld id="{C13D6D23-8EA6-445F-B959-20BE0C287158}" type="slidenum">
              <a:rPr lang="zh-CN" altLang="en-US" sz="100" smtClean="0"/>
            </a:fld>
            <a:endParaRPr lang="zh-CN" altLang="en-US" sz="100"/>
          </a:p>
        </p:txBody>
      </p:sp>
      <p:sp>
        <p:nvSpPr>
          <p:cNvPr id="100" name="文本框 99"/>
          <p:cNvSpPr txBox="1"/>
          <p:nvPr/>
        </p:nvSpPr>
        <p:spPr>
          <a:xfrm>
            <a:off x="1172210" y="2070100"/>
            <a:ext cx="6799580" cy="2030095"/>
          </a:xfrm>
          <a:prstGeom prst="rect">
            <a:avLst/>
          </a:prstGeom>
          <a:noFill/>
          <a:ln w="9525">
            <a:noFill/>
          </a:ln>
        </p:spPr>
        <p:txBody>
          <a:bodyPr wrap="square">
            <a:spAutoFit/>
          </a:bodyPr>
          <a:lstStyle/>
          <a:p>
            <a:pPr algn="l"/>
            <a:endParaRPr lang="zh-CN" altLang="zh-CN" sz="1800" b="0" dirty="0">
              <a:latin typeface="Arial" panose="020B0604020202020204" pitchFamily="34" charset="0"/>
              <a:ea typeface="黑体" panose="02010609060101010101" pitchFamily="49" charset="-122"/>
            </a:endParaRPr>
          </a:p>
          <a:p>
            <a:pPr algn="l"/>
            <a:r>
              <a:rPr lang="zh-CN" altLang="zh-CN" sz="1800" b="0" dirty="0">
                <a:latin typeface="Arial" panose="020B0604020202020204" pitchFamily="34" charset="0"/>
                <a:ea typeface="黑体" panose="02010609060101010101" pitchFamily="49" charset="-122"/>
              </a:rPr>
              <a:t>创建锚点链接分两步：</a:t>
            </a:r>
            <a:endParaRPr lang="zh-CN" altLang="zh-CN" sz="1800" b="0" dirty="0">
              <a:latin typeface="Arial" panose="020B0604020202020204" pitchFamily="34" charset="0"/>
              <a:ea typeface="黑体" panose="02010609060101010101" pitchFamily="49" charset="-122"/>
            </a:endParaRPr>
          </a:p>
          <a:p>
            <a:pPr algn="l"/>
            <a:endParaRPr lang="zh-CN" altLang="zh-CN" sz="1800" b="0" dirty="0">
              <a:latin typeface="Arial" panose="020B0604020202020204" pitchFamily="34" charset="0"/>
              <a:ea typeface="黑体" panose="02010609060101010101" pitchFamily="49" charset="-122"/>
            </a:endParaRPr>
          </a:p>
          <a:p>
            <a:pPr algn="l"/>
            <a:r>
              <a:rPr lang="zh-CN" altLang="zh-CN" sz="1800" b="0" dirty="0">
                <a:latin typeface="Arial" panose="020B0604020202020204" pitchFamily="34" charset="0"/>
                <a:ea typeface="黑体" panose="02010609060101010101" pitchFamily="49" charset="-122"/>
              </a:rPr>
              <a:t>第一步：定义锚点，使用格式&lt; 标记 id=“锚点名称”&gt;&lt;/标记&gt;</a:t>
            </a:r>
            <a:endParaRPr lang="zh-CN" altLang="zh-CN" sz="1800" b="0" dirty="0">
              <a:latin typeface="Arial" panose="020B0604020202020204" pitchFamily="34" charset="0"/>
              <a:ea typeface="黑体" panose="02010609060101010101" pitchFamily="49" charset="-122"/>
            </a:endParaRPr>
          </a:p>
          <a:p>
            <a:pPr algn="l"/>
            <a:endParaRPr lang="zh-CN" altLang="zh-CN" sz="1800" b="0" dirty="0">
              <a:latin typeface="Arial" panose="020B0604020202020204" pitchFamily="34" charset="0"/>
              <a:ea typeface="黑体" panose="02010609060101010101" pitchFamily="49" charset="-122"/>
            </a:endParaRPr>
          </a:p>
          <a:p>
            <a:pPr algn="l"/>
            <a:r>
              <a:rPr lang="zh-CN" altLang="zh-CN" sz="1800" b="0" dirty="0">
                <a:latin typeface="Arial" panose="020B0604020202020204" pitchFamily="34" charset="0"/>
                <a:ea typeface="黑体" panose="02010609060101010101" pitchFamily="49" charset="-122"/>
              </a:rPr>
              <a:t>第二步：创建指向锚点的链接，使用格式&lt;a href="#锚点名称"&gt;热点文字&lt;/a&gt;</a:t>
            </a:r>
            <a:endParaRPr lang="zh-CN" altLang="zh-CN" sz="1800" b="0" dirty="0">
              <a:latin typeface="Arial" panose="020B0604020202020204" pitchFamily="34" charset="0"/>
              <a:ea typeface="黑体" panose="02010609060101010101" pitchFamily="49" charset="-122"/>
            </a:endParaRPr>
          </a:p>
        </p:txBody>
      </p:sp>
      <p:sp>
        <p:nvSpPr>
          <p:cNvPr id="5" name="文本框 4"/>
          <p:cNvSpPr txBox="1"/>
          <p:nvPr/>
        </p:nvSpPr>
        <p:spPr>
          <a:xfrm>
            <a:off x="1270000" y="381000"/>
            <a:ext cx="4572000" cy="860425"/>
          </a:xfrm>
          <a:prstGeom prst="rect">
            <a:avLst/>
          </a:prstGeom>
          <a:noFill/>
        </p:spPr>
        <p:txBody>
          <a:bodyPr wrap="square" rtlCol="0" anchor="t">
            <a:spAutoFit/>
          </a:bodyPr>
          <a:p>
            <a:r>
              <a:rPr lang="en-US" altLang="zh-CN" sz="3200" b="1" dirty="0">
                <a:solidFill>
                  <a:srgbClr val="1369B2"/>
                </a:solidFill>
                <a:latin typeface="微软雅黑" panose="020B0503020204020204" pitchFamily="34" charset="-122"/>
                <a:ea typeface="微软雅黑" panose="020B0503020204020204" pitchFamily="34" charset="-122"/>
                <a:sym typeface="+mn-ea"/>
              </a:rPr>
              <a:t>2.6 </a:t>
            </a:r>
            <a:r>
              <a:rPr lang="zh-CN" altLang="en-US" sz="3200" b="1" dirty="0">
                <a:solidFill>
                  <a:srgbClr val="1369B2"/>
                </a:solidFill>
                <a:latin typeface="微软雅黑" panose="020B0503020204020204" pitchFamily="34" charset="-122"/>
                <a:ea typeface="微软雅黑" panose="020B0503020204020204" pitchFamily="34" charset="-122"/>
                <a:sym typeface="+mn-ea"/>
              </a:rPr>
              <a:t>超链接</a:t>
            </a:r>
            <a:r>
              <a:rPr lang="en-US" altLang="zh-CN" sz="3200" b="1" dirty="0">
                <a:solidFill>
                  <a:srgbClr val="1369B2"/>
                </a:solidFill>
                <a:latin typeface="微软雅黑" panose="020B0503020204020204" pitchFamily="34" charset="-122"/>
                <a:ea typeface="微软雅黑" panose="020B0503020204020204" pitchFamily="34" charset="-122"/>
                <a:sym typeface="+mn-ea"/>
              </a:rPr>
              <a:t>标记</a:t>
            </a:r>
            <a:endParaRPr lang="zh-CN" altLang="en-US" sz="3200"/>
          </a:p>
          <a:p>
            <a:endParaRPr lang="zh-CN" altLang="en-US"/>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0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607060" y="1327785"/>
            <a:ext cx="7506335" cy="3723005"/>
          </a:xfrm>
          <a:prstGeom prst="rect">
            <a:avLst/>
          </a:prstGeom>
          <a:noFill/>
        </p:spPr>
        <p:txBody>
          <a:bodyPr wrap="square" rtlCol="0" anchor="t">
            <a:spAutoFit/>
          </a:bodyPr>
          <a:p>
            <a:r>
              <a:rPr lang="zh-CN" altLang="en-US" sz="1600"/>
              <a:t>2.链接分类:</a:t>
            </a:r>
            <a:endParaRPr lang="zh-CN" altLang="en-US" sz="1600"/>
          </a:p>
          <a:p>
            <a:pPr>
              <a:lnSpc>
                <a:spcPct val="150000"/>
              </a:lnSpc>
            </a:pPr>
            <a:r>
              <a:rPr lang="zh-CN" altLang="en-US" sz="1600"/>
              <a:t>1. 外部链接:例如 ＜ a href="http:// www.baidu.com "＞ 百度＜/a ＞。</a:t>
            </a:r>
            <a:endParaRPr lang="zh-CN" altLang="en-US" sz="1600"/>
          </a:p>
          <a:p>
            <a:pPr>
              <a:lnSpc>
                <a:spcPct val="150000"/>
              </a:lnSpc>
            </a:pPr>
            <a:r>
              <a:rPr lang="zh-CN" altLang="en-US" sz="1600"/>
              <a:t>2. 内部链接:网站内部页面之间的相互链接.直接链接内部页面名称即可，例如＜ a href="index.html"＞首页＜/a ＞。</a:t>
            </a:r>
            <a:endParaRPr lang="zh-CN" altLang="en-US" sz="1600"/>
          </a:p>
          <a:p>
            <a:pPr>
              <a:lnSpc>
                <a:spcPct val="150000"/>
              </a:lnSpc>
            </a:pPr>
            <a:r>
              <a:rPr lang="zh-CN" altLang="en-US" sz="1600"/>
              <a:t>3. 空链接:如果当时没有确定链接目标时，＜ a href="#"＞首页＜/a ＞。</a:t>
            </a:r>
            <a:endParaRPr lang="zh-CN" altLang="en-US" sz="1600"/>
          </a:p>
          <a:p>
            <a:pPr>
              <a:lnSpc>
                <a:spcPct val="150000"/>
              </a:lnSpc>
            </a:pPr>
            <a:r>
              <a:rPr lang="zh-CN" altLang="en-US" sz="1600"/>
              <a:t>4. 下载链接:如果href里面地址是一个文件或者压缩包，会下载这个文件。</a:t>
            </a:r>
            <a:endParaRPr lang="zh-CN" altLang="en-US" sz="1600"/>
          </a:p>
          <a:p>
            <a:pPr>
              <a:lnSpc>
                <a:spcPct val="150000"/>
              </a:lnSpc>
            </a:pPr>
            <a:r>
              <a:rPr lang="zh-CN" altLang="en-US" sz="1600"/>
              <a:t>5. 网页元素链接:在网页中的各种网顽素，如文本、图像、表格、音频、视频等都可以添加超链接.</a:t>
            </a:r>
            <a:endParaRPr lang="zh-CN" altLang="en-US" sz="1600"/>
          </a:p>
          <a:p>
            <a:pPr>
              <a:lnSpc>
                <a:spcPct val="150000"/>
              </a:lnSpc>
            </a:pPr>
            <a:r>
              <a:rPr lang="zh-CN" altLang="en-US" sz="1600"/>
              <a:t>6. 锚点链接：点我们点击链接，可以快速定位到页面中的某个位置.</a:t>
            </a:r>
            <a:endParaRPr lang="zh-CN" altLang="en-US" sz="1600"/>
          </a:p>
          <a:p>
            <a:r>
              <a:rPr lang="zh-CN" altLang="en-US" sz="1400"/>
              <a:t>•找到目标位置标签，里面添加一个id属性的名字，如：＜h3 id="two"＞第2集介绍＜/h3＞</a:t>
            </a:r>
            <a:endParaRPr lang="zh-CN" altLang="en-US" sz="1400"/>
          </a:p>
          <a:p>
            <a:r>
              <a:rPr lang="zh-CN" altLang="en-US" sz="1400">
                <a:sym typeface="+mn-ea"/>
              </a:rPr>
              <a:t>•在链接文本的href属性中，设置属性值为#名字的形式，如＜a href="#two"＞第2集＜/a＞</a:t>
            </a:r>
            <a:endParaRPr lang="zh-CN" altLang="en-US" sz="1400"/>
          </a:p>
        </p:txBody>
      </p:sp>
      <p:sp>
        <p:nvSpPr>
          <p:cNvPr id="5" name="文本框 4"/>
          <p:cNvSpPr txBox="1"/>
          <p:nvPr/>
        </p:nvSpPr>
        <p:spPr>
          <a:xfrm>
            <a:off x="766445" y="290195"/>
            <a:ext cx="4572000" cy="860425"/>
          </a:xfrm>
          <a:prstGeom prst="rect">
            <a:avLst/>
          </a:prstGeom>
          <a:noFill/>
        </p:spPr>
        <p:txBody>
          <a:bodyPr wrap="square" rtlCol="0" anchor="t">
            <a:spAutoFit/>
          </a:bodyPr>
          <a:p>
            <a:r>
              <a:rPr lang="en-US" altLang="zh-CN" sz="3200" b="1" dirty="0">
                <a:solidFill>
                  <a:srgbClr val="1369B2"/>
                </a:solidFill>
                <a:latin typeface="微软雅黑" panose="020B0503020204020204" pitchFamily="34" charset="-122"/>
                <a:ea typeface="微软雅黑" panose="020B0503020204020204" pitchFamily="34" charset="-122"/>
                <a:sym typeface="+mn-ea"/>
              </a:rPr>
              <a:t>2.6 </a:t>
            </a:r>
            <a:r>
              <a:rPr lang="zh-CN" altLang="en-US" sz="3200" b="1" dirty="0">
                <a:solidFill>
                  <a:srgbClr val="1369B2"/>
                </a:solidFill>
                <a:latin typeface="微软雅黑" panose="020B0503020204020204" pitchFamily="34" charset="-122"/>
                <a:ea typeface="微软雅黑" panose="020B0503020204020204" pitchFamily="34" charset="-122"/>
                <a:sym typeface="+mn-ea"/>
              </a:rPr>
              <a:t>超链接</a:t>
            </a:r>
            <a:r>
              <a:rPr lang="en-US" altLang="zh-CN" sz="3200" b="1" dirty="0">
                <a:solidFill>
                  <a:srgbClr val="1369B2"/>
                </a:solidFill>
                <a:latin typeface="微软雅黑" panose="020B0503020204020204" pitchFamily="34" charset="-122"/>
                <a:ea typeface="微软雅黑" panose="020B0503020204020204" pitchFamily="34" charset="-122"/>
                <a:sym typeface="+mn-ea"/>
              </a:rPr>
              <a:t>标记</a:t>
            </a:r>
            <a:endParaRPr lang="zh-CN" altLang="en-US" sz="3200"/>
          </a:p>
          <a:p>
            <a:endParaRPr lang="zh-CN" alt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20"/>
          <p:cNvSpPr>
            <a:spLocks noChangeShapeType="1"/>
          </p:cNvSpPr>
          <p:nvPr/>
        </p:nvSpPr>
        <p:spPr bwMode="auto">
          <a:xfrm flipV="1">
            <a:off x="1564124" y="5652493"/>
            <a:ext cx="6718300" cy="0"/>
          </a:xfrm>
          <a:prstGeom prst="line">
            <a:avLst/>
          </a:prstGeom>
          <a:noFill/>
          <a:ln w="12700" cap="rnd">
            <a:solidFill>
              <a:schemeClr val="bg1"/>
            </a:solidFill>
            <a:prstDash val="dash"/>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sz="180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灯片编号占位符 1"/>
          <p:cNvSpPr>
            <a:spLocks noGrp="1"/>
          </p:cNvSpPr>
          <p:nvPr>
            <p:ph type="sldNum" sz="quarter" idx="4294967295"/>
          </p:nvPr>
        </p:nvSpPr>
        <p:spPr>
          <a:xfrm>
            <a:off x="7086600" y="6356350"/>
            <a:ext cx="2057400" cy="365125"/>
          </a:xfrm>
        </p:spPr>
        <p:txBody>
          <a:bodyPr/>
          <a:lstStyle/>
          <a:p>
            <a:fld id="{C13D6D23-8EA6-445F-B959-20BE0C287158}" type="slidenum">
              <a:rPr lang="zh-CN" altLang="en-US" sz="100" smtClean="0"/>
            </a:fld>
            <a:endParaRPr lang="zh-CN" altLang="en-US" sz="100"/>
          </a:p>
        </p:txBody>
      </p:sp>
      <p:sp>
        <p:nvSpPr>
          <p:cNvPr id="31" name="TextBox 36"/>
          <p:cNvSpPr txBox="1"/>
          <p:nvPr/>
        </p:nvSpPr>
        <p:spPr>
          <a:xfrm>
            <a:off x="375285" y="1851025"/>
            <a:ext cx="8393430" cy="368300"/>
          </a:xfrm>
          <a:prstGeom prst="rect">
            <a:avLst/>
          </a:prstGeom>
          <a:noFill/>
        </p:spPr>
        <p:txBody>
          <a:bodyPr wrap="square" rtlCol="0">
            <a:spAutoFit/>
          </a:bodyPr>
          <a:lstStyle/>
          <a:p>
            <a:r>
              <a:rPr lang="zh-CN" altLang="zh-CN" sz="1800" dirty="0">
                <a:latin typeface="Arial" panose="020B0604020202020204" pitchFamily="34" charset="0"/>
                <a:ea typeface="黑体" panose="02010609060101010101" pitchFamily="49" charset="-122"/>
              </a:rPr>
              <a:t>语法格式：&lt;a href="目标地址" target="目标窗口" title="提示文字"&gt;热点文字&lt;/a&gt;</a:t>
            </a:r>
            <a:endParaRPr lang="zh-CN" altLang="zh-CN" sz="1800" dirty="0">
              <a:latin typeface="Arial" panose="020B0604020202020204" pitchFamily="34" charset="0"/>
              <a:ea typeface="黑体" panose="02010609060101010101" pitchFamily="49" charset="-122"/>
            </a:endParaRPr>
          </a:p>
        </p:txBody>
      </p:sp>
      <p:sp>
        <p:nvSpPr>
          <p:cNvPr id="4" name="TextBox 36"/>
          <p:cNvSpPr txBox="1"/>
          <p:nvPr/>
        </p:nvSpPr>
        <p:spPr>
          <a:xfrm>
            <a:off x="596344" y="2682558"/>
            <a:ext cx="8112840" cy="2584450"/>
          </a:xfrm>
          <a:prstGeom prst="rect">
            <a:avLst/>
          </a:prstGeom>
          <a:noFill/>
        </p:spPr>
        <p:txBody>
          <a:bodyPr wrap="square" rtlCol="0">
            <a:spAutoFit/>
          </a:bodyPr>
          <a:lstStyle/>
          <a:p>
            <a:pPr>
              <a:lnSpc>
                <a:spcPct val="150000"/>
              </a:lnSpc>
            </a:pPr>
            <a:r>
              <a:rPr lang="zh-CN" altLang="zh-CN" sz="1800" dirty="0">
                <a:ln w="22225">
                  <a:solidFill>
                    <a:schemeClr val="accent2"/>
                  </a:solidFill>
                  <a:prstDash val="solid"/>
                </a:ln>
                <a:solidFill>
                  <a:schemeClr val="accent2">
                    <a:lumMod val="40000"/>
                    <a:lumOff val="60000"/>
                  </a:schemeClr>
                </a:solidFill>
                <a:effectLst/>
                <a:latin typeface="Arial" panose="020B0604020202020204" pitchFamily="34" charset="0"/>
                <a:ea typeface="黑体" panose="02010609060101010101" pitchFamily="49" charset="-122"/>
              </a:rPr>
              <a:t>说明：</a:t>
            </a:r>
            <a:endParaRPr lang="zh-CN" altLang="zh-CN" sz="1800" dirty="0">
              <a:latin typeface="Arial" panose="020B0604020202020204" pitchFamily="34" charset="0"/>
              <a:ea typeface="黑体" panose="02010609060101010101" pitchFamily="49" charset="-122"/>
            </a:endParaRPr>
          </a:p>
          <a:p>
            <a:pPr>
              <a:lnSpc>
                <a:spcPct val="150000"/>
              </a:lnSpc>
            </a:pPr>
            <a:r>
              <a:rPr lang="zh-CN" altLang="zh-CN" sz="180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黑体" panose="02010609060101010101" pitchFamily="49" charset="-122"/>
                <a:sym typeface="+mn-ea"/>
              </a:rPr>
              <a:t>href：</a:t>
            </a:r>
            <a:r>
              <a:rPr lang="zh-CN" altLang="zh-CN" sz="1800" dirty="0">
                <a:latin typeface="Arial" panose="020B0604020202020204" pitchFamily="34" charset="0"/>
                <a:ea typeface="黑体" panose="02010609060101010101" pitchFamily="49" charset="-122"/>
                <a:sym typeface="+mn-ea"/>
              </a:rPr>
              <a:t>定义超链接所指向的文档的URL</a:t>
            </a:r>
            <a:endParaRPr lang="en-US" altLang="zh-CN" sz="1800" dirty="0">
              <a:latin typeface="Arial" panose="020B0604020202020204" pitchFamily="34" charset="0"/>
              <a:ea typeface="黑体" panose="02010609060101010101" pitchFamily="49" charset="-122"/>
              <a:sym typeface="+mn-ea"/>
            </a:endParaRPr>
          </a:p>
          <a:p>
            <a:pPr>
              <a:lnSpc>
                <a:spcPct val="150000"/>
              </a:lnSpc>
            </a:pPr>
            <a:r>
              <a:rPr lang="zh-CN" altLang="zh-CN" sz="180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黑体" panose="02010609060101010101" pitchFamily="49" charset="-122"/>
                <a:sym typeface="+mn-ea"/>
              </a:rPr>
              <a:t>绝对URL</a:t>
            </a:r>
            <a:r>
              <a:rPr lang="zh-CN" altLang="zh-CN" sz="1800" dirty="0">
                <a:latin typeface="Arial" panose="020B0604020202020204" pitchFamily="34" charset="0"/>
                <a:ea typeface="黑体" panose="02010609060101010101" pitchFamily="49" charset="-122"/>
                <a:sym typeface="+mn-ea"/>
              </a:rPr>
              <a:t>：也指绝对路径，例如，&lt;a href="http://www.baidu.com"&gt;百度&lt;/a&gt;</a:t>
            </a:r>
            <a:endParaRPr lang="zh-CN" altLang="zh-CN" sz="1800" dirty="0">
              <a:latin typeface="Arial" panose="020B0604020202020204" pitchFamily="34" charset="0"/>
              <a:ea typeface="黑体" panose="02010609060101010101" pitchFamily="49" charset="-122"/>
              <a:sym typeface="+mn-ea"/>
            </a:endParaRPr>
          </a:p>
          <a:p>
            <a:pPr indent="0">
              <a:lnSpc>
                <a:spcPct val="150000"/>
              </a:lnSpc>
              <a:buNone/>
            </a:pPr>
            <a:r>
              <a:rPr lang="zh-CN" altLang="zh-CN" sz="1800" dirty="0">
                <a:solidFill>
                  <a:schemeClr val="accent1"/>
                </a:solidFill>
                <a:effectLst>
                  <a:outerShdw blurRad="38100" dist="25400" dir="5400000" algn="ctr" rotWithShape="0">
                    <a:srgbClr val="6E747A">
                      <a:alpha val="43000"/>
                    </a:srgbClr>
                  </a:outerShdw>
                </a:effectLst>
                <a:latin typeface="Arial" panose="020B0604020202020204" pitchFamily="34" charset="0"/>
                <a:ea typeface="黑体" panose="02010609060101010101" pitchFamily="49" charset="-122"/>
                <a:sym typeface="+mn-ea"/>
              </a:rPr>
              <a:t>相对URL</a:t>
            </a:r>
            <a:r>
              <a:rPr lang="zh-CN" altLang="zh-CN" sz="1800" dirty="0">
                <a:latin typeface="Arial" panose="020B0604020202020204" pitchFamily="34" charset="0"/>
                <a:ea typeface="黑体" panose="02010609060101010101" pitchFamily="49" charset="-122"/>
                <a:sym typeface="+mn-ea"/>
              </a:rPr>
              <a:t>：也指相对路径，是指目标地址相对当前页面的路径。</a:t>
            </a:r>
            <a:endParaRPr lang="en-US" altLang="zh-CN" sz="1800" dirty="0">
              <a:latin typeface="Arial" panose="020B0604020202020204" pitchFamily="34" charset="0"/>
              <a:ea typeface="黑体" panose="02010609060101010101" pitchFamily="49" charset="-122"/>
              <a:sym typeface="+mn-ea"/>
            </a:endParaRPr>
          </a:p>
          <a:p>
            <a:pPr indent="0">
              <a:lnSpc>
                <a:spcPct val="150000"/>
              </a:lnSpc>
              <a:buNone/>
            </a:pPr>
            <a:r>
              <a:rPr lang="en-US" altLang="zh-CN" sz="1800" dirty="0">
                <a:latin typeface="Arial" panose="020B0604020202020204" pitchFamily="34" charset="0"/>
                <a:ea typeface="黑体" panose="02010609060101010101" pitchFamily="49" charset="-122"/>
                <a:sym typeface="+mn-ea"/>
              </a:rPr>
              <a:t>                  </a:t>
            </a:r>
            <a:r>
              <a:rPr lang="zh-CN" altLang="zh-CN" sz="1800" dirty="0">
                <a:latin typeface="Arial" panose="020B0604020202020204" pitchFamily="34" charset="0"/>
                <a:ea typeface="黑体" panose="02010609060101010101" pitchFamily="49" charset="-122"/>
                <a:sym typeface="+mn-ea"/>
              </a:rPr>
              <a:t>例如，&lt;a href="webs/page1.html"&gt;热点文字&lt;/a&gt;</a:t>
            </a:r>
            <a:endParaRPr lang="en-US" altLang="zh-CN" sz="1800" dirty="0">
              <a:latin typeface="Arial" panose="020B0604020202020204" pitchFamily="34" charset="0"/>
              <a:ea typeface="黑体" panose="02010609060101010101" pitchFamily="49" charset="-122"/>
              <a:sym typeface="+mn-ea"/>
            </a:endParaRPr>
          </a:p>
          <a:p>
            <a:pPr indent="0">
              <a:lnSpc>
                <a:spcPct val="150000"/>
              </a:lnSpc>
              <a:buNone/>
            </a:pPr>
            <a:r>
              <a:rPr lang="en-US" altLang="zh-CN" sz="1800" dirty="0">
                <a:latin typeface="Arial" panose="020B0604020202020204" pitchFamily="34" charset="0"/>
                <a:ea typeface="黑体" panose="02010609060101010101" pitchFamily="49" charset="-122"/>
                <a:sym typeface="+mn-ea"/>
              </a:rPr>
              <a:t>                            </a:t>
            </a:r>
            <a:r>
              <a:rPr lang="zh-CN" altLang="zh-CN" sz="1800" dirty="0">
                <a:latin typeface="Arial" panose="020B0604020202020204" pitchFamily="34" charset="0"/>
                <a:ea typeface="黑体" panose="02010609060101010101" pitchFamily="49" charset="-122"/>
                <a:sym typeface="+mn-ea"/>
              </a:rPr>
              <a:t>&lt;a href="../page1.html"&gt;热点文字&lt;/a&gt;</a:t>
            </a:r>
            <a:endParaRPr lang="zh-CN" altLang="zh-CN" sz="1800" dirty="0">
              <a:latin typeface="Arial" panose="020B0604020202020204" pitchFamily="34" charset="0"/>
              <a:ea typeface="黑体" panose="02010609060101010101" pitchFamily="49" charset="-122"/>
              <a:sym typeface="+mn-ea"/>
            </a:endParaRPr>
          </a:p>
        </p:txBody>
      </p:sp>
      <p:sp>
        <p:nvSpPr>
          <p:cNvPr id="5" name="文本框 4"/>
          <p:cNvSpPr txBox="1"/>
          <p:nvPr/>
        </p:nvSpPr>
        <p:spPr>
          <a:xfrm>
            <a:off x="1270000" y="381000"/>
            <a:ext cx="4572000" cy="860425"/>
          </a:xfrm>
          <a:prstGeom prst="rect">
            <a:avLst/>
          </a:prstGeom>
          <a:noFill/>
        </p:spPr>
        <p:txBody>
          <a:bodyPr wrap="square" rtlCol="0" anchor="t">
            <a:spAutoFit/>
          </a:bodyPr>
          <a:p>
            <a:r>
              <a:rPr lang="en-US" altLang="zh-CN" sz="3200" b="1" dirty="0">
                <a:solidFill>
                  <a:srgbClr val="1369B2"/>
                </a:solidFill>
                <a:latin typeface="微软雅黑" panose="020B0503020204020204" pitchFamily="34" charset="-122"/>
                <a:ea typeface="微软雅黑" panose="020B0503020204020204" pitchFamily="34" charset="-122"/>
                <a:sym typeface="+mn-ea"/>
              </a:rPr>
              <a:t>2.7 </a:t>
            </a:r>
            <a:r>
              <a:rPr lang="zh-CN" altLang="en-US" sz="3200" b="1" dirty="0">
                <a:solidFill>
                  <a:srgbClr val="1369B2"/>
                </a:solidFill>
                <a:latin typeface="微软雅黑" panose="020B0503020204020204" pitchFamily="34" charset="-122"/>
                <a:ea typeface="微软雅黑" panose="020B0503020204020204" pitchFamily="34" charset="-122"/>
                <a:sym typeface="+mn-ea"/>
              </a:rPr>
              <a:t>超链接</a:t>
            </a:r>
            <a:r>
              <a:rPr lang="en-US" altLang="zh-CN" sz="3200" b="1" dirty="0">
                <a:solidFill>
                  <a:srgbClr val="1369B2"/>
                </a:solidFill>
                <a:latin typeface="微软雅黑" panose="020B0503020204020204" pitchFamily="34" charset="-122"/>
                <a:ea typeface="微软雅黑" panose="020B0503020204020204" pitchFamily="34" charset="-122"/>
                <a:sym typeface="+mn-ea"/>
              </a:rPr>
              <a:t>标记</a:t>
            </a:r>
            <a:endParaRPr lang="zh-CN" altLang="en-US" sz="3200"/>
          </a:p>
          <a:p>
            <a:endParaRPr lang="zh-CN" altLang="en-US"/>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randombar(horizontal)">
                                      <p:cBhvr>
                                        <p:cTn id="11" dur="500"/>
                                        <p:tgtEl>
                                          <p:spTgt spid="31"/>
                                        </p:tgtEl>
                                      </p:cBhvr>
                                    </p:animEffect>
                                  </p:childTnLst>
                                </p:cTn>
                              </p:par>
                            </p:childTnLst>
                          </p:cTn>
                        </p:par>
                        <p:par>
                          <p:cTn id="12" fill="hold">
                            <p:stCondLst>
                              <p:cond delay="1500"/>
                            </p:stCondLst>
                            <p:childTnLst>
                              <p:par>
                                <p:cTn id="13" presetID="14" presetClass="entr" presetSubtype="1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31"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5" name="AutoShape 207"/>
          <p:cNvSpPr>
            <a:spLocks noChangeArrowheads="1"/>
          </p:cNvSpPr>
          <p:nvPr/>
        </p:nvSpPr>
        <p:spPr bwMode="auto">
          <a:xfrm>
            <a:off x="233363" y="1127125"/>
            <a:ext cx="8724900" cy="5524500"/>
          </a:xfrm>
          <a:prstGeom prst="roundRect">
            <a:avLst>
              <a:gd name="adj" fmla="val 4171"/>
            </a:avLst>
          </a:prstGeom>
          <a:solidFill>
            <a:schemeClr val="bg1"/>
          </a:solidFill>
          <a:ln w="19050" algn="ctr">
            <a:solidFill>
              <a:schemeClr val="bg1">
                <a:lumMod val="95000"/>
              </a:schemeClr>
            </a:solidFill>
            <a:round/>
          </a:ln>
        </p:spPr>
        <p:txBody>
          <a:bodyPr wrap="none" anchor="ctr"/>
          <a:lstStyle/>
          <a:p>
            <a:pPr marL="0" marR="0" lvl="0" indent="0" algn="l" defTabSz="914400" rtl="0" eaLnBrk="0" fontAlgn="base" latinLnBrk="1" hangingPunct="0">
              <a:lnSpc>
                <a:spcPct val="100000"/>
              </a:lnSpc>
              <a:spcBef>
                <a:spcPct val="0"/>
              </a:spcBef>
              <a:spcAft>
                <a:spcPct val="0"/>
              </a:spcAft>
              <a:buClrTx/>
              <a:buSzTx/>
              <a:buFontTx/>
              <a:buNone/>
              <a:defRPr/>
            </a:pPr>
            <a:endParaRPr kumimoji="1" lang="ko-KR"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6" name="AutoShape 132"/>
          <p:cNvSpPr>
            <a:spLocks noChangeArrowheads="1"/>
          </p:cNvSpPr>
          <p:nvPr/>
        </p:nvSpPr>
        <p:spPr bwMode="auto">
          <a:xfrm>
            <a:off x="392113" y="1301174"/>
            <a:ext cx="2016125" cy="5178435"/>
          </a:xfrm>
          <a:prstGeom prst="upArrow">
            <a:avLst>
              <a:gd name="adj1" fmla="val 66296"/>
              <a:gd name="adj2" fmla="val 58426"/>
            </a:avLst>
          </a:prstGeom>
          <a:gradFill flip="none" rotWithShape="1">
            <a:gsLst>
              <a:gs pos="0">
                <a:srgbClr val="D5F4FF"/>
              </a:gs>
              <a:gs pos="100000">
                <a:srgbClr val="764718">
                  <a:alpha val="0"/>
                </a:srgbClr>
              </a:gs>
            </a:gsLst>
            <a:path path="circle">
              <a:fillToRect l="100000" b="100000"/>
            </a:path>
            <a:tileRect t="-100000" r="-100000"/>
          </a:gradFill>
          <a:ln>
            <a:noFill/>
          </a:ln>
        </p:spPr>
        <p:txBody>
          <a:bodyPr wrap="none" anchor="ctr"/>
          <a:lstStyle/>
          <a:p>
            <a:pPr marL="0" marR="0" lvl="0" indent="0" algn="l" defTabSz="914400" rtl="0" eaLnBrk="0" fontAlgn="base" latinLnBrk="1" hangingPunct="0">
              <a:lnSpc>
                <a:spcPct val="100000"/>
              </a:lnSpc>
              <a:spcBef>
                <a:spcPct val="0"/>
              </a:spcBef>
              <a:spcAft>
                <a:spcPct val="0"/>
              </a:spcAft>
              <a:buClrTx/>
              <a:buSzTx/>
              <a:buFontTx/>
              <a:buNone/>
              <a:defRPr/>
            </a:pPr>
            <a:endParaRPr kumimoji="1" lang="ko-KR"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7" name="AutoShape 208"/>
          <p:cNvSpPr>
            <a:spLocks noChangeArrowheads="1"/>
          </p:cNvSpPr>
          <p:nvPr/>
        </p:nvSpPr>
        <p:spPr bwMode="auto">
          <a:xfrm>
            <a:off x="2670175" y="1530350"/>
            <a:ext cx="5976938" cy="850900"/>
          </a:xfrm>
          <a:prstGeom prst="roundRect">
            <a:avLst>
              <a:gd name="adj" fmla="val 17352"/>
            </a:avLst>
          </a:prstGeom>
          <a:solidFill>
            <a:srgbClr val="FFFFFF"/>
          </a:solidFill>
          <a:ln w="19050" algn="ctr">
            <a:solidFill>
              <a:schemeClr val="bg1">
                <a:lumMod val="95000"/>
              </a:schemeClr>
            </a:solidFill>
            <a:round/>
          </a:ln>
          <a:effectLst>
            <a:outerShdw blurRad="76200" dir="13500000" sy="23000" kx="1200000" algn="br" rotWithShape="0">
              <a:prstClr val="black">
                <a:alpha val="20000"/>
              </a:prstClr>
            </a:outerShdw>
          </a:effectLst>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7175" name="TextBox 359"/>
          <p:cNvSpPr txBox="1"/>
          <p:nvPr/>
        </p:nvSpPr>
        <p:spPr>
          <a:xfrm>
            <a:off x="3128963" y="1700213"/>
            <a:ext cx="5286375" cy="954087"/>
          </a:xfrm>
          <a:prstGeom prst="rect">
            <a:avLst/>
          </a:prstGeom>
          <a:noFill/>
          <a:ln w="9525">
            <a:noFill/>
          </a:ln>
        </p:spPr>
        <p:txBody>
          <a:bodyPr>
            <a:spAutoFit/>
          </a:bodyPr>
          <a:p>
            <a:pPr algn="ctr"/>
            <a:r>
              <a:rPr lang="en-US" altLang="zh-CN" sz="2800" b="1" dirty="0">
                <a:latin typeface="微软雅黑" panose="020B0503020204020204" pitchFamily="34" charset="-122"/>
                <a:ea typeface="微软雅黑" panose="020B0503020204020204" pitchFamily="34" charset="-122"/>
              </a:rPr>
              <a:t>2.5  </a:t>
            </a:r>
            <a:r>
              <a:rPr lang="zh-CN" altLang="en-US" sz="2800" b="1" dirty="0">
                <a:latin typeface="微软雅黑" panose="020B0503020204020204" pitchFamily="34" charset="-122"/>
                <a:ea typeface="微软雅黑" panose="020B0503020204020204" pitchFamily="34" charset="-122"/>
              </a:rPr>
              <a:t>图像标签</a:t>
            </a:r>
            <a:endParaRPr lang="zh-CN" altLang="en-US" sz="2800" b="1" dirty="0">
              <a:latin typeface="微软雅黑" panose="020B0503020204020204" pitchFamily="34" charset="-122"/>
              <a:ea typeface="微软雅黑" panose="020B0503020204020204" pitchFamily="34" charset="-122"/>
            </a:endParaRPr>
          </a:p>
          <a:p>
            <a:pPr algn="ctr"/>
            <a:endParaRPr lang="zh-CN" altLang="en-US" sz="2800" b="1" dirty="0">
              <a:solidFill>
                <a:srgbClr val="009ED6"/>
              </a:solidFill>
              <a:latin typeface="微软雅黑" panose="020B0503020204020204" pitchFamily="34" charset="-122"/>
              <a:ea typeface="微软雅黑" panose="020B0503020204020204" pitchFamily="34" charset="-122"/>
            </a:endParaRPr>
          </a:p>
        </p:txBody>
      </p:sp>
      <p:pic>
        <p:nvPicPr>
          <p:cNvPr id="7176" name="Picture 3">
            <a:hlinkClick r:id="rId1" action="ppaction://hlinksldjump"/>
          </p:cNvPr>
          <p:cNvPicPr>
            <a:picLocks noChangeAspect="1"/>
          </p:cNvPicPr>
          <p:nvPr/>
        </p:nvPicPr>
        <p:blipFill>
          <a:blip r:embed="rId2"/>
          <a:stretch>
            <a:fillRect/>
          </a:stretch>
        </p:blipFill>
        <p:spPr>
          <a:xfrm>
            <a:off x="588963" y="1885950"/>
            <a:ext cx="1622425" cy="520700"/>
          </a:xfrm>
          <a:prstGeom prst="rect">
            <a:avLst/>
          </a:prstGeom>
          <a:noFill/>
          <a:ln w="28575">
            <a:noFill/>
          </a:ln>
        </p:spPr>
      </p:pic>
      <p:grpSp>
        <p:nvGrpSpPr>
          <p:cNvPr id="7177" name="组合 311"/>
          <p:cNvGrpSpPr/>
          <p:nvPr/>
        </p:nvGrpSpPr>
        <p:grpSpPr>
          <a:xfrm>
            <a:off x="1106488" y="2987675"/>
            <a:ext cx="7629525" cy="668338"/>
            <a:chOff x="1029300" y="5045322"/>
            <a:chExt cx="7628925" cy="669008"/>
          </a:xfrm>
        </p:grpSpPr>
        <p:grpSp>
          <p:nvGrpSpPr>
            <p:cNvPr id="7207" name="组合 345"/>
            <p:cNvGrpSpPr/>
            <p:nvPr/>
          </p:nvGrpSpPr>
          <p:grpSpPr>
            <a:xfrm>
              <a:off x="2520950" y="5045323"/>
              <a:ext cx="6137275" cy="669007"/>
              <a:chOff x="2520950" y="4924673"/>
              <a:chExt cx="6137275" cy="789657"/>
            </a:xfrm>
          </p:grpSpPr>
          <p:sp>
            <p:nvSpPr>
              <p:cNvPr id="44" name="AutoShape 218"/>
              <p:cNvSpPr>
                <a:spLocks noChangeArrowheads="1"/>
              </p:cNvSpPr>
              <p:nvPr/>
            </p:nvSpPr>
            <p:spPr bwMode="auto">
              <a:xfrm>
                <a:off x="2721442" y="5393590"/>
                <a:ext cx="5806618" cy="320740"/>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ln>
              <a:effectLst/>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nvGrpSpPr>
              <p:cNvPr id="7213" name="组合 351"/>
              <p:cNvGrpSpPr/>
              <p:nvPr/>
            </p:nvGrpSpPr>
            <p:grpSpPr>
              <a:xfrm>
                <a:off x="2520950" y="4924673"/>
                <a:ext cx="6137275" cy="664245"/>
                <a:chOff x="2520950" y="4868193"/>
                <a:chExt cx="6137275" cy="720725"/>
              </a:xfrm>
            </p:grpSpPr>
            <p:sp>
              <p:nvSpPr>
                <p:cNvPr id="46" name="AutoShape 181"/>
                <p:cNvSpPr>
                  <a:spLocks noChangeArrowheads="1"/>
                </p:cNvSpPr>
                <p:nvPr/>
              </p:nvSpPr>
              <p:spPr bwMode="auto">
                <a:xfrm>
                  <a:off x="2521433" y="4868192"/>
                  <a:ext cx="6136792" cy="720446"/>
                </a:xfrm>
                <a:prstGeom prst="roundRect">
                  <a:avLst>
                    <a:gd name="adj" fmla="val 50000"/>
                  </a:avLst>
                </a:prstGeom>
                <a:solidFill>
                  <a:srgbClr val="D5F4FF"/>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47" name="AutoShape 202"/>
                <p:cNvSpPr>
                  <a:spLocks noChangeArrowheads="1"/>
                </p:cNvSpPr>
                <p:nvPr/>
              </p:nvSpPr>
              <p:spPr bwMode="auto">
                <a:xfrm>
                  <a:off x="2762714" y="4984196"/>
                  <a:ext cx="5689152" cy="490472"/>
                </a:xfrm>
                <a:prstGeom prst="roundRect">
                  <a:avLst>
                    <a:gd name="adj" fmla="val 50000"/>
                  </a:avLst>
                </a:prstGeom>
                <a:solidFill>
                  <a:srgbClr val="FFFFFF">
                    <a:alpha val="45882"/>
                  </a:srgbClr>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sp>
          <p:nvSpPr>
            <p:cNvPr id="40" name="Line 188"/>
            <p:cNvSpPr>
              <a:spLocks noChangeShapeType="1"/>
            </p:cNvSpPr>
            <p:nvPr/>
          </p:nvSpPr>
          <p:spPr bwMode="auto">
            <a:xfrm flipH="1">
              <a:off x="1500750" y="5329770"/>
              <a:ext cx="1498482" cy="0"/>
            </a:xfrm>
            <a:prstGeom prst="line">
              <a:avLst/>
            </a:prstGeom>
            <a:noFill/>
            <a:ln w="31750" cap="rnd">
              <a:solidFill>
                <a:schemeClr val="bg1">
                  <a:lumMod val="50000"/>
                </a:schemeClr>
              </a:solidFill>
              <a:prstDash val="sysDot"/>
              <a:round/>
              <a:headEnd type="oval"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1" hangingPunct="0">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nvGrpSpPr>
            <p:cNvPr id="7209" name="组合 347"/>
            <p:cNvGrpSpPr/>
            <p:nvPr/>
          </p:nvGrpSpPr>
          <p:grpSpPr>
            <a:xfrm>
              <a:off x="1029300" y="5045322"/>
              <a:ext cx="635025" cy="637257"/>
              <a:chOff x="1098627" y="4776118"/>
              <a:chExt cx="903287" cy="906462"/>
            </a:xfrm>
          </p:grpSpPr>
          <p:sp>
            <p:nvSpPr>
              <p:cNvPr id="42" name="Oval 148"/>
              <p:cNvSpPr>
                <a:spLocks noChangeArrowheads="1"/>
              </p:cNvSpPr>
              <p:nvPr/>
            </p:nvSpPr>
            <p:spPr bwMode="auto">
              <a:xfrm>
                <a:off x="1098627" y="4776118"/>
                <a:ext cx="903180" cy="906418"/>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Black" panose="020B0A04020102020204" pitchFamily="34" charset="0"/>
                  <a:ea typeface="Gulim" pitchFamily="34" charset="-127"/>
                  <a:cs typeface="+mn-cs"/>
                </a:endParaRPr>
              </a:p>
            </p:txBody>
          </p:sp>
          <p:sp>
            <p:nvSpPr>
              <p:cNvPr id="43" name="Oval 151"/>
              <p:cNvSpPr>
                <a:spLocks noChangeArrowheads="1"/>
              </p:cNvSpPr>
              <p:nvPr/>
            </p:nvSpPr>
            <p:spPr bwMode="auto">
              <a:xfrm>
                <a:off x="1414740" y="4803243"/>
                <a:ext cx="241600" cy="241863"/>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grpSp>
        <p:nvGrpSpPr>
          <p:cNvPr id="7178" name="组合 313"/>
          <p:cNvGrpSpPr/>
          <p:nvPr/>
        </p:nvGrpSpPr>
        <p:grpSpPr>
          <a:xfrm>
            <a:off x="1328738" y="3713163"/>
            <a:ext cx="7407275" cy="668337"/>
            <a:chOff x="1252258" y="5045323"/>
            <a:chExt cx="7405967" cy="669007"/>
          </a:xfrm>
        </p:grpSpPr>
        <p:grpSp>
          <p:nvGrpSpPr>
            <p:cNvPr id="7200" name="组合 338"/>
            <p:cNvGrpSpPr/>
            <p:nvPr/>
          </p:nvGrpSpPr>
          <p:grpSpPr>
            <a:xfrm>
              <a:off x="2520950" y="5045323"/>
              <a:ext cx="6137275" cy="669007"/>
              <a:chOff x="2520950" y="4924673"/>
              <a:chExt cx="6137275" cy="789657"/>
            </a:xfrm>
          </p:grpSpPr>
          <p:sp>
            <p:nvSpPr>
              <p:cNvPr id="52" name="AutoShape 218"/>
              <p:cNvSpPr>
                <a:spLocks noChangeArrowheads="1"/>
              </p:cNvSpPr>
              <p:nvPr/>
            </p:nvSpPr>
            <p:spPr bwMode="auto">
              <a:xfrm>
                <a:off x="2720436" y="5393591"/>
                <a:ext cx="5807637" cy="320739"/>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ln>
              <a:effectLst/>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nvGrpSpPr>
              <p:cNvPr id="7204" name="组合 342"/>
              <p:cNvGrpSpPr/>
              <p:nvPr/>
            </p:nvGrpSpPr>
            <p:grpSpPr>
              <a:xfrm>
                <a:off x="2520950" y="4924673"/>
                <a:ext cx="6137275" cy="664245"/>
                <a:chOff x="2520950" y="4868193"/>
                <a:chExt cx="6137275" cy="720725"/>
              </a:xfrm>
            </p:grpSpPr>
            <p:sp>
              <p:nvSpPr>
                <p:cNvPr id="54" name="AutoShape 181"/>
                <p:cNvSpPr>
                  <a:spLocks noChangeArrowheads="1"/>
                </p:cNvSpPr>
                <p:nvPr/>
              </p:nvSpPr>
              <p:spPr bwMode="auto">
                <a:xfrm>
                  <a:off x="2517272" y="4868193"/>
                  <a:ext cx="6140953" cy="720446"/>
                </a:xfrm>
                <a:prstGeom prst="roundRect">
                  <a:avLst>
                    <a:gd name="adj" fmla="val 50000"/>
                  </a:avLst>
                </a:prstGeom>
                <a:solidFill>
                  <a:srgbClr val="D5EBFF"/>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55" name="AutoShape 202"/>
                <p:cNvSpPr>
                  <a:spLocks noChangeArrowheads="1"/>
                </p:cNvSpPr>
                <p:nvPr/>
              </p:nvSpPr>
              <p:spPr bwMode="auto">
                <a:xfrm>
                  <a:off x="2761703" y="4984196"/>
                  <a:ext cx="5690183" cy="490473"/>
                </a:xfrm>
                <a:prstGeom prst="roundRect">
                  <a:avLst>
                    <a:gd name="adj" fmla="val 50000"/>
                  </a:avLst>
                </a:prstGeom>
                <a:solidFill>
                  <a:srgbClr val="FFFFFF">
                    <a:alpha val="45882"/>
                  </a:srgbClr>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sp>
          <p:nvSpPr>
            <p:cNvPr id="50" name="Line 188"/>
            <p:cNvSpPr>
              <a:spLocks noChangeShapeType="1"/>
            </p:cNvSpPr>
            <p:nvPr/>
          </p:nvSpPr>
          <p:spPr bwMode="auto">
            <a:xfrm flipH="1">
              <a:off x="1499864" y="5329770"/>
              <a:ext cx="1498335" cy="0"/>
            </a:xfrm>
            <a:prstGeom prst="line">
              <a:avLst/>
            </a:prstGeom>
            <a:noFill/>
            <a:ln w="31750" cap="rnd">
              <a:solidFill>
                <a:schemeClr val="bg1">
                  <a:lumMod val="50000"/>
                </a:schemeClr>
              </a:solidFill>
              <a:prstDash val="sysDot"/>
              <a:round/>
              <a:headEnd type="oval"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1" hangingPunct="0">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51" name="Oval 151"/>
            <p:cNvSpPr>
              <a:spLocks noChangeArrowheads="1"/>
            </p:cNvSpPr>
            <p:nvPr/>
          </p:nvSpPr>
          <p:spPr bwMode="auto">
            <a:xfrm>
              <a:off x="1252258" y="5064392"/>
              <a:ext cx="169832" cy="170032"/>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nvGrpSpPr>
          <p:cNvPr id="7179" name="组合 314"/>
          <p:cNvGrpSpPr/>
          <p:nvPr/>
        </p:nvGrpSpPr>
        <p:grpSpPr>
          <a:xfrm>
            <a:off x="1328738" y="4438650"/>
            <a:ext cx="7407275" cy="668338"/>
            <a:chOff x="1252258" y="5045323"/>
            <a:chExt cx="7405967" cy="669007"/>
          </a:xfrm>
        </p:grpSpPr>
        <p:grpSp>
          <p:nvGrpSpPr>
            <p:cNvPr id="7193" name="组合 331"/>
            <p:cNvGrpSpPr/>
            <p:nvPr/>
          </p:nvGrpSpPr>
          <p:grpSpPr>
            <a:xfrm>
              <a:off x="2520950" y="5045323"/>
              <a:ext cx="6137275" cy="669007"/>
              <a:chOff x="2520950" y="4924673"/>
              <a:chExt cx="6137275" cy="789657"/>
            </a:xfrm>
          </p:grpSpPr>
          <p:sp>
            <p:nvSpPr>
              <p:cNvPr id="60" name="AutoShape 218"/>
              <p:cNvSpPr>
                <a:spLocks noChangeArrowheads="1"/>
              </p:cNvSpPr>
              <p:nvPr/>
            </p:nvSpPr>
            <p:spPr bwMode="auto">
              <a:xfrm>
                <a:off x="2720436" y="5393590"/>
                <a:ext cx="5807637" cy="320740"/>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ln>
              <a:effectLst/>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nvGrpSpPr>
              <p:cNvPr id="7197" name="组合 335"/>
              <p:cNvGrpSpPr/>
              <p:nvPr/>
            </p:nvGrpSpPr>
            <p:grpSpPr>
              <a:xfrm>
                <a:off x="2520950" y="4924673"/>
                <a:ext cx="6137275" cy="664245"/>
                <a:chOff x="2520950" y="4868193"/>
                <a:chExt cx="6137275" cy="720725"/>
              </a:xfrm>
            </p:grpSpPr>
            <p:sp>
              <p:nvSpPr>
                <p:cNvPr id="62" name="AutoShape 181"/>
                <p:cNvSpPr>
                  <a:spLocks noChangeArrowheads="1"/>
                </p:cNvSpPr>
                <p:nvPr/>
              </p:nvSpPr>
              <p:spPr bwMode="auto">
                <a:xfrm>
                  <a:off x="2517272" y="4868193"/>
                  <a:ext cx="6140953" cy="720444"/>
                </a:xfrm>
                <a:prstGeom prst="roundRect">
                  <a:avLst>
                    <a:gd name="adj" fmla="val 50000"/>
                  </a:avLst>
                </a:prstGeom>
                <a:solidFill>
                  <a:srgbClr val="D5F4FF"/>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63" name="AutoShape 202"/>
                <p:cNvSpPr>
                  <a:spLocks noChangeArrowheads="1"/>
                </p:cNvSpPr>
                <p:nvPr/>
              </p:nvSpPr>
              <p:spPr bwMode="auto">
                <a:xfrm>
                  <a:off x="2761703" y="4984197"/>
                  <a:ext cx="5690183" cy="490471"/>
                </a:xfrm>
                <a:prstGeom prst="roundRect">
                  <a:avLst>
                    <a:gd name="adj" fmla="val 50000"/>
                  </a:avLst>
                </a:prstGeom>
                <a:solidFill>
                  <a:srgbClr val="FFFFFF">
                    <a:alpha val="45882"/>
                  </a:srgbClr>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sp>
          <p:nvSpPr>
            <p:cNvPr id="58" name="Line 188"/>
            <p:cNvSpPr>
              <a:spLocks noChangeShapeType="1"/>
            </p:cNvSpPr>
            <p:nvPr/>
          </p:nvSpPr>
          <p:spPr bwMode="auto">
            <a:xfrm flipH="1">
              <a:off x="1499864" y="5329770"/>
              <a:ext cx="1498335" cy="0"/>
            </a:xfrm>
            <a:prstGeom prst="line">
              <a:avLst/>
            </a:prstGeom>
            <a:noFill/>
            <a:ln w="31750" cap="rnd">
              <a:solidFill>
                <a:schemeClr val="bg1">
                  <a:lumMod val="50000"/>
                </a:schemeClr>
              </a:solidFill>
              <a:prstDash val="sysDot"/>
              <a:round/>
              <a:headEnd type="oval"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1" hangingPunct="0">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59" name="Oval 151"/>
            <p:cNvSpPr>
              <a:spLocks noChangeArrowheads="1"/>
            </p:cNvSpPr>
            <p:nvPr/>
          </p:nvSpPr>
          <p:spPr bwMode="auto">
            <a:xfrm>
              <a:off x="1252258" y="5064392"/>
              <a:ext cx="169832" cy="170033"/>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nvGrpSpPr>
          <p:cNvPr id="7180" name="组合 315"/>
          <p:cNvGrpSpPr/>
          <p:nvPr/>
        </p:nvGrpSpPr>
        <p:grpSpPr>
          <a:xfrm>
            <a:off x="1112838" y="3690938"/>
            <a:ext cx="635000" cy="638175"/>
            <a:chOff x="1190461" y="2772022"/>
            <a:chExt cx="635025" cy="637257"/>
          </a:xfrm>
        </p:grpSpPr>
        <p:sp>
          <p:nvSpPr>
            <p:cNvPr id="65" name="Oval 148"/>
            <p:cNvSpPr>
              <a:spLocks noChangeArrowheads="1"/>
            </p:cNvSpPr>
            <p:nvPr/>
          </p:nvSpPr>
          <p:spPr bwMode="auto">
            <a:xfrm>
              <a:off x="1190461" y="2772022"/>
              <a:ext cx="635025" cy="637257"/>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Black" panose="020B0A04020102020204" pitchFamily="34" charset="0"/>
                <a:ea typeface="Gulim" pitchFamily="34" charset="-127"/>
                <a:cs typeface="+mn-cs"/>
              </a:endParaRPr>
            </a:p>
          </p:txBody>
        </p:sp>
        <p:sp>
          <p:nvSpPr>
            <p:cNvPr id="66" name="Oval 151"/>
            <p:cNvSpPr>
              <a:spLocks noChangeArrowheads="1"/>
            </p:cNvSpPr>
            <p:nvPr/>
          </p:nvSpPr>
          <p:spPr bwMode="auto">
            <a:xfrm>
              <a:off x="1412720" y="2791045"/>
              <a:ext cx="169869" cy="169618"/>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nvGrpSpPr>
          <p:cNvPr id="7181" name="组合 316"/>
          <p:cNvGrpSpPr/>
          <p:nvPr/>
        </p:nvGrpSpPr>
        <p:grpSpPr>
          <a:xfrm>
            <a:off x="1112838" y="4402138"/>
            <a:ext cx="635000" cy="636587"/>
            <a:chOff x="1190461" y="2772022"/>
            <a:chExt cx="635025" cy="637257"/>
          </a:xfrm>
        </p:grpSpPr>
        <p:sp>
          <p:nvSpPr>
            <p:cNvPr id="68" name="Oval 148"/>
            <p:cNvSpPr>
              <a:spLocks noChangeArrowheads="1"/>
            </p:cNvSpPr>
            <p:nvPr/>
          </p:nvSpPr>
          <p:spPr bwMode="auto">
            <a:xfrm>
              <a:off x="1190461" y="2772022"/>
              <a:ext cx="635025" cy="637257"/>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Black" panose="020B0A04020102020204" pitchFamily="34" charset="0"/>
                <a:ea typeface="Gulim" pitchFamily="34" charset="-127"/>
                <a:cs typeface="+mn-cs"/>
              </a:endParaRPr>
            </a:p>
          </p:txBody>
        </p:sp>
        <p:sp>
          <p:nvSpPr>
            <p:cNvPr id="69" name="Oval 151"/>
            <p:cNvSpPr>
              <a:spLocks noChangeArrowheads="1"/>
            </p:cNvSpPr>
            <p:nvPr/>
          </p:nvSpPr>
          <p:spPr bwMode="auto">
            <a:xfrm>
              <a:off x="1412720" y="2791092"/>
              <a:ext cx="169869" cy="170041"/>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sp>
        <p:nvSpPr>
          <p:cNvPr id="7182" name="TextBox 317"/>
          <p:cNvSpPr txBox="1"/>
          <p:nvPr/>
        </p:nvSpPr>
        <p:spPr>
          <a:xfrm>
            <a:off x="1055688" y="3105150"/>
            <a:ext cx="792162" cy="369888"/>
          </a:xfrm>
          <a:prstGeom prst="rect">
            <a:avLst/>
          </a:prstGeom>
          <a:noFill/>
          <a:ln w="9525">
            <a:noFill/>
          </a:ln>
        </p:spPr>
        <p:txBody>
          <a:bodyPr>
            <a:spAutoFit/>
          </a:bodyPr>
          <a:p>
            <a:r>
              <a:rPr lang="en-US" altLang="zh-CN" dirty="0">
                <a:latin typeface="Arial" panose="020B0604020202020204" pitchFamily="34" charset="0"/>
              </a:rPr>
              <a:t>2.5.1</a:t>
            </a:r>
            <a:endParaRPr lang="zh-CN" altLang="en-US" dirty="0">
              <a:latin typeface="Arial" panose="020B0604020202020204" pitchFamily="34" charset="0"/>
            </a:endParaRPr>
          </a:p>
        </p:txBody>
      </p:sp>
      <p:sp>
        <p:nvSpPr>
          <p:cNvPr id="7183" name="TextBox 318"/>
          <p:cNvSpPr txBox="1"/>
          <p:nvPr/>
        </p:nvSpPr>
        <p:spPr>
          <a:xfrm>
            <a:off x="1055688" y="3827463"/>
            <a:ext cx="792162" cy="369887"/>
          </a:xfrm>
          <a:prstGeom prst="rect">
            <a:avLst/>
          </a:prstGeom>
          <a:noFill/>
          <a:ln w="9525">
            <a:noFill/>
          </a:ln>
        </p:spPr>
        <p:txBody>
          <a:bodyPr>
            <a:spAutoFit/>
          </a:bodyPr>
          <a:p>
            <a:r>
              <a:rPr lang="en-US" altLang="zh-CN" dirty="0">
                <a:latin typeface="Arial" panose="020B0604020202020204" pitchFamily="34" charset="0"/>
              </a:rPr>
              <a:t>2.5.2</a:t>
            </a:r>
            <a:endParaRPr lang="zh-CN" altLang="en-US" dirty="0">
              <a:latin typeface="Arial" panose="020B0604020202020204" pitchFamily="34" charset="0"/>
            </a:endParaRPr>
          </a:p>
        </p:txBody>
      </p:sp>
      <p:sp>
        <p:nvSpPr>
          <p:cNvPr id="7184" name="TextBox 319"/>
          <p:cNvSpPr txBox="1"/>
          <p:nvPr/>
        </p:nvSpPr>
        <p:spPr>
          <a:xfrm>
            <a:off x="1055688" y="4551363"/>
            <a:ext cx="792162" cy="368300"/>
          </a:xfrm>
          <a:prstGeom prst="rect">
            <a:avLst/>
          </a:prstGeom>
          <a:noFill/>
          <a:ln w="9525">
            <a:noFill/>
          </a:ln>
        </p:spPr>
        <p:txBody>
          <a:bodyPr>
            <a:spAutoFit/>
          </a:bodyPr>
          <a:p>
            <a:r>
              <a:rPr lang="en-US" altLang="zh-CN" dirty="0">
                <a:latin typeface="Arial" panose="020B0604020202020204" pitchFamily="34" charset="0"/>
              </a:rPr>
              <a:t>2.5.3</a:t>
            </a:r>
            <a:endParaRPr lang="zh-CN" altLang="en-US" dirty="0">
              <a:latin typeface="Arial" panose="020B0604020202020204" pitchFamily="34" charset="0"/>
            </a:endParaRPr>
          </a:p>
        </p:txBody>
      </p:sp>
      <p:sp>
        <p:nvSpPr>
          <p:cNvPr id="7185" name="TextBox 320"/>
          <p:cNvSpPr txBox="1"/>
          <p:nvPr/>
        </p:nvSpPr>
        <p:spPr>
          <a:xfrm>
            <a:off x="3213100" y="3089275"/>
            <a:ext cx="4699000" cy="369888"/>
          </a:xfrm>
          <a:prstGeom prst="rect">
            <a:avLst/>
          </a:prstGeom>
          <a:noFill/>
          <a:ln w="9525">
            <a:noFill/>
          </a:ln>
        </p:spPr>
        <p:txBody>
          <a:bodyPr>
            <a:spAutoFit/>
          </a:bodyPr>
          <a:p>
            <a:r>
              <a:rPr lang="zh-CN" altLang="en-US" dirty="0">
                <a:latin typeface="微软雅黑" panose="020B0503020204020204" pitchFamily="34" charset="-122"/>
                <a:ea typeface="微软雅黑" panose="020B0503020204020204" pitchFamily="34" charset="-122"/>
              </a:rPr>
              <a:t>常见图像格式</a:t>
            </a:r>
            <a:endParaRPr lang="zh-CN" altLang="en-US" dirty="0">
              <a:latin typeface="微软雅黑" panose="020B0503020204020204" pitchFamily="34" charset="-122"/>
              <a:ea typeface="微软雅黑" panose="020B0503020204020204" pitchFamily="34" charset="-122"/>
            </a:endParaRPr>
          </a:p>
        </p:txBody>
      </p:sp>
      <p:sp>
        <p:nvSpPr>
          <p:cNvPr id="7186" name="TextBox 321"/>
          <p:cNvSpPr txBox="1"/>
          <p:nvPr/>
        </p:nvSpPr>
        <p:spPr>
          <a:xfrm>
            <a:off x="3213100" y="3814763"/>
            <a:ext cx="4483100" cy="369887"/>
          </a:xfrm>
          <a:prstGeom prst="rect">
            <a:avLst/>
          </a:prstGeom>
          <a:noFill/>
          <a:ln w="9525">
            <a:noFill/>
          </a:ln>
        </p:spPr>
        <p:txBody>
          <a:bodyPr>
            <a:spAutoFit/>
          </a:bodyPr>
          <a:p>
            <a:r>
              <a:rPr lang="zh-CN" altLang="en-US" dirty="0">
                <a:latin typeface="微软雅黑" panose="020B0503020204020204" pitchFamily="34" charset="-122"/>
                <a:ea typeface="微软雅黑" panose="020B0503020204020204" pitchFamily="34" charset="-122"/>
              </a:rPr>
              <a:t>图像标签</a:t>
            </a:r>
            <a:r>
              <a:rPr lang="en-US" altLang="zh-CN" dirty="0">
                <a:latin typeface="微软雅黑" panose="020B0503020204020204" pitchFamily="34" charset="-122"/>
                <a:ea typeface="微软雅黑" panose="020B0503020204020204" pitchFamily="34" charset="-122"/>
              </a:rPr>
              <a:t>&lt;img /&gt;</a:t>
            </a:r>
            <a:endParaRPr lang="zh-CN" altLang="en-US" dirty="0">
              <a:latin typeface="微软雅黑" panose="020B0503020204020204" pitchFamily="34" charset="-122"/>
              <a:ea typeface="微软雅黑" panose="020B0503020204020204" pitchFamily="34" charset="-122"/>
            </a:endParaRPr>
          </a:p>
        </p:txBody>
      </p:sp>
      <p:sp>
        <p:nvSpPr>
          <p:cNvPr id="7187" name="TextBox 322"/>
          <p:cNvSpPr txBox="1"/>
          <p:nvPr/>
        </p:nvSpPr>
        <p:spPr>
          <a:xfrm>
            <a:off x="3213100" y="4541838"/>
            <a:ext cx="3763963" cy="369887"/>
          </a:xfrm>
          <a:prstGeom prst="rect">
            <a:avLst/>
          </a:prstGeom>
          <a:noFill/>
          <a:ln w="9525">
            <a:noFill/>
          </a:ln>
        </p:spPr>
        <p:txBody>
          <a:bodyPr>
            <a:spAutoFit/>
          </a:bodyPr>
          <a:p>
            <a:r>
              <a:rPr lang="zh-CN" altLang="en-US" dirty="0">
                <a:latin typeface="微软雅黑" panose="020B0503020204020204" pitchFamily="34" charset="-122"/>
                <a:ea typeface="微软雅黑" panose="020B0503020204020204" pitchFamily="34" charset="-122"/>
              </a:rPr>
              <a:t>相对路径和绝对路径</a:t>
            </a:r>
            <a:endParaRPr lang="zh-CN" altLang="en-US" dirty="0">
              <a:latin typeface="微软雅黑" panose="020B0503020204020204" pitchFamily="34" charset="-122"/>
              <a:ea typeface="微软雅黑" panose="020B0503020204020204" pitchFamily="34" charset="-122"/>
            </a:endParaRPr>
          </a:p>
        </p:txBody>
      </p:sp>
      <p:sp>
        <p:nvSpPr>
          <p:cNvPr id="48" name="标题 1"/>
          <p:cNvSpPr/>
          <p:nvPr/>
        </p:nvSpPr>
        <p:spPr>
          <a:xfrm>
            <a:off x="1741488"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dirty="0">
                <a:solidFill>
                  <a:srgbClr val="1369B2"/>
                </a:solidFill>
                <a:latin typeface="Arial" panose="020B0604020202020204" pitchFamily="34" charset="0"/>
                <a:sym typeface="Wingdings" panose="05000000000000000000" pitchFamily="2" charset="2"/>
              </a:rPr>
              <a:t></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 知识架构</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48"/>
                                        </p:tgtEl>
                                      </p:cBhvr>
                                    </p:animEffect>
                                    <p:animScale>
                                      <p:cBhvr>
                                        <p:cTn id="7" dur="250" autoRev="1" fill="hold"/>
                                        <p:tgtEl>
                                          <p:spTgt spid="4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20"/>
          <p:cNvSpPr>
            <a:spLocks noChangeShapeType="1"/>
          </p:cNvSpPr>
          <p:nvPr/>
        </p:nvSpPr>
        <p:spPr bwMode="auto">
          <a:xfrm flipV="1">
            <a:off x="1564124" y="5652493"/>
            <a:ext cx="6718300" cy="0"/>
          </a:xfrm>
          <a:prstGeom prst="line">
            <a:avLst/>
          </a:prstGeom>
          <a:noFill/>
          <a:ln w="12700" cap="rnd">
            <a:solidFill>
              <a:schemeClr val="bg1"/>
            </a:solidFill>
            <a:prstDash val="dash"/>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sz="180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灯片编号占位符 1"/>
          <p:cNvSpPr>
            <a:spLocks noGrp="1"/>
          </p:cNvSpPr>
          <p:nvPr>
            <p:ph type="sldNum" sz="quarter" idx="4294967295"/>
          </p:nvPr>
        </p:nvSpPr>
        <p:spPr>
          <a:xfrm>
            <a:off x="7086600" y="6356350"/>
            <a:ext cx="2057400" cy="365125"/>
          </a:xfrm>
        </p:spPr>
        <p:txBody>
          <a:bodyPr/>
          <a:lstStyle/>
          <a:p>
            <a:fld id="{C13D6D23-8EA6-445F-B959-20BE0C287158}" type="slidenum">
              <a:rPr lang="zh-CN" altLang="en-US" sz="100" smtClean="0"/>
            </a:fld>
            <a:endParaRPr lang="zh-CN" altLang="en-US" sz="100"/>
          </a:p>
        </p:txBody>
      </p:sp>
      <p:sp>
        <p:nvSpPr>
          <p:cNvPr id="100" name="文本框 99"/>
          <p:cNvSpPr txBox="1"/>
          <p:nvPr/>
        </p:nvSpPr>
        <p:spPr>
          <a:xfrm>
            <a:off x="993775" y="1121410"/>
            <a:ext cx="7409180" cy="1198880"/>
          </a:xfrm>
          <a:prstGeom prst="rect">
            <a:avLst/>
          </a:prstGeom>
          <a:noFill/>
          <a:ln w="9525">
            <a:noFill/>
          </a:ln>
        </p:spPr>
        <p:txBody>
          <a:bodyPr wrap="square">
            <a:spAutoFit/>
          </a:bodyPr>
          <a:lstStyle/>
          <a:p>
            <a:pPr indent="266700">
              <a:lnSpc>
                <a:spcPct val="150000"/>
              </a:lnSpc>
            </a:pPr>
            <a:r>
              <a:rPr lang="zh-CN" altLang="zh-CN" sz="1600" b="0" dirty="0">
                <a:latin typeface="Arial" panose="020B0604020202020204" pitchFamily="34" charset="0"/>
                <a:ea typeface="黑体" panose="02010609060101010101" pitchFamily="49" charset="-122"/>
              </a:rPr>
              <a:t>列表是一种常用的组织信息的方式，HTML提供了用于实现列表的标记符。</a:t>
            </a:r>
            <a:r>
              <a:rPr lang="zh-TW" sz="1600">
                <a:solidFill>
                  <a:srgbClr val="FF0000"/>
                </a:solidFill>
                <a:latin typeface="微软雅黑" panose="020B0503020204020204" pitchFamily="34" charset="-122"/>
                <a:ea typeface="微软雅黑" panose="020B0503020204020204" pitchFamily="34" charset="-122"/>
                <a:sym typeface="+mn-ea"/>
              </a:rPr>
              <a:t>列表</a:t>
            </a:r>
            <a:r>
              <a:rPr lang="zh-TW" sz="1600">
                <a:solidFill>
                  <a:srgbClr val="262626"/>
                </a:solidFill>
                <a:latin typeface="微软雅黑" panose="020B0503020204020204" pitchFamily="34" charset="-122"/>
                <a:ea typeface="微软雅黑" panose="020B0503020204020204" pitchFamily="34" charset="-122"/>
                <a:sym typeface="+mn-ea"/>
              </a:rPr>
              <a:t>最大的特点就是整齐、整洁、有序，它作为布局会更加自由和方便。</a:t>
            </a:r>
            <a:endParaRPr lang="zh-CN" altLang="zh-CN" sz="1600" b="0" dirty="0">
              <a:latin typeface="Arial" panose="020B0604020202020204" pitchFamily="34" charset="0"/>
              <a:ea typeface="黑体" panose="02010609060101010101" pitchFamily="49" charset="-122"/>
            </a:endParaRPr>
          </a:p>
          <a:p>
            <a:pPr indent="266700">
              <a:lnSpc>
                <a:spcPct val="150000"/>
              </a:lnSpc>
            </a:pPr>
            <a:r>
              <a:rPr lang="zh-CN" altLang="zh-CN" sz="1600" b="0" dirty="0">
                <a:latin typeface="Arial" panose="020B0604020202020204" pitchFamily="34" charset="0"/>
                <a:ea typeface="黑体" panose="02010609060101010101" pitchFamily="49" charset="-122"/>
              </a:rPr>
              <a:t>列表样式有有序列表、无序列表和自定义列表等。</a:t>
            </a:r>
            <a:endParaRPr lang="zh-CN" altLang="zh-CN" sz="1600" b="0" dirty="0">
              <a:latin typeface="Arial" panose="020B0604020202020204" pitchFamily="34" charset="0"/>
              <a:ea typeface="黑体" panose="02010609060101010101" pitchFamily="49" charset="-122"/>
            </a:endParaRPr>
          </a:p>
        </p:txBody>
      </p:sp>
      <p:sp>
        <p:nvSpPr>
          <p:cNvPr id="14" name="文本框 13"/>
          <p:cNvSpPr txBox="1"/>
          <p:nvPr/>
        </p:nvSpPr>
        <p:spPr>
          <a:xfrm>
            <a:off x="1270000" y="381000"/>
            <a:ext cx="4572000" cy="583565"/>
          </a:xfrm>
          <a:prstGeom prst="rect">
            <a:avLst/>
          </a:prstGeom>
          <a:noFill/>
        </p:spPr>
        <p:txBody>
          <a:bodyPr wrap="square" rtlCol="0" anchor="t">
            <a:spAutoFit/>
          </a:bodyPr>
          <a:p>
            <a:r>
              <a:rPr lang="en-US" altLang="zh-CN" sz="3200" b="1" dirty="0">
                <a:solidFill>
                  <a:srgbClr val="1369B2"/>
                </a:solidFill>
                <a:latin typeface="微软雅黑" panose="020B0503020204020204" pitchFamily="34" charset="-122"/>
                <a:ea typeface="微软雅黑" panose="020B0503020204020204" pitchFamily="34" charset="-122"/>
              </a:rPr>
              <a:t>2.7 列表</a:t>
            </a:r>
            <a:r>
              <a:rPr lang="zh-CN" altLang="en-US" sz="3200" b="1" dirty="0">
                <a:solidFill>
                  <a:srgbClr val="1369B2"/>
                </a:solidFill>
                <a:latin typeface="微软雅黑" panose="020B0503020204020204" pitchFamily="34" charset="-122"/>
                <a:ea typeface="微软雅黑" panose="020B0503020204020204" pitchFamily="34" charset="-122"/>
              </a:rPr>
              <a:t>标签</a:t>
            </a:r>
            <a:endParaRPr lang="zh-CN" altLang="en-US" sz="3200" b="1" dirty="0">
              <a:solidFill>
                <a:srgbClr val="1369B2"/>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116013" y="2573655"/>
            <a:ext cx="2159000" cy="460375"/>
          </a:xfrm>
          <a:prstGeom prst="rect">
            <a:avLst/>
          </a:prstGeom>
          <a:gradFill rotWithShape="0">
            <a:gsLst>
              <a:gs pos="0">
                <a:srgbClr val="00B0F0">
                  <a:alpha val="100000"/>
                </a:srgbClr>
              </a:gs>
              <a:gs pos="50000">
                <a:srgbClr val="00B0F0">
                  <a:alpha val="100000"/>
                </a:srgbClr>
              </a:gs>
              <a:gs pos="100000">
                <a:srgbClr val="9FD8FF">
                  <a:alpha val="100000"/>
                </a:srgbClr>
              </a:gs>
            </a:gsLst>
            <a:lin ang="5400000"/>
            <a:tileRect/>
          </a:gradFill>
          <a:ln w="9525">
            <a:noFill/>
          </a:ln>
        </p:spPr>
        <p:txBody>
          <a:bodyPr>
            <a:spAutoFit/>
          </a:bodyPr>
          <a:p>
            <a:pPr algn="ctr"/>
            <a:r>
              <a:rPr lang="zh-CN" altLang="en-US" sz="2400" b="1" dirty="0">
                <a:solidFill>
                  <a:schemeClr val="bg1"/>
                </a:solidFill>
                <a:latin typeface="微软雅黑" panose="020B0503020204020204" pitchFamily="34" charset="-122"/>
                <a:ea typeface="微软雅黑" panose="020B0503020204020204" pitchFamily="34" charset="-122"/>
              </a:rPr>
              <a:t>无序列表</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3544888" y="2573655"/>
            <a:ext cx="2159000" cy="460375"/>
          </a:xfrm>
          <a:prstGeom prst="rect">
            <a:avLst/>
          </a:prstGeom>
          <a:gradFill rotWithShape="0">
            <a:gsLst>
              <a:gs pos="0">
                <a:srgbClr val="00B0F0">
                  <a:alpha val="100000"/>
                </a:srgbClr>
              </a:gs>
              <a:gs pos="50000">
                <a:srgbClr val="00B0F0">
                  <a:alpha val="100000"/>
                </a:srgbClr>
              </a:gs>
              <a:gs pos="100000">
                <a:srgbClr val="9FD8FF">
                  <a:alpha val="100000"/>
                </a:srgbClr>
              </a:gs>
            </a:gsLst>
            <a:lin ang="5400000"/>
            <a:tileRect/>
          </a:gradFill>
          <a:ln w="9525">
            <a:noFill/>
          </a:ln>
        </p:spPr>
        <p:txBody>
          <a:bodyPr>
            <a:spAutoFit/>
          </a:bodyPr>
          <a:p>
            <a:pPr algn="ctr"/>
            <a:r>
              <a:rPr lang="zh-CN" altLang="en-US" sz="2400" b="1" dirty="0">
                <a:solidFill>
                  <a:schemeClr val="bg1"/>
                </a:solidFill>
                <a:latin typeface="微软雅黑" panose="020B0503020204020204" pitchFamily="34" charset="-122"/>
                <a:ea typeface="微软雅黑" panose="020B0503020204020204" pitchFamily="34" charset="-122"/>
              </a:rPr>
              <a:t>有序列表</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5973763" y="2573655"/>
            <a:ext cx="2159000" cy="460375"/>
          </a:xfrm>
          <a:prstGeom prst="rect">
            <a:avLst/>
          </a:prstGeom>
          <a:gradFill rotWithShape="0">
            <a:gsLst>
              <a:gs pos="0">
                <a:srgbClr val="00B0F0">
                  <a:alpha val="100000"/>
                </a:srgbClr>
              </a:gs>
              <a:gs pos="50000">
                <a:srgbClr val="00B0F0">
                  <a:alpha val="100000"/>
                </a:srgbClr>
              </a:gs>
              <a:gs pos="100000">
                <a:srgbClr val="9FD8FF">
                  <a:alpha val="100000"/>
                </a:srgbClr>
              </a:gs>
            </a:gsLst>
            <a:lin ang="5400000"/>
            <a:tileRect/>
          </a:gradFill>
          <a:ln w="9525">
            <a:noFill/>
          </a:ln>
        </p:spPr>
        <p:txBody>
          <a:bodyPr>
            <a:spAutoFit/>
          </a:bodyPr>
          <a:p>
            <a:pPr algn="ctr"/>
            <a:r>
              <a:rPr lang="zh-CN" altLang="en-US" sz="2400" b="1" dirty="0">
                <a:solidFill>
                  <a:schemeClr val="bg1"/>
                </a:solidFill>
                <a:latin typeface="微软雅黑" panose="020B0503020204020204" pitchFamily="34" charset="-122"/>
                <a:ea typeface="微软雅黑" panose="020B0503020204020204" pitchFamily="34" charset="-122"/>
              </a:rPr>
              <a:t>定义列表</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3" name="折角形 12"/>
          <p:cNvSpPr/>
          <p:nvPr/>
        </p:nvSpPr>
        <p:spPr>
          <a:xfrm>
            <a:off x="1116013" y="3076893"/>
            <a:ext cx="2159000" cy="2879725"/>
          </a:xfrm>
          <a:prstGeom prst="foldedCorner">
            <a:avLst/>
          </a:prstGeom>
          <a:solidFill>
            <a:srgbClr val="C5E8FF">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p>
            <a:pPr marL="0" marR="0" lvl="0" indent="0" algn="l" defTabSz="914400" rtl="0" eaLnBrk="1" fontAlgn="base" latinLnBrk="0" hangingPunct="0">
              <a:lnSpc>
                <a:spcPct val="150000"/>
              </a:lnSpc>
              <a:spcBef>
                <a:spcPct val="0"/>
              </a:spcBef>
              <a:spcAft>
                <a:spcPct val="0"/>
              </a:spcAft>
              <a:buClrTx/>
              <a:buSzTx/>
              <a:buFontTx/>
              <a:buNone/>
              <a:defRPr/>
            </a:pPr>
            <a:r>
              <a:rPr kumimoji="0" lang="zh-CN" altLang="zh-CN" sz="1800" b="0" i="0" u="none" strike="noStrike" kern="1200" cap="none" spc="0" normalizeH="0" baseline="0" noProof="0" dirty="0">
                <a:ln>
                  <a:noFill/>
                </a:ln>
                <a:solidFill>
                  <a:schemeClr val="tx1"/>
                </a:solidFill>
                <a:effectLst/>
                <a:uLnTx/>
                <a:uFillTx/>
                <a:latin typeface="+mn-lt"/>
                <a:ea typeface="+mn-ea"/>
                <a:cs typeface="+mn-cs"/>
              </a:rPr>
              <a:t>网页中</a:t>
            </a:r>
            <a:r>
              <a:rPr kumimoji="0" lang="zh-CN" altLang="zh-CN" sz="1800" b="1" i="0" u="none" strike="noStrike" kern="1200" cap="none" spc="0" normalizeH="0" baseline="0" noProof="0" dirty="0">
                <a:ln>
                  <a:noFill/>
                </a:ln>
                <a:solidFill>
                  <a:srgbClr val="1369B2"/>
                </a:solidFill>
                <a:effectLst/>
                <a:uLnTx/>
                <a:uFillTx/>
                <a:latin typeface="+mn-lt"/>
                <a:ea typeface="+mn-ea"/>
                <a:cs typeface="+mn-cs"/>
              </a:rPr>
              <a:t>最常用</a:t>
            </a:r>
            <a:r>
              <a:rPr kumimoji="0" lang="zh-CN" altLang="zh-CN" sz="1800" b="0" i="0" u="none" strike="noStrike" kern="1200" cap="none" spc="0" normalizeH="0" baseline="0" noProof="0" dirty="0">
                <a:ln>
                  <a:noFill/>
                </a:ln>
                <a:solidFill>
                  <a:schemeClr val="tx1"/>
                </a:solidFill>
                <a:effectLst/>
                <a:uLnTx/>
                <a:uFillTx/>
                <a:latin typeface="+mn-lt"/>
                <a:ea typeface="+mn-ea"/>
                <a:cs typeface="+mn-cs"/>
              </a:rPr>
              <a:t>的列表，其各个列表项之间</a:t>
            </a:r>
            <a:r>
              <a:rPr kumimoji="0" lang="zh-CN" altLang="zh-CN" sz="1800" b="1" i="0" u="none" strike="noStrike" kern="1200" cap="none" spc="0" normalizeH="0" baseline="0" noProof="0" dirty="0">
                <a:ln>
                  <a:noFill/>
                </a:ln>
                <a:solidFill>
                  <a:srgbClr val="1369B2"/>
                </a:solidFill>
                <a:effectLst/>
                <a:uLnTx/>
                <a:uFillTx/>
                <a:latin typeface="+mn-lt"/>
                <a:ea typeface="+mn-ea"/>
                <a:cs typeface="+mn-cs"/>
              </a:rPr>
              <a:t>没有顺序级别之分</a:t>
            </a:r>
            <a:r>
              <a:rPr kumimoji="0" lang="zh-CN" altLang="zh-CN" sz="1800" b="0" i="0" u="none" strike="noStrike" kern="1200" cap="none" spc="0" normalizeH="0" baseline="0" noProof="0" dirty="0">
                <a:ln>
                  <a:noFill/>
                </a:ln>
                <a:solidFill>
                  <a:schemeClr val="tx1"/>
                </a:solidFill>
                <a:effectLst/>
                <a:uLnTx/>
                <a:uFillTx/>
                <a:latin typeface="+mn-lt"/>
                <a:ea typeface="+mn-ea"/>
                <a:cs typeface="+mn-cs"/>
              </a:rPr>
              <a:t>，通常是</a:t>
            </a:r>
            <a:r>
              <a:rPr kumimoji="0" lang="zh-CN" altLang="zh-CN" sz="1800" b="1" i="0" u="none" strike="noStrike" kern="1200" cap="none" spc="0" normalizeH="0" baseline="0" noProof="0" dirty="0">
                <a:ln>
                  <a:noFill/>
                </a:ln>
                <a:solidFill>
                  <a:srgbClr val="1369B2"/>
                </a:solidFill>
                <a:effectLst/>
                <a:uLnTx/>
                <a:uFillTx/>
                <a:latin typeface="+mn-lt"/>
                <a:ea typeface="+mn-ea"/>
                <a:cs typeface="+mn-cs"/>
              </a:rPr>
              <a:t>并列</a:t>
            </a:r>
            <a:r>
              <a:rPr kumimoji="0" lang="zh-CN" altLang="zh-CN" sz="1800" b="0" i="0" u="none" strike="noStrike" kern="1200" cap="none" spc="0" normalizeH="0" baseline="0" noProof="0" dirty="0">
                <a:ln>
                  <a:noFill/>
                </a:ln>
                <a:solidFill>
                  <a:schemeClr val="tx1"/>
                </a:solidFill>
                <a:effectLst/>
                <a:uLnTx/>
                <a:uFillTx/>
                <a:latin typeface="+mn-lt"/>
                <a:ea typeface="+mn-ea"/>
                <a:cs typeface="+mn-cs"/>
              </a:rPr>
              <a:t>的。</a:t>
            </a:r>
            <a:endParaRPr kumimoji="0" lang="zh-CN" altLang="en-US" sz="1800" b="0" i="0" u="none" strike="noStrike" kern="1200" cap="none" spc="0" normalizeH="0" baseline="0" noProof="0" dirty="0">
              <a:ln>
                <a:noFill/>
              </a:ln>
              <a:solidFill>
                <a:schemeClr val="tx1"/>
              </a:solidFill>
              <a:effectLst/>
              <a:uLnTx/>
              <a:uFillTx/>
              <a:latin typeface="+mj-ea"/>
              <a:ea typeface="+mj-ea"/>
              <a:cs typeface="+mn-cs"/>
            </a:endParaRPr>
          </a:p>
        </p:txBody>
      </p:sp>
      <p:sp>
        <p:nvSpPr>
          <p:cNvPr id="3" name="折角形 2"/>
          <p:cNvSpPr/>
          <p:nvPr/>
        </p:nvSpPr>
        <p:spPr>
          <a:xfrm>
            <a:off x="3552825" y="3076893"/>
            <a:ext cx="2160588" cy="2879725"/>
          </a:xfrm>
          <a:prstGeom prst="foldedCorner">
            <a:avLst/>
          </a:prstGeom>
          <a:solidFill>
            <a:srgbClr val="D1C7FD">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p>
            <a:pPr marL="0" marR="0" lvl="0" indent="0" algn="l" defTabSz="914400" rtl="0" eaLnBrk="1" fontAlgn="base" latinLnBrk="0" hangingPunct="0">
              <a:lnSpc>
                <a:spcPct val="150000"/>
              </a:lnSpc>
              <a:spcBef>
                <a:spcPct val="0"/>
              </a:spcBef>
              <a:spcAft>
                <a:spcPct val="0"/>
              </a:spcAft>
              <a:buClrTx/>
              <a:buSzTx/>
              <a:buFontTx/>
              <a:buNone/>
              <a:defRPr/>
            </a:pPr>
            <a:r>
              <a:rPr kumimoji="0" lang="zh-CN" altLang="zh-CN" sz="1800" b="1" i="0" u="none" strike="noStrike" kern="1200" cap="none" spc="0" normalizeH="0" baseline="0" noProof="0" dirty="0">
                <a:ln>
                  <a:noFill/>
                </a:ln>
                <a:solidFill>
                  <a:srgbClr val="1369B2"/>
                </a:solidFill>
                <a:effectLst/>
                <a:uLnTx/>
                <a:uFillTx/>
                <a:latin typeface="+mn-lt"/>
                <a:ea typeface="+mn-ea"/>
                <a:cs typeface="+mn-cs"/>
              </a:rPr>
              <a:t>有排列顺序</a:t>
            </a:r>
            <a:r>
              <a:rPr kumimoji="0" lang="zh-CN" altLang="zh-CN" sz="1800" b="0" i="0" u="none" strike="noStrike" kern="1200" cap="none" spc="0" normalizeH="0" baseline="0" noProof="0" dirty="0">
                <a:ln>
                  <a:noFill/>
                </a:ln>
                <a:solidFill>
                  <a:schemeClr val="tx1"/>
                </a:solidFill>
                <a:effectLst/>
                <a:uLnTx/>
                <a:uFillTx/>
                <a:latin typeface="+mn-lt"/>
                <a:ea typeface="+mn-ea"/>
                <a:cs typeface="+mn-cs"/>
              </a:rPr>
              <a:t>的列表，其各个列表项</a:t>
            </a:r>
            <a:r>
              <a:rPr kumimoji="0" lang="zh-CN" altLang="zh-CN" sz="1800" b="1" i="0" u="none" strike="noStrike" kern="1200" cap="none" spc="0" normalizeH="0" baseline="0" noProof="0" dirty="0">
                <a:ln>
                  <a:noFill/>
                </a:ln>
                <a:solidFill>
                  <a:srgbClr val="1369B2"/>
                </a:solidFill>
                <a:effectLst/>
                <a:uLnTx/>
                <a:uFillTx/>
                <a:latin typeface="+mn-lt"/>
                <a:ea typeface="+mn-ea"/>
                <a:cs typeface="+mn-cs"/>
              </a:rPr>
              <a:t>按照一定的顺序</a:t>
            </a:r>
            <a:r>
              <a:rPr kumimoji="0" lang="zh-CN" altLang="zh-CN" sz="1800" b="0" i="0" u="none" strike="noStrike" kern="1200" cap="none" spc="0" normalizeH="0" baseline="0" noProof="0" dirty="0">
                <a:ln>
                  <a:noFill/>
                </a:ln>
                <a:solidFill>
                  <a:schemeClr val="tx1"/>
                </a:solidFill>
                <a:effectLst/>
                <a:uLnTx/>
                <a:uFillTx/>
                <a:latin typeface="+mn-lt"/>
                <a:ea typeface="+mn-ea"/>
                <a:cs typeface="+mn-cs"/>
              </a:rPr>
              <a:t>排列</a:t>
            </a:r>
            <a:r>
              <a:rPr kumimoji="0" lang="zh-CN" altLang="en-US" sz="1800" b="0" i="0" u="none" strike="noStrike" kern="1200" cap="none" spc="0" normalizeH="0" baseline="0" noProof="0" dirty="0">
                <a:ln>
                  <a:noFill/>
                </a:ln>
                <a:solidFill>
                  <a:schemeClr val="tx1"/>
                </a:solidFill>
                <a:effectLst/>
                <a:uLnTx/>
                <a:uFillTx/>
                <a:latin typeface="+mn-lt"/>
                <a:ea typeface="+mn-ea"/>
                <a:cs typeface="+mn-cs"/>
              </a:rPr>
              <a:t>。</a:t>
            </a:r>
            <a:endParaRPr kumimoji="0" lang="zh-CN" altLang="en-US" sz="1800" b="1" i="0" u="none" strike="noStrike" kern="1200" cap="none" spc="0" normalizeH="0" baseline="0" noProof="0" dirty="0">
              <a:ln>
                <a:noFill/>
              </a:ln>
              <a:solidFill>
                <a:schemeClr val="tx1"/>
              </a:solidFill>
              <a:effectLst/>
              <a:uLnTx/>
              <a:uFillTx/>
              <a:latin typeface="+mj-ea"/>
              <a:ea typeface="+mj-ea"/>
              <a:cs typeface="+mn-cs"/>
            </a:endParaRPr>
          </a:p>
        </p:txBody>
      </p:sp>
      <p:sp>
        <p:nvSpPr>
          <p:cNvPr id="15" name="折角形 14"/>
          <p:cNvSpPr/>
          <p:nvPr/>
        </p:nvSpPr>
        <p:spPr>
          <a:xfrm>
            <a:off x="6011863" y="3076893"/>
            <a:ext cx="2160588" cy="2879725"/>
          </a:xfrm>
          <a:prstGeom prst="foldedCorner">
            <a:avLst/>
          </a:prstGeom>
          <a:solidFill>
            <a:srgbClr val="CDFFE4">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mn-lt"/>
                <a:ea typeface="+mn-ea"/>
                <a:cs typeface="+mn-cs"/>
              </a:rPr>
              <a:t>用</a:t>
            </a:r>
            <a:r>
              <a:rPr kumimoji="0" lang="zh-CN" altLang="zh-CN" sz="1800" b="0" i="0" u="none" strike="noStrike" kern="1200" cap="none" spc="0" normalizeH="0" baseline="0" noProof="0" dirty="0">
                <a:ln>
                  <a:noFill/>
                </a:ln>
                <a:solidFill>
                  <a:schemeClr val="tx1"/>
                </a:solidFill>
                <a:effectLst/>
                <a:uLnTx/>
                <a:uFillTx/>
                <a:latin typeface="+mn-lt"/>
                <a:ea typeface="+mn-ea"/>
                <a:cs typeface="+mn-cs"/>
              </a:rPr>
              <a:t>于对术语或名词进行</a:t>
            </a:r>
            <a:r>
              <a:rPr kumimoji="0" lang="zh-CN" altLang="zh-CN" sz="1800" b="1" i="0" u="none" strike="noStrike" kern="1200" cap="none" spc="0" normalizeH="0" baseline="0" noProof="0" dirty="0">
                <a:ln>
                  <a:noFill/>
                </a:ln>
                <a:solidFill>
                  <a:srgbClr val="1369B2"/>
                </a:solidFill>
                <a:effectLst/>
                <a:uLnTx/>
                <a:uFillTx/>
                <a:latin typeface="+mn-lt"/>
                <a:ea typeface="+mn-ea"/>
                <a:cs typeface="+mn-cs"/>
              </a:rPr>
              <a:t>解释</a:t>
            </a:r>
            <a:r>
              <a:rPr kumimoji="0" lang="zh-CN" altLang="zh-CN" sz="1800" b="0" i="0" u="none" strike="noStrike" kern="1200" cap="none" spc="0" normalizeH="0" baseline="0" noProof="0" dirty="0">
                <a:ln>
                  <a:noFill/>
                </a:ln>
                <a:solidFill>
                  <a:schemeClr val="tx1"/>
                </a:solidFill>
                <a:effectLst/>
                <a:uLnTx/>
                <a:uFillTx/>
                <a:latin typeface="+mn-lt"/>
                <a:ea typeface="+mn-ea"/>
                <a:cs typeface="+mn-cs"/>
              </a:rPr>
              <a:t>和</a:t>
            </a:r>
            <a:r>
              <a:rPr kumimoji="0" lang="zh-CN" altLang="zh-CN" sz="1800" b="1" i="0" u="none" strike="noStrike" kern="1200" cap="none" spc="0" normalizeH="0" baseline="0" noProof="0" dirty="0">
                <a:ln>
                  <a:noFill/>
                </a:ln>
                <a:solidFill>
                  <a:srgbClr val="1369B2"/>
                </a:solidFill>
                <a:effectLst/>
                <a:uLnTx/>
                <a:uFillTx/>
                <a:latin typeface="+mn-lt"/>
                <a:ea typeface="+mn-ea"/>
                <a:cs typeface="+mn-cs"/>
              </a:rPr>
              <a:t>描述</a:t>
            </a:r>
            <a:r>
              <a:rPr kumimoji="0" lang="zh-CN" altLang="en-US" sz="1800" b="0" i="0" u="none" strike="noStrike" kern="1200" cap="none" spc="0" normalizeH="0" baseline="0" noProof="0" dirty="0">
                <a:ln>
                  <a:noFill/>
                </a:ln>
                <a:solidFill>
                  <a:schemeClr val="tx1"/>
                </a:solidFill>
                <a:effectLst/>
                <a:uLnTx/>
                <a:uFillTx/>
                <a:latin typeface="+mn-lt"/>
                <a:ea typeface="+mn-ea"/>
                <a:cs typeface="+mn-cs"/>
              </a:rPr>
              <a:t>。</a:t>
            </a:r>
            <a:r>
              <a:rPr kumimoji="0" lang="zh-CN" altLang="zh-CN" sz="1800" b="0" i="0" u="none" strike="noStrike" kern="1200" cap="none" spc="0" normalizeH="0" baseline="0" noProof="0" dirty="0">
                <a:ln>
                  <a:noFill/>
                </a:ln>
                <a:solidFill>
                  <a:schemeClr val="tx1"/>
                </a:solidFill>
                <a:effectLst/>
                <a:uLnTx/>
                <a:uFillTx/>
                <a:latin typeface="+mn-lt"/>
                <a:ea typeface="+mn-ea"/>
                <a:cs typeface="+mn-cs"/>
              </a:rPr>
              <a:t>与无序和有序列表不同，定义列表的列表项前没有任何项目符号。</a:t>
            </a:r>
            <a:endParaRPr kumimoji="0" lang="zh-CN" altLang="en-US" sz="1800" b="1" i="0" u="none" strike="noStrike" kern="1200" cap="none" spc="0" normalizeH="0" baseline="0" noProof="0" dirty="0">
              <a:ln>
                <a:noFill/>
              </a:ln>
              <a:solidFill>
                <a:schemeClr val="tx1"/>
              </a:solidFill>
              <a:effectLst/>
              <a:uLnTx/>
              <a:uFillTx/>
              <a:latin typeface="+mj-ea"/>
              <a:ea typeface="+mj-ea"/>
              <a:cs typeface="+mn-cs"/>
            </a:endParaRPr>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 calcmode="lin" valueType="num">
                                      <p:cBhvr additive="base">
                                        <p:cTn id="12" dur="500" fill="hold"/>
                                        <p:tgtEl>
                                          <p:spTgt spid="100"/>
                                        </p:tgtEl>
                                        <p:attrNameLst>
                                          <p:attrName>ppt_x</p:attrName>
                                        </p:attrNameLst>
                                      </p:cBhvr>
                                      <p:tavLst>
                                        <p:tav tm="0">
                                          <p:val>
                                            <p:strVal val="#ppt_x"/>
                                          </p:val>
                                        </p:tav>
                                        <p:tav tm="100000">
                                          <p:val>
                                            <p:strVal val="#ppt_x"/>
                                          </p:val>
                                        </p:tav>
                                      </p:tavLst>
                                    </p:anim>
                                    <p:anim calcmode="lin" valueType="num">
                                      <p:cBhvr additive="base">
                                        <p:cTn id="13" dur="500" fill="hold"/>
                                        <p:tgtEl>
                                          <p:spTgt spid="100"/>
                                        </p:tgtEl>
                                        <p:attrNameLst>
                                          <p:attrName>ppt_y</p:attrName>
                                        </p:attrNameLst>
                                      </p:cBhvr>
                                      <p:tavLst>
                                        <p:tav tm="0">
                                          <p:val>
                                            <p:strVal val="1+#ppt_h/2"/>
                                          </p:val>
                                        </p:tav>
                                        <p:tav tm="100000">
                                          <p:val>
                                            <p:strVal val="#ppt_y"/>
                                          </p:val>
                                        </p:tav>
                                      </p:tavLst>
                                    </p:anim>
                                  </p:childTnLst>
                                </p:cTn>
                              </p:par>
                              <p:par>
                                <p:cTn id="14" presetID="16" presetClass="entr" presetSubtype="37"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outVertical)">
                                      <p:cBhvr>
                                        <p:cTn id="16" dur="500"/>
                                        <p:tgtEl>
                                          <p:spTgt spid="10"/>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outVertical)">
                                      <p:cBhvr>
                                        <p:cTn id="19" dur="500"/>
                                        <p:tgtEl>
                                          <p:spTgt spid="11"/>
                                        </p:tgtEl>
                                      </p:cBhvr>
                                    </p:animEffect>
                                  </p:childTnLst>
                                </p:cTn>
                              </p:par>
                              <p:par>
                                <p:cTn id="20" presetID="16" presetClass="entr" presetSubtype="37"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out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up)">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up)">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64" presetClass="path" presetSubtype="0" accel="50000" decel="50000" fill="hold" grpId="1" nodeType="clickEffect">
                                  <p:stCondLst>
                                    <p:cond delay="0"/>
                                  </p:stCondLst>
                                  <p:childTnLst>
                                    <p:animMotion origin="layout" path="M -4.16667E-6 3.26549E-6 L -4.16667E-6 -0.07863 " pathEditMode="relative" rAng="0" ptsTypes="AA">
                                      <p:cBhvr>
                                        <p:cTn id="41" dur="750" fill="hold"/>
                                        <p:tgtEl>
                                          <p:spTgt spid="10"/>
                                        </p:tgtEl>
                                        <p:attrNameLst>
                                          <p:attrName>ppt_x</p:attrName>
                                          <p:attrName>ppt_y</p:attrName>
                                        </p:attrNameLst>
                                      </p:cBhvr>
                                      <p:rCtr x="0" y="-3900"/>
                                    </p:animMotion>
                                  </p:childTnLst>
                                </p:cTn>
                              </p:par>
                              <p:par>
                                <p:cTn id="42" presetID="64" presetClass="path" presetSubtype="0" accel="50000" decel="50000" fill="hold" grpId="1" nodeType="withEffect">
                                  <p:stCondLst>
                                    <p:cond delay="0"/>
                                  </p:stCondLst>
                                  <p:childTnLst>
                                    <p:animMotion origin="layout" path="M 8.33333E-7 1.55216E-6 L 8.33333E-7 -0.07865 " pathEditMode="relative" rAng="0" ptsTypes="AA">
                                      <p:cBhvr>
                                        <p:cTn id="43" dur="750" fill="hold"/>
                                        <p:tgtEl>
                                          <p:spTgt spid="11"/>
                                        </p:tgtEl>
                                        <p:attrNameLst>
                                          <p:attrName>ppt_x</p:attrName>
                                          <p:attrName>ppt_y</p:attrName>
                                        </p:attrNameLst>
                                      </p:cBhvr>
                                      <p:rCtr x="0" y="-3900"/>
                                    </p:animMotion>
                                  </p:childTnLst>
                                </p:cTn>
                              </p:par>
                              <p:par>
                                <p:cTn id="44" presetID="64" presetClass="path" presetSubtype="0" accel="50000" decel="50000" fill="hold" grpId="1" nodeType="withEffect">
                                  <p:stCondLst>
                                    <p:cond delay="0"/>
                                  </p:stCondLst>
                                  <p:childTnLst>
                                    <p:animMotion origin="layout" path="M -4.16667E-6 1.55216E-6 L -4.16667E-6 -0.07865 " pathEditMode="relative" rAng="0" ptsTypes="AA">
                                      <p:cBhvr>
                                        <p:cTn id="45" dur="750" fill="hold"/>
                                        <p:tgtEl>
                                          <p:spTgt spid="12"/>
                                        </p:tgtEl>
                                        <p:attrNameLst>
                                          <p:attrName>ppt_x</p:attrName>
                                          <p:attrName>ppt_y</p:attrName>
                                        </p:attrNameLst>
                                      </p:cBhvr>
                                      <p:rCtr x="0" y="-3900"/>
                                    </p:animMotion>
                                  </p:childTnLst>
                                </p:cTn>
                              </p:par>
                              <p:par>
                                <p:cTn id="46" presetID="22" presetClass="exit" presetSubtype="4" fill="hold" grpId="1" nodeType="withEffect">
                                  <p:stCondLst>
                                    <p:cond delay="0"/>
                                  </p:stCondLst>
                                  <p:childTnLst>
                                    <p:animEffect transition="out" filter="wipe(down)">
                                      <p:cBhvr>
                                        <p:cTn id="47" dur="500"/>
                                        <p:tgtEl>
                                          <p:spTgt spid="13"/>
                                        </p:tgtEl>
                                      </p:cBhvr>
                                    </p:animEffect>
                                    <p:set>
                                      <p:cBhvr>
                                        <p:cTn id="48" dur="1" fill="hold">
                                          <p:stCondLst>
                                            <p:cond delay="499"/>
                                          </p:stCondLst>
                                        </p:cTn>
                                        <p:tgtEl>
                                          <p:spTgt spid="13"/>
                                        </p:tgtEl>
                                        <p:attrNameLst>
                                          <p:attrName>style.visibility</p:attrName>
                                        </p:attrNameLst>
                                      </p:cBhvr>
                                      <p:to>
                                        <p:strVal val="hidden"/>
                                      </p:to>
                                    </p:set>
                                  </p:childTnLst>
                                </p:cTn>
                              </p:par>
                              <p:par>
                                <p:cTn id="49" presetID="22" presetClass="exit" presetSubtype="4" fill="hold" grpId="1" nodeType="withEffect">
                                  <p:stCondLst>
                                    <p:cond delay="0"/>
                                  </p:stCondLst>
                                  <p:childTnLst>
                                    <p:animEffect transition="out" filter="wipe(down)">
                                      <p:cBhvr>
                                        <p:cTn id="50" dur="500"/>
                                        <p:tgtEl>
                                          <p:spTgt spid="15"/>
                                        </p:tgtEl>
                                      </p:cBhvr>
                                    </p:animEffect>
                                    <p:set>
                                      <p:cBhvr>
                                        <p:cTn id="51" dur="1" fill="hold">
                                          <p:stCondLst>
                                            <p:cond delay="499"/>
                                          </p:stCondLst>
                                        </p:cTn>
                                        <p:tgtEl>
                                          <p:spTgt spid="15"/>
                                        </p:tgtEl>
                                        <p:attrNameLst>
                                          <p:attrName>style.visibility</p:attrName>
                                        </p:attrNameLst>
                                      </p:cBhvr>
                                      <p:to>
                                        <p:strVal val="hidden"/>
                                      </p:to>
                                    </p:set>
                                  </p:childTnLst>
                                </p:cTn>
                              </p:par>
                              <p:par>
                                <p:cTn id="52" presetID="22" presetClass="exit" presetSubtype="4" fill="hold" grpId="1" nodeType="withEffect">
                                  <p:stCondLst>
                                    <p:cond delay="0"/>
                                  </p:stCondLst>
                                  <p:childTnLst>
                                    <p:animEffect transition="out" filter="wipe(down)">
                                      <p:cBhvr>
                                        <p:cTn id="53" dur="500"/>
                                        <p:tgtEl>
                                          <p:spTgt spid="3"/>
                                        </p:tgtEl>
                                      </p:cBhvr>
                                    </p:animEffect>
                                    <p:set>
                                      <p:cBhvr>
                                        <p:cTn id="54"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00" grpId="0"/>
      <p:bldP spid="10" grpId="0" bldLvl="0" animBg="1"/>
      <p:bldP spid="10" grpId="1" bldLvl="0" animBg="1"/>
      <p:bldP spid="11" grpId="0" bldLvl="0" animBg="1"/>
      <p:bldP spid="11" grpId="1" bldLvl="0" animBg="1"/>
      <p:bldP spid="12" grpId="0" bldLvl="0" animBg="1"/>
      <p:bldP spid="12" grpId="1" bldLvl="0" animBg="1"/>
      <p:bldP spid="13" grpId="0" bldLvl="0" animBg="1"/>
      <p:bldP spid="13" grpId="1" bldLvl="0" animBg="1"/>
      <p:bldP spid="3" grpId="0" bldLvl="0" animBg="1"/>
      <p:bldP spid="3" grpId="1" bldLvl="0" animBg="1"/>
      <p:bldP spid="15" grpId="0" bldLvl="0" animBg="1"/>
      <p:bldP spid="15" grpId="1" bldLvl="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标题 1"/>
          <p:cNvSpPr/>
          <p:nvPr/>
        </p:nvSpPr>
        <p:spPr>
          <a:xfrm>
            <a:off x="250825" y="136525"/>
            <a:ext cx="5148263" cy="765175"/>
          </a:xfrm>
          <a:prstGeom prst="rect">
            <a:avLst/>
          </a:prstGeom>
          <a:noFill/>
          <a:ln w="9525">
            <a:noFill/>
          </a:ln>
        </p:spPr>
        <p:txBody>
          <a:bodyPr anchor="ctr" anchorCtr="0"/>
          <a:p>
            <a:pPr marL="571500" indent="-571500" eaLnBrk="1" hangingPunct="1">
              <a:buFont typeface="Wingdings" panose="05000000000000000000" pitchFamily="2" charset="2"/>
            </a:pP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            </a:t>
            </a: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6.1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列表标签</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0" name="TextBox 9"/>
          <p:cNvSpPr txBox="1"/>
          <p:nvPr/>
        </p:nvSpPr>
        <p:spPr>
          <a:xfrm>
            <a:off x="1116013" y="1644650"/>
            <a:ext cx="2159000" cy="460375"/>
          </a:xfrm>
          <a:prstGeom prst="rect">
            <a:avLst/>
          </a:prstGeom>
          <a:gradFill rotWithShape="0">
            <a:gsLst>
              <a:gs pos="0">
                <a:srgbClr val="00B0F0">
                  <a:alpha val="100000"/>
                </a:srgbClr>
              </a:gs>
              <a:gs pos="50000">
                <a:srgbClr val="00B0F0">
                  <a:alpha val="100000"/>
                </a:srgbClr>
              </a:gs>
              <a:gs pos="100000">
                <a:srgbClr val="9FD8FF">
                  <a:alpha val="100000"/>
                </a:srgbClr>
              </a:gs>
            </a:gsLst>
            <a:lin ang="5400000"/>
            <a:tileRect/>
          </a:gradFill>
          <a:ln w="9525">
            <a:noFill/>
          </a:ln>
        </p:spPr>
        <p:txBody>
          <a:bodyPr>
            <a:spAutoFit/>
          </a:bodyPr>
          <a:p>
            <a:pPr algn="ctr"/>
            <a:r>
              <a:rPr lang="zh-CN" altLang="en-US" sz="2400" b="1" dirty="0">
                <a:solidFill>
                  <a:schemeClr val="bg1"/>
                </a:solidFill>
                <a:latin typeface="微软雅黑" panose="020B0503020204020204" pitchFamily="34" charset="-122"/>
                <a:ea typeface="微软雅黑" panose="020B0503020204020204" pitchFamily="34" charset="-122"/>
              </a:rPr>
              <a:t>无序列表</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3544888" y="1644650"/>
            <a:ext cx="2159000" cy="460375"/>
          </a:xfrm>
          <a:prstGeom prst="rect">
            <a:avLst/>
          </a:prstGeom>
          <a:gradFill rotWithShape="0">
            <a:gsLst>
              <a:gs pos="0">
                <a:srgbClr val="00B0F0">
                  <a:alpha val="100000"/>
                </a:srgbClr>
              </a:gs>
              <a:gs pos="50000">
                <a:srgbClr val="00B0F0">
                  <a:alpha val="100000"/>
                </a:srgbClr>
              </a:gs>
              <a:gs pos="100000">
                <a:srgbClr val="9FD8FF">
                  <a:alpha val="100000"/>
                </a:srgbClr>
              </a:gs>
            </a:gsLst>
            <a:lin ang="5400000"/>
            <a:tileRect/>
          </a:gradFill>
          <a:ln w="9525">
            <a:noFill/>
          </a:ln>
        </p:spPr>
        <p:txBody>
          <a:bodyPr>
            <a:spAutoFit/>
          </a:bodyPr>
          <a:p>
            <a:pPr algn="ctr"/>
            <a:r>
              <a:rPr lang="zh-CN" altLang="en-US" sz="2400" b="1" dirty="0">
                <a:solidFill>
                  <a:schemeClr val="bg1"/>
                </a:solidFill>
                <a:latin typeface="微软雅黑" panose="020B0503020204020204" pitchFamily="34" charset="-122"/>
                <a:ea typeface="微软雅黑" panose="020B0503020204020204" pitchFamily="34" charset="-122"/>
              </a:rPr>
              <a:t>有序列表</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5973763" y="1644650"/>
            <a:ext cx="2159000" cy="460375"/>
          </a:xfrm>
          <a:prstGeom prst="rect">
            <a:avLst/>
          </a:prstGeom>
          <a:gradFill rotWithShape="0">
            <a:gsLst>
              <a:gs pos="0">
                <a:srgbClr val="00B0F0">
                  <a:alpha val="100000"/>
                </a:srgbClr>
              </a:gs>
              <a:gs pos="50000">
                <a:srgbClr val="00B0F0">
                  <a:alpha val="100000"/>
                </a:srgbClr>
              </a:gs>
              <a:gs pos="100000">
                <a:srgbClr val="9FD8FF">
                  <a:alpha val="100000"/>
                </a:srgbClr>
              </a:gs>
            </a:gsLst>
            <a:lin ang="5400000"/>
            <a:tileRect/>
          </a:gradFill>
          <a:ln w="9525">
            <a:noFill/>
          </a:ln>
        </p:spPr>
        <p:txBody>
          <a:bodyPr>
            <a:spAutoFit/>
          </a:bodyPr>
          <a:p>
            <a:pPr algn="ctr"/>
            <a:r>
              <a:rPr lang="zh-CN" altLang="en-US" sz="2400" b="1" dirty="0">
                <a:solidFill>
                  <a:schemeClr val="bg1"/>
                </a:solidFill>
                <a:latin typeface="微软雅黑" panose="020B0503020204020204" pitchFamily="34" charset="-122"/>
                <a:ea typeface="微软雅黑" panose="020B0503020204020204" pitchFamily="34" charset="-122"/>
              </a:rPr>
              <a:t>定义列表</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3" name="折角形 12"/>
          <p:cNvSpPr/>
          <p:nvPr/>
        </p:nvSpPr>
        <p:spPr>
          <a:xfrm>
            <a:off x="1116013" y="2147888"/>
            <a:ext cx="2159000" cy="2879725"/>
          </a:xfrm>
          <a:prstGeom prst="foldedCorner">
            <a:avLst/>
          </a:prstGeom>
          <a:solidFill>
            <a:srgbClr val="C5E8FF">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0">
              <a:lnSpc>
                <a:spcPct val="150000"/>
              </a:lnSpc>
              <a:spcBef>
                <a:spcPct val="0"/>
              </a:spcBef>
              <a:spcAft>
                <a:spcPct val="0"/>
              </a:spcAft>
              <a:buClrTx/>
              <a:buSzTx/>
              <a:buFontTx/>
              <a:buNone/>
              <a:defRPr/>
            </a:pPr>
            <a:r>
              <a:rPr kumimoji="0" lang="zh-CN" altLang="zh-CN" sz="1800" b="0" i="0" u="none" strike="noStrike" kern="1200" cap="none" spc="0" normalizeH="0" baseline="0" noProof="0" dirty="0">
                <a:ln>
                  <a:noFill/>
                </a:ln>
                <a:solidFill>
                  <a:schemeClr val="tx1"/>
                </a:solidFill>
                <a:effectLst/>
                <a:uLnTx/>
                <a:uFillTx/>
                <a:latin typeface="+mn-lt"/>
                <a:ea typeface="+mn-ea"/>
                <a:cs typeface="+mn-cs"/>
              </a:rPr>
              <a:t>网页中</a:t>
            </a:r>
            <a:r>
              <a:rPr kumimoji="0" lang="zh-CN" altLang="zh-CN" sz="1800" b="1" i="0" u="none" strike="noStrike" kern="1200" cap="none" spc="0" normalizeH="0" baseline="0" noProof="0" dirty="0">
                <a:ln>
                  <a:noFill/>
                </a:ln>
                <a:solidFill>
                  <a:srgbClr val="1369B2"/>
                </a:solidFill>
                <a:effectLst/>
                <a:uLnTx/>
                <a:uFillTx/>
                <a:latin typeface="+mn-lt"/>
                <a:ea typeface="+mn-ea"/>
                <a:cs typeface="+mn-cs"/>
              </a:rPr>
              <a:t>最常用</a:t>
            </a:r>
            <a:r>
              <a:rPr kumimoji="0" lang="zh-CN" altLang="zh-CN" sz="1800" b="0" i="0" u="none" strike="noStrike" kern="1200" cap="none" spc="0" normalizeH="0" baseline="0" noProof="0" dirty="0">
                <a:ln>
                  <a:noFill/>
                </a:ln>
                <a:solidFill>
                  <a:schemeClr val="tx1"/>
                </a:solidFill>
                <a:effectLst/>
                <a:uLnTx/>
                <a:uFillTx/>
                <a:latin typeface="+mn-lt"/>
                <a:ea typeface="+mn-ea"/>
                <a:cs typeface="+mn-cs"/>
              </a:rPr>
              <a:t>的列表，其各个列表项之间</a:t>
            </a:r>
            <a:r>
              <a:rPr kumimoji="0" lang="zh-CN" altLang="zh-CN" sz="1800" b="1" i="0" u="none" strike="noStrike" kern="1200" cap="none" spc="0" normalizeH="0" baseline="0" noProof="0" dirty="0">
                <a:ln>
                  <a:noFill/>
                </a:ln>
                <a:solidFill>
                  <a:srgbClr val="1369B2"/>
                </a:solidFill>
                <a:effectLst/>
                <a:uLnTx/>
                <a:uFillTx/>
                <a:latin typeface="+mn-lt"/>
                <a:ea typeface="+mn-ea"/>
                <a:cs typeface="+mn-cs"/>
              </a:rPr>
              <a:t>没有顺序级别之分</a:t>
            </a:r>
            <a:r>
              <a:rPr kumimoji="0" lang="zh-CN" altLang="zh-CN" sz="1800" b="0" i="0" u="none" strike="noStrike" kern="1200" cap="none" spc="0" normalizeH="0" baseline="0" noProof="0" dirty="0">
                <a:ln>
                  <a:noFill/>
                </a:ln>
                <a:solidFill>
                  <a:schemeClr val="tx1"/>
                </a:solidFill>
                <a:effectLst/>
                <a:uLnTx/>
                <a:uFillTx/>
                <a:latin typeface="+mn-lt"/>
                <a:ea typeface="+mn-ea"/>
                <a:cs typeface="+mn-cs"/>
              </a:rPr>
              <a:t>，通常是</a:t>
            </a:r>
            <a:r>
              <a:rPr kumimoji="0" lang="zh-CN" altLang="zh-CN" sz="1800" b="1" i="0" u="none" strike="noStrike" kern="1200" cap="none" spc="0" normalizeH="0" baseline="0" noProof="0" dirty="0">
                <a:ln>
                  <a:noFill/>
                </a:ln>
                <a:solidFill>
                  <a:srgbClr val="1369B2"/>
                </a:solidFill>
                <a:effectLst/>
                <a:uLnTx/>
                <a:uFillTx/>
                <a:latin typeface="+mn-lt"/>
                <a:ea typeface="+mn-ea"/>
                <a:cs typeface="+mn-cs"/>
              </a:rPr>
              <a:t>并列</a:t>
            </a:r>
            <a:r>
              <a:rPr kumimoji="0" lang="zh-CN" altLang="zh-CN" sz="1800" b="0" i="0" u="none" strike="noStrike" kern="1200" cap="none" spc="0" normalizeH="0" baseline="0" noProof="0" dirty="0">
                <a:ln>
                  <a:noFill/>
                </a:ln>
                <a:solidFill>
                  <a:schemeClr val="tx1"/>
                </a:solidFill>
                <a:effectLst/>
                <a:uLnTx/>
                <a:uFillTx/>
                <a:latin typeface="+mn-lt"/>
                <a:ea typeface="+mn-ea"/>
                <a:cs typeface="+mn-cs"/>
              </a:rPr>
              <a:t>的。</a:t>
            </a:r>
            <a:endParaRPr kumimoji="0" lang="zh-CN" altLang="en-US" sz="1800" b="0" i="0" u="none" strike="noStrike" kern="1200" cap="none" spc="0" normalizeH="0" baseline="0" noProof="0" dirty="0">
              <a:ln>
                <a:noFill/>
              </a:ln>
              <a:solidFill>
                <a:schemeClr val="tx1"/>
              </a:solidFill>
              <a:effectLst/>
              <a:uLnTx/>
              <a:uFillTx/>
              <a:latin typeface="+mj-ea"/>
              <a:ea typeface="+mj-ea"/>
              <a:cs typeface="+mn-cs"/>
            </a:endParaRPr>
          </a:p>
        </p:txBody>
      </p:sp>
      <p:sp>
        <p:nvSpPr>
          <p:cNvPr id="14" name="折角形 13"/>
          <p:cNvSpPr/>
          <p:nvPr/>
        </p:nvSpPr>
        <p:spPr>
          <a:xfrm>
            <a:off x="3552825" y="2147888"/>
            <a:ext cx="2160588" cy="2879725"/>
          </a:xfrm>
          <a:prstGeom prst="foldedCorner">
            <a:avLst/>
          </a:prstGeom>
          <a:solidFill>
            <a:srgbClr val="D1C7FD">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0">
              <a:lnSpc>
                <a:spcPct val="150000"/>
              </a:lnSpc>
              <a:spcBef>
                <a:spcPct val="0"/>
              </a:spcBef>
              <a:spcAft>
                <a:spcPct val="0"/>
              </a:spcAft>
              <a:buClrTx/>
              <a:buSzTx/>
              <a:buFontTx/>
              <a:buNone/>
              <a:defRPr/>
            </a:pPr>
            <a:r>
              <a:rPr kumimoji="0" lang="zh-CN" altLang="zh-CN" sz="1800" b="1" i="0" u="none" strike="noStrike" kern="1200" cap="none" spc="0" normalizeH="0" baseline="0" noProof="0" dirty="0">
                <a:ln>
                  <a:noFill/>
                </a:ln>
                <a:solidFill>
                  <a:srgbClr val="1369B2"/>
                </a:solidFill>
                <a:effectLst/>
                <a:uLnTx/>
                <a:uFillTx/>
                <a:latin typeface="+mn-lt"/>
                <a:ea typeface="+mn-ea"/>
                <a:cs typeface="+mn-cs"/>
              </a:rPr>
              <a:t>有排列顺序</a:t>
            </a:r>
            <a:r>
              <a:rPr kumimoji="0" lang="zh-CN" altLang="zh-CN" sz="1800" b="0" i="0" u="none" strike="noStrike" kern="1200" cap="none" spc="0" normalizeH="0" baseline="0" noProof="0" dirty="0">
                <a:ln>
                  <a:noFill/>
                </a:ln>
                <a:solidFill>
                  <a:schemeClr val="tx1"/>
                </a:solidFill>
                <a:effectLst/>
                <a:uLnTx/>
                <a:uFillTx/>
                <a:latin typeface="+mn-lt"/>
                <a:ea typeface="+mn-ea"/>
                <a:cs typeface="+mn-cs"/>
              </a:rPr>
              <a:t>的列表，其各个列表项</a:t>
            </a:r>
            <a:r>
              <a:rPr kumimoji="0" lang="zh-CN" altLang="zh-CN" sz="1800" b="1" i="0" u="none" strike="noStrike" kern="1200" cap="none" spc="0" normalizeH="0" baseline="0" noProof="0" dirty="0">
                <a:ln>
                  <a:noFill/>
                </a:ln>
                <a:solidFill>
                  <a:srgbClr val="1369B2"/>
                </a:solidFill>
                <a:effectLst/>
                <a:uLnTx/>
                <a:uFillTx/>
                <a:latin typeface="+mn-lt"/>
                <a:ea typeface="+mn-ea"/>
                <a:cs typeface="+mn-cs"/>
              </a:rPr>
              <a:t>按照一定的顺序</a:t>
            </a:r>
            <a:r>
              <a:rPr kumimoji="0" lang="zh-CN" altLang="zh-CN" sz="1800" b="0" i="0" u="none" strike="noStrike" kern="1200" cap="none" spc="0" normalizeH="0" baseline="0" noProof="0" dirty="0">
                <a:ln>
                  <a:noFill/>
                </a:ln>
                <a:solidFill>
                  <a:schemeClr val="tx1"/>
                </a:solidFill>
                <a:effectLst/>
                <a:uLnTx/>
                <a:uFillTx/>
                <a:latin typeface="+mn-lt"/>
                <a:ea typeface="+mn-ea"/>
                <a:cs typeface="+mn-cs"/>
              </a:rPr>
              <a:t>排列</a:t>
            </a:r>
            <a:r>
              <a:rPr kumimoji="0" lang="zh-CN" altLang="en-US" sz="1800" b="0" i="0" u="none" strike="noStrike" kern="1200" cap="none" spc="0" normalizeH="0" baseline="0" noProof="0" dirty="0">
                <a:ln>
                  <a:noFill/>
                </a:ln>
                <a:solidFill>
                  <a:schemeClr val="tx1"/>
                </a:solidFill>
                <a:effectLst/>
                <a:uLnTx/>
                <a:uFillTx/>
                <a:latin typeface="+mn-lt"/>
                <a:ea typeface="+mn-ea"/>
                <a:cs typeface="+mn-cs"/>
              </a:rPr>
              <a:t>。</a:t>
            </a:r>
            <a:endParaRPr kumimoji="0" lang="zh-CN" altLang="en-US" sz="1800" b="1" i="0" u="none" strike="noStrike" kern="1200" cap="none" spc="0" normalizeH="0" baseline="0" noProof="0" dirty="0">
              <a:ln>
                <a:noFill/>
              </a:ln>
              <a:solidFill>
                <a:schemeClr val="tx1"/>
              </a:solidFill>
              <a:effectLst/>
              <a:uLnTx/>
              <a:uFillTx/>
              <a:latin typeface="+mj-ea"/>
              <a:ea typeface="+mj-ea"/>
              <a:cs typeface="+mn-cs"/>
            </a:endParaRPr>
          </a:p>
        </p:txBody>
      </p:sp>
      <p:sp>
        <p:nvSpPr>
          <p:cNvPr id="15" name="折角形 14"/>
          <p:cNvSpPr/>
          <p:nvPr/>
        </p:nvSpPr>
        <p:spPr>
          <a:xfrm>
            <a:off x="6011863" y="2147888"/>
            <a:ext cx="2160588" cy="2879725"/>
          </a:xfrm>
          <a:prstGeom prst="foldedCorner">
            <a:avLst/>
          </a:prstGeom>
          <a:solidFill>
            <a:srgbClr val="CDFFE4">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mn-lt"/>
                <a:ea typeface="+mn-ea"/>
                <a:cs typeface="+mn-cs"/>
              </a:rPr>
              <a:t>用</a:t>
            </a:r>
            <a:r>
              <a:rPr kumimoji="0" lang="zh-CN" altLang="zh-CN" sz="1800" b="0" i="0" u="none" strike="noStrike" kern="1200" cap="none" spc="0" normalizeH="0" baseline="0" noProof="0" dirty="0">
                <a:ln>
                  <a:noFill/>
                </a:ln>
                <a:solidFill>
                  <a:schemeClr val="tx1"/>
                </a:solidFill>
                <a:effectLst/>
                <a:uLnTx/>
                <a:uFillTx/>
                <a:latin typeface="+mn-lt"/>
                <a:ea typeface="+mn-ea"/>
                <a:cs typeface="+mn-cs"/>
              </a:rPr>
              <a:t>于对术语或名词进行</a:t>
            </a:r>
            <a:r>
              <a:rPr kumimoji="0" lang="zh-CN" altLang="zh-CN" sz="1800" b="1" i="0" u="none" strike="noStrike" kern="1200" cap="none" spc="0" normalizeH="0" baseline="0" noProof="0" dirty="0">
                <a:ln>
                  <a:noFill/>
                </a:ln>
                <a:solidFill>
                  <a:srgbClr val="1369B2"/>
                </a:solidFill>
                <a:effectLst/>
                <a:uLnTx/>
                <a:uFillTx/>
                <a:latin typeface="+mn-lt"/>
                <a:ea typeface="+mn-ea"/>
                <a:cs typeface="+mn-cs"/>
              </a:rPr>
              <a:t>解释</a:t>
            </a:r>
            <a:r>
              <a:rPr kumimoji="0" lang="zh-CN" altLang="zh-CN" sz="1800" b="0" i="0" u="none" strike="noStrike" kern="1200" cap="none" spc="0" normalizeH="0" baseline="0" noProof="0" dirty="0">
                <a:ln>
                  <a:noFill/>
                </a:ln>
                <a:solidFill>
                  <a:schemeClr val="tx1"/>
                </a:solidFill>
                <a:effectLst/>
                <a:uLnTx/>
                <a:uFillTx/>
                <a:latin typeface="+mn-lt"/>
                <a:ea typeface="+mn-ea"/>
                <a:cs typeface="+mn-cs"/>
              </a:rPr>
              <a:t>和</a:t>
            </a:r>
            <a:r>
              <a:rPr kumimoji="0" lang="zh-CN" altLang="zh-CN" sz="1800" b="1" i="0" u="none" strike="noStrike" kern="1200" cap="none" spc="0" normalizeH="0" baseline="0" noProof="0" dirty="0">
                <a:ln>
                  <a:noFill/>
                </a:ln>
                <a:solidFill>
                  <a:srgbClr val="1369B2"/>
                </a:solidFill>
                <a:effectLst/>
                <a:uLnTx/>
                <a:uFillTx/>
                <a:latin typeface="+mn-lt"/>
                <a:ea typeface="+mn-ea"/>
                <a:cs typeface="+mn-cs"/>
              </a:rPr>
              <a:t>描述</a:t>
            </a:r>
            <a:r>
              <a:rPr kumimoji="0" lang="zh-CN" altLang="en-US" sz="1800" b="0" i="0" u="none" strike="noStrike" kern="1200" cap="none" spc="0" normalizeH="0" baseline="0" noProof="0" dirty="0">
                <a:ln>
                  <a:noFill/>
                </a:ln>
                <a:solidFill>
                  <a:schemeClr val="tx1"/>
                </a:solidFill>
                <a:effectLst/>
                <a:uLnTx/>
                <a:uFillTx/>
                <a:latin typeface="+mn-lt"/>
                <a:ea typeface="+mn-ea"/>
                <a:cs typeface="+mn-cs"/>
              </a:rPr>
              <a:t>。</a:t>
            </a:r>
            <a:r>
              <a:rPr kumimoji="0" lang="zh-CN" altLang="zh-CN" sz="1800" b="0" i="0" u="none" strike="noStrike" kern="1200" cap="none" spc="0" normalizeH="0" baseline="0" noProof="0" dirty="0">
                <a:ln>
                  <a:noFill/>
                </a:ln>
                <a:solidFill>
                  <a:schemeClr val="tx1"/>
                </a:solidFill>
                <a:effectLst/>
                <a:uLnTx/>
                <a:uFillTx/>
                <a:latin typeface="+mn-lt"/>
                <a:ea typeface="+mn-ea"/>
                <a:cs typeface="+mn-cs"/>
              </a:rPr>
              <a:t>与无序和有序列表不同，定义列表的列表项前没有任何项目符号。</a:t>
            </a:r>
            <a:endParaRPr kumimoji="0" lang="zh-CN" altLang="en-US" sz="1800" b="1" i="0" u="none" strike="noStrike" kern="1200" cap="none" spc="0" normalizeH="0" baseline="0" noProof="0" dirty="0">
              <a:ln>
                <a:noFill/>
              </a:ln>
              <a:solidFill>
                <a:schemeClr val="tx1"/>
              </a:solidFill>
              <a:effectLst/>
              <a:uLnTx/>
              <a:uFillTx/>
              <a:latin typeface="+mj-ea"/>
              <a:ea typeface="+mj-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outVertical)">
                                      <p:cBhvr>
                                        <p:cTn id="10" dur="500"/>
                                        <p:tgtEl>
                                          <p:spTgt spid="11"/>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up)">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up)">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64" presetClass="path" presetSubtype="0" accel="50000" decel="50000" fill="hold" grpId="1" nodeType="clickEffect">
                                  <p:stCondLst>
                                    <p:cond delay="0"/>
                                  </p:stCondLst>
                                  <p:childTnLst>
                                    <p:animMotion origin="layout" path="M -4.16667E-6 3.26549E-6 L -4.16667E-6 -0.07863 " pathEditMode="relative" rAng="0" ptsTypes="AA">
                                      <p:cBhvr>
                                        <p:cTn id="32" dur="750" fill="hold"/>
                                        <p:tgtEl>
                                          <p:spTgt spid="10"/>
                                        </p:tgtEl>
                                        <p:attrNameLst>
                                          <p:attrName>ppt_x</p:attrName>
                                          <p:attrName>ppt_y</p:attrName>
                                        </p:attrNameLst>
                                      </p:cBhvr>
                                      <p:rCtr x="0" y="-3900"/>
                                    </p:animMotion>
                                  </p:childTnLst>
                                </p:cTn>
                              </p:par>
                              <p:par>
                                <p:cTn id="33" presetID="64" presetClass="path" presetSubtype="0" accel="50000" decel="50000" fill="hold" grpId="1" nodeType="withEffect">
                                  <p:stCondLst>
                                    <p:cond delay="0"/>
                                  </p:stCondLst>
                                  <p:childTnLst>
                                    <p:animMotion origin="layout" path="M 8.33333E-7 1.55216E-6 L 8.33333E-7 -0.07865 " pathEditMode="relative" rAng="0" ptsTypes="AA">
                                      <p:cBhvr>
                                        <p:cTn id="34" dur="750" fill="hold"/>
                                        <p:tgtEl>
                                          <p:spTgt spid="11"/>
                                        </p:tgtEl>
                                        <p:attrNameLst>
                                          <p:attrName>ppt_x</p:attrName>
                                          <p:attrName>ppt_y</p:attrName>
                                        </p:attrNameLst>
                                      </p:cBhvr>
                                      <p:rCtr x="0" y="-3900"/>
                                    </p:animMotion>
                                  </p:childTnLst>
                                </p:cTn>
                              </p:par>
                              <p:par>
                                <p:cTn id="35" presetID="64" presetClass="path" presetSubtype="0" accel="50000" decel="50000" fill="hold" grpId="1" nodeType="withEffect">
                                  <p:stCondLst>
                                    <p:cond delay="0"/>
                                  </p:stCondLst>
                                  <p:childTnLst>
                                    <p:animMotion origin="layout" path="M -4.16667E-6 1.55216E-6 L -4.16667E-6 -0.07865 " pathEditMode="relative" rAng="0" ptsTypes="AA">
                                      <p:cBhvr>
                                        <p:cTn id="36" dur="750" fill="hold"/>
                                        <p:tgtEl>
                                          <p:spTgt spid="12"/>
                                        </p:tgtEl>
                                        <p:attrNameLst>
                                          <p:attrName>ppt_x</p:attrName>
                                          <p:attrName>ppt_y</p:attrName>
                                        </p:attrNameLst>
                                      </p:cBhvr>
                                      <p:rCtr x="0" y="-3900"/>
                                    </p:animMotion>
                                  </p:childTnLst>
                                </p:cTn>
                              </p:par>
                              <p:par>
                                <p:cTn id="37" presetID="22" presetClass="exit" presetSubtype="4" fill="hold" grpId="1" nodeType="withEffect">
                                  <p:stCondLst>
                                    <p:cond delay="0"/>
                                  </p:stCondLst>
                                  <p:childTnLst>
                                    <p:animEffect transition="out" filter="wipe(down)">
                                      <p:cBhvr>
                                        <p:cTn id="38" dur="500"/>
                                        <p:tgtEl>
                                          <p:spTgt spid="13"/>
                                        </p:tgtEl>
                                      </p:cBhvr>
                                    </p:animEffect>
                                    <p:set>
                                      <p:cBhvr>
                                        <p:cTn id="39" dur="1" fill="hold">
                                          <p:stCondLst>
                                            <p:cond delay="499"/>
                                          </p:stCondLst>
                                        </p:cTn>
                                        <p:tgtEl>
                                          <p:spTgt spid="13"/>
                                        </p:tgtEl>
                                        <p:attrNameLst>
                                          <p:attrName>style.visibility</p:attrName>
                                        </p:attrNameLst>
                                      </p:cBhvr>
                                      <p:to>
                                        <p:strVal val="hidden"/>
                                      </p:to>
                                    </p:set>
                                  </p:childTnLst>
                                </p:cTn>
                              </p:par>
                              <p:par>
                                <p:cTn id="40" presetID="22" presetClass="exit" presetSubtype="4" fill="hold" grpId="1" nodeType="withEffect">
                                  <p:stCondLst>
                                    <p:cond delay="0"/>
                                  </p:stCondLst>
                                  <p:childTnLst>
                                    <p:animEffect transition="out" filter="wipe(down)">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par>
                                <p:cTn id="43" presetID="22" presetClass="exit" presetSubtype="4" fill="hold" grpId="1" nodeType="withEffect">
                                  <p:stCondLst>
                                    <p:cond delay="0"/>
                                  </p:stCondLst>
                                  <p:childTnLst>
                                    <p:animEffect transition="out" filter="wipe(down)">
                                      <p:cBhvr>
                                        <p:cTn id="44" dur="500"/>
                                        <p:tgtEl>
                                          <p:spTgt spid="14"/>
                                        </p:tgtEl>
                                      </p:cBhvr>
                                    </p:animEffect>
                                    <p:set>
                                      <p:cBhvr>
                                        <p:cTn id="45"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0" grpId="1" bldLvl="0" animBg="1"/>
      <p:bldP spid="11" grpId="0" bldLvl="0" animBg="1"/>
      <p:bldP spid="11" grpId="1" bldLvl="0" animBg="1"/>
      <p:bldP spid="12" grpId="0" bldLvl="0" animBg="1"/>
      <p:bldP spid="12" grpId="1" bldLvl="0" animBg="1"/>
      <p:bldP spid="13" grpId="0" bldLvl="0" animBg="1"/>
      <p:bldP spid="13" grpId="1" bldLvl="0" animBg="1"/>
      <p:bldP spid="14" grpId="0" bldLvl="0" animBg="1"/>
      <p:bldP spid="14" grpId="1" bldLvl="0" animBg="1"/>
      <p:bldP spid="15" grpId="0" bldLvl="0" animBg="1"/>
      <p:bldP spid="15" grpId="1" bldLvl="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20"/>
          <p:cNvSpPr>
            <a:spLocks noChangeShapeType="1"/>
          </p:cNvSpPr>
          <p:nvPr/>
        </p:nvSpPr>
        <p:spPr bwMode="auto">
          <a:xfrm flipV="1">
            <a:off x="1564124" y="5652493"/>
            <a:ext cx="6718300" cy="0"/>
          </a:xfrm>
          <a:prstGeom prst="line">
            <a:avLst/>
          </a:prstGeom>
          <a:noFill/>
          <a:ln w="12700" cap="rnd">
            <a:solidFill>
              <a:schemeClr val="bg1"/>
            </a:solidFill>
            <a:prstDash val="dash"/>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sz="180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灯片编号占位符 1"/>
          <p:cNvSpPr>
            <a:spLocks noGrp="1"/>
          </p:cNvSpPr>
          <p:nvPr>
            <p:ph type="sldNum" sz="quarter" idx="4294967295"/>
          </p:nvPr>
        </p:nvSpPr>
        <p:spPr>
          <a:xfrm>
            <a:off x="7086600" y="6356350"/>
            <a:ext cx="2057400" cy="365125"/>
          </a:xfrm>
        </p:spPr>
        <p:txBody>
          <a:bodyPr/>
          <a:lstStyle/>
          <a:p>
            <a:fld id="{C13D6D23-8EA6-445F-B959-20BE0C287158}" type="slidenum">
              <a:rPr lang="zh-CN" altLang="en-US" sz="100" smtClean="0"/>
            </a:fld>
            <a:endParaRPr lang="zh-CN" altLang="en-US" sz="100"/>
          </a:p>
        </p:txBody>
      </p:sp>
      <p:sp>
        <p:nvSpPr>
          <p:cNvPr id="30" name="TextBox 35"/>
          <p:cNvSpPr txBox="1"/>
          <p:nvPr/>
        </p:nvSpPr>
        <p:spPr>
          <a:xfrm>
            <a:off x="354965" y="3318510"/>
            <a:ext cx="8728710" cy="737235"/>
          </a:xfrm>
          <a:prstGeom prst="rect">
            <a:avLst/>
          </a:prstGeom>
          <a:noFill/>
        </p:spPr>
        <p:txBody>
          <a:bodyPr wrap="square" rtlCol="0">
            <a:spAutoFit/>
          </a:bodyPr>
          <a:lstStyle/>
          <a:p>
            <a:pPr indent="266700">
              <a:lnSpc>
                <a:spcPct val="150000"/>
              </a:lnSpc>
            </a:pPr>
            <a:r>
              <a:rPr lang="zh-CN" altLang="zh-CN" sz="1400" dirty="0">
                <a:ln w="22225">
                  <a:solidFill>
                    <a:schemeClr val="accent2"/>
                  </a:solidFill>
                  <a:prstDash val="solid"/>
                </a:ln>
                <a:solidFill>
                  <a:schemeClr val="accent2">
                    <a:lumMod val="40000"/>
                    <a:lumOff val="60000"/>
                  </a:schemeClr>
                </a:solidFill>
                <a:latin typeface="Arial" panose="020B0604020202020204" pitchFamily="34" charset="0"/>
                <a:ea typeface="黑体" panose="02010609060101010101" pitchFamily="49" charset="-122"/>
              </a:rPr>
              <a:t>说明：</a:t>
            </a:r>
            <a:r>
              <a:rPr lang="zh-CN" altLang="zh-CN" sz="1400" dirty="0">
                <a:latin typeface="Arial" panose="020B0604020202020204" pitchFamily="34" charset="0"/>
                <a:ea typeface="黑体" panose="02010609060101010101" pitchFamily="49" charset="-122"/>
              </a:rPr>
              <a:t>ul是英文“unordered list（无序列表）”的缩写</a:t>
            </a:r>
            <a:r>
              <a:rPr lang="zh-CN" altLang="zh-TW" sz="1400">
                <a:solidFill>
                  <a:srgbClr val="262626"/>
                </a:solidFill>
                <a:latin typeface="微软雅黑" panose="020B0503020204020204" pitchFamily="34" charset="-122"/>
                <a:ea typeface="微软雅黑" panose="020B0503020204020204" pitchFamily="34" charset="-122"/>
                <a:sym typeface="+mn-ea"/>
              </a:rPr>
              <a:t>。</a:t>
            </a:r>
            <a:endParaRPr lang="zh-CN" altLang="zh-TW" sz="1400">
              <a:solidFill>
                <a:srgbClr val="262626"/>
              </a:solidFill>
              <a:latin typeface="微软雅黑" panose="020B0503020204020204" pitchFamily="34" charset="-122"/>
              <a:ea typeface="微软雅黑" panose="020B0503020204020204" pitchFamily="34" charset="-122"/>
              <a:sym typeface="+mn-ea"/>
            </a:endParaRPr>
          </a:p>
          <a:p>
            <a:pPr indent="266700">
              <a:lnSpc>
                <a:spcPct val="150000"/>
              </a:lnSpc>
            </a:pPr>
            <a:r>
              <a:rPr lang="zh-CN" altLang="zh-CN" sz="1400" dirty="0">
                <a:latin typeface="Arial" panose="020B0604020202020204" pitchFamily="34" charset="0"/>
                <a:ea typeface="黑体" panose="02010609060101010101" pitchFamily="49" charset="-122"/>
              </a:rPr>
              <a:t>浏览器在显示无序列表时，将以特定的项目符号对列表项进行排列。</a:t>
            </a:r>
            <a:endParaRPr lang="zh-CN" altLang="zh-CN" sz="1400" dirty="0">
              <a:latin typeface="Arial" panose="020B0604020202020204" pitchFamily="34" charset="0"/>
              <a:ea typeface="黑体" panose="02010609060101010101" pitchFamily="49" charset="-122"/>
            </a:endParaRPr>
          </a:p>
        </p:txBody>
      </p:sp>
      <p:sp>
        <p:nvSpPr>
          <p:cNvPr id="7" name="文本框 6"/>
          <p:cNvSpPr txBox="1"/>
          <p:nvPr/>
        </p:nvSpPr>
        <p:spPr>
          <a:xfrm>
            <a:off x="1265555" y="381000"/>
            <a:ext cx="4572000" cy="583565"/>
          </a:xfrm>
          <a:prstGeom prst="rect">
            <a:avLst/>
          </a:prstGeom>
          <a:noFill/>
        </p:spPr>
        <p:txBody>
          <a:bodyPr wrap="square" rtlCol="0" anchor="t">
            <a:spAutoFit/>
          </a:bodyPr>
          <a:p>
            <a:r>
              <a:rPr lang="en-US" altLang="zh-CN" sz="3200" b="1" dirty="0">
                <a:solidFill>
                  <a:srgbClr val="1369B2"/>
                </a:solidFill>
                <a:latin typeface="微软雅黑" panose="020B0503020204020204" pitchFamily="34" charset="-122"/>
                <a:ea typeface="微软雅黑" panose="020B0503020204020204" pitchFamily="34" charset="-122"/>
              </a:rPr>
              <a:t>2.7 列表</a:t>
            </a:r>
            <a:r>
              <a:rPr lang="zh-CN" altLang="en-US" sz="3200" b="1" dirty="0">
                <a:solidFill>
                  <a:srgbClr val="1369B2"/>
                </a:solidFill>
                <a:latin typeface="微软雅黑" panose="020B0503020204020204" pitchFamily="34" charset="-122"/>
                <a:ea typeface="微软雅黑" panose="020B0503020204020204" pitchFamily="34" charset="-122"/>
              </a:rPr>
              <a:t>标签</a:t>
            </a:r>
            <a:endParaRPr lang="zh-CN" altLang="en-US" sz="3200" b="1" dirty="0">
              <a:solidFill>
                <a:srgbClr val="1369B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939165" y="1057910"/>
            <a:ext cx="4572000" cy="368300"/>
          </a:xfrm>
          <a:prstGeom prst="rect">
            <a:avLst/>
          </a:prstGeom>
          <a:noFill/>
        </p:spPr>
        <p:txBody>
          <a:bodyPr wrap="square" rtlCol="0" anchor="t">
            <a:spAutoFit/>
          </a:bodyPr>
          <a:p>
            <a:r>
              <a:rPr lang="en-US" altLang="zh-CN"/>
              <a:t>2.7.1</a:t>
            </a:r>
            <a:r>
              <a:rPr lang="zh-CN" altLang="en-US"/>
              <a:t>无序列表（重点）</a:t>
            </a:r>
            <a:endParaRPr lang="zh-CN" altLang="en-US"/>
          </a:p>
        </p:txBody>
      </p:sp>
      <p:sp>
        <p:nvSpPr>
          <p:cNvPr id="4" name="文本框 3"/>
          <p:cNvSpPr txBox="1"/>
          <p:nvPr/>
        </p:nvSpPr>
        <p:spPr>
          <a:xfrm>
            <a:off x="715645" y="4105910"/>
            <a:ext cx="6665595" cy="2568575"/>
          </a:xfrm>
          <a:prstGeom prst="rect">
            <a:avLst/>
          </a:prstGeom>
          <a:noFill/>
        </p:spPr>
        <p:txBody>
          <a:bodyPr wrap="square" rtlCol="0" anchor="t">
            <a:spAutoFit/>
          </a:bodyPr>
          <a:p>
            <a:pPr indent="0">
              <a:lnSpc>
                <a:spcPts val="2760"/>
              </a:lnSpc>
            </a:pPr>
            <a:r>
              <a:rPr lang="en-US" sz="1400">
                <a:solidFill>
                  <a:srgbClr val="262626"/>
                </a:solidFill>
                <a:latin typeface="Calibri" panose="020F0502020204030204"/>
                <a:sym typeface="+mn-ea"/>
              </a:rPr>
              <a:t>1. </a:t>
            </a:r>
            <a:r>
              <a:rPr lang="zh-TW" sz="1400">
                <a:solidFill>
                  <a:srgbClr val="262626"/>
                </a:solidFill>
                <a:latin typeface="微软雅黑" panose="020B0503020204020204" pitchFamily="34" charset="-122"/>
                <a:ea typeface="微软雅黑" panose="020B0503020204020204" pitchFamily="34" charset="-122"/>
                <a:sym typeface="+mn-ea"/>
              </a:rPr>
              <a:t>无序列表的各个列表项之间没有顺序级别之分，是并列的。</a:t>
            </a:r>
            <a:endParaRPr lang="zh-TW" sz="1400">
              <a:solidFill>
                <a:srgbClr val="262626"/>
              </a:solidFill>
              <a:latin typeface="微软雅黑" panose="020B0503020204020204" pitchFamily="34" charset="-122"/>
              <a:ea typeface="微软雅黑" panose="020B0503020204020204" pitchFamily="34" charset="-122"/>
            </a:endParaRPr>
          </a:p>
          <a:p>
            <a:pPr indent="0">
              <a:lnSpc>
                <a:spcPts val="2760"/>
              </a:lnSpc>
            </a:pPr>
            <a:r>
              <a:rPr lang="en-US" sz="1400">
                <a:solidFill>
                  <a:srgbClr val="262626"/>
                </a:solidFill>
                <a:latin typeface="Calibri" panose="020F0502020204030204"/>
                <a:sym typeface="+mn-ea"/>
              </a:rPr>
              <a:t>2. &lt;ul&gt;&lt;/ul&gt;</a:t>
            </a:r>
            <a:r>
              <a:rPr lang="zh-TW" sz="1400">
                <a:solidFill>
                  <a:srgbClr val="262626"/>
                </a:solidFill>
                <a:latin typeface="微软雅黑" panose="020B0503020204020204" pitchFamily="34" charset="-122"/>
                <a:ea typeface="微软雅黑" panose="020B0503020204020204" pitchFamily="34" charset="-122"/>
                <a:sym typeface="+mn-ea"/>
              </a:rPr>
              <a:t>中只能嵌套</a:t>
            </a:r>
            <a:r>
              <a:rPr lang="en-US" sz="1400">
                <a:solidFill>
                  <a:srgbClr val="262626"/>
                </a:solidFill>
                <a:latin typeface="Calibri" panose="020F0502020204030204"/>
                <a:sym typeface="+mn-ea"/>
              </a:rPr>
              <a:t>&lt;li&gt;&lt;/li&gt; </a:t>
            </a:r>
            <a:r>
              <a:rPr lang="zh-TW" sz="1400">
                <a:solidFill>
                  <a:srgbClr val="262626"/>
                </a:solidFill>
                <a:latin typeface="Calibri" panose="020F0502020204030204"/>
                <a:ea typeface="Calibri" panose="020F0502020204030204"/>
                <a:sym typeface="+mn-ea"/>
              </a:rPr>
              <a:t>,</a:t>
            </a:r>
            <a:r>
              <a:rPr lang="zh-TW" sz="1400">
                <a:solidFill>
                  <a:srgbClr val="262626"/>
                </a:solidFill>
                <a:latin typeface="微软雅黑" panose="020B0503020204020204" pitchFamily="34" charset="-122"/>
                <a:ea typeface="微软雅黑" panose="020B0503020204020204" pitchFamily="34" charset="-122"/>
                <a:sym typeface="+mn-ea"/>
              </a:rPr>
              <a:t>直接在</a:t>
            </a:r>
            <a:r>
              <a:rPr lang="en-US" sz="1400">
                <a:solidFill>
                  <a:srgbClr val="262626"/>
                </a:solidFill>
                <a:latin typeface="Calibri" panose="020F0502020204030204"/>
                <a:sym typeface="+mn-ea"/>
              </a:rPr>
              <a:t>&lt;ul&gt;&lt;/ul&gt;</a:t>
            </a:r>
            <a:r>
              <a:rPr lang="zh-TW" sz="1400">
                <a:solidFill>
                  <a:srgbClr val="262626"/>
                </a:solidFill>
                <a:latin typeface="微软雅黑" panose="020B0503020204020204" pitchFamily="34" charset="-122"/>
                <a:ea typeface="微软雅黑" panose="020B0503020204020204" pitchFamily="34" charset="-122"/>
                <a:sym typeface="+mn-ea"/>
              </a:rPr>
              <a:t>标签中输入其他标签或者文字的做法是不被允许的。</a:t>
            </a:r>
            <a:endParaRPr lang="zh-TW" sz="1400">
              <a:solidFill>
                <a:srgbClr val="262626"/>
              </a:solidFill>
              <a:latin typeface="微软雅黑" panose="020B0503020204020204" pitchFamily="34" charset="-122"/>
              <a:ea typeface="微软雅黑" panose="020B0503020204020204" pitchFamily="34" charset="-122"/>
            </a:endParaRPr>
          </a:p>
          <a:p>
            <a:pPr indent="0">
              <a:lnSpc>
                <a:spcPts val="2760"/>
              </a:lnSpc>
            </a:pPr>
            <a:r>
              <a:rPr lang="en-US" sz="1400">
                <a:solidFill>
                  <a:srgbClr val="262626"/>
                </a:solidFill>
                <a:latin typeface="Calibri" panose="020F0502020204030204"/>
                <a:sym typeface="+mn-ea"/>
              </a:rPr>
              <a:t>3.</a:t>
            </a:r>
            <a:r>
              <a:rPr lang="zh-TW" sz="1400">
                <a:solidFill>
                  <a:srgbClr val="262626"/>
                </a:solidFill>
                <a:latin typeface="微软雅黑" panose="020B0503020204020204" pitchFamily="34" charset="-122"/>
                <a:ea typeface="微软雅黑" panose="020B0503020204020204" pitchFamily="34" charset="-122"/>
                <a:sym typeface="+mn-ea"/>
              </a:rPr>
              <a:t>&lt;li&gt;与&lt;/li&gt;之间相当于一个容器，可以容纳所有的网页元素。但是&lt;ul&gt;&lt;/ul&gt;中只能嵌套&lt;li&gt;&lt;/li&gt;，直接在&lt;ul&gt;&lt;/ul&gt;标记中输入文字的做法是不被允许的。</a:t>
            </a:r>
            <a:endParaRPr lang="zh-TW" sz="1400">
              <a:solidFill>
                <a:srgbClr val="262626"/>
              </a:solidFill>
              <a:latin typeface="微软雅黑" panose="020B0503020204020204" pitchFamily="34" charset="-122"/>
              <a:ea typeface="微软雅黑" panose="020B0503020204020204" pitchFamily="34" charset="-122"/>
              <a:sym typeface="+mn-ea"/>
            </a:endParaRPr>
          </a:p>
          <a:p>
            <a:pPr indent="0">
              <a:lnSpc>
                <a:spcPts val="2760"/>
              </a:lnSpc>
            </a:pPr>
            <a:r>
              <a:rPr lang="en-US" sz="1400">
                <a:solidFill>
                  <a:srgbClr val="262626"/>
                </a:solidFill>
                <a:latin typeface="Calibri" panose="020F0502020204030204"/>
                <a:sym typeface="+mn-ea"/>
              </a:rPr>
              <a:t>4.</a:t>
            </a:r>
            <a:r>
              <a:rPr lang="zh-TW" sz="1400">
                <a:solidFill>
                  <a:srgbClr val="262626"/>
                </a:solidFill>
                <a:latin typeface="微软雅黑" panose="020B0503020204020204" pitchFamily="34" charset="-122"/>
                <a:ea typeface="微软雅黑" panose="020B0503020204020204" pitchFamily="34" charset="-122"/>
                <a:sym typeface="+mn-ea"/>
              </a:rPr>
              <a:t>无序列表会带有自己的样式属性，但在实际使用时，我们会使用</a:t>
            </a:r>
            <a:r>
              <a:rPr lang="en-US" sz="1400">
                <a:solidFill>
                  <a:srgbClr val="262626"/>
                </a:solidFill>
                <a:latin typeface="Calibri" panose="020F0502020204030204"/>
                <a:sym typeface="+mn-ea"/>
              </a:rPr>
              <a:t>CSS</a:t>
            </a:r>
            <a:r>
              <a:rPr lang="zh-TW" sz="1400">
                <a:solidFill>
                  <a:srgbClr val="262626"/>
                </a:solidFill>
                <a:latin typeface="微软雅黑" panose="020B0503020204020204" pitchFamily="34" charset="-122"/>
                <a:ea typeface="微软雅黑" panose="020B0503020204020204" pitchFamily="34" charset="-122"/>
                <a:sym typeface="+mn-ea"/>
              </a:rPr>
              <a:t>来设置。</a:t>
            </a:r>
            <a:endParaRPr lang="zh-TW" sz="1400">
              <a:solidFill>
                <a:srgbClr val="262626"/>
              </a:solidFill>
              <a:latin typeface="微软雅黑" panose="020B0503020204020204" pitchFamily="34" charset="-122"/>
              <a:ea typeface="微软雅黑" panose="020B0503020204020204" pitchFamily="34" charset="-122"/>
            </a:endParaRPr>
          </a:p>
          <a:p>
            <a:pPr indent="0">
              <a:lnSpc>
                <a:spcPts val="2760"/>
              </a:lnSpc>
            </a:pPr>
            <a:endParaRPr sz="1400">
              <a:solidFill>
                <a:srgbClr val="262626"/>
              </a:solidFill>
              <a:sym typeface="+mn-ea"/>
            </a:endParaRPr>
          </a:p>
        </p:txBody>
      </p:sp>
      <p:sp>
        <p:nvSpPr>
          <p:cNvPr id="8" name="矩形 7"/>
          <p:cNvSpPr/>
          <p:nvPr/>
        </p:nvSpPr>
        <p:spPr>
          <a:xfrm>
            <a:off x="862965" y="1840865"/>
            <a:ext cx="6559550" cy="1316990"/>
          </a:xfrm>
          <a:prstGeom prst="rect">
            <a:avLst/>
          </a:prstGeom>
          <a:solidFill>
            <a:srgbClr val="E7F0FF"/>
          </a:solidFill>
        </p:spPr>
        <p:txBody>
          <a:bodyPr lIns="0" tIns="0" rIns="0" bIns="0">
            <a:noAutofit/>
          </a:bodyPr>
          <a:p>
            <a:pPr indent="152400">
              <a:lnSpc>
                <a:spcPct val="244000"/>
              </a:lnSpc>
            </a:pPr>
            <a:r>
              <a:rPr lang="en-US" sz="1000">
                <a:latin typeface="Courier New" panose="02070309020205020404"/>
              </a:rPr>
              <a:t>&lt;ul&gt;</a:t>
            </a:r>
            <a:endParaRPr lang="en-US" sz="1000">
              <a:latin typeface="Courier New" panose="02070309020205020404"/>
            </a:endParaRPr>
          </a:p>
          <a:p>
            <a:pPr indent="304800" algn="l">
              <a:spcAft>
                <a:spcPts val="420"/>
              </a:spcAft>
              <a:buClrTx/>
              <a:buSzTx/>
              <a:buFontTx/>
            </a:pPr>
            <a:r>
              <a:rPr lang="zh-TW" sz="1000">
                <a:latin typeface="Courier New" panose="02070309020205020404"/>
                <a:ea typeface="Courier New" panose="02070309020205020404"/>
              </a:rPr>
              <a:t>&lt;li &gt; 列表项 1&lt;/li&gt;</a:t>
            </a:r>
            <a:endParaRPr lang="zh-TW" sz="1000">
              <a:latin typeface="Courier New" panose="02070309020205020404"/>
              <a:ea typeface="Courier New" panose="02070309020205020404"/>
            </a:endParaRPr>
          </a:p>
          <a:p>
            <a:pPr indent="304800" algn="l">
              <a:spcAft>
                <a:spcPts val="420"/>
              </a:spcAft>
              <a:buClrTx/>
              <a:buSzTx/>
              <a:buFontTx/>
            </a:pPr>
            <a:r>
              <a:rPr lang="zh-TW" sz="1000">
                <a:latin typeface="Courier New" panose="02070309020205020404"/>
                <a:ea typeface="Courier New" panose="02070309020205020404"/>
              </a:rPr>
              <a:t>&lt;li &gt; </a:t>
            </a:r>
            <a:r>
              <a:rPr lang="zh-TW" sz="1000">
                <a:latin typeface="Courier New" panose="02070309020205020404"/>
                <a:ea typeface="Courier New" panose="02070309020205020404"/>
              </a:rPr>
              <a:t>列表项 2 &lt;/li&gt;</a:t>
            </a:r>
            <a:endParaRPr lang="zh-TW" sz="1000">
              <a:latin typeface="Courier New" panose="02070309020205020404"/>
              <a:ea typeface="Courier New" panose="02070309020205020404"/>
            </a:endParaRPr>
          </a:p>
          <a:p>
            <a:pPr indent="304800" algn="l">
              <a:spcAft>
                <a:spcPts val="420"/>
              </a:spcAft>
              <a:buClrTx/>
              <a:buSzTx/>
              <a:buFontTx/>
            </a:pPr>
            <a:r>
              <a:rPr lang="zh-TW" sz="1000">
                <a:latin typeface="Courier New" panose="02070309020205020404"/>
                <a:ea typeface="Courier New" panose="02070309020205020404"/>
              </a:rPr>
              <a:t>&lt;li &gt; 列</a:t>
            </a:r>
            <a:r>
              <a:rPr lang="zh-TW" sz="1000">
                <a:latin typeface="MingLiU"/>
                <a:ea typeface="MingLiU"/>
              </a:rPr>
              <a:t>表项 </a:t>
            </a:r>
            <a:r>
              <a:rPr lang="en-US" sz="1000">
                <a:latin typeface="Courier New" panose="02070309020205020404"/>
              </a:rPr>
              <a:t>3&lt;/li&gt;</a:t>
            </a:r>
            <a:endParaRPr lang="en-US" sz="1000">
              <a:latin typeface="Courier New" panose="02070309020205020404"/>
            </a:endParaRPr>
          </a:p>
          <a:p>
            <a:pPr indent="304800" algn="l">
              <a:spcAft>
                <a:spcPts val="420"/>
              </a:spcAft>
              <a:buClrTx/>
              <a:buSzTx/>
              <a:buFontTx/>
            </a:pPr>
            <a:r>
              <a:rPr lang="zh-CN" altLang="en-US" sz="1000">
                <a:latin typeface="Courier New" panose="02070309020205020404"/>
              </a:rPr>
              <a:t>。。。。</a:t>
            </a:r>
            <a:endParaRPr lang="en-US" sz="1000">
              <a:latin typeface="Courier New" panose="02070309020205020404"/>
            </a:endParaRPr>
          </a:p>
          <a:p>
            <a:pPr algn="l">
              <a:spcAft>
                <a:spcPts val="400"/>
              </a:spcAft>
              <a:buClrTx/>
              <a:buSzTx/>
              <a:buFontTx/>
            </a:pPr>
            <a:r>
              <a:rPr lang="en-US" sz="1000">
                <a:latin typeface="Courier New" panose="02070309020205020404"/>
              </a:rPr>
              <a:t>&lt;/ul&gt;</a:t>
            </a:r>
            <a:endParaRPr lang="en-US" sz="1000">
              <a:latin typeface="Courier New" panose="02070309020205020404"/>
            </a:endParaRPr>
          </a:p>
        </p:txBody>
      </p:sp>
      <p:sp>
        <p:nvSpPr>
          <p:cNvPr id="11" name="文本框 10"/>
          <p:cNvSpPr txBox="1"/>
          <p:nvPr/>
        </p:nvSpPr>
        <p:spPr>
          <a:xfrm>
            <a:off x="937895" y="1315085"/>
            <a:ext cx="7226300" cy="460375"/>
          </a:xfrm>
          <a:prstGeom prst="rect">
            <a:avLst/>
          </a:prstGeom>
          <a:noFill/>
        </p:spPr>
        <p:txBody>
          <a:bodyPr wrap="square" rtlCol="0" anchor="t">
            <a:spAutoFit/>
          </a:bodyPr>
          <a:p>
            <a:r>
              <a:rPr lang="zh-CN" altLang="en-US" sz="1200"/>
              <a:t>&lt;ul&gt;标签表示HTML页面中项目的无序列表，一般会以项目符号呈现列表项，而列表项使用 标签定义。 无序列表的基本语法格式如下：</a:t>
            </a:r>
            <a:endParaRPr lang="zh-CN" altLang="en-US" sz="1200"/>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3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3" descr="C:\Users\Administrator\Desktop\05.jpg"/>
          <p:cNvPicPr>
            <a:picLocks noChangeAspect="1" noChangeArrowheads="1"/>
          </p:cNvPicPr>
          <p:nvPr/>
        </p:nvPicPr>
        <p:blipFill>
          <a:blip r:embed="rId1"/>
          <a:srcRect/>
          <a:stretch>
            <a:fillRect/>
          </a:stretch>
        </p:blipFill>
        <p:spPr bwMode="auto">
          <a:xfrm>
            <a:off x="3496945" y="1936115"/>
            <a:ext cx="2887663" cy="2403475"/>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4" name="矩形 3"/>
          <p:cNvSpPr/>
          <p:nvPr/>
        </p:nvSpPr>
        <p:spPr>
          <a:xfrm>
            <a:off x="1229043" y="1598613"/>
            <a:ext cx="3863340" cy="337185"/>
          </a:xfrm>
          <a:prstGeom prst="rect">
            <a:avLst/>
          </a:prstGeom>
          <a:noFill/>
          <a:ln w="9525">
            <a:noFill/>
          </a:ln>
        </p:spPr>
        <p:txBody>
          <a:bodyPr wrap="none">
            <a:spAutoFit/>
          </a:bodyPr>
          <a:p>
            <a:r>
              <a:rPr lang="zh-CN" altLang="en-US" sz="1600" b="1" dirty="0">
                <a:latin typeface="Arial" panose="020B0604020202020204" pitchFamily="34" charset="0"/>
              </a:rPr>
              <a:t>以</a:t>
            </a:r>
            <a:r>
              <a:rPr lang="zh-CN" altLang="en-US" sz="1600" b="1" dirty="0">
                <a:solidFill>
                  <a:srgbClr val="1369B2"/>
                </a:solidFill>
                <a:latin typeface="Arial" panose="020B0604020202020204" pitchFamily="34" charset="0"/>
              </a:rPr>
              <a:t>百度歌曲排行榜</a:t>
            </a:r>
            <a:r>
              <a:rPr lang="zh-CN" altLang="en-US" sz="1600" b="1" dirty="0">
                <a:latin typeface="Arial" panose="020B0604020202020204" pitchFamily="34" charset="0"/>
              </a:rPr>
              <a:t>为例，认识</a:t>
            </a:r>
            <a:r>
              <a:rPr lang="zh-CN" altLang="en-US" sz="1600" b="1" dirty="0">
                <a:solidFill>
                  <a:srgbClr val="1369B2"/>
                </a:solidFill>
                <a:latin typeface="Arial" panose="020B0604020202020204" pitchFamily="34" charset="0"/>
              </a:rPr>
              <a:t>有序列表</a:t>
            </a:r>
            <a:r>
              <a:rPr lang="zh-CN" altLang="en-US" sz="1600" b="1" dirty="0">
                <a:latin typeface="Arial" panose="020B0604020202020204" pitchFamily="34" charset="0"/>
              </a:rPr>
              <a:t>。</a:t>
            </a:r>
            <a:endParaRPr lang="zh-CN" altLang="en-US" sz="1600" b="1" dirty="0">
              <a:latin typeface="Arial" panose="020B0604020202020204" pitchFamily="34" charset="0"/>
            </a:endParaRPr>
          </a:p>
        </p:txBody>
      </p:sp>
      <p:grpSp>
        <p:nvGrpSpPr>
          <p:cNvPr id="5" name="组合 4"/>
          <p:cNvGrpSpPr/>
          <p:nvPr/>
        </p:nvGrpSpPr>
        <p:grpSpPr>
          <a:xfrm>
            <a:off x="1989455" y="4562793"/>
            <a:ext cx="5653405" cy="973455"/>
            <a:chOff x="2852343" y="3777831"/>
            <a:chExt cx="5651400" cy="972649"/>
          </a:xfrm>
        </p:grpSpPr>
        <p:sp>
          <p:nvSpPr>
            <p:cNvPr id="6" name="矩形标注 24"/>
            <p:cNvSpPr/>
            <p:nvPr/>
          </p:nvSpPr>
          <p:spPr bwMode="auto">
            <a:xfrm>
              <a:off x="2852343" y="3778466"/>
              <a:ext cx="5651400" cy="972014"/>
            </a:xfrm>
            <a:custGeom>
              <a:avLst/>
              <a:gdLst>
                <a:gd name="connsiteX0" fmla="*/ 0 w 3962219"/>
                <a:gd name="connsiteY0" fmla="*/ 0 h 2112388"/>
                <a:gd name="connsiteX1" fmla="*/ 660370 w 3962219"/>
                <a:gd name="connsiteY1" fmla="*/ 0 h 2112388"/>
                <a:gd name="connsiteX2" fmla="*/ 660370 w 3962219"/>
                <a:gd name="connsiteY2" fmla="*/ 0 h 2112388"/>
                <a:gd name="connsiteX3" fmla="*/ 1650925 w 3962219"/>
                <a:gd name="connsiteY3" fmla="*/ 0 h 2112388"/>
                <a:gd name="connsiteX4" fmla="*/ 3962219 w 3962219"/>
                <a:gd name="connsiteY4" fmla="*/ 0 h 2112388"/>
                <a:gd name="connsiteX5" fmla="*/ 3962219 w 3962219"/>
                <a:gd name="connsiteY5" fmla="*/ 1232226 h 2112388"/>
                <a:gd name="connsiteX6" fmla="*/ 3962219 w 3962219"/>
                <a:gd name="connsiteY6" fmla="*/ 1232226 h 2112388"/>
                <a:gd name="connsiteX7" fmla="*/ 3962219 w 3962219"/>
                <a:gd name="connsiteY7" fmla="*/ 1760323 h 2112388"/>
                <a:gd name="connsiteX8" fmla="*/ 3962219 w 3962219"/>
                <a:gd name="connsiteY8" fmla="*/ 2112388 h 2112388"/>
                <a:gd name="connsiteX9" fmla="*/ 1650925 w 3962219"/>
                <a:gd name="connsiteY9" fmla="*/ 2112388 h 2112388"/>
                <a:gd name="connsiteX10" fmla="*/ 1155660 w 3962219"/>
                <a:gd name="connsiteY10" fmla="*/ 2376437 h 2112388"/>
                <a:gd name="connsiteX11" fmla="*/ 660370 w 3962219"/>
                <a:gd name="connsiteY11" fmla="*/ 2112388 h 2112388"/>
                <a:gd name="connsiteX12" fmla="*/ 0 w 3962219"/>
                <a:gd name="connsiteY12" fmla="*/ 2112388 h 2112388"/>
                <a:gd name="connsiteX13" fmla="*/ 0 w 3962219"/>
                <a:gd name="connsiteY13" fmla="*/ 1760323 h 2112388"/>
                <a:gd name="connsiteX14" fmla="*/ 0 w 3962219"/>
                <a:gd name="connsiteY14" fmla="*/ 1232226 h 2112388"/>
                <a:gd name="connsiteX15" fmla="*/ 0 w 3962219"/>
                <a:gd name="connsiteY15" fmla="*/ 1232226 h 2112388"/>
                <a:gd name="connsiteX16" fmla="*/ 0 w 3962219"/>
                <a:gd name="connsiteY16" fmla="*/ 0 h 2112388"/>
                <a:gd name="connsiteX0-1" fmla="*/ 0 w 3962219"/>
                <a:gd name="connsiteY0-2" fmla="*/ 0 h 2121794"/>
                <a:gd name="connsiteX1-3" fmla="*/ 660370 w 3962219"/>
                <a:gd name="connsiteY1-4" fmla="*/ 0 h 2121794"/>
                <a:gd name="connsiteX2-5" fmla="*/ 660370 w 3962219"/>
                <a:gd name="connsiteY2-6" fmla="*/ 0 h 2121794"/>
                <a:gd name="connsiteX3-7" fmla="*/ 1650925 w 3962219"/>
                <a:gd name="connsiteY3-8" fmla="*/ 0 h 2121794"/>
                <a:gd name="connsiteX4-9" fmla="*/ 3962219 w 3962219"/>
                <a:gd name="connsiteY4-10" fmla="*/ 0 h 2121794"/>
                <a:gd name="connsiteX5-11" fmla="*/ 3962219 w 3962219"/>
                <a:gd name="connsiteY5-12" fmla="*/ 1232226 h 2121794"/>
                <a:gd name="connsiteX6-13" fmla="*/ 3962219 w 3962219"/>
                <a:gd name="connsiteY6-14" fmla="*/ 1232226 h 2121794"/>
                <a:gd name="connsiteX7-15" fmla="*/ 3962219 w 3962219"/>
                <a:gd name="connsiteY7-16" fmla="*/ 1760323 h 2121794"/>
                <a:gd name="connsiteX8-17" fmla="*/ 3962219 w 3962219"/>
                <a:gd name="connsiteY8-18" fmla="*/ 2112388 h 2121794"/>
                <a:gd name="connsiteX9-19" fmla="*/ 1650925 w 3962219"/>
                <a:gd name="connsiteY9-20" fmla="*/ 2112388 h 2121794"/>
                <a:gd name="connsiteX10-21" fmla="*/ 1178809 w 3962219"/>
                <a:gd name="connsiteY10-22" fmla="*/ 2121794 h 2121794"/>
                <a:gd name="connsiteX11-23" fmla="*/ 660370 w 3962219"/>
                <a:gd name="connsiteY11-24" fmla="*/ 2112388 h 2121794"/>
                <a:gd name="connsiteX12-25" fmla="*/ 0 w 3962219"/>
                <a:gd name="connsiteY12-26" fmla="*/ 2112388 h 2121794"/>
                <a:gd name="connsiteX13-27" fmla="*/ 0 w 3962219"/>
                <a:gd name="connsiteY13-28" fmla="*/ 1760323 h 2121794"/>
                <a:gd name="connsiteX14-29" fmla="*/ 0 w 3962219"/>
                <a:gd name="connsiteY14-30" fmla="*/ 1232226 h 2121794"/>
                <a:gd name="connsiteX15-31" fmla="*/ 0 w 3962219"/>
                <a:gd name="connsiteY15-32" fmla="*/ 1232226 h 2121794"/>
                <a:gd name="connsiteX16-33" fmla="*/ 0 w 3962219"/>
                <a:gd name="connsiteY16-34" fmla="*/ 0 h 2121794"/>
                <a:gd name="connsiteX0-35" fmla="*/ 603 w 3962822"/>
                <a:gd name="connsiteY0-36" fmla="*/ 0 h 2121794"/>
                <a:gd name="connsiteX1-37" fmla="*/ 660973 w 3962822"/>
                <a:gd name="connsiteY1-38" fmla="*/ 0 h 2121794"/>
                <a:gd name="connsiteX2-39" fmla="*/ 660973 w 3962822"/>
                <a:gd name="connsiteY2-40" fmla="*/ 0 h 2121794"/>
                <a:gd name="connsiteX3-41" fmla="*/ 1651528 w 3962822"/>
                <a:gd name="connsiteY3-42" fmla="*/ 0 h 2121794"/>
                <a:gd name="connsiteX4-43" fmla="*/ 3962822 w 3962822"/>
                <a:gd name="connsiteY4-44" fmla="*/ 0 h 2121794"/>
                <a:gd name="connsiteX5-45" fmla="*/ 3962822 w 3962822"/>
                <a:gd name="connsiteY5-46" fmla="*/ 1232226 h 2121794"/>
                <a:gd name="connsiteX6-47" fmla="*/ 3962822 w 3962822"/>
                <a:gd name="connsiteY6-48" fmla="*/ 1232226 h 2121794"/>
                <a:gd name="connsiteX7-49" fmla="*/ 3962822 w 3962822"/>
                <a:gd name="connsiteY7-50" fmla="*/ 1760323 h 2121794"/>
                <a:gd name="connsiteX8-51" fmla="*/ 3962822 w 3962822"/>
                <a:gd name="connsiteY8-52" fmla="*/ 2112388 h 2121794"/>
                <a:gd name="connsiteX9-53" fmla="*/ 1651528 w 3962822"/>
                <a:gd name="connsiteY9-54" fmla="*/ 2112388 h 2121794"/>
                <a:gd name="connsiteX10-55" fmla="*/ 1179412 w 3962822"/>
                <a:gd name="connsiteY10-56" fmla="*/ 2121794 h 2121794"/>
                <a:gd name="connsiteX11-57" fmla="*/ 660973 w 3962822"/>
                <a:gd name="connsiteY11-58" fmla="*/ 2112388 h 2121794"/>
                <a:gd name="connsiteX12-59" fmla="*/ 603 w 3962822"/>
                <a:gd name="connsiteY12-60" fmla="*/ 2112388 h 2121794"/>
                <a:gd name="connsiteX13-61" fmla="*/ 603 w 3962822"/>
                <a:gd name="connsiteY13-62" fmla="*/ 1760323 h 2121794"/>
                <a:gd name="connsiteX14-63" fmla="*/ 603 w 3962822"/>
                <a:gd name="connsiteY14-64" fmla="*/ 1232226 h 2121794"/>
                <a:gd name="connsiteX15-65" fmla="*/ 603 w 3962822"/>
                <a:gd name="connsiteY15-66" fmla="*/ 1232226 h 2121794"/>
                <a:gd name="connsiteX16-67" fmla="*/ 0 w 3962822"/>
                <a:gd name="connsiteY16-68" fmla="*/ 358836 h 2121794"/>
                <a:gd name="connsiteX17" fmla="*/ 603 w 3962822"/>
                <a:gd name="connsiteY17" fmla="*/ 0 h 2121794"/>
                <a:gd name="connsiteX0-69" fmla="*/ 567160 w 4529379"/>
                <a:gd name="connsiteY0-70" fmla="*/ 0 h 2121794"/>
                <a:gd name="connsiteX1-71" fmla="*/ 1227530 w 4529379"/>
                <a:gd name="connsiteY1-72" fmla="*/ 0 h 2121794"/>
                <a:gd name="connsiteX2-73" fmla="*/ 1227530 w 4529379"/>
                <a:gd name="connsiteY2-74" fmla="*/ 0 h 2121794"/>
                <a:gd name="connsiteX3-75" fmla="*/ 2218085 w 4529379"/>
                <a:gd name="connsiteY3-76" fmla="*/ 0 h 2121794"/>
                <a:gd name="connsiteX4-77" fmla="*/ 4529379 w 4529379"/>
                <a:gd name="connsiteY4-78" fmla="*/ 0 h 2121794"/>
                <a:gd name="connsiteX5-79" fmla="*/ 4529379 w 4529379"/>
                <a:gd name="connsiteY5-80" fmla="*/ 1232226 h 2121794"/>
                <a:gd name="connsiteX6-81" fmla="*/ 4529379 w 4529379"/>
                <a:gd name="connsiteY6-82" fmla="*/ 1232226 h 2121794"/>
                <a:gd name="connsiteX7-83" fmla="*/ 4529379 w 4529379"/>
                <a:gd name="connsiteY7-84" fmla="*/ 1760323 h 2121794"/>
                <a:gd name="connsiteX8-85" fmla="*/ 4529379 w 4529379"/>
                <a:gd name="connsiteY8-86" fmla="*/ 2112388 h 2121794"/>
                <a:gd name="connsiteX9-87" fmla="*/ 2218085 w 4529379"/>
                <a:gd name="connsiteY9-88" fmla="*/ 2112388 h 2121794"/>
                <a:gd name="connsiteX10-89" fmla="*/ 1745969 w 4529379"/>
                <a:gd name="connsiteY10-90" fmla="*/ 2121794 h 2121794"/>
                <a:gd name="connsiteX11-91" fmla="*/ 1227530 w 4529379"/>
                <a:gd name="connsiteY11-92" fmla="*/ 2112388 h 2121794"/>
                <a:gd name="connsiteX12-93" fmla="*/ 567160 w 4529379"/>
                <a:gd name="connsiteY12-94" fmla="*/ 2112388 h 2121794"/>
                <a:gd name="connsiteX13-95" fmla="*/ 567160 w 4529379"/>
                <a:gd name="connsiteY13-96" fmla="*/ 1760323 h 2121794"/>
                <a:gd name="connsiteX14-97" fmla="*/ 567160 w 4529379"/>
                <a:gd name="connsiteY14-98" fmla="*/ 1232226 h 2121794"/>
                <a:gd name="connsiteX15-99" fmla="*/ 0 w 4529379"/>
                <a:gd name="connsiteY15-100" fmla="*/ 722940 h 2121794"/>
                <a:gd name="connsiteX16-101" fmla="*/ 566557 w 4529379"/>
                <a:gd name="connsiteY16-102" fmla="*/ 358836 h 2121794"/>
                <a:gd name="connsiteX17-103" fmla="*/ 567160 w 4529379"/>
                <a:gd name="connsiteY17-104" fmla="*/ 0 h 2121794"/>
                <a:gd name="connsiteX0-105" fmla="*/ 368242 w 4330461"/>
                <a:gd name="connsiteY0-106" fmla="*/ 0 h 2121794"/>
                <a:gd name="connsiteX1-107" fmla="*/ 1028612 w 4330461"/>
                <a:gd name="connsiteY1-108" fmla="*/ 0 h 2121794"/>
                <a:gd name="connsiteX2-109" fmla="*/ 1028612 w 4330461"/>
                <a:gd name="connsiteY2-110" fmla="*/ 0 h 2121794"/>
                <a:gd name="connsiteX3-111" fmla="*/ 2019167 w 4330461"/>
                <a:gd name="connsiteY3-112" fmla="*/ 0 h 2121794"/>
                <a:gd name="connsiteX4-113" fmla="*/ 4330461 w 4330461"/>
                <a:gd name="connsiteY4-114" fmla="*/ 0 h 2121794"/>
                <a:gd name="connsiteX5-115" fmla="*/ 4330461 w 4330461"/>
                <a:gd name="connsiteY5-116" fmla="*/ 1232226 h 2121794"/>
                <a:gd name="connsiteX6-117" fmla="*/ 4330461 w 4330461"/>
                <a:gd name="connsiteY6-118" fmla="*/ 1232226 h 2121794"/>
                <a:gd name="connsiteX7-119" fmla="*/ 4330461 w 4330461"/>
                <a:gd name="connsiteY7-120" fmla="*/ 1760323 h 2121794"/>
                <a:gd name="connsiteX8-121" fmla="*/ 4330461 w 4330461"/>
                <a:gd name="connsiteY8-122" fmla="*/ 2112388 h 2121794"/>
                <a:gd name="connsiteX9-123" fmla="*/ 2019167 w 4330461"/>
                <a:gd name="connsiteY9-124" fmla="*/ 2112388 h 2121794"/>
                <a:gd name="connsiteX10-125" fmla="*/ 1547051 w 4330461"/>
                <a:gd name="connsiteY10-126" fmla="*/ 2121794 h 2121794"/>
                <a:gd name="connsiteX11-127" fmla="*/ 1028612 w 4330461"/>
                <a:gd name="connsiteY11-128" fmla="*/ 2112388 h 2121794"/>
                <a:gd name="connsiteX12-129" fmla="*/ 368242 w 4330461"/>
                <a:gd name="connsiteY12-130" fmla="*/ 2112388 h 2121794"/>
                <a:gd name="connsiteX13-131" fmla="*/ 368242 w 4330461"/>
                <a:gd name="connsiteY13-132" fmla="*/ 1760323 h 2121794"/>
                <a:gd name="connsiteX14-133" fmla="*/ 368242 w 4330461"/>
                <a:gd name="connsiteY14-134" fmla="*/ 1232226 h 2121794"/>
                <a:gd name="connsiteX15-135" fmla="*/ 1 w 4330461"/>
                <a:gd name="connsiteY15-136" fmla="*/ 738830 h 2121794"/>
                <a:gd name="connsiteX16-137" fmla="*/ 367639 w 4330461"/>
                <a:gd name="connsiteY16-138" fmla="*/ 358836 h 2121794"/>
                <a:gd name="connsiteX17-139" fmla="*/ 368242 w 4330461"/>
                <a:gd name="connsiteY17-140" fmla="*/ 0 h 2121794"/>
                <a:gd name="connsiteX0-141" fmla="*/ 368242 w 4330461"/>
                <a:gd name="connsiteY0-142" fmla="*/ 0 h 2121794"/>
                <a:gd name="connsiteX1-143" fmla="*/ 1028612 w 4330461"/>
                <a:gd name="connsiteY1-144" fmla="*/ 0 h 2121794"/>
                <a:gd name="connsiteX2-145" fmla="*/ 1028612 w 4330461"/>
                <a:gd name="connsiteY2-146" fmla="*/ 0 h 2121794"/>
                <a:gd name="connsiteX3-147" fmla="*/ 2019167 w 4330461"/>
                <a:gd name="connsiteY3-148" fmla="*/ 0 h 2121794"/>
                <a:gd name="connsiteX4-149" fmla="*/ 4330461 w 4330461"/>
                <a:gd name="connsiteY4-150" fmla="*/ 0 h 2121794"/>
                <a:gd name="connsiteX5-151" fmla="*/ 4330461 w 4330461"/>
                <a:gd name="connsiteY5-152" fmla="*/ 1232226 h 2121794"/>
                <a:gd name="connsiteX6-153" fmla="*/ 4330461 w 4330461"/>
                <a:gd name="connsiteY6-154" fmla="*/ 1232226 h 2121794"/>
                <a:gd name="connsiteX7-155" fmla="*/ 4330461 w 4330461"/>
                <a:gd name="connsiteY7-156" fmla="*/ 1760323 h 2121794"/>
                <a:gd name="connsiteX8-157" fmla="*/ 4330461 w 4330461"/>
                <a:gd name="connsiteY8-158" fmla="*/ 2112388 h 2121794"/>
                <a:gd name="connsiteX9-159" fmla="*/ 2019167 w 4330461"/>
                <a:gd name="connsiteY9-160" fmla="*/ 2112388 h 2121794"/>
                <a:gd name="connsiteX10-161" fmla="*/ 1547051 w 4330461"/>
                <a:gd name="connsiteY10-162" fmla="*/ 2121794 h 2121794"/>
                <a:gd name="connsiteX11-163" fmla="*/ 1028612 w 4330461"/>
                <a:gd name="connsiteY11-164" fmla="*/ 2112388 h 2121794"/>
                <a:gd name="connsiteX12-165" fmla="*/ 368242 w 4330461"/>
                <a:gd name="connsiteY12-166" fmla="*/ 2112388 h 2121794"/>
                <a:gd name="connsiteX13-167" fmla="*/ 368242 w 4330461"/>
                <a:gd name="connsiteY13-168" fmla="*/ 1760323 h 2121794"/>
                <a:gd name="connsiteX14-169" fmla="*/ 368242 w 4330461"/>
                <a:gd name="connsiteY14-170" fmla="*/ 1232226 h 2121794"/>
                <a:gd name="connsiteX15-171" fmla="*/ 1 w 4330461"/>
                <a:gd name="connsiteY15-172" fmla="*/ 738830 h 2121794"/>
                <a:gd name="connsiteX16-173" fmla="*/ 367639 w 4330461"/>
                <a:gd name="connsiteY16-174" fmla="*/ 358836 h 2121794"/>
                <a:gd name="connsiteX17-175" fmla="*/ 368242 w 4330461"/>
                <a:gd name="connsiteY17-176" fmla="*/ 0 h 2121794"/>
                <a:gd name="connsiteX0-177" fmla="*/ 368242 w 4330461"/>
                <a:gd name="connsiteY0-178" fmla="*/ 0 h 2121794"/>
                <a:gd name="connsiteX1-179" fmla="*/ 1028612 w 4330461"/>
                <a:gd name="connsiteY1-180" fmla="*/ 0 h 2121794"/>
                <a:gd name="connsiteX2-181" fmla="*/ 1028612 w 4330461"/>
                <a:gd name="connsiteY2-182" fmla="*/ 0 h 2121794"/>
                <a:gd name="connsiteX3-183" fmla="*/ 2019167 w 4330461"/>
                <a:gd name="connsiteY3-184" fmla="*/ 0 h 2121794"/>
                <a:gd name="connsiteX4-185" fmla="*/ 4330461 w 4330461"/>
                <a:gd name="connsiteY4-186" fmla="*/ 0 h 2121794"/>
                <a:gd name="connsiteX5-187" fmla="*/ 4330461 w 4330461"/>
                <a:gd name="connsiteY5-188" fmla="*/ 1232226 h 2121794"/>
                <a:gd name="connsiteX6-189" fmla="*/ 4330461 w 4330461"/>
                <a:gd name="connsiteY6-190" fmla="*/ 1232226 h 2121794"/>
                <a:gd name="connsiteX7-191" fmla="*/ 4330461 w 4330461"/>
                <a:gd name="connsiteY7-192" fmla="*/ 1760323 h 2121794"/>
                <a:gd name="connsiteX8-193" fmla="*/ 4330461 w 4330461"/>
                <a:gd name="connsiteY8-194" fmla="*/ 2112388 h 2121794"/>
                <a:gd name="connsiteX9-195" fmla="*/ 2019167 w 4330461"/>
                <a:gd name="connsiteY9-196" fmla="*/ 2112388 h 2121794"/>
                <a:gd name="connsiteX10-197" fmla="*/ 1547051 w 4330461"/>
                <a:gd name="connsiteY10-198" fmla="*/ 2121794 h 2121794"/>
                <a:gd name="connsiteX11-199" fmla="*/ 1028612 w 4330461"/>
                <a:gd name="connsiteY11-200" fmla="*/ 2112388 h 2121794"/>
                <a:gd name="connsiteX12-201" fmla="*/ 368242 w 4330461"/>
                <a:gd name="connsiteY12-202" fmla="*/ 2112388 h 2121794"/>
                <a:gd name="connsiteX13-203" fmla="*/ 368242 w 4330461"/>
                <a:gd name="connsiteY13-204" fmla="*/ 1760323 h 2121794"/>
                <a:gd name="connsiteX14-205" fmla="*/ 368242 w 4330461"/>
                <a:gd name="connsiteY14-206" fmla="*/ 1232226 h 2121794"/>
                <a:gd name="connsiteX15-207" fmla="*/ 1 w 4330461"/>
                <a:gd name="connsiteY15-208" fmla="*/ 738830 h 2121794"/>
                <a:gd name="connsiteX16-209" fmla="*/ 367639 w 4330461"/>
                <a:gd name="connsiteY16-210" fmla="*/ 358836 h 2121794"/>
                <a:gd name="connsiteX17-211" fmla="*/ 368242 w 4330461"/>
                <a:gd name="connsiteY17-212" fmla="*/ 0 h 21217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103" y="connsiteY17-104"/>
                </a:cxn>
              </a:cxnLst>
              <a:rect l="l" t="t" r="r" b="b"/>
              <a:pathLst>
                <a:path w="4330461" h="2121794">
                  <a:moveTo>
                    <a:pt x="368242" y="0"/>
                  </a:moveTo>
                  <a:lnTo>
                    <a:pt x="1028612" y="0"/>
                  </a:lnTo>
                  <a:lnTo>
                    <a:pt x="1028612" y="0"/>
                  </a:lnTo>
                  <a:lnTo>
                    <a:pt x="2019167" y="0"/>
                  </a:lnTo>
                  <a:lnTo>
                    <a:pt x="4330461" y="0"/>
                  </a:lnTo>
                  <a:lnTo>
                    <a:pt x="4330461" y="1232226"/>
                  </a:lnTo>
                  <a:lnTo>
                    <a:pt x="4330461" y="1232226"/>
                  </a:lnTo>
                  <a:lnTo>
                    <a:pt x="4330461" y="1760323"/>
                  </a:lnTo>
                  <a:lnTo>
                    <a:pt x="4330461" y="2112388"/>
                  </a:lnTo>
                  <a:lnTo>
                    <a:pt x="2019167" y="2112388"/>
                  </a:lnTo>
                  <a:lnTo>
                    <a:pt x="1547051" y="2121794"/>
                  </a:lnTo>
                  <a:lnTo>
                    <a:pt x="1028612" y="2112388"/>
                  </a:lnTo>
                  <a:lnTo>
                    <a:pt x="368242" y="2112388"/>
                  </a:lnTo>
                  <a:lnTo>
                    <a:pt x="368242" y="1760323"/>
                  </a:lnTo>
                  <a:lnTo>
                    <a:pt x="368242" y="1232226"/>
                  </a:lnTo>
                  <a:cubicBezTo>
                    <a:pt x="179189" y="998907"/>
                    <a:pt x="197702" y="988038"/>
                    <a:pt x="1" y="738830"/>
                  </a:cubicBezTo>
                  <a:cubicBezTo>
                    <a:pt x="-200" y="721634"/>
                    <a:pt x="367840" y="376032"/>
                    <a:pt x="367639" y="358836"/>
                  </a:cubicBezTo>
                  <a:lnTo>
                    <a:pt x="368242" y="0"/>
                  </a:lnTo>
                  <a:close/>
                </a:path>
              </a:pathLst>
            </a:custGeom>
            <a:solidFill>
              <a:schemeClr val="bg1"/>
            </a:solidFill>
            <a:ln w="12700" cap="flat" cmpd="sng" algn="ctr">
              <a:solidFill>
                <a:schemeClr val="bg1">
                  <a:lumMod val="8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anchor="ctr"/>
            <a:p>
              <a:pPr marL="0" marR="0" lvl="0" indent="0" algn="ctr" defTabSz="914400" rtl="0" eaLnBrk="0" fontAlgn="base" latinLnBrk="0" hangingPunct="0">
                <a:lnSpc>
                  <a:spcPct val="15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矩形 26"/>
            <p:cNvSpPr/>
            <p:nvPr/>
          </p:nvSpPr>
          <p:spPr>
            <a:xfrm>
              <a:off x="3402058" y="3777831"/>
              <a:ext cx="5097876" cy="829258"/>
            </a:xfrm>
            <a:prstGeom prst="rect">
              <a:avLst/>
            </a:prstGeom>
            <a:noFill/>
            <a:ln w="9525">
              <a:noFill/>
            </a:ln>
          </p:spPr>
          <p:txBody>
            <a:bodyPr wrap="square">
              <a:spAutoFit/>
            </a:bodyPr>
            <a:p>
              <a:pPr>
                <a:lnSpc>
                  <a:spcPct val="150000"/>
                </a:lnSpc>
              </a:pPr>
              <a:r>
                <a:rPr lang="zh-CN" altLang="zh-CN" sz="1600" b="1" dirty="0">
                  <a:solidFill>
                    <a:srgbClr val="00B0F0"/>
                  </a:solidFill>
                  <a:latin typeface="Arial" panose="020B0604020202020204" pitchFamily="34" charset="0"/>
                </a:rPr>
                <a:t>有序列表</a:t>
              </a:r>
              <a:r>
                <a:rPr lang="zh-CN" altLang="zh-CN" sz="1600" dirty="0">
                  <a:latin typeface="Arial" panose="020B0604020202020204" pitchFamily="34" charset="0"/>
                </a:rPr>
                <a:t>即为</a:t>
              </a:r>
              <a:r>
                <a:rPr lang="zh-CN" altLang="zh-CN" sz="1600" b="1" dirty="0">
                  <a:solidFill>
                    <a:srgbClr val="00B0F0"/>
                  </a:solidFill>
                  <a:latin typeface="Arial" panose="020B0604020202020204" pitchFamily="34" charset="0"/>
                </a:rPr>
                <a:t>有排列顺序</a:t>
              </a:r>
              <a:r>
                <a:rPr lang="zh-CN" altLang="zh-CN" sz="1600" dirty="0">
                  <a:latin typeface="Arial" panose="020B0604020202020204" pitchFamily="34" charset="0"/>
                </a:rPr>
                <a:t>的列表</a:t>
              </a:r>
              <a:r>
                <a:rPr lang="zh-CN" altLang="en-US" sz="1600" dirty="0">
                  <a:latin typeface="Arial" panose="020B0604020202020204" pitchFamily="34" charset="0"/>
                </a:rPr>
                <a:t>。</a:t>
              </a:r>
              <a:r>
                <a:rPr lang="zh-CN" altLang="zh-CN" sz="1600" dirty="0">
                  <a:latin typeface="Arial" panose="020B0604020202020204" pitchFamily="34" charset="0"/>
                </a:rPr>
                <a:t>网页中常见的歌曲排行榜、游戏排行榜等都可以通过有序列表来定义。</a:t>
              </a:r>
              <a:endParaRPr lang="zh-CN" altLang="en-US" sz="1600" dirty="0">
                <a:latin typeface="Arial" panose="020B0604020202020204" pitchFamily="34" charset="0"/>
              </a:endParaRPr>
            </a:p>
          </p:txBody>
        </p:sp>
      </p:grpSp>
      <p:sp>
        <p:nvSpPr>
          <p:cNvPr id="3" name="文本框 2"/>
          <p:cNvSpPr txBox="1"/>
          <p:nvPr/>
        </p:nvSpPr>
        <p:spPr>
          <a:xfrm>
            <a:off x="662940" y="1012825"/>
            <a:ext cx="1605280" cy="368300"/>
          </a:xfrm>
          <a:prstGeom prst="rect">
            <a:avLst/>
          </a:prstGeom>
          <a:noFill/>
        </p:spPr>
        <p:txBody>
          <a:bodyPr wrap="none" rtlCol="0" anchor="t">
            <a:spAutoFit/>
          </a:bodyPr>
          <a:p>
            <a:r>
              <a:rPr lang="zh-CN" altLang="en-US">
                <a:sym typeface="+mn-ea"/>
              </a:rPr>
              <a:t>2</a:t>
            </a:r>
            <a:r>
              <a:rPr lang="en-US" altLang="zh-CN">
                <a:sym typeface="+mn-ea"/>
              </a:rPr>
              <a:t>.7</a:t>
            </a:r>
            <a:r>
              <a:rPr lang="zh-CN" altLang="en-US">
                <a:sym typeface="+mn-ea"/>
              </a:rPr>
              <a:t>.2有序列表</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000000"/>
                                          </p:val>
                                        </p:tav>
                                        <p:tav tm="100000">
                                          <p:val>
                                            <p:strVal val="#ppt_w"/>
                                          </p:val>
                                        </p:tav>
                                      </p:tavLst>
                                    </p:anim>
                                    <p:anim calcmode="lin" valueType="num">
                                      <p:cBhvr>
                                        <p:cTn id="16" dur="500" fill="hold"/>
                                        <p:tgtEl>
                                          <p:spTgt spid="5"/>
                                        </p:tgtEl>
                                        <p:attrNameLst>
                                          <p:attrName>ppt_h</p:attrName>
                                        </p:attrNameLst>
                                      </p:cBhvr>
                                      <p:tavLst>
                                        <p:tav tm="0">
                                          <p:val>
                                            <p:fltVal val="0.000000"/>
                                          </p:val>
                                        </p:tav>
                                        <p:tav tm="100000">
                                          <p:val>
                                            <p:strVal val="#ppt_h"/>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20"/>
          <p:cNvSpPr>
            <a:spLocks noChangeShapeType="1"/>
          </p:cNvSpPr>
          <p:nvPr/>
        </p:nvSpPr>
        <p:spPr bwMode="auto">
          <a:xfrm flipV="1">
            <a:off x="1564124" y="5652493"/>
            <a:ext cx="6718300" cy="0"/>
          </a:xfrm>
          <a:prstGeom prst="line">
            <a:avLst/>
          </a:prstGeom>
          <a:noFill/>
          <a:ln w="12700" cap="rnd">
            <a:solidFill>
              <a:schemeClr val="bg1"/>
            </a:solidFill>
            <a:prstDash val="dash"/>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sz="180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灯片编号占位符 1"/>
          <p:cNvSpPr>
            <a:spLocks noGrp="1"/>
          </p:cNvSpPr>
          <p:nvPr>
            <p:ph type="sldNum" sz="quarter" idx="4294967295"/>
          </p:nvPr>
        </p:nvSpPr>
        <p:spPr>
          <a:xfrm>
            <a:off x="7086600" y="6356350"/>
            <a:ext cx="2057400" cy="365125"/>
          </a:xfrm>
        </p:spPr>
        <p:txBody>
          <a:bodyPr/>
          <a:lstStyle/>
          <a:p>
            <a:fld id="{C13D6D23-8EA6-445F-B959-20BE0C287158}" type="slidenum">
              <a:rPr lang="zh-CN" altLang="en-US" sz="100" smtClean="0"/>
            </a:fld>
            <a:endParaRPr lang="zh-CN" altLang="en-US" sz="100"/>
          </a:p>
        </p:txBody>
      </p:sp>
      <p:sp>
        <p:nvSpPr>
          <p:cNvPr id="30" name="TextBox 35"/>
          <p:cNvSpPr txBox="1"/>
          <p:nvPr/>
        </p:nvSpPr>
        <p:spPr>
          <a:xfrm>
            <a:off x="837578" y="4119245"/>
            <a:ext cx="7444819" cy="829945"/>
          </a:xfrm>
          <a:prstGeom prst="rect">
            <a:avLst/>
          </a:prstGeom>
          <a:noFill/>
        </p:spPr>
        <p:txBody>
          <a:bodyPr wrap="square" rtlCol="0">
            <a:spAutoFit/>
          </a:bodyPr>
          <a:lstStyle/>
          <a:p>
            <a:pPr indent="266700">
              <a:lnSpc>
                <a:spcPct val="150000"/>
              </a:lnSpc>
            </a:pPr>
            <a:r>
              <a:rPr lang="zh-CN" altLang="zh-CN" sz="1400" dirty="0">
                <a:ln w="22225">
                  <a:solidFill>
                    <a:schemeClr val="accent2"/>
                  </a:solidFill>
                  <a:prstDash val="solid"/>
                </a:ln>
                <a:solidFill>
                  <a:schemeClr val="accent2">
                    <a:lumMod val="40000"/>
                    <a:lumOff val="60000"/>
                  </a:schemeClr>
                </a:solidFill>
                <a:latin typeface="Arial" panose="020B0604020202020204" pitchFamily="34" charset="0"/>
                <a:ea typeface="黑体" panose="02010609060101010101" pitchFamily="49" charset="-122"/>
              </a:rPr>
              <a:t>说明：</a:t>
            </a:r>
            <a:r>
              <a:rPr lang="zh-CN" altLang="zh-CN" sz="1400" dirty="0">
                <a:latin typeface="Arial" panose="020B0604020202020204" pitchFamily="34" charset="0"/>
                <a:ea typeface="黑体" panose="02010609060101010101" pitchFamily="49" charset="-122"/>
              </a:rPr>
              <a:t>ol是英文“ordered list（有序列表）”的缩写。浏览器在显示有序列表时，将用数字对列表项进行排列</a:t>
            </a:r>
            <a:r>
              <a:rPr lang="zh-CN" altLang="zh-CN" sz="1800" dirty="0">
                <a:latin typeface="Arial" panose="020B0604020202020204" pitchFamily="34" charset="0"/>
                <a:ea typeface="黑体" panose="02010609060101010101" pitchFamily="49" charset="-122"/>
              </a:rPr>
              <a:t>。</a:t>
            </a:r>
            <a:endParaRPr lang="zh-CN" altLang="zh-CN" sz="1800" dirty="0">
              <a:latin typeface="Arial" panose="020B0604020202020204" pitchFamily="34" charset="0"/>
              <a:ea typeface="黑体" panose="02010609060101010101" pitchFamily="49" charset="-122"/>
            </a:endParaRPr>
          </a:p>
        </p:txBody>
      </p:sp>
      <p:sp>
        <p:nvSpPr>
          <p:cNvPr id="7" name="文本框 6"/>
          <p:cNvSpPr txBox="1"/>
          <p:nvPr/>
        </p:nvSpPr>
        <p:spPr>
          <a:xfrm>
            <a:off x="1270000" y="381000"/>
            <a:ext cx="4572000" cy="583565"/>
          </a:xfrm>
          <a:prstGeom prst="rect">
            <a:avLst/>
          </a:prstGeom>
          <a:noFill/>
        </p:spPr>
        <p:txBody>
          <a:bodyPr wrap="square" rtlCol="0" anchor="t">
            <a:spAutoFit/>
          </a:bodyPr>
          <a:p>
            <a:r>
              <a:rPr lang="en-US" altLang="zh-CN" sz="3200" b="1" dirty="0">
                <a:solidFill>
                  <a:srgbClr val="1369B2"/>
                </a:solidFill>
                <a:latin typeface="微软雅黑" panose="020B0503020204020204" pitchFamily="34" charset="-122"/>
                <a:ea typeface="微软雅黑" panose="020B0503020204020204" pitchFamily="34" charset="-122"/>
              </a:rPr>
              <a:t>2.7 列表</a:t>
            </a:r>
            <a:r>
              <a:rPr lang="zh-CN" altLang="en-US" sz="3200" b="1" dirty="0">
                <a:solidFill>
                  <a:srgbClr val="1369B2"/>
                </a:solidFill>
                <a:latin typeface="微软雅黑" panose="020B0503020204020204" pitchFamily="34" charset="-122"/>
                <a:ea typeface="微软雅黑" panose="020B0503020204020204" pitchFamily="34" charset="-122"/>
              </a:rPr>
              <a:t>标签</a:t>
            </a:r>
            <a:endParaRPr lang="zh-CN" altLang="en-US" sz="3200" b="1" dirty="0">
              <a:solidFill>
                <a:srgbClr val="1369B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839470" y="1290320"/>
            <a:ext cx="4572000" cy="368300"/>
          </a:xfrm>
          <a:prstGeom prst="rect">
            <a:avLst/>
          </a:prstGeom>
          <a:noFill/>
        </p:spPr>
        <p:txBody>
          <a:bodyPr wrap="square" rtlCol="0" anchor="t">
            <a:spAutoFit/>
          </a:bodyPr>
          <a:p>
            <a:r>
              <a:rPr lang="zh-CN" altLang="en-US"/>
              <a:t>2</a:t>
            </a:r>
            <a:r>
              <a:rPr lang="en-US" altLang="zh-CN"/>
              <a:t>.7</a:t>
            </a:r>
            <a:r>
              <a:rPr lang="zh-CN" altLang="en-US"/>
              <a:t>.2有序列表</a:t>
            </a:r>
            <a:endParaRPr lang="zh-CN" altLang="en-US"/>
          </a:p>
        </p:txBody>
      </p:sp>
      <p:sp>
        <p:nvSpPr>
          <p:cNvPr id="5" name="文本框 4"/>
          <p:cNvSpPr txBox="1"/>
          <p:nvPr/>
        </p:nvSpPr>
        <p:spPr>
          <a:xfrm>
            <a:off x="873125" y="1783080"/>
            <a:ext cx="6478905" cy="953135"/>
          </a:xfrm>
          <a:prstGeom prst="rect">
            <a:avLst/>
          </a:prstGeom>
          <a:noFill/>
        </p:spPr>
        <p:txBody>
          <a:bodyPr wrap="square" rtlCol="0" anchor="t">
            <a:spAutoFit/>
          </a:bodyPr>
          <a:p>
            <a:r>
              <a:rPr lang="zh-CN" altLang="en-US" sz="1400"/>
              <a:t>有序列表即为有排列顺序的列表，其各个列表项会按照一定的顺序排列定义。</a:t>
            </a:r>
            <a:endParaRPr lang="zh-CN" altLang="en-US" sz="1400"/>
          </a:p>
          <a:p>
            <a:r>
              <a:rPr lang="zh-CN" altLang="en-US" sz="1400"/>
              <a:t>在HTML标签中，&lt;ol&gt;标签用于定义有序列表，列表排序以数字来显示，并且使用   标签来定义列表项。</a:t>
            </a:r>
            <a:endParaRPr lang="zh-CN" altLang="en-US" sz="1400"/>
          </a:p>
          <a:p>
            <a:r>
              <a:rPr lang="zh-CN" altLang="en-US" sz="1400"/>
              <a:t>有序列表的基本语法格式如下：</a:t>
            </a:r>
            <a:endParaRPr lang="zh-CN" altLang="en-US" sz="1400"/>
          </a:p>
        </p:txBody>
      </p:sp>
      <p:sp>
        <p:nvSpPr>
          <p:cNvPr id="8" name="矩形 7"/>
          <p:cNvSpPr/>
          <p:nvPr/>
        </p:nvSpPr>
        <p:spPr>
          <a:xfrm>
            <a:off x="1189355" y="2950845"/>
            <a:ext cx="6440170" cy="1111250"/>
          </a:xfrm>
          <a:prstGeom prst="rect">
            <a:avLst/>
          </a:prstGeom>
          <a:solidFill>
            <a:srgbClr val="E7F0FF"/>
          </a:solidFill>
        </p:spPr>
        <p:txBody>
          <a:bodyPr lIns="0" tIns="0" rIns="0" bIns="0">
            <a:noAutofit/>
          </a:bodyPr>
          <a:p>
            <a:pPr indent="152400">
              <a:spcAft>
                <a:spcPts val="350"/>
              </a:spcAft>
            </a:pPr>
            <a:r>
              <a:rPr lang="en-US" sz="1000">
                <a:latin typeface="Courier New" panose="02070309020205020404"/>
              </a:rPr>
              <a:t>&lt;ol&gt;</a:t>
            </a:r>
            <a:endParaRPr lang="en-US" sz="1000">
              <a:latin typeface="Courier New" panose="02070309020205020404"/>
            </a:endParaRPr>
          </a:p>
          <a:p>
            <a:pPr indent="304800">
              <a:spcAft>
                <a:spcPts val="350"/>
              </a:spcAft>
            </a:pPr>
            <a:r>
              <a:rPr lang="en-US" sz="1000">
                <a:latin typeface="Courier New" panose="02070309020205020404"/>
              </a:rPr>
              <a:t>&lt;li </a:t>
            </a:r>
            <a:r>
              <a:rPr lang="zh-TW" sz="1000">
                <a:latin typeface="Courier New" panose="02070309020205020404"/>
                <a:ea typeface="Courier New" panose="02070309020205020404"/>
              </a:rPr>
              <a:t>&gt; </a:t>
            </a:r>
            <a:r>
              <a:rPr lang="zh-TW" sz="1000">
                <a:latin typeface="MingLiU"/>
                <a:ea typeface="MingLiU"/>
              </a:rPr>
              <a:t>列表项 </a:t>
            </a:r>
            <a:r>
              <a:rPr lang="en-US" sz="1000">
                <a:latin typeface="Courier New" panose="02070309020205020404"/>
              </a:rPr>
              <a:t>1&lt;/li&gt;</a:t>
            </a:r>
            <a:endParaRPr lang="en-US" sz="1000">
              <a:latin typeface="Courier New" panose="02070309020205020404"/>
            </a:endParaRPr>
          </a:p>
          <a:p>
            <a:pPr indent="304800">
              <a:spcAft>
                <a:spcPts val="350"/>
              </a:spcAft>
            </a:pPr>
            <a:r>
              <a:rPr lang="en-US" sz="1000">
                <a:latin typeface="Courier New" panose="02070309020205020404"/>
              </a:rPr>
              <a:t>&lt;li </a:t>
            </a:r>
            <a:r>
              <a:rPr lang="zh-TW" sz="1000">
                <a:latin typeface="Courier New" panose="02070309020205020404"/>
                <a:ea typeface="Courier New" panose="02070309020205020404"/>
              </a:rPr>
              <a:t>&gt; </a:t>
            </a:r>
            <a:r>
              <a:rPr lang="zh-TW" sz="1000">
                <a:latin typeface="MingLiU"/>
                <a:ea typeface="MingLiU"/>
              </a:rPr>
              <a:t>列表项 </a:t>
            </a:r>
            <a:r>
              <a:rPr lang="zh-TW" sz="1000">
                <a:latin typeface="Courier New" panose="02070309020205020404"/>
                <a:ea typeface="Courier New" panose="02070309020205020404"/>
              </a:rPr>
              <a:t>2 </a:t>
            </a:r>
            <a:r>
              <a:rPr lang="en-US" sz="1000">
                <a:latin typeface="Courier New" panose="02070309020205020404"/>
              </a:rPr>
              <a:t>&lt;/li&gt;</a:t>
            </a:r>
            <a:endParaRPr lang="en-US" sz="1000">
              <a:latin typeface="Courier New" panose="02070309020205020404"/>
            </a:endParaRPr>
          </a:p>
          <a:p>
            <a:pPr indent="304800">
              <a:spcAft>
                <a:spcPts val="1820"/>
              </a:spcAft>
            </a:pPr>
            <a:r>
              <a:rPr lang="en-US" sz="1000">
                <a:latin typeface="Courier New" panose="02070309020205020404"/>
              </a:rPr>
              <a:t>&lt;li &gt; </a:t>
            </a:r>
            <a:r>
              <a:rPr lang="zh-TW" sz="1000">
                <a:latin typeface="MingLiU"/>
                <a:ea typeface="MingLiU"/>
              </a:rPr>
              <a:t>列表项 </a:t>
            </a:r>
            <a:r>
              <a:rPr lang="en-US" sz="1000">
                <a:latin typeface="Courier New" panose="02070309020205020404"/>
              </a:rPr>
              <a:t>3&lt;/li&gt;</a:t>
            </a:r>
            <a:endParaRPr lang="en-US" sz="1000">
              <a:latin typeface="Courier New" panose="02070309020205020404"/>
            </a:endParaRPr>
          </a:p>
          <a:p>
            <a:pPr indent="152400"/>
            <a:r>
              <a:rPr lang="en-US" sz="1000">
                <a:latin typeface="Courier New" panose="02070309020205020404"/>
              </a:rPr>
              <a:t>&lt;/ol&gt;</a:t>
            </a:r>
            <a:endParaRPr lang="en-US" sz="1000">
              <a:latin typeface="Courier New" panose="02070309020205020404"/>
            </a:endParaRPr>
          </a:p>
        </p:txBody>
      </p:sp>
      <p:sp>
        <p:nvSpPr>
          <p:cNvPr id="11" name="文本框 10"/>
          <p:cNvSpPr txBox="1"/>
          <p:nvPr/>
        </p:nvSpPr>
        <p:spPr>
          <a:xfrm>
            <a:off x="837565" y="4899025"/>
            <a:ext cx="7084695" cy="1506855"/>
          </a:xfrm>
          <a:prstGeom prst="rect">
            <a:avLst/>
          </a:prstGeom>
          <a:noFill/>
        </p:spPr>
        <p:txBody>
          <a:bodyPr wrap="square" rtlCol="0" anchor="t">
            <a:spAutoFit/>
          </a:bodyPr>
          <a:p>
            <a:pPr algn="l">
              <a:lnSpc>
                <a:spcPts val="2760"/>
              </a:lnSpc>
              <a:buClrTx/>
              <a:buSzTx/>
              <a:buFontTx/>
            </a:pPr>
            <a:r>
              <a:rPr lang="zh-TW" sz="1400">
                <a:solidFill>
                  <a:srgbClr val="262626"/>
                </a:solidFill>
                <a:latin typeface="微软雅黑" panose="020B0503020204020204" pitchFamily="34" charset="-122"/>
                <a:ea typeface="微软雅黑" panose="020B0503020204020204" pitchFamily="34" charset="-122"/>
                <a:sym typeface="+mn-ea"/>
              </a:rPr>
              <a:t>1. &lt;ol&gt;&lt;/ol&gt;中只能嵌套&lt;li&gt;&lt;/li&gt; ,直接在&lt;ol&gt;&lt;/ol&gt;标签中输入其他标签或者文字的做法是不被允许的。</a:t>
            </a:r>
            <a:endParaRPr lang="zh-TW" sz="1400">
              <a:solidFill>
                <a:srgbClr val="262626"/>
              </a:solidFill>
              <a:latin typeface="微软雅黑" panose="020B0503020204020204" pitchFamily="34" charset="-122"/>
              <a:ea typeface="微软雅黑" panose="020B0503020204020204" pitchFamily="34" charset="-122"/>
            </a:endParaRPr>
          </a:p>
          <a:p>
            <a:pPr algn="l">
              <a:lnSpc>
                <a:spcPts val="2760"/>
              </a:lnSpc>
              <a:buClrTx/>
              <a:buSzTx/>
              <a:buFontTx/>
            </a:pPr>
            <a:r>
              <a:rPr lang="zh-TW" sz="1400">
                <a:solidFill>
                  <a:srgbClr val="262626"/>
                </a:solidFill>
                <a:latin typeface="微软雅黑" panose="020B0503020204020204" pitchFamily="34" charset="-122"/>
                <a:ea typeface="微软雅黑" panose="020B0503020204020204" pitchFamily="34" charset="-122"/>
                <a:sym typeface="+mn-ea"/>
              </a:rPr>
              <a:t>2. &lt;li&gt;与&lt;/li&gt;之间相当于一个容器，可以容纳所有元素。</a:t>
            </a:r>
            <a:endParaRPr lang="zh-TW" sz="1400">
              <a:solidFill>
                <a:srgbClr val="262626"/>
              </a:solidFill>
              <a:latin typeface="微软雅黑" panose="020B0503020204020204" pitchFamily="34" charset="-122"/>
              <a:ea typeface="微软雅黑" panose="020B0503020204020204" pitchFamily="34" charset="-122"/>
              <a:sym typeface="+mn-ea"/>
            </a:endParaRPr>
          </a:p>
          <a:p>
            <a:pPr algn="l">
              <a:lnSpc>
                <a:spcPts val="2760"/>
              </a:lnSpc>
              <a:buClrTx/>
              <a:buSzTx/>
              <a:buFontTx/>
            </a:pPr>
            <a:r>
              <a:rPr lang="zh-TW" sz="1400">
                <a:solidFill>
                  <a:srgbClr val="262626"/>
                </a:solidFill>
                <a:latin typeface="微软雅黑" panose="020B0503020204020204" pitchFamily="34" charset="-122"/>
                <a:ea typeface="微软雅黑" panose="020B0503020204020204" pitchFamily="34" charset="-122"/>
                <a:sym typeface="+mn-ea"/>
              </a:rPr>
              <a:t>3.有序列表会带有自己样式属性，但在实际使用时，我们会使用CSS来设置。</a:t>
            </a:r>
            <a:endParaRPr lang="zh-CN" altLang="en-US"/>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3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20"/>
          <p:cNvSpPr>
            <a:spLocks noChangeShapeType="1"/>
          </p:cNvSpPr>
          <p:nvPr/>
        </p:nvSpPr>
        <p:spPr bwMode="auto">
          <a:xfrm flipV="1">
            <a:off x="1564124" y="5652493"/>
            <a:ext cx="6718300" cy="0"/>
          </a:xfrm>
          <a:prstGeom prst="line">
            <a:avLst/>
          </a:prstGeom>
          <a:noFill/>
          <a:ln w="12700" cap="rnd">
            <a:solidFill>
              <a:schemeClr val="bg1"/>
            </a:solidFill>
            <a:prstDash val="dash"/>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sz="180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灯片编号占位符 1"/>
          <p:cNvSpPr>
            <a:spLocks noGrp="1"/>
          </p:cNvSpPr>
          <p:nvPr>
            <p:ph type="sldNum" sz="quarter" idx="4294967295"/>
          </p:nvPr>
        </p:nvSpPr>
        <p:spPr>
          <a:xfrm>
            <a:off x="7086600" y="6356350"/>
            <a:ext cx="2057400" cy="365125"/>
          </a:xfrm>
        </p:spPr>
        <p:txBody>
          <a:bodyPr/>
          <a:lstStyle/>
          <a:p>
            <a:fld id="{C13D6D23-8EA6-445F-B959-20BE0C287158}" type="slidenum">
              <a:rPr lang="zh-CN" altLang="en-US" sz="100" smtClean="0"/>
            </a:fld>
            <a:endParaRPr lang="zh-CN" altLang="en-US" sz="100"/>
          </a:p>
        </p:txBody>
      </p:sp>
      <p:sp>
        <p:nvSpPr>
          <p:cNvPr id="5" name="文本框 4"/>
          <p:cNvSpPr txBox="1"/>
          <p:nvPr/>
        </p:nvSpPr>
        <p:spPr>
          <a:xfrm>
            <a:off x="1270000" y="381000"/>
            <a:ext cx="4572000" cy="583565"/>
          </a:xfrm>
          <a:prstGeom prst="rect">
            <a:avLst/>
          </a:prstGeom>
          <a:noFill/>
        </p:spPr>
        <p:txBody>
          <a:bodyPr wrap="square" rtlCol="0" anchor="t">
            <a:spAutoFit/>
          </a:bodyPr>
          <a:p>
            <a:r>
              <a:rPr lang="en-US" altLang="zh-CN" sz="3200" b="1" dirty="0">
                <a:solidFill>
                  <a:srgbClr val="1369B2"/>
                </a:solidFill>
                <a:latin typeface="微软雅黑" panose="020B0503020204020204" pitchFamily="34" charset="-122"/>
                <a:ea typeface="微软雅黑" panose="020B0503020204020204" pitchFamily="34" charset="-122"/>
              </a:rPr>
              <a:t>2.7 </a:t>
            </a:r>
            <a:r>
              <a:rPr lang="en-US" altLang="zh-CN" sz="3200" b="1" dirty="0">
                <a:solidFill>
                  <a:srgbClr val="1369B2"/>
                </a:solidFill>
                <a:latin typeface="微软雅黑" panose="020B0503020204020204" pitchFamily="34" charset="-122"/>
                <a:ea typeface="微软雅黑" panose="020B0503020204020204" pitchFamily="34" charset="-122"/>
                <a:sym typeface="+mn-ea"/>
              </a:rPr>
              <a:t>列表</a:t>
            </a:r>
            <a:r>
              <a:rPr lang="zh-CN" altLang="en-US" sz="3200" b="1" dirty="0">
                <a:solidFill>
                  <a:srgbClr val="1369B2"/>
                </a:solidFill>
                <a:latin typeface="微软雅黑" panose="020B0503020204020204" pitchFamily="34" charset="-122"/>
                <a:ea typeface="微软雅黑" panose="020B0503020204020204" pitchFamily="34" charset="-122"/>
                <a:sym typeface="+mn-ea"/>
              </a:rPr>
              <a:t>标签</a:t>
            </a:r>
            <a:endParaRPr lang="zh-CN" altLang="en-US"/>
          </a:p>
        </p:txBody>
      </p:sp>
      <p:sp>
        <p:nvSpPr>
          <p:cNvPr id="3" name="文本框 2"/>
          <p:cNvSpPr txBox="1"/>
          <p:nvPr/>
        </p:nvSpPr>
        <p:spPr>
          <a:xfrm>
            <a:off x="612140" y="1052195"/>
            <a:ext cx="2794000" cy="368300"/>
          </a:xfrm>
          <a:prstGeom prst="rect">
            <a:avLst/>
          </a:prstGeom>
          <a:noFill/>
        </p:spPr>
        <p:txBody>
          <a:bodyPr wrap="none" rtlCol="0" anchor="t">
            <a:spAutoFit/>
          </a:bodyPr>
          <a:p>
            <a:r>
              <a:rPr lang="en-US" altLang="zh-TW" b="1">
                <a:solidFill>
                  <a:srgbClr val="595959"/>
                </a:solidFill>
                <a:latin typeface="微软雅黑" panose="020B0503020204020204" pitchFamily="34" charset="-122"/>
                <a:ea typeface="微软雅黑" panose="020B0503020204020204" pitchFamily="34" charset="-122"/>
                <a:sym typeface="+mn-ea"/>
              </a:rPr>
              <a:t>2.7.3</a:t>
            </a:r>
            <a:r>
              <a:rPr lang="zh-TW" b="1">
                <a:solidFill>
                  <a:srgbClr val="595959"/>
                </a:solidFill>
                <a:latin typeface="微软雅黑" panose="020B0503020204020204" pitchFamily="34" charset="-122"/>
                <a:ea typeface="微软雅黑" panose="020B0503020204020204" pitchFamily="34" charset="-122"/>
                <a:sym typeface="+mn-ea"/>
              </a:rPr>
              <a:t>自定义列表（重点）</a:t>
            </a:r>
            <a:endParaRPr lang="zh-CN" altLang="en-US"/>
          </a:p>
        </p:txBody>
      </p:sp>
      <p:pic>
        <p:nvPicPr>
          <p:cNvPr id="4" name="图片 3"/>
          <p:cNvPicPr>
            <a:picLocks noChangeAspect="1"/>
          </p:cNvPicPr>
          <p:nvPr/>
        </p:nvPicPr>
        <p:blipFill>
          <a:blip r:embed="rId1"/>
          <a:stretch>
            <a:fillRect/>
          </a:stretch>
        </p:blipFill>
        <p:spPr>
          <a:xfrm>
            <a:off x="1104900" y="1537970"/>
            <a:ext cx="6747510" cy="2907030"/>
          </a:xfrm>
          <a:prstGeom prst="rect">
            <a:avLst/>
          </a:prstGeom>
        </p:spPr>
      </p:pic>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2212975" y="2002790"/>
            <a:ext cx="5073650" cy="1924050"/>
          </a:xfrm>
          <a:prstGeom prst="rect">
            <a:avLst/>
          </a:prstGeom>
          <a:noFill/>
          <a:ln w="9525">
            <a:noFill/>
          </a:ln>
        </p:spPr>
      </p:pic>
      <p:sp>
        <p:nvSpPr>
          <p:cNvPr id="4" name="矩形 3"/>
          <p:cNvSpPr/>
          <p:nvPr/>
        </p:nvSpPr>
        <p:spPr>
          <a:xfrm>
            <a:off x="2373313" y="2150428"/>
            <a:ext cx="1295400" cy="1647825"/>
          </a:xfrm>
          <a:prstGeom prst="rect">
            <a:avLst/>
          </a:prstGeom>
          <a:noFill/>
          <a:ln w="19050" cap="flat" cmpd="sng">
            <a:solidFill>
              <a:srgbClr val="FF0000"/>
            </a:solidFill>
            <a:prstDash val="solid"/>
            <a:round/>
            <a:headEnd type="none" w="med" len="med"/>
            <a:tailEnd type="none" w="med" len="med"/>
          </a:ln>
        </p:spPr>
        <p:txBody>
          <a:bodyPr anchor="ctr" anchorCtr="0"/>
          <a:p>
            <a:pPr marL="285750" indent="-285750" algn="ctr">
              <a:lnSpc>
                <a:spcPct val="200000"/>
              </a:lnSpc>
              <a:buFont typeface="Arial" panose="020B0604020202020204" pitchFamily="34" charset="0"/>
              <a:buChar char="•"/>
            </a:pPr>
            <a:endParaRPr lang="zh-CN" altLang="en-US" dirty="0">
              <a:latin typeface="Arial" panose="020B0604020202020204" pitchFamily="34" charset="0"/>
            </a:endParaRPr>
          </a:p>
        </p:txBody>
      </p:sp>
      <p:grpSp>
        <p:nvGrpSpPr>
          <p:cNvPr id="7" name="组合 6"/>
          <p:cNvGrpSpPr/>
          <p:nvPr/>
        </p:nvGrpSpPr>
        <p:grpSpPr>
          <a:xfrm>
            <a:off x="823913" y="2128203"/>
            <a:ext cx="1549400" cy="368300"/>
            <a:chOff x="824091" y="2607734"/>
            <a:chExt cx="1549675" cy="369332"/>
          </a:xfrm>
        </p:grpSpPr>
        <p:cxnSp>
          <p:nvCxnSpPr>
            <p:cNvPr id="8" name="直接箭头连接符 7"/>
            <p:cNvCxnSpPr/>
            <p:nvPr/>
          </p:nvCxnSpPr>
          <p:spPr>
            <a:xfrm flipH="1">
              <a:off x="1873956" y="2822222"/>
              <a:ext cx="499810" cy="0"/>
            </a:xfrm>
            <a:prstGeom prst="straightConnector1">
              <a:avLst/>
            </a:prstGeom>
            <a:ln w="28575" cap="flat" cmpd="sng">
              <a:solidFill>
                <a:srgbClr val="FF0000"/>
              </a:solidFill>
              <a:prstDash val="solid"/>
              <a:headEnd type="none" w="med" len="med"/>
              <a:tailEnd type="arrow" w="med" len="med"/>
            </a:ln>
          </p:spPr>
        </p:cxnSp>
        <p:sp>
          <p:nvSpPr>
            <p:cNvPr id="9" name="TextBox 8"/>
            <p:cNvSpPr txBox="1"/>
            <p:nvPr/>
          </p:nvSpPr>
          <p:spPr>
            <a:xfrm>
              <a:off x="824091" y="2607734"/>
              <a:ext cx="1185334" cy="369332"/>
            </a:xfrm>
            <a:prstGeom prst="rect">
              <a:avLst/>
            </a:prstGeom>
            <a:noFill/>
            <a:ln w="9525">
              <a:noFill/>
            </a:ln>
          </p:spPr>
          <p:txBody>
            <a:bodyPr>
              <a:spAutoFit/>
            </a:bodyPr>
            <a:p>
              <a:r>
                <a:rPr lang="en-US" altLang="zh-CN" dirty="0">
                  <a:solidFill>
                    <a:srgbClr val="FF0000"/>
                  </a:solidFill>
                  <a:latin typeface="Arial" panose="020B0604020202020204" pitchFamily="34" charset="0"/>
                </a:rPr>
                <a:t>&lt;dt&gt;</a:t>
              </a:r>
              <a:r>
                <a:rPr lang="zh-CN" altLang="en-US" dirty="0">
                  <a:solidFill>
                    <a:srgbClr val="FF0000"/>
                  </a:solidFill>
                  <a:latin typeface="Arial" panose="020B0604020202020204" pitchFamily="34" charset="0"/>
                </a:rPr>
                <a:t>标签</a:t>
              </a:r>
              <a:endParaRPr lang="zh-CN" altLang="en-US" dirty="0">
                <a:solidFill>
                  <a:srgbClr val="FF0000"/>
                </a:solidFill>
                <a:latin typeface="Arial" panose="020B0604020202020204" pitchFamily="34" charset="0"/>
              </a:endParaRPr>
            </a:p>
          </p:txBody>
        </p:sp>
      </p:grpSp>
      <p:sp>
        <p:nvSpPr>
          <p:cNvPr id="11" name="矩形 10"/>
          <p:cNvSpPr/>
          <p:nvPr/>
        </p:nvSpPr>
        <p:spPr>
          <a:xfrm>
            <a:off x="3778250" y="2150428"/>
            <a:ext cx="3344863" cy="1647825"/>
          </a:xfrm>
          <a:prstGeom prst="rect">
            <a:avLst/>
          </a:prstGeom>
          <a:noFill/>
          <a:ln w="19050" cap="flat" cmpd="sng">
            <a:solidFill>
              <a:srgbClr val="FF0000"/>
            </a:solidFill>
            <a:prstDash val="solid"/>
            <a:round/>
            <a:headEnd type="none" w="med" len="med"/>
            <a:tailEnd type="none" w="med" len="med"/>
          </a:ln>
        </p:spPr>
        <p:txBody>
          <a:bodyPr anchor="ctr" anchorCtr="0"/>
          <a:p>
            <a:pPr marL="285750" indent="-285750" algn="ctr">
              <a:lnSpc>
                <a:spcPct val="200000"/>
              </a:lnSpc>
              <a:buFont typeface="Arial" panose="020B0604020202020204" pitchFamily="34" charset="0"/>
              <a:buChar char="•"/>
            </a:pPr>
            <a:endParaRPr lang="zh-CN" altLang="en-US" dirty="0">
              <a:latin typeface="Arial" panose="020B0604020202020204" pitchFamily="34" charset="0"/>
            </a:endParaRPr>
          </a:p>
        </p:txBody>
      </p:sp>
      <p:grpSp>
        <p:nvGrpSpPr>
          <p:cNvPr id="12" name="组合 11"/>
          <p:cNvGrpSpPr/>
          <p:nvPr/>
        </p:nvGrpSpPr>
        <p:grpSpPr>
          <a:xfrm>
            <a:off x="7123113" y="2128203"/>
            <a:ext cx="1570037" cy="368300"/>
            <a:chOff x="7123289" y="2607734"/>
            <a:chExt cx="1570293" cy="369332"/>
          </a:xfrm>
        </p:grpSpPr>
        <p:cxnSp>
          <p:nvCxnSpPr>
            <p:cNvPr id="20494" name="直接箭头连接符 48"/>
            <p:cNvCxnSpPr/>
            <p:nvPr/>
          </p:nvCxnSpPr>
          <p:spPr>
            <a:xfrm>
              <a:off x="7123289" y="2792400"/>
              <a:ext cx="499810" cy="0"/>
            </a:xfrm>
            <a:prstGeom prst="straightConnector1">
              <a:avLst/>
            </a:prstGeom>
            <a:ln w="28575" cap="flat" cmpd="sng">
              <a:solidFill>
                <a:srgbClr val="FF0000"/>
              </a:solidFill>
              <a:prstDash val="solid"/>
              <a:headEnd type="none" w="med" len="med"/>
              <a:tailEnd type="arrow" w="med" len="med"/>
            </a:ln>
          </p:spPr>
        </p:cxnSp>
        <p:sp>
          <p:nvSpPr>
            <p:cNvPr id="20495" name="TextBox 49"/>
            <p:cNvSpPr txBox="1"/>
            <p:nvPr/>
          </p:nvSpPr>
          <p:spPr>
            <a:xfrm>
              <a:off x="7508248" y="2607734"/>
              <a:ext cx="1185334" cy="369332"/>
            </a:xfrm>
            <a:prstGeom prst="rect">
              <a:avLst/>
            </a:prstGeom>
            <a:noFill/>
            <a:ln w="9525">
              <a:noFill/>
            </a:ln>
          </p:spPr>
          <p:txBody>
            <a:bodyPr>
              <a:spAutoFit/>
            </a:bodyPr>
            <a:p>
              <a:r>
                <a:rPr lang="en-US" altLang="zh-CN" dirty="0">
                  <a:solidFill>
                    <a:srgbClr val="FF0000"/>
                  </a:solidFill>
                  <a:latin typeface="Arial" panose="020B0604020202020204" pitchFamily="34" charset="0"/>
                </a:rPr>
                <a:t>&lt;dd&gt;</a:t>
              </a:r>
              <a:r>
                <a:rPr lang="zh-CN" altLang="en-US" dirty="0">
                  <a:solidFill>
                    <a:srgbClr val="FF0000"/>
                  </a:solidFill>
                  <a:latin typeface="Arial" panose="020B0604020202020204" pitchFamily="34" charset="0"/>
                </a:rPr>
                <a:t>标签</a:t>
              </a:r>
              <a:endParaRPr lang="zh-CN" altLang="en-US" dirty="0">
                <a:solidFill>
                  <a:srgbClr val="FF0000"/>
                </a:solidFill>
                <a:latin typeface="Arial" panose="020B0604020202020204" pitchFamily="34" charset="0"/>
              </a:endParaRPr>
            </a:p>
          </p:txBody>
        </p:sp>
      </p:grpSp>
      <p:grpSp>
        <p:nvGrpSpPr>
          <p:cNvPr id="13" name="组合 12"/>
          <p:cNvGrpSpPr/>
          <p:nvPr/>
        </p:nvGrpSpPr>
        <p:grpSpPr>
          <a:xfrm>
            <a:off x="1597660" y="4185920"/>
            <a:ext cx="6101715" cy="1062355"/>
            <a:chOff x="2852343" y="3518966"/>
            <a:chExt cx="6100622" cy="1506559"/>
          </a:xfrm>
        </p:grpSpPr>
        <p:sp>
          <p:nvSpPr>
            <p:cNvPr id="14" name="矩形标注 24"/>
            <p:cNvSpPr/>
            <p:nvPr/>
          </p:nvSpPr>
          <p:spPr bwMode="auto">
            <a:xfrm>
              <a:off x="2852343" y="3518966"/>
              <a:ext cx="6095543" cy="1506559"/>
            </a:xfrm>
            <a:custGeom>
              <a:avLst/>
              <a:gdLst>
                <a:gd name="connsiteX0" fmla="*/ 0 w 3962219"/>
                <a:gd name="connsiteY0" fmla="*/ 0 h 2112388"/>
                <a:gd name="connsiteX1" fmla="*/ 660370 w 3962219"/>
                <a:gd name="connsiteY1" fmla="*/ 0 h 2112388"/>
                <a:gd name="connsiteX2" fmla="*/ 660370 w 3962219"/>
                <a:gd name="connsiteY2" fmla="*/ 0 h 2112388"/>
                <a:gd name="connsiteX3" fmla="*/ 1650925 w 3962219"/>
                <a:gd name="connsiteY3" fmla="*/ 0 h 2112388"/>
                <a:gd name="connsiteX4" fmla="*/ 3962219 w 3962219"/>
                <a:gd name="connsiteY4" fmla="*/ 0 h 2112388"/>
                <a:gd name="connsiteX5" fmla="*/ 3962219 w 3962219"/>
                <a:gd name="connsiteY5" fmla="*/ 1232226 h 2112388"/>
                <a:gd name="connsiteX6" fmla="*/ 3962219 w 3962219"/>
                <a:gd name="connsiteY6" fmla="*/ 1232226 h 2112388"/>
                <a:gd name="connsiteX7" fmla="*/ 3962219 w 3962219"/>
                <a:gd name="connsiteY7" fmla="*/ 1760323 h 2112388"/>
                <a:gd name="connsiteX8" fmla="*/ 3962219 w 3962219"/>
                <a:gd name="connsiteY8" fmla="*/ 2112388 h 2112388"/>
                <a:gd name="connsiteX9" fmla="*/ 1650925 w 3962219"/>
                <a:gd name="connsiteY9" fmla="*/ 2112388 h 2112388"/>
                <a:gd name="connsiteX10" fmla="*/ 1155660 w 3962219"/>
                <a:gd name="connsiteY10" fmla="*/ 2376437 h 2112388"/>
                <a:gd name="connsiteX11" fmla="*/ 660370 w 3962219"/>
                <a:gd name="connsiteY11" fmla="*/ 2112388 h 2112388"/>
                <a:gd name="connsiteX12" fmla="*/ 0 w 3962219"/>
                <a:gd name="connsiteY12" fmla="*/ 2112388 h 2112388"/>
                <a:gd name="connsiteX13" fmla="*/ 0 w 3962219"/>
                <a:gd name="connsiteY13" fmla="*/ 1760323 h 2112388"/>
                <a:gd name="connsiteX14" fmla="*/ 0 w 3962219"/>
                <a:gd name="connsiteY14" fmla="*/ 1232226 h 2112388"/>
                <a:gd name="connsiteX15" fmla="*/ 0 w 3962219"/>
                <a:gd name="connsiteY15" fmla="*/ 1232226 h 2112388"/>
                <a:gd name="connsiteX16" fmla="*/ 0 w 3962219"/>
                <a:gd name="connsiteY16" fmla="*/ 0 h 2112388"/>
                <a:gd name="connsiteX0-1" fmla="*/ 0 w 3962219"/>
                <a:gd name="connsiteY0-2" fmla="*/ 0 h 2121794"/>
                <a:gd name="connsiteX1-3" fmla="*/ 660370 w 3962219"/>
                <a:gd name="connsiteY1-4" fmla="*/ 0 h 2121794"/>
                <a:gd name="connsiteX2-5" fmla="*/ 660370 w 3962219"/>
                <a:gd name="connsiteY2-6" fmla="*/ 0 h 2121794"/>
                <a:gd name="connsiteX3-7" fmla="*/ 1650925 w 3962219"/>
                <a:gd name="connsiteY3-8" fmla="*/ 0 h 2121794"/>
                <a:gd name="connsiteX4-9" fmla="*/ 3962219 w 3962219"/>
                <a:gd name="connsiteY4-10" fmla="*/ 0 h 2121794"/>
                <a:gd name="connsiteX5-11" fmla="*/ 3962219 w 3962219"/>
                <a:gd name="connsiteY5-12" fmla="*/ 1232226 h 2121794"/>
                <a:gd name="connsiteX6-13" fmla="*/ 3962219 w 3962219"/>
                <a:gd name="connsiteY6-14" fmla="*/ 1232226 h 2121794"/>
                <a:gd name="connsiteX7-15" fmla="*/ 3962219 w 3962219"/>
                <a:gd name="connsiteY7-16" fmla="*/ 1760323 h 2121794"/>
                <a:gd name="connsiteX8-17" fmla="*/ 3962219 w 3962219"/>
                <a:gd name="connsiteY8-18" fmla="*/ 2112388 h 2121794"/>
                <a:gd name="connsiteX9-19" fmla="*/ 1650925 w 3962219"/>
                <a:gd name="connsiteY9-20" fmla="*/ 2112388 h 2121794"/>
                <a:gd name="connsiteX10-21" fmla="*/ 1178809 w 3962219"/>
                <a:gd name="connsiteY10-22" fmla="*/ 2121794 h 2121794"/>
                <a:gd name="connsiteX11-23" fmla="*/ 660370 w 3962219"/>
                <a:gd name="connsiteY11-24" fmla="*/ 2112388 h 2121794"/>
                <a:gd name="connsiteX12-25" fmla="*/ 0 w 3962219"/>
                <a:gd name="connsiteY12-26" fmla="*/ 2112388 h 2121794"/>
                <a:gd name="connsiteX13-27" fmla="*/ 0 w 3962219"/>
                <a:gd name="connsiteY13-28" fmla="*/ 1760323 h 2121794"/>
                <a:gd name="connsiteX14-29" fmla="*/ 0 w 3962219"/>
                <a:gd name="connsiteY14-30" fmla="*/ 1232226 h 2121794"/>
                <a:gd name="connsiteX15-31" fmla="*/ 0 w 3962219"/>
                <a:gd name="connsiteY15-32" fmla="*/ 1232226 h 2121794"/>
                <a:gd name="connsiteX16-33" fmla="*/ 0 w 3962219"/>
                <a:gd name="connsiteY16-34" fmla="*/ 0 h 2121794"/>
                <a:gd name="connsiteX0-35" fmla="*/ 603 w 3962822"/>
                <a:gd name="connsiteY0-36" fmla="*/ 0 h 2121794"/>
                <a:gd name="connsiteX1-37" fmla="*/ 660973 w 3962822"/>
                <a:gd name="connsiteY1-38" fmla="*/ 0 h 2121794"/>
                <a:gd name="connsiteX2-39" fmla="*/ 660973 w 3962822"/>
                <a:gd name="connsiteY2-40" fmla="*/ 0 h 2121794"/>
                <a:gd name="connsiteX3-41" fmla="*/ 1651528 w 3962822"/>
                <a:gd name="connsiteY3-42" fmla="*/ 0 h 2121794"/>
                <a:gd name="connsiteX4-43" fmla="*/ 3962822 w 3962822"/>
                <a:gd name="connsiteY4-44" fmla="*/ 0 h 2121794"/>
                <a:gd name="connsiteX5-45" fmla="*/ 3962822 w 3962822"/>
                <a:gd name="connsiteY5-46" fmla="*/ 1232226 h 2121794"/>
                <a:gd name="connsiteX6-47" fmla="*/ 3962822 w 3962822"/>
                <a:gd name="connsiteY6-48" fmla="*/ 1232226 h 2121794"/>
                <a:gd name="connsiteX7-49" fmla="*/ 3962822 w 3962822"/>
                <a:gd name="connsiteY7-50" fmla="*/ 1760323 h 2121794"/>
                <a:gd name="connsiteX8-51" fmla="*/ 3962822 w 3962822"/>
                <a:gd name="connsiteY8-52" fmla="*/ 2112388 h 2121794"/>
                <a:gd name="connsiteX9-53" fmla="*/ 1651528 w 3962822"/>
                <a:gd name="connsiteY9-54" fmla="*/ 2112388 h 2121794"/>
                <a:gd name="connsiteX10-55" fmla="*/ 1179412 w 3962822"/>
                <a:gd name="connsiteY10-56" fmla="*/ 2121794 h 2121794"/>
                <a:gd name="connsiteX11-57" fmla="*/ 660973 w 3962822"/>
                <a:gd name="connsiteY11-58" fmla="*/ 2112388 h 2121794"/>
                <a:gd name="connsiteX12-59" fmla="*/ 603 w 3962822"/>
                <a:gd name="connsiteY12-60" fmla="*/ 2112388 h 2121794"/>
                <a:gd name="connsiteX13-61" fmla="*/ 603 w 3962822"/>
                <a:gd name="connsiteY13-62" fmla="*/ 1760323 h 2121794"/>
                <a:gd name="connsiteX14-63" fmla="*/ 603 w 3962822"/>
                <a:gd name="connsiteY14-64" fmla="*/ 1232226 h 2121794"/>
                <a:gd name="connsiteX15-65" fmla="*/ 603 w 3962822"/>
                <a:gd name="connsiteY15-66" fmla="*/ 1232226 h 2121794"/>
                <a:gd name="connsiteX16-67" fmla="*/ 0 w 3962822"/>
                <a:gd name="connsiteY16-68" fmla="*/ 358836 h 2121794"/>
                <a:gd name="connsiteX17" fmla="*/ 603 w 3962822"/>
                <a:gd name="connsiteY17" fmla="*/ 0 h 2121794"/>
                <a:gd name="connsiteX0-69" fmla="*/ 567160 w 4529379"/>
                <a:gd name="connsiteY0-70" fmla="*/ 0 h 2121794"/>
                <a:gd name="connsiteX1-71" fmla="*/ 1227530 w 4529379"/>
                <a:gd name="connsiteY1-72" fmla="*/ 0 h 2121794"/>
                <a:gd name="connsiteX2-73" fmla="*/ 1227530 w 4529379"/>
                <a:gd name="connsiteY2-74" fmla="*/ 0 h 2121794"/>
                <a:gd name="connsiteX3-75" fmla="*/ 2218085 w 4529379"/>
                <a:gd name="connsiteY3-76" fmla="*/ 0 h 2121794"/>
                <a:gd name="connsiteX4-77" fmla="*/ 4529379 w 4529379"/>
                <a:gd name="connsiteY4-78" fmla="*/ 0 h 2121794"/>
                <a:gd name="connsiteX5-79" fmla="*/ 4529379 w 4529379"/>
                <a:gd name="connsiteY5-80" fmla="*/ 1232226 h 2121794"/>
                <a:gd name="connsiteX6-81" fmla="*/ 4529379 w 4529379"/>
                <a:gd name="connsiteY6-82" fmla="*/ 1232226 h 2121794"/>
                <a:gd name="connsiteX7-83" fmla="*/ 4529379 w 4529379"/>
                <a:gd name="connsiteY7-84" fmla="*/ 1760323 h 2121794"/>
                <a:gd name="connsiteX8-85" fmla="*/ 4529379 w 4529379"/>
                <a:gd name="connsiteY8-86" fmla="*/ 2112388 h 2121794"/>
                <a:gd name="connsiteX9-87" fmla="*/ 2218085 w 4529379"/>
                <a:gd name="connsiteY9-88" fmla="*/ 2112388 h 2121794"/>
                <a:gd name="connsiteX10-89" fmla="*/ 1745969 w 4529379"/>
                <a:gd name="connsiteY10-90" fmla="*/ 2121794 h 2121794"/>
                <a:gd name="connsiteX11-91" fmla="*/ 1227530 w 4529379"/>
                <a:gd name="connsiteY11-92" fmla="*/ 2112388 h 2121794"/>
                <a:gd name="connsiteX12-93" fmla="*/ 567160 w 4529379"/>
                <a:gd name="connsiteY12-94" fmla="*/ 2112388 h 2121794"/>
                <a:gd name="connsiteX13-95" fmla="*/ 567160 w 4529379"/>
                <a:gd name="connsiteY13-96" fmla="*/ 1760323 h 2121794"/>
                <a:gd name="connsiteX14-97" fmla="*/ 567160 w 4529379"/>
                <a:gd name="connsiteY14-98" fmla="*/ 1232226 h 2121794"/>
                <a:gd name="connsiteX15-99" fmla="*/ 0 w 4529379"/>
                <a:gd name="connsiteY15-100" fmla="*/ 722940 h 2121794"/>
                <a:gd name="connsiteX16-101" fmla="*/ 566557 w 4529379"/>
                <a:gd name="connsiteY16-102" fmla="*/ 358836 h 2121794"/>
                <a:gd name="connsiteX17-103" fmla="*/ 567160 w 4529379"/>
                <a:gd name="connsiteY17-104" fmla="*/ 0 h 2121794"/>
                <a:gd name="connsiteX0-105" fmla="*/ 368242 w 4330461"/>
                <a:gd name="connsiteY0-106" fmla="*/ 0 h 2121794"/>
                <a:gd name="connsiteX1-107" fmla="*/ 1028612 w 4330461"/>
                <a:gd name="connsiteY1-108" fmla="*/ 0 h 2121794"/>
                <a:gd name="connsiteX2-109" fmla="*/ 1028612 w 4330461"/>
                <a:gd name="connsiteY2-110" fmla="*/ 0 h 2121794"/>
                <a:gd name="connsiteX3-111" fmla="*/ 2019167 w 4330461"/>
                <a:gd name="connsiteY3-112" fmla="*/ 0 h 2121794"/>
                <a:gd name="connsiteX4-113" fmla="*/ 4330461 w 4330461"/>
                <a:gd name="connsiteY4-114" fmla="*/ 0 h 2121794"/>
                <a:gd name="connsiteX5-115" fmla="*/ 4330461 w 4330461"/>
                <a:gd name="connsiteY5-116" fmla="*/ 1232226 h 2121794"/>
                <a:gd name="connsiteX6-117" fmla="*/ 4330461 w 4330461"/>
                <a:gd name="connsiteY6-118" fmla="*/ 1232226 h 2121794"/>
                <a:gd name="connsiteX7-119" fmla="*/ 4330461 w 4330461"/>
                <a:gd name="connsiteY7-120" fmla="*/ 1760323 h 2121794"/>
                <a:gd name="connsiteX8-121" fmla="*/ 4330461 w 4330461"/>
                <a:gd name="connsiteY8-122" fmla="*/ 2112388 h 2121794"/>
                <a:gd name="connsiteX9-123" fmla="*/ 2019167 w 4330461"/>
                <a:gd name="connsiteY9-124" fmla="*/ 2112388 h 2121794"/>
                <a:gd name="connsiteX10-125" fmla="*/ 1547051 w 4330461"/>
                <a:gd name="connsiteY10-126" fmla="*/ 2121794 h 2121794"/>
                <a:gd name="connsiteX11-127" fmla="*/ 1028612 w 4330461"/>
                <a:gd name="connsiteY11-128" fmla="*/ 2112388 h 2121794"/>
                <a:gd name="connsiteX12-129" fmla="*/ 368242 w 4330461"/>
                <a:gd name="connsiteY12-130" fmla="*/ 2112388 h 2121794"/>
                <a:gd name="connsiteX13-131" fmla="*/ 368242 w 4330461"/>
                <a:gd name="connsiteY13-132" fmla="*/ 1760323 h 2121794"/>
                <a:gd name="connsiteX14-133" fmla="*/ 368242 w 4330461"/>
                <a:gd name="connsiteY14-134" fmla="*/ 1232226 h 2121794"/>
                <a:gd name="connsiteX15-135" fmla="*/ 1 w 4330461"/>
                <a:gd name="connsiteY15-136" fmla="*/ 738830 h 2121794"/>
                <a:gd name="connsiteX16-137" fmla="*/ 367639 w 4330461"/>
                <a:gd name="connsiteY16-138" fmla="*/ 358836 h 2121794"/>
                <a:gd name="connsiteX17-139" fmla="*/ 368242 w 4330461"/>
                <a:gd name="connsiteY17-140" fmla="*/ 0 h 2121794"/>
                <a:gd name="connsiteX0-141" fmla="*/ 368242 w 4330461"/>
                <a:gd name="connsiteY0-142" fmla="*/ 0 h 2121794"/>
                <a:gd name="connsiteX1-143" fmla="*/ 1028612 w 4330461"/>
                <a:gd name="connsiteY1-144" fmla="*/ 0 h 2121794"/>
                <a:gd name="connsiteX2-145" fmla="*/ 1028612 w 4330461"/>
                <a:gd name="connsiteY2-146" fmla="*/ 0 h 2121794"/>
                <a:gd name="connsiteX3-147" fmla="*/ 2019167 w 4330461"/>
                <a:gd name="connsiteY3-148" fmla="*/ 0 h 2121794"/>
                <a:gd name="connsiteX4-149" fmla="*/ 4330461 w 4330461"/>
                <a:gd name="connsiteY4-150" fmla="*/ 0 h 2121794"/>
                <a:gd name="connsiteX5-151" fmla="*/ 4330461 w 4330461"/>
                <a:gd name="connsiteY5-152" fmla="*/ 1232226 h 2121794"/>
                <a:gd name="connsiteX6-153" fmla="*/ 4330461 w 4330461"/>
                <a:gd name="connsiteY6-154" fmla="*/ 1232226 h 2121794"/>
                <a:gd name="connsiteX7-155" fmla="*/ 4330461 w 4330461"/>
                <a:gd name="connsiteY7-156" fmla="*/ 1760323 h 2121794"/>
                <a:gd name="connsiteX8-157" fmla="*/ 4330461 w 4330461"/>
                <a:gd name="connsiteY8-158" fmla="*/ 2112388 h 2121794"/>
                <a:gd name="connsiteX9-159" fmla="*/ 2019167 w 4330461"/>
                <a:gd name="connsiteY9-160" fmla="*/ 2112388 h 2121794"/>
                <a:gd name="connsiteX10-161" fmla="*/ 1547051 w 4330461"/>
                <a:gd name="connsiteY10-162" fmla="*/ 2121794 h 2121794"/>
                <a:gd name="connsiteX11-163" fmla="*/ 1028612 w 4330461"/>
                <a:gd name="connsiteY11-164" fmla="*/ 2112388 h 2121794"/>
                <a:gd name="connsiteX12-165" fmla="*/ 368242 w 4330461"/>
                <a:gd name="connsiteY12-166" fmla="*/ 2112388 h 2121794"/>
                <a:gd name="connsiteX13-167" fmla="*/ 368242 w 4330461"/>
                <a:gd name="connsiteY13-168" fmla="*/ 1760323 h 2121794"/>
                <a:gd name="connsiteX14-169" fmla="*/ 368242 w 4330461"/>
                <a:gd name="connsiteY14-170" fmla="*/ 1232226 h 2121794"/>
                <a:gd name="connsiteX15-171" fmla="*/ 1 w 4330461"/>
                <a:gd name="connsiteY15-172" fmla="*/ 738830 h 2121794"/>
                <a:gd name="connsiteX16-173" fmla="*/ 367639 w 4330461"/>
                <a:gd name="connsiteY16-174" fmla="*/ 358836 h 2121794"/>
                <a:gd name="connsiteX17-175" fmla="*/ 368242 w 4330461"/>
                <a:gd name="connsiteY17-176" fmla="*/ 0 h 2121794"/>
                <a:gd name="connsiteX0-177" fmla="*/ 368242 w 4330461"/>
                <a:gd name="connsiteY0-178" fmla="*/ 0 h 2121794"/>
                <a:gd name="connsiteX1-179" fmla="*/ 1028612 w 4330461"/>
                <a:gd name="connsiteY1-180" fmla="*/ 0 h 2121794"/>
                <a:gd name="connsiteX2-181" fmla="*/ 1028612 w 4330461"/>
                <a:gd name="connsiteY2-182" fmla="*/ 0 h 2121794"/>
                <a:gd name="connsiteX3-183" fmla="*/ 2019167 w 4330461"/>
                <a:gd name="connsiteY3-184" fmla="*/ 0 h 2121794"/>
                <a:gd name="connsiteX4-185" fmla="*/ 4330461 w 4330461"/>
                <a:gd name="connsiteY4-186" fmla="*/ 0 h 2121794"/>
                <a:gd name="connsiteX5-187" fmla="*/ 4330461 w 4330461"/>
                <a:gd name="connsiteY5-188" fmla="*/ 1232226 h 2121794"/>
                <a:gd name="connsiteX6-189" fmla="*/ 4330461 w 4330461"/>
                <a:gd name="connsiteY6-190" fmla="*/ 1232226 h 2121794"/>
                <a:gd name="connsiteX7-191" fmla="*/ 4330461 w 4330461"/>
                <a:gd name="connsiteY7-192" fmla="*/ 1760323 h 2121794"/>
                <a:gd name="connsiteX8-193" fmla="*/ 4330461 w 4330461"/>
                <a:gd name="connsiteY8-194" fmla="*/ 2112388 h 2121794"/>
                <a:gd name="connsiteX9-195" fmla="*/ 2019167 w 4330461"/>
                <a:gd name="connsiteY9-196" fmla="*/ 2112388 h 2121794"/>
                <a:gd name="connsiteX10-197" fmla="*/ 1547051 w 4330461"/>
                <a:gd name="connsiteY10-198" fmla="*/ 2121794 h 2121794"/>
                <a:gd name="connsiteX11-199" fmla="*/ 1028612 w 4330461"/>
                <a:gd name="connsiteY11-200" fmla="*/ 2112388 h 2121794"/>
                <a:gd name="connsiteX12-201" fmla="*/ 368242 w 4330461"/>
                <a:gd name="connsiteY12-202" fmla="*/ 2112388 h 2121794"/>
                <a:gd name="connsiteX13-203" fmla="*/ 368242 w 4330461"/>
                <a:gd name="connsiteY13-204" fmla="*/ 1760323 h 2121794"/>
                <a:gd name="connsiteX14-205" fmla="*/ 368242 w 4330461"/>
                <a:gd name="connsiteY14-206" fmla="*/ 1232226 h 2121794"/>
                <a:gd name="connsiteX15-207" fmla="*/ 1 w 4330461"/>
                <a:gd name="connsiteY15-208" fmla="*/ 738830 h 2121794"/>
                <a:gd name="connsiteX16-209" fmla="*/ 367639 w 4330461"/>
                <a:gd name="connsiteY16-210" fmla="*/ 358836 h 2121794"/>
                <a:gd name="connsiteX17-211" fmla="*/ 368242 w 4330461"/>
                <a:gd name="connsiteY17-212" fmla="*/ 0 h 21217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103" y="connsiteY17-104"/>
                </a:cxn>
              </a:cxnLst>
              <a:rect l="l" t="t" r="r" b="b"/>
              <a:pathLst>
                <a:path w="4330461" h="2121794">
                  <a:moveTo>
                    <a:pt x="368242" y="0"/>
                  </a:moveTo>
                  <a:lnTo>
                    <a:pt x="1028612" y="0"/>
                  </a:lnTo>
                  <a:lnTo>
                    <a:pt x="1028612" y="0"/>
                  </a:lnTo>
                  <a:lnTo>
                    <a:pt x="2019167" y="0"/>
                  </a:lnTo>
                  <a:lnTo>
                    <a:pt x="4330461" y="0"/>
                  </a:lnTo>
                  <a:lnTo>
                    <a:pt x="4330461" y="1232226"/>
                  </a:lnTo>
                  <a:lnTo>
                    <a:pt x="4330461" y="1232226"/>
                  </a:lnTo>
                  <a:lnTo>
                    <a:pt x="4330461" y="1760323"/>
                  </a:lnTo>
                  <a:lnTo>
                    <a:pt x="4330461" y="2112388"/>
                  </a:lnTo>
                  <a:lnTo>
                    <a:pt x="2019167" y="2112388"/>
                  </a:lnTo>
                  <a:lnTo>
                    <a:pt x="1547051" y="2121794"/>
                  </a:lnTo>
                  <a:lnTo>
                    <a:pt x="1028612" y="2112388"/>
                  </a:lnTo>
                  <a:lnTo>
                    <a:pt x="368242" y="2112388"/>
                  </a:lnTo>
                  <a:lnTo>
                    <a:pt x="368242" y="1760323"/>
                  </a:lnTo>
                  <a:lnTo>
                    <a:pt x="368242" y="1232226"/>
                  </a:lnTo>
                  <a:cubicBezTo>
                    <a:pt x="179189" y="998907"/>
                    <a:pt x="197702" y="988038"/>
                    <a:pt x="1" y="738830"/>
                  </a:cubicBezTo>
                  <a:cubicBezTo>
                    <a:pt x="-200" y="721634"/>
                    <a:pt x="367840" y="376032"/>
                    <a:pt x="367639" y="358836"/>
                  </a:cubicBezTo>
                  <a:lnTo>
                    <a:pt x="368242" y="0"/>
                  </a:lnTo>
                  <a:close/>
                </a:path>
              </a:pathLst>
            </a:custGeom>
            <a:solidFill>
              <a:schemeClr val="bg1"/>
            </a:solidFill>
            <a:ln w="12700" cap="flat" cmpd="sng" algn="ctr">
              <a:solidFill>
                <a:schemeClr val="bg1">
                  <a:lumMod val="8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anchor="ctr"/>
            <a:p>
              <a:pPr marL="0" marR="0" lvl="0" indent="0" algn="ctr" defTabSz="914400" rtl="0" eaLnBrk="0" fontAlgn="base" latinLnBrk="0" hangingPunct="0">
                <a:lnSpc>
                  <a:spcPct val="15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 name="矩形 40"/>
            <p:cNvSpPr/>
            <p:nvPr/>
          </p:nvSpPr>
          <p:spPr>
            <a:xfrm>
              <a:off x="3571034" y="3607251"/>
              <a:ext cx="5381931" cy="1176971"/>
            </a:xfrm>
            <a:prstGeom prst="rect">
              <a:avLst/>
            </a:prstGeom>
            <a:noFill/>
            <a:ln w="9525">
              <a:noFill/>
            </a:ln>
          </p:spPr>
          <p:txBody>
            <a:bodyPr wrap="square">
              <a:spAutoFit/>
            </a:bodyPr>
            <a:p>
              <a:pPr>
                <a:lnSpc>
                  <a:spcPct val="150000"/>
                </a:lnSpc>
              </a:pPr>
              <a:r>
                <a:rPr lang="zh-CN" altLang="zh-CN" sz="1600" dirty="0">
                  <a:latin typeface="Arial" panose="020B0604020202020204" pitchFamily="34" charset="0"/>
                </a:rPr>
                <a:t>定义列表常用于图文混排，其中</a:t>
              </a:r>
              <a:r>
                <a:rPr lang="en-US" altLang="zh-CN" sz="1600" dirty="0">
                  <a:solidFill>
                    <a:srgbClr val="00B0F0"/>
                  </a:solidFill>
                  <a:latin typeface="Arial" panose="020B0604020202020204" pitchFamily="34" charset="0"/>
                </a:rPr>
                <a:t>&lt;dt&gt;&lt;/dt&gt;</a:t>
              </a:r>
              <a:r>
                <a:rPr lang="zh-CN" altLang="en-US" sz="1600" dirty="0">
                  <a:solidFill>
                    <a:srgbClr val="00B0F0"/>
                  </a:solidFill>
                  <a:latin typeface="Arial" panose="020B0604020202020204" pitchFamily="34" charset="0"/>
                </a:rPr>
                <a:t>标签</a:t>
              </a:r>
              <a:r>
                <a:rPr lang="zh-CN" altLang="zh-CN" sz="1600" dirty="0">
                  <a:latin typeface="Arial" panose="020B0604020202020204" pitchFamily="34" charset="0"/>
                </a:rPr>
                <a:t>中插入图片，</a:t>
              </a:r>
              <a:r>
                <a:rPr lang="en-US" altLang="zh-CN" sz="1600" dirty="0">
                  <a:solidFill>
                    <a:srgbClr val="00B0F0"/>
                  </a:solidFill>
                  <a:latin typeface="Arial" panose="020B0604020202020204" pitchFamily="34" charset="0"/>
                </a:rPr>
                <a:t>&lt;dd&gt;&lt;/dd&gt;</a:t>
              </a:r>
              <a:r>
                <a:rPr lang="zh-CN" altLang="en-US" sz="1600" dirty="0">
                  <a:solidFill>
                    <a:srgbClr val="00B0F0"/>
                  </a:solidFill>
                  <a:latin typeface="Arial" panose="020B0604020202020204" pitchFamily="34" charset="0"/>
                </a:rPr>
                <a:t>标签</a:t>
              </a:r>
              <a:r>
                <a:rPr lang="zh-CN" altLang="zh-CN" sz="1600" dirty="0">
                  <a:latin typeface="Arial" panose="020B0604020202020204" pitchFamily="34" charset="0"/>
                </a:rPr>
                <a:t>中放入对图片解释说明的文字。</a:t>
              </a:r>
              <a:endParaRPr lang="zh-CN" altLang="en-US" sz="1600" dirty="0">
                <a:latin typeface="Arial" panose="020B0604020202020204" pitchFamily="34" charset="0"/>
              </a:endParaRPr>
            </a:p>
          </p:txBody>
        </p:sp>
      </p:grpSp>
      <p:sp>
        <p:nvSpPr>
          <p:cNvPr id="16" name="矩形 15"/>
          <p:cNvSpPr/>
          <p:nvPr/>
        </p:nvSpPr>
        <p:spPr>
          <a:xfrm>
            <a:off x="2189798" y="2079308"/>
            <a:ext cx="1295400" cy="1647825"/>
          </a:xfrm>
          <a:prstGeom prst="rect">
            <a:avLst/>
          </a:prstGeom>
          <a:noFill/>
          <a:ln w="19050" cap="flat" cmpd="sng">
            <a:solidFill>
              <a:srgbClr val="FF0000"/>
            </a:solidFill>
            <a:prstDash val="solid"/>
            <a:round/>
            <a:headEnd type="none" w="med" len="med"/>
            <a:tailEnd type="none" w="med" len="med"/>
          </a:ln>
        </p:spPr>
        <p:txBody>
          <a:bodyPr anchor="ctr" anchorCtr="0"/>
          <a:p>
            <a:pPr marL="285750" indent="-285750" algn="ctr">
              <a:lnSpc>
                <a:spcPct val="200000"/>
              </a:lnSpc>
              <a:buFont typeface="Arial" panose="020B0604020202020204" pitchFamily="34" charset="0"/>
              <a:buChar char="•"/>
            </a:pPr>
            <a:endParaRPr lang="zh-CN"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26" presetClass="emph" presetSubtype="0" fill="hold" grpId="1" nodeType="afterEffect">
                                  <p:stCondLst>
                                    <p:cond delay="0"/>
                                  </p:stCondLst>
                                  <p:childTnLst>
                                    <p:animEffect transition="out" filter="fade">
                                      <p:cBhvr>
                                        <p:cTn id="15" dur="500" tmFilter="0, 0; .2, .5; .8, .5; 1, 0"/>
                                        <p:tgtEl>
                                          <p:spTgt spid="4"/>
                                        </p:tgtEl>
                                      </p:cBhvr>
                                    </p:animEffect>
                                    <p:animScale>
                                      <p:cBhvr>
                                        <p:cTn id="16" dur="250" autoRev="1" fill="hold"/>
                                        <p:tgtEl>
                                          <p:spTgt spid="4"/>
                                        </p:tgtEl>
                                      </p:cBhvr>
                                      <p:by x="105000" y="105000"/>
                                    </p:animScale>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500"/>
                            </p:stCondLst>
                            <p:childTnLst>
                              <p:par>
                                <p:cTn id="27" presetID="26" presetClass="emph" presetSubtype="0" fill="hold" grpId="1" nodeType="afterEffect">
                                  <p:stCondLst>
                                    <p:cond delay="0"/>
                                  </p:stCondLst>
                                  <p:childTnLst>
                                    <p:animEffect transition="out" filter="fade">
                                      <p:cBhvr>
                                        <p:cTn id="28" dur="500" tmFilter="0, 0; .2, .5; .8, .5; 1, 0"/>
                                        <p:tgtEl>
                                          <p:spTgt spid="11"/>
                                        </p:tgtEl>
                                      </p:cBhvr>
                                    </p:animEffect>
                                    <p:animScale>
                                      <p:cBhvr>
                                        <p:cTn id="29" dur="250" autoRev="1" fill="hold"/>
                                        <p:tgtEl>
                                          <p:spTgt spid="11"/>
                                        </p:tgtEl>
                                      </p:cBhvr>
                                      <p:by x="105000" y="105000"/>
                                    </p:animScale>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par>
                          <p:cTn id="34" fill="hold">
                            <p:stCondLst>
                              <p:cond delay="1500"/>
                            </p:stCondLst>
                            <p:childTnLst>
                              <p:par>
                                <p:cTn id="35" presetID="53" presetClass="entr" presetSubtype="16"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000000"/>
                                          </p:val>
                                        </p:tav>
                                        <p:tav tm="100000">
                                          <p:val>
                                            <p:strVal val="#ppt_w"/>
                                          </p:val>
                                        </p:tav>
                                      </p:tavLst>
                                    </p:anim>
                                    <p:anim calcmode="lin" valueType="num">
                                      <p:cBhvr>
                                        <p:cTn id="38" dur="500" fill="hold"/>
                                        <p:tgtEl>
                                          <p:spTgt spid="13"/>
                                        </p:tgtEl>
                                        <p:attrNameLst>
                                          <p:attrName>ppt_h</p:attrName>
                                        </p:attrNameLst>
                                      </p:cBhvr>
                                      <p:tavLst>
                                        <p:tav tm="0">
                                          <p:val>
                                            <p:fltVal val="0.000000"/>
                                          </p:val>
                                        </p:tav>
                                        <p:tav tm="100000">
                                          <p:val>
                                            <p:strVal val="#ppt_h"/>
                                          </p:val>
                                        </p:tav>
                                      </p:tavLst>
                                    </p:anim>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par>
                          <p:cTn id="45" fill="hold">
                            <p:stCondLst>
                              <p:cond delay="500"/>
                            </p:stCondLst>
                            <p:childTnLst>
                              <p:par>
                                <p:cTn id="46" presetID="26" presetClass="emph" presetSubtype="0" fill="hold" grpId="1" nodeType="afterEffect">
                                  <p:stCondLst>
                                    <p:cond delay="0"/>
                                  </p:stCondLst>
                                  <p:childTnLst>
                                    <p:animEffect transition="out" filter="fade">
                                      <p:cBhvr>
                                        <p:cTn id="47" dur="500" tmFilter="0, 0; .2, .5; .8, .5; 1, 0"/>
                                        <p:tgtEl>
                                          <p:spTgt spid="16"/>
                                        </p:tgtEl>
                                      </p:cBhvr>
                                    </p:animEffect>
                                    <p:animScale>
                                      <p:cBhvr>
                                        <p:cTn id="48"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11" grpId="0" bldLvl="0" animBg="1"/>
      <p:bldP spid="11" grpId="1" bldLvl="0" animBg="1"/>
      <p:bldP spid="16" grpId="0" bldLvl="0" animBg="1"/>
      <p:bldP spid="16" grpId="1" bldLvl="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a:off x="899033" y="1217930"/>
            <a:ext cx="6208776" cy="1267968"/>
          </a:xfrm>
          <a:prstGeom prst="rect">
            <a:avLst/>
          </a:prstGeom>
          <a:solidFill>
            <a:srgbClr val="FFFFFF"/>
          </a:solidFill>
        </p:spPr>
        <p:txBody>
          <a:bodyPr lIns="0" tIns="0" rIns="0" bIns="0">
            <a:noAutofit/>
          </a:bodyPr>
          <a:p>
            <a:pPr indent="0">
              <a:spcAft>
                <a:spcPts val="1400"/>
              </a:spcAft>
            </a:pPr>
            <a:r>
              <a:rPr lang="en-US" sz="2000" b="1">
                <a:solidFill>
                  <a:srgbClr val="595959"/>
                </a:solidFill>
                <a:latin typeface="Times New Roman" panose="02020603050405020304"/>
              </a:rPr>
              <a:t>2.7.3 </a:t>
            </a:r>
            <a:r>
              <a:rPr lang="zh-TW" sz="1800" b="1">
                <a:solidFill>
                  <a:srgbClr val="595959"/>
                </a:solidFill>
                <a:latin typeface="微软雅黑" panose="020B0503020204020204" pitchFamily="34" charset="-122"/>
                <a:ea typeface="微软雅黑" panose="020B0503020204020204" pitchFamily="34" charset="-122"/>
              </a:rPr>
              <a:t>自定义列表</a:t>
            </a:r>
            <a:endParaRPr lang="zh-TW" sz="1800" b="1">
              <a:solidFill>
                <a:srgbClr val="595959"/>
              </a:solidFill>
              <a:latin typeface="微软雅黑" panose="020B0503020204020204" pitchFamily="34" charset="-122"/>
              <a:ea typeface="微软雅黑" panose="020B0503020204020204" pitchFamily="34" charset="-122"/>
            </a:endParaRPr>
          </a:p>
          <a:p>
            <a:pPr indent="0">
              <a:spcAft>
                <a:spcPts val="1400"/>
              </a:spcAft>
            </a:pPr>
            <a:r>
              <a:rPr lang="zh-TW" sz="1000">
                <a:solidFill>
                  <a:srgbClr val="262626"/>
                </a:solidFill>
                <a:latin typeface="微软雅黑" panose="020B0503020204020204" pitchFamily="34" charset="-122"/>
                <a:ea typeface="微软雅黑" panose="020B0503020204020204" pitchFamily="34" charset="-122"/>
              </a:rPr>
              <a:t>在</a:t>
            </a:r>
            <a:r>
              <a:rPr lang="en-US" sz="1200">
                <a:solidFill>
                  <a:srgbClr val="262626"/>
                </a:solidFill>
                <a:latin typeface="Calibri" panose="020F0502020204030204"/>
              </a:rPr>
              <a:t>HTML</a:t>
            </a:r>
            <a:r>
              <a:rPr lang="zh-TW" sz="1000">
                <a:solidFill>
                  <a:srgbClr val="262626"/>
                </a:solidFill>
                <a:latin typeface="微软雅黑" panose="020B0503020204020204" pitchFamily="34" charset="-122"/>
                <a:ea typeface="微软雅黑" panose="020B0503020204020204" pitchFamily="34" charset="-122"/>
              </a:rPr>
              <a:t>标签中，</a:t>
            </a:r>
            <a:r>
              <a:rPr lang="en-US" sz="1200">
                <a:solidFill>
                  <a:srgbClr val="FF0000"/>
                </a:solidFill>
                <a:latin typeface="Calibri" panose="020F0502020204030204"/>
              </a:rPr>
              <a:t>&lt;dl&gt;</a:t>
            </a:r>
            <a:r>
              <a:rPr lang="zh-TW" sz="1000">
                <a:solidFill>
                  <a:srgbClr val="262626"/>
                </a:solidFill>
                <a:latin typeface="微软雅黑" panose="020B0503020204020204" pitchFamily="34" charset="-122"/>
                <a:ea typeface="微软雅黑" panose="020B0503020204020204" pitchFamily="34" charset="-122"/>
              </a:rPr>
              <a:t>标签用于定义描述列表（或定义列表），该标签会与   （定义项目/名字）和</a:t>
            </a:r>
            <a:endParaRPr lang="zh-TW" sz="1000">
              <a:solidFill>
                <a:srgbClr val="262626"/>
              </a:solidFill>
              <a:latin typeface="微软雅黑" panose="020B0503020204020204" pitchFamily="34" charset="-122"/>
              <a:ea typeface="微软雅黑" panose="020B0503020204020204" pitchFamily="34" charset="-122"/>
            </a:endParaRPr>
          </a:p>
          <a:p>
            <a:pPr indent="0">
              <a:spcAft>
                <a:spcPts val="840"/>
              </a:spcAft>
            </a:pPr>
            <a:r>
              <a:rPr lang="en-US" sz="1200">
                <a:solidFill>
                  <a:srgbClr val="FF0000"/>
                </a:solidFill>
                <a:latin typeface="Calibri" panose="020F0502020204030204"/>
              </a:rPr>
              <a:t>&lt;dd&gt; </a:t>
            </a:r>
            <a:r>
              <a:rPr lang="zh-TW" sz="1200">
                <a:solidFill>
                  <a:srgbClr val="262626"/>
                </a:solidFill>
                <a:latin typeface="Calibri" panose="020F0502020204030204"/>
                <a:ea typeface="Calibri" panose="020F0502020204030204"/>
              </a:rPr>
              <a:t>（</a:t>
            </a:r>
            <a:r>
              <a:rPr lang="zh-TW" sz="1000">
                <a:solidFill>
                  <a:srgbClr val="262626"/>
                </a:solidFill>
                <a:latin typeface="微软雅黑" panose="020B0503020204020204" pitchFamily="34" charset="-122"/>
                <a:ea typeface="微软雅黑" panose="020B0503020204020204" pitchFamily="34" charset="-122"/>
              </a:rPr>
              <a:t>描述每一个项目</a:t>
            </a:r>
            <a:r>
              <a:rPr lang="zh-TW" sz="1200">
                <a:solidFill>
                  <a:srgbClr val="262626"/>
                </a:solidFill>
                <a:latin typeface="Calibri" panose="020F0502020204030204"/>
                <a:ea typeface="Calibri" panose="020F0502020204030204"/>
              </a:rPr>
              <a:t>/</a:t>
            </a:r>
            <a:r>
              <a:rPr lang="zh-TW" sz="1000">
                <a:solidFill>
                  <a:srgbClr val="262626"/>
                </a:solidFill>
                <a:latin typeface="微软雅黑" panose="020B0503020204020204" pitchFamily="34" charset="-122"/>
                <a:ea typeface="微软雅黑" panose="020B0503020204020204" pitchFamily="34" charset="-122"/>
              </a:rPr>
              <a:t>名字</a:t>
            </a:r>
            <a:r>
              <a:rPr lang="zh-TW" sz="1200">
                <a:solidFill>
                  <a:srgbClr val="262626"/>
                </a:solidFill>
                <a:latin typeface="Calibri" panose="020F0502020204030204"/>
                <a:ea typeface="Calibri" panose="020F0502020204030204"/>
              </a:rPr>
              <a:t>）</a:t>
            </a:r>
            <a:r>
              <a:rPr lang="zh-TW" sz="1000">
                <a:solidFill>
                  <a:srgbClr val="262626"/>
                </a:solidFill>
                <a:latin typeface="微软雅黑" panose="020B0503020204020204" pitchFamily="34" charset="-122"/>
                <a:ea typeface="微软雅黑" panose="020B0503020204020204" pitchFamily="34" charset="-122"/>
              </a:rPr>
              <a:t>一起使用。</a:t>
            </a:r>
            <a:endParaRPr lang="zh-TW" sz="1000">
              <a:solidFill>
                <a:srgbClr val="262626"/>
              </a:solidFill>
              <a:latin typeface="微软雅黑" panose="020B0503020204020204" pitchFamily="34" charset="-122"/>
              <a:ea typeface="微软雅黑" panose="020B0503020204020204" pitchFamily="34" charset="-122"/>
            </a:endParaRPr>
          </a:p>
          <a:p>
            <a:pPr indent="0"/>
            <a:r>
              <a:rPr lang="zh-TW" sz="1000">
                <a:solidFill>
                  <a:srgbClr val="262626"/>
                </a:solidFill>
                <a:latin typeface="微软雅黑" panose="020B0503020204020204" pitchFamily="34" charset="-122"/>
                <a:ea typeface="微软雅黑" panose="020B0503020204020204" pitchFamily="34" charset="-122"/>
              </a:rPr>
              <a:t>其基本语法如下：</a:t>
            </a:r>
            <a:endParaRPr lang="zh-TW" sz="1000">
              <a:solidFill>
                <a:srgbClr val="262626"/>
              </a:solidFill>
              <a:latin typeface="微软雅黑" panose="020B0503020204020204" pitchFamily="34" charset="-122"/>
              <a:ea typeface="微软雅黑" panose="020B0503020204020204" pitchFamily="34" charset="-122"/>
            </a:endParaRPr>
          </a:p>
        </p:txBody>
      </p:sp>
      <p:sp>
        <p:nvSpPr>
          <p:cNvPr id="8" name="矩形 7"/>
          <p:cNvSpPr/>
          <p:nvPr/>
        </p:nvSpPr>
        <p:spPr>
          <a:xfrm>
            <a:off x="898398" y="2485898"/>
            <a:ext cx="6208776" cy="1267968"/>
          </a:xfrm>
          <a:prstGeom prst="rect">
            <a:avLst/>
          </a:prstGeom>
          <a:solidFill>
            <a:srgbClr val="E7F0FF"/>
          </a:solidFill>
        </p:spPr>
        <p:txBody>
          <a:bodyPr lIns="0" tIns="0" rIns="0" bIns="0">
            <a:noAutofit/>
          </a:bodyPr>
          <a:p>
            <a:pPr indent="152400">
              <a:spcAft>
                <a:spcPts val="490"/>
              </a:spcAft>
            </a:pPr>
            <a:r>
              <a:rPr lang="en-US" sz="1000">
                <a:latin typeface="Courier New" panose="02070309020205020404"/>
              </a:rPr>
              <a:t>&lt;dl&gt;</a:t>
            </a:r>
            <a:endParaRPr lang="en-US" sz="1000">
              <a:latin typeface="Courier New" panose="02070309020205020404"/>
            </a:endParaRPr>
          </a:p>
          <a:p>
            <a:pPr indent="317500">
              <a:spcAft>
                <a:spcPts val="490"/>
              </a:spcAft>
            </a:pPr>
            <a:r>
              <a:rPr lang="en-US" sz="1000">
                <a:latin typeface="Courier New" panose="02070309020205020404"/>
              </a:rPr>
              <a:t>&lt;dt </a:t>
            </a:r>
            <a:r>
              <a:rPr lang="zh-TW" sz="1000">
                <a:latin typeface="Courier New" panose="02070309020205020404"/>
                <a:ea typeface="Courier New" panose="02070309020205020404"/>
              </a:rPr>
              <a:t>&gt;</a:t>
            </a:r>
            <a:r>
              <a:rPr lang="zh-TW" sz="1000">
                <a:latin typeface="MingLiU"/>
                <a:ea typeface="MingLiU"/>
              </a:rPr>
              <a:t>名词 </a:t>
            </a:r>
            <a:r>
              <a:rPr lang="en-US" sz="1000">
                <a:latin typeface="Courier New" panose="02070309020205020404"/>
              </a:rPr>
              <a:t>1&lt;/dt&gt;</a:t>
            </a:r>
            <a:endParaRPr lang="en-US" sz="1000">
              <a:latin typeface="Courier New" panose="02070309020205020404"/>
            </a:endParaRPr>
          </a:p>
          <a:p>
            <a:pPr indent="317500">
              <a:spcAft>
                <a:spcPts val="490"/>
              </a:spcAft>
            </a:pPr>
            <a:r>
              <a:rPr lang="en-US" sz="1000">
                <a:latin typeface="Courier New" panose="02070309020205020404"/>
              </a:rPr>
              <a:t>&lt;dd </a:t>
            </a:r>
            <a:r>
              <a:rPr lang="zh-TW" sz="1000">
                <a:latin typeface="Courier New" panose="02070309020205020404"/>
                <a:ea typeface="Courier New" panose="02070309020205020404"/>
              </a:rPr>
              <a:t>&gt;</a:t>
            </a:r>
            <a:r>
              <a:rPr lang="zh-TW" sz="1000">
                <a:latin typeface="MingLiU"/>
                <a:ea typeface="MingLiU"/>
              </a:rPr>
              <a:t>名词</a:t>
            </a:r>
            <a:r>
              <a:rPr lang="zh-TW" sz="1000">
                <a:latin typeface="Courier New" panose="02070309020205020404"/>
                <a:ea typeface="Courier New" panose="02070309020205020404"/>
              </a:rPr>
              <a:t>1</a:t>
            </a:r>
            <a:r>
              <a:rPr lang="zh-TW" sz="1000">
                <a:latin typeface="MingLiU"/>
                <a:ea typeface="MingLiU"/>
              </a:rPr>
              <a:t>解释</a:t>
            </a:r>
            <a:r>
              <a:rPr lang="en-US" sz="1000">
                <a:latin typeface="Courier New" panose="02070309020205020404"/>
              </a:rPr>
              <a:t>1&lt;/dd&gt;</a:t>
            </a:r>
            <a:endParaRPr lang="en-US" sz="1000">
              <a:latin typeface="Courier New" panose="02070309020205020404"/>
            </a:endParaRPr>
          </a:p>
          <a:p>
            <a:pPr indent="317500">
              <a:spcAft>
                <a:spcPts val="490"/>
              </a:spcAft>
            </a:pPr>
            <a:r>
              <a:rPr lang="en-US" sz="1000">
                <a:latin typeface="Courier New" panose="02070309020205020404"/>
              </a:rPr>
              <a:t>&lt;dd </a:t>
            </a:r>
            <a:r>
              <a:rPr lang="zh-TW" sz="1000">
                <a:latin typeface="Courier New" panose="02070309020205020404"/>
                <a:ea typeface="Courier New" panose="02070309020205020404"/>
              </a:rPr>
              <a:t>&gt;</a:t>
            </a:r>
            <a:r>
              <a:rPr lang="zh-TW" sz="1000">
                <a:latin typeface="MingLiU"/>
                <a:ea typeface="MingLiU"/>
              </a:rPr>
              <a:t>名词</a:t>
            </a:r>
            <a:r>
              <a:rPr lang="zh-TW" sz="1000">
                <a:latin typeface="Courier New" panose="02070309020205020404"/>
                <a:ea typeface="Courier New" panose="02070309020205020404"/>
              </a:rPr>
              <a:t>1</a:t>
            </a:r>
            <a:r>
              <a:rPr lang="zh-TW" sz="1000">
                <a:latin typeface="MingLiU"/>
                <a:ea typeface="MingLiU"/>
              </a:rPr>
              <a:t>解释</a:t>
            </a:r>
            <a:r>
              <a:rPr lang="en-US" sz="1000">
                <a:latin typeface="Courier New" panose="02070309020205020404"/>
              </a:rPr>
              <a:t>2&lt;/dd&gt;</a:t>
            </a:r>
            <a:endParaRPr lang="en-US" sz="1000">
              <a:latin typeface="Courier New" panose="02070309020205020404"/>
            </a:endParaRPr>
          </a:p>
          <a:p>
            <a:pPr indent="152400"/>
            <a:r>
              <a:rPr lang="en-US" sz="1000">
                <a:latin typeface="Courier New" panose="02070309020205020404"/>
              </a:rPr>
              <a:t>&lt;/dl&gt;</a:t>
            </a:r>
            <a:endParaRPr lang="en-US" sz="1000">
              <a:latin typeface="Courier New" panose="02070309020205020404"/>
            </a:endParaRPr>
          </a:p>
        </p:txBody>
      </p:sp>
      <p:sp>
        <p:nvSpPr>
          <p:cNvPr id="9" name="矩形 8"/>
          <p:cNvSpPr/>
          <p:nvPr/>
        </p:nvSpPr>
        <p:spPr>
          <a:xfrm>
            <a:off x="854075" y="3917315"/>
            <a:ext cx="6209030" cy="1266825"/>
          </a:xfrm>
          <a:prstGeom prst="rect">
            <a:avLst/>
          </a:prstGeom>
          <a:solidFill>
            <a:srgbClr val="FFFFFF"/>
          </a:solidFill>
        </p:spPr>
        <p:txBody>
          <a:bodyPr wrap="none" lIns="0" tIns="0" rIns="0" bIns="0">
            <a:noAutofit/>
          </a:bodyPr>
          <a:p>
            <a:pPr indent="0" algn="l"/>
            <a:r>
              <a:rPr lang="en-US" sz="1200">
                <a:solidFill>
                  <a:srgbClr val="262626"/>
                </a:solidFill>
                <a:latin typeface="Calibri" panose="020F0502020204030204"/>
              </a:rPr>
              <a:t>dl</a:t>
            </a:r>
            <a:r>
              <a:rPr lang="zh-CN" altLang="en-US" sz="1200">
                <a:solidFill>
                  <a:srgbClr val="262626"/>
                </a:solidFill>
                <a:latin typeface="Calibri" panose="020F0502020204030204"/>
              </a:rPr>
              <a:t>是</a:t>
            </a:r>
            <a:r>
              <a:rPr lang="en-US" altLang="zh-CN" sz="1200">
                <a:solidFill>
                  <a:srgbClr val="262626"/>
                </a:solidFill>
                <a:latin typeface="Calibri" panose="020F0502020204030204"/>
              </a:rPr>
              <a:t>definition list</a:t>
            </a:r>
            <a:r>
              <a:rPr lang="zh-CN" altLang="en-US" sz="1200">
                <a:solidFill>
                  <a:srgbClr val="262626"/>
                </a:solidFill>
                <a:latin typeface="Calibri" panose="020F0502020204030204"/>
              </a:rPr>
              <a:t>（定义列表）缩写。</a:t>
            </a:r>
            <a:endParaRPr lang="zh-CN" altLang="en-US" sz="1200">
              <a:solidFill>
                <a:srgbClr val="262626"/>
              </a:solidFill>
              <a:latin typeface="Calibri" panose="020F0502020204030204"/>
            </a:endParaRPr>
          </a:p>
          <a:p>
            <a:pPr indent="0" algn="l"/>
            <a:r>
              <a:rPr lang="en-US" altLang="zh-CN" sz="1200">
                <a:solidFill>
                  <a:srgbClr val="262626"/>
                </a:solidFill>
                <a:latin typeface="Calibri" panose="020F0502020204030204"/>
              </a:rPr>
              <a:t>dt</a:t>
            </a:r>
            <a:r>
              <a:rPr lang="zh-CN" altLang="en-US" sz="1200">
                <a:solidFill>
                  <a:srgbClr val="262626"/>
                </a:solidFill>
                <a:latin typeface="Calibri" panose="020F0502020204030204"/>
              </a:rPr>
              <a:t>是</a:t>
            </a:r>
            <a:r>
              <a:rPr lang="en-US" altLang="zh-CN" sz="1200">
                <a:solidFill>
                  <a:srgbClr val="262626"/>
                </a:solidFill>
                <a:latin typeface="Calibri" panose="020F0502020204030204"/>
              </a:rPr>
              <a:t>definition term </a:t>
            </a:r>
            <a:r>
              <a:rPr lang="zh-CN" altLang="en-US" sz="1200">
                <a:solidFill>
                  <a:srgbClr val="262626"/>
                </a:solidFill>
                <a:latin typeface="Calibri" panose="020F0502020204030204"/>
              </a:rPr>
              <a:t>缩写，表示条目名称；</a:t>
            </a:r>
            <a:endParaRPr lang="zh-CN" altLang="en-US" sz="1200">
              <a:solidFill>
                <a:srgbClr val="262626"/>
              </a:solidFill>
              <a:latin typeface="Calibri" panose="020F0502020204030204"/>
            </a:endParaRPr>
          </a:p>
          <a:p>
            <a:pPr indent="0" algn="l"/>
            <a:r>
              <a:rPr lang="en-US" altLang="zh-CN" sz="1200">
                <a:solidFill>
                  <a:srgbClr val="262626"/>
                </a:solidFill>
                <a:latin typeface="Calibri" panose="020F0502020204030204"/>
              </a:rPr>
              <a:t>dd</a:t>
            </a:r>
            <a:r>
              <a:rPr lang="zh-CN" altLang="en-US" sz="1200">
                <a:solidFill>
                  <a:srgbClr val="262626"/>
                </a:solidFill>
                <a:latin typeface="Calibri" panose="020F0502020204030204"/>
              </a:rPr>
              <a:t>是</a:t>
            </a:r>
            <a:r>
              <a:rPr lang="en-US" altLang="zh-CN" sz="1200">
                <a:solidFill>
                  <a:srgbClr val="262626"/>
                </a:solidFill>
                <a:latin typeface="Calibri" panose="020F0502020204030204"/>
              </a:rPr>
              <a:t>definition data</a:t>
            </a:r>
            <a:r>
              <a:rPr lang="zh-CN" altLang="en-US" sz="1200">
                <a:solidFill>
                  <a:srgbClr val="262626"/>
                </a:solidFill>
                <a:latin typeface="Calibri" panose="020F0502020204030204"/>
              </a:rPr>
              <a:t>缩写，表示题目的数据内容</a:t>
            </a:r>
            <a:endParaRPr lang="zh-CN" altLang="en-US" sz="1200">
              <a:solidFill>
                <a:srgbClr val="262626"/>
              </a:solidFill>
              <a:latin typeface="Calibri" panose="020F0502020204030204"/>
            </a:endParaRPr>
          </a:p>
          <a:p>
            <a:pPr indent="0" algn="l"/>
            <a:endParaRPr lang="en-US" sz="1200">
              <a:solidFill>
                <a:srgbClr val="262626"/>
              </a:solidFill>
              <a:latin typeface="Calibri" panose="020F0502020204030204"/>
            </a:endParaRPr>
          </a:p>
          <a:p>
            <a:pPr indent="0" algn="l"/>
            <a:r>
              <a:rPr lang="en-US" sz="1200">
                <a:solidFill>
                  <a:srgbClr val="262626"/>
                </a:solidFill>
                <a:latin typeface="Calibri" panose="020F0502020204030204"/>
              </a:rPr>
              <a:t>1. &lt;dl&gt;&lt;/dl&gt;</a:t>
            </a:r>
            <a:r>
              <a:rPr lang="zh-TW" sz="1000">
                <a:solidFill>
                  <a:srgbClr val="262626"/>
                </a:solidFill>
                <a:latin typeface="微软雅黑" panose="020B0503020204020204" pitchFamily="34" charset="-122"/>
                <a:ea typeface="微软雅黑" panose="020B0503020204020204" pitchFamily="34" charset="-122"/>
              </a:rPr>
              <a:t>里面只能包含</a:t>
            </a:r>
            <a:r>
              <a:rPr lang="en-US" sz="1200">
                <a:solidFill>
                  <a:srgbClr val="262626"/>
                </a:solidFill>
                <a:latin typeface="Calibri" panose="020F0502020204030204"/>
              </a:rPr>
              <a:t>&lt;dt</a:t>
            </a:r>
            <a:r>
              <a:rPr lang="zh-TW" sz="1000">
                <a:solidFill>
                  <a:srgbClr val="262626"/>
                </a:solidFill>
                <a:latin typeface="微软雅黑" panose="020B0503020204020204" pitchFamily="34" charset="-122"/>
                <a:ea typeface="微软雅黑" panose="020B0503020204020204" pitchFamily="34" charset="-122"/>
              </a:rPr>
              <a:t>&gt;和&lt;</a:t>
            </a:r>
            <a:r>
              <a:rPr lang="en-US" altLang="zh-TW" sz="1000">
                <a:solidFill>
                  <a:srgbClr val="262626"/>
                </a:solidFill>
                <a:latin typeface="微软雅黑" panose="020B0503020204020204" pitchFamily="34" charset="-122"/>
                <a:ea typeface="微软雅黑" panose="020B0503020204020204" pitchFamily="34" charset="-122"/>
              </a:rPr>
              <a:t>dd</a:t>
            </a:r>
            <a:r>
              <a:rPr lang="zh-TW" sz="1000">
                <a:solidFill>
                  <a:srgbClr val="262626"/>
                </a:solidFill>
                <a:latin typeface="微软雅黑" panose="020B0503020204020204" pitchFamily="34" charset="-122"/>
                <a:ea typeface="微软雅黑" panose="020B0503020204020204" pitchFamily="34" charset="-122"/>
              </a:rPr>
              <a:t>&gt;。</a:t>
            </a:r>
            <a:endParaRPr lang="zh-TW" sz="1000">
              <a:solidFill>
                <a:srgbClr val="262626"/>
              </a:solidFill>
              <a:latin typeface="微软雅黑" panose="020B0503020204020204" pitchFamily="34" charset="-122"/>
              <a:ea typeface="微软雅黑" panose="020B0503020204020204" pitchFamily="34" charset="-122"/>
            </a:endParaRPr>
          </a:p>
          <a:p>
            <a:pPr indent="0" algn="l"/>
            <a:r>
              <a:rPr lang="en-US" sz="1000">
                <a:solidFill>
                  <a:srgbClr val="262626"/>
                </a:solidFill>
                <a:latin typeface="Calibri" panose="020F0502020204030204"/>
                <a:sym typeface="+mn-ea"/>
              </a:rPr>
              <a:t>2. &lt;dt&gt;</a:t>
            </a:r>
            <a:r>
              <a:rPr lang="zh-TW" sz="1000">
                <a:solidFill>
                  <a:srgbClr val="262626"/>
                </a:solidFill>
                <a:latin typeface="微软雅黑" panose="020B0503020204020204" pitchFamily="34" charset="-122"/>
                <a:ea typeface="微软雅黑" panose="020B0503020204020204" pitchFamily="34" charset="-122"/>
                <a:sym typeface="+mn-ea"/>
              </a:rPr>
              <a:t>和</a:t>
            </a:r>
            <a:r>
              <a:rPr lang="en-US" sz="1000">
                <a:solidFill>
                  <a:srgbClr val="262626"/>
                </a:solidFill>
                <a:latin typeface="Calibri" panose="020F0502020204030204"/>
                <a:sym typeface="+mn-ea"/>
              </a:rPr>
              <a:t>&lt;dd&gt;</a:t>
            </a:r>
            <a:r>
              <a:rPr lang="zh-TW" sz="1000">
                <a:solidFill>
                  <a:srgbClr val="262626"/>
                </a:solidFill>
                <a:latin typeface="微软雅黑" panose="020B0503020204020204" pitchFamily="34" charset="-122"/>
                <a:ea typeface="微软雅黑" panose="020B0503020204020204" pitchFamily="34" charset="-122"/>
                <a:sym typeface="+mn-ea"/>
              </a:rPr>
              <a:t>个数没有限制，经常是一个</a:t>
            </a:r>
            <a:r>
              <a:rPr lang="en-US" sz="1000">
                <a:solidFill>
                  <a:srgbClr val="262626"/>
                </a:solidFill>
                <a:latin typeface="Calibri" panose="020F0502020204030204"/>
                <a:sym typeface="+mn-ea"/>
              </a:rPr>
              <a:t>&lt;dt&gt;</a:t>
            </a:r>
            <a:r>
              <a:rPr lang="zh-TW" sz="1000">
                <a:solidFill>
                  <a:srgbClr val="262626"/>
                </a:solidFill>
                <a:latin typeface="微软雅黑" panose="020B0503020204020204" pitchFamily="34" charset="-122"/>
                <a:ea typeface="微软雅黑" panose="020B0503020204020204" pitchFamily="34" charset="-122"/>
                <a:sym typeface="+mn-ea"/>
              </a:rPr>
              <a:t>对应多个</a:t>
            </a:r>
            <a:r>
              <a:rPr lang="en-US" sz="1000">
                <a:solidFill>
                  <a:srgbClr val="262626"/>
                </a:solidFill>
                <a:latin typeface="Calibri" panose="020F0502020204030204"/>
                <a:sym typeface="+mn-ea"/>
              </a:rPr>
              <a:t>&lt;dd&gt;</a:t>
            </a:r>
            <a:r>
              <a:rPr lang="en-US" sz="1000">
                <a:solidFill>
                  <a:srgbClr val="262626"/>
                </a:solidFill>
                <a:latin typeface="微软雅黑" panose="020B0503020204020204" pitchFamily="34" charset="-122"/>
                <a:sym typeface="+mn-ea"/>
              </a:rPr>
              <a:t>。</a:t>
            </a:r>
            <a:endParaRPr lang="en-US" sz="1000">
              <a:solidFill>
                <a:srgbClr val="262626"/>
              </a:solidFill>
              <a:latin typeface="微软雅黑" panose="020B0503020204020204" pitchFamily="34" charset="-122"/>
              <a:sym typeface="+mn-ea"/>
            </a:endParaRPr>
          </a:p>
          <a:p>
            <a:pPr indent="0" algn="l"/>
            <a:r>
              <a:rPr lang="en-US" sz="1000">
                <a:solidFill>
                  <a:srgbClr val="262626"/>
                </a:solidFill>
                <a:latin typeface="微软雅黑" panose="020B0503020204020204" pitchFamily="34" charset="-122"/>
                <a:sym typeface="+mn-ea"/>
              </a:rPr>
              <a:t>3.自定义列表在显示时，定义的内容会自动缩进一定的距离，使列表结构更加清晰。</a:t>
            </a:r>
            <a:endParaRPr lang="en-US" sz="1000">
              <a:solidFill>
                <a:srgbClr val="262626"/>
              </a:solidFill>
              <a:latin typeface="微软雅黑" panose="020B0503020204020204" pitchFamily="34" charset="-122"/>
              <a:sym typeface="+mn-ea"/>
            </a:endParaRPr>
          </a:p>
          <a:p>
            <a:pPr indent="0" algn="l"/>
            <a:endParaRPr lang="en-US" sz="1000">
              <a:solidFill>
                <a:srgbClr val="262626"/>
              </a:solidFill>
              <a:latin typeface="微软雅黑" panose="020B0503020204020204" pitchFamily="34" charset="-122"/>
              <a:sym typeface="+mn-ea"/>
            </a:endParaRPr>
          </a:p>
          <a:p>
            <a:pPr indent="0" algn="l"/>
            <a:endParaRPr lang="en-US" sz="1000">
              <a:solidFill>
                <a:srgbClr val="262626"/>
              </a:solidFill>
              <a:latin typeface="微软雅黑" panose="020B0503020204020204" pitchFamily="34" charset="-122"/>
              <a:sym typeface="+mn-ea"/>
            </a:endParaRPr>
          </a:p>
          <a:p>
            <a:pPr indent="0" algn="l"/>
            <a:endParaRPr lang="en-US" sz="1000">
              <a:solidFill>
                <a:srgbClr val="262626"/>
              </a:solidFill>
              <a:latin typeface="微软雅黑" panose="020B0503020204020204" pitchFamily="34" charset="-122"/>
            </a:endParaRPr>
          </a:p>
          <a:p>
            <a:pPr indent="0"/>
            <a:endParaRPr lang="zh-TW" sz="1000">
              <a:solidFill>
                <a:srgbClr val="262626"/>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270000" y="381000"/>
            <a:ext cx="4572000" cy="583565"/>
          </a:xfrm>
          <a:prstGeom prst="rect">
            <a:avLst/>
          </a:prstGeom>
          <a:noFill/>
        </p:spPr>
        <p:txBody>
          <a:bodyPr wrap="square" rtlCol="0" anchor="t">
            <a:spAutoFit/>
          </a:bodyPr>
          <a:p>
            <a:r>
              <a:rPr lang="en-US" altLang="zh-CN" sz="3200" b="1" dirty="0">
                <a:solidFill>
                  <a:srgbClr val="1369B2"/>
                </a:solidFill>
                <a:latin typeface="微软雅黑" panose="020B0503020204020204" pitchFamily="34" charset="-122"/>
                <a:ea typeface="微软雅黑" panose="020B0503020204020204" pitchFamily="34" charset="-122"/>
              </a:rPr>
              <a:t>2.7 </a:t>
            </a:r>
            <a:r>
              <a:rPr lang="en-US" altLang="zh-CN" sz="3200" b="1" dirty="0">
                <a:solidFill>
                  <a:srgbClr val="1369B2"/>
                </a:solidFill>
                <a:latin typeface="微软雅黑" panose="020B0503020204020204" pitchFamily="34" charset="-122"/>
                <a:ea typeface="微软雅黑" panose="020B0503020204020204" pitchFamily="34" charset="-122"/>
                <a:sym typeface="+mn-ea"/>
              </a:rPr>
              <a:t>列表</a:t>
            </a:r>
            <a:r>
              <a:rPr lang="zh-CN" altLang="en-US" sz="3200" b="1" dirty="0">
                <a:solidFill>
                  <a:srgbClr val="1369B2"/>
                </a:solidFill>
                <a:latin typeface="微软雅黑" panose="020B0503020204020204" pitchFamily="34" charset="-122"/>
                <a:ea typeface="微软雅黑" panose="020B0503020204020204" pitchFamily="34" charset="-122"/>
                <a:sym typeface="+mn-ea"/>
              </a:rPr>
              <a:t>标签</a:t>
            </a:r>
            <a:endParaRPr lang="zh-CN" alt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20"/>
          <p:cNvSpPr>
            <a:spLocks noChangeShapeType="1"/>
          </p:cNvSpPr>
          <p:nvPr/>
        </p:nvSpPr>
        <p:spPr bwMode="auto">
          <a:xfrm flipV="1">
            <a:off x="1564124" y="5652493"/>
            <a:ext cx="6718300" cy="0"/>
          </a:xfrm>
          <a:prstGeom prst="line">
            <a:avLst/>
          </a:prstGeom>
          <a:noFill/>
          <a:ln w="12700" cap="rnd">
            <a:solidFill>
              <a:schemeClr val="bg1"/>
            </a:solidFill>
            <a:prstDash val="dash"/>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sz="180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灯片编号占位符 1"/>
          <p:cNvSpPr>
            <a:spLocks noGrp="1"/>
          </p:cNvSpPr>
          <p:nvPr>
            <p:ph type="sldNum" sz="quarter" idx="4294967295"/>
          </p:nvPr>
        </p:nvSpPr>
        <p:spPr>
          <a:xfrm>
            <a:off x="7086600" y="6356350"/>
            <a:ext cx="2057400" cy="365125"/>
          </a:xfrm>
        </p:spPr>
        <p:txBody>
          <a:bodyPr/>
          <a:lstStyle/>
          <a:p>
            <a:fld id="{C13D6D23-8EA6-445F-B959-20BE0C287158}" type="slidenum">
              <a:rPr lang="zh-CN" altLang="en-US" sz="100" smtClean="0"/>
            </a:fld>
            <a:endParaRPr lang="zh-CN" altLang="en-US" sz="100"/>
          </a:p>
        </p:txBody>
      </p:sp>
      <p:sp>
        <p:nvSpPr>
          <p:cNvPr id="30" name="TextBox 35"/>
          <p:cNvSpPr txBox="1"/>
          <p:nvPr/>
        </p:nvSpPr>
        <p:spPr>
          <a:xfrm>
            <a:off x="813435" y="1011555"/>
            <a:ext cx="7120255" cy="2168525"/>
          </a:xfrm>
          <a:prstGeom prst="rect">
            <a:avLst/>
          </a:prstGeom>
          <a:noFill/>
        </p:spPr>
        <p:txBody>
          <a:bodyPr wrap="square" rtlCol="0">
            <a:spAutoFit/>
          </a:bodyPr>
          <a:lstStyle/>
          <a:p>
            <a:pPr indent="266700">
              <a:lnSpc>
                <a:spcPct val="150000"/>
              </a:lnSpc>
            </a:pPr>
            <a:r>
              <a:rPr lang="en-US" altLang="zh-CN" sz="1800" dirty="0">
                <a:latin typeface="Arial" panose="020B0604020202020204" pitchFamily="34" charset="0"/>
                <a:ea typeface="黑体" panose="02010609060101010101" pitchFamily="49" charset="-122"/>
              </a:rPr>
              <a:t>    </a:t>
            </a:r>
            <a:r>
              <a:rPr lang="zh-CN" altLang="zh-CN" sz="1800" dirty="0">
                <a:latin typeface="Arial" panose="020B0604020202020204" pitchFamily="34" charset="0"/>
                <a:ea typeface="黑体" panose="02010609060101010101" pitchFamily="49" charset="-122"/>
              </a:rPr>
              <a:t>HTML中可以实现列表的嵌套，也就是说，无序列表或有序列表的列表项中还可以包含有序或无序列表。</a:t>
            </a:r>
            <a:endParaRPr lang="zh-CN" altLang="zh-CN" sz="1800" dirty="0">
              <a:latin typeface="Arial" panose="020B0604020202020204" pitchFamily="34" charset="0"/>
              <a:ea typeface="黑体" panose="02010609060101010101" pitchFamily="49" charset="-122"/>
            </a:endParaRPr>
          </a:p>
          <a:p>
            <a:pPr indent="266700" algn="l">
              <a:lnSpc>
                <a:spcPct val="150000"/>
              </a:lnSpc>
              <a:buClrTx/>
              <a:buSzTx/>
              <a:buFontTx/>
            </a:pPr>
            <a:r>
              <a:rPr lang="zh-CN" altLang="zh-CN" sz="1800" dirty="0">
                <a:ea typeface="黑体" panose="02010609060101010101" pitchFamily="49" charset="-122"/>
                <a:sym typeface="+mn-ea"/>
              </a:rPr>
              <a:t>在使用列表时，列表项中也有可能包含若干子列表项。这种在列表项中定义子列表项的方法被称为列表的嵌套。</a:t>
            </a:r>
            <a:endParaRPr kumimoji="0" lang="zh-CN" altLang="zh-CN" sz="1800" b="0" i="0" u="none" strike="noStrike" kern="1200" cap="none" spc="0" normalizeH="0" baseline="0" dirty="0">
              <a:solidFill>
                <a:schemeClr val="tx1"/>
              </a:solidFill>
              <a:latin typeface="Arial" panose="020B0604020202020204" pitchFamily="34" charset="0"/>
              <a:ea typeface="黑体" panose="02010609060101010101" pitchFamily="49" charset="-122"/>
              <a:cs typeface="+mn-cs"/>
            </a:endParaRPr>
          </a:p>
          <a:p>
            <a:pPr indent="266700">
              <a:lnSpc>
                <a:spcPct val="150000"/>
              </a:lnSpc>
            </a:pPr>
            <a:endParaRPr lang="zh-CN" altLang="zh-CN" sz="1800" dirty="0">
              <a:latin typeface="Arial" panose="020B0604020202020204" pitchFamily="34" charset="0"/>
              <a:ea typeface="黑体" panose="02010609060101010101" pitchFamily="49" charset="-122"/>
            </a:endParaRPr>
          </a:p>
        </p:txBody>
      </p:sp>
      <p:sp>
        <p:nvSpPr>
          <p:cNvPr id="5" name="文本框 4"/>
          <p:cNvSpPr txBox="1"/>
          <p:nvPr/>
        </p:nvSpPr>
        <p:spPr>
          <a:xfrm>
            <a:off x="1270000" y="381000"/>
            <a:ext cx="4572000" cy="583565"/>
          </a:xfrm>
          <a:prstGeom prst="rect">
            <a:avLst/>
          </a:prstGeom>
          <a:noFill/>
        </p:spPr>
        <p:txBody>
          <a:bodyPr wrap="square" rtlCol="0" anchor="t">
            <a:spAutoFit/>
          </a:bodyPr>
          <a:p>
            <a:r>
              <a:rPr lang="en-US" altLang="zh-CN" sz="3200" b="1" dirty="0">
                <a:solidFill>
                  <a:srgbClr val="1369B2"/>
                </a:solidFill>
                <a:latin typeface="微软雅黑" panose="020B0503020204020204" pitchFamily="34" charset="-122"/>
                <a:ea typeface="微软雅黑" panose="020B0503020204020204" pitchFamily="34" charset="-122"/>
              </a:rPr>
              <a:t>2.7 列表标记</a:t>
            </a:r>
            <a:endParaRPr lang="zh-CN" altLang="en-US"/>
          </a:p>
        </p:txBody>
      </p:sp>
      <p:sp>
        <p:nvSpPr>
          <p:cNvPr id="9" name="矩形 8"/>
          <p:cNvSpPr/>
          <p:nvPr/>
        </p:nvSpPr>
        <p:spPr>
          <a:xfrm>
            <a:off x="813435" y="2817495"/>
            <a:ext cx="6817995" cy="3969385"/>
          </a:xfrm>
          <a:prstGeom prst="rect">
            <a:avLst/>
          </a:prstGeom>
          <a:solidFill>
            <a:srgbClr val="F7FDFF"/>
          </a:solidFill>
          <a:ln>
            <a:solidFill>
              <a:schemeClr val="bg1">
                <a:lumMod val="85000"/>
              </a:schemeClr>
            </a:solidFill>
          </a:ln>
        </p:spPr>
        <p:txBody>
          <a:bodyPr wrap="square">
            <a:spAutoFit/>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&lt;</a:t>
            </a:r>
            <a:r>
              <a:rPr kumimoji="0" lang="en-US" altLang="zh-CN" sz="1800" b="0" i="0" u="none" strike="noStrike" kern="1200" cap="none" spc="0" normalizeH="0" baseline="0" noProof="0" dirty="0" err="1">
                <a:ln>
                  <a:noFill/>
                </a:ln>
                <a:solidFill>
                  <a:schemeClr val="tx1"/>
                </a:solidFill>
                <a:effectLst/>
                <a:uLnTx/>
                <a:uFillTx/>
                <a:latin typeface="Arial" panose="020B0604020202020204" pitchFamily="34" charset="0"/>
                <a:ea typeface="宋体" panose="02010600030101010101" pitchFamily="2" charset="-122"/>
                <a:cs typeface="+mn-cs"/>
              </a:rPr>
              <a:t>ul</a:t>
            </a:r>
            <a:r>
              <a:rPr kumimoji="0" lang="en-US" altLang="zh-CN"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&gt;</a:t>
            </a:r>
            <a:endParaRPr kumimoji="0" lang="zh-CN" altLang="zh-CN"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&lt;li&gt;</a:t>
            </a:r>
            <a:r>
              <a:rPr kumimoji="0" lang="zh-CN" altLang="zh-CN"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咖啡</a:t>
            </a:r>
            <a:endParaRPr kumimoji="0" lang="zh-CN" altLang="zh-CN"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a:t>
            </a:r>
            <a:r>
              <a:rPr kumimoji="0" lang="en-US" altLang="zh-CN" sz="18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&lt;</a:t>
            </a:r>
            <a:r>
              <a:rPr kumimoji="0" lang="en-US" altLang="zh-CN" sz="1800" b="0" i="0" u="none" strike="noStrike" kern="1200" cap="none" spc="0" normalizeH="0" baseline="0" noProof="0" dirty="0" err="1">
                <a:ln>
                  <a:noFill/>
                </a:ln>
                <a:solidFill>
                  <a:srgbClr val="FF0000"/>
                </a:solidFill>
                <a:effectLst/>
                <a:uLnTx/>
                <a:uFillTx/>
                <a:latin typeface="Arial" panose="020B0604020202020204" pitchFamily="34" charset="0"/>
                <a:ea typeface="宋体" panose="02010600030101010101" pitchFamily="2" charset="-122"/>
                <a:cs typeface="+mn-cs"/>
              </a:rPr>
              <a:t>ol</a:t>
            </a:r>
            <a:r>
              <a:rPr kumimoji="0" lang="en-US" altLang="zh-CN" sz="18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&gt; </a:t>
            </a:r>
            <a:endParaRPr kumimoji="0" lang="en-US" altLang="zh-CN" sz="18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		&lt;li&gt;</a:t>
            </a:r>
            <a:r>
              <a:rPr kumimoji="0" lang="zh-CN" altLang="zh-CN" sz="18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拿铁</a:t>
            </a:r>
            <a:r>
              <a:rPr kumimoji="0" lang="en-US" altLang="zh-CN" sz="18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&lt;/li&gt;</a:t>
            </a:r>
            <a:endParaRPr kumimoji="0" lang="zh-CN" altLang="zh-CN" sz="18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            	              &lt;li&gt;</a:t>
            </a:r>
            <a:r>
              <a:rPr kumimoji="0" lang="zh-CN" altLang="zh-CN" sz="18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摩卡</a:t>
            </a:r>
            <a:r>
              <a:rPr kumimoji="0" lang="en-US" altLang="zh-CN" sz="18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&lt;/li&gt;</a:t>
            </a:r>
            <a:endParaRPr kumimoji="0" lang="zh-CN" altLang="zh-CN" sz="18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        	&lt;/</a:t>
            </a:r>
            <a:r>
              <a:rPr kumimoji="0" lang="en-US" altLang="zh-CN" sz="1800" b="0" i="0" u="none" strike="noStrike" kern="1200" cap="none" spc="0" normalizeH="0" baseline="0" noProof="0" dirty="0" err="1">
                <a:ln>
                  <a:noFill/>
                </a:ln>
                <a:solidFill>
                  <a:srgbClr val="FF0000"/>
                </a:solidFill>
                <a:effectLst/>
                <a:uLnTx/>
                <a:uFillTx/>
                <a:latin typeface="Arial" panose="020B0604020202020204" pitchFamily="34" charset="0"/>
                <a:ea typeface="宋体" panose="02010600030101010101" pitchFamily="2" charset="-122"/>
                <a:cs typeface="+mn-cs"/>
              </a:rPr>
              <a:t>ol</a:t>
            </a:r>
            <a:r>
              <a:rPr kumimoji="0" lang="en-US" altLang="zh-CN" sz="18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&gt;</a:t>
            </a:r>
            <a:endParaRPr kumimoji="0" lang="zh-CN" altLang="zh-CN" sz="18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&lt;/li&gt;</a:t>
            </a:r>
            <a:endParaRPr kumimoji="0" lang="zh-CN" altLang="zh-CN"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&lt;li&gt;</a:t>
            </a:r>
            <a:r>
              <a:rPr kumimoji="0" lang="zh-CN" altLang="zh-CN"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茶</a:t>
            </a:r>
            <a:endParaRPr kumimoji="0" lang="zh-CN" altLang="zh-CN"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538022"/>
                </a:solidFill>
                <a:effectLst/>
                <a:uLnTx/>
                <a:uFillTx/>
                <a:latin typeface="Arial" panose="020B0604020202020204" pitchFamily="34" charset="0"/>
                <a:ea typeface="宋体" panose="02010600030101010101" pitchFamily="2" charset="-122"/>
                <a:cs typeface="+mn-cs"/>
              </a:rPr>
              <a:t>               &lt;</a:t>
            </a:r>
            <a:r>
              <a:rPr kumimoji="0" lang="en-US" altLang="zh-CN" sz="1800" b="0" i="0" u="none" strike="noStrike" kern="1200" cap="none" spc="0" normalizeH="0" baseline="0" noProof="0" dirty="0" err="1">
                <a:ln>
                  <a:noFill/>
                </a:ln>
                <a:solidFill>
                  <a:srgbClr val="538022"/>
                </a:solidFill>
                <a:effectLst/>
                <a:uLnTx/>
                <a:uFillTx/>
                <a:latin typeface="Arial" panose="020B0604020202020204" pitchFamily="34" charset="0"/>
                <a:ea typeface="宋体" panose="02010600030101010101" pitchFamily="2" charset="-122"/>
                <a:cs typeface="+mn-cs"/>
              </a:rPr>
              <a:t>ul</a:t>
            </a:r>
            <a:r>
              <a:rPr kumimoji="0" lang="en-US" altLang="zh-CN" sz="1800" b="0" i="0" u="none" strike="noStrike" kern="1200" cap="none" spc="0" normalizeH="0" baseline="0" noProof="0" dirty="0">
                <a:ln>
                  <a:noFill/>
                </a:ln>
                <a:solidFill>
                  <a:srgbClr val="538022"/>
                </a:solidFill>
                <a:effectLst/>
                <a:uLnTx/>
                <a:uFillTx/>
                <a:latin typeface="Arial" panose="020B0604020202020204" pitchFamily="34" charset="0"/>
                <a:ea typeface="宋体" panose="02010600030101010101" pitchFamily="2" charset="-122"/>
                <a:cs typeface="+mn-cs"/>
              </a:rPr>
              <a:t>&gt;                 </a:t>
            </a:r>
            <a:endParaRPr kumimoji="0" lang="zh-CN" altLang="zh-CN" sz="1800" b="0" i="0" u="none" strike="noStrike" kern="1200" cap="none" spc="0" normalizeH="0" baseline="0" noProof="0" dirty="0">
              <a:ln>
                <a:noFill/>
              </a:ln>
              <a:solidFill>
                <a:srgbClr val="538022"/>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538022"/>
                </a:solidFill>
                <a:effectLst/>
                <a:uLnTx/>
                <a:uFillTx/>
                <a:latin typeface="Arial" panose="020B0604020202020204" pitchFamily="34" charset="0"/>
                <a:ea typeface="宋体" panose="02010600030101010101" pitchFamily="2" charset="-122"/>
                <a:cs typeface="+mn-cs"/>
              </a:rPr>
              <a:t>        	             &lt;li&gt;</a:t>
            </a:r>
            <a:r>
              <a:rPr kumimoji="0" lang="zh-CN" altLang="zh-CN" sz="1800" b="0" i="0" u="none" strike="noStrike" kern="1200" cap="none" spc="0" normalizeH="0" baseline="0" noProof="0" dirty="0">
                <a:ln>
                  <a:noFill/>
                </a:ln>
                <a:solidFill>
                  <a:srgbClr val="538022"/>
                </a:solidFill>
                <a:effectLst/>
                <a:uLnTx/>
                <a:uFillTx/>
                <a:latin typeface="Arial" panose="020B0604020202020204" pitchFamily="34" charset="0"/>
                <a:ea typeface="宋体" panose="02010600030101010101" pitchFamily="2" charset="-122"/>
                <a:cs typeface="+mn-cs"/>
              </a:rPr>
              <a:t>碧螺春</a:t>
            </a:r>
            <a:r>
              <a:rPr kumimoji="0" lang="en-US" altLang="zh-CN" sz="1800" b="0" i="0" u="none" strike="noStrike" kern="1200" cap="none" spc="0" normalizeH="0" baseline="0" noProof="0" dirty="0">
                <a:ln>
                  <a:noFill/>
                </a:ln>
                <a:solidFill>
                  <a:srgbClr val="538022"/>
                </a:solidFill>
                <a:effectLst/>
                <a:uLnTx/>
                <a:uFillTx/>
                <a:latin typeface="Arial" panose="020B0604020202020204" pitchFamily="34" charset="0"/>
                <a:ea typeface="宋体" panose="02010600030101010101" pitchFamily="2" charset="-122"/>
                <a:cs typeface="+mn-cs"/>
              </a:rPr>
              <a:t>&lt;/li&gt;</a:t>
            </a:r>
            <a:endParaRPr kumimoji="0" lang="zh-CN" altLang="zh-CN" sz="1800" b="0" i="0" u="none" strike="noStrike" kern="1200" cap="none" spc="0" normalizeH="0" baseline="0" noProof="0" dirty="0">
              <a:ln>
                <a:noFill/>
              </a:ln>
              <a:solidFill>
                <a:srgbClr val="538022"/>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538022"/>
                </a:solidFill>
                <a:effectLst/>
                <a:uLnTx/>
                <a:uFillTx/>
                <a:latin typeface="Arial" panose="020B0604020202020204" pitchFamily="34" charset="0"/>
                <a:ea typeface="宋体" panose="02010600030101010101" pitchFamily="2" charset="-122"/>
                <a:cs typeface="+mn-cs"/>
              </a:rPr>
              <a:t>            	             &lt;li&gt;</a:t>
            </a:r>
            <a:r>
              <a:rPr kumimoji="0" lang="zh-CN" altLang="zh-CN" sz="1800" b="0" i="0" u="none" strike="noStrike" kern="1200" cap="none" spc="0" normalizeH="0" baseline="0" noProof="0" dirty="0">
                <a:ln>
                  <a:noFill/>
                </a:ln>
                <a:solidFill>
                  <a:srgbClr val="538022"/>
                </a:solidFill>
                <a:effectLst/>
                <a:uLnTx/>
                <a:uFillTx/>
                <a:latin typeface="Arial" panose="020B0604020202020204" pitchFamily="34" charset="0"/>
                <a:ea typeface="宋体" panose="02010600030101010101" pitchFamily="2" charset="-122"/>
                <a:cs typeface="+mn-cs"/>
              </a:rPr>
              <a:t>龙井</a:t>
            </a:r>
            <a:r>
              <a:rPr kumimoji="0" lang="en-US" altLang="zh-CN" sz="1800" b="0" i="0" u="none" strike="noStrike" kern="1200" cap="none" spc="0" normalizeH="0" baseline="0" noProof="0" dirty="0">
                <a:ln>
                  <a:noFill/>
                </a:ln>
                <a:solidFill>
                  <a:srgbClr val="538022"/>
                </a:solidFill>
                <a:effectLst/>
                <a:uLnTx/>
                <a:uFillTx/>
                <a:latin typeface="Arial" panose="020B0604020202020204" pitchFamily="34" charset="0"/>
                <a:ea typeface="宋体" panose="02010600030101010101" pitchFamily="2" charset="-122"/>
                <a:cs typeface="+mn-cs"/>
              </a:rPr>
              <a:t>&lt;/li&gt;</a:t>
            </a:r>
            <a:endParaRPr kumimoji="0" lang="zh-CN" altLang="zh-CN" sz="1800" b="0" i="0" u="none" strike="noStrike" kern="1200" cap="none" spc="0" normalizeH="0" baseline="0" noProof="0" dirty="0">
              <a:ln>
                <a:noFill/>
              </a:ln>
              <a:solidFill>
                <a:srgbClr val="538022"/>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538022"/>
                </a:solidFill>
                <a:effectLst/>
                <a:uLnTx/>
                <a:uFillTx/>
                <a:latin typeface="Arial" panose="020B0604020202020204" pitchFamily="34" charset="0"/>
                <a:ea typeface="宋体" panose="02010600030101010101" pitchFamily="2" charset="-122"/>
                <a:cs typeface="+mn-cs"/>
              </a:rPr>
              <a:t>              &lt;/</a:t>
            </a:r>
            <a:r>
              <a:rPr kumimoji="0" lang="en-US" altLang="zh-CN" sz="1800" b="0" i="0" u="none" strike="noStrike" kern="1200" cap="none" spc="0" normalizeH="0" baseline="0" noProof="0" dirty="0" err="1">
                <a:ln>
                  <a:noFill/>
                </a:ln>
                <a:solidFill>
                  <a:srgbClr val="538022"/>
                </a:solidFill>
                <a:effectLst/>
                <a:uLnTx/>
                <a:uFillTx/>
                <a:latin typeface="Arial" panose="020B0604020202020204" pitchFamily="34" charset="0"/>
                <a:ea typeface="宋体" panose="02010600030101010101" pitchFamily="2" charset="-122"/>
                <a:cs typeface="+mn-cs"/>
              </a:rPr>
              <a:t>ul</a:t>
            </a:r>
            <a:r>
              <a:rPr kumimoji="0" lang="en-US" altLang="zh-CN" sz="1800" b="0" i="0" u="none" strike="noStrike" kern="1200" cap="none" spc="0" normalizeH="0" baseline="0" noProof="0" dirty="0">
                <a:ln>
                  <a:noFill/>
                </a:ln>
                <a:solidFill>
                  <a:srgbClr val="538022"/>
                </a:solidFill>
                <a:effectLst/>
                <a:uLnTx/>
                <a:uFillTx/>
                <a:latin typeface="Arial" panose="020B0604020202020204" pitchFamily="34" charset="0"/>
                <a:ea typeface="宋体" panose="02010600030101010101" pitchFamily="2" charset="-122"/>
                <a:cs typeface="+mn-cs"/>
              </a:rPr>
              <a:t>&gt;</a:t>
            </a:r>
            <a:endParaRPr kumimoji="0" lang="zh-CN" altLang="zh-CN" sz="1800" b="0" i="0" u="none" strike="noStrike" kern="1200" cap="none" spc="0" normalizeH="0" baseline="0" noProof="0" dirty="0">
              <a:ln>
                <a:noFill/>
              </a:ln>
              <a:solidFill>
                <a:srgbClr val="538022"/>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&lt;/li&gt;</a:t>
            </a:r>
            <a:endParaRPr kumimoji="0" lang="zh-CN" altLang="zh-CN"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&lt;/</a:t>
            </a:r>
            <a:r>
              <a:rPr kumimoji="0" lang="en-US" altLang="zh-CN" sz="1800" b="0" i="0" u="none" strike="noStrike" kern="1200" cap="none" spc="0" normalizeH="0" baseline="0" noProof="0" dirty="0" err="1">
                <a:ln>
                  <a:noFill/>
                </a:ln>
                <a:solidFill>
                  <a:schemeClr val="tx1"/>
                </a:solidFill>
                <a:effectLst/>
                <a:uLnTx/>
                <a:uFillTx/>
                <a:latin typeface="Arial" panose="020B0604020202020204" pitchFamily="34" charset="0"/>
                <a:ea typeface="宋体" panose="02010600030101010101" pitchFamily="2" charset="-122"/>
                <a:cs typeface="+mn-cs"/>
              </a:rPr>
              <a:t>ul</a:t>
            </a:r>
            <a:r>
              <a:rPr kumimoji="0" lang="en-US" altLang="zh-CN"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&gt;</a:t>
            </a:r>
            <a:endParaRPr kumimoji="0" lang="zh-CN" altLang="zh-CN"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500"/>
                                        <p:tgtEl>
                                          <p:spTgt spid="3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30" grpId="0"/>
      <p:bldP spid="9" grpId="0" bldLvl="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793115" y="1127252"/>
            <a:ext cx="1350264" cy="259080"/>
          </a:xfrm>
          <a:prstGeom prst="rect">
            <a:avLst/>
          </a:prstGeom>
          <a:solidFill>
            <a:srgbClr val="FFFFFF"/>
          </a:solidFill>
        </p:spPr>
        <p:txBody>
          <a:bodyPr wrap="none" lIns="0" tIns="0" rIns="0" bIns="0">
            <a:noAutofit/>
          </a:bodyPr>
          <a:p>
            <a:pPr indent="0"/>
            <a:r>
              <a:rPr lang="zh-TW" sz="1800" b="1">
                <a:solidFill>
                  <a:srgbClr val="595959"/>
                </a:solidFill>
                <a:latin typeface="微软雅黑" panose="020B0503020204020204" pitchFamily="34" charset="-122"/>
                <a:ea typeface="微软雅黑" panose="020B0503020204020204" pitchFamily="34" charset="-122"/>
              </a:rPr>
              <a:t>列表总结</a:t>
            </a:r>
            <a:endParaRPr lang="zh-TW" sz="1800" b="1">
              <a:solidFill>
                <a:srgbClr val="595959"/>
              </a:solidFill>
              <a:latin typeface="微软雅黑" panose="020B0503020204020204" pitchFamily="34" charset="-122"/>
              <a:ea typeface="微软雅黑" panose="020B0503020204020204" pitchFamily="34" charset="-122"/>
            </a:endParaRPr>
          </a:p>
        </p:txBody>
      </p:sp>
      <p:graphicFrame>
        <p:nvGraphicFramePr>
          <p:cNvPr id="7" name="表格 6"/>
          <p:cNvGraphicFramePr>
            <a:graphicFrameLocks noGrp="1"/>
          </p:cNvGraphicFramePr>
          <p:nvPr>
            <p:custDataLst>
              <p:tags r:id="rId1"/>
            </p:custDataLst>
          </p:nvPr>
        </p:nvGraphicFramePr>
        <p:xfrm>
          <a:off x="737108" y="1853184"/>
          <a:ext cx="6635115" cy="1261872"/>
        </p:xfrm>
        <a:graphic>
          <a:graphicData uri="http://schemas.openxmlformats.org/drawingml/2006/table">
            <a:tbl>
              <a:tblPr/>
              <a:tblGrid>
                <a:gridCol w="917575"/>
                <a:gridCol w="999490"/>
                <a:gridCol w="4718050"/>
              </a:tblGrid>
              <a:tr h="316992">
                <a:tc>
                  <a:txBody>
                    <a:bodyPr>
                      <a:spAutoFit/>
                    </a:bodyPr>
                    <a:p>
                      <a:pPr indent="88900"/>
                      <a:r>
                        <a:rPr lang="zh-TW" sz="1000">
                          <a:solidFill>
                            <a:srgbClr val="262626"/>
                          </a:solidFill>
                          <a:latin typeface="MingLiU"/>
                          <a:ea typeface="MingLiU"/>
                        </a:rPr>
                        <a:t>标签名</a:t>
                      </a:r>
                      <a:endParaRPr lang="zh-TW" sz="1000">
                        <a:solidFill>
                          <a:srgbClr val="262626"/>
                        </a:solidFill>
                        <a:latin typeface="MingLiU"/>
                        <a:ea typeface="MingLiU"/>
                      </a:endParaRPr>
                    </a:p>
                  </a:txBody>
                  <a:tcPr marL="0" marR="0" marT="0" marB="0" anchor="ctr"/>
                </a:tc>
                <a:tc>
                  <a:txBody>
                    <a:bodyPr>
                      <a:spAutoFit/>
                    </a:bodyPr>
                    <a:p>
                      <a:pPr indent="0" algn="ctr"/>
                      <a:r>
                        <a:rPr lang="zh-TW" sz="1000" b="1" i="1">
                          <a:solidFill>
                            <a:srgbClr val="262626"/>
                          </a:solidFill>
                          <a:latin typeface="微软雅黑" panose="020B0503020204020204" pitchFamily="34" charset="-122"/>
                          <a:ea typeface="微软雅黑" panose="020B0503020204020204" pitchFamily="34" charset="-122"/>
                        </a:rPr>
                        <a:t>定义</a:t>
                      </a:r>
                      <a:endParaRPr lang="zh-TW" sz="1000" b="1" i="1">
                        <a:solidFill>
                          <a:srgbClr val="262626"/>
                        </a:solidFill>
                        <a:latin typeface="微软雅黑" panose="020B0503020204020204" pitchFamily="34" charset="-122"/>
                        <a:ea typeface="微软雅黑" panose="020B0503020204020204" pitchFamily="34" charset="-122"/>
                      </a:endParaRPr>
                    </a:p>
                  </a:txBody>
                  <a:tcPr marL="0" marR="0" marT="0" marB="0" anchor="ctr"/>
                </a:tc>
                <a:tc>
                  <a:txBody>
                    <a:bodyPr>
                      <a:spAutoFit/>
                    </a:bodyPr>
                    <a:p>
                      <a:pPr indent="88900"/>
                      <a:r>
                        <a:rPr lang="zh-TW" sz="1000">
                          <a:solidFill>
                            <a:srgbClr val="262626"/>
                          </a:solidFill>
                          <a:latin typeface="MingLiU"/>
                          <a:ea typeface="MingLiU"/>
                        </a:rPr>
                        <a:t>说明</a:t>
                      </a:r>
                      <a:endParaRPr lang="zh-TW" sz="1000">
                        <a:solidFill>
                          <a:srgbClr val="262626"/>
                        </a:solidFill>
                        <a:latin typeface="MingLiU"/>
                        <a:ea typeface="MingLiU"/>
                      </a:endParaRPr>
                    </a:p>
                  </a:txBody>
                  <a:tcPr marL="0" marR="0" marT="0" marB="0" anchor="ctr"/>
                </a:tc>
              </a:tr>
              <a:tr h="313944">
                <a:tc>
                  <a:txBody>
                    <a:bodyPr>
                      <a:spAutoFit/>
                    </a:bodyPr>
                    <a:p>
                      <a:pPr indent="88900"/>
                      <a:r>
                        <a:rPr lang="en-US" sz="1200">
                          <a:solidFill>
                            <a:srgbClr val="A1A6AF"/>
                          </a:solidFill>
                          <a:latin typeface="Calibri" panose="020F0502020204030204"/>
                        </a:rPr>
                        <a:t>&lt;ul&gt;&lt;/ul&gt;</a:t>
                      </a:r>
                      <a:endParaRPr lang="en-US" sz="1200">
                        <a:solidFill>
                          <a:srgbClr val="A1A6AF"/>
                        </a:solidFill>
                        <a:latin typeface="Calibri" panose="020F0502020204030204"/>
                      </a:endParaRPr>
                    </a:p>
                  </a:txBody>
                  <a:tcPr marL="0" marR="0" marT="0" marB="0" anchor="ctr"/>
                </a:tc>
                <a:tc>
                  <a:txBody>
                    <a:bodyPr>
                      <a:spAutoFit/>
                    </a:bodyPr>
                    <a:p>
                      <a:pPr indent="0" algn="ctr"/>
                      <a:r>
                        <a:rPr lang="zh-TW" sz="1000">
                          <a:solidFill>
                            <a:srgbClr val="262626"/>
                          </a:solidFill>
                          <a:latin typeface="MingLiU"/>
                          <a:ea typeface="MingLiU"/>
                        </a:rPr>
                        <a:t>无序标签</a:t>
                      </a:r>
                      <a:endParaRPr lang="zh-TW" sz="1000">
                        <a:solidFill>
                          <a:srgbClr val="262626"/>
                        </a:solidFill>
                        <a:latin typeface="MingLiU"/>
                        <a:ea typeface="MingLiU"/>
                      </a:endParaRPr>
                    </a:p>
                  </a:txBody>
                  <a:tcPr marL="0" marR="0" marT="0" marB="0" anchor="ctr"/>
                </a:tc>
                <a:tc>
                  <a:txBody>
                    <a:bodyPr>
                      <a:spAutoFit/>
                    </a:bodyPr>
                    <a:p>
                      <a:pPr indent="88900"/>
                      <a:r>
                        <a:rPr lang="zh-TW" sz="1000">
                          <a:solidFill>
                            <a:srgbClr val="595959"/>
                          </a:solidFill>
                          <a:latin typeface="微软雅黑" panose="020B0503020204020204" pitchFamily="34" charset="-122"/>
                          <a:ea typeface="微软雅黑" panose="020B0503020204020204" pitchFamily="34" charset="-122"/>
                        </a:rPr>
                        <a:t>里面</a:t>
                      </a:r>
                      <a:r>
                        <a:rPr lang="zh-TW" sz="1000">
                          <a:solidFill>
                            <a:srgbClr val="6E6A70"/>
                          </a:solidFill>
                          <a:latin typeface="微软雅黑" panose="020B0503020204020204" pitchFamily="34" charset="-122"/>
                          <a:ea typeface="微软雅黑" panose="020B0503020204020204" pitchFamily="34" charset="-122"/>
                        </a:rPr>
                        <a:t>只</a:t>
                      </a:r>
                      <a:r>
                        <a:rPr lang="zh-TW" sz="1000">
                          <a:solidFill>
                            <a:srgbClr val="595959"/>
                          </a:solidFill>
                          <a:latin typeface="微软雅黑" panose="020B0503020204020204" pitchFamily="34" charset="-122"/>
                          <a:ea typeface="微软雅黑" panose="020B0503020204020204" pitchFamily="34" charset="-122"/>
                        </a:rPr>
                        <a:t>能包含</a:t>
                      </a:r>
                      <a:r>
                        <a:rPr lang="en-US" sz="1200">
                          <a:solidFill>
                            <a:srgbClr val="6E6A70"/>
                          </a:solidFill>
                          <a:latin typeface="Calibri" panose="020F0502020204030204"/>
                        </a:rPr>
                        <a:t>li</a:t>
                      </a:r>
                      <a:r>
                        <a:rPr lang="zh-CN" altLang="en-US" sz="1200">
                          <a:solidFill>
                            <a:srgbClr val="6E6A70"/>
                          </a:solidFill>
                          <a:latin typeface="Calibri" panose="020F0502020204030204"/>
                        </a:rPr>
                        <a:t>，</a:t>
                      </a:r>
                      <a:r>
                        <a:rPr lang="zh-TW" sz="1000">
                          <a:solidFill>
                            <a:srgbClr val="595959"/>
                          </a:solidFill>
                          <a:latin typeface="微软雅黑" panose="020B0503020204020204" pitchFamily="34" charset="-122"/>
                          <a:ea typeface="微软雅黑" panose="020B0503020204020204" pitchFamily="34" charset="-122"/>
                        </a:rPr>
                        <a:t>没有顺序，使用较多</a:t>
                      </a:r>
                      <a:r>
                        <a:rPr lang="zh-CN" sz="1000">
                          <a:solidFill>
                            <a:srgbClr val="6E6A70"/>
                          </a:solidFill>
                          <a:latin typeface="微软雅黑" panose="020B0503020204020204" pitchFamily="34" charset="-122"/>
                          <a:ea typeface="微软雅黑" panose="020B0503020204020204" pitchFamily="34" charset="-122"/>
                        </a:rPr>
                        <a:t>。</a:t>
                      </a:r>
                      <a:r>
                        <a:rPr lang="en-US" altLang="zh-CN" sz="1000">
                          <a:solidFill>
                            <a:srgbClr val="6E6A70"/>
                          </a:solidFill>
                          <a:latin typeface="微软雅黑" panose="020B0503020204020204" pitchFamily="34" charset="-122"/>
                          <a:ea typeface="微软雅黑" panose="020B0503020204020204" pitchFamily="34" charset="-122"/>
                        </a:rPr>
                        <a:t>li</a:t>
                      </a:r>
                      <a:r>
                        <a:rPr lang="zh-CN" sz="1000">
                          <a:solidFill>
                            <a:srgbClr val="6E6A70"/>
                          </a:solidFill>
                          <a:latin typeface="微软雅黑" panose="020B0503020204020204" pitchFamily="34" charset="-122"/>
                          <a:ea typeface="微软雅黑" panose="020B0503020204020204" pitchFamily="34" charset="-122"/>
                        </a:rPr>
                        <a:t>里面</a:t>
                      </a:r>
                      <a:r>
                        <a:rPr lang="zh-CN" sz="1000">
                          <a:solidFill>
                            <a:srgbClr val="595959"/>
                          </a:solidFill>
                          <a:latin typeface="微软雅黑" panose="020B0503020204020204" pitchFamily="34" charset="-122"/>
                          <a:ea typeface="微软雅黑" panose="020B0503020204020204" pitchFamily="34" charset="-122"/>
                        </a:rPr>
                        <a:t>可以</a:t>
                      </a:r>
                      <a:r>
                        <a:rPr lang="zh-TW" sz="1000">
                          <a:solidFill>
                            <a:srgbClr val="595959"/>
                          </a:solidFill>
                          <a:latin typeface="微软雅黑" panose="020B0503020204020204" pitchFamily="34" charset="-122"/>
                          <a:ea typeface="微软雅黑" panose="020B0503020204020204" pitchFamily="34" charset="-122"/>
                        </a:rPr>
                        <a:t>包含任</a:t>
                      </a:r>
                      <a:r>
                        <a:rPr lang="zh-TW" sz="1000">
                          <a:solidFill>
                            <a:srgbClr val="6E6A70"/>
                          </a:solidFill>
                          <a:latin typeface="微软雅黑" panose="020B0503020204020204" pitchFamily="34" charset="-122"/>
                          <a:ea typeface="微软雅黑" panose="020B0503020204020204" pitchFamily="34" charset="-122"/>
                        </a:rPr>
                        <a:t>何标签</a:t>
                      </a:r>
                      <a:endParaRPr lang="zh-TW" sz="1000">
                        <a:solidFill>
                          <a:srgbClr val="6E6A70"/>
                        </a:solidFill>
                        <a:latin typeface="微软雅黑" panose="020B0503020204020204" pitchFamily="34" charset="-122"/>
                        <a:ea typeface="微软雅黑" panose="020B0503020204020204" pitchFamily="34" charset="-122"/>
                      </a:endParaRPr>
                    </a:p>
                  </a:txBody>
                  <a:tcPr marL="0" marR="0" marT="0" marB="0" anchor="ctr"/>
                </a:tc>
              </a:tr>
              <a:tr h="313944">
                <a:tc>
                  <a:txBody>
                    <a:bodyPr>
                      <a:spAutoFit/>
                    </a:bodyPr>
                    <a:p>
                      <a:pPr indent="88900"/>
                      <a:r>
                        <a:rPr lang="en-US" sz="1200">
                          <a:solidFill>
                            <a:srgbClr val="A1A6AF"/>
                          </a:solidFill>
                          <a:latin typeface="Calibri" panose="020F0502020204030204"/>
                        </a:rPr>
                        <a:t>&lt;ol&gt;&lt;/ol&gt;</a:t>
                      </a:r>
                      <a:endParaRPr lang="en-US" sz="1200">
                        <a:solidFill>
                          <a:srgbClr val="A1A6AF"/>
                        </a:solidFill>
                        <a:latin typeface="Calibri" panose="020F0502020204030204"/>
                      </a:endParaRPr>
                    </a:p>
                  </a:txBody>
                  <a:tcPr marL="0" marR="0" marT="0" marB="0" anchor="ctr"/>
                </a:tc>
                <a:tc>
                  <a:txBody>
                    <a:bodyPr>
                      <a:spAutoFit/>
                    </a:bodyPr>
                    <a:p>
                      <a:pPr indent="0" algn="ctr"/>
                      <a:r>
                        <a:rPr lang="zh-TW" sz="1000">
                          <a:solidFill>
                            <a:srgbClr val="7E2828"/>
                          </a:solidFill>
                          <a:latin typeface="微软雅黑" panose="020B0503020204020204" pitchFamily="34" charset="-122"/>
                          <a:ea typeface="微软雅黑" panose="020B0503020204020204" pitchFamily="34" charset="-122"/>
                        </a:rPr>
                        <a:t>有</a:t>
                      </a:r>
                      <a:r>
                        <a:rPr lang="zh-TW" sz="1000">
                          <a:solidFill>
                            <a:srgbClr val="595959"/>
                          </a:solidFill>
                          <a:latin typeface="微软雅黑" panose="020B0503020204020204" pitchFamily="34" charset="-122"/>
                          <a:ea typeface="微软雅黑" panose="020B0503020204020204" pitchFamily="34" charset="-122"/>
                        </a:rPr>
                        <a:t>序标签</a:t>
                      </a:r>
                      <a:endParaRPr lang="zh-TW" sz="1000">
                        <a:solidFill>
                          <a:srgbClr val="595959"/>
                        </a:solidFill>
                        <a:latin typeface="微软雅黑" panose="020B0503020204020204" pitchFamily="34" charset="-122"/>
                        <a:ea typeface="微软雅黑" panose="020B0503020204020204" pitchFamily="34" charset="-122"/>
                      </a:endParaRPr>
                    </a:p>
                  </a:txBody>
                  <a:tcPr marL="0" marR="0" marT="0" marB="0" anchor="ctr"/>
                </a:tc>
                <a:tc>
                  <a:txBody>
                    <a:bodyPr>
                      <a:spAutoFit/>
                    </a:bodyPr>
                    <a:p>
                      <a:pPr indent="88900"/>
                      <a:r>
                        <a:rPr lang="zh-TW" sz="1000">
                          <a:solidFill>
                            <a:srgbClr val="595959"/>
                          </a:solidFill>
                          <a:latin typeface="微软雅黑" panose="020B0503020204020204" pitchFamily="34" charset="-122"/>
                          <a:ea typeface="微软雅黑" panose="020B0503020204020204" pitchFamily="34" charset="-122"/>
                        </a:rPr>
                        <a:t>里面</a:t>
                      </a:r>
                      <a:r>
                        <a:rPr lang="zh-CN" altLang="zh-TW" sz="1000">
                          <a:solidFill>
                            <a:srgbClr val="595959"/>
                          </a:solidFill>
                          <a:latin typeface="微软雅黑" panose="020B0503020204020204" pitchFamily="34" charset="-122"/>
                          <a:ea typeface="微软雅黑" panose="020B0503020204020204" pitchFamily="34" charset="-122"/>
                        </a:rPr>
                        <a:t>只能包含</a:t>
                      </a:r>
                      <a:r>
                        <a:rPr lang="en-US" altLang="zh-CN" sz="1000">
                          <a:solidFill>
                            <a:srgbClr val="595959"/>
                          </a:solidFill>
                          <a:latin typeface="微软雅黑" panose="020B0503020204020204" pitchFamily="34" charset="-122"/>
                          <a:ea typeface="微软雅黑" panose="020B0503020204020204" pitchFamily="34" charset="-122"/>
                        </a:rPr>
                        <a:t>li</a:t>
                      </a:r>
                      <a:r>
                        <a:rPr lang="zh-CN" altLang="en-US" sz="1000">
                          <a:solidFill>
                            <a:srgbClr val="595959"/>
                          </a:solidFill>
                          <a:latin typeface="微软雅黑" panose="020B0503020204020204" pitchFamily="34" charset="-122"/>
                          <a:ea typeface="微软雅黑" panose="020B0503020204020204" pitchFamily="34" charset="-122"/>
                        </a:rPr>
                        <a:t>，</a:t>
                      </a:r>
                      <a:r>
                        <a:rPr lang="zh-TW" sz="1000">
                          <a:solidFill>
                            <a:srgbClr val="6E6A70"/>
                          </a:solidFill>
                          <a:latin typeface="微软雅黑" panose="020B0503020204020204" pitchFamily="34" charset="-122"/>
                          <a:ea typeface="微软雅黑" panose="020B0503020204020204" pitchFamily="34" charset="-122"/>
                        </a:rPr>
                        <a:t>有</a:t>
                      </a:r>
                      <a:r>
                        <a:rPr lang="zh-TW" sz="1000">
                          <a:solidFill>
                            <a:srgbClr val="595959"/>
                          </a:solidFill>
                          <a:latin typeface="微软雅黑" panose="020B0503020204020204" pitchFamily="34" charset="-122"/>
                          <a:ea typeface="微软雅黑" panose="020B0503020204020204" pitchFamily="34" charset="-122"/>
                        </a:rPr>
                        <a:t>顺序，使用相对</a:t>
                      </a:r>
                      <a:r>
                        <a:rPr lang="zh-TW" sz="1000">
                          <a:solidFill>
                            <a:srgbClr val="6E6A70"/>
                          </a:solidFill>
                          <a:latin typeface="微软雅黑" panose="020B0503020204020204" pitchFamily="34" charset="-122"/>
                          <a:ea typeface="微软雅黑" panose="020B0503020204020204" pitchFamily="34" charset="-122"/>
                        </a:rPr>
                        <a:t>较少。</a:t>
                      </a:r>
                      <a:r>
                        <a:rPr lang="en-US" sz="1200">
                          <a:solidFill>
                            <a:srgbClr val="6E6A70"/>
                          </a:solidFill>
                          <a:latin typeface="Calibri" panose="020F0502020204030204"/>
                        </a:rPr>
                        <a:t>li</a:t>
                      </a:r>
                      <a:r>
                        <a:rPr lang="zh-TW" sz="1000">
                          <a:solidFill>
                            <a:srgbClr val="595959"/>
                          </a:solidFill>
                          <a:latin typeface="微软雅黑" panose="020B0503020204020204" pitchFamily="34" charset="-122"/>
                          <a:ea typeface="微软雅黑" panose="020B0503020204020204" pitchFamily="34" charset="-122"/>
                        </a:rPr>
                        <a:t>里面可以包含任何标捡</a:t>
                      </a:r>
                      <a:endParaRPr lang="zh-TW" sz="1000">
                        <a:solidFill>
                          <a:srgbClr val="595959"/>
                        </a:solidFill>
                        <a:latin typeface="微软雅黑" panose="020B0503020204020204" pitchFamily="34" charset="-122"/>
                        <a:ea typeface="微软雅黑" panose="020B0503020204020204" pitchFamily="34" charset="-122"/>
                      </a:endParaRPr>
                    </a:p>
                  </a:txBody>
                  <a:tcPr marL="0" marR="0" marT="0" marB="0" anchor="ctr"/>
                </a:tc>
              </a:tr>
              <a:tr h="316992">
                <a:tc>
                  <a:txBody>
                    <a:bodyPr>
                      <a:spAutoFit/>
                    </a:bodyPr>
                    <a:p>
                      <a:pPr indent="88900"/>
                      <a:r>
                        <a:rPr lang="en-US" sz="1200">
                          <a:solidFill>
                            <a:srgbClr val="A1A6AF"/>
                          </a:solidFill>
                          <a:latin typeface="Calibri" panose="020F0502020204030204"/>
                        </a:rPr>
                        <a:t>&lt;dl&gt;&lt;/dl&gt;</a:t>
                      </a:r>
                      <a:endParaRPr lang="en-US" sz="1200">
                        <a:solidFill>
                          <a:srgbClr val="A1A6AF"/>
                        </a:solidFill>
                        <a:latin typeface="Calibri" panose="020F0502020204030204"/>
                      </a:endParaRPr>
                    </a:p>
                  </a:txBody>
                  <a:tcPr marL="0" marR="0" marT="0" marB="0" anchor="ctr"/>
                </a:tc>
                <a:tc>
                  <a:txBody>
                    <a:bodyPr>
                      <a:spAutoFit/>
                    </a:bodyPr>
                    <a:p>
                      <a:pPr indent="0" algn="ctr"/>
                      <a:r>
                        <a:rPr lang="zh-TW" sz="1000">
                          <a:solidFill>
                            <a:srgbClr val="6E6A70"/>
                          </a:solidFill>
                          <a:latin typeface="微软雅黑" panose="020B0503020204020204" pitchFamily="34" charset="-122"/>
                          <a:ea typeface="微软雅黑" panose="020B0503020204020204" pitchFamily="34" charset="-122"/>
                        </a:rPr>
                        <a:t>自定义列表</a:t>
                      </a:r>
                      <a:endParaRPr lang="zh-TW" sz="1000">
                        <a:solidFill>
                          <a:srgbClr val="6E6A70"/>
                        </a:solidFill>
                        <a:latin typeface="微软雅黑" panose="020B0503020204020204" pitchFamily="34" charset="-122"/>
                        <a:ea typeface="微软雅黑" panose="020B0503020204020204" pitchFamily="34" charset="-122"/>
                      </a:endParaRPr>
                    </a:p>
                  </a:txBody>
                  <a:tcPr marL="0" marR="0" marT="0" marB="0" anchor="ctr"/>
                </a:tc>
                <a:tc>
                  <a:txBody>
                    <a:bodyPr>
                      <a:spAutoFit/>
                    </a:bodyPr>
                    <a:p>
                      <a:pPr indent="88900"/>
                      <a:r>
                        <a:rPr lang="zh-TW" sz="1000">
                          <a:solidFill>
                            <a:srgbClr val="262626"/>
                          </a:solidFill>
                          <a:latin typeface="微软雅黑" panose="020B0503020204020204" pitchFamily="34" charset="-122"/>
                          <a:ea typeface="微软雅黑" panose="020B0503020204020204" pitchFamily="34" charset="-122"/>
                        </a:rPr>
                        <a:t>里面</a:t>
                      </a:r>
                      <a:r>
                        <a:rPr lang="zh-TW" sz="1000">
                          <a:solidFill>
                            <a:srgbClr val="595959"/>
                          </a:solidFill>
                          <a:latin typeface="微软雅黑" panose="020B0503020204020204" pitchFamily="34" charset="-122"/>
                          <a:ea typeface="微软雅黑" panose="020B0503020204020204" pitchFamily="34" charset="-122"/>
                        </a:rPr>
                        <a:t>只能包</a:t>
                      </a:r>
                      <a:r>
                        <a:rPr lang="zh-TW" sz="1000">
                          <a:solidFill>
                            <a:srgbClr val="262626"/>
                          </a:solidFill>
                          <a:latin typeface="微软雅黑" panose="020B0503020204020204" pitchFamily="34" charset="-122"/>
                          <a:ea typeface="微软雅黑" panose="020B0503020204020204" pitchFamily="34" charset="-122"/>
                        </a:rPr>
                        <a:t>含</a:t>
                      </a:r>
                      <a:r>
                        <a:rPr lang="en-US" sz="1200">
                          <a:solidFill>
                            <a:srgbClr val="595959"/>
                          </a:solidFill>
                          <a:latin typeface="Calibri" panose="020F0502020204030204"/>
                        </a:rPr>
                        <a:t>dt</a:t>
                      </a:r>
                      <a:r>
                        <a:rPr lang="zh-TW" sz="1000">
                          <a:solidFill>
                            <a:srgbClr val="595959"/>
                          </a:solidFill>
                          <a:latin typeface="微软雅黑" panose="020B0503020204020204" pitchFamily="34" charset="-122"/>
                          <a:ea typeface="微软雅黑" panose="020B0503020204020204" pitchFamily="34" charset="-122"/>
                        </a:rPr>
                        <a:t>和</a:t>
                      </a:r>
                      <a:r>
                        <a:rPr lang="en-US" sz="1200">
                          <a:solidFill>
                            <a:srgbClr val="595959"/>
                          </a:solidFill>
                          <a:latin typeface="Calibri" panose="020F0502020204030204"/>
                        </a:rPr>
                        <a:t>dd</a:t>
                      </a:r>
                      <a:r>
                        <a:rPr lang="zh-TW" sz="1000">
                          <a:solidFill>
                            <a:srgbClr val="595959"/>
                          </a:solidFill>
                          <a:latin typeface="微软雅黑" panose="020B0503020204020204" pitchFamily="34" charset="-122"/>
                          <a:ea typeface="微软雅黑" panose="020B0503020204020204" pitchFamily="34" charset="-122"/>
                        </a:rPr>
                        <a:t>。</a:t>
                      </a:r>
                      <a:r>
                        <a:rPr lang="en-US" sz="1200">
                          <a:solidFill>
                            <a:srgbClr val="595959"/>
                          </a:solidFill>
                          <a:latin typeface="Calibri" panose="020F0502020204030204"/>
                        </a:rPr>
                        <a:t>dd</a:t>
                      </a:r>
                      <a:r>
                        <a:rPr lang="zh-CN" altLang="en-US" sz="1200">
                          <a:solidFill>
                            <a:srgbClr val="595959"/>
                          </a:solidFill>
                          <a:latin typeface="Calibri" panose="020F0502020204030204"/>
                        </a:rPr>
                        <a:t>，</a:t>
                      </a:r>
                      <a:r>
                        <a:rPr lang="en-US" sz="1200">
                          <a:solidFill>
                            <a:srgbClr val="595959"/>
                          </a:solidFill>
                          <a:latin typeface="Calibri" panose="020F0502020204030204"/>
                        </a:rPr>
                        <a:t>dd</a:t>
                      </a:r>
                      <a:r>
                        <a:rPr lang="zh-TW" sz="1000">
                          <a:solidFill>
                            <a:srgbClr val="262626"/>
                          </a:solidFill>
                          <a:latin typeface="微软雅黑" panose="020B0503020204020204" pitchFamily="34" charset="-122"/>
                          <a:ea typeface="微软雅黑" panose="020B0503020204020204" pitchFamily="34" charset="-122"/>
                        </a:rPr>
                        <a:t>里面</a:t>
                      </a:r>
                      <a:r>
                        <a:rPr lang="zh-CN" altLang="zh-TW" sz="1000">
                          <a:solidFill>
                            <a:srgbClr val="595959"/>
                          </a:solidFill>
                          <a:latin typeface="微软雅黑" panose="020B0503020204020204" pitchFamily="34" charset="-122"/>
                          <a:ea typeface="微软雅黑" panose="020B0503020204020204" pitchFamily="34" charset="-122"/>
                        </a:rPr>
                        <a:t>可以放任何标签</a:t>
                      </a:r>
                      <a:endParaRPr lang="zh-CN" altLang="zh-TW" sz="1000">
                        <a:solidFill>
                          <a:srgbClr val="595959"/>
                        </a:solidFill>
                        <a:latin typeface="微软雅黑" panose="020B0503020204020204" pitchFamily="34" charset="-122"/>
                        <a:ea typeface="微软雅黑" panose="020B0503020204020204" pitchFamily="34" charset="-122"/>
                      </a:endParaRPr>
                    </a:p>
                  </a:txBody>
                  <a:tcPr marL="0" marR="0" marT="0" marB="0" anchor="ctr"/>
                </a:tc>
              </a:tr>
            </a:tbl>
          </a:graphicData>
        </a:graphic>
      </p:graphicFrame>
      <p:sp>
        <p:nvSpPr>
          <p:cNvPr id="8" name="矩形 7"/>
          <p:cNvSpPr/>
          <p:nvPr/>
        </p:nvSpPr>
        <p:spPr>
          <a:xfrm>
            <a:off x="905256" y="3840607"/>
            <a:ext cx="3282696" cy="926592"/>
          </a:xfrm>
          <a:prstGeom prst="rect">
            <a:avLst/>
          </a:prstGeom>
          <a:solidFill>
            <a:srgbClr val="FFFFFF"/>
          </a:solidFill>
        </p:spPr>
        <p:txBody>
          <a:bodyPr lIns="0" tIns="0" rIns="0" bIns="0">
            <a:noAutofit/>
          </a:bodyPr>
          <a:p>
            <a:pPr indent="0">
              <a:spcAft>
                <a:spcPts val="840"/>
              </a:spcAft>
            </a:pPr>
            <a:r>
              <a:rPr lang="zh-TW" sz="1500" b="1">
                <a:solidFill>
                  <a:srgbClr val="262626"/>
                </a:solidFill>
                <a:latin typeface="微软雅黑" panose="020B0503020204020204" pitchFamily="34" charset="-122"/>
                <a:ea typeface="微软雅黑" panose="020B0503020204020204" pitchFamily="34" charset="-122"/>
              </a:rPr>
              <a:t>注意：</a:t>
            </a:r>
            <a:endParaRPr lang="zh-TW" sz="1500" b="1">
              <a:solidFill>
                <a:srgbClr val="262626"/>
              </a:solidFill>
              <a:latin typeface="微软雅黑" panose="020B0503020204020204" pitchFamily="34" charset="-122"/>
              <a:ea typeface="微软雅黑" panose="020B0503020204020204" pitchFamily="34" charset="-122"/>
            </a:endParaRPr>
          </a:p>
          <a:p>
            <a:pPr indent="0">
              <a:spcAft>
                <a:spcPts val="840"/>
              </a:spcAft>
            </a:pPr>
            <a:r>
              <a:rPr lang="en-US" sz="1200">
                <a:solidFill>
                  <a:srgbClr val="262626"/>
                </a:solidFill>
                <a:latin typeface="Calibri" panose="020F0502020204030204"/>
              </a:rPr>
              <a:t>1. </a:t>
            </a:r>
            <a:r>
              <a:rPr lang="zh-TW" sz="1000">
                <a:solidFill>
                  <a:srgbClr val="262626"/>
                </a:solidFill>
                <a:latin typeface="微软雅黑" panose="020B0503020204020204" pitchFamily="34" charset="-122"/>
                <a:ea typeface="微软雅黑" panose="020B0503020204020204" pitchFamily="34" charset="-122"/>
              </a:rPr>
              <a:t>学会什么时候用无序列表，什么时候用自定义列表。</a:t>
            </a:r>
            <a:endParaRPr lang="zh-TW" sz="1000">
              <a:solidFill>
                <a:srgbClr val="262626"/>
              </a:solidFill>
              <a:latin typeface="微软雅黑" panose="020B0503020204020204" pitchFamily="34" charset="-122"/>
              <a:ea typeface="微软雅黑" panose="020B0503020204020204" pitchFamily="34" charset="-122"/>
            </a:endParaRPr>
          </a:p>
          <a:p>
            <a:pPr indent="0"/>
            <a:r>
              <a:rPr lang="en-US" sz="1200">
                <a:solidFill>
                  <a:srgbClr val="262626"/>
                </a:solidFill>
                <a:latin typeface="Calibri" panose="020F0502020204030204"/>
              </a:rPr>
              <a:t>2. </a:t>
            </a:r>
            <a:r>
              <a:rPr lang="zh-TW" sz="1000">
                <a:solidFill>
                  <a:srgbClr val="262626"/>
                </a:solidFill>
                <a:latin typeface="微软雅黑" panose="020B0503020204020204" pitchFamily="34" charset="-122"/>
                <a:ea typeface="微软雅黑" panose="020B0503020204020204" pitchFamily="34" charset="-122"/>
              </a:rPr>
              <a:t>无序列表和自定义列表代码怎么写？</a:t>
            </a:r>
            <a:endParaRPr lang="zh-TW" sz="1000">
              <a:solidFill>
                <a:srgbClr val="262626"/>
              </a:solidFill>
              <a:latin typeface="微软雅黑" panose="020B0503020204020204" pitchFamily="34" charset="-122"/>
              <a:ea typeface="微软雅黑" panose="020B0503020204020204" pitchFamily="34" charset="-122"/>
            </a:endParaRPr>
          </a:p>
        </p:txBody>
      </p:sp>
      <p:sp>
        <p:nvSpPr>
          <p:cNvPr id="9" name="矩形 8"/>
          <p:cNvSpPr/>
          <p:nvPr/>
        </p:nvSpPr>
        <p:spPr>
          <a:xfrm>
            <a:off x="905637" y="4737100"/>
            <a:ext cx="2356104" cy="167640"/>
          </a:xfrm>
          <a:prstGeom prst="rect">
            <a:avLst/>
          </a:prstGeom>
          <a:solidFill>
            <a:srgbClr val="FFFFFF"/>
          </a:solidFill>
        </p:spPr>
        <p:txBody>
          <a:bodyPr wrap="none" lIns="0" tIns="0" rIns="0" bIns="0">
            <a:noAutofit/>
          </a:bodyPr>
          <a:p>
            <a:pPr indent="0"/>
            <a:r>
              <a:rPr lang="en-US" sz="1200">
                <a:solidFill>
                  <a:srgbClr val="262626"/>
                </a:solidFill>
                <a:latin typeface="Calibri" panose="020F0502020204030204"/>
              </a:rPr>
              <a:t>3.</a:t>
            </a:r>
            <a:r>
              <a:rPr lang="zh-TW" sz="1000">
                <a:solidFill>
                  <a:srgbClr val="262626"/>
                </a:solidFill>
                <a:latin typeface="微软雅黑" panose="020B0503020204020204" pitchFamily="34" charset="-122"/>
                <a:ea typeface="微软雅黑" panose="020B0503020204020204" pitchFamily="34" charset="-122"/>
              </a:rPr>
              <a:t>列表布局在学习完</a:t>
            </a:r>
            <a:r>
              <a:rPr lang="en-US" sz="1200">
                <a:solidFill>
                  <a:srgbClr val="262626"/>
                </a:solidFill>
                <a:latin typeface="Calibri" panose="020F0502020204030204"/>
              </a:rPr>
              <a:t>CSS</a:t>
            </a:r>
            <a:r>
              <a:rPr lang="zh-TW" sz="1000">
                <a:solidFill>
                  <a:srgbClr val="262626"/>
                </a:solidFill>
                <a:latin typeface="微软雅黑" panose="020B0503020204020204" pitchFamily="34" charset="-122"/>
                <a:ea typeface="微软雅黑" panose="020B0503020204020204" pitchFamily="34" charset="-122"/>
              </a:rPr>
              <a:t>后再来完成。</a:t>
            </a:r>
            <a:endParaRPr lang="zh-TW" sz="1000">
              <a:solidFill>
                <a:srgbClr val="262626"/>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1270000" y="381000"/>
            <a:ext cx="4572000" cy="583565"/>
          </a:xfrm>
          <a:prstGeom prst="rect">
            <a:avLst/>
          </a:prstGeom>
          <a:noFill/>
        </p:spPr>
        <p:txBody>
          <a:bodyPr wrap="square" rtlCol="0" anchor="t">
            <a:spAutoFit/>
          </a:bodyPr>
          <a:p>
            <a:r>
              <a:rPr lang="en-US" altLang="zh-CN" sz="3200" b="1" dirty="0">
                <a:solidFill>
                  <a:srgbClr val="1369B2"/>
                </a:solidFill>
                <a:latin typeface="微软雅黑" panose="020B0503020204020204" pitchFamily="34" charset="-122"/>
                <a:ea typeface="微软雅黑" panose="020B0503020204020204" pitchFamily="34" charset="-122"/>
              </a:rPr>
              <a:t>2.7 列表标记</a:t>
            </a:r>
            <a:endParaRPr lang="zh-CN" altLang="en-US"/>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 name="组合 6"/>
          <p:cNvGrpSpPr/>
          <p:nvPr/>
        </p:nvGrpSpPr>
        <p:grpSpPr>
          <a:xfrm>
            <a:off x="60325" y="3348038"/>
            <a:ext cx="8389938" cy="3556000"/>
            <a:chOff x="-158" y="3004934"/>
            <a:chExt cx="7347123" cy="3112841"/>
          </a:xfrm>
        </p:grpSpPr>
        <p:sp>
          <p:nvSpPr>
            <p:cNvPr id="8" name="矩形 7"/>
            <p:cNvSpPr/>
            <p:nvPr/>
          </p:nvSpPr>
          <p:spPr bwMode="auto">
            <a:xfrm>
              <a:off x="-158" y="4208381"/>
              <a:ext cx="7347123" cy="997777"/>
            </a:xfrm>
            <a:prstGeom prst="rect">
              <a:avLst/>
            </a:prstGeom>
            <a:gradFill>
              <a:gsLst>
                <a:gs pos="0">
                  <a:schemeClr val="bg1">
                    <a:alpha val="0"/>
                  </a:schemeClr>
                </a:gs>
                <a:gs pos="50000">
                  <a:srgbClr val="0070C0">
                    <a:alpha val="14000"/>
                  </a:srgbClr>
                </a:gs>
                <a:gs pos="100000">
                  <a:schemeClr val="bg1">
                    <a:alpha val="0"/>
                  </a:schemeClr>
                </a:gs>
              </a:gsLst>
              <a:lin ang="0" scaled="1"/>
            </a:gradFill>
            <a:ln w="2857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0" name="Picture 7" descr="总结小人"/>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259" y="3004934"/>
              <a:ext cx="1917583" cy="3112841"/>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Text Box 6"/>
            <p:cNvSpPr txBox="1"/>
            <p:nvPr/>
          </p:nvSpPr>
          <p:spPr>
            <a:xfrm>
              <a:off x="1611755" y="4405316"/>
              <a:ext cx="5506647" cy="595082"/>
            </a:xfrm>
            <a:prstGeom prst="rect">
              <a:avLst/>
            </a:prstGeom>
            <a:noFill/>
            <a:ln w="9525">
              <a:noFill/>
            </a:ln>
          </p:spPr>
          <p:txBody>
            <a:bodyPr>
              <a:spAutoFit/>
            </a:bodyPr>
            <a:p>
              <a:pPr algn="just" latinLnBrk="1">
                <a:lnSpc>
                  <a:spcPct val="125000"/>
                </a:lnSpc>
              </a:pPr>
              <a:r>
                <a:rPr lang="zh-CN" altLang="en-US" sz="1600" dirty="0">
                  <a:latin typeface="微软雅黑" panose="020B0503020204020204" pitchFamily="34" charset="-122"/>
                  <a:ea typeface="微软雅黑" panose="020B0503020204020204" pitchFamily="34" charset="-122"/>
                </a:rPr>
                <a:t>本章将对</a:t>
              </a:r>
              <a:r>
                <a:rPr lang="en-US" altLang="zh-CN" sz="1600" dirty="0">
                  <a:latin typeface="微软雅黑" panose="020B0503020204020204" pitchFamily="34" charset="-122"/>
                  <a:ea typeface="微软雅黑" panose="020B0503020204020204" pitchFamily="34" charset="-122"/>
                </a:rPr>
                <a:t>HTML5</a:t>
              </a:r>
              <a:r>
                <a:rPr lang="zh-CN" altLang="en-US" sz="1600" dirty="0">
                  <a:latin typeface="微软雅黑" panose="020B0503020204020204" pitchFamily="34" charset="-122"/>
                  <a:ea typeface="微软雅黑" panose="020B0503020204020204" pitchFamily="34" charset="-122"/>
                </a:rPr>
                <a:t>的结构和语法、文本控制标签、图像标签等知识进行详细讲解。</a:t>
              </a:r>
              <a:endParaRPr lang="zh-CN" altLang="en-US" sz="1600" dirty="0">
                <a:latin typeface="微软雅黑" panose="020B0503020204020204" pitchFamily="34" charset="-122"/>
                <a:ea typeface="微软雅黑" panose="020B0503020204020204" pitchFamily="34" charset="-122"/>
              </a:endParaRPr>
            </a:p>
          </p:txBody>
        </p:sp>
      </p:grpSp>
      <p:cxnSp>
        <p:nvCxnSpPr>
          <p:cNvPr id="11" name="直接连接符 10"/>
          <p:cNvCxnSpPr/>
          <p:nvPr/>
        </p:nvCxnSpPr>
        <p:spPr bwMode="auto">
          <a:xfrm>
            <a:off x="1023938" y="1535113"/>
            <a:ext cx="7426325" cy="0"/>
          </a:xfrm>
          <a:prstGeom prst="line">
            <a:avLst/>
          </a:prstGeom>
          <a:noFill/>
          <a:ln w="19050"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矩形 4"/>
          <p:cNvSpPr/>
          <p:nvPr/>
        </p:nvSpPr>
        <p:spPr>
          <a:xfrm>
            <a:off x="1150938" y="1744663"/>
            <a:ext cx="4106862" cy="2265362"/>
          </a:xfrm>
          <a:prstGeom prst="rect">
            <a:avLst/>
          </a:prstGeom>
          <a:noFill/>
          <a:ln w="9525">
            <a:noFill/>
          </a:ln>
        </p:spPr>
        <p:txBody>
          <a:bodyPr>
            <a:spAutoFit/>
          </a:bodyPr>
          <a:p>
            <a:pPr algn="just" eaLnBrk="1">
              <a:lnSpc>
                <a:spcPct val="150000"/>
              </a:lnSpc>
            </a:pPr>
            <a:r>
              <a:rPr lang="zh-CN" altLang="en-US" sz="1600" dirty="0">
                <a:latin typeface="微软雅黑" panose="020B0503020204020204" pitchFamily="34" charset="-122"/>
                <a:ea typeface="微软雅黑" panose="020B0503020204020204" pitchFamily="34" charset="-122"/>
              </a:rPr>
              <a:t>近年来</a:t>
            </a:r>
            <a:r>
              <a:rPr lang="en-US" altLang="zh-CN" sz="1600" dirty="0">
                <a:latin typeface="微软雅黑" panose="020B0503020204020204" pitchFamily="34" charset="-122"/>
                <a:ea typeface="微软雅黑" panose="020B0503020204020204" pitchFamily="34" charset="-122"/>
              </a:rPr>
              <a:t>HTML5</a:t>
            </a:r>
            <a:r>
              <a:rPr lang="zh-CN" altLang="en-US" sz="1600" dirty="0">
                <a:latin typeface="微软雅黑" panose="020B0503020204020204" pitchFamily="34" charset="-122"/>
                <a:ea typeface="微软雅黑" panose="020B0503020204020204" pitchFamily="34" charset="-122"/>
              </a:rPr>
              <a:t>成为互联网行业最热门的话题。</a:t>
            </a:r>
            <a:r>
              <a:rPr lang="en-US" altLang="zh-CN" sz="1600" dirty="0">
                <a:latin typeface="微软雅黑" panose="020B0503020204020204" pitchFamily="34" charset="-122"/>
                <a:ea typeface="微软雅黑" panose="020B0503020204020204" pitchFamily="34" charset="-122"/>
              </a:rPr>
              <a:t>HTML5</a:t>
            </a:r>
            <a:r>
              <a:rPr lang="zh-CN" altLang="en-US" sz="1600" dirty="0">
                <a:latin typeface="微软雅黑" panose="020B0503020204020204" pitchFamily="34" charset="-122"/>
                <a:ea typeface="微软雅黑" panose="020B0503020204020204" pitchFamily="34" charset="-122"/>
              </a:rPr>
              <a:t>包含了许多的功能，从桌面浏览器到移动应用，它从根本上改变了开发</a:t>
            </a:r>
            <a:r>
              <a:rPr lang="en-US" altLang="zh-CN" sz="1600" dirty="0">
                <a:latin typeface="微软雅黑" panose="020B0503020204020204" pitchFamily="34" charset="-122"/>
                <a:ea typeface="微软雅黑" panose="020B0503020204020204" pitchFamily="34" charset="-122"/>
              </a:rPr>
              <a:t>web</a:t>
            </a:r>
            <a:r>
              <a:rPr lang="zh-CN" altLang="en-US" sz="1600" dirty="0">
                <a:latin typeface="微软雅黑" panose="020B0503020204020204" pitchFamily="34" charset="-122"/>
                <a:ea typeface="微软雅黑" panose="020B0503020204020204" pitchFamily="34" charset="-122"/>
              </a:rPr>
              <a:t>应用的方式。作为网页的设计人员，也应该顺应时代潮流，掌握</a:t>
            </a:r>
            <a:r>
              <a:rPr lang="en-US" altLang="zh-CN" sz="1600" dirty="0">
                <a:latin typeface="微软雅黑" panose="020B0503020204020204" pitchFamily="34" charset="-122"/>
                <a:ea typeface="微软雅黑" panose="020B0503020204020204" pitchFamily="34" charset="-122"/>
              </a:rPr>
              <a:t>HTML5</a:t>
            </a:r>
            <a:r>
              <a:rPr lang="zh-CN" altLang="en-US" sz="1600" dirty="0">
                <a:latin typeface="微软雅黑" panose="020B0503020204020204" pitchFamily="34" charset="-122"/>
                <a:ea typeface="微软雅黑" panose="020B0503020204020204" pitchFamily="34" charset="-122"/>
              </a:rPr>
              <a:t>的相关技术。</a:t>
            </a:r>
            <a:endParaRPr lang="zh-CN" altLang="en-US" sz="1600" dirty="0">
              <a:latin typeface="微软雅黑" panose="020B0503020204020204" pitchFamily="34" charset="-122"/>
              <a:ea typeface="微软雅黑" panose="020B0503020204020204" pitchFamily="34" charset="-122"/>
            </a:endParaRPr>
          </a:p>
        </p:txBody>
      </p:sp>
      <p:sp>
        <p:nvSpPr>
          <p:cNvPr id="15" name="标题 1"/>
          <p:cNvSpPr/>
          <p:nvPr/>
        </p:nvSpPr>
        <p:spPr>
          <a:xfrm>
            <a:off x="1768475" y="179388"/>
            <a:ext cx="2290763" cy="765175"/>
          </a:xfrm>
          <a:prstGeom prst="rect">
            <a:avLst/>
          </a:prstGeom>
          <a:noFill/>
          <a:ln w="9525">
            <a:noFill/>
          </a:ln>
        </p:spPr>
        <p:txBody>
          <a:bodyPr anchor="ctr" anchorCtr="0"/>
          <a:p>
            <a:pPr marL="571500" indent="-571500" eaLnBrk="1" hangingPunct="1">
              <a:buFont typeface="Wingdings" panose="05000000000000000000" pitchFamily="2" charset="2"/>
            </a:pP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章节概要</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pic>
        <p:nvPicPr>
          <p:cNvPr id="13" name="Picture 11"/>
          <p:cNvPicPr>
            <a:picLocks noChangeAspect="1"/>
          </p:cNvPicPr>
          <p:nvPr/>
        </p:nvPicPr>
        <p:blipFill>
          <a:blip r:embed="rId2"/>
          <a:stretch>
            <a:fillRect/>
          </a:stretch>
        </p:blipFill>
        <p:spPr>
          <a:xfrm>
            <a:off x="5473700" y="1651000"/>
            <a:ext cx="2887663" cy="2789238"/>
          </a:xfrm>
          <a:prstGeom prst="rect">
            <a:avLst/>
          </a:prstGeom>
          <a:noFill/>
          <a:ln w="2857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5"/>
                                        </p:tgtEl>
                                      </p:cBhvr>
                                    </p:animEffect>
                                    <p:animScale>
                                      <p:cBhvr>
                                        <p:cTn id="7" dur="250" autoRev="1" fill="hold"/>
                                        <p:tgtEl>
                                          <p:spTgt spid="15"/>
                                        </p:tgtEl>
                                      </p:cBhvr>
                                      <p:by x="105000" y="105000"/>
                                    </p:animScale>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000000"/>
                                          </p:val>
                                        </p:tav>
                                        <p:tav tm="100000">
                                          <p:val>
                                            <p:strVal val="#ppt_w"/>
                                          </p:val>
                                        </p:tav>
                                      </p:tavLst>
                                    </p:anim>
                                    <p:anim calcmode="lin" valueType="num">
                                      <p:cBhvr>
                                        <p:cTn id="26" dur="500" fill="hold"/>
                                        <p:tgtEl>
                                          <p:spTgt spid="7"/>
                                        </p:tgtEl>
                                        <p:attrNameLst>
                                          <p:attrName>ppt_h</p:attrName>
                                        </p:attrNameLst>
                                      </p:cBhvr>
                                      <p:tavLst>
                                        <p:tav tm="0">
                                          <p:val>
                                            <p:fltVal val="0.000000"/>
                                          </p:val>
                                        </p:tav>
                                        <p:tav tm="100000">
                                          <p:val>
                                            <p:strVal val="#ppt_h"/>
                                          </p:val>
                                        </p:tav>
                                      </p:tavLst>
                                    </p:anim>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808990" y="1520825"/>
            <a:ext cx="7214235" cy="2030095"/>
          </a:xfrm>
          <a:prstGeom prst="rect">
            <a:avLst/>
          </a:prstGeom>
          <a:noFill/>
        </p:spPr>
        <p:txBody>
          <a:bodyPr wrap="square" rtlCol="0" anchor="t">
            <a:spAutoFit/>
          </a:bodyPr>
          <a:p>
            <a:pPr marL="0" lvl="1" indent="457200" eaLnBrk="1">
              <a:buNone/>
              <a:defRPr/>
            </a:pPr>
            <a:r>
              <a:rPr lang="zh-CN" altLang="zh-CN" dirty="0">
                <a:solidFill>
                  <a:schemeClr val="tx1"/>
                </a:solidFill>
                <a:sym typeface="+mn-ea"/>
              </a:rPr>
              <a:t>在</a:t>
            </a:r>
            <a:r>
              <a:rPr lang="en-US" altLang="zh-CN" dirty="0">
                <a:solidFill>
                  <a:schemeClr val="tx1"/>
                </a:solidFill>
                <a:sym typeface="+mn-ea"/>
              </a:rPr>
              <a:t>HTML5</a:t>
            </a:r>
            <a:r>
              <a:rPr lang="zh-CN" altLang="zh-CN" dirty="0">
                <a:solidFill>
                  <a:schemeClr val="tx1"/>
                </a:solidFill>
                <a:sym typeface="+mn-ea"/>
              </a:rPr>
              <a:t>中，</a:t>
            </a:r>
            <a:r>
              <a:rPr lang="en-US" altLang="zh-CN" dirty="0">
                <a:solidFill>
                  <a:schemeClr val="tx1"/>
                </a:solidFill>
                <a:sym typeface="+mn-ea"/>
              </a:rPr>
              <a:t>video</a:t>
            </a:r>
            <a:r>
              <a:rPr lang="zh-CN" altLang="zh-CN" dirty="0">
                <a:solidFill>
                  <a:schemeClr val="tx1"/>
                </a:solidFill>
                <a:sym typeface="+mn-ea"/>
              </a:rPr>
              <a:t>标签用于定义播放视频文件的标准，它支持三种视频格式，分别为</a:t>
            </a:r>
            <a:r>
              <a:rPr lang="en-US" altLang="zh-CN" dirty="0">
                <a:solidFill>
                  <a:schemeClr val="tx1"/>
                </a:solidFill>
                <a:sym typeface="+mn-ea"/>
              </a:rPr>
              <a:t>Ogg</a:t>
            </a:r>
            <a:r>
              <a:rPr lang="zh-CN" altLang="zh-CN" dirty="0">
                <a:solidFill>
                  <a:schemeClr val="tx1"/>
                </a:solidFill>
                <a:sym typeface="+mn-ea"/>
              </a:rPr>
              <a:t>、</a:t>
            </a:r>
            <a:r>
              <a:rPr lang="en-US" altLang="zh-CN" dirty="0" err="1">
                <a:solidFill>
                  <a:schemeClr val="tx1"/>
                </a:solidFill>
                <a:sym typeface="+mn-ea"/>
              </a:rPr>
              <a:t>WebM</a:t>
            </a:r>
            <a:r>
              <a:rPr lang="zh-CN" altLang="zh-CN" dirty="0">
                <a:solidFill>
                  <a:schemeClr val="tx1"/>
                </a:solidFill>
                <a:sym typeface="+mn-ea"/>
              </a:rPr>
              <a:t>和</a:t>
            </a:r>
            <a:r>
              <a:rPr lang="en-US" altLang="zh-CN" dirty="0">
                <a:solidFill>
                  <a:schemeClr val="tx1"/>
                </a:solidFill>
                <a:sym typeface="+mn-ea"/>
              </a:rPr>
              <a:t>MPEG4</a:t>
            </a:r>
            <a:r>
              <a:rPr lang="zh-CN" altLang="zh-CN" dirty="0">
                <a:solidFill>
                  <a:schemeClr val="tx1"/>
                </a:solidFill>
                <a:sym typeface="+mn-ea"/>
              </a:rPr>
              <a:t>，其基本语法格式如下：</a:t>
            </a:r>
            <a:endParaRPr lang="en-US" altLang="zh-CN" dirty="0">
              <a:solidFill>
                <a:schemeClr val="tx1"/>
              </a:solidFill>
            </a:endParaRPr>
          </a:p>
          <a:p>
            <a:pPr marL="0" lvl="1" indent="457200" eaLnBrk="1">
              <a:buNone/>
              <a:defRPr/>
            </a:pPr>
            <a:endParaRPr lang="en-US" altLang="zh-CN" dirty="0">
              <a:solidFill>
                <a:schemeClr val="tx1"/>
              </a:solidFill>
            </a:endParaRPr>
          </a:p>
          <a:p>
            <a:pPr marL="0" lvl="1" indent="457200" eaLnBrk="1">
              <a:buNone/>
              <a:defRPr/>
            </a:pPr>
            <a:endParaRPr lang="zh-CN" altLang="zh-CN" dirty="0">
              <a:solidFill>
                <a:schemeClr val="tx1"/>
              </a:solidFill>
              <a:sym typeface="+mn-ea"/>
            </a:endParaRPr>
          </a:p>
          <a:p>
            <a:pPr marL="0" lvl="1" indent="457200" eaLnBrk="1">
              <a:buNone/>
              <a:defRPr/>
            </a:pPr>
            <a:r>
              <a:rPr lang="zh-CN" altLang="zh-CN" dirty="0">
                <a:solidFill>
                  <a:schemeClr val="tx1"/>
                </a:solidFill>
                <a:sym typeface="+mn-ea"/>
              </a:rPr>
              <a:t>在上面的语法格式中，</a:t>
            </a:r>
            <a:r>
              <a:rPr lang="en-US" altLang="zh-CN" dirty="0">
                <a:solidFill>
                  <a:schemeClr val="tx1"/>
                </a:solidFill>
                <a:sym typeface="+mn-ea"/>
              </a:rPr>
              <a:t>src</a:t>
            </a:r>
            <a:r>
              <a:rPr lang="zh-CN" altLang="zh-CN" dirty="0">
                <a:solidFill>
                  <a:schemeClr val="tx1"/>
                </a:solidFill>
                <a:sym typeface="+mn-ea"/>
              </a:rPr>
              <a:t>属性用于设置视频文件的路径，</a:t>
            </a:r>
            <a:r>
              <a:rPr lang="en-US" altLang="zh-CN" dirty="0">
                <a:solidFill>
                  <a:schemeClr val="tx1"/>
                </a:solidFill>
                <a:sym typeface="+mn-ea"/>
              </a:rPr>
              <a:t>controls </a:t>
            </a:r>
            <a:r>
              <a:rPr lang="zh-CN" altLang="zh-CN" dirty="0">
                <a:solidFill>
                  <a:schemeClr val="tx1"/>
                </a:solidFill>
                <a:sym typeface="+mn-ea"/>
              </a:rPr>
              <a:t>属性用于为视频提供播放控件，这两个属性是</a:t>
            </a:r>
            <a:r>
              <a:rPr lang="en-US" altLang="zh-CN" dirty="0">
                <a:solidFill>
                  <a:schemeClr val="tx1"/>
                </a:solidFill>
                <a:sym typeface="+mn-ea"/>
              </a:rPr>
              <a:t>video</a:t>
            </a:r>
            <a:r>
              <a:rPr lang="zh-CN" altLang="zh-CN" dirty="0">
                <a:solidFill>
                  <a:schemeClr val="tx1"/>
                </a:solidFill>
                <a:sym typeface="+mn-ea"/>
              </a:rPr>
              <a:t>元素的基本属性。</a:t>
            </a:r>
            <a:endParaRPr lang="zh-CN" altLang="zh-CN" dirty="0">
              <a:solidFill>
                <a:schemeClr val="tx1"/>
              </a:solidFill>
              <a:sym typeface="+mn-ea"/>
            </a:endParaRPr>
          </a:p>
        </p:txBody>
      </p:sp>
      <p:sp>
        <p:nvSpPr>
          <p:cNvPr id="7" name="矩形 6"/>
          <p:cNvSpPr>
            <a:spLocks noChangeArrowheads="1"/>
          </p:cNvSpPr>
          <p:nvPr/>
        </p:nvSpPr>
        <p:spPr bwMode="auto">
          <a:xfrm>
            <a:off x="1253149" y="2218947"/>
            <a:ext cx="6637338" cy="369332"/>
          </a:xfrm>
          <a:prstGeom prst="rect">
            <a:avLst/>
          </a:prstGeom>
          <a:solidFill>
            <a:srgbClr val="D5F2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dirty="0"/>
              <a:t>&lt;video src="</a:t>
            </a:r>
            <a:r>
              <a:rPr lang="zh-CN" altLang="zh-CN" dirty="0"/>
              <a:t>视频文件路径</a:t>
            </a:r>
            <a:r>
              <a:rPr lang="en-US" altLang="zh-CN" dirty="0"/>
              <a:t>" controls="controls"&gt;&lt;/video&gt;</a:t>
            </a:r>
            <a:endParaRPr lang="zh-CN" altLang="zh-CN" dirty="0"/>
          </a:p>
        </p:txBody>
      </p:sp>
      <p:graphicFrame>
        <p:nvGraphicFramePr>
          <p:cNvPr id="4" name="表格 3"/>
          <p:cNvGraphicFramePr>
            <a:graphicFrameLocks noGrp="1"/>
          </p:cNvGraphicFramePr>
          <p:nvPr>
            <p:custDataLst>
              <p:tags r:id="rId1"/>
            </p:custDataLst>
          </p:nvPr>
        </p:nvGraphicFramePr>
        <p:xfrm>
          <a:off x="1252855" y="3599180"/>
          <a:ext cx="6736715" cy="2334260"/>
        </p:xfrm>
        <a:graphic>
          <a:graphicData uri="http://schemas.openxmlformats.org/drawingml/2006/table">
            <a:tbl>
              <a:tblPr firstRow="1" firstCol="1" bandRow="1">
                <a:tableStyleId>{5C22544A-7EE6-4342-B048-85BDC9FD1C3A}</a:tableStyleId>
              </a:tblPr>
              <a:tblGrid>
                <a:gridCol w="1506220"/>
                <a:gridCol w="1163955"/>
                <a:gridCol w="4066540"/>
              </a:tblGrid>
              <a:tr h="309880">
                <a:tc>
                  <a:txBody>
                    <a:bodyPr/>
                    <a:p>
                      <a:pPr algn="ctr">
                        <a:spcAft>
                          <a:spcPts val="0"/>
                        </a:spcAft>
                      </a:pPr>
                      <a:r>
                        <a:rPr lang="zh-CN" sz="1050" kern="100" dirty="0">
                          <a:solidFill>
                            <a:schemeClr val="tx1"/>
                          </a:solidFill>
                          <a:effectLst/>
                        </a:rPr>
                        <a:t>属性</a:t>
                      </a:r>
                      <a:endParaRPr lang="zh-CN" sz="1050" kern="100" dirty="0">
                        <a:solidFill>
                          <a:schemeClr val="tx1"/>
                        </a:solidFill>
                        <a:effectLst/>
                        <a:latin typeface="Times New Roman" panose="02020603050405020304"/>
                        <a:ea typeface="宋体" panose="02010600030101010101" pitchFamily="2" charset="-122"/>
                      </a:endParaRPr>
                    </a:p>
                  </a:txBody>
                  <a:tcPr marL="68580" marR="68580" marT="0" marB="0" anchor="ctr">
                    <a:solidFill>
                      <a:srgbClr val="D5F2FF"/>
                    </a:solidFill>
                  </a:tcPr>
                </a:tc>
                <a:tc>
                  <a:txBody>
                    <a:bodyPr/>
                    <a:p>
                      <a:pPr algn="ctr">
                        <a:spcAft>
                          <a:spcPts val="0"/>
                        </a:spcAft>
                      </a:pPr>
                      <a:r>
                        <a:rPr lang="zh-CN" sz="1050" kern="100">
                          <a:solidFill>
                            <a:schemeClr val="tx1"/>
                          </a:solidFill>
                          <a:effectLst/>
                        </a:rPr>
                        <a:t>值</a:t>
                      </a:r>
                      <a:endParaRPr lang="zh-CN" sz="1050" kern="100">
                        <a:solidFill>
                          <a:schemeClr val="tx1"/>
                        </a:solidFill>
                        <a:effectLst/>
                        <a:latin typeface="Times New Roman" panose="02020603050405020304"/>
                        <a:ea typeface="宋体" panose="02010600030101010101" pitchFamily="2" charset="-122"/>
                      </a:endParaRPr>
                    </a:p>
                  </a:txBody>
                  <a:tcPr marL="68580" marR="68580" marT="0" marB="0" anchor="ctr">
                    <a:solidFill>
                      <a:srgbClr val="D5F2FF"/>
                    </a:solidFill>
                  </a:tcPr>
                </a:tc>
                <a:tc>
                  <a:txBody>
                    <a:bodyPr/>
                    <a:p>
                      <a:pPr algn="ctr">
                        <a:spcAft>
                          <a:spcPts val="0"/>
                        </a:spcAft>
                      </a:pPr>
                      <a:r>
                        <a:rPr lang="zh-CN" sz="1050" kern="100" dirty="0">
                          <a:solidFill>
                            <a:schemeClr val="tx1"/>
                          </a:solidFill>
                          <a:effectLst/>
                        </a:rPr>
                        <a:t>描述</a:t>
                      </a:r>
                      <a:endParaRPr lang="zh-CN" sz="1050" kern="100" dirty="0">
                        <a:solidFill>
                          <a:schemeClr val="tx1"/>
                        </a:solidFill>
                        <a:effectLst/>
                        <a:latin typeface="Times New Roman" panose="02020603050405020304"/>
                        <a:ea typeface="宋体" panose="02010600030101010101" pitchFamily="2" charset="-122"/>
                      </a:endParaRPr>
                    </a:p>
                  </a:txBody>
                  <a:tcPr marL="68580" marR="68580" marT="0" marB="0" anchor="ctr">
                    <a:solidFill>
                      <a:srgbClr val="D5F2FF"/>
                    </a:solidFill>
                  </a:tcPr>
                </a:tc>
              </a:tr>
              <a:tr h="311150">
                <a:tc>
                  <a:txBody>
                    <a:bodyPr/>
                    <a:p>
                      <a:pPr algn="just">
                        <a:spcAft>
                          <a:spcPts val="0"/>
                        </a:spcAft>
                      </a:pPr>
                      <a:r>
                        <a:rPr lang="en-US" sz="1000" b="0" strike="sngStrike" kern="100">
                          <a:solidFill>
                            <a:srgbClr val="FF0000"/>
                          </a:solidFill>
                          <a:effectLst/>
                        </a:rPr>
                        <a:t>autoplay</a:t>
                      </a:r>
                      <a:endParaRPr lang="en-US" sz="1000" b="0" strike="sngStrike" kern="100">
                        <a:solidFill>
                          <a:srgbClr val="FF0000"/>
                        </a:solidFill>
                        <a:effectLst/>
                        <a:latin typeface="Times New Roman" panose="02020603050405020304"/>
                        <a:ea typeface="宋体" panose="02010600030101010101" pitchFamily="2" charset="-122"/>
                      </a:endParaRPr>
                    </a:p>
                  </a:txBody>
                  <a:tcPr marL="68580" marR="68580" marT="0" marB="0" anchor="ctr">
                    <a:solidFill>
                      <a:srgbClr val="D5F2FF"/>
                    </a:solidFill>
                  </a:tcPr>
                </a:tc>
                <a:tc>
                  <a:txBody>
                    <a:bodyPr/>
                    <a:p>
                      <a:pPr algn="ctr">
                        <a:spcAft>
                          <a:spcPts val="0"/>
                        </a:spcAft>
                      </a:pPr>
                      <a:r>
                        <a:rPr lang="en-US" sz="1000" strike="sngStrike" kern="100">
                          <a:solidFill>
                            <a:srgbClr val="FF0000"/>
                          </a:solidFill>
                          <a:effectLst/>
                        </a:rPr>
                        <a:t>autoplay</a:t>
                      </a:r>
                      <a:endParaRPr lang="en-US" sz="1000" strike="sngStrike" kern="100">
                        <a:solidFill>
                          <a:srgbClr val="FF0000"/>
                        </a:solidFill>
                        <a:effectLst/>
                        <a:latin typeface="Times New Roman" panose="02020603050405020304"/>
                        <a:ea typeface="宋体" panose="02010600030101010101" pitchFamily="2" charset="-122"/>
                      </a:endParaRPr>
                    </a:p>
                  </a:txBody>
                  <a:tcPr marL="68580" marR="68580" marT="0" marB="0" anchor="ctr">
                    <a:solidFill>
                      <a:srgbClr val="D5F2FF"/>
                    </a:solidFill>
                  </a:tcPr>
                </a:tc>
                <a:tc>
                  <a:txBody>
                    <a:bodyPr/>
                    <a:p>
                      <a:pPr algn="l">
                        <a:spcAft>
                          <a:spcPts val="0"/>
                        </a:spcAft>
                      </a:pPr>
                      <a:r>
                        <a:rPr lang="zh-CN" sz="1000" strike="sngStrike" kern="100">
                          <a:solidFill>
                            <a:srgbClr val="FF0000"/>
                          </a:solidFill>
                          <a:effectLst/>
                        </a:rPr>
                        <a:t>当页面载入完成后自动播放视频。</a:t>
                      </a:r>
                      <a:endParaRPr lang="zh-CN" sz="1000" strike="sngStrike" kern="100">
                        <a:solidFill>
                          <a:srgbClr val="FF0000"/>
                        </a:solidFill>
                        <a:effectLst/>
                        <a:latin typeface="Times New Roman" panose="02020603050405020304"/>
                        <a:ea typeface="宋体" panose="02010600030101010101" pitchFamily="2" charset="-122"/>
                      </a:endParaRPr>
                    </a:p>
                  </a:txBody>
                  <a:tcPr marL="68580" marR="68580" marT="0" marB="0" anchor="ctr">
                    <a:solidFill>
                      <a:srgbClr val="D5F2FF"/>
                    </a:solidFill>
                  </a:tcPr>
                </a:tc>
              </a:tr>
              <a:tr h="311150">
                <a:tc>
                  <a:txBody>
                    <a:bodyPr/>
                    <a:p>
                      <a:pPr algn="just">
                        <a:spcAft>
                          <a:spcPts val="0"/>
                        </a:spcAft>
                        <a:buNone/>
                      </a:pPr>
                      <a:r>
                        <a:rPr lang="zh-CN" altLang="en-US" sz="1050" b="0" kern="100" dirty="0">
                          <a:solidFill>
                            <a:srgbClr val="FF0000"/>
                          </a:solidFill>
                          <a:effectLst/>
                          <a:latin typeface="Times New Roman" panose="02020603050405020304"/>
                          <a:ea typeface="宋体" panose="02010600030101010101" pitchFamily="2" charset="-122"/>
                        </a:rPr>
                        <a:t>muted</a:t>
                      </a:r>
                      <a:endParaRPr lang="zh-CN" altLang="en-US" sz="1050" b="0" kern="100" dirty="0">
                        <a:solidFill>
                          <a:srgbClr val="FF0000"/>
                        </a:solidFill>
                        <a:effectLst/>
                        <a:latin typeface="Times New Roman" panose="02020603050405020304"/>
                        <a:ea typeface="宋体" panose="02010600030101010101" pitchFamily="2" charset="-122"/>
                      </a:endParaRPr>
                    </a:p>
                  </a:txBody>
                  <a:tcPr marL="68580" marR="68580" marT="0" marB="0" anchor="ctr">
                    <a:solidFill>
                      <a:srgbClr val="D5F2FF"/>
                    </a:solidFill>
                  </a:tcPr>
                </a:tc>
                <a:tc>
                  <a:txBody>
                    <a:bodyPr/>
                    <a:p>
                      <a:pPr algn="ctr">
                        <a:spcAft>
                          <a:spcPts val="0"/>
                        </a:spcAft>
                        <a:buNone/>
                      </a:pPr>
                      <a:r>
                        <a:rPr lang="zh-CN" altLang="en-US" sz="1050" kern="100">
                          <a:solidFill>
                            <a:srgbClr val="FF0000"/>
                          </a:solidFill>
                          <a:effectLst/>
                          <a:latin typeface="Times New Roman" panose="02020603050405020304"/>
                          <a:ea typeface="宋体" panose="02010600030101010101" pitchFamily="2" charset="-122"/>
                        </a:rPr>
                        <a:t>muted</a:t>
                      </a:r>
                      <a:endParaRPr lang="zh-CN" altLang="en-US" sz="1050" kern="100">
                        <a:solidFill>
                          <a:srgbClr val="FF0000"/>
                        </a:solidFill>
                        <a:effectLst/>
                        <a:latin typeface="Times New Roman" panose="02020603050405020304"/>
                        <a:ea typeface="宋体" panose="02010600030101010101" pitchFamily="2" charset="-122"/>
                      </a:endParaRPr>
                    </a:p>
                  </a:txBody>
                  <a:tcPr marL="68580" marR="68580" marT="0" marB="0" anchor="ctr">
                    <a:solidFill>
                      <a:srgbClr val="D5F2FF"/>
                    </a:solidFill>
                  </a:tcPr>
                </a:tc>
                <a:tc>
                  <a:txBody>
                    <a:bodyPr/>
                    <a:p>
                      <a:pPr algn="l">
                        <a:spcAft>
                          <a:spcPts val="0"/>
                        </a:spcAft>
                        <a:buNone/>
                      </a:pPr>
                      <a:r>
                        <a:rPr lang="zh-CN" altLang="en-US" sz="1050" kern="100" dirty="0">
                          <a:solidFill>
                            <a:srgbClr val="FF0000"/>
                          </a:solidFill>
                          <a:effectLst/>
                          <a:latin typeface="Times New Roman" panose="02020603050405020304"/>
                          <a:ea typeface="宋体" panose="02010600030101010101" pitchFamily="2" charset="-122"/>
                        </a:rPr>
                        <a:t>设置或返回音频/视频是否应该被静音（关闭声音）。</a:t>
                      </a:r>
                      <a:endParaRPr lang="zh-CN" altLang="en-US" sz="1050" kern="100" dirty="0">
                        <a:solidFill>
                          <a:srgbClr val="FF0000"/>
                        </a:solidFill>
                        <a:effectLst/>
                        <a:latin typeface="Times New Roman" panose="02020603050405020304"/>
                        <a:ea typeface="宋体" panose="02010600030101010101" pitchFamily="2" charset="-122"/>
                      </a:endParaRPr>
                    </a:p>
                  </a:txBody>
                  <a:tcPr marL="68580" marR="68580" marT="0" marB="0" anchor="ctr">
                    <a:solidFill>
                      <a:srgbClr val="D5F2FF"/>
                    </a:solidFill>
                  </a:tcPr>
                </a:tc>
              </a:tr>
              <a:tr h="309880">
                <a:tc>
                  <a:txBody>
                    <a:bodyPr/>
                    <a:p>
                      <a:pPr algn="just">
                        <a:spcAft>
                          <a:spcPts val="0"/>
                        </a:spcAft>
                      </a:pPr>
                      <a:r>
                        <a:rPr lang="en-US" sz="1050" b="0" kern="100" dirty="0">
                          <a:solidFill>
                            <a:schemeClr val="tx1"/>
                          </a:solidFill>
                          <a:effectLst/>
                        </a:rPr>
                        <a:t>loop</a:t>
                      </a:r>
                      <a:endParaRPr lang="zh-CN" sz="1050" b="0" kern="100" dirty="0">
                        <a:solidFill>
                          <a:schemeClr val="tx1"/>
                        </a:solidFill>
                        <a:effectLst/>
                        <a:latin typeface="Times New Roman" panose="02020603050405020304"/>
                        <a:ea typeface="宋体" panose="02010600030101010101" pitchFamily="2" charset="-122"/>
                      </a:endParaRPr>
                    </a:p>
                  </a:txBody>
                  <a:tcPr marL="68580" marR="68580" marT="0" marB="0" anchor="ctr">
                    <a:solidFill>
                      <a:srgbClr val="D5F2FF"/>
                    </a:solidFill>
                  </a:tcPr>
                </a:tc>
                <a:tc>
                  <a:txBody>
                    <a:bodyPr/>
                    <a:p>
                      <a:pPr algn="ctr">
                        <a:spcAft>
                          <a:spcPts val="0"/>
                        </a:spcAft>
                      </a:pPr>
                      <a:r>
                        <a:rPr lang="en-US" sz="1050" kern="100" dirty="0">
                          <a:effectLst/>
                        </a:rPr>
                        <a:t>loop</a:t>
                      </a:r>
                      <a:endParaRPr lang="zh-CN" sz="1050" kern="100" dirty="0">
                        <a:effectLst/>
                        <a:latin typeface="Times New Roman" panose="02020603050405020304"/>
                        <a:ea typeface="宋体" panose="02010600030101010101" pitchFamily="2" charset="-122"/>
                      </a:endParaRPr>
                    </a:p>
                  </a:txBody>
                  <a:tcPr marL="68580" marR="68580" marT="0" marB="0" anchor="ctr">
                    <a:solidFill>
                      <a:srgbClr val="D5F2FF"/>
                    </a:solidFill>
                  </a:tcPr>
                </a:tc>
                <a:tc>
                  <a:txBody>
                    <a:bodyPr/>
                    <a:p>
                      <a:pPr algn="l">
                        <a:spcAft>
                          <a:spcPts val="0"/>
                        </a:spcAft>
                      </a:pPr>
                      <a:r>
                        <a:rPr lang="zh-CN" sz="1050" kern="100" dirty="0">
                          <a:effectLst/>
                        </a:rPr>
                        <a:t>视频结束时重新开始播放。</a:t>
                      </a:r>
                      <a:endParaRPr lang="zh-CN" sz="1050" kern="100" dirty="0">
                        <a:effectLst/>
                        <a:latin typeface="Times New Roman" panose="02020603050405020304"/>
                        <a:ea typeface="宋体" panose="02010600030101010101" pitchFamily="2" charset="-122"/>
                      </a:endParaRPr>
                    </a:p>
                  </a:txBody>
                  <a:tcPr marL="68580" marR="68580" marT="0" marB="0" anchor="ctr">
                    <a:solidFill>
                      <a:srgbClr val="D5F2FF"/>
                    </a:solidFill>
                  </a:tcPr>
                </a:tc>
              </a:tr>
              <a:tr h="471170">
                <a:tc>
                  <a:txBody>
                    <a:bodyPr/>
                    <a:p>
                      <a:pPr algn="just">
                        <a:spcAft>
                          <a:spcPts val="0"/>
                        </a:spcAft>
                      </a:pPr>
                      <a:r>
                        <a:rPr lang="en-US" sz="1050" b="0" kern="100">
                          <a:solidFill>
                            <a:schemeClr val="tx1"/>
                          </a:solidFill>
                          <a:effectLst/>
                        </a:rPr>
                        <a:t>preload</a:t>
                      </a:r>
                      <a:endParaRPr lang="zh-CN" sz="1050" b="0" kern="100">
                        <a:solidFill>
                          <a:schemeClr val="tx1"/>
                        </a:solidFill>
                        <a:effectLst/>
                        <a:latin typeface="Times New Roman" panose="02020603050405020304"/>
                        <a:ea typeface="宋体" panose="02010600030101010101" pitchFamily="2" charset="-122"/>
                      </a:endParaRPr>
                    </a:p>
                  </a:txBody>
                  <a:tcPr marL="68580" marR="68580" marT="0" marB="0" anchor="ctr">
                    <a:solidFill>
                      <a:srgbClr val="D5F2FF"/>
                    </a:solidFill>
                  </a:tcPr>
                </a:tc>
                <a:tc>
                  <a:txBody>
                    <a:bodyPr/>
                    <a:p>
                      <a:pPr algn="ctr">
                        <a:spcAft>
                          <a:spcPts val="0"/>
                        </a:spcAft>
                      </a:pPr>
                      <a:r>
                        <a:rPr lang="en-US" sz="1050" kern="100">
                          <a:effectLst/>
                        </a:rPr>
                        <a:t>preload</a:t>
                      </a:r>
                      <a:endParaRPr lang="zh-CN" sz="1050" kern="100">
                        <a:effectLst/>
                        <a:latin typeface="Times New Roman" panose="02020603050405020304"/>
                        <a:ea typeface="宋体" panose="02010600030101010101" pitchFamily="2" charset="-122"/>
                      </a:endParaRPr>
                    </a:p>
                  </a:txBody>
                  <a:tcPr marL="68580" marR="68580" marT="0" marB="0" anchor="ctr">
                    <a:solidFill>
                      <a:srgbClr val="D5F2FF"/>
                    </a:solidFill>
                  </a:tcPr>
                </a:tc>
                <a:tc>
                  <a:txBody>
                    <a:bodyPr/>
                    <a:p>
                      <a:pPr algn="l">
                        <a:spcAft>
                          <a:spcPts val="0"/>
                        </a:spcAft>
                      </a:pPr>
                      <a:r>
                        <a:rPr lang="zh-CN" sz="1050" kern="100" dirty="0">
                          <a:effectLst/>
                        </a:rPr>
                        <a:t>如果出现该属性，则视频在页面加载时进行加载，并预备播放。如果使用</a:t>
                      </a:r>
                      <a:r>
                        <a:rPr lang="en-US" sz="1050" kern="100" dirty="0">
                          <a:effectLst/>
                        </a:rPr>
                        <a:t> "</a:t>
                      </a:r>
                      <a:r>
                        <a:rPr lang="en-US" sz="1050" kern="100" dirty="0" err="1">
                          <a:effectLst/>
                        </a:rPr>
                        <a:t>autoplay</a:t>
                      </a:r>
                      <a:r>
                        <a:rPr lang="en-US" sz="1050" kern="100" dirty="0">
                          <a:effectLst/>
                        </a:rPr>
                        <a:t>"</a:t>
                      </a:r>
                      <a:r>
                        <a:rPr lang="zh-CN" sz="1050" kern="100" dirty="0">
                          <a:effectLst/>
                        </a:rPr>
                        <a:t>，则忽略该属性。</a:t>
                      </a:r>
                      <a:endParaRPr lang="zh-CN" sz="1050" kern="100" dirty="0">
                        <a:effectLst/>
                        <a:latin typeface="Times New Roman" panose="02020603050405020304"/>
                        <a:ea typeface="宋体" panose="02010600030101010101" pitchFamily="2" charset="-122"/>
                      </a:endParaRPr>
                    </a:p>
                  </a:txBody>
                  <a:tcPr marL="68580" marR="68580" marT="0" marB="0" anchor="ctr">
                    <a:solidFill>
                      <a:srgbClr val="D5F2FF"/>
                    </a:solidFill>
                  </a:tcPr>
                </a:tc>
              </a:tr>
              <a:tr h="621030">
                <a:tc>
                  <a:txBody>
                    <a:bodyPr/>
                    <a:p>
                      <a:pPr algn="just">
                        <a:spcAft>
                          <a:spcPts val="0"/>
                        </a:spcAft>
                      </a:pPr>
                      <a:r>
                        <a:rPr lang="en-US" sz="1050" b="0" kern="100" dirty="0">
                          <a:solidFill>
                            <a:schemeClr val="tx1"/>
                          </a:solidFill>
                          <a:effectLst/>
                        </a:rPr>
                        <a:t>poster</a:t>
                      </a:r>
                      <a:endParaRPr lang="zh-CN" sz="1050" b="0" kern="100" dirty="0">
                        <a:solidFill>
                          <a:schemeClr val="tx1"/>
                        </a:solidFill>
                        <a:effectLst/>
                        <a:latin typeface="Times New Roman" panose="02020603050405020304"/>
                        <a:ea typeface="宋体" panose="02010600030101010101" pitchFamily="2" charset="-122"/>
                      </a:endParaRPr>
                    </a:p>
                  </a:txBody>
                  <a:tcPr marL="68580" marR="68580" marT="0" marB="0" anchor="ctr">
                    <a:solidFill>
                      <a:srgbClr val="D5F2FF"/>
                    </a:solidFill>
                  </a:tcPr>
                </a:tc>
                <a:tc>
                  <a:txBody>
                    <a:bodyPr/>
                    <a:p>
                      <a:pPr algn="ctr">
                        <a:spcAft>
                          <a:spcPts val="0"/>
                        </a:spcAft>
                      </a:pPr>
                      <a:r>
                        <a:rPr lang="en-US" sz="1050" kern="100">
                          <a:effectLst/>
                        </a:rPr>
                        <a:t>url</a:t>
                      </a:r>
                      <a:endParaRPr lang="zh-CN" sz="1050" kern="100">
                        <a:effectLst/>
                        <a:latin typeface="Times New Roman" panose="02020603050405020304"/>
                        <a:ea typeface="宋体" panose="02010600030101010101" pitchFamily="2" charset="-122"/>
                      </a:endParaRPr>
                    </a:p>
                  </a:txBody>
                  <a:tcPr marL="68580" marR="68580" marT="0" marB="0" anchor="ctr">
                    <a:solidFill>
                      <a:srgbClr val="D5F2FF"/>
                    </a:solidFill>
                  </a:tcPr>
                </a:tc>
                <a:tc>
                  <a:txBody>
                    <a:bodyPr/>
                    <a:p>
                      <a:pPr algn="l">
                        <a:spcAft>
                          <a:spcPts val="0"/>
                        </a:spcAft>
                      </a:pPr>
                      <a:r>
                        <a:rPr lang="zh-CN" sz="1050" kern="100" dirty="0">
                          <a:effectLst/>
                        </a:rPr>
                        <a:t>当视频缓冲不足时，该属性值链接一个图像，并将该图像按照一定的比例显示出来。</a:t>
                      </a:r>
                      <a:endParaRPr lang="zh-CN" sz="1050" kern="100" dirty="0">
                        <a:effectLst/>
                        <a:latin typeface="Times New Roman" panose="02020603050405020304"/>
                        <a:ea typeface="宋体" panose="02010600030101010101" pitchFamily="2" charset="-122"/>
                      </a:endParaRPr>
                    </a:p>
                  </a:txBody>
                  <a:tcPr marL="68580" marR="68580" marT="0" marB="0" anchor="ctr">
                    <a:solidFill>
                      <a:srgbClr val="D5F2FF"/>
                    </a:solidFill>
                  </a:tcPr>
                </a:tc>
              </a:tr>
            </a:tbl>
          </a:graphicData>
        </a:graphic>
      </p:graphicFrame>
      <p:sp>
        <p:nvSpPr>
          <p:cNvPr id="5" name="文本框 4"/>
          <p:cNvSpPr txBox="1"/>
          <p:nvPr/>
        </p:nvSpPr>
        <p:spPr>
          <a:xfrm>
            <a:off x="1478915" y="464185"/>
            <a:ext cx="3655695" cy="583565"/>
          </a:xfrm>
          <a:prstGeom prst="rect">
            <a:avLst/>
          </a:prstGeom>
          <a:noFill/>
        </p:spPr>
        <p:txBody>
          <a:bodyPr wrap="square" rtlCol="0" anchor="t">
            <a:spAutoFit/>
          </a:bodyPr>
          <a:p>
            <a:pPr algn="l">
              <a:buClrTx/>
              <a:buSzTx/>
              <a:buFontTx/>
            </a:pPr>
            <a:r>
              <a:rPr lang="en-US" altLang="zh-CN" sz="3200" b="1" dirty="0">
                <a:solidFill>
                  <a:srgbClr val="1369B2"/>
                </a:solidFill>
                <a:latin typeface="微软雅黑" panose="020B0503020204020204" pitchFamily="34" charset="-122"/>
                <a:ea typeface="微软雅黑" panose="020B0503020204020204" pitchFamily="34" charset="-122"/>
                <a:sym typeface="+mn-ea"/>
              </a:rPr>
              <a:t>2.8 video标签</a:t>
            </a:r>
            <a:endParaRPr lang="en-US" altLang="zh-CN" sz="3200" b="1" dirty="0">
              <a:solidFill>
                <a:srgbClr val="1369B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839470" y="1345565"/>
            <a:ext cx="6934835" cy="2584450"/>
          </a:xfrm>
          <a:prstGeom prst="rect">
            <a:avLst/>
          </a:prstGeom>
          <a:noFill/>
        </p:spPr>
        <p:txBody>
          <a:bodyPr wrap="square" rtlCol="0" anchor="t">
            <a:spAutoFit/>
          </a:bodyPr>
          <a:p>
            <a:pPr marL="0" lvl="1" indent="457200" eaLnBrk="1">
              <a:buNone/>
              <a:defRPr/>
            </a:pPr>
            <a:r>
              <a:rPr lang="zh-CN" altLang="zh-CN" dirty="0">
                <a:solidFill>
                  <a:schemeClr val="tx1"/>
                </a:solidFill>
                <a:sym typeface="+mn-ea"/>
              </a:rPr>
              <a:t>在</a:t>
            </a:r>
            <a:r>
              <a:rPr lang="en-US" altLang="zh-CN" dirty="0">
                <a:solidFill>
                  <a:schemeClr val="tx1"/>
                </a:solidFill>
                <a:sym typeface="+mn-ea"/>
              </a:rPr>
              <a:t>HTML5</a:t>
            </a:r>
            <a:r>
              <a:rPr lang="zh-CN" altLang="zh-CN" dirty="0">
                <a:solidFill>
                  <a:schemeClr val="tx1"/>
                </a:solidFill>
                <a:sym typeface="+mn-ea"/>
              </a:rPr>
              <a:t>中，</a:t>
            </a:r>
            <a:r>
              <a:rPr lang="en-US" altLang="zh-CN" dirty="0">
                <a:solidFill>
                  <a:schemeClr val="tx1"/>
                </a:solidFill>
                <a:sym typeface="+mn-ea"/>
              </a:rPr>
              <a:t>audio</a:t>
            </a:r>
            <a:r>
              <a:rPr lang="zh-CN" altLang="zh-CN" dirty="0">
                <a:solidFill>
                  <a:schemeClr val="tx1"/>
                </a:solidFill>
                <a:sym typeface="+mn-ea"/>
              </a:rPr>
              <a:t>标签用于定义播放音频文件的标准，它支持三种音频格式，分别为</a:t>
            </a:r>
            <a:r>
              <a:rPr lang="en-US" altLang="zh-CN" dirty="0">
                <a:solidFill>
                  <a:schemeClr val="tx1"/>
                </a:solidFill>
                <a:sym typeface="+mn-ea"/>
              </a:rPr>
              <a:t>Ogg</a:t>
            </a:r>
            <a:r>
              <a:rPr lang="zh-CN" altLang="zh-CN" dirty="0">
                <a:solidFill>
                  <a:schemeClr val="tx1"/>
                </a:solidFill>
                <a:sym typeface="+mn-ea"/>
              </a:rPr>
              <a:t>、</a:t>
            </a:r>
            <a:r>
              <a:rPr lang="en-US" altLang="zh-CN" dirty="0">
                <a:solidFill>
                  <a:schemeClr val="tx1"/>
                </a:solidFill>
                <a:sym typeface="+mn-ea"/>
              </a:rPr>
              <a:t>MP3</a:t>
            </a:r>
            <a:r>
              <a:rPr lang="zh-CN" altLang="zh-CN" dirty="0">
                <a:solidFill>
                  <a:schemeClr val="tx1"/>
                </a:solidFill>
                <a:sym typeface="+mn-ea"/>
              </a:rPr>
              <a:t>和</a:t>
            </a:r>
            <a:r>
              <a:rPr lang="en-US" altLang="zh-CN" dirty="0">
                <a:solidFill>
                  <a:schemeClr val="tx1"/>
                </a:solidFill>
                <a:sym typeface="+mn-ea"/>
              </a:rPr>
              <a:t>wav</a:t>
            </a:r>
            <a:r>
              <a:rPr lang="zh-CN" altLang="zh-CN" dirty="0">
                <a:solidFill>
                  <a:schemeClr val="tx1"/>
                </a:solidFill>
                <a:sym typeface="+mn-ea"/>
              </a:rPr>
              <a:t>，其基本格式如下：</a:t>
            </a:r>
            <a:endParaRPr lang="zh-CN" altLang="zh-CN" dirty="0">
              <a:solidFill>
                <a:schemeClr val="tx1"/>
              </a:solidFill>
              <a:sym typeface="+mn-ea"/>
            </a:endParaRPr>
          </a:p>
          <a:p>
            <a:pPr marL="0" lvl="1" indent="457200" eaLnBrk="1">
              <a:buNone/>
              <a:defRPr/>
            </a:pPr>
            <a:endParaRPr lang="en-US" altLang="zh-CN" dirty="0">
              <a:solidFill>
                <a:schemeClr val="tx1"/>
              </a:solidFill>
            </a:endParaRPr>
          </a:p>
          <a:p>
            <a:pPr marL="0" lvl="1" indent="457200" eaLnBrk="1">
              <a:buNone/>
              <a:defRPr/>
            </a:pPr>
            <a:endParaRPr lang="en-US" altLang="zh-CN" dirty="0">
              <a:solidFill>
                <a:schemeClr val="tx1"/>
              </a:solidFill>
            </a:endParaRPr>
          </a:p>
          <a:p>
            <a:pPr marL="0" lvl="1" indent="457200" eaLnBrk="1">
              <a:buNone/>
              <a:defRPr/>
            </a:pPr>
            <a:endParaRPr lang="zh-CN" altLang="zh-CN" dirty="0">
              <a:solidFill>
                <a:schemeClr val="tx1"/>
              </a:solidFill>
              <a:sym typeface="+mn-ea"/>
            </a:endParaRPr>
          </a:p>
          <a:p>
            <a:pPr marL="0" lvl="1" indent="457200" eaLnBrk="1">
              <a:buNone/>
              <a:defRPr/>
            </a:pPr>
            <a:r>
              <a:rPr lang="zh-CN" altLang="zh-CN" dirty="0">
                <a:solidFill>
                  <a:schemeClr val="tx1"/>
                </a:solidFill>
                <a:sym typeface="+mn-ea"/>
              </a:rPr>
              <a:t>在上面的基本格式中，</a:t>
            </a:r>
            <a:r>
              <a:rPr lang="en-US" altLang="zh-CN" dirty="0">
                <a:solidFill>
                  <a:schemeClr val="tx1"/>
                </a:solidFill>
                <a:sym typeface="+mn-ea"/>
              </a:rPr>
              <a:t>src</a:t>
            </a:r>
            <a:r>
              <a:rPr lang="zh-CN" altLang="zh-CN" dirty="0">
                <a:solidFill>
                  <a:schemeClr val="tx1"/>
                </a:solidFill>
                <a:sym typeface="+mn-ea"/>
              </a:rPr>
              <a:t>属性用于设置音频文件的路径，</a:t>
            </a:r>
            <a:r>
              <a:rPr lang="en-US" altLang="zh-CN" dirty="0">
                <a:solidFill>
                  <a:schemeClr val="tx1"/>
                </a:solidFill>
                <a:sym typeface="+mn-ea"/>
              </a:rPr>
              <a:t>controls </a:t>
            </a:r>
            <a:r>
              <a:rPr lang="zh-CN" altLang="zh-CN" dirty="0">
                <a:solidFill>
                  <a:schemeClr val="tx1"/>
                </a:solidFill>
                <a:sym typeface="+mn-ea"/>
              </a:rPr>
              <a:t>属性用于为音频提供播放控件，这和</a:t>
            </a:r>
            <a:r>
              <a:rPr lang="en-US" altLang="zh-CN" dirty="0">
                <a:solidFill>
                  <a:schemeClr val="tx1"/>
                </a:solidFill>
                <a:sym typeface="+mn-ea"/>
              </a:rPr>
              <a:t>video</a:t>
            </a:r>
            <a:r>
              <a:rPr lang="zh-CN" altLang="zh-CN" dirty="0">
                <a:solidFill>
                  <a:schemeClr val="tx1"/>
                </a:solidFill>
                <a:sym typeface="+mn-ea"/>
              </a:rPr>
              <a:t>元素的属性非常相似。同样</a:t>
            </a:r>
            <a:r>
              <a:rPr lang="en-US" altLang="zh-CN" dirty="0">
                <a:solidFill>
                  <a:schemeClr val="tx1"/>
                </a:solidFill>
                <a:sym typeface="+mn-ea"/>
              </a:rPr>
              <a:t>&lt; audio &gt;</a:t>
            </a:r>
            <a:r>
              <a:rPr lang="zh-CN" altLang="zh-CN" dirty="0">
                <a:solidFill>
                  <a:schemeClr val="tx1"/>
                </a:solidFill>
                <a:sym typeface="+mn-ea"/>
              </a:rPr>
              <a:t>和</a:t>
            </a:r>
            <a:r>
              <a:rPr lang="en-US" altLang="zh-CN" dirty="0">
                <a:solidFill>
                  <a:schemeClr val="tx1"/>
                </a:solidFill>
                <a:sym typeface="+mn-ea"/>
              </a:rPr>
              <a:t>&lt;/ audio &gt;</a:t>
            </a:r>
            <a:r>
              <a:rPr lang="zh-CN" altLang="zh-CN" dirty="0">
                <a:solidFill>
                  <a:schemeClr val="tx1"/>
                </a:solidFill>
                <a:sym typeface="+mn-ea"/>
              </a:rPr>
              <a:t>之间也可以插入文字，用于不支持</a:t>
            </a:r>
            <a:r>
              <a:rPr lang="en-US" altLang="zh-CN" dirty="0">
                <a:solidFill>
                  <a:schemeClr val="tx1"/>
                </a:solidFill>
                <a:sym typeface="+mn-ea"/>
              </a:rPr>
              <a:t>audio</a:t>
            </a:r>
            <a:r>
              <a:rPr lang="zh-CN" altLang="zh-CN" dirty="0">
                <a:solidFill>
                  <a:schemeClr val="tx1"/>
                </a:solidFill>
                <a:sym typeface="+mn-ea"/>
              </a:rPr>
              <a:t>元素的浏览器显示。</a:t>
            </a:r>
            <a:endParaRPr lang="zh-CN" altLang="zh-CN" dirty="0">
              <a:solidFill>
                <a:schemeClr val="tx1"/>
              </a:solidFill>
              <a:sym typeface="+mn-ea"/>
            </a:endParaRPr>
          </a:p>
        </p:txBody>
      </p:sp>
      <p:sp>
        <p:nvSpPr>
          <p:cNvPr id="6" name="矩形 5"/>
          <p:cNvSpPr>
            <a:spLocks noChangeArrowheads="1"/>
          </p:cNvSpPr>
          <p:nvPr/>
        </p:nvSpPr>
        <p:spPr bwMode="auto">
          <a:xfrm>
            <a:off x="1191554" y="2083057"/>
            <a:ext cx="6637338" cy="369332"/>
          </a:xfrm>
          <a:prstGeom prst="rect">
            <a:avLst/>
          </a:prstGeom>
          <a:solidFill>
            <a:srgbClr val="D5F2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dirty="0"/>
              <a:t>&lt;audio src="</a:t>
            </a:r>
            <a:r>
              <a:rPr lang="zh-CN" altLang="zh-CN" dirty="0"/>
              <a:t>音频文件路径</a:t>
            </a:r>
            <a:r>
              <a:rPr lang="en-US" altLang="zh-CN" dirty="0"/>
              <a:t>" controls="controls"&gt;&lt;/audio&gt;</a:t>
            </a:r>
            <a:endParaRPr lang="zh-CN" altLang="zh-CN" dirty="0"/>
          </a:p>
        </p:txBody>
      </p:sp>
      <p:graphicFrame>
        <p:nvGraphicFramePr>
          <p:cNvPr id="4" name="表格 3"/>
          <p:cNvGraphicFramePr>
            <a:graphicFrameLocks noGrp="1"/>
          </p:cNvGraphicFramePr>
          <p:nvPr>
            <p:custDataLst>
              <p:tags r:id="rId1"/>
            </p:custDataLst>
          </p:nvPr>
        </p:nvGraphicFramePr>
        <p:xfrm>
          <a:off x="1320467" y="4232926"/>
          <a:ext cx="5210175" cy="1800000"/>
        </p:xfrm>
        <a:graphic>
          <a:graphicData uri="http://schemas.openxmlformats.org/drawingml/2006/table">
            <a:tbl>
              <a:tblPr firstRow="1" firstCol="1" bandRow="1">
                <a:tableStyleId>{5C22544A-7EE6-4342-B048-85BDC9FD1C3A}</a:tableStyleId>
              </a:tblPr>
              <a:tblGrid>
                <a:gridCol w="1165158"/>
                <a:gridCol w="900234"/>
                <a:gridCol w="3144783"/>
              </a:tblGrid>
              <a:tr h="360000">
                <a:tc>
                  <a:txBody>
                    <a:bodyPr/>
                    <a:p>
                      <a:pPr algn="ctr">
                        <a:spcAft>
                          <a:spcPts val="0"/>
                        </a:spcAft>
                      </a:pPr>
                      <a:r>
                        <a:rPr lang="zh-CN" sz="1050" kern="100">
                          <a:solidFill>
                            <a:schemeClr val="tx1"/>
                          </a:solidFill>
                          <a:effectLst/>
                        </a:rPr>
                        <a:t>属性</a:t>
                      </a:r>
                      <a:endParaRPr lang="zh-CN" sz="1050" kern="100">
                        <a:solidFill>
                          <a:schemeClr val="tx1"/>
                        </a:solidFill>
                        <a:effectLst/>
                        <a:latin typeface="Times New Roman" panose="02020603050405020304"/>
                        <a:ea typeface="宋体" panose="02010600030101010101" pitchFamily="2" charset="-122"/>
                      </a:endParaRPr>
                    </a:p>
                  </a:txBody>
                  <a:tcPr marL="68580" marR="68580" marT="0" marB="0" anchor="ctr">
                    <a:solidFill>
                      <a:srgbClr val="D5F2FF"/>
                    </a:solidFill>
                  </a:tcPr>
                </a:tc>
                <a:tc>
                  <a:txBody>
                    <a:bodyPr/>
                    <a:p>
                      <a:pPr algn="ctr">
                        <a:spcAft>
                          <a:spcPts val="0"/>
                        </a:spcAft>
                      </a:pPr>
                      <a:r>
                        <a:rPr lang="zh-CN" sz="1050" kern="100">
                          <a:solidFill>
                            <a:schemeClr val="tx1"/>
                          </a:solidFill>
                          <a:effectLst/>
                        </a:rPr>
                        <a:t>值</a:t>
                      </a:r>
                      <a:endParaRPr lang="zh-CN" sz="1050" kern="100">
                        <a:solidFill>
                          <a:schemeClr val="tx1"/>
                        </a:solidFill>
                        <a:effectLst/>
                        <a:latin typeface="Times New Roman" panose="02020603050405020304"/>
                        <a:ea typeface="宋体" panose="02010600030101010101" pitchFamily="2" charset="-122"/>
                      </a:endParaRPr>
                    </a:p>
                  </a:txBody>
                  <a:tcPr marL="68580" marR="68580" marT="0" marB="0" anchor="ctr">
                    <a:solidFill>
                      <a:srgbClr val="D5F2FF"/>
                    </a:solidFill>
                  </a:tcPr>
                </a:tc>
                <a:tc>
                  <a:txBody>
                    <a:bodyPr/>
                    <a:p>
                      <a:pPr algn="ctr">
                        <a:spcAft>
                          <a:spcPts val="0"/>
                        </a:spcAft>
                      </a:pPr>
                      <a:r>
                        <a:rPr lang="zh-CN" sz="1050" kern="100" dirty="0">
                          <a:solidFill>
                            <a:schemeClr val="tx1"/>
                          </a:solidFill>
                          <a:effectLst/>
                        </a:rPr>
                        <a:t>描述</a:t>
                      </a:r>
                      <a:endParaRPr lang="zh-CN" sz="1050" kern="100" dirty="0">
                        <a:solidFill>
                          <a:schemeClr val="tx1"/>
                        </a:solidFill>
                        <a:effectLst/>
                        <a:latin typeface="Times New Roman" panose="02020603050405020304"/>
                        <a:ea typeface="宋体" panose="02010600030101010101" pitchFamily="2" charset="-122"/>
                      </a:endParaRPr>
                    </a:p>
                  </a:txBody>
                  <a:tcPr marL="68580" marR="68580" marT="0" marB="0" anchor="ctr">
                    <a:solidFill>
                      <a:srgbClr val="D5F2FF"/>
                    </a:solidFill>
                  </a:tcPr>
                </a:tc>
              </a:tr>
              <a:tr h="360000">
                <a:tc>
                  <a:txBody>
                    <a:bodyPr/>
                    <a:p>
                      <a:pPr algn="just">
                        <a:spcAft>
                          <a:spcPts val="0"/>
                        </a:spcAft>
                      </a:pPr>
                      <a:r>
                        <a:rPr lang="en-US" sz="1050" b="0" kern="100">
                          <a:solidFill>
                            <a:schemeClr val="tx1"/>
                          </a:solidFill>
                          <a:effectLst/>
                        </a:rPr>
                        <a:t>autoplay</a:t>
                      </a:r>
                      <a:endParaRPr lang="zh-CN" sz="1050" b="0" kern="100">
                        <a:solidFill>
                          <a:schemeClr val="tx1"/>
                        </a:solidFill>
                        <a:effectLst/>
                        <a:latin typeface="Times New Roman" panose="02020603050405020304"/>
                        <a:ea typeface="宋体" panose="02010600030101010101" pitchFamily="2" charset="-122"/>
                      </a:endParaRPr>
                    </a:p>
                  </a:txBody>
                  <a:tcPr marL="68580" marR="68580" marT="0" marB="0" anchor="ctr">
                    <a:solidFill>
                      <a:srgbClr val="D5F2FF"/>
                    </a:solidFill>
                  </a:tcPr>
                </a:tc>
                <a:tc>
                  <a:txBody>
                    <a:bodyPr/>
                    <a:p>
                      <a:pPr algn="ctr">
                        <a:spcAft>
                          <a:spcPts val="0"/>
                        </a:spcAft>
                      </a:pPr>
                      <a:r>
                        <a:rPr lang="en-US" sz="1050" kern="100">
                          <a:effectLst/>
                        </a:rPr>
                        <a:t>autoplay</a:t>
                      </a:r>
                      <a:endParaRPr lang="zh-CN" sz="1050" kern="100">
                        <a:effectLst/>
                        <a:latin typeface="Times New Roman" panose="02020603050405020304"/>
                        <a:ea typeface="宋体" panose="02010600030101010101" pitchFamily="2" charset="-122"/>
                      </a:endParaRPr>
                    </a:p>
                  </a:txBody>
                  <a:tcPr marL="68580" marR="68580" marT="0" marB="0" anchor="ctr">
                    <a:solidFill>
                      <a:srgbClr val="D5F2FF"/>
                    </a:solidFill>
                  </a:tcPr>
                </a:tc>
                <a:tc>
                  <a:txBody>
                    <a:bodyPr/>
                    <a:p>
                      <a:pPr algn="l">
                        <a:spcAft>
                          <a:spcPts val="0"/>
                        </a:spcAft>
                      </a:pPr>
                      <a:r>
                        <a:rPr lang="zh-CN" sz="1050" kern="100">
                          <a:effectLst/>
                        </a:rPr>
                        <a:t>当页面载入完成后自动播放音频。</a:t>
                      </a:r>
                      <a:endParaRPr lang="zh-CN" sz="1050" kern="100">
                        <a:effectLst/>
                        <a:latin typeface="Times New Roman" panose="02020603050405020304"/>
                        <a:ea typeface="宋体" panose="02010600030101010101" pitchFamily="2" charset="-122"/>
                      </a:endParaRPr>
                    </a:p>
                  </a:txBody>
                  <a:tcPr marL="68580" marR="68580" marT="0" marB="0" anchor="ctr">
                    <a:solidFill>
                      <a:srgbClr val="D5F2FF"/>
                    </a:solidFill>
                  </a:tcPr>
                </a:tc>
              </a:tr>
              <a:tr h="360000">
                <a:tc>
                  <a:txBody>
                    <a:bodyPr/>
                    <a:p>
                      <a:pPr algn="just">
                        <a:spcAft>
                          <a:spcPts val="0"/>
                        </a:spcAft>
                      </a:pPr>
                      <a:r>
                        <a:rPr lang="en-US" sz="1050" b="0" kern="100">
                          <a:solidFill>
                            <a:schemeClr val="tx1"/>
                          </a:solidFill>
                          <a:effectLst/>
                        </a:rPr>
                        <a:t>loop</a:t>
                      </a:r>
                      <a:endParaRPr lang="zh-CN" sz="1050" b="0" kern="100">
                        <a:solidFill>
                          <a:schemeClr val="tx1"/>
                        </a:solidFill>
                        <a:effectLst/>
                        <a:latin typeface="Times New Roman" panose="02020603050405020304"/>
                        <a:ea typeface="宋体" panose="02010600030101010101" pitchFamily="2" charset="-122"/>
                      </a:endParaRPr>
                    </a:p>
                  </a:txBody>
                  <a:tcPr marL="68580" marR="68580" marT="0" marB="0" anchor="ctr">
                    <a:solidFill>
                      <a:srgbClr val="D5F2FF"/>
                    </a:solidFill>
                  </a:tcPr>
                </a:tc>
                <a:tc>
                  <a:txBody>
                    <a:bodyPr/>
                    <a:p>
                      <a:pPr algn="ctr">
                        <a:spcAft>
                          <a:spcPts val="0"/>
                        </a:spcAft>
                      </a:pPr>
                      <a:r>
                        <a:rPr lang="en-US" sz="1050" kern="100">
                          <a:effectLst/>
                        </a:rPr>
                        <a:t>loop</a:t>
                      </a:r>
                      <a:endParaRPr lang="zh-CN" sz="1050" kern="100">
                        <a:effectLst/>
                        <a:latin typeface="Times New Roman" panose="02020603050405020304"/>
                        <a:ea typeface="宋体" panose="02010600030101010101" pitchFamily="2" charset="-122"/>
                      </a:endParaRPr>
                    </a:p>
                  </a:txBody>
                  <a:tcPr marL="68580" marR="68580" marT="0" marB="0" anchor="ctr">
                    <a:solidFill>
                      <a:srgbClr val="D5F2FF"/>
                    </a:solidFill>
                  </a:tcPr>
                </a:tc>
                <a:tc>
                  <a:txBody>
                    <a:bodyPr/>
                    <a:p>
                      <a:pPr algn="l">
                        <a:spcAft>
                          <a:spcPts val="0"/>
                        </a:spcAft>
                      </a:pPr>
                      <a:r>
                        <a:rPr lang="zh-CN" sz="1050" kern="100">
                          <a:effectLst/>
                        </a:rPr>
                        <a:t>音频结束时重新开始播放。</a:t>
                      </a:r>
                      <a:endParaRPr lang="zh-CN" sz="1050" kern="100">
                        <a:effectLst/>
                        <a:latin typeface="Times New Roman" panose="02020603050405020304"/>
                        <a:ea typeface="宋体" panose="02010600030101010101" pitchFamily="2" charset="-122"/>
                      </a:endParaRPr>
                    </a:p>
                  </a:txBody>
                  <a:tcPr marL="68580" marR="68580" marT="0" marB="0" anchor="ctr">
                    <a:solidFill>
                      <a:srgbClr val="D5F2FF"/>
                    </a:solidFill>
                  </a:tcPr>
                </a:tc>
              </a:tr>
              <a:tr h="720000">
                <a:tc>
                  <a:txBody>
                    <a:bodyPr/>
                    <a:p>
                      <a:pPr algn="just">
                        <a:spcAft>
                          <a:spcPts val="0"/>
                        </a:spcAft>
                      </a:pPr>
                      <a:r>
                        <a:rPr lang="en-US" sz="1050" b="0" kern="100" dirty="0">
                          <a:solidFill>
                            <a:schemeClr val="tx1"/>
                          </a:solidFill>
                          <a:effectLst/>
                        </a:rPr>
                        <a:t>preload</a:t>
                      </a:r>
                      <a:endParaRPr lang="zh-CN" sz="1050" b="0" kern="100" dirty="0">
                        <a:solidFill>
                          <a:schemeClr val="tx1"/>
                        </a:solidFill>
                        <a:effectLst/>
                        <a:latin typeface="Times New Roman" panose="02020603050405020304"/>
                        <a:ea typeface="宋体" panose="02010600030101010101" pitchFamily="2" charset="-122"/>
                      </a:endParaRPr>
                    </a:p>
                  </a:txBody>
                  <a:tcPr marL="68580" marR="68580" marT="0" marB="0" anchor="ctr">
                    <a:solidFill>
                      <a:srgbClr val="D5F2FF"/>
                    </a:solidFill>
                  </a:tcPr>
                </a:tc>
                <a:tc>
                  <a:txBody>
                    <a:bodyPr/>
                    <a:p>
                      <a:pPr algn="ctr">
                        <a:spcAft>
                          <a:spcPts val="0"/>
                        </a:spcAft>
                      </a:pPr>
                      <a:r>
                        <a:rPr lang="en-US" sz="1050" kern="100">
                          <a:effectLst/>
                        </a:rPr>
                        <a:t>preload</a:t>
                      </a:r>
                      <a:endParaRPr lang="zh-CN" sz="1050" kern="100">
                        <a:effectLst/>
                        <a:latin typeface="Times New Roman" panose="02020603050405020304"/>
                        <a:ea typeface="宋体" panose="02010600030101010101" pitchFamily="2" charset="-122"/>
                      </a:endParaRPr>
                    </a:p>
                  </a:txBody>
                  <a:tcPr marL="68580" marR="68580" marT="0" marB="0" anchor="ctr">
                    <a:solidFill>
                      <a:srgbClr val="D5F2FF"/>
                    </a:solidFill>
                  </a:tcPr>
                </a:tc>
                <a:tc>
                  <a:txBody>
                    <a:bodyPr/>
                    <a:p>
                      <a:pPr algn="l">
                        <a:spcAft>
                          <a:spcPts val="0"/>
                        </a:spcAft>
                      </a:pPr>
                      <a:r>
                        <a:rPr lang="zh-CN" sz="1050" kern="100" dirty="0">
                          <a:effectLst/>
                        </a:rPr>
                        <a:t>如果出现该属性，则音频在页面加载时进行加载，并预备播放。如果使用</a:t>
                      </a:r>
                      <a:r>
                        <a:rPr lang="en-US" sz="1050" kern="100" dirty="0">
                          <a:effectLst/>
                        </a:rPr>
                        <a:t> "</a:t>
                      </a:r>
                      <a:r>
                        <a:rPr lang="en-US" sz="1050" kern="100" dirty="0" err="1">
                          <a:effectLst/>
                        </a:rPr>
                        <a:t>autoplay</a:t>
                      </a:r>
                      <a:r>
                        <a:rPr lang="en-US" sz="1050" kern="100" dirty="0">
                          <a:effectLst/>
                        </a:rPr>
                        <a:t>"</a:t>
                      </a:r>
                      <a:r>
                        <a:rPr lang="zh-CN" sz="1050" kern="100" dirty="0">
                          <a:effectLst/>
                        </a:rPr>
                        <a:t>，则忽略该属性。</a:t>
                      </a:r>
                      <a:endParaRPr lang="zh-CN" sz="1050" kern="100" dirty="0">
                        <a:effectLst/>
                        <a:latin typeface="Times New Roman" panose="02020603050405020304"/>
                        <a:ea typeface="宋体" panose="02010600030101010101" pitchFamily="2" charset="-122"/>
                      </a:endParaRPr>
                    </a:p>
                  </a:txBody>
                  <a:tcPr marL="68580" marR="68580" marT="0" marB="0" anchor="ctr">
                    <a:solidFill>
                      <a:srgbClr val="D5F2FF"/>
                    </a:solidFill>
                  </a:tcPr>
                </a:tc>
              </a:tr>
            </a:tbl>
          </a:graphicData>
        </a:graphic>
      </p:graphicFrame>
      <p:sp>
        <p:nvSpPr>
          <p:cNvPr id="5" name="文本框 4"/>
          <p:cNvSpPr txBox="1"/>
          <p:nvPr/>
        </p:nvSpPr>
        <p:spPr>
          <a:xfrm>
            <a:off x="1236980" y="419100"/>
            <a:ext cx="2890520" cy="583565"/>
          </a:xfrm>
          <a:prstGeom prst="rect">
            <a:avLst/>
          </a:prstGeom>
          <a:noFill/>
        </p:spPr>
        <p:txBody>
          <a:bodyPr wrap="none" rtlCol="0" anchor="t">
            <a:spAutoFit/>
          </a:bodyPr>
          <a:p>
            <a:pPr algn="l">
              <a:buClrTx/>
              <a:buSzTx/>
              <a:buFontTx/>
            </a:pPr>
            <a:r>
              <a:rPr lang="en-US" altLang="zh-CN" sz="3200" b="1" dirty="0">
                <a:solidFill>
                  <a:srgbClr val="1369B2"/>
                </a:solidFill>
                <a:latin typeface="微软雅黑" panose="020B0503020204020204" pitchFamily="34" charset="-122"/>
                <a:ea typeface="微软雅黑" panose="020B0503020204020204" pitchFamily="34" charset="-122"/>
                <a:sym typeface="+mn-ea"/>
              </a:rPr>
              <a:t>2.9 audio标签</a:t>
            </a:r>
            <a:endParaRPr lang="en-US" altLang="zh-CN" sz="3200" b="1" dirty="0">
              <a:solidFill>
                <a:srgbClr val="1369B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2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2.4 </a:t>
            </a:r>
            <a:r>
              <a:rPr lang="zh-CN" altLang="en-US" sz="2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阶段案例</a:t>
            </a:r>
            <a:r>
              <a:rPr lang="en-US" altLang="zh-CN" sz="2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a:t>
            </a:r>
            <a:r>
              <a:rPr lang="zh-CN" altLang="en-US" sz="2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创建第一个网页</a:t>
            </a:r>
            <a:endParaRPr lang="zh-CN" altLang="en-US" sz="2200" dirty="0">
              <a:solidFill>
                <a:srgbClr val="1369B2"/>
              </a:solidFill>
              <a:latin typeface="Arial" panose="020B0604020202020204" pitchFamily="34" charset="0"/>
            </a:endParaRPr>
          </a:p>
        </p:txBody>
      </p:sp>
      <p:pic>
        <p:nvPicPr>
          <p:cNvPr id="54275" name="Picture 4" descr="C:\Users\Administrator\Desktop\5555555555555.png"/>
          <p:cNvPicPr>
            <a:picLocks noChangeAspect="1"/>
          </p:cNvPicPr>
          <p:nvPr/>
        </p:nvPicPr>
        <p:blipFill>
          <a:blip r:embed="rId1"/>
          <a:stretch>
            <a:fillRect/>
          </a:stretch>
        </p:blipFill>
        <p:spPr>
          <a:xfrm>
            <a:off x="4206875" y="2593975"/>
            <a:ext cx="4937125" cy="3700463"/>
          </a:xfrm>
          <a:prstGeom prst="rect">
            <a:avLst/>
          </a:prstGeom>
          <a:noFill/>
          <a:ln w="9525">
            <a:noFill/>
          </a:ln>
        </p:spPr>
      </p:pic>
      <p:sp>
        <p:nvSpPr>
          <p:cNvPr id="20" name="矩形 19"/>
          <p:cNvSpPr/>
          <p:nvPr/>
        </p:nvSpPr>
        <p:spPr bwMode="auto">
          <a:xfrm>
            <a:off x="688975" y="2289175"/>
            <a:ext cx="3248025" cy="3455988"/>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p:spPr>
        <p:txBody>
          <a:bodyPr anchor="ctr"/>
          <a:lstStyle/>
          <a:p>
            <a:pPr marL="0" marR="0" lvl="0" indent="0" algn="ctr" defTabSz="914400" rtl="0" eaLnBrk="0" fontAlgn="base" latinLnBrk="0" hangingPunct="0">
              <a:lnSpc>
                <a:spcPct val="120000"/>
              </a:lnSpc>
              <a:spcBef>
                <a:spcPct val="0"/>
              </a:spcBef>
              <a:spcAft>
                <a:spcPct val="0"/>
              </a:spcAft>
              <a:buClrTx/>
              <a:buSzTx/>
              <a:buFontTx/>
              <a:buNone/>
              <a:defRPr/>
            </a:pPr>
            <a:endParaRPr kumimoji="0" lang="en-US" altLang="zh-CN"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grpSp>
        <p:nvGrpSpPr>
          <p:cNvPr id="54277" name="Group 9"/>
          <p:cNvGrpSpPr>
            <a:grpSpLocks noChangeAspect="1"/>
          </p:cNvGrpSpPr>
          <p:nvPr/>
        </p:nvGrpSpPr>
        <p:grpSpPr>
          <a:xfrm>
            <a:off x="606425" y="1689100"/>
            <a:ext cx="1579563" cy="1289050"/>
            <a:chOff x="4410" y="748"/>
            <a:chExt cx="1246" cy="1017"/>
          </a:xfrm>
        </p:grpSpPr>
        <p:sp>
          <p:nvSpPr>
            <p:cNvPr id="54281" name="AutoShape 8"/>
            <p:cNvSpPr>
              <a:spLocks noChangeAspect="1" noTextEdit="1"/>
            </p:cNvSpPr>
            <p:nvPr/>
          </p:nvSpPr>
          <p:spPr>
            <a:xfrm>
              <a:off x="4410" y="748"/>
              <a:ext cx="1246" cy="1017"/>
            </a:xfrm>
            <a:prstGeom prst="rect">
              <a:avLst/>
            </a:prstGeom>
            <a:noFill/>
            <a:ln w="9525">
              <a:noFill/>
            </a:ln>
          </p:spPr>
          <p:txBody>
            <a:bodyPr/>
            <a:p>
              <a:endParaRPr lang="zh-CN" altLang="en-US"/>
            </a:p>
          </p:txBody>
        </p:sp>
        <p:sp>
          <p:nvSpPr>
            <p:cNvPr id="23" name="Freeform 10"/>
            <p:cNvSpPr/>
            <p:nvPr/>
          </p:nvSpPr>
          <p:spPr bwMode="auto">
            <a:xfrm>
              <a:off x="4410" y="748"/>
              <a:ext cx="748" cy="1017"/>
            </a:xfrm>
            <a:custGeom>
              <a:avLst/>
              <a:gdLst>
                <a:gd name="T0" fmla="*/ 639 w 1495"/>
                <a:gd name="T1" fmla="*/ 2027 h 2034"/>
                <a:gd name="T2" fmla="*/ 682 w 1495"/>
                <a:gd name="T3" fmla="*/ 2016 h 2034"/>
                <a:gd name="T4" fmla="*/ 724 w 1495"/>
                <a:gd name="T5" fmla="*/ 2005 h 2034"/>
                <a:gd name="T6" fmla="*/ 767 w 1495"/>
                <a:gd name="T7" fmla="*/ 1994 h 2034"/>
                <a:gd name="T8" fmla="*/ 810 w 1495"/>
                <a:gd name="T9" fmla="*/ 1982 h 2034"/>
                <a:gd name="T10" fmla="*/ 1329 w 1495"/>
                <a:gd name="T11" fmla="*/ 1728 h 2034"/>
                <a:gd name="T12" fmla="*/ 1426 w 1495"/>
                <a:gd name="T13" fmla="*/ 940 h 2034"/>
                <a:gd name="T14" fmla="*/ 1372 w 1495"/>
                <a:gd name="T15" fmla="*/ 958 h 2034"/>
                <a:gd name="T16" fmla="*/ 1316 w 1495"/>
                <a:gd name="T17" fmla="*/ 976 h 2034"/>
                <a:gd name="T18" fmla="*/ 1261 w 1495"/>
                <a:gd name="T19" fmla="*/ 993 h 2034"/>
                <a:gd name="T20" fmla="*/ 1206 w 1495"/>
                <a:gd name="T21" fmla="*/ 1010 h 2034"/>
                <a:gd name="T22" fmla="*/ 1150 w 1495"/>
                <a:gd name="T23" fmla="*/ 1027 h 2034"/>
                <a:gd name="T24" fmla="*/ 1216 w 1495"/>
                <a:gd name="T25" fmla="*/ 1000 h 2034"/>
                <a:gd name="T26" fmla="*/ 1281 w 1495"/>
                <a:gd name="T27" fmla="*/ 971 h 2034"/>
                <a:gd name="T28" fmla="*/ 1345 w 1495"/>
                <a:gd name="T29" fmla="*/ 941 h 2034"/>
                <a:gd name="T30" fmla="*/ 1410 w 1495"/>
                <a:gd name="T31" fmla="*/ 910 h 2034"/>
                <a:gd name="T32" fmla="*/ 1473 w 1495"/>
                <a:gd name="T33" fmla="*/ 875 h 2034"/>
                <a:gd name="T34" fmla="*/ 1247 w 1495"/>
                <a:gd name="T35" fmla="*/ 540 h 2034"/>
                <a:gd name="T36" fmla="*/ 1207 w 1495"/>
                <a:gd name="T37" fmla="*/ 554 h 2034"/>
                <a:gd name="T38" fmla="*/ 1165 w 1495"/>
                <a:gd name="T39" fmla="*/ 567 h 2034"/>
                <a:gd name="T40" fmla="*/ 1124 w 1495"/>
                <a:gd name="T41" fmla="*/ 580 h 2034"/>
                <a:gd name="T42" fmla="*/ 1082 w 1495"/>
                <a:gd name="T43" fmla="*/ 594 h 2034"/>
                <a:gd name="T44" fmla="*/ 1041 w 1495"/>
                <a:gd name="T45" fmla="*/ 607 h 2034"/>
                <a:gd name="T46" fmla="*/ 1017 w 1495"/>
                <a:gd name="T47" fmla="*/ 615 h 2034"/>
                <a:gd name="T48" fmla="*/ 992 w 1495"/>
                <a:gd name="T49" fmla="*/ 623 h 2034"/>
                <a:gd name="T50" fmla="*/ 989 w 1495"/>
                <a:gd name="T51" fmla="*/ 618 h 2034"/>
                <a:gd name="T52" fmla="*/ 1036 w 1495"/>
                <a:gd name="T53" fmla="*/ 590 h 2034"/>
                <a:gd name="T54" fmla="*/ 1082 w 1495"/>
                <a:gd name="T55" fmla="*/ 561 h 2034"/>
                <a:gd name="T56" fmla="*/ 1127 w 1495"/>
                <a:gd name="T57" fmla="*/ 533 h 2034"/>
                <a:gd name="T58" fmla="*/ 1173 w 1495"/>
                <a:gd name="T59" fmla="*/ 504 h 2034"/>
                <a:gd name="T60" fmla="*/ 1220 w 1495"/>
                <a:gd name="T61" fmla="*/ 477 h 2034"/>
                <a:gd name="T62" fmla="*/ 456 w 1495"/>
                <a:gd name="T63" fmla="*/ 434 h 2034"/>
                <a:gd name="T64" fmla="*/ 180 w 1495"/>
                <a:gd name="T65" fmla="*/ 365 h 2034"/>
                <a:gd name="T66" fmla="*/ 249 w 1495"/>
                <a:gd name="T67" fmla="*/ 667 h 2034"/>
                <a:gd name="T68" fmla="*/ 287 w 1495"/>
                <a:gd name="T69" fmla="*/ 658 h 2034"/>
                <a:gd name="T70" fmla="*/ 325 w 1495"/>
                <a:gd name="T71" fmla="*/ 647 h 2034"/>
                <a:gd name="T72" fmla="*/ 364 w 1495"/>
                <a:gd name="T73" fmla="*/ 638 h 2034"/>
                <a:gd name="T74" fmla="*/ 402 w 1495"/>
                <a:gd name="T75" fmla="*/ 629 h 2034"/>
                <a:gd name="T76" fmla="*/ 441 w 1495"/>
                <a:gd name="T77" fmla="*/ 620 h 2034"/>
                <a:gd name="T78" fmla="*/ 424 w 1495"/>
                <a:gd name="T79" fmla="*/ 636 h 2034"/>
                <a:gd name="T80" fmla="*/ 379 w 1495"/>
                <a:gd name="T81" fmla="*/ 665 h 2034"/>
                <a:gd name="T82" fmla="*/ 334 w 1495"/>
                <a:gd name="T83" fmla="*/ 695 h 2034"/>
                <a:gd name="T84" fmla="*/ 302 w 1495"/>
                <a:gd name="T85" fmla="*/ 715 h 2034"/>
                <a:gd name="T86" fmla="*/ 269 w 1495"/>
                <a:gd name="T87" fmla="*/ 735 h 2034"/>
                <a:gd name="T88" fmla="*/ 249 w 1495"/>
                <a:gd name="T89" fmla="*/ 847 h 2034"/>
                <a:gd name="T90" fmla="*/ 180 w 1495"/>
                <a:gd name="T91" fmla="*/ 1358 h 2034"/>
                <a:gd name="T92" fmla="*/ 154 w 1495"/>
                <a:gd name="T93" fmla="*/ 1624 h 2034"/>
                <a:gd name="T94" fmla="*/ 222 w 1495"/>
                <a:gd name="T95" fmla="*/ 1611 h 2034"/>
                <a:gd name="T96" fmla="*/ 290 w 1495"/>
                <a:gd name="T97" fmla="*/ 1599 h 2034"/>
                <a:gd name="T98" fmla="*/ 358 w 1495"/>
                <a:gd name="T99" fmla="*/ 1586 h 2034"/>
                <a:gd name="T100" fmla="*/ 425 w 1495"/>
                <a:gd name="T101" fmla="*/ 1572 h 2034"/>
                <a:gd name="T102" fmla="*/ 493 w 1495"/>
                <a:gd name="T103" fmla="*/ 1557 h 2034"/>
                <a:gd name="T104" fmla="*/ 433 w 1495"/>
                <a:gd name="T105" fmla="*/ 1591 h 2034"/>
                <a:gd name="T106" fmla="*/ 374 w 1495"/>
                <a:gd name="T107" fmla="*/ 1625 h 2034"/>
                <a:gd name="T108" fmla="*/ 314 w 1495"/>
                <a:gd name="T109" fmla="*/ 1660 h 2034"/>
                <a:gd name="T110" fmla="*/ 256 w 1495"/>
                <a:gd name="T111" fmla="*/ 1695 h 2034"/>
                <a:gd name="T112" fmla="*/ 197 w 1495"/>
                <a:gd name="T113" fmla="*/ 1731 h 2034"/>
                <a:gd name="T114" fmla="*/ 176 w 1495"/>
                <a:gd name="T115" fmla="*/ 1748 h 2034"/>
                <a:gd name="T116" fmla="*/ 174 w 1495"/>
                <a:gd name="T117" fmla="*/ 1754 h 2034"/>
                <a:gd name="T118" fmla="*/ 173 w 1495"/>
                <a:gd name="T119" fmla="*/ 1755 h 2034"/>
                <a:gd name="T120" fmla="*/ 172 w 1495"/>
                <a:gd name="T121" fmla="*/ 1770 h 2034"/>
                <a:gd name="T122" fmla="*/ 170 w 1495"/>
                <a:gd name="T123" fmla="*/ 1788 h 2034"/>
                <a:gd name="T124" fmla="*/ 180 w 1495"/>
                <a:gd name="T125" fmla="*/ 1799 h 2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95" h="2034">
                  <a:moveTo>
                    <a:pt x="610" y="2034"/>
                  </a:moveTo>
                  <a:lnTo>
                    <a:pt x="624" y="2031"/>
                  </a:lnTo>
                  <a:lnTo>
                    <a:pt x="639" y="2027"/>
                  </a:lnTo>
                  <a:lnTo>
                    <a:pt x="653" y="2024"/>
                  </a:lnTo>
                  <a:lnTo>
                    <a:pt x="667" y="2020"/>
                  </a:lnTo>
                  <a:lnTo>
                    <a:pt x="682" y="2016"/>
                  </a:lnTo>
                  <a:lnTo>
                    <a:pt x="696" y="2012"/>
                  </a:lnTo>
                  <a:lnTo>
                    <a:pt x="711" y="2009"/>
                  </a:lnTo>
                  <a:lnTo>
                    <a:pt x="724" y="2005"/>
                  </a:lnTo>
                  <a:lnTo>
                    <a:pt x="738" y="2001"/>
                  </a:lnTo>
                  <a:lnTo>
                    <a:pt x="753" y="1997"/>
                  </a:lnTo>
                  <a:lnTo>
                    <a:pt x="767" y="1994"/>
                  </a:lnTo>
                  <a:lnTo>
                    <a:pt x="781" y="1989"/>
                  </a:lnTo>
                  <a:lnTo>
                    <a:pt x="795" y="1986"/>
                  </a:lnTo>
                  <a:lnTo>
                    <a:pt x="810" y="1982"/>
                  </a:lnTo>
                  <a:lnTo>
                    <a:pt x="823" y="1978"/>
                  </a:lnTo>
                  <a:lnTo>
                    <a:pt x="837" y="1974"/>
                  </a:lnTo>
                  <a:lnTo>
                    <a:pt x="1329" y="1728"/>
                  </a:lnTo>
                  <a:lnTo>
                    <a:pt x="1073" y="1183"/>
                  </a:lnTo>
                  <a:lnTo>
                    <a:pt x="1444" y="934"/>
                  </a:lnTo>
                  <a:lnTo>
                    <a:pt x="1426" y="940"/>
                  </a:lnTo>
                  <a:lnTo>
                    <a:pt x="1407" y="946"/>
                  </a:lnTo>
                  <a:lnTo>
                    <a:pt x="1390" y="953"/>
                  </a:lnTo>
                  <a:lnTo>
                    <a:pt x="1372" y="958"/>
                  </a:lnTo>
                  <a:lnTo>
                    <a:pt x="1353" y="964"/>
                  </a:lnTo>
                  <a:lnTo>
                    <a:pt x="1335" y="970"/>
                  </a:lnTo>
                  <a:lnTo>
                    <a:pt x="1316" y="976"/>
                  </a:lnTo>
                  <a:lnTo>
                    <a:pt x="1298" y="981"/>
                  </a:lnTo>
                  <a:lnTo>
                    <a:pt x="1279" y="987"/>
                  </a:lnTo>
                  <a:lnTo>
                    <a:pt x="1261" y="993"/>
                  </a:lnTo>
                  <a:lnTo>
                    <a:pt x="1243" y="999"/>
                  </a:lnTo>
                  <a:lnTo>
                    <a:pt x="1224" y="1004"/>
                  </a:lnTo>
                  <a:lnTo>
                    <a:pt x="1206" y="1010"/>
                  </a:lnTo>
                  <a:lnTo>
                    <a:pt x="1187" y="1016"/>
                  </a:lnTo>
                  <a:lnTo>
                    <a:pt x="1169" y="1022"/>
                  </a:lnTo>
                  <a:lnTo>
                    <a:pt x="1150" y="1027"/>
                  </a:lnTo>
                  <a:lnTo>
                    <a:pt x="1172" y="1018"/>
                  </a:lnTo>
                  <a:lnTo>
                    <a:pt x="1194" y="1009"/>
                  </a:lnTo>
                  <a:lnTo>
                    <a:pt x="1216" y="1000"/>
                  </a:lnTo>
                  <a:lnTo>
                    <a:pt x="1237" y="991"/>
                  </a:lnTo>
                  <a:lnTo>
                    <a:pt x="1259" y="981"/>
                  </a:lnTo>
                  <a:lnTo>
                    <a:pt x="1281" y="971"/>
                  </a:lnTo>
                  <a:lnTo>
                    <a:pt x="1302" y="962"/>
                  </a:lnTo>
                  <a:lnTo>
                    <a:pt x="1323" y="951"/>
                  </a:lnTo>
                  <a:lnTo>
                    <a:pt x="1345" y="941"/>
                  </a:lnTo>
                  <a:lnTo>
                    <a:pt x="1367" y="931"/>
                  </a:lnTo>
                  <a:lnTo>
                    <a:pt x="1388" y="920"/>
                  </a:lnTo>
                  <a:lnTo>
                    <a:pt x="1410" y="910"/>
                  </a:lnTo>
                  <a:lnTo>
                    <a:pt x="1430" y="898"/>
                  </a:lnTo>
                  <a:lnTo>
                    <a:pt x="1452" y="887"/>
                  </a:lnTo>
                  <a:lnTo>
                    <a:pt x="1473" y="875"/>
                  </a:lnTo>
                  <a:lnTo>
                    <a:pt x="1495" y="864"/>
                  </a:lnTo>
                  <a:lnTo>
                    <a:pt x="1261" y="536"/>
                  </a:lnTo>
                  <a:lnTo>
                    <a:pt x="1247" y="540"/>
                  </a:lnTo>
                  <a:lnTo>
                    <a:pt x="1233" y="545"/>
                  </a:lnTo>
                  <a:lnTo>
                    <a:pt x="1220" y="549"/>
                  </a:lnTo>
                  <a:lnTo>
                    <a:pt x="1207" y="554"/>
                  </a:lnTo>
                  <a:lnTo>
                    <a:pt x="1193" y="559"/>
                  </a:lnTo>
                  <a:lnTo>
                    <a:pt x="1179" y="563"/>
                  </a:lnTo>
                  <a:lnTo>
                    <a:pt x="1165" y="567"/>
                  </a:lnTo>
                  <a:lnTo>
                    <a:pt x="1152" y="571"/>
                  </a:lnTo>
                  <a:lnTo>
                    <a:pt x="1138" y="576"/>
                  </a:lnTo>
                  <a:lnTo>
                    <a:pt x="1124" y="580"/>
                  </a:lnTo>
                  <a:lnTo>
                    <a:pt x="1110" y="585"/>
                  </a:lnTo>
                  <a:lnTo>
                    <a:pt x="1096" y="590"/>
                  </a:lnTo>
                  <a:lnTo>
                    <a:pt x="1082" y="594"/>
                  </a:lnTo>
                  <a:lnTo>
                    <a:pt x="1069" y="598"/>
                  </a:lnTo>
                  <a:lnTo>
                    <a:pt x="1055" y="602"/>
                  </a:lnTo>
                  <a:lnTo>
                    <a:pt x="1041" y="607"/>
                  </a:lnTo>
                  <a:lnTo>
                    <a:pt x="1033" y="610"/>
                  </a:lnTo>
                  <a:lnTo>
                    <a:pt x="1025" y="613"/>
                  </a:lnTo>
                  <a:lnTo>
                    <a:pt x="1017" y="615"/>
                  </a:lnTo>
                  <a:lnTo>
                    <a:pt x="1008" y="618"/>
                  </a:lnTo>
                  <a:lnTo>
                    <a:pt x="1000" y="621"/>
                  </a:lnTo>
                  <a:lnTo>
                    <a:pt x="992" y="623"/>
                  </a:lnTo>
                  <a:lnTo>
                    <a:pt x="982" y="625"/>
                  </a:lnTo>
                  <a:lnTo>
                    <a:pt x="974" y="628"/>
                  </a:lnTo>
                  <a:lnTo>
                    <a:pt x="989" y="618"/>
                  </a:lnTo>
                  <a:lnTo>
                    <a:pt x="1005" y="609"/>
                  </a:lnTo>
                  <a:lnTo>
                    <a:pt x="1020" y="599"/>
                  </a:lnTo>
                  <a:lnTo>
                    <a:pt x="1036" y="590"/>
                  </a:lnTo>
                  <a:lnTo>
                    <a:pt x="1051" y="580"/>
                  </a:lnTo>
                  <a:lnTo>
                    <a:pt x="1066" y="571"/>
                  </a:lnTo>
                  <a:lnTo>
                    <a:pt x="1082" y="561"/>
                  </a:lnTo>
                  <a:lnTo>
                    <a:pt x="1097" y="552"/>
                  </a:lnTo>
                  <a:lnTo>
                    <a:pt x="1112" y="542"/>
                  </a:lnTo>
                  <a:lnTo>
                    <a:pt x="1127" y="533"/>
                  </a:lnTo>
                  <a:lnTo>
                    <a:pt x="1144" y="524"/>
                  </a:lnTo>
                  <a:lnTo>
                    <a:pt x="1158" y="514"/>
                  </a:lnTo>
                  <a:lnTo>
                    <a:pt x="1173" y="504"/>
                  </a:lnTo>
                  <a:lnTo>
                    <a:pt x="1188" y="495"/>
                  </a:lnTo>
                  <a:lnTo>
                    <a:pt x="1205" y="486"/>
                  </a:lnTo>
                  <a:lnTo>
                    <a:pt x="1220" y="477"/>
                  </a:lnTo>
                  <a:lnTo>
                    <a:pt x="882" y="0"/>
                  </a:lnTo>
                  <a:lnTo>
                    <a:pt x="456" y="571"/>
                  </a:lnTo>
                  <a:lnTo>
                    <a:pt x="456" y="434"/>
                  </a:lnTo>
                  <a:lnTo>
                    <a:pt x="489" y="434"/>
                  </a:lnTo>
                  <a:lnTo>
                    <a:pt x="489" y="365"/>
                  </a:lnTo>
                  <a:lnTo>
                    <a:pt x="180" y="365"/>
                  </a:lnTo>
                  <a:lnTo>
                    <a:pt x="180" y="434"/>
                  </a:lnTo>
                  <a:lnTo>
                    <a:pt x="249" y="434"/>
                  </a:lnTo>
                  <a:lnTo>
                    <a:pt x="249" y="667"/>
                  </a:lnTo>
                  <a:lnTo>
                    <a:pt x="261" y="663"/>
                  </a:lnTo>
                  <a:lnTo>
                    <a:pt x="274" y="660"/>
                  </a:lnTo>
                  <a:lnTo>
                    <a:pt x="287" y="658"/>
                  </a:lnTo>
                  <a:lnTo>
                    <a:pt x="299" y="654"/>
                  </a:lnTo>
                  <a:lnTo>
                    <a:pt x="312" y="651"/>
                  </a:lnTo>
                  <a:lnTo>
                    <a:pt x="325" y="647"/>
                  </a:lnTo>
                  <a:lnTo>
                    <a:pt x="339" y="644"/>
                  </a:lnTo>
                  <a:lnTo>
                    <a:pt x="351" y="642"/>
                  </a:lnTo>
                  <a:lnTo>
                    <a:pt x="364" y="638"/>
                  </a:lnTo>
                  <a:lnTo>
                    <a:pt x="377" y="635"/>
                  </a:lnTo>
                  <a:lnTo>
                    <a:pt x="389" y="631"/>
                  </a:lnTo>
                  <a:lnTo>
                    <a:pt x="402" y="629"/>
                  </a:lnTo>
                  <a:lnTo>
                    <a:pt x="415" y="625"/>
                  </a:lnTo>
                  <a:lnTo>
                    <a:pt x="428" y="622"/>
                  </a:lnTo>
                  <a:lnTo>
                    <a:pt x="441" y="620"/>
                  </a:lnTo>
                  <a:lnTo>
                    <a:pt x="454" y="616"/>
                  </a:lnTo>
                  <a:lnTo>
                    <a:pt x="439" y="625"/>
                  </a:lnTo>
                  <a:lnTo>
                    <a:pt x="424" y="636"/>
                  </a:lnTo>
                  <a:lnTo>
                    <a:pt x="409" y="645"/>
                  </a:lnTo>
                  <a:lnTo>
                    <a:pt x="394" y="655"/>
                  </a:lnTo>
                  <a:lnTo>
                    <a:pt x="379" y="665"/>
                  </a:lnTo>
                  <a:lnTo>
                    <a:pt x="364" y="675"/>
                  </a:lnTo>
                  <a:lnTo>
                    <a:pt x="349" y="684"/>
                  </a:lnTo>
                  <a:lnTo>
                    <a:pt x="334" y="695"/>
                  </a:lnTo>
                  <a:lnTo>
                    <a:pt x="324" y="701"/>
                  </a:lnTo>
                  <a:lnTo>
                    <a:pt x="312" y="708"/>
                  </a:lnTo>
                  <a:lnTo>
                    <a:pt x="302" y="715"/>
                  </a:lnTo>
                  <a:lnTo>
                    <a:pt x="291" y="721"/>
                  </a:lnTo>
                  <a:lnTo>
                    <a:pt x="280" y="728"/>
                  </a:lnTo>
                  <a:lnTo>
                    <a:pt x="269" y="735"/>
                  </a:lnTo>
                  <a:lnTo>
                    <a:pt x="259" y="741"/>
                  </a:lnTo>
                  <a:lnTo>
                    <a:pt x="249" y="747"/>
                  </a:lnTo>
                  <a:lnTo>
                    <a:pt x="249" y="847"/>
                  </a:lnTo>
                  <a:lnTo>
                    <a:pt x="0" y="1178"/>
                  </a:lnTo>
                  <a:lnTo>
                    <a:pt x="180" y="1178"/>
                  </a:lnTo>
                  <a:lnTo>
                    <a:pt x="180" y="1358"/>
                  </a:lnTo>
                  <a:lnTo>
                    <a:pt x="131" y="1358"/>
                  </a:lnTo>
                  <a:lnTo>
                    <a:pt x="131" y="1627"/>
                  </a:lnTo>
                  <a:lnTo>
                    <a:pt x="154" y="1624"/>
                  </a:lnTo>
                  <a:lnTo>
                    <a:pt x="176" y="1619"/>
                  </a:lnTo>
                  <a:lnTo>
                    <a:pt x="199" y="1616"/>
                  </a:lnTo>
                  <a:lnTo>
                    <a:pt x="222" y="1611"/>
                  </a:lnTo>
                  <a:lnTo>
                    <a:pt x="244" y="1608"/>
                  </a:lnTo>
                  <a:lnTo>
                    <a:pt x="267" y="1603"/>
                  </a:lnTo>
                  <a:lnTo>
                    <a:pt x="290" y="1599"/>
                  </a:lnTo>
                  <a:lnTo>
                    <a:pt x="312" y="1594"/>
                  </a:lnTo>
                  <a:lnTo>
                    <a:pt x="335" y="1591"/>
                  </a:lnTo>
                  <a:lnTo>
                    <a:pt x="358" y="1586"/>
                  </a:lnTo>
                  <a:lnTo>
                    <a:pt x="380" y="1581"/>
                  </a:lnTo>
                  <a:lnTo>
                    <a:pt x="403" y="1577"/>
                  </a:lnTo>
                  <a:lnTo>
                    <a:pt x="425" y="1572"/>
                  </a:lnTo>
                  <a:lnTo>
                    <a:pt x="448" y="1566"/>
                  </a:lnTo>
                  <a:lnTo>
                    <a:pt x="470" y="1562"/>
                  </a:lnTo>
                  <a:lnTo>
                    <a:pt x="493" y="1557"/>
                  </a:lnTo>
                  <a:lnTo>
                    <a:pt x="473" y="1569"/>
                  </a:lnTo>
                  <a:lnTo>
                    <a:pt x="454" y="1580"/>
                  </a:lnTo>
                  <a:lnTo>
                    <a:pt x="433" y="1591"/>
                  </a:lnTo>
                  <a:lnTo>
                    <a:pt x="413" y="1602"/>
                  </a:lnTo>
                  <a:lnTo>
                    <a:pt x="394" y="1614"/>
                  </a:lnTo>
                  <a:lnTo>
                    <a:pt x="374" y="1625"/>
                  </a:lnTo>
                  <a:lnTo>
                    <a:pt x="354" y="1637"/>
                  </a:lnTo>
                  <a:lnTo>
                    <a:pt x="334" y="1648"/>
                  </a:lnTo>
                  <a:lnTo>
                    <a:pt x="314" y="1660"/>
                  </a:lnTo>
                  <a:lnTo>
                    <a:pt x="295" y="1671"/>
                  </a:lnTo>
                  <a:lnTo>
                    <a:pt x="275" y="1684"/>
                  </a:lnTo>
                  <a:lnTo>
                    <a:pt x="256" y="1695"/>
                  </a:lnTo>
                  <a:lnTo>
                    <a:pt x="236" y="1707"/>
                  </a:lnTo>
                  <a:lnTo>
                    <a:pt x="216" y="1720"/>
                  </a:lnTo>
                  <a:lnTo>
                    <a:pt x="197" y="1731"/>
                  </a:lnTo>
                  <a:lnTo>
                    <a:pt x="177" y="1744"/>
                  </a:lnTo>
                  <a:lnTo>
                    <a:pt x="176" y="1746"/>
                  </a:lnTo>
                  <a:lnTo>
                    <a:pt x="176" y="1748"/>
                  </a:lnTo>
                  <a:lnTo>
                    <a:pt x="176" y="1752"/>
                  </a:lnTo>
                  <a:lnTo>
                    <a:pt x="175" y="1754"/>
                  </a:lnTo>
                  <a:lnTo>
                    <a:pt x="174" y="1754"/>
                  </a:lnTo>
                  <a:lnTo>
                    <a:pt x="174" y="1754"/>
                  </a:lnTo>
                  <a:lnTo>
                    <a:pt x="174" y="1755"/>
                  </a:lnTo>
                  <a:lnTo>
                    <a:pt x="173" y="1755"/>
                  </a:lnTo>
                  <a:lnTo>
                    <a:pt x="172" y="1760"/>
                  </a:lnTo>
                  <a:lnTo>
                    <a:pt x="172" y="1766"/>
                  </a:lnTo>
                  <a:lnTo>
                    <a:pt x="172" y="1770"/>
                  </a:lnTo>
                  <a:lnTo>
                    <a:pt x="172" y="1776"/>
                  </a:lnTo>
                  <a:lnTo>
                    <a:pt x="170" y="1782"/>
                  </a:lnTo>
                  <a:lnTo>
                    <a:pt x="170" y="1788"/>
                  </a:lnTo>
                  <a:lnTo>
                    <a:pt x="170" y="1793"/>
                  </a:lnTo>
                  <a:lnTo>
                    <a:pt x="169" y="1799"/>
                  </a:lnTo>
                  <a:lnTo>
                    <a:pt x="180" y="1799"/>
                  </a:lnTo>
                  <a:lnTo>
                    <a:pt x="180" y="2034"/>
                  </a:lnTo>
                  <a:lnTo>
                    <a:pt x="610" y="2034"/>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 name="Freeform 11"/>
            <p:cNvSpPr/>
            <p:nvPr/>
          </p:nvSpPr>
          <p:spPr bwMode="auto">
            <a:xfrm>
              <a:off x="4979" y="1085"/>
              <a:ext cx="666" cy="527"/>
            </a:xfrm>
            <a:custGeom>
              <a:avLst/>
              <a:gdLst>
                <a:gd name="T0" fmla="*/ 1296 w 1335"/>
                <a:gd name="T1" fmla="*/ 6 h 1054"/>
                <a:gd name="T2" fmla="*/ 1245 w 1335"/>
                <a:gd name="T3" fmla="*/ 0 h 1054"/>
                <a:gd name="T4" fmla="*/ 1164 w 1335"/>
                <a:gd name="T5" fmla="*/ 11 h 1054"/>
                <a:gd name="T6" fmla="*/ 1099 w 1335"/>
                <a:gd name="T7" fmla="*/ 27 h 1054"/>
                <a:gd name="T8" fmla="*/ 1062 w 1335"/>
                <a:gd name="T9" fmla="*/ 41 h 1054"/>
                <a:gd name="T10" fmla="*/ 1099 w 1335"/>
                <a:gd name="T11" fmla="*/ 110 h 1054"/>
                <a:gd name="T12" fmla="*/ 1157 w 1335"/>
                <a:gd name="T13" fmla="*/ 91 h 1054"/>
                <a:gd name="T14" fmla="*/ 1229 w 1335"/>
                <a:gd name="T15" fmla="*/ 78 h 1054"/>
                <a:gd name="T16" fmla="*/ 1218 w 1335"/>
                <a:gd name="T17" fmla="*/ 118 h 1054"/>
                <a:gd name="T18" fmla="*/ 1168 w 1335"/>
                <a:gd name="T19" fmla="*/ 181 h 1054"/>
                <a:gd name="T20" fmla="*/ 1116 w 1335"/>
                <a:gd name="T21" fmla="*/ 226 h 1054"/>
                <a:gd name="T22" fmla="*/ 1052 w 1335"/>
                <a:gd name="T23" fmla="*/ 259 h 1054"/>
                <a:gd name="T24" fmla="*/ 984 w 1335"/>
                <a:gd name="T25" fmla="*/ 285 h 1054"/>
                <a:gd name="T26" fmla="*/ 900 w 1335"/>
                <a:gd name="T27" fmla="*/ 319 h 1054"/>
                <a:gd name="T28" fmla="*/ 842 w 1335"/>
                <a:gd name="T29" fmla="*/ 374 h 1054"/>
                <a:gd name="T30" fmla="*/ 826 w 1335"/>
                <a:gd name="T31" fmla="*/ 507 h 1054"/>
                <a:gd name="T32" fmla="*/ 828 w 1335"/>
                <a:gd name="T33" fmla="*/ 592 h 1054"/>
                <a:gd name="T34" fmla="*/ 782 w 1335"/>
                <a:gd name="T35" fmla="*/ 633 h 1054"/>
                <a:gd name="T36" fmla="*/ 542 w 1335"/>
                <a:gd name="T37" fmla="*/ 440 h 1054"/>
                <a:gd name="T38" fmla="*/ 483 w 1335"/>
                <a:gd name="T39" fmla="*/ 759 h 1054"/>
                <a:gd name="T40" fmla="*/ 452 w 1335"/>
                <a:gd name="T41" fmla="*/ 699 h 1054"/>
                <a:gd name="T42" fmla="*/ 216 w 1335"/>
                <a:gd name="T43" fmla="*/ 792 h 1054"/>
                <a:gd name="T44" fmla="*/ 184 w 1335"/>
                <a:gd name="T45" fmla="*/ 723 h 1054"/>
                <a:gd name="T46" fmla="*/ 379 w 1335"/>
                <a:gd name="T47" fmla="*/ 542 h 1054"/>
                <a:gd name="T48" fmla="*/ 348 w 1335"/>
                <a:gd name="T49" fmla="*/ 484 h 1054"/>
                <a:gd name="T50" fmla="*/ 113 w 1335"/>
                <a:gd name="T51" fmla="*/ 576 h 1054"/>
                <a:gd name="T52" fmla="*/ 477 w 1335"/>
                <a:gd name="T53" fmla="*/ 306 h 1054"/>
                <a:gd name="T54" fmla="*/ 602 w 1335"/>
                <a:gd name="T55" fmla="*/ 226 h 1054"/>
                <a:gd name="T56" fmla="*/ 655 w 1335"/>
                <a:gd name="T57" fmla="*/ 206 h 1054"/>
                <a:gd name="T58" fmla="*/ 725 w 1335"/>
                <a:gd name="T59" fmla="*/ 269 h 1054"/>
                <a:gd name="T60" fmla="*/ 843 w 1335"/>
                <a:gd name="T61" fmla="*/ 308 h 1054"/>
                <a:gd name="T62" fmla="*/ 904 w 1335"/>
                <a:gd name="T63" fmla="*/ 272 h 1054"/>
                <a:gd name="T64" fmla="*/ 976 w 1335"/>
                <a:gd name="T65" fmla="*/ 204 h 1054"/>
                <a:gd name="T66" fmla="*/ 1047 w 1335"/>
                <a:gd name="T67" fmla="*/ 141 h 1054"/>
                <a:gd name="T68" fmla="*/ 995 w 1335"/>
                <a:gd name="T69" fmla="*/ 84 h 1054"/>
                <a:gd name="T70" fmla="*/ 898 w 1335"/>
                <a:gd name="T71" fmla="*/ 173 h 1054"/>
                <a:gd name="T72" fmla="*/ 850 w 1335"/>
                <a:gd name="T73" fmla="*/ 217 h 1054"/>
                <a:gd name="T74" fmla="*/ 809 w 1335"/>
                <a:gd name="T75" fmla="*/ 230 h 1054"/>
                <a:gd name="T76" fmla="*/ 741 w 1335"/>
                <a:gd name="T77" fmla="*/ 178 h 1054"/>
                <a:gd name="T78" fmla="*/ 679 w 1335"/>
                <a:gd name="T79" fmla="*/ 132 h 1054"/>
                <a:gd name="T80" fmla="*/ 612 w 1335"/>
                <a:gd name="T81" fmla="*/ 137 h 1054"/>
                <a:gd name="T82" fmla="*/ 544 w 1335"/>
                <a:gd name="T83" fmla="*/ 170 h 1054"/>
                <a:gd name="T84" fmla="*/ 0 w 1335"/>
                <a:gd name="T85" fmla="*/ 518 h 1054"/>
                <a:gd name="T86" fmla="*/ 672 w 1335"/>
                <a:gd name="T87" fmla="*/ 791 h 1054"/>
                <a:gd name="T88" fmla="*/ 839 w 1335"/>
                <a:gd name="T89" fmla="*/ 687 h 1054"/>
                <a:gd name="T90" fmla="*/ 910 w 1335"/>
                <a:gd name="T91" fmla="*/ 549 h 1054"/>
                <a:gd name="T92" fmla="*/ 922 w 1335"/>
                <a:gd name="T93" fmla="*/ 394 h 1054"/>
                <a:gd name="T94" fmla="*/ 974 w 1335"/>
                <a:gd name="T95" fmla="*/ 371 h 1054"/>
                <a:gd name="T96" fmla="*/ 1043 w 1335"/>
                <a:gd name="T97" fmla="*/ 345 h 1054"/>
                <a:gd name="T98" fmla="*/ 1120 w 1335"/>
                <a:gd name="T99" fmla="*/ 311 h 1054"/>
                <a:gd name="T100" fmla="*/ 1192 w 1335"/>
                <a:gd name="T101" fmla="*/ 265 h 1054"/>
                <a:gd name="T102" fmla="*/ 1286 w 1335"/>
                <a:gd name="T103" fmla="*/ 155 h 1054"/>
                <a:gd name="T104" fmla="*/ 1332 w 1335"/>
                <a:gd name="T105" fmla="*/ 40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35" h="1054">
                  <a:moveTo>
                    <a:pt x="1322" y="24"/>
                  </a:moveTo>
                  <a:lnTo>
                    <a:pt x="1317" y="18"/>
                  </a:lnTo>
                  <a:lnTo>
                    <a:pt x="1311" y="14"/>
                  </a:lnTo>
                  <a:lnTo>
                    <a:pt x="1304" y="9"/>
                  </a:lnTo>
                  <a:lnTo>
                    <a:pt x="1296" y="6"/>
                  </a:lnTo>
                  <a:lnTo>
                    <a:pt x="1288" y="3"/>
                  </a:lnTo>
                  <a:lnTo>
                    <a:pt x="1279" y="1"/>
                  </a:lnTo>
                  <a:lnTo>
                    <a:pt x="1268" y="0"/>
                  </a:lnTo>
                  <a:lnTo>
                    <a:pt x="1258" y="0"/>
                  </a:lnTo>
                  <a:lnTo>
                    <a:pt x="1245" y="0"/>
                  </a:lnTo>
                  <a:lnTo>
                    <a:pt x="1231" y="1"/>
                  </a:lnTo>
                  <a:lnTo>
                    <a:pt x="1217" y="3"/>
                  </a:lnTo>
                  <a:lnTo>
                    <a:pt x="1200" y="6"/>
                  </a:lnTo>
                  <a:lnTo>
                    <a:pt x="1183" y="8"/>
                  </a:lnTo>
                  <a:lnTo>
                    <a:pt x="1164" y="11"/>
                  </a:lnTo>
                  <a:lnTo>
                    <a:pt x="1143" y="16"/>
                  </a:lnTo>
                  <a:lnTo>
                    <a:pt x="1120" y="21"/>
                  </a:lnTo>
                  <a:lnTo>
                    <a:pt x="1114" y="22"/>
                  </a:lnTo>
                  <a:lnTo>
                    <a:pt x="1107" y="24"/>
                  </a:lnTo>
                  <a:lnTo>
                    <a:pt x="1099" y="27"/>
                  </a:lnTo>
                  <a:lnTo>
                    <a:pt x="1091" y="30"/>
                  </a:lnTo>
                  <a:lnTo>
                    <a:pt x="1083" y="33"/>
                  </a:lnTo>
                  <a:lnTo>
                    <a:pt x="1075" y="35"/>
                  </a:lnTo>
                  <a:lnTo>
                    <a:pt x="1068" y="39"/>
                  </a:lnTo>
                  <a:lnTo>
                    <a:pt x="1062" y="41"/>
                  </a:lnTo>
                  <a:lnTo>
                    <a:pt x="1062" y="131"/>
                  </a:lnTo>
                  <a:lnTo>
                    <a:pt x="1070" y="126"/>
                  </a:lnTo>
                  <a:lnTo>
                    <a:pt x="1079" y="121"/>
                  </a:lnTo>
                  <a:lnTo>
                    <a:pt x="1090" y="115"/>
                  </a:lnTo>
                  <a:lnTo>
                    <a:pt x="1099" y="110"/>
                  </a:lnTo>
                  <a:lnTo>
                    <a:pt x="1109" y="106"/>
                  </a:lnTo>
                  <a:lnTo>
                    <a:pt x="1119" y="101"/>
                  </a:lnTo>
                  <a:lnTo>
                    <a:pt x="1128" y="98"/>
                  </a:lnTo>
                  <a:lnTo>
                    <a:pt x="1136" y="95"/>
                  </a:lnTo>
                  <a:lnTo>
                    <a:pt x="1157" y="91"/>
                  </a:lnTo>
                  <a:lnTo>
                    <a:pt x="1175" y="87"/>
                  </a:lnTo>
                  <a:lnTo>
                    <a:pt x="1192" y="84"/>
                  </a:lnTo>
                  <a:lnTo>
                    <a:pt x="1206" y="82"/>
                  </a:lnTo>
                  <a:lnTo>
                    <a:pt x="1219" y="80"/>
                  </a:lnTo>
                  <a:lnTo>
                    <a:pt x="1229" y="78"/>
                  </a:lnTo>
                  <a:lnTo>
                    <a:pt x="1238" y="78"/>
                  </a:lnTo>
                  <a:lnTo>
                    <a:pt x="1246" y="77"/>
                  </a:lnTo>
                  <a:lnTo>
                    <a:pt x="1238" y="90"/>
                  </a:lnTo>
                  <a:lnTo>
                    <a:pt x="1228" y="103"/>
                  </a:lnTo>
                  <a:lnTo>
                    <a:pt x="1218" y="118"/>
                  </a:lnTo>
                  <a:lnTo>
                    <a:pt x="1206" y="133"/>
                  </a:lnTo>
                  <a:lnTo>
                    <a:pt x="1195" y="147"/>
                  </a:lnTo>
                  <a:lnTo>
                    <a:pt x="1184" y="161"/>
                  </a:lnTo>
                  <a:lnTo>
                    <a:pt x="1175" y="171"/>
                  </a:lnTo>
                  <a:lnTo>
                    <a:pt x="1168" y="181"/>
                  </a:lnTo>
                  <a:lnTo>
                    <a:pt x="1159" y="191"/>
                  </a:lnTo>
                  <a:lnTo>
                    <a:pt x="1150" y="200"/>
                  </a:lnTo>
                  <a:lnTo>
                    <a:pt x="1139" y="208"/>
                  </a:lnTo>
                  <a:lnTo>
                    <a:pt x="1129" y="217"/>
                  </a:lnTo>
                  <a:lnTo>
                    <a:pt x="1116" y="226"/>
                  </a:lnTo>
                  <a:lnTo>
                    <a:pt x="1105" y="232"/>
                  </a:lnTo>
                  <a:lnTo>
                    <a:pt x="1092" y="239"/>
                  </a:lnTo>
                  <a:lnTo>
                    <a:pt x="1078" y="246"/>
                  </a:lnTo>
                  <a:lnTo>
                    <a:pt x="1066" y="253"/>
                  </a:lnTo>
                  <a:lnTo>
                    <a:pt x="1052" y="259"/>
                  </a:lnTo>
                  <a:lnTo>
                    <a:pt x="1038" y="265"/>
                  </a:lnTo>
                  <a:lnTo>
                    <a:pt x="1024" y="270"/>
                  </a:lnTo>
                  <a:lnTo>
                    <a:pt x="1010" y="275"/>
                  </a:lnTo>
                  <a:lnTo>
                    <a:pt x="998" y="281"/>
                  </a:lnTo>
                  <a:lnTo>
                    <a:pt x="984" y="285"/>
                  </a:lnTo>
                  <a:lnTo>
                    <a:pt x="971" y="290"/>
                  </a:lnTo>
                  <a:lnTo>
                    <a:pt x="952" y="298"/>
                  </a:lnTo>
                  <a:lnTo>
                    <a:pt x="933" y="305"/>
                  </a:lnTo>
                  <a:lnTo>
                    <a:pt x="916" y="312"/>
                  </a:lnTo>
                  <a:lnTo>
                    <a:pt x="900" y="319"/>
                  </a:lnTo>
                  <a:lnTo>
                    <a:pt x="886" y="326"/>
                  </a:lnTo>
                  <a:lnTo>
                    <a:pt x="874" y="334"/>
                  </a:lnTo>
                  <a:lnTo>
                    <a:pt x="864" y="342"/>
                  </a:lnTo>
                  <a:lnTo>
                    <a:pt x="856" y="351"/>
                  </a:lnTo>
                  <a:lnTo>
                    <a:pt x="842" y="374"/>
                  </a:lnTo>
                  <a:lnTo>
                    <a:pt x="832" y="398"/>
                  </a:lnTo>
                  <a:lnTo>
                    <a:pt x="826" y="424"/>
                  </a:lnTo>
                  <a:lnTo>
                    <a:pt x="824" y="450"/>
                  </a:lnTo>
                  <a:lnTo>
                    <a:pt x="824" y="478"/>
                  </a:lnTo>
                  <a:lnTo>
                    <a:pt x="826" y="507"/>
                  </a:lnTo>
                  <a:lnTo>
                    <a:pt x="830" y="535"/>
                  </a:lnTo>
                  <a:lnTo>
                    <a:pt x="835" y="564"/>
                  </a:lnTo>
                  <a:lnTo>
                    <a:pt x="835" y="573"/>
                  </a:lnTo>
                  <a:lnTo>
                    <a:pt x="833" y="583"/>
                  </a:lnTo>
                  <a:lnTo>
                    <a:pt x="828" y="592"/>
                  </a:lnTo>
                  <a:lnTo>
                    <a:pt x="822" y="600"/>
                  </a:lnTo>
                  <a:lnTo>
                    <a:pt x="812" y="609"/>
                  </a:lnTo>
                  <a:lnTo>
                    <a:pt x="803" y="618"/>
                  </a:lnTo>
                  <a:lnTo>
                    <a:pt x="793" y="626"/>
                  </a:lnTo>
                  <a:lnTo>
                    <a:pt x="782" y="633"/>
                  </a:lnTo>
                  <a:lnTo>
                    <a:pt x="689" y="440"/>
                  </a:lnTo>
                  <a:lnTo>
                    <a:pt x="605" y="440"/>
                  </a:lnTo>
                  <a:lnTo>
                    <a:pt x="716" y="672"/>
                  </a:lnTo>
                  <a:lnTo>
                    <a:pt x="667" y="703"/>
                  </a:lnTo>
                  <a:lnTo>
                    <a:pt x="542" y="440"/>
                  </a:lnTo>
                  <a:lnTo>
                    <a:pt x="456" y="440"/>
                  </a:lnTo>
                  <a:lnTo>
                    <a:pt x="602" y="745"/>
                  </a:lnTo>
                  <a:lnTo>
                    <a:pt x="288" y="943"/>
                  </a:lnTo>
                  <a:lnTo>
                    <a:pt x="265" y="896"/>
                  </a:lnTo>
                  <a:lnTo>
                    <a:pt x="483" y="759"/>
                  </a:lnTo>
                  <a:lnTo>
                    <a:pt x="473" y="743"/>
                  </a:lnTo>
                  <a:lnTo>
                    <a:pt x="257" y="879"/>
                  </a:lnTo>
                  <a:lnTo>
                    <a:pt x="245" y="853"/>
                  </a:lnTo>
                  <a:lnTo>
                    <a:pt x="462" y="715"/>
                  </a:lnTo>
                  <a:lnTo>
                    <a:pt x="452" y="699"/>
                  </a:lnTo>
                  <a:lnTo>
                    <a:pt x="237" y="835"/>
                  </a:lnTo>
                  <a:lnTo>
                    <a:pt x="225" y="809"/>
                  </a:lnTo>
                  <a:lnTo>
                    <a:pt x="442" y="672"/>
                  </a:lnTo>
                  <a:lnTo>
                    <a:pt x="431" y="656"/>
                  </a:lnTo>
                  <a:lnTo>
                    <a:pt x="216" y="792"/>
                  </a:lnTo>
                  <a:lnTo>
                    <a:pt x="204" y="767"/>
                  </a:lnTo>
                  <a:lnTo>
                    <a:pt x="421" y="629"/>
                  </a:lnTo>
                  <a:lnTo>
                    <a:pt x="410" y="613"/>
                  </a:lnTo>
                  <a:lnTo>
                    <a:pt x="195" y="748"/>
                  </a:lnTo>
                  <a:lnTo>
                    <a:pt x="184" y="723"/>
                  </a:lnTo>
                  <a:lnTo>
                    <a:pt x="400" y="586"/>
                  </a:lnTo>
                  <a:lnTo>
                    <a:pt x="390" y="570"/>
                  </a:lnTo>
                  <a:lnTo>
                    <a:pt x="175" y="706"/>
                  </a:lnTo>
                  <a:lnTo>
                    <a:pt x="163" y="680"/>
                  </a:lnTo>
                  <a:lnTo>
                    <a:pt x="379" y="542"/>
                  </a:lnTo>
                  <a:lnTo>
                    <a:pt x="369" y="526"/>
                  </a:lnTo>
                  <a:lnTo>
                    <a:pt x="155" y="662"/>
                  </a:lnTo>
                  <a:lnTo>
                    <a:pt x="142" y="637"/>
                  </a:lnTo>
                  <a:lnTo>
                    <a:pt x="359" y="500"/>
                  </a:lnTo>
                  <a:lnTo>
                    <a:pt x="348" y="484"/>
                  </a:lnTo>
                  <a:lnTo>
                    <a:pt x="134" y="619"/>
                  </a:lnTo>
                  <a:lnTo>
                    <a:pt x="121" y="594"/>
                  </a:lnTo>
                  <a:lnTo>
                    <a:pt x="338" y="456"/>
                  </a:lnTo>
                  <a:lnTo>
                    <a:pt x="327" y="440"/>
                  </a:lnTo>
                  <a:lnTo>
                    <a:pt x="113" y="576"/>
                  </a:lnTo>
                  <a:lnTo>
                    <a:pt x="98" y="546"/>
                  </a:lnTo>
                  <a:lnTo>
                    <a:pt x="413" y="348"/>
                  </a:lnTo>
                  <a:lnTo>
                    <a:pt x="456" y="440"/>
                  </a:lnTo>
                  <a:lnTo>
                    <a:pt x="542" y="440"/>
                  </a:lnTo>
                  <a:lnTo>
                    <a:pt x="477" y="306"/>
                  </a:lnTo>
                  <a:lnTo>
                    <a:pt x="527" y="276"/>
                  </a:lnTo>
                  <a:lnTo>
                    <a:pt x="605" y="440"/>
                  </a:lnTo>
                  <a:lnTo>
                    <a:pt x="689" y="440"/>
                  </a:lnTo>
                  <a:lnTo>
                    <a:pt x="590" y="232"/>
                  </a:lnTo>
                  <a:lnTo>
                    <a:pt x="602" y="226"/>
                  </a:lnTo>
                  <a:lnTo>
                    <a:pt x="613" y="219"/>
                  </a:lnTo>
                  <a:lnTo>
                    <a:pt x="625" y="214"/>
                  </a:lnTo>
                  <a:lnTo>
                    <a:pt x="636" y="209"/>
                  </a:lnTo>
                  <a:lnTo>
                    <a:pt x="645" y="207"/>
                  </a:lnTo>
                  <a:lnTo>
                    <a:pt x="655" y="206"/>
                  </a:lnTo>
                  <a:lnTo>
                    <a:pt x="661" y="207"/>
                  </a:lnTo>
                  <a:lnTo>
                    <a:pt x="666" y="211"/>
                  </a:lnTo>
                  <a:lnTo>
                    <a:pt x="684" y="231"/>
                  </a:lnTo>
                  <a:lnTo>
                    <a:pt x="704" y="251"/>
                  </a:lnTo>
                  <a:lnTo>
                    <a:pt x="725" y="269"/>
                  </a:lnTo>
                  <a:lnTo>
                    <a:pt x="747" y="284"/>
                  </a:lnTo>
                  <a:lnTo>
                    <a:pt x="770" y="297"/>
                  </a:lnTo>
                  <a:lnTo>
                    <a:pt x="793" y="306"/>
                  </a:lnTo>
                  <a:lnTo>
                    <a:pt x="818" y="310"/>
                  </a:lnTo>
                  <a:lnTo>
                    <a:pt x="843" y="308"/>
                  </a:lnTo>
                  <a:lnTo>
                    <a:pt x="855" y="305"/>
                  </a:lnTo>
                  <a:lnTo>
                    <a:pt x="866" y="299"/>
                  </a:lnTo>
                  <a:lnTo>
                    <a:pt x="879" y="292"/>
                  </a:lnTo>
                  <a:lnTo>
                    <a:pt x="892" y="283"/>
                  </a:lnTo>
                  <a:lnTo>
                    <a:pt x="904" y="272"/>
                  </a:lnTo>
                  <a:lnTo>
                    <a:pt x="918" y="259"/>
                  </a:lnTo>
                  <a:lnTo>
                    <a:pt x="934" y="244"/>
                  </a:lnTo>
                  <a:lnTo>
                    <a:pt x="950" y="228"/>
                  </a:lnTo>
                  <a:lnTo>
                    <a:pt x="963" y="216"/>
                  </a:lnTo>
                  <a:lnTo>
                    <a:pt x="976" y="204"/>
                  </a:lnTo>
                  <a:lnTo>
                    <a:pt x="990" y="191"/>
                  </a:lnTo>
                  <a:lnTo>
                    <a:pt x="1003" y="178"/>
                  </a:lnTo>
                  <a:lnTo>
                    <a:pt x="1017" y="166"/>
                  </a:lnTo>
                  <a:lnTo>
                    <a:pt x="1032" y="153"/>
                  </a:lnTo>
                  <a:lnTo>
                    <a:pt x="1047" y="141"/>
                  </a:lnTo>
                  <a:lnTo>
                    <a:pt x="1062" y="131"/>
                  </a:lnTo>
                  <a:lnTo>
                    <a:pt x="1062" y="41"/>
                  </a:lnTo>
                  <a:lnTo>
                    <a:pt x="1039" y="54"/>
                  </a:lnTo>
                  <a:lnTo>
                    <a:pt x="1017" y="69"/>
                  </a:lnTo>
                  <a:lnTo>
                    <a:pt x="995" y="84"/>
                  </a:lnTo>
                  <a:lnTo>
                    <a:pt x="975" y="101"/>
                  </a:lnTo>
                  <a:lnTo>
                    <a:pt x="954" y="118"/>
                  </a:lnTo>
                  <a:lnTo>
                    <a:pt x="934" y="137"/>
                  </a:lnTo>
                  <a:lnTo>
                    <a:pt x="916" y="155"/>
                  </a:lnTo>
                  <a:lnTo>
                    <a:pt x="898" y="173"/>
                  </a:lnTo>
                  <a:lnTo>
                    <a:pt x="888" y="182"/>
                  </a:lnTo>
                  <a:lnTo>
                    <a:pt x="878" y="191"/>
                  </a:lnTo>
                  <a:lnTo>
                    <a:pt x="869" y="201"/>
                  </a:lnTo>
                  <a:lnTo>
                    <a:pt x="858" y="209"/>
                  </a:lnTo>
                  <a:lnTo>
                    <a:pt x="850" y="217"/>
                  </a:lnTo>
                  <a:lnTo>
                    <a:pt x="841" y="224"/>
                  </a:lnTo>
                  <a:lnTo>
                    <a:pt x="835" y="229"/>
                  </a:lnTo>
                  <a:lnTo>
                    <a:pt x="830" y="232"/>
                  </a:lnTo>
                  <a:lnTo>
                    <a:pt x="819" y="232"/>
                  </a:lnTo>
                  <a:lnTo>
                    <a:pt x="809" y="230"/>
                  </a:lnTo>
                  <a:lnTo>
                    <a:pt x="797" y="226"/>
                  </a:lnTo>
                  <a:lnTo>
                    <a:pt x="785" y="219"/>
                  </a:lnTo>
                  <a:lnTo>
                    <a:pt x="771" y="208"/>
                  </a:lnTo>
                  <a:lnTo>
                    <a:pt x="757" y="194"/>
                  </a:lnTo>
                  <a:lnTo>
                    <a:pt x="741" y="178"/>
                  </a:lnTo>
                  <a:lnTo>
                    <a:pt x="725" y="160"/>
                  </a:lnTo>
                  <a:lnTo>
                    <a:pt x="714" y="150"/>
                  </a:lnTo>
                  <a:lnTo>
                    <a:pt x="703" y="141"/>
                  </a:lnTo>
                  <a:lnTo>
                    <a:pt x="691" y="136"/>
                  </a:lnTo>
                  <a:lnTo>
                    <a:pt x="679" y="132"/>
                  </a:lnTo>
                  <a:lnTo>
                    <a:pt x="666" y="130"/>
                  </a:lnTo>
                  <a:lnTo>
                    <a:pt x="653" y="129"/>
                  </a:lnTo>
                  <a:lnTo>
                    <a:pt x="640" y="130"/>
                  </a:lnTo>
                  <a:lnTo>
                    <a:pt x="626" y="132"/>
                  </a:lnTo>
                  <a:lnTo>
                    <a:pt x="612" y="137"/>
                  </a:lnTo>
                  <a:lnTo>
                    <a:pt x="598" y="141"/>
                  </a:lnTo>
                  <a:lnTo>
                    <a:pt x="584" y="147"/>
                  </a:lnTo>
                  <a:lnTo>
                    <a:pt x="570" y="154"/>
                  </a:lnTo>
                  <a:lnTo>
                    <a:pt x="558" y="162"/>
                  </a:lnTo>
                  <a:lnTo>
                    <a:pt x="544" y="170"/>
                  </a:lnTo>
                  <a:lnTo>
                    <a:pt x="531" y="179"/>
                  </a:lnTo>
                  <a:lnTo>
                    <a:pt x="520" y="189"/>
                  </a:lnTo>
                  <a:lnTo>
                    <a:pt x="408" y="260"/>
                  </a:lnTo>
                  <a:lnTo>
                    <a:pt x="29" y="500"/>
                  </a:lnTo>
                  <a:lnTo>
                    <a:pt x="0" y="518"/>
                  </a:lnTo>
                  <a:lnTo>
                    <a:pt x="15" y="548"/>
                  </a:lnTo>
                  <a:lnTo>
                    <a:pt x="238" y="1014"/>
                  </a:lnTo>
                  <a:lnTo>
                    <a:pt x="256" y="1054"/>
                  </a:lnTo>
                  <a:lnTo>
                    <a:pt x="293" y="1031"/>
                  </a:lnTo>
                  <a:lnTo>
                    <a:pt x="672" y="791"/>
                  </a:lnTo>
                  <a:lnTo>
                    <a:pt x="701" y="773"/>
                  </a:lnTo>
                  <a:lnTo>
                    <a:pt x="784" y="721"/>
                  </a:lnTo>
                  <a:lnTo>
                    <a:pt x="796" y="714"/>
                  </a:lnTo>
                  <a:lnTo>
                    <a:pt x="816" y="702"/>
                  </a:lnTo>
                  <a:lnTo>
                    <a:pt x="839" y="687"/>
                  </a:lnTo>
                  <a:lnTo>
                    <a:pt x="863" y="668"/>
                  </a:lnTo>
                  <a:lnTo>
                    <a:pt x="885" y="644"/>
                  </a:lnTo>
                  <a:lnTo>
                    <a:pt x="902" y="616"/>
                  </a:lnTo>
                  <a:lnTo>
                    <a:pt x="911" y="584"/>
                  </a:lnTo>
                  <a:lnTo>
                    <a:pt x="910" y="549"/>
                  </a:lnTo>
                  <a:lnTo>
                    <a:pt x="903" y="507"/>
                  </a:lnTo>
                  <a:lnTo>
                    <a:pt x="900" y="464"/>
                  </a:lnTo>
                  <a:lnTo>
                    <a:pt x="904" y="427"/>
                  </a:lnTo>
                  <a:lnTo>
                    <a:pt x="917" y="397"/>
                  </a:lnTo>
                  <a:lnTo>
                    <a:pt x="922" y="394"/>
                  </a:lnTo>
                  <a:lnTo>
                    <a:pt x="929" y="389"/>
                  </a:lnTo>
                  <a:lnTo>
                    <a:pt x="938" y="384"/>
                  </a:lnTo>
                  <a:lnTo>
                    <a:pt x="949" y="380"/>
                  </a:lnTo>
                  <a:lnTo>
                    <a:pt x="961" y="375"/>
                  </a:lnTo>
                  <a:lnTo>
                    <a:pt x="974" y="371"/>
                  </a:lnTo>
                  <a:lnTo>
                    <a:pt x="986" y="367"/>
                  </a:lnTo>
                  <a:lnTo>
                    <a:pt x="998" y="363"/>
                  </a:lnTo>
                  <a:lnTo>
                    <a:pt x="1013" y="357"/>
                  </a:lnTo>
                  <a:lnTo>
                    <a:pt x="1028" y="351"/>
                  </a:lnTo>
                  <a:lnTo>
                    <a:pt x="1043" y="345"/>
                  </a:lnTo>
                  <a:lnTo>
                    <a:pt x="1058" y="340"/>
                  </a:lnTo>
                  <a:lnTo>
                    <a:pt x="1074" y="333"/>
                  </a:lnTo>
                  <a:lnTo>
                    <a:pt x="1090" y="326"/>
                  </a:lnTo>
                  <a:lnTo>
                    <a:pt x="1105" y="319"/>
                  </a:lnTo>
                  <a:lnTo>
                    <a:pt x="1120" y="311"/>
                  </a:lnTo>
                  <a:lnTo>
                    <a:pt x="1136" y="303"/>
                  </a:lnTo>
                  <a:lnTo>
                    <a:pt x="1150" y="295"/>
                  </a:lnTo>
                  <a:lnTo>
                    <a:pt x="1165" y="285"/>
                  </a:lnTo>
                  <a:lnTo>
                    <a:pt x="1179" y="275"/>
                  </a:lnTo>
                  <a:lnTo>
                    <a:pt x="1192" y="265"/>
                  </a:lnTo>
                  <a:lnTo>
                    <a:pt x="1205" y="253"/>
                  </a:lnTo>
                  <a:lnTo>
                    <a:pt x="1217" y="242"/>
                  </a:lnTo>
                  <a:lnTo>
                    <a:pt x="1228" y="229"/>
                  </a:lnTo>
                  <a:lnTo>
                    <a:pt x="1259" y="190"/>
                  </a:lnTo>
                  <a:lnTo>
                    <a:pt x="1286" y="155"/>
                  </a:lnTo>
                  <a:lnTo>
                    <a:pt x="1306" y="125"/>
                  </a:lnTo>
                  <a:lnTo>
                    <a:pt x="1322" y="100"/>
                  </a:lnTo>
                  <a:lnTo>
                    <a:pt x="1332" y="77"/>
                  </a:lnTo>
                  <a:lnTo>
                    <a:pt x="1335" y="57"/>
                  </a:lnTo>
                  <a:lnTo>
                    <a:pt x="1332" y="40"/>
                  </a:lnTo>
                  <a:lnTo>
                    <a:pt x="1322" y="24"/>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pic>
        <p:nvPicPr>
          <p:cNvPr id="54278" name="图片 22"/>
          <p:cNvPicPr>
            <a:picLocks noChangeAspect="1"/>
          </p:cNvPicPr>
          <p:nvPr/>
        </p:nvPicPr>
        <p:blipFill>
          <a:blip r:embed="rId2"/>
          <a:stretch>
            <a:fillRect/>
          </a:stretch>
        </p:blipFill>
        <p:spPr>
          <a:xfrm>
            <a:off x="4732338" y="1768475"/>
            <a:ext cx="2078037" cy="2079625"/>
          </a:xfrm>
          <a:prstGeom prst="rect">
            <a:avLst/>
          </a:prstGeom>
          <a:noFill/>
          <a:ln w="9525">
            <a:noFill/>
          </a:ln>
        </p:spPr>
      </p:pic>
      <p:sp>
        <p:nvSpPr>
          <p:cNvPr id="54279" name="矩形 1"/>
          <p:cNvSpPr/>
          <p:nvPr/>
        </p:nvSpPr>
        <p:spPr>
          <a:xfrm>
            <a:off x="1141413" y="2813050"/>
            <a:ext cx="2646362" cy="461963"/>
          </a:xfrm>
          <a:prstGeom prst="rect">
            <a:avLst/>
          </a:prstGeom>
          <a:noFill/>
          <a:ln w="9525">
            <a:noFill/>
          </a:ln>
        </p:spPr>
        <p:txBody>
          <a:bodyPr wrap="none">
            <a:spAutoFit/>
          </a:bodyPr>
          <a:p>
            <a:pPr marL="571500" indent="-571500" eaLnBrk="1" hangingPunct="1">
              <a:buFont typeface="Wingdings" panose="05000000000000000000" pitchFamily="2" charset="2"/>
            </a:pPr>
            <a:r>
              <a:rPr lang="zh-CN" altLang="en-US" sz="2400" b="1" dirty="0">
                <a:latin typeface="微软雅黑" panose="020B0503020204020204" pitchFamily="34" charset="-122"/>
                <a:ea typeface="微软雅黑" panose="020B0503020204020204" pitchFamily="34" charset="-122"/>
                <a:sym typeface="宋体" panose="02010600030101010101" pitchFamily="2" charset="-122"/>
              </a:rPr>
              <a:t>制作图文混排新闻</a:t>
            </a:r>
            <a:endParaRPr lang="zh-CN" altLang="en-US" sz="2400" dirty="0">
              <a:latin typeface="Arial" panose="020B0604020202020204" pitchFamily="34" charset="0"/>
            </a:endParaRPr>
          </a:p>
        </p:txBody>
      </p:sp>
      <p:pic>
        <p:nvPicPr>
          <p:cNvPr id="54280" name="图片 11"/>
          <p:cNvPicPr>
            <a:picLocks noChangeAspect="1"/>
          </p:cNvPicPr>
          <p:nvPr/>
        </p:nvPicPr>
        <p:blipFill>
          <a:blip r:embed="rId3"/>
          <a:stretch>
            <a:fillRect/>
          </a:stretch>
        </p:blipFill>
        <p:spPr>
          <a:xfrm>
            <a:off x="635000" y="4017963"/>
            <a:ext cx="3351213" cy="1074737"/>
          </a:xfrm>
          <a:prstGeom prst="rect">
            <a:avLst/>
          </a:prstGeom>
          <a:noFill/>
          <a:ln w="9525">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2.1 HTML5</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的优势</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7" name="组合 6"/>
          <p:cNvGrpSpPr/>
          <p:nvPr/>
        </p:nvGrpSpPr>
        <p:grpSpPr>
          <a:xfrm>
            <a:off x="3240088" y="1447800"/>
            <a:ext cx="4970462" cy="3305175"/>
            <a:chOff x="3240351" y="1447412"/>
            <a:chExt cx="4970199" cy="3305867"/>
          </a:xfrm>
        </p:grpSpPr>
        <p:pic>
          <p:nvPicPr>
            <p:cNvPr id="9221" name="Picture 6"/>
            <p:cNvPicPr>
              <a:picLocks noChangeAspect="1"/>
            </p:cNvPicPr>
            <p:nvPr/>
          </p:nvPicPr>
          <p:blipFill>
            <a:blip r:embed="rId1"/>
            <a:stretch>
              <a:fillRect/>
            </a:stretch>
          </p:blipFill>
          <p:spPr>
            <a:xfrm>
              <a:off x="3240351" y="1447412"/>
              <a:ext cx="4970199" cy="3305867"/>
            </a:xfrm>
            <a:prstGeom prst="rect">
              <a:avLst/>
            </a:prstGeom>
            <a:solidFill>
              <a:srgbClr val="FFFFFF"/>
            </a:solidFill>
            <a:ln w="9525">
              <a:noFill/>
            </a:ln>
          </p:spPr>
        </p:pic>
        <p:sp>
          <p:nvSpPr>
            <p:cNvPr id="9222" name="Text Box 7"/>
            <p:cNvSpPr txBox="1"/>
            <p:nvPr/>
          </p:nvSpPr>
          <p:spPr>
            <a:xfrm>
              <a:off x="4031750" y="2076753"/>
              <a:ext cx="4043362" cy="791665"/>
            </a:xfrm>
            <a:prstGeom prst="rect">
              <a:avLst/>
            </a:prstGeom>
            <a:noFill/>
            <a:ln w="9525">
              <a:noFill/>
            </a:ln>
          </p:spPr>
          <p:txBody>
            <a:bodyPr>
              <a:spAutoFit/>
            </a:bodyPr>
            <a:p>
              <a:pPr eaLnBrk="1" hangingPunct="1">
                <a:lnSpc>
                  <a:spcPct val="125000"/>
                </a:lnSpc>
              </a:pPr>
              <a:r>
                <a:rPr lang="zh-CN" altLang="en-US" sz="4000" b="1" dirty="0">
                  <a:solidFill>
                    <a:schemeClr val="bg1"/>
                  </a:solidFill>
                  <a:latin typeface="微软雅黑" panose="020B0503020204020204" pitchFamily="34" charset="-122"/>
                  <a:ea typeface="微软雅黑" panose="020B0503020204020204" pitchFamily="34" charset="-122"/>
                </a:rPr>
                <a:t>什么是</a:t>
              </a:r>
              <a:r>
                <a:rPr lang="en-US" altLang="zh-CN" sz="4000" b="1" dirty="0">
                  <a:solidFill>
                    <a:schemeClr val="bg1"/>
                  </a:solidFill>
                  <a:latin typeface="微软雅黑" panose="020B0503020204020204" pitchFamily="34" charset="-122"/>
                  <a:ea typeface="微软雅黑" panose="020B0503020204020204" pitchFamily="34" charset="-122"/>
                </a:rPr>
                <a:t>HTML5</a:t>
              </a:r>
              <a:r>
                <a:rPr lang="zh-CN" altLang="en-US" sz="4000" b="1" dirty="0">
                  <a:solidFill>
                    <a:schemeClr val="bg1"/>
                  </a:solidFill>
                  <a:latin typeface="微软雅黑" panose="020B0503020204020204" pitchFamily="34" charset="-122"/>
                  <a:ea typeface="微软雅黑" panose="020B0503020204020204" pitchFamily="34" charset="-122"/>
                </a:rPr>
                <a:t>？</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grpSp>
      <p:pic>
        <p:nvPicPr>
          <p:cNvPr id="10" name="Picture 8" descr="问小人"/>
          <p:cNvPicPr>
            <a:picLocks noChangeAspect="1"/>
          </p:cNvPicPr>
          <p:nvPr/>
        </p:nvPicPr>
        <p:blipFill>
          <a:blip r:embed="rId2"/>
          <a:stretch>
            <a:fillRect/>
          </a:stretch>
        </p:blipFill>
        <p:spPr>
          <a:xfrm>
            <a:off x="1087438" y="3009900"/>
            <a:ext cx="3046412" cy="3148013"/>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80" name="Text Box 6"/>
          <p:cNvSpPr txBox="1">
            <a:spLocks noChangeArrowheads="1"/>
          </p:cNvSpPr>
          <p:nvPr/>
        </p:nvSpPr>
        <p:spPr bwMode="auto">
          <a:xfrm>
            <a:off x="2703513" y="1989138"/>
            <a:ext cx="5432425" cy="2862263"/>
          </a:xfrm>
          <a:prstGeom prst="rect">
            <a:avLst/>
          </a:prstGeom>
          <a:noFill/>
          <a:ln w="12700">
            <a:solidFill>
              <a:schemeClr val="bg1">
                <a:lumMod val="85000"/>
              </a:schemeClr>
            </a:solidFill>
            <a:prstDash val="solid"/>
            <a:miter lim="800000"/>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HTML5</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作为</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HTML</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的最新版本，是</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HTML</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的传递和延续。经历</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HTML4.0</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XHTML</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再到</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HTML5</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从某种意义上讲，这是</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HTML</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超文本标签语言</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的更新与规范过程。因此，</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HTML5</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并没有给用户带来多大的冲击，大部分标签在</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HTML5</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版本中依然适用。</a:t>
            </a:r>
            <a:endParaRPr kumimoji="0" lang="zh-CN" altLang="en-US" sz="11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5" name="矩形 14"/>
          <p:cNvSpPr/>
          <p:nvPr/>
        </p:nvSpPr>
        <p:spPr bwMode="auto">
          <a:xfrm>
            <a:off x="22578" y="4950164"/>
            <a:ext cx="9144000" cy="1163459"/>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 name="矩形 15"/>
          <p:cNvSpPr/>
          <p:nvPr/>
        </p:nvSpPr>
        <p:spPr>
          <a:xfrm>
            <a:off x="1217613" y="5048250"/>
            <a:ext cx="7170737" cy="962025"/>
          </a:xfrm>
          <a:prstGeom prst="rect">
            <a:avLst/>
          </a:prstGeom>
          <a:noFill/>
          <a:ln w="9525">
            <a:noFill/>
          </a:ln>
        </p:spPr>
        <p:txBody>
          <a:bodyPr>
            <a:spAutoFit/>
          </a:bodyPr>
          <a:p>
            <a:pPr>
              <a:lnSpc>
                <a:spcPct val="150000"/>
              </a:lnSpc>
            </a:pPr>
            <a:r>
              <a:rPr lang="en-US" altLang="zh-CN" sz="2000" b="1" dirty="0">
                <a:latin typeface="微软雅黑" panose="020B0503020204020204" pitchFamily="34" charset="-122"/>
                <a:ea typeface="微软雅黑" panose="020B0503020204020204" pitchFamily="34" charset="-122"/>
              </a:rPr>
              <a:t>HTML5</a:t>
            </a:r>
            <a:r>
              <a:rPr lang="zh-CN" altLang="en-US" sz="2000" b="1" dirty="0">
                <a:latin typeface="微软雅黑" panose="020B0503020204020204" pitchFamily="34" charset="-122"/>
                <a:ea typeface="微软雅黑" panose="020B0503020204020204" pitchFamily="34" charset="-122"/>
              </a:rPr>
              <a:t>的优势主要体现在兼容、合理、易用三个方面，本节将做具体介绍。</a:t>
            </a:r>
            <a:endParaRPr lang="zh-CN" altLang="en-US" sz="2000" b="1" dirty="0">
              <a:latin typeface="微软雅黑" panose="020B0503020204020204" pitchFamily="34" charset="-122"/>
              <a:ea typeface="微软雅黑" panose="020B0503020204020204" pitchFamily="34" charset="-122"/>
            </a:endParaRPr>
          </a:p>
        </p:txBody>
      </p:sp>
      <p:pic>
        <p:nvPicPr>
          <p:cNvPr id="24581" name="Picture 7" descr="总结小人"/>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6771" y="448469"/>
            <a:ext cx="3649663" cy="5924549"/>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2.1 HTML5</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的优势</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24581"/>
                                        </p:tgtEl>
                                      </p:cBhvr>
                                    </p:animEffect>
                                    <p:animScale>
                                      <p:cBhvr>
                                        <p:cTn id="7" dur="250" autoRev="1" fill="hold"/>
                                        <p:tgtEl>
                                          <p:spTgt spid="24581"/>
                                        </p:tgtEl>
                                      </p:cBhvr>
                                      <p:by x="105000" y="105000"/>
                                    </p:animScale>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580"/>
                                        </p:tgtEl>
                                        <p:attrNameLst>
                                          <p:attrName>style.visibility</p:attrName>
                                        </p:attrNameLst>
                                      </p:cBhvr>
                                      <p:to>
                                        <p:strVal val="visible"/>
                                      </p:to>
                                    </p:set>
                                    <p:animEffect transition="in" filter="wipe(left)">
                                      <p:cBhvr>
                                        <p:cTn id="11" dur="1000"/>
                                        <p:tgtEl>
                                          <p:spTgt spid="2458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nimBg="1"/>
      <p:bldP spid="16" grpId="0"/>
    </p:bldLst>
  </p:timing>
</p:sld>
</file>

<file path=ppt/tags/tag1.xml><?xml version="1.0" encoding="utf-8"?>
<p:tagLst xmlns:p="http://schemas.openxmlformats.org/presentationml/2006/main">
  <p:tag name="KSO_WM_UNIT_TABLE_BEAUTIFY" val="smartTable{be00e6c5-5b6e-4522-a6cf-d4a03f7891b1}"/>
</p:tagLst>
</file>

<file path=ppt/tags/tag10.xml><?xml version="1.0" encoding="utf-8"?>
<p:tagLst xmlns:p="http://schemas.openxmlformats.org/presentationml/2006/main">
  <p:tag name="KSO_WM_UNIT_TABLE_BEAUTIFY" val="smartTable{fc585e09-f24d-4ca9-9f80-6683d51e205c}"/>
</p:tagLst>
</file>

<file path=ppt/tags/tag11.xml><?xml version="1.0" encoding="utf-8"?>
<p:tagLst xmlns:p="http://schemas.openxmlformats.org/presentationml/2006/main">
  <p:tag name="COMMONDATA" val="eyJoZGlkIjoiMjY0NTQ2ODBlNzcwZjgzMWNkNThlNGFmZjA5YWVmNTUifQ=="/>
  <p:tag name="KSO_WPP_MARK_KEY" val="04b97dfd-0e1a-4d9f-9854-bc1e46fbc5f0"/>
</p:tagLst>
</file>

<file path=ppt/tags/tag2.xml><?xml version="1.0" encoding="utf-8"?>
<p:tagLst xmlns:p="http://schemas.openxmlformats.org/presentationml/2006/main">
  <p:tag name="KSO_WM_UNIT_TABLE_BEAUTIFY" val="smartTable{c44fc955-e890-4b18-9fcd-1e9aeb3f0b20}"/>
</p:tagLst>
</file>

<file path=ppt/tags/tag3.xml><?xml version="1.0" encoding="utf-8"?>
<p:tagLst xmlns:p="http://schemas.openxmlformats.org/presentationml/2006/main">
  <p:tag name="KSO_WM_UNIT_TABLE_BEAUTIFY" val="smartTable{a1a6760a-dfa8-442c-a382-1f07e39a6e17}"/>
</p:tagLst>
</file>

<file path=ppt/tags/tag4.xml><?xml version="1.0" encoding="utf-8"?>
<p:tagLst xmlns:p="http://schemas.openxmlformats.org/presentationml/2006/main">
  <p:tag name="KSO_WM_UNIT_TABLE_BEAUTIFY" val="smartTable{2129f852-7bd3-478e-8a27-dce7ad971456}"/>
</p:tagLst>
</file>

<file path=ppt/tags/tag5.xml><?xml version="1.0" encoding="utf-8"?>
<p:tagLst xmlns:p="http://schemas.openxmlformats.org/presentationml/2006/main">
  <p:tag name="KSO_WM_UNIT_TABLE_BEAUTIFY" val="smartTable{1dc7f4d0-e358-4ae6-b720-eaedd6e71e4f}"/>
</p:tagLst>
</file>

<file path=ppt/tags/tag6.xml><?xml version="1.0" encoding="utf-8"?>
<p:tagLst xmlns:p="http://schemas.openxmlformats.org/presentationml/2006/main">
  <p:tag name="KSO_WM_UNIT_TABLE_BEAUTIFY" val="smartTable{900344f1-3bf5-4e78-9ec0-c3496c094587}"/>
</p:tagLst>
</file>

<file path=ppt/tags/tag7.xml><?xml version="1.0" encoding="utf-8"?>
<p:tagLst xmlns:p="http://schemas.openxmlformats.org/presentationml/2006/main">
  <p:tag name="KSO_WM_UNIT_TABLE_BEAUTIFY" val="smartTable{73894a91-2596-485f-bd42-cdc64f48741f}"/>
</p:tagLst>
</file>

<file path=ppt/tags/tag8.xml><?xml version="1.0" encoding="utf-8"?>
<p:tagLst xmlns:p="http://schemas.openxmlformats.org/presentationml/2006/main">
  <p:tag name="KSO_WM_UNIT_TABLE_BEAUTIFY" val="smartTable{73b0bf8f-2f39-4da7-8cfa-741a18a346cc}"/>
</p:tagLst>
</file>

<file path=ppt/tags/tag9.xml><?xml version="1.0" encoding="utf-8"?>
<p:tagLst xmlns:p="http://schemas.openxmlformats.org/presentationml/2006/main">
  <p:tag name="KSO_WM_UNIT_TABLE_BEAUTIFY" val="smartTable{b9d5322d-5515-4707-8877-8d9c95be0f71}"/>
  <p:tag name="TABLE_ENDDRAG_ORIGIN_RECT" val="530*159"/>
  <p:tag name="TABLE_ENDDRAG_RECT" val="98*283*530*159"/>
</p:tagLst>
</file>

<file path=ppt/theme/theme1.xml><?xml version="1.0" encoding="utf-8"?>
<a:theme xmlns:a="http://schemas.openxmlformats.org/drawingml/2006/main" name="默认设计模板">
  <a:themeElements>
    <a:clrScheme name="穿越">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00ACE6"/>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noFill/>
        <a:ln w="28575" cap="flat" cmpd="sng" algn="ctr">
          <a:solidFill>
            <a:srgbClr val="00ACE6"/>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12690</Words>
  <Application>WPS 演示</Application>
  <PresentationFormat>全屏显示(4:3)</PresentationFormat>
  <Paragraphs>1294</Paragraphs>
  <Slides>73</Slides>
  <Notes>0</Notes>
  <HiddenSlides>3</HiddenSlides>
  <MMClips>0</MMClips>
  <ScaleCrop>false</ScaleCrop>
  <HeadingPairs>
    <vt:vector size="8" baseType="variant">
      <vt:variant>
        <vt:lpstr>已用的字体</vt:lpstr>
      </vt:variant>
      <vt:variant>
        <vt:i4>20</vt:i4>
      </vt:variant>
      <vt:variant>
        <vt:lpstr>主题</vt:lpstr>
      </vt:variant>
      <vt:variant>
        <vt:i4>1</vt:i4>
      </vt:variant>
      <vt:variant>
        <vt:lpstr>嵌入 OLE 服务器</vt:lpstr>
      </vt:variant>
      <vt:variant>
        <vt:i4>3</vt:i4>
      </vt:variant>
      <vt:variant>
        <vt:lpstr>幻灯片标题</vt:lpstr>
      </vt:variant>
      <vt:variant>
        <vt:i4>73</vt:i4>
      </vt:variant>
    </vt:vector>
  </HeadingPairs>
  <TitlesOfParts>
    <vt:vector size="97" baseType="lpstr">
      <vt:lpstr>Arial</vt:lpstr>
      <vt:lpstr>宋体</vt:lpstr>
      <vt:lpstr>Wingdings</vt:lpstr>
      <vt:lpstr>微软雅黑</vt:lpstr>
      <vt:lpstr>Calibri</vt:lpstr>
      <vt:lpstr>Times New Roman</vt:lpstr>
      <vt:lpstr>Cambria Math</vt:lpstr>
      <vt:lpstr>汉仪综艺体简</vt:lpstr>
      <vt:lpstr>Gulim</vt:lpstr>
      <vt:lpstr>Arial Black</vt:lpstr>
      <vt:lpstr>Arial Unicode MS</vt:lpstr>
      <vt:lpstr>Courier New</vt:lpstr>
      <vt:lpstr>Wingdings</vt:lpstr>
      <vt:lpstr>黑体</vt:lpstr>
      <vt:lpstr>Calibri</vt:lpstr>
      <vt:lpstr>Times New Roman</vt:lpstr>
      <vt:lpstr>MingLiU</vt:lpstr>
      <vt:lpstr>Segoe Print</vt:lpstr>
      <vt:lpstr>Arial</vt:lpstr>
      <vt:lpstr>Malgun Gothic</vt:lpstr>
      <vt:lpstr>默认设计模板</vt:lpstr>
      <vt:lpstr>Excel.Chart.8</vt:lpstr>
      <vt:lpstr>Visio.Drawing.11</vt:lpstr>
      <vt:lpstr>Visio.Drawing.11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王哲</dc:creator>
  <cp:lastModifiedBy>娟</cp:lastModifiedBy>
  <cp:revision>598</cp:revision>
  <dcterms:created xsi:type="dcterms:W3CDTF">2013-01-25T01:44:00Z</dcterms:created>
  <dcterms:modified xsi:type="dcterms:W3CDTF">2022-09-30T00:26:58Z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2052-11.1.0.12313</vt:lpwstr>
  </property>
  <property fmtid="{D5CDD505-2E9C-101B-9397-08002B2CF9AE}" pid="3" name="ICV">
    <vt:lpwstr>4A2400B81F804532AAFDC33AE06ED8C8</vt:lpwstr>
  </property>
</Properties>
</file>