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ags/tag2.xml" ContentType="application/vnd.openxmlformats-officedocument.presentationml.tags+xml"/>
  <Override PartName="/ppt/theme/themeOverride2.xml" ContentType="application/vnd.openxmlformats-officedocument.themeOverride+xml"/>
  <Override PartName="/ppt/tags/tag3.xml" ContentType="application/vnd.openxmlformats-officedocument.presentationml.tags+xml"/>
  <Override PartName="/ppt/theme/themeOverride3.xml" ContentType="application/vnd.openxmlformats-officedocument.themeOverride+xml"/>
  <Override PartName="/ppt/tags/tag4.xml" ContentType="application/vnd.openxmlformats-officedocument.presentationml.tags+xml"/>
  <Override PartName="/ppt/theme/themeOverride4.xml" ContentType="application/vnd.openxmlformats-officedocument.themeOverride+xml"/>
  <Override PartName="/ppt/tags/tag5.xml" ContentType="application/vnd.openxmlformats-officedocument.presentationml.tags+xml"/>
  <Override PartName="/ppt/theme/themeOverride5.xml" ContentType="application/vnd.openxmlformats-officedocument.themeOverride+xml"/>
  <Override PartName="/ppt/tags/tag6.xml" ContentType="application/vnd.openxmlformats-officedocument.presentationml.tags+xml"/>
  <Override PartName="/ppt/theme/themeOverride6.xml" ContentType="application/vnd.openxmlformats-officedocument.themeOverride+xml"/>
  <Override PartName="/ppt/tags/tag7.xml" ContentType="application/vnd.openxmlformats-officedocument.presentationml.tags+xml"/>
  <Override PartName="/ppt/theme/themeOverride7.xml" ContentType="application/vnd.openxmlformats-officedocument.themeOverride+xml"/>
  <Override PartName="/ppt/tags/tag8.xml" ContentType="application/vnd.openxmlformats-officedocument.presentationml.tags+xml"/>
  <Override PartName="/ppt/theme/themeOverride8.xml" ContentType="application/vnd.openxmlformats-officedocument.themeOverride+xml"/>
  <Override PartName="/ppt/tags/tag9.xml" ContentType="application/vnd.openxmlformats-officedocument.presentationml.tags+xml"/>
  <Override PartName="/ppt/theme/themeOverride9.xml" ContentType="application/vnd.openxmlformats-officedocument.themeOverride+xml"/>
  <Override PartName="/ppt/tags/tag10.xml" ContentType="application/vnd.openxmlformats-officedocument.presentationml.tags+xml"/>
  <Override PartName="/ppt/theme/themeOverride10.xml" ContentType="application/vnd.openxmlformats-officedocument.themeOverride+xml"/>
  <Override PartName="/ppt/tags/tag11.xml" ContentType="application/vnd.openxmlformats-officedocument.presentationml.tags+xml"/>
  <Override PartName="/ppt/theme/themeOverride11.xml" ContentType="application/vnd.openxmlformats-officedocument.themeOverride+xml"/>
  <Override PartName="/ppt/tags/tag12.xml" ContentType="application/vnd.openxmlformats-officedocument.presentationml.tags+xml"/>
  <Override PartName="/ppt/theme/themeOverride12.xml" ContentType="application/vnd.openxmlformats-officedocument.themeOverride+xml"/>
  <Override PartName="/ppt/tags/tag13.xml" ContentType="application/vnd.openxmlformats-officedocument.presentationml.tags+xml"/>
  <Override PartName="/ppt/theme/themeOverride13.xml" ContentType="application/vnd.openxmlformats-officedocument.themeOverride+xml"/>
  <Override PartName="/ppt/tags/tag14.xml" ContentType="application/vnd.openxmlformats-officedocument.presentationml.tags+xml"/>
  <Override PartName="/ppt/theme/themeOverride14.xml" ContentType="application/vnd.openxmlformats-officedocument.themeOverride+xml"/>
  <Override PartName="/ppt/tags/tag15.xml" ContentType="application/vnd.openxmlformats-officedocument.presentationml.tags+xml"/>
  <Override PartName="/ppt/theme/themeOverride15.xml" ContentType="application/vnd.openxmlformats-officedocument.themeOverride+xml"/>
  <Override PartName="/ppt/tags/tag16.xml" ContentType="application/vnd.openxmlformats-officedocument.presentationml.tags+xml"/>
  <Override PartName="/ppt/theme/themeOverride16.xml" ContentType="application/vnd.openxmlformats-officedocument.themeOverride+xml"/>
  <Override PartName="/ppt/tags/tag17.xml" ContentType="application/vnd.openxmlformats-officedocument.presentationml.tags+xml"/>
  <Override PartName="/ppt/theme/themeOverride17.xml" ContentType="application/vnd.openxmlformats-officedocument.themeOverride+xml"/>
  <Override PartName="/ppt/tags/tag18.xml" ContentType="application/vnd.openxmlformats-officedocument.presentationml.tags+xml"/>
  <Override PartName="/ppt/theme/themeOverride18.xml" ContentType="application/vnd.openxmlformats-officedocument.themeOverride+xml"/>
  <Override PartName="/ppt/tags/tag19.xml" ContentType="application/vnd.openxmlformats-officedocument.presentationml.tags+xml"/>
  <Override PartName="/ppt/theme/themeOverride19.xml" ContentType="application/vnd.openxmlformats-officedocument.themeOverride+xml"/>
  <Override PartName="/ppt/tags/tag20.xml" ContentType="application/vnd.openxmlformats-officedocument.presentationml.tags+xml"/>
  <Override PartName="/ppt/theme/themeOverride20.xml" ContentType="application/vnd.openxmlformats-officedocument.themeOverride+xml"/>
  <Override PartName="/ppt/tags/tag21.xml" ContentType="application/vnd.openxmlformats-officedocument.presentationml.tags+xml"/>
  <Override PartName="/ppt/theme/themeOverride21.xml" ContentType="application/vnd.openxmlformats-officedocument.themeOverride+xml"/>
  <Override PartName="/ppt/tags/tag22.xml" ContentType="application/vnd.openxmlformats-officedocument.presentationml.tags+xml"/>
  <Override PartName="/ppt/theme/themeOverride22.xml" ContentType="application/vnd.openxmlformats-officedocument.themeOverride+xml"/>
  <Override PartName="/ppt/tags/tag23.xml" ContentType="application/vnd.openxmlformats-officedocument.presentationml.tags+xml"/>
  <Override PartName="/ppt/theme/themeOverride23.xml" ContentType="application/vnd.openxmlformats-officedocument.themeOverride+xml"/>
  <Override PartName="/ppt/tags/tag24.xml" ContentType="application/vnd.openxmlformats-officedocument.presentationml.tags+xml"/>
  <Override PartName="/ppt/theme/themeOverride24.xml" ContentType="application/vnd.openxmlformats-officedocument.themeOverride+xml"/>
  <Override PartName="/ppt/tags/tag25.xml" ContentType="application/vnd.openxmlformats-officedocument.presentationml.tags+xml"/>
  <Override PartName="/ppt/theme/themeOverride25.xml" ContentType="application/vnd.openxmlformats-officedocument.themeOverride+xml"/>
  <Override PartName="/ppt/tags/tag26.xml" ContentType="application/vnd.openxmlformats-officedocument.presentationml.tags+xml"/>
  <Override PartName="/ppt/theme/themeOverride26.xml" ContentType="application/vnd.openxmlformats-officedocument.themeOverride+xml"/>
  <Override PartName="/ppt/tags/tag27.xml" ContentType="application/vnd.openxmlformats-officedocument.presentationml.tags+xml"/>
  <Override PartName="/ppt/theme/themeOverride27.xml" ContentType="application/vnd.openxmlformats-officedocument.themeOverride+xml"/>
  <Override PartName="/ppt/tags/tag28.xml" ContentType="application/vnd.openxmlformats-officedocument.presentationml.tags+xml"/>
  <Override PartName="/ppt/theme/themeOverride28.xml" ContentType="application/vnd.openxmlformats-officedocument.themeOverride+xml"/>
  <Override PartName="/ppt/tags/tag29.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sldIdLst>
    <p:sldId id="257" r:id="rId2"/>
    <p:sldId id="258" r:id="rId3"/>
    <p:sldId id="259" r:id="rId4"/>
    <p:sldId id="261" r:id="rId5"/>
    <p:sldId id="262" r:id="rId6"/>
    <p:sldId id="263" r:id="rId7"/>
    <p:sldId id="264" r:id="rId8"/>
    <p:sldId id="288" r:id="rId9"/>
    <p:sldId id="267" r:id="rId10"/>
    <p:sldId id="269" r:id="rId11"/>
    <p:sldId id="270" r:id="rId12"/>
    <p:sldId id="271" r:id="rId13"/>
    <p:sldId id="272" r:id="rId14"/>
    <p:sldId id="289" r:id="rId15"/>
    <p:sldId id="274" r:id="rId16"/>
    <p:sldId id="275" r:id="rId17"/>
    <p:sldId id="276" r:id="rId18"/>
    <p:sldId id="277" r:id="rId19"/>
    <p:sldId id="278" r:id="rId20"/>
    <p:sldId id="279" r:id="rId21"/>
    <p:sldId id="290" r:id="rId22"/>
    <p:sldId id="282" r:id="rId23"/>
    <p:sldId id="283" r:id="rId24"/>
    <p:sldId id="284" r:id="rId25"/>
    <p:sldId id="293" r:id="rId26"/>
    <p:sldId id="286" r:id="rId27"/>
    <p:sldId id="287" r:id="rId28"/>
    <p:sldId id="315" r:id="rId29"/>
  </p:sldIdLst>
  <p:sldSz cx="12192000" cy="6858000"/>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5" autoAdjust="0"/>
    <p:restoredTop sz="86483" autoAdjust="0"/>
  </p:normalViewPr>
  <p:slideViewPr>
    <p:cSldViewPr snapToGrid="0" showGuides="1">
      <p:cViewPr>
        <p:scale>
          <a:sx n="100" d="100"/>
          <a:sy n="100" d="100"/>
        </p:scale>
        <p:origin x="-1284" y="3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9644B2-4129-4BD5-B8FE-8EE9F5C0B139}" type="datetimeFigureOut">
              <a:rPr lang="zh-CN" altLang="en-US" smtClean="0"/>
              <a:t>2023/8/29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076C73-EC44-459F-AA38-8ABFE674738E}" type="slidenum">
              <a:rPr lang="zh-CN" altLang="en-US" smtClean="0"/>
              <a:t>‹#›</a:t>
            </a:fld>
            <a:endParaRPr lang="zh-CN" altLang="en-US"/>
          </a:p>
        </p:txBody>
      </p:sp>
    </p:spTree>
    <p:extLst>
      <p:ext uri="{BB962C8B-B14F-4D97-AF65-F5344CB8AC3E}">
        <p14:creationId xmlns:p14="http://schemas.microsoft.com/office/powerpoint/2010/main" val="170800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252538"/>
            <a:ext cx="6010275" cy="3381375"/>
          </a:xfrm>
        </p:spPr>
      </p:sp>
      <p:sp>
        <p:nvSpPr>
          <p:cNvPr id="3" name="Notes Placeholder 2"/>
          <p:cNvSpPr>
            <a:spLocks noGrp="1"/>
          </p:cNvSpPr>
          <p:nvPr>
            <p:ph type="body" idx="1"/>
          </p:nvPr>
        </p:nvSpPr>
        <p:spPr/>
        <p:txBody>
          <a:bodyPr/>
          <a:lstStyle/>
          <a:p>
            <a:endParaRPr lang="en-US" altLang="zh-CN" dirty="0"/>
          </a:p>
        </p:txBody>
      </p:sp>
      <p:sp>
        <p:nvSpPr>
          <p:cNvPr id="4" name="Slide Number Placeholder 3"/>
          <p:cNvSpPr>
            <a:spLocks noGrp="1"/>
          </p:cNvSpPr>
          <p:nvPr>
            <p:ph type="sldNum" sz="quarter" idx="5"/>
          </p:nvPr>
        </p:nvSpPr>
        <p:spPr/>
        <p:txBody>
          <a:bodyPr/>
          <a:lstStyle/>
          <a:p>
            <a:fld id="{4428CBA8-7810-4766-B530-356872D47133}" type="slidenum">
              <a:rPr lang="zh-CN" altLang="en-US" smtClean="0"/>
              <a:t>28</a:t>
            </a:fld>
            <a:endParaRPr lang="zh-CN" altLang="en-US"/>
          </a:p>
        </p:txBody>
      </p:sp>
    </p:spTree>
    <p:extLst>
      <p:ext uri="{BB962C8B-B14F-4D97-AF65-F5344CB8AC3E}">
        <p14:creationId xmlns:p14="http://schemas.microsoft.com/office/powerpoint/2010/main" val="7502000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7143"/>
          </a:xfrm>
          <a:prstGeom prst="rect">
            <a:avLst/>
          </a:prstGeom>
        </p:spPr>
      </p:pic>
      <p:sp>
        <p:nvSpPr>
          <p:cNvPr id="5" name="标题 4"/>
          <p:cNvSpPr>
            <a:spLocks noGrp="1"/>
          </p:cNvSpPr>
          <p:nvPr>
            <p:ph type="ctrTitle" hasCustomPrompt="1"/>
          </p:nvPr>
        </p:nvSpPr>
        <p:spPr>
          <a:xfrm>
            <a:off x="5750276" y="1217385"/>
            <a:ext cx="5768623" cy="1879600"/>
          </a:xfrm>
          <a:prstGeom prst="rect">
            <a:avLst/>
          </a:prstGeom>
        </p:spPr>
        <p:txBody>
          <a:bodyPr wrap="square" anchor="b">
            <a:normAutofit/>
          </a:bodyPr>
          <a:lstStyle>
            <a:lvl1pPr algn="ctr">
              <a:lnSpc>
                <a:spcPct val="100000"/>
              </a:lnSpc>
              <a:defRPr sz="5400">
                <a:solidFill>
                  <a:schemeClr val="accent1"/>
                </a:solidFill>
              </a:defRPr>
            </a:lvl1pPr>
          </a:lstStyle>
          <a:p>
            <a:pPr lvl="0"/>
            <a:r>
              <a:rPr lang="en-US"/>
              <a:t>Click to add title</a:t>
            </a:r>
          </a:p>
        </p:txBody>
      </p:sp>
      <p:sp>
        <p:nvSpPr>
          <p:cNvPr id="24" name="副标题 23"/>
          <p:cNvSpPr>
            <a:spLocks noGrp="1"/>
          </p:cNvSpPr>
          <p:nvPr>
            <p:ph type="subTitle" sz="quarter" idx="1" hasCustomPrompt="1"/>
          </p:nvPr>
        </p:nvSpPr>
        <p:spPr>
          <a:xfrm>
            <a:off x="6647543" y="3294261"/>
            <a:ext cx="3974088" cy="605918"/>
          </a:xfrm>
          <a:prstGeom prst="roundRect">
            <a:avLst>
              <a:gd name="adj" fmla="val 50000"/>
            </a:avLst>
          </a:prstGeom>
          <a:solidFill>
            <a:schemeClr val="accent2"/>
          </a:solidFill>
        </p:spPr>
        <p:txBody>
          <a:bodyPr vert="horz" wrap="square" lIns="91440" tIns="45720" rIns="91440" bIns="45720" rtlCol="0" anchor="ctr">
            <a:normAutofit/>
          </a:bodyPr>
          <a:lstStyle>
            <a:lvl1pPr marL="0" indent="0" algn="ctr">
              <a:lnSpc>
                <a:spcPct val="120000"/>
              </a:lnSpc>
              <a:buNone/>
              <a:defRPr lang="en-US" sz="1800" b="0" dirty="0">
                <a:solidFill>
                  <a:schemeClr val="bg1"/>
                </a:solidFill>
                <a:latin typeface="+mj-lt"/>
              </a:defRPr>
            </a:lvl1pPr>
          </a:lstStyle>
          <a:p>
            <a:pPr lvl="0"/>
            <a:r>
              <a:rPr lang="en-US"/>
              <a:t>Click to add subtitle</a:t>
            </a:r>
          </a:p>
        </p:txBody>
      </p:sp>
      <p:sp>
        <p:nvSpPr>
          <p:cNvPr id="2" name="文本占位符 1"/>
          <p:cNvSpPr>
            <a:spLocks noGrp="1"/>
          </p:cNvSpPr>
          <p:nvPr>
            <p:ph type="body" sz="quarter" idx="13" hasCustomPrompt="1"/>
          </p:nvPr>
        </p:nvSpPr>
        <p:spPr>
          <a:xfrm>
            <a:off x="7223339" y="4781121"/>
            <a:ext cx="2822497" cy="276999"/>
          </a:xfrm>
          <a:prstGeom prst="rect">
            <a:avLst/>
          </a:prstGeom>
        </p:spPr>
        <p:txBody>
          <a:bodyPr wrap="square" lIns="90000">
            <a:normAutofit/>
          </a:bodyPr>
          <a:lstStyle>
            <a:lvl1pPr marL="0" indent="0" algn="ctr">
              <a:lnSpc>
                <a:spcPct val="100000"/>
              </a:lnSpc>
              <a:buNone/>
              <a:defRPr sz="1200">
                <a:solidFill>
                  <a:schemeClr val="accent1">
                    <a:lumMod val="50000"/>
                  </a:schemeClr>
                </a:solidFill>
              </a:defRPr>
            </a:lvl1pPr>
          </a:lstStyle>
          <a:p>
            <a:pPr lvl="0"/>
            <a:r>
              <a:rPr lang="en-US"/>
              <a:t>Presenter name</a:t>
            </a:r>
          </a:p>
        </p:txBody>
      </p:sp>
      <p:sp>
        <p:nvSpPr>
          <p:cNvPr id="4" name="文本占位符 3"/>
          <p:cNvSpPr>
            <a:spLocks noGrp="1"/>
          </p:cNvSpPr>
          <p:nvPr>
            <p:ph type="body" sz="quarter" idx="14" hasCustomPrompt="1"/>
          </p:nvPr>
        </p:nvSpPr>
        <p:spPr>
          <a:xfrm>
            <a:off x="7223339" y="4504122"/>
            <a:ext cx="2822497" cy="276999"/>
          </a:xfrm>
          <a:prstGeom prst="rect">
            <a:avLst/>
          </a:prstGeom>
        </p:spPr>
        <p:txBody>
          <a:bodyPr wrap="none">
            <a:normAutofit/>
          </a:bodyPr>
          <a:lstStyle>
            <a:lvl1pPr marL="0" indent="0" algn="ctr">
              <a:lnSpc>
                <a:spcPct val="100000"/>
              </a:lnSpc>
              <a:buNone/>
              <a:defRPr sz="1200">
                <a:solidFill>
                  <a:schemeClr val="accent1">
                    <a:lumMod val="50000"/>
                  </a:schemeClr>
                </a:solidFill>
              </a:defRPr>
            </a:lvl1pPr>
          </a:lstStyle>
          <a:p>
            <a:pPr lvl="0"/>
            <a:r>
              <a:rPr lang="en-US"/>
              <a:t>www.islide.cc</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0">
              <a:schemeClr val="bg1"/>
            </a:gs>
            <a:gs pos="100000">
              <a:schemeClr val="accent6">
                <a:alpha val="50000"/>
              </a:schemeClr>
            </a:gs>
          </a:gsLst>
          <a:lin ang="5400000" scaled="0"/>
        </a:gradFill>
        <a:effectLst/>
      </p:bgPr>
    </p:bg>
    <p:spTree>
      <p:nvGrpSpPr>
        <p:cNvPr id="1" name=""/>
        <p:cNvGrpSpPr/>
        <p:nvPr/>
      </p:nvGrpSpPr>
      <p:grpSpPr>
        <a:xfrm>
          <a:off x="0" y="0"/>
          <a:ext cx="0" cy="0"/>
          <a:chOff x="0" y="0"/>
          <a:chExt cx="0" cy="0"/>
        </a:xfrm>
      </p:grpSpPr>
      <p:sp>
        <p:nvSpPr>
          <p:cNvPr id="6" name="标题 5"/>
          <p:cNvSpPr>
            <a:spLocks noGrp="1"/>
          </p:cNvSpPr>
          <p:nvPr>
            <p:ph type="title" hasCustomPrompt="1"/>
          </p:nvPr>
        </p:nvSpPr>
        <p:spPr>
          <a:xfrm>
            <a:off x="660400" y="0"/>
            <a:ext cx="10858500" cy="1028700"/>
          </a:xfrm>
          <a:prstGeom prst="rect">
            <a:avLst/>
          </a:prstGeom>
        </p:spPr>
        <p:txBody>
          <a:bodyPr anchor="b" anchorCtr="0">
            <a:normAutofit/>
          </a:bodyPr>
          <a:lstStyle>
            <a:lvl1pPr>
              <a:lnSpc>
                <a:spcPct val="100000"/>
              </a:lnSpc>
              <a:defRPr>
                <a:solidFill>
                  <a:schemeClr val="accent1"/>
                </a:solidFill>
              </a:defRPr>
            </a:lvl1pPr>
          </a:lstStyle>
          <a:p>
            <a:pPr lvl="0"/>
            <a:r>
              <a:rPr lang="en-US"/>
              <a:t>Click to add title</a:t>
            </a:r>
          </a:p>
        </p:txBody>
      </p:sp>
      <p:sp>
        <p:nvSpPr>
          <p:cNvPr id="7" name="内容占位符 6"/>
          <p:cNvSpPr>
            <a:spLocks noGrp="1"/>
          </p:cNvSpPr>
          <p:nvPr>
            <p:ph idx="1"/>
          </p:nvPr>
        </p:nvSpPr>
        <p:spPr>
          <a:xfrm>
            <a:off x="660400" y="1092200"/>
            <a:ext cx="10858500" cy="5041900"/>
          </a:xfrm>
          <a:prstGeom prst="rect">
            <a:avLst/>
          </a:prstGeom>
        </p:spPr>
        <p:txBody>
          <a:bodyPr vert="horz" lIns="91440" tIns="45720" rIns="91440" bIns="45720" rtlCol="0">
            <a:normAutofit/>
          </a:bodyPr>
          <a:lstStyle>
            <a:lvl1pPr marL="285750" indent="-285750">
              <a:buFont typeface="Arial" panose="020B0604020202020204" pitchFamily="34" charset="0"/>
              <a:buChar char="•"/>
              <a:defRPr/>
            </a:lvl1pPr>
            <a:lvl2pPr marL="742950" indent="-285750">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日期占位符 1"/>
          <p:cNvSpPr>
            <a:spLocks noGrp="1"/>
          </p:cNvSpPr>
          <p:nvPr>
            <p:ph type="dt" sz="half" idx="10"/>
          </p:nvPr>
        </p:nvSpPr>
        <p:spPr/>
        <p:txBody>
          <a:bodyPr/>
          <a:lstStyle/>
          <a:p>
            <a:fld id="{3B15AA74-9494-413D-A206-147258D0B490}" type="datetime1">
              <a:rPr lang="zh-CN" altLang="en-US" smtClean="0"/>
              <a:t>2023/8/29</a:t>
            </a:fld>
            <a:endParaRPr lang="zh-CN" altLang="en-US"/>
          </a:p>
        </p:txBody>
      </p:sp>
      <p:sp>
        <p:nvSpPr>
          <p:cNvPr id="3" name="页脚占位符 2"/>
          <p:cNvSpPr>
            <a:spLocks noGrp="1"/>
          </p:cNvSpPr>
          <p:nvPr>
            <p:ph type="ftr" sz="quarter" idx="11"/>
          </p:nvPr>
        </p:nvSpPr>
        <p:spPr/>
        <p:txBody>
          <a:bodyPr/>
          <a:lstStyle/>
          <a:p>
            <a:r>
              <a:rPr lang="af-ZA" altLang="zh-CN"/>
              <a:t>iSlide</a:t>
            </a:r>
            <a:endParaRPr lang="zh-CN" altLang="en-US"/>
          </a:p>
        </p:txBody>
      </p:sp>
      <p:sp>
        <p:nvSpPr>
          <p:cNvPr id="4" name="灯片编号占位符 3"/>
          <p:cNvSpPr>
            <a:spLocks noGrp="1"/>
          </p:cNvSpPr>
          <p:nvPr>
            <p:ph type="sldNum" sz="quarter" idx="12"/>
          </p:nvPr>
        </p:nvSpPr>
        <p:spPr/>
        <p:txBody>
          <a:bodyPr/>
          <a:lstStyle/>
          <a:p>
            <a:fld id="{7F65B630-C7FF-41C0-9923-C5E5E29EED81}"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genda" preserve="1">
  <p:cSld name="Agenda">
    <p:bg>
      <p:bgPr>
        <a:gradFill>
          <a:gsLst>
            <a:gs pos="0">
              <a:schemeClr val="bg1"/>
            </a:gs>
            <a:gs pos="100000">
              <a:schemeClr val="accent6">
                <a:alpha val="50000"/>
              </a:schemeClr>
            </a:gs>
          </a:gsLst>
          <a:lin ang="5400000" scaled="0"/>
        </a:gradFill>
        <a:effectLst/>
      </p:bgPr>
    </p:bg>
    <p:spTree>
      <p:nvGrpSpPr>
        <p:cNvPr id="1" name=""/>
        <p:cNvGrpSpPr/>
        <p:nvPr/>
      </p:nvGrpSpPr>
      <p:grpSpPr>
        <a:xfrm>
          <a:off x="0" y="0"/>
          <a:ext cx="0" cy="0"/>
          <a:chOff x="0" y="0"/>
          <a:chExt cx="0" cy="0"/>
        </a:xfrm>
      </p:grpSpPr>
      <p:sp>
        <p:nvSpPr>
          <p:cNvPr id="7" name="标题 6"/>
          <p:cNvSpPr>
            <a:spLocks noGrp="1"/>
          </p:cNvSpPr>
          <p:nvPr>
            <p:ph type="title" hasCustomPrompt="1"/>
          </p:nvPr>
        </p:nvSpPr>
        <p:spPr>
          <a:xfrm>
            <a:off x="660400" y="1500188"/>
            <a:ext cx="2836800" cy="914400"/>
          </a:xfrm>
          <a:prstGeom prst="rect">
            <a:avLst/>
          </a:prstGeom>
        </p:spPr>
        <p:txBody>
          <a:bodyPr wrap="none" anchor="t">
            <a:normAutofit/>
          </a:bodyPr>
          <a:lstStyle>
            <a:lvl1pPr algn="r">
              <a:lnSpc>
                <a:spcPct val="100000"/>
              </a:lnSpc>
              <a:defRPr sz="2800">
                <a:solidFill>
                  <a:schemeClr val="accent1"/>
                </a:solidFill>
              </a:defRPr>
            </a:lvl1pPr>
          </a:lstStyle>
          <a:p>
            <a:pPr lvl="0"/>
            <a:r>
              <a:rPr lang="en-US"/>
              <a:t>Agenda</a:t>
            </a:r>
          </a:p>
        </p:txBody>
      </p:sp>
      <p:sp>
        <p:nvSpPr>
          <p:cNvPr id="8" name="内容占位符 7"/>
          <p:cNvSpPr>
            <a:spLocks noGrp="1"/>
          </p:cNvSpPr>
          <p:nvPr>
            <p:ph sz="quarter" idx="1" hasCustomPrompt="1"/>
          </p:nvPr>
        </p:nvSpPr>
        <p:spPr>
          <a:xfrm>
            <a:off x="3746500" y="1500187"/>
            <a:ext cx="7772400" cy="4633200"/>
          </a:xfrm>
          <a:prstGeom prst="rect">
            <a:avLst/>
          </a:prstGeom>
        </p:spPr>
        <p:txBody>
          <a:bodyPr wrap="square">
            <a:normAutofit/>
          </a:bodyPr>
          <a:lstStyle>
            <a:lvl1pPr marL="457200" indent="-457200">
              <a:lnSpc>
                <a:spcPct val="130000"/>
              </a:lnSpc>
              <a:buFont typeface="+mj-lt"/>
              <a:buAutoNum type="arabicPeriod"/>
              <a:defRPr sz="2400" b="0">
                <a:solidFill>
                  <a:schemeClr val="tx1"/>
                </a:solidFill>
                <a:latin typeface="+mn-lt"/>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3" name="日期占位符 2"/>
          <p:cNvSpPr>
            <a:spLocks noGrp="1"/>
          </p:cNvSpPr>
          <p:nvPr>
            <p:ph type="dt" sz="half" idx="10"/>
          </p:nvPr>
        </p:nvSpPr>
        <p:spPr/>
        <p:txBody>
          <a:bodyPr/>
          <a:lstStyle/>
          <a:p>
            <a:fld id="{2A27A813-B2FD-42E1-9222-83B574E99074}" type="datetime1">
              <a:rPr lang="zh-CN" altLang="en-US" smtClean="0"/>
              <a:t>2023/8/29</a:t>
            </a:fld>
            <a:endParaRPr lang="en-US" altLang="zh-CN"/>
          </a:p>
        </p:txBody>
      </p:sp>
      <p:sp>
        <p:nvSpPr>
          <p:cNvPr id="4" name="页脚占位符 3"/>
          <p:cNvSpPr>
            <a:spLocks noGrp="1"/>
          </p:cNvSpPr>
          <p:nvPr>
            <p:ph type="ftr" sz="quarter" idx="11"/>
          </p:nvPr>
        </p:nvSpPr>
        <p:spPr/>
        <p:txBody>
          <a:bodyPr/>
          <a:lstStyle/>
          <a:p>
            <a:r>
              <a:rPr lang="af-ZA" altLang="zh-CN"/>
              <a:t>iSlide</a:t>
            </a:r>
            <a:endParaRPr lang="zh-CN" altLang="en-US"/>
          </a:p>
        </p:txBody>
      </p:sp>
      <p:sp>
        <p:nvSpPr>
          <p:cNvPr id="5" name="灯片编号占位符 4"/>
          <p:cNvSpPr>
            <a:spLocks noGrp="1"/>
          </p:cNvSpPr>
          <p:nvPr>
            <p:ph type="sldNum" sz="quarter" idx="12"/>
          </p:nvPr>
        </p:nvSpPr>
        <p:spPr/>
        <p:txBody>
          <a:bodyPr/>
          <a:lstStyle/>
          <a:p>
            <a:fld id="{7F65B630-C7FF-41C0-9923-C5E5E29EED81}" type="slidenum">
              <a:rPr lang="en-US" altLang="zh-CN" smtClean="0"/>
              <a:pPr/>
              <a:t>‹#›</a:t>
            </a:fld>
            <a:endParaRPr lang="en-US" altLang="zh-CN"/>
          </a:p>
        </p:txBody>
      </p:sp>
      <p:grpSp>
        <p:nvGrpSpPr>
          <p:cNvPr id="11" name="组合 10"/>
          <p:cNvGrpSpPr/>
          <p:nvPr/>
        </p:nvGrpSpPr>
        <p:grpSpPr>
          <a:xfrm>
            <a:off x="2626456" y="1500188"/>
            <a:ext cx="994563" cy="4634686"/>
            <a:chOff x="2626456" y="1500188"/>
            <a:chExt cx="994563" cy="4634686"/>
          </a:xfrm>
        </p:grpSpPr>
        <p:cxnSp>
          <p:nvCxnSpPr>
            <p:cNvPr id="12" name="直接连接符 11"/>
            <p:cNvCxnSpPr>
              <a:cxnSpLocks/>
            </p:cNvCxnSpPr>
            <p:nvPr/>
          </p:nvCxnSpPr>
          <p:spPr>
            <a:xfrm>
              <a:off x="3621019" y="1500188"/>
              <a:ext cx="0" cy="4633913"/>
            </a:xfrm>
            <a:prstGeom prst="line">
              <a:avLst/>
            </a:prstGeom>
            <a:solidFill>
              <a:srgbClr val="FFCC00"/>
            </a:solidFill>
            <a:ln w="3175" cap="flat" cmpd="sng" algn="ctr">
              <a:solidFill>
                <a:schemeClr val="tx1">
                  <a:alpha val="50000"/>
                </a:schemeClr>
              </a:solidFill>
              <a:prstDash val="solid"/>
              <a:round/>
              <a:headEnd type="none" w="med" len="med"/>
              <a:tailEnd type="none" w="med" len="med"/>
            </a:ln>
            <a:effectLst/>
          </p:spPr>
        </p:cxnSp>
        <p:sp>
          <p:nvSpPr>
            <p:cNvPr id="13" name="任意多边形: 形状 12"/>
            <p:cNvSpPr>
              <a:spLocks noChangeAspect="1"/>
            </p:cNvSpPr>
            <p:nvPr/>
          </p:nvSpPr>
          <p:spPr bwMode="auto">
            <a:xfrm>
              <a:off x="2626456" y="5219207"/>
              <a:ext cx="870506" cy="915667"/>
            </a:xfrm>
            <a:custGeom>
              <a:avLst/>
              <a:gdLst>
                <a:gd name="T0" fmla="*/ 3353 w 5127"/>
                <a:gd name="T1" fmla="*/ 1728 h 5401"/>
                <a:gd name="T2" fmla="*/ 2183 w 5127"/>
                <a:gd name="T3" fmla="*/ 1608 h 5401"/>
                <a:gd name="T4" fmla="*/ 3353 w 5127"/>
                <a:gd name="T5" fmla="*/ 1488 h 5401"/>
                <a:gd name="T6" fmla="*/ 3103 w 5127"/>
                <a:gd name="T7" fmla="*/ 2231 h 5401"/>
                <a:gd name="T8" fmla="*/ 3103 w 5127"/>
                <a:gd name="T9" fmla="*/ 1991 h 5401"/>
                <a:gd name="T10" fmla="*/ 2432 w 5127"/>
                <a:gd name="T11" fmla="*/ 2111 h 5401"/>
                <a:gd name="T12" fmla="*/ 3103 w 5127"/>
                <a:gd name="T13" fmla="*/ 2231 h 5401"/>
                <a:gd name="T14" fmla="*/ 3353 w 5127"/>
                <a:gd name="T15" fmla="*/ 2648 h 5401"/>
                <a:gd name="T16" fmla="*/ 2183 w 5127"/>
                <a:gd name="T17" fmla="*/ 2768 h 5401"/>
                <a:gd name="T18" fmla="*/ 3353 w 5127"/>
                <a:gd name="T19" fmla="*/ 2888 h 5401"/>
                <a:gd name="T20" fmla="*/ 2552 w 5127"/>
                <a:gd name="T21" fmla="*/ 3151 h 5401"/>
                <a:gd name="T22" fmla="*/ 2552 w 5127"/>
                <a:gd name="T23" fmla="*/ 3391 h 5401"/>
                <a:gd name="T24" fmla="*/ 3223 w 5127"/>
                <a:gd name="T25" fmla="*/ 3271 h 5401"/>
                <a:gd name="T26" fmla="*/ 2552 w 5127"/>
                <a:gd name="T27" fmla="*/ 3151 h 5401"/>
                <a:gd name="T28" fmla="*/ 4448 w 5127"/>
                <a:gd name="T29" fmla="*/ 1442 h 5401"/>
                <a:gd name="T30" fmla="*/ 4688 w 5127"/>
                <a:gd name="T31" fmla="*/ 1442 h 5401"/>
                <a:gd name="T32" fmla="*/ 3988 w 5127"/>
                <a:gd name="T33" fmla="*/ 0 h 5401"/>
                <a:gd name="T34" fmla="*/ 0 w 5127"/>
                <a:gd name="T35" fmla="*/ 604 h 5401"/>
                <a:gd name="T36" fmla="*/ 120 w 5127"/>
                <a:gd name="T37" fmla="*/ 1792 h 5401"/>
                <a:gd name="T38" fmla="*/ 686 w 5127"/>
                <a:gd name="T39" fmla="*/ 1672 h 5401"/>
                <a:gd name="T40" fmla="*/ 240 w 5127"/>
                <a:gd name="T41" fmla="*/ 1552 h 5401"/>
                <a:gd name="T42" fmla="*/ 604 w 5127"/>
                <a:gd name="T43" fmla="*/ 240 h 5401"/>
                <a:gd name="T44" fmla="*/ 968 w 5127"/>
                <a:gd name="T45" fmla="*/ 4179 h 5401"/>
                <a:gd name="T46" fmla="*/ 3904 w 5127"/>
                <a:gd name="T47" fmla="*/ 4879 h 5401"/>
                <a:gd name="T48" fmla="*/ 3904 w 5127"/>
                <a:gd name="T49" fmla="*/ 4639 h 5401"/>
                <a:gd name="T50" fmla="*/ 1208 w 5127"/>
                <a:gd name="T51" fmla="*/ 4179 h 5401"/>
                <a:gd name="T52" fmla="*/ 1086 w 5127"/>
                <a:gd name="T53" fmla="*/ 240 h 5401"/>
                <a:gd name="T54" fmla="*/ 4448 w 5127"/>
                <a:gd name="T55" fmla="*/ 700 h 5401"/>
                <a:gd name="T56" fmla="*/ 4568 w 5127"/>
                <a:gd name="T57" fmla="*/ 2000 h 5401"/>
                <a:gd name="T58" fmla="*/ 4568 w 5127"/>
                <a:gd name="T59" fmla="*/ 2240 h 5401"/>
                <a:gd name="T60" fmla="*/ 4887 w 5127"/>
                <a:gd name="T61" fmla="*/ 2340 h 5401"/>
                <a:gd name="T62" fmla="*/ 5007 w 5127"/>
                <a:gd name="T63" fmla="*/ 3838 h 5401"/>
                <a:gd name="T64" fmla="*/ 5127 w 5127"/>
                <a:gd name="T65" fmla="*/ 2340 h 5401"/>
                <a:gd name="T66" fmla="*/ 4568 w 5127"/>
                <a:gd name="T67" fmla="*/ 5139 h 5401"/>
                <a:gd name="T68" fmla="*/ 4448 w 5127"/>
                <a:gd name="T69" fmla="*/ 5281 h 5401"/>
                <a:gd name="T70" fmla="*/ 4688 w 5127"/>
                <a:gd name="T71" fmla="*/ 5281 h 5401"/>
                <a:gd name="T72" fmla="*/ 4568 w 5127"/>
                <a:gd name="T73" fmla="*/ 5139 h 5401"/>
                <a:gd name="T74" fmla="*/ 4448 w 5127"/>
                <a:gd name="T75" fmla="*/ 2559 h 5401"/>
                <a:gd name="T76" fmla="*/ 4568 w 5127"/>
                <a:gd name="T77" fmla="*/ 4974 h 5401"/>
                <a:gd name="T78" fmla="*/ 4688 w 5127"/>
                <a:gd name="T79" fmla="*/ 2559 h 5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7" h="5401">
                  <a:moveTo>
                    <a:pt x="3473" y="1608"/>
                  </a:moveTo>
                  <a:cubicBezTo>
                    <a:pt x="3473" y="1674"/>
                    <a:pt x="3419" y="1728"/>
                    <a:pt x="3353" y="1728"/>
                  </a:cubicBezTo>
                  <a:lnTo>
                    <a:pt x="2303" y="1728"/>
                  </a:lnTo>
                  <a:cubicBezTo>
                    <a:pt x="2236" y="1728"/>
                    <a:pt x="2183" y="1674"/>
                    <a:pt x="2183" y="1608"/>
                  </a:cubicBezTo>
                  <a:cubicBezTo>
                    <a:pt x="2183" y="1542"/>
                    <a:pt x="2236" y="1488"/>
                    <a:pt x="2303" y="1488"/>
                  </a:cubicBezTo>
                  <a:lnTo>
                    <a:pt x="3353" y="1488"/>
                  </a:lnTo>
                  <a:cubicBezTo>
                    <a:pt x="3419" y="1488"/>
                    <a:pt x="3473" y="1542"/>
                    <a:pt x="3473" y="1608"/>
                  </a:cubicBezTo>
                  <a:close/>
                  <a:moveTo>
                    <a:pt x="3103" y="2231"/>
                  </a:moveTo>
                  <a:cubicBezTo>
                    <a:pt x="3170" y="2231"/>
                    <a:pt x="3223" y="2178"/>
                    <a:pt x="3223" y="2111"/>
                  </a:cubicBezTo>
                  <a:cubicBezTo>
                    <a:pt x="3223" y="2045"/>
                    <a:pt x="3170" y="1991"/>
                    <a:pt x="3103" y="1991"/>
                  </a:cubicBezTo>
                  <a:lnTo>
                    <a:pt x="2552" y="1991"/>
                  </a:lnTo>
                  <a:cubicBezTo>
                    <a:pt x="2486" y="1991"/>
                    <a:pt x="2432" y="2045"/>
                    <a:pt x="2432" y="2111"/>
                  </a:cubicBezTo>
                  <a:cubicBezTo>
                    <a:pt x="2432" y="2178"/>
                    <a:pt x="2486" y="2231"/>
                    <a:pt x="2552" y="2231"/>
                  </a:cubicBezTo>
                  <a:lnTo>
                    <a:pt x="3103" y="2231"/>
                  </a:lnTo>
                  <a:close/>
                  <a:moveTo>
                    <a:pt x="3473" y="2768"/>
                  </a:moveTo>
                  <a:cubicBezTo>
                    <a:pt x="3473" y="2701"/>
                    <a:pt x="3419" y="2648"/>
                    <a:pt x="3353" y="2648"/>
                  </a:cubicBezTo>
                  <a:lnTo>
                    <a:pt x="2303" y="2648"/>
                  </a:lnTo>
                  <a:cubicBezTo>
                    <a:pt x="2236" y="2648"/>
                    <a:pt x="2183" y="2701"/>
                    <a:pt x="2183" y="2768"/>
                  </a:cubicBezTo>
                  <a:cubicBezTo>
                    <a:pt x="2183" y="2834"/>
                    <a:pt x="2236" y="2888"/>
                    <a:pt x="2303" y="2888"/>
                  </a:cubicBezTo>
                  <a:lnTo>
                    <a:pt x="3353" y="2888"/>
                  </a:lnTo>
                  <a:cubicBezTo>
                    <a:pt x="3419" y="2888"/>
                    <a:pt x="3473" y="2834"/>
                    <a:pt x="3473" y="2768"/>
                  </a:cubicBezTo>
                  <a:close/>
                  <a:moveTo>
                    <a:pt x="2552" y="3151"/>
                  </a:moveTo>
                  <a:cubicBezTo>
                    <a:pt x="2486" y="3151"/>
                    <a:pt x="2432" y="3205"/>
                    <a:pt x="2432" y="3271"/>
                  </a:cubicBezTo>
                  <a:cubicBezTo>
                    <a:pt x="2432" y="3338"/>
                    <a:pt x="2486" y="3391"/>
                    <a:pt x="2552" y="3391"/>
                  </a:cubicBezTo>
                  <a:lnTo>
                    <a:pt x="3103" y="3391"/>
                  </a:lnTo>
                  <a:cubicBezTo>
                    <a:pt x="3170" y="3391"/>
                    <a:pt x="3223" y="3338"/>
                    <a:pt x="3223" y="3271"/>
                  </a:cubicBezTo>
                  <a:cubicBezTo>
                    <a:pt x="3223" y="3205"/>
                    <a:pt x="3170" y="3151"/>
                    <a:pt x="3103" y="3151"/>
                  </a:cubicBezTo>
                  <a:lnTo>
                    <a:pt x="2552" y="3151"/>
                  </a:lnTo>
                  <a:close/>
                  <a:moveTo>
                    <a:pt x="4448" y="700"/>
                  </a:moveTo>
                  <a:lnTo>
                    <a:pt x="4448" y="1442"/>
                  </a:lnTo>
                  <a:cubicBezTo>
                    <a:pt x="4448" y="1509"/>
                    <a:pt x="4501" y="1562"/>
                    <a:pt x="4568" y="1562"/>
                  </a:cubicBezTo>
                  <a:cubicBezTo>
                    <a:pt x="4634" y="1562"/>
                    <a:pt x="4688" y="1509"/>
                    <a:pt x="4688" y="1442"/>
                  </a:cubicBezTo>
                  <a:lnTo>
                    <a:pt x="4688" y="700"/>
                  </a:lnTo>
                  <a:cubicBezTo>
                    <a:pt x="4688" y="314"/>
                    <a:pt x="4374" y="0"/>
                    <a:pt x="3988" y="0"/>
                  </a:cubicBezTo>
                  <a:lnTo>
                    <a:pt x="604" y="0"/>
                  </a:lnTo>
                  <a:cubicBezTo>
                    <a:pt x="271" y="0"/>
                    <a:pt x="0" y="271"/>
                    <a:pt x="0" y="604"/>
                  </a:cubicBezTo>
                  <a:lnTo>
                    <a:pt x="0" y="1672"/>
                  </a:lnTo>
                  <a:cubicBezTo>
                    <a:pt x="0" y="1738"/>
                    <a:pt x="53" y="1792"/>
                    <a:pt x="120" y="1792"/>
                  </a:cubicBezTo>
                  <a:lnTo>
                    <a:pt x="566" y="1792"/>
                  </a:lnTo>
                  <a:cubicBezTo>
                    <a:pt x="632" y="1792"/>
                    <a:pt x="686" y="1738"/>
                    <a:pt x="686" y="1672"/>
                  </a:cubicBezTo>
                  <a:cubicBezTo>
                    <a:pt x="686" y="1606"/>
                    <a:pt x="632" y="1552"/>
                    <a:pt x="566" y="1552"/>
                  </a:cubicBezTo>
                  <a:lnTo>
                    <a:pt x="240" y="1552"/>
                  </a:lnTo>
                  <a:lnTo>
                    <a:pt x="240" y="604"/>
                  </a:lnTo>
                  <a:cubicBezTo>
                    <a:pt x="240" y="403"/>
                    <a:pt x="403" y="240"/>
                    <a:pt x="604" y="240"/>
                  </a:cubicBezTo>
                  <a:cubicBezTo>
                    <a:pt x="805" y="240"/>
                    <a:pt x="968" y="403"/>
                    <a:pt x="968" y="604"/>
                  </a:cubicBezTo>
                  <a:lnTo>
                    <a:pt x="968" y="4179"/>
                  </a:lnTo>
                  <a:cubicBezTo>
                    <a:pt x="968" y="4565"/>
                    <a:pt x="1282" y="4879"/>
                    <a:pt x="1668" y="4879"/>
                  </a:cubicBezTo>
                  <a:lnTo>
                    <a:pt x="3904" y="4879"/>
                  </a:lnTo>
                  <a:cubicBezTo>
                    <a:pt x="3970" y="4879"/>
                    <a:pt x="4024" y="4825"/>
                    <a:pt x="4024" y="4759"/>
                  </a:cubicBezTo>
                  <a:cubicBezTo>
                    <a:pt x="4024" y="4693"/>
                    <a:pt x="3970" y="4639"/>
                    <a:pt x="3904" y="4639"/>
                  </a:cubicBezTo>
                  <a:lnTo>
                    <a:pt x="1668" y="4639"/>
                  </a:lnTo>
                  <a:cubicBezTo>
                    <a:pt x="1415" y="4639"/>
                    <a:pt x="1208" y="4433"/>
                    <a:pt x="1208" y="4179"/>
                  </a:cubicBezTo>
                  <a:lnTo>
                    <a:pt x="1208" y="604"/>
                  </a:lnTo>
                  <a:cubicBezTo>
                    <a:pt x="1208" y="468"/>
                    <a:pt x="1163" y="341"/>
                    <a:pt x="1086" y="240"/>
                  </a:cubicBezTo>
                  <a:lnTo>
                    <a:pt x="3988" y="240"/>
                  </a:lnTo>
                  <a:cubicBezTo>
                    <a:pt x="4241" y="240"/>
                    <a:pt x="4448" y="446"/>
                    <a:pt x="4448" y="700"/>
                  </a:cubicBezTo>
                  <a:close/>
                  <a:moveTo>
                    <a:pt x="4787" y="2000"/>
                  </a:moveTo>
                  <a:lnTo>
                    <a:pt x="4568" y="2000"/>
                  </a:lnTo>
                  <a:cubicBezTo>
                    <a:pt x="4501" y="2000"/>
                    <a:pt x="4448" y="2054"/>
                    <a:pt x="4448" y="2120"/>
                  </a:cubicBezTo>
                  <a:cubicBezTo>
                    <a:pt x="4448" y="2187"/>
                    <a:pt x="4501" y="2240"/>
                    <a:pt x="4568" y="2240"/>
                  </a:cubicBezTo>
                  <a:lnTo>
                    <a:pt x="4787" y="2240"/>
                  </a:lnTo>
                  <a:cubicBezTo>
                    <a:pt x="4842" y="2240"/>
                    <a:pt x="4887" y="2285"/>
                    <a:pt x="4887" y="2340"/>
                  </a:cubicBezTo>
                  <a:lnTo>
                    <a:pt x="4887" y="3718"/>
                  </a:lnTo>
                  <a:cubicBezTo>
                    <a:pt x="4887" y="3785"/>
                    <a:pt x="4941" y="3838"/>
                    <a:pt x="5007" y="3838"/>
                  </a:cubicBezTo>
                  <a:cubicBezTo>
                    <a:pt x="5073" y="3838"/>
                    <a:pt x="5127" y="3785"/>
                    <a:pt x="5127" y="3718"/>
                  </a:cubicBezTo>
                  <a:lnTo>
                    <a:pt x="5127" y="2340"/>
                  </a:lnTo>
                  <a:cubicBezTo>
                    <a:pt x="5127" y="2153"/>
                    <a:pt x="4975" y="2000"/>
                    <a:pt x="4787" y="2000"/>
                  </a:cubicBezTo>
                  <a:close/>
                  <a:moveTo>
                    <a:pt x="4568" y="5139"/>
                  </a:moveTo>
                  <a:cubicBezTo>
                    <a:pt x="4501" y="5139"/>
                    <a:pt x="4448" y="5193"/>
                    <a:pt x="4448" y="5259"/>
                  </a:cubicBezTo>
                  <a:lnTo>
                    <a:pt x="4448" y="5281"/>
                  </a:lnTo>
                  <a:cubicBezTo>
                    <a:pt x="4448" y="5347"/>
                    <a:pt x="4501" y="5401"/>
                    <a:pt x="4568" y="5401"/>
                  </a:cubicBezTo>
                  <a:cubicBezTo>
                    <a:pt x="4634" y="5401"/>
                    <a:pt x="4688" y="5347"/>
                    <a:pt x="4688" y="5281"/>
                  </a:cubicBezTo>
                  <a:lnTo>
                    <a:pt x="4688" y="5259"/>
                  </a:lnTo>
                  <a:cubicBezTo>
                    <a:pt x="4688" y="5193"/>
                    <a:pt x="4634" y="5139"/>
                    <a:pt x="4568" y="5139"/>
                  </a:cubicBezTo>
                  <a:close/>
                  <a:moveTo>
                    <a:pt x="4568" y="2439"/>
                  </a:moveTo>
                  <a:cubicBezTo>
                    <a:pt x="4501" y="2439"/>
                    <a:pt x="4448" y="2492"/>
                    <a:pt x="4448" y="2559"/>
                  </a:cubicBezTo>
                  <a:lnTo>
                    <a:pt x="4448" y="4854"/>
                  </a:lnTo>
                  <a:cubicBezTo>
                    <a:pt x="4448" y="4920"/>
                    <a:pt x="4501" y="4974"/>
                    <a:pt x="4568" y="4974"/>
                  </a:cubicBezTo>
                  <a:cubicBezTo>
                    <a:pt x="4634" y="4974"/>
                    <a:pt x="4688" y="4920"/>
                    <a:pt x="4688" y="4854"/>
                  </a:cubicBezTo>
                  <a:lnTo>
                    <a:pt x="4688" y="2559"/>
                  </a:lnTo>
                  <a:cubicBezTo>
                    <a:pt x="4688" y="2492"/>
                    <a:pt x="4634" y="2439"/>
                    <a:pt x="4568" y="2439"/>
                  </a:cubicBezTo>
                  <a:close/>
                </a:path>
              </a:pathLst>
            </a:custGeom>
            <a:solidFill>
              <a:schemeClr val="tx1">
                <a:alpha val="15000"/>
              </a:schemeClr>
            </a:solidFill>
            <a:ln>
              <a:noFill/>
            </a:ln>
          </p:spPr>
          <p:txBody>
            <a:bodyPr/>
            <a:lstStyle/>
            <a:p>
              <a:endParaRPr lang="zh-CN" altLang="en-US">
                <a:cs typeface="+mn-ea"/>
                <a:sym typeface="+mn-lt"/>
              </a:endParaRPr>
            </a:p>
          </p:txBody>
        </p:sp>
      </p:gr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5" name="标题 4"/>
          <p:cNvSpPr>
            <a:spLocks noGrp="1"/>
          </p:cNvSpPr>
          <p:nvPr>
            <p:ph type="title" hasCustomPrompt="1"/>
          </p:nvPr>
        </p:nvSpPr>
        <p:spPr>
          <a:xfrm>
            <a:off x="660401" y="2012224"/>
            <a:ext cx="4057650" cy="584775"/>
          </a:xfrm>
          <a:prstGeom prst="rect">
            <a:avLst/>
          </a:prstGeom>
        </p:spPr>
        <p:txBody>
          <a:bodyPr>
            <a:normAutofit/>
          </a:bodyPr>
          <a:lstStyle>
            <a:lvl1pPr algn="l">
              <a:lnSpc>
                <a:spcPct val="100000"/>
              </a:lnSpc>
              <a:defRPr sz="3200">
                <a:solidFill>
                  <a:schemeClr val="accent1"/>
                </a:solidFill>
              </a:defRPr>
            </a:lvl1pPr>
          </a:lstStyle>
          <a:p>
            <a:pPr lvl="0"/>
            <a:r>
              <a:rPr lang="en-US"/>
              <a:t>Click to add title</a:t>
            </a:r>
          </a:p>
        </p:txBody>
      </p:sp>
      <p:sp>
        <p:nvSpPr>
          <p:cNvPr id="25" name="文本占位符 24"/>
          <p:cNvSpPr>
            <a:spLocks noGrp="1"/>
          </p:cNvSpPr>
          <p:nvPr>
            <p:ph type="body" sz="quarter" idx="1" hasCustomPrompt="1"/>
          </p:nvPr>
        </p:nvSpPr>
        <p:spPr>
          <a:xfrm>
            <a:off x="660401" y="2608852"/>
            <a:ext cx="4057650" cy="2056584"/>
          </a:xfrm>
          <a:prstGeom prst="rect">
            <a:avLst/>
          </a:prstGeom>
        </p:spPr>
        <p:txBody>
          <a:bodyPr anchor="t">
            <a:normAutofit/>
          </a:bodyPr>
          <a:lstStyle>
            <a:lvl1pPr marL="0" indent="0" algn="l">
              <a:lnSpc>
                <a:spcPct val="120000"/>
              </a:lnSpc>
              <a:buFont typeface="+mj-lt"/>
              <a:buNone/>
              <a:defRPr sz="1800" b="0">
                <a:solidFill>
                  <a:schemeClr val="accent1">
                    <a:lumMod val="50000"/>
                  </a:schemeClr>
                </a:solidFill>
                <a:latin typeface="+mn-lt"/>
              </a:defRPr>
            </a:lvl1pPr>
          </a:lstStyle>
          <a:p>
            <a:pPr lvl="0"/>
            <a:r>
              <a:rPr lang="en-US"/>
              <a:t>Click to add text</a:t>
            </a:r>
          </a:p>
        </p:txBody>
      </p:sp>
      <p:sp>
        <p:nvSpPr>
          <p:cNvPr id="4" name="日期占位符 3"/>
          <p:cNvSpPr>
            <a:spLocks noGrp="1"/>
          </p:cNvSpPr>
          <p:nvPr>
            <p:ph type="dt" sz="half" idx="10"/>
          </p:nvPr>
        </p:nvSpPr>
        <p:spPr/>
        <p:txBody>
          <a:bodyPr/>
          <a:lstStyle/>
          <a:p>
            <a:fld id="{2A27A813-B2FD-42E1-9222-83B574E99074}" type="datetime1">
              <a:rPr lang="zh-CN" altLang="en-US" smtClean="0"/>
              <a:t>2023/8/29</a:t>
            </a:fld>
            <a:endParaRPr lang="en-US" altLang="zh-CN"/>
          </a:p>
        </p:txBody>
      </p:sp>
      <p:sp>
        <p:nvSpPr>
          <p:cNvPr id="7" name="页脚占位符 6"/>
          <p:cNvSpPr>
            <a:spLocks noGrp="1"/>
          </p:cNvSpPr>
          <p:nvPr>
            <p:ph type="ftr" sz="quarter" idx="11"/>
          </p:nvPr>
        </p:nvSpPr>
        <p:spPr/>
        <p:txBody>
          <a:bodyPr/>
          <a:lstStyle/>
          <a:p>
            <a:r>
              <a:rPr lang="af-ZA" altLang="zh-CN"/>
              <a:t>iSlide</a:t>
            </a:r>
            <a:endParaRPr lang="zh-CN" altLang="en-US"/>
          </a:p>
        </p:txBody>
      </p:sp>
      <p:sp>
        <p:nvSpPr>
          <p:cNvPr id="8" name="灯片编号占位符 7"/>
          <p:cNvSpPr>
            <a:spLocks noGrp="1"/>
          </p:cNvSpPr>
          <p:nvPr>
            <p:ph type="sldNum" sz="quarter" idx="12"/>
          </p:nvPr>
        </p:nvSpPr>
        <p:spPr/>
        <p:txBody>
          <a:bodyPr/>
          <a:lstStyle/>
          <a:p>
            <a:fld id="{7F65B630-C7FF-41C0-9923-C5E5E29EED81}" type="slidenum">
              <a:rPr lang="en-US" altLang="zh-CN" smtClean="0"/>
              <a:pPr/>
              <a:t>‹#›</a:t>
            </a:fld>
            <a:endParaRPr lang="en-US" altLang="zh-CN"/>
          </a:p>
        </p:txBody>
      </p:sp>
      <p:pic>
        <p:nvPicPr>
          <p:cNvPr id="6" name="图片 5"/>
          <p:cNvPicPr>
            <a:picLocks noChangeAspect="1"/>
          </p:cNvPicPr>
          <p:nvPr/>
        </p:nvPicPr>
        <p:blipFill>
          <a:blip r:embed="rId2" cstate="screen">
            <a:extLst>
              <a:ext uri="{28A0092B-C50C-407E-A947-70E740481C1C}">
                <a14:useLocalDpi xmlns:a14="http://schemas.microsoft.com/office/drawing/2010/main"/>
              </a:ext>
            </a:extLst>
          </a:blip>
          <a:srcRect t="16251" r="24439" b="8179"/>
          <a:stretch>
            <a:fillRect/>
          </a:stretch>
        </p:blipFill>
        <p:spPr>
          <a:xfrm flipH="1">
            <a:off x="0" y="0"/>
            <a:ext cx="12192000" cy="6858000"/>
          </a:xfrm>
          <a:custGeom>
            <a:avLst/>
            <a:gdLst>
              <a:gd name="connsiteX0" fmla="*/ 12192000 w 12192000"/>
              <a:gd name="connsiteY0" fmla="*/ 0 h 6858000"/>
              <a:gd name="connsiteX1" fmla="*/ 0 w 12192000"/>
              <a:gd name="connsiteY1" fmla="*/ 0 h 6858000"/>
              <a:gd name="connsiteX2" fmla="*/ 0 w 12192000"/>
              <a:gd name="connsiteY2" fmla="*/ 6858000 h 6858000"/>
              <a:gd name="connsiteX3" fmla="*/ 1219200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12192000" y="0"/>
                </a:moveTo>
                <a:lnTo>
                  <a:pt x="0" y="0"/>
                </a:lnTo>
                <a:lnTo>
                  <a:pt x="0" y="6858000"/>
                </a:lnTo>
                <a:lnTo>
                  <a:pt x="12192000" y="6858000"/>
                </a:lnTo>
                <a:close/>
              </a:path>
            </a:pathLst>
          </a:custGeom>
        </p:spPr>
      </p:pic>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0">
              <a:schemeClr val="bg1"/>
            </a:gs>
            <a:gs pos="100000">
              <a:schemeClr val="accent6">
                <a:alpha val="50000"/>
              </a:schemeClr>
            </a:gs>
          </a:gsLst>
          <a:lin ang="5400000" scaled="0"/>
        </a:gradFill>
        <a:effectLst/>
      </p:bgPr>
    </p:bg>
    <p:spTree>
      <p:nvGrpSpPr>
        <p:cNvPr id="1" name=""/>
        <p:cNvGrpSpPr/>
        <p:nvPr/>
      </p:nvGrpSpPr>
      <p:grpSpPr>
        <a:xfrm>
          <a:off x="0" y="0"/>
          <a:ext cx="0" cy="0"/>
          <a:chOff x="0" y="0"/>
          <a:chExt cx="0" cy="0"/>
        </a:xfrm>
      </p:grpSpPr>
      <p:sp>
        <p:nvSpPr>
          <p:cNvPr id="6" name="标题 5"/>
          <p:cNvSpPr>
            <a:spLocks noGrp="1"/>
          </p:cNvSpPr>
          <p:nvPr>
            <p:ph type="title" hasCustomPrompt="1"/>
          </p:nvPr>
        </p:nvSpPr>
        <p:spPr>
          <a:xfrm>
            <a:off x="660400" y="0"/>
            <a:ext cx="10858500" cy="1028700"/>
          </a:xfrm>
          <a:prstGeom prst="rect">
            <a:avLst/>
          </a:prstGeom>
        </p:spPr>
        <p:txBody>
          <a:bodyPr anchor="b" anchorCtr="0">
            <a:normAutofit/>
          </a:bodyPr>
          <a:lstStyle>
            <a:lvl1pPr>
              <a:lnSpc>
                <a:spcPct val="100000"/>
              </a:lnSpc>
              <a:defRPr>
                <a:solidFill>
                  <a:schemeClr val="accent1"/>
                </a:solidFill>
              </a:defRPr>
            </a:lvl1pPr>
          </a:lstStyle>
          <a:p>
            <a:pPr lvl="0"/>
            <a:r>
              <a:rPr lang="en-US"/>
              <a:t>Click to add title</a:t>
            </a:r>
          </a:p>
        </p:txBody>
      </p:sp>
      <p:sp>
        <p:nvSpPr>
          <p:cNvPr id="2" name="日期占位符 1"/>
          <p:cNvSpPr>
            <a:spLocks noGrp="1"/>
          </p:cNvSpPr>
          <p:nvPr>
            <p:ph type="dt" sz="half" idx="10"/>
          </p:nvPr>
        </p:nvSpPr>
        <p:spPr/>
        <p:txBody>
          <a:bodyPr/>
          <a:lstStyle/>
          <a:p>
            <a:fld id="{3B15AA74-9494-413D-A206-147258D0B490}" type="datetime1">
              <a:rPr lang="zh-CN" altLang="en-US" smtClean="0"/>
              <a:t>2023/8/29</a:t>
            </a:fld>
            <a:endParaRPr lang="zh-CN" altLang="en-US"/>
          </a:p>
        </p:txBody>
      </p:sp>
      <p:sp>
        <p:nvSpPr>
          <p:cNvPr id="3" name="页脚占位符 2"/>
          <p:cNvSpPr>
            <a:spLocks noGrp="1"/>
          </p:cNvSpPr>
          <p:nvPr>
            <p:ph type="ftr" sz="quarter" idx="11"/>
          </p:nvPr>
        </p:nvSpPr>
        <p:spPr/>
        <p:txBody>
          <a:bodyPr/>
          <a:lstStyle/>
          <a:p>
            <a:r>
              <a:rPr lang="af-ZA" altLang="zh-CN"/>
              <a:t>iSlide</a:t>
            </a:r>
            <a:endParaRPr lang="zh-CN" altLang="en-US"/>
          </a:p>
        </p:txBody>
      </p:sp>
      <p:sp>
        <p:nvSpPr>
          <p:cNvPr id="4" name="灯片编号占位符 3"/>
          <p:cNvSpPr>
            <a:spLocks noGrp="1"/>
          </p:cNvSpPr>
          <p:nvPr>
            <p:ph type="sldNum" sz="quarter" idx="12"/>
          </p:nvPr>
        </p:nvSpPr>
        <p:spPr/>
        <p:txBody>
          <a:bodyPr/>
          <a:lstStyle/>
          <a:p>
            <a:fld id="{7F65B630-C7FF-41C0-9923-C5E5E29EED81}"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983D36A-0885-4071-9EF1-0FE4286E17CF}" type="datetime1">
              <a:rPr lang="zh-CN" altLang="en-US" smtClean="0"/>
              <a:t>2023/8/29</a:t>
            </a:fld>
            <a:endParaRPr lang="en-US"/>
          </a:p>
        </p:txBody>
      </p:sp>
      <p:sp>
        <p:nvSpPr>
          <p:cNvPr id="3" name="页脚占位符 2"/>
          <p:cNvSpPr>
            <a:spLocks noGrp="1"/>
          </p:cNvSpPr>
          <p:nvPr>
            <p:ph type="ftr" sz="quarter" idx="11"/>
          </p:nvPr>
        </p:nvSpPr>
        <p:spPr/>
        <p:txBody>
          <a:bodyPr/>
          <a:lstStyle/>
          <a:p>
            <a:r>
              <a:rPr lang="en-US"/>
              <a:t>iSlide</a:t>
            </a:r>
            <a:endParaRPr lang="en-US" dirty="0"/>
          </a:p>
        </p:txBody>
      </p:sp>
      <p:sp>
        <p:nvSpPr>
          <p:cNvPr id="4" name="灯片编号占位符 3"/>
          <p:cNvSpPr>
            <a:spLocks noGrp="1"/>
          </p:cNvSpPr>
          <p:nvPr>
            <p:ph type="sldNum" sz="quarter" idx="12"/>
          </p:nvPr>
        </p:nvSpPr>
        <p:spPr/>
        <p:txBody>
          <a:bodyPr/>
          <a:lstStyle/>
          <a:p>
            <a:fld id="{C8BB1146-E542-4D4E-B8E9-6919A11DDD4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losing" preserve="1">
  <p:cSld name="Closing">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7143"/>
          </a:xfrm>
          <a:prstGeom prst="rect">
            <a:avLst/>
          </a:prstGeom>
        </p:spPr>
      </p:pic>
      <p:sp>
        <p:nvSpPr>
          <p:cNvPr id="5" name="标题 4"/>
          <p:cNvSpPr>
            <a:spLocks noGrp="1"/>
          </p:cNvSpPr>
          <p:nvPr>
            <p:ph type="title" hasCustomPrompt="1"/>
          </p:nvPr>
        </p:nvSpPr>
        <p:spPr>
          <a:xfrm>
            <a:off x="5892800" y="1463375"/>
            <a:ext cx="5626100" cy="2410570"/>
          </a:xfrm>
          <a:prstGeom prst="rect">
            <a:avLst/>
          </a:prstGeom>
        </p:spPr>
        <p:txBody>
          <a:bodyPr wrap="square" anchor="b">
            <a:normAutofit/>
          </a:bodyPr>
          <a:lstStyle>
            <a:lvl1pPr algn="r">
              <a:lnSpc>
                <a:spcPct val="100000"/>
              </a:lnSpc>
              <a:defRPr sz="6000">
                <a:solidFill>
                  <a:schemeClr val="accent1"/>
                </a:solidFill>
              </a:defRPr>
            </a:lvl1pPr>
          </a:lstStyle>
          <a:p>
            <a:pPr lvl="0"/>
            <a:r>
              <a:rPr lang="en-US"/>
              <a:t>Click to add title</a:t>
            </a:r>
          </a:p>
        </p:txBody>
      </p:sp>
      <p:sp>
        <p:nvSpPr>
          <p:cNvPr id="4" name="文本占位符 3"/>
          <p:cNvSpPr>
            <a:spLocks noGrp="1"/>
          </p:cNvSpPr>
          <p:nvPr>
            <p:ph type="body" sz="quarter" idx="13" hasCustomPrompt="1"/>
          </p:nvPr>
        </p:nvSpPr>
        <p:spPr>
          <a:xfrm>
            <a:off x="8696403" y="4811546"/>
            <a:ext cx="2822497" cy="276999"/>
          </a:xfrm>
          <a:prstGeom prst="rect">
            <a:avLst/>
          </a:prstGeom>
        </p:spPr>
        <p:txBody>
          <a:bodyPr wrap="square" lIns="90000">
            <a:normAutofit/>
          </a:bodyPr>
          <a:lstStyle>
            <a:lvl1pPr marL="0" indent="0" algn="r">
              <a:lnSpc>
                <a:spcPct val="100000"/>
              </a:lnSpc>
              <a:buNone/>
              <a:defRPr sz="1200">
                <a:solidFill>
                  <a:schemeClr val="accent1">
                    <a:lumMod val="50000"/>
                  </a:schemeClr>
                </a:solidFill>
              </a:defRPr>
            </a:lvl1pPr>
          </a:lstStyle>
          <a:p>
            <a:pPr lvl="0"/>
            <a:r>
              <a:rPr lang="en-US"/>
              <a:t>Presenter name</a:t>
            </a:r>
          </a:p>
        </p:txBody>
      </p:sp>
      <p:sp>
        <p:nvSpPr>
          <p:cNvPr id="6" name="文本占位符 5"/>
          <p:cNvSpPr>
            <a:spLocks noGrp="1"/>
          </p:cNvSpPr>
          <p:nvPr>
            <p:ph type="body" sz="quarter" idx="14" hasCustomPrompt="1"/>
          </p:nvPr>
        </p:nvSpPr>
        <p:spPr>
          <a:xfrm>
            <a:off x="8696403" y="4534547"/>
            <a:ext cx="2822497" cy="276999"/>
          </a:xfrm>
          <a:prstGeom prst="rect">
            <a:avLst/>
          </a:prstGeom>
        </p:spPr>
        <p:txBody>
          <a:bodyPr wrap="none">
            <a:normAutofit/>
          </a:bodyPr>
          <a:lstStyle>
            <a:lvl1pPr marL="0" indent="0" algn="r">
              <a:lnSpc>
                <a:spcPct val="100000"/>
              </a:lnSpc>
              <a:buNone/>
              <a:defRPr sz="1200">
                <a:solidFill>
                  <a:schemeClr val="accent1">
                    <a:lumMod val="50000"/>
                  </a:schemeClr>
                </a:solidFill>
              </a:defRPr>
            </a:lvl1pPr>
          </a:lstStyle>
          <a:p>
            <a:pPr lvl="0"/>
            <a:r>
              <a:rPr lang="en-US"/>
              <a:t>www.islide.cc</a:t>
            </a: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0400" y="128587"/>
            <a:ext cx="10858500" cy="900112"/>
          </a:xfrm>
          <a:prstGeom prst="rect">
            <a:avLst/>
          </a:prstGeom>
        </p:spPr>
        <p:txBody>
          <a:bodyPr vert="horz" lIns="91440" tIns="45720" rIns="91440" bIns="45720" rtlCol="0" anchor="b">
            <a:normAutofit/>
          </a:bodyPr>
          <a:lstStyle/>
          <a:p>
            <a:pPr lvl="0"/>
            <a:r>
              <a:rPr lang="en-US"/>
              <a:t>Click to add title</a:t>
            </a:r>
          </a:p>
        </p:txBody>
      </p:sp>
      <p:sp>
        <p:nvSpPr>
          <p:cNvPr id="3" name="文本占位符 2"/>
          <p:cNvSpPr>
            <a:spLocks noGrp="1"/>
          </p:cNvSpPr>
          <p:nvPr>
            <p:ph type="body" idx="1"/>
          </p:nvPr>
        </p:nvSpPr>
        <p:spPr>
          <a:xfrm>
            <a:off x="660400" y="1130300"/>
            <a:ext cx="10858500" cy="5003800"/>
          </a:xfrm>
          <a:prstGeom prst="rect">
            <a:avLst/>
          </a:prstGeom>
        </p:spPr>
        <p:txBody>
          <a:bodyPr vert="horz" lIns="91440" tIns="45720" rIns="91440" bIns="45720" rtlCol="0">
            <a:normAutofit/>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4" name="日期占位符 3"/>
          <p:cNvSpPr>
            <a:spLocks noGrp="1"/>
          </p:cNvSpPr>
          <p:nvPr>
            <p:ph type="dt" sz="half" idx="2"/>
          </p:nvPr>
        </p:nvSpPr>
        <p:spPr>
          <a:xfrm>
            <a:off x="4718050" y="6409690"/>
            <a:ext cx="2743200" cy="274320"/>
          </a:xfrm>
          <a:prstGeom prst="rect">
            <a:avLst/>
          </a:prstGeom>
        </p:spPr>
        <p:txBody>
          <a:bodyPr vert="horz" lIns="91440" tIns="45720" rIns="91440" bIns="45720" rtlCol="0" anchor="ctr"/>
          <a:lstStyle>
            <a:lvl1pPr algn="ctr">
              <a:defRPr sz="1000">
                <a:solidFill>
                  <a:schemeClr val="tx1">
                    <a:tint val="75000"/>
                  </a:schemeClr>
                </a:solidFill>
              </a:defRPr>
            </a:lvl1pPr>
          </a:lstStyle>
          <a:p>
            <a:fld id="{E68AEBC5-1D0D-411D-9EE3-C6F41EFD080C}" type="datetime1">
              <a:rPr lang="zh-CN" altLang="en-US" smtClean="0"/>
              <a:t>2023/8/29</a:t>
            </a:fld>
            <a:endParaRPr lang="en-US"/>
          </a:p>
        </p:txBody>
      </p:sp>
      <p:sp>
        <p:nvSpPr>
          <p:cNvPr id="5" name="页脚占位符 4"/>
          <p:cNvSpPr>
            <a:spLocks noGrp="1"/>
          </p:cNvSpPr>
          <p:nvPr>
            <p:ph type="ftr" sz="quarter" idx="3"/>
          </p:nvPr>
        </p:nvSpPr>
        <p:spPr>
          <a:xfrm>
            <a:off x="660399" y="6409690"/>
            <a:ext cx="3657600" cy="274320"/>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iSlide</a:t>
            </a:r>
            <a:endParaRPr lang="en-US" dirty="0"/>
          </a:p>
        </p:txBody>
      </p:sp>
      <p:sp>
        <p:nvSpPr>
          <p:cNvPr id="6" name="灯片编号占位符 5"/>
          <p:cNvSpPr>
            <a:spLocks noGrp="1"/>
          </p:cNvSpPr>
          <p:nvPr>
            <p:ph type="sldNum" sz="quarter" idx="4"/>
          </p:nvPr>
        </p:nvSpPr>
        <p:spPr>
          <a:xfrm>
            <a:off x="7861300" y="6409690"/>
            <a:ext cx="3657600" cy="274320"/>
          </a:xfrm>
          <a:prstGeom prst="rect">
            <a:avLst/>
          </a:prstGeom>
        </p:spPr>
        <p:txBody>
          <a:bodyPr vert="horz" lIns="91440" tIns="45720" rIns="91440" bIns="45720" rtlCol="0" anchor="ctr"/>
          <a:lstStyle>
            <a:lvl1pPr algn="r">
              <a:defRPr sz="1000">
                <a:solidFill>
                  <a:schemeClr val="tx1">
                    <a:tint val="75000"/>
                  </a:schemeClr>
                </a:solidFill>
              </a:defRPr>
            </a:lvl1pPr>
          </a:lstStyle>
          <a:p>
            <a:fld id="{C8BB1146-E542-4D4E-B8E9-6919A11DDD4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Lst>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1.xml"/><Relationship Id="rId1" Type="http://schemas.openxmlformats.org/officeDocument/2006/relationships/themeOverride" Target="../theme/themeOverride10.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2.xml"/><Relationship Id="rId1" Type="http://schemas.openxmlformats.org/officeDocument/2006/relationships/themeOverride" Target="../theme/themeOverr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3.xml"/><Relationship Id="rId1" Type="http://schemas.openxmlformats.org/officeDocument/2006/relationships/themeOverride" Target="../theme/themeOverr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4.xml"/><Relationship Id="rId1" Type="http://schemas.openxmlformats.org/officeDocument/2006/relationships/themeOverride" Target="../theme/themeOverride13.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5.xml"/><Relationship Id="rId1" Type="http://schemas.openxmlformats.org/officeDocument/2006/relationships/themeOverride" Target="../theme/themeOverr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6.xml"/><Relationship Id="rId1" Type="http://schemas.openxmlformats.org/officeDocument/2006/relationships/themeOverride" Target="../theme/themeOverr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7.xml"/><Relationship Id="rId1" Type="http://schemas.openxmlformats.org/officeDocument/2006/relationships/themeOverride" Target="../theme/themeOverr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8.xml"/><Relationship Id="rId1" Type="http://schemas.openxmlformats.org/officeDocument/2006/relationships/themeOverride" Target="../theme/themeOverride17.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9.xml"/><Relationship Id="rId1" Type="http://schemas.openxmlformats.org/officeDocument/2006/relationships/themeOverride" Target="../theme/themeOverride18.xml"/><Relationship Id="rId4" Type="http://schemas.openxmlformats.org/officeDocument/2006/relationships/image" Target="../media/image8.jp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0.xml"/><Relationship Id="rId1" Type="http://schemas.openxmlformats.org/officeDocument/2006/relationships/themeOverride" Target="../theme/themeOverr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themeOverride" Target="../theme/themeOverride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1.xml"/><Relationship Id="rId1" Type="http://schemas.openxmlformats.org/officeDocument/2006/relationships/themeOverride" Target="../theme/themeOverr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2.xml"/><Relationship Id="rId1" Type="http://schemas.openxmlformats.org/officeDocument/2006/relationships/themeOverride" Target="../theme/themeOverr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3.xml"/><Relationship Id="rId1" Type="http://schemas.openxmlformats.org/officeDocument/2006/relationships/themeOverride" Target="../theme/themeOverr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4.xml"/><Relationship Id="rId1" Type="http://schemas.openxmlformats.org/officeDocument/2006/relationships/themeOverride" Target="../theme/themeOverr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5.xml"/><Relationship Id="rId1" Type="http://schemas.openxmlformats.org/officeDocument/2006/relationships/themeOverride" Target="../theme/themeOverride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6.xml"/><Relationship Id="rId1" Type="http://schemas.openxmlformats.org/officeDocument/2006/relationships/themeOverride" Target="../theme/themeOverride25.xml"/><Relationship Id="rId4" Type="http://schemas.openxmlformats.org/officeDocument/2006/relationships/image" Target="../media/image9.jp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7.xml"/><Relationship Id="rId1" Type="http://schemas.openxmlformats.org/officeDocument/2006/relationships/themeOverride" Target="../theme/themeOverride2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8.xml"/><Relationship Id="rId1" Type="http://schemas.openxmlformats.org/officeDocument/2006/relationships/themeOverride" Target="../theme/themeOverride2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9.xml"/><Relationship Id="rId1" Type="http://schemas.openxmlformats.org/officeDocument/2006/relationships/themeOverride" Target="../theme/themeOverride28.xml"/><Relationship Id="rId6" Type="http://schemas.openxmlformats.org/officeDocument/2006/relationships/image" Target="../media/image10.png"/><Relationship Id="rId5" Type="http://schemas.openxmlformats.org/officeDocument/2006/relationships/hyperlink" Target="http://www.islide.cc/" TargetMode="External"/><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5.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6.xml"/><Relationship Id="rId1" Type="http://schemas.openxmlformats.org/officeDocument/2006/relationships/themeOverride" Target="../theme/themeOverride5.xml"/><Relationship Id="rId5" Type="http://schemas.openxmlformats.org/officeDocument/2006/relationships/image" Target="../media/image4.sv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7.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8.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9.xml"/><Relationship Id="rId1" Type="http://schemas.openxmlformats.org/officeDocument/2006/relationships/themeOverride" Target="../theme/themeOverride8.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0.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p:nvPr>
        </p:nvSpPr>
        <p:spPr>
          <a:xfrm>
            <a:off x="5750276" y="1130301"/>
            <a:ext cx="5768623" cy="1879600"/>
          </a:xfrm>
        </p:spPr>
        <p:txBody>
          <a:bodyPr>
            <a:normAutofit/>
          </a:bodyPr>
          <a:lstStyle/>
          <a:p>
            <a:pPr lvl="0"/>
            <a:r>
              <a:rPr lang="zh-CN" altLang="en-US"/>
              <a:t>儿童创意思维和</a:t>
            </a:r>
            <a:r>
              <a:rPr lang="en-US" altLang="zh-CN"/>
              <a:t/>
            </a:r>
            <a:br>
              <a:rPr lang="en-US" altLang="zh-CN"/>
            </a:br>
            <a:r>
              <a:rPr lang="zh-CN" altLang="en-US" smtClean="0"/>
              <a:t>艺</a:t>
            </a:r>
            <a:r>
              <a:rPr lang="zh-CN" altLang="en-US" sz="100" smtClean="0"/>
              <a:t> </a:t>
            </a:r>
            <a:r>
              <a:rPr lang="zh-CN" altLang="en-US" smtClean="0"/>
              <a:t>术</a:t>
            </a:r>
            <a:r>
              <a:rPr lang="zh-CN" altLang="en-US"/>
              <a:t>素养培养</a:t>
            </a:r>
            <a:endParaRPr lang="en-US" dirty="0"/>
          </a:p>
        </p:txBody>
      </p:sp>
      <p:sp>
        <p:nvSpPr>
          <p:cNvPr id="24" name="副标题 23"/>
          <p:cNvSpPr>
            <a:spLocks noGrp="1"/>
          </p:cNvSpPr>
          <p:nvPr>
            <p:ph type="subTitle" sz="quarter" idx="1"/>
          </p:nvPr>
        </p:nvSpPr>
        <p:spPr>
          <a:xfrm>
            <a:off x="6647543" y="3207177"/>
            <a:ext cx="3974088" cy="605918"/>
          </a:xfrm>
        </p:spPr>
        <p:txBody>
          <a:bodyPr/>
          <a:lstStyle/>
          <a:p>
            <a:pPr lvl="0"/>
            <a:r>
              <a:rPr lang="zh-CN" altLang="en-US"/>
              <a:t>创意与艺术：儿童素养</a:t>
            </a:r>
            <a:r>
              <a:rPr lang="zh-CN" altLang="en-US" smtClean="0"/>
              <a:t>全</a:t>
            </a:r>
            <a:r>
              <a:rPr lang="zh-CN" altLang="en-US" sz="100" smtClean="0"/>
              <a:t> </a:t>
            </a:r>
            <a:r>
              <a:rPr lang="zh-CN" altLang="en-US" smtClean="0"/>
              <a:t>面</a:t>
            </a:r>
            <a:r>
              <a:rPr lang="zh-CN" altLang="en-US"/>
              <a:t>提升</a:t>
            </a:r>
            <a:endParaRPr lang="en-US" dirty="0"/>
          </a:p>
        </p:txBody>
      </p:sp>
      <p:sp>
        <p:nvSpPr>
          <p:cNvPr id="2" name="文本占位符 1"/>
          <p:cNvSpPr>
            <a:spLocks noGrp="1"/>
          </p:cNvSpPr>
          <p:nvPr>
            <p:ph type="body" sz="quarter" idx="13"/>
          </p:nvPr>
        </p:nvSpPr>
        <p:spPr>
          <a:xfrm>
            <a:off x="7223339" y="4781121"/>
            <a:ext cx="2822497" cy="276999"/>
          </a:xfrm>
        </p:spPr>
        <p:txBody>
          <a:bodyPr/>
          <a:lstStyle/>
          <a:p>
            <a:pPr lvl="0"/>
            <a:r>
              <a:rPr lang="en-US"/>
              <a:t>Presenter </a:t>
            </a:r>
            <a:r>
              <a:rPr lang="en-US" smtClean="0"/>
              <a:t>n</a:t>
            </a:r>
            <a:r>
              <a:rPr lang="en-US" sz="100" smtClean="0"/>
              <a:t> </a:t>
            </a:r>
            <a:r>
              <a:rPr lang="en-US" smtClean="0"/>
              <a:t>ame</a:t>
            </a:r>
            <a:endParaRPr lang="en-US"/>
          </a:p>
        </p:txBody>
      </p:sp>
      <p:sp>
        <p:nvSpPr>
          <p:cNvPr id="4" name="文本占位符 3"/>
          <p:cNvSpPr>
            <a:spLocks noGrp="1"/>
          </p:cNvSpPr>
          <p:nvPr>
            <p:ph type="body" sz="quarter" idx="14"/>
          </p:nvPr>
        </p:nvSpPr>
        <p:spPr>
          <a:xfrm>
            <a:off x="7223339" y="4504122"/>
            <a:ext cx="2822497" cy="276999"/>
          </a:xfrm>
        </p:spPr>
        <p:txBody>
          <a:bodyPr/>
          <a:lstStyle/>
          <a:p>
            <a:pPr lvl="0"/>
            <a:r>
              <a:rPr lang="en-US" smtClean="0"/>
              <a:t>www.islide</a:t>
            </a:r>
            <a:r>
              <a:rPr lang="en-US" sz="100" smtClean="0"/>
              <a:t> </a:t>
            </a:r>
            <a:r>
              <a:rPr lang="en-US" smtClean="0"/>
              <a:t>.</a:t>
            </a:r>
            <a:r>
              <a:rPr lang="en-US"/>
              <a:t>cc</a:t>
            </a:r>
            <a:endParaRPr lang="en-US" dirty="0"/>
          </a:p>
        </p:txBody>
      </p:sp>
    </p:spTree>
    <p:custDataLst>
      <p:tags r:id="rId2"/>
    </p:custDataLst>
    <p:extLst>
      <p:ext uri="{BB962C8B-B14F-4D97-AF65-F5344CB8AC3E}">
        <p14:creationId xmlns:p14="http://schemas.microsoft.com/office/powerpoint/2010/main" val="1208902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p:txBody>
          <a:bodyPr/>
          <a:lstStyle/>
          <a:p>
            <a:pPr lvl="0"/>
            <a:r>
              <a:rPr lang="zh-CN" altLang="en-US"/>
              <a:t>手工</a:t>
            </a:r>
            <a:r>
              <a:rPr lang="zh-CN" altLang="en-US" smtClean="0"/>
              <a:t>制</a:t>
            </a:r>
            <a:r>
              <a:rPr lang="zh-CN" altLang="en-US" sz="100" smtClean="0"/>
              <a:t> </a:t>
            </a:r>
            <a:r>
              <a:rPr lang="zh-CN" altLang="en-US" smtClean="0"/>
              <a:t>作活</a:t>
            </a:r>
            <a:r>
              <a:rPr lang="zh-CN" altLang="en-US"/>
              <a:t>动</a:t>
            </a:r>
            <a:endParaRPr lang="en-US"/>
          </a:p>
        </p:txBody>
      </p:sp>
      <p:grpSp>
        <p:nvGrpSpPr>
          <p:cNvPr id="5" name="组合 4">
            <a:extLst>
              <a:ext uri="{FF2B5EF4-FFF2-40B4-BE49-F238E27FC236}">
                <a16:creationId xmlns:a16="http://schemas.microsoft.com/office/drawing/2014/main" id="{67F290CF-E482-2554-CF50-A679F8B2C0CB}"/>
              </a:ext>
            </a:extLst>
          </p:cNvPr>
          <p:cNvGrpSpPr/>
          <p:nvPr/>
        </p:nvGrpSpPr>
        <p:grpSpPr>
          <a:xfrm>
            <a:off x="1323151" y="1534438"/>
            <a:ext cx="9545698" cy="5323562"/>
            <a:chOff x="1323151" y="1534438"/>
            <a:chExt cx="9545698" cy="5323562"/>
          </a:xfrm>
        </p:grpSpPr>
        <p:sp>
          <p:nvSpPr>
            <p:cNvPr id="4" name="任意多边形: 形状 3">
              <a:extLst>
                <a:ext uri="{FF2B5EF4-FFF2-40B4-BE49-F238E27FC236}">
                  <a16:creationId xmlns:a16="http://schemas.microsoft.com/office/drawing/2014/main" id="{0E45C3FA-5A1C-4974-AC43-CB96D44A23D4}"/>
                </a:ext>
              </a:extLst>
            </p:cNvPr>
            <p:cNvSpPr/>
            <p:nvPr/>
          </p:nvSpPr>
          <p:spPr>
            <a:xfrm>
              <a:off x="1323151" y="1534438"/>
              <a:ext cx="9545698" cy="5323562"/>
            </a:xfrm>
            <a:custGeom>
              <a:avLst/>
              <a:gdLst>
                <a:gd name="connsiteX0" fmla="*/ 343874 w 9545698"/>
                <a:gd name="connsiteY0" fmla="*/ 0 h 5323562"/>
                <a:gd name="connsiteX1" fmla="*/ 9201824 w 9545698"/>
                <a:gd name="connsiteY1" fmla="*/ 0 h 5323562"/>
                <a:gd name="connsiteX2" fmla="*/ 9545698 w 9545698"/>
                <a:gd name="connsiteY2" fmla="*/ 343874 h 5323562"/>
                <a:gd name="connsiteX3" fmla="*/ 9545698 w 9545698"/>
                <a:gd name="connsiteY3" fmla="*/ 5323562 h 5323562"/>
                <a:gd name="connsiteX4" fmla="*/ 0 w 9545698"/>
                <a:gd name="connsiteY4" fmla="*/ 5323562 h 5323562"/>
                <a:gd name="connsiteX5" fmla="*/ 0 w 9545698"/>
                <a:gd name="connsiteY5" fmla="*/ 343874 h 5323562"/>
                <a:gd name="connsiteX6" fmla="*/ 343874 w 9545698"/>
                <a:gd name="connsiteY6" fmla="*/ 0 h 532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45698" h="5323562">
                  <a:moveTo>
                    <a:pt x="343874" y="0"/>
                  </a:moveTo>
                  <a:lnTo>
                    <a:pt x="9201824" y="0"/>
                  </a:lnTo>
                  <a:cubicBezTo>
                    <a:pt x="9391740" y="0"/>
                    <a:pt x="9545698" y="153958"/>
                    <a:pt x="9545698" y="343874"/>
                  </a:cubicBezTo>
                  <a:lnTo>
                    <a:pt x="9545698" y="5323562"/>
                  </a:lnTo>
                  <a:lnTo>
                    <a:pt x="0" y="5323562"/>
                  </a:lnTo>
                  <a:lnTo>
                    <a:pt x="0" y="343874"/>
                  </a:lnTo>
                  <a:cubicBezTo>
                    <a:pt x="0" y="153958"/>
                    <a:pt x="153958" y="0"/>
                    <a:pt x="343874" y="0"/>
                  </a:cubicBezTo>
                  <a:close/>
                </a:path>
              </a:pathLst>
            </a:custGeom>
            <a:solidFill>
              <a:schemeClr val="accent3">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grpSp>
          <p:nvGrpSpPr>
            <p:cNvPr id="2" name="组合 1">
              <a:extLst>
                <a:ext uri="{FF2B5EF4-FFF2-40B4-BE49-F238E27FC236}">
                  <a16:creationId xmlns:a16="http://schemas.microsoft.com/office/drawing/2014/main" id="{677F2E5E-7FC3-E1D1-9C38-AAFA3D30C60A}"/>
                </a:ext>
              </a:extLst>
            </p:cNvPr>
            <p:cNvGrpSpPr/>
            <p:nvPr/>
          </p:nvGrpSpPr>
          <p:grpSpPr>
            <a:xfrm>
              <a:off x="1837690" y="2023110"/>
              <a:ext cx="7544434" cy="4834890"/>
              <a:chOff x="1837690" y="2023110"/>
              <a:chExt cx="7544434" cy="4834890"/>
            </a:xfrm>
          </p:grpSpPr>
          <p:sp>
            <p:nvSpPr>
              <p:cNvPr id="7" name="任意多边形: 形状 6">
                <a:extLst>
                  <a:ext uri="{FF2B5EF4-FFF2-40B4-BE49-F238E27FC236}">
                    <a16:creationId xmlns:a16="http://schemas.microsoft.com/office/drawing/2014/main" id="{93587937-F11A-47AD-9C8F-689C2D9858D9}"/>
                  </a:ext>
                </a:extLst>
              </p:cNvPr>
              <p:cNvSpPr/>
              <p:nvPr/>
            </p:nvSpPr>
            <p:spPr>
              <a:xfrm>
                <a:off x="1837690" y="2023110"/>
                <a:ext cx="3340100" cy="4834890"/>
              </a:xfrm>
              <a:custGeom>
                <a:avLst/>
                <a:gdLst>
                  <a:gd name="connsiteX0" fmla="*/ 194294 w 3340100"/>
                  <a:gd name="connsiteY0" fmla="*/ 0 h 4834890"/>
                  <a:gd name="connsiteX1" fmla="*/ 3145806 w 3340100"/>
                  <a:gd name="connsiteY1" fmla="*/ 0 h 4834890"/>
                  <a:gd name="connsiteX2" fmla="*/ 3340100 w 3340100"/>
                  <a:gd name="connsiteY2" fmla="*/ 194294 h 4834890"/>
                  <a:gd name="connsiteX3" fmla="*/ 3340100 w 3340100"/>
                  <a:gd name="connsiteY3" fmla="*/ 4834890 h 4834890"/>
                  <a:gd name="connsiteX4" fmla="*/ 0 w 3340100"/>
                  <a:gd name="connsiteY4" fmla="*/ 4834890 h 4834890"/>
                  <a:gd name="connsiteX5" fmla="*/ 0 w 3340100"/>
                  <a:gd name="connsiteY5" fmla="*/ 194294 h 4834890"/>
                  <a:gd name="connsiteX6" fmla="*/ 194294 w 3340100"/>
                  <a:gd name="connsiteY6" fmla="*/ 0 h 483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0100" h="4834890">
                    <a:moveTo>
                      <a:pt x="194294" y="0"/>
                    </a:moveTo>
                    <a:lnTo>
                      <a:pt x="3145806" y="0"/>
                    </a:lnTo>
                    <a:cubicBezTo>
                      <a:pt x="3253112" y="0"/>
                      <a:pt x="3340100" y="86988"/>
                      <a:pt x="3340100" y="194294"/>
                    </a:cubicBezTo>
                    <a:lnTo>
                      <a:pt x="3340100" y="4834890"/>
                    </a:lnTo>
                    <a:lnTo>
                      <a:pt x="0" y="4834890"/>
                    </a:lnTo>
                    <a:lnTo>
                      <a:pt x="0" y="194294"/>
                    </a:lnTo>
                    <a:cubicBezTo>
                      <a:pt x="0" y="86988"/>
                      <a:pt x="86988" y="0"/>
                      <a:pt x="194294" y="0"/>
                    </a:cubicBezTo>
                    <a:close/>
                  </a:path>
                </a:pathLst>
              </a:custGeom>
              <a:blipFill rotWithShape="1">
                <a:blip r:embed="rId4" cstate="screen">
                  <a:extLst>
                    <a:ext uri="{28A0092B-C50C-407E-A947-70E740481C1C}">
                      <a14:useLocalDpi xmlns:a14="http://schemas.microsoft.com/office/drawing/2010/main"/>
                    </a:ext>
                  </a:extLst>
                </a:blip>
                <a:srcRect/>
                <a:stretch>
                  <a:fillRect l="-22461" r="-22292"/>
                </a:stretch>
              </a:blipFill>
              <a:ln w="38100">
                <a:noFill/>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zh-CN" altLang="en-US" dirty="0"/>
              </a:p>
            </p:txBody>
          </p:sp>
          <p:grpSp>
            <p:nvGrpSpPr>
              <p:cNvPr id="19" name="组合 18">
                <a:extLst>
                  <a:ext uri="{FF2B5EF4-FFF2-40B4-BE49-F238E27FC236}">
                    <a16:creationId xmlns:a16="http://schemas.microsoft.com/office/drawing/2014/main" id="{C12E4E04-9F73-BB3D-0238-5903459FAA3C}"/>
                  </a:ext>
                </a:extLst>
              </p:cNvPr>
              <p:cNvGrpSpPr/>
              <p:nvPr/>
            </p:nvGrpSpPr>
            <p:grpSpPr>
              <a:xfrm>
                <a:off x="5599887" y="2875271"/>
                <a:ext cx="3782237" cy="3982729"/>
                <a:chOff x="5599887" y="2875271"/>
                <a:chExt cx="3782237" cy="3982729"/>
              </a:xfrm>
            </p:grpSpPr>
            <p:sp>
              <p:nvSpPr>
                <p:cNvPr id="12" name="文本框 11">
                  <a:extLst>
                    <a:ext uri="{FF2B5EF4-FFF2-40B4-BE49-F238E27FC236}">
                      <a16:creationId xmlns:a16="http://schemas.microsoft.com/office/drawing/2014/main" id="{24CD569C-B6A7-4495-857B-FCCC7F4B1A6C}"/>
                    </a:ext>
                  </a:extLst>
                </p:cNvPr>
                <p:cNvSpPr txBox="1"/>
                <p:nvPr/>
              </p:nvSpPr>
              <p:spPr>
                <a:xfrm>
                  <a:off x="5599887" y="2875271"/>
                  <a:ext cx="3782237" cy="485643"/>
                </a:xfrm>
                <a:prstGeom prst="roundRect">
                  <a:avLst/>
                </a:prstGeom>
                <a:gradFill>
                  <a:gsLst>
                    <a:gs pos="0">
                      <a:schemeClr val="accent1">
                        <a:lumMod val="60000"/>
                        <a:lumOff val="40000"/>
                      </a:schemeClr>
                    </a:gs>
                    <a:gs pos="50000">
                      <a:schemeClr val="accent1"/>
                    </a:gs>
                  </a:gsLst>
                  <a:lin ang="2700000" scaled="1"/>
                </a:gradFill>
                <a:ln>
                  <a:noFill/>
                </a:ln>
                <a:effectLst>
                  <a:outerShdw blurRad="177800" dist="152400" dir="270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a:defRPr kumimoji="1" b="1">
                      <a:solidFill>
                        <a:srgbClr val="FFFFF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a:t>适合儿童</a:t>
                  </a:r>
                  <a:r>
                    <a:rPr lang="zh-CN" altLang="en-US" smtClean="0"/>
                    <a:t>的</a:t>
                  </a:r>
                  <a:r>
                    <a:rPr lang="zh-CN" altLang="en-US" sz="100" smtClean="0"/>
                    <a:t> </a:t>
                  </a:r>
                  <a:r>
                    <a:rPr lang="zh-CN" altLang="en-US" smtClean="0"/>
                    <a:t>手工</a:t>
                  </a:r>
                  <a:r>
                    <a:rPr lang="zh-CN" altLang="en-US"/>
                    <a:t>制作活动</a:t>
                  </a:r>
                  <a:endParaRPr lang="en-US" dirty="0" err="1"/>
                </a:p>
              </p:txBody>
            </p:sp>
            <p:grpSp>
              <p:nvGrpSpPr>
                <p:cNvPr id="18" name="组合 17">
                  <a:extLst>
                    <a:ext uri="{FF2B5EF4-FFF2-40B4-BE49-F238E27FC236}">
                      <a16:creationId xmlns:a16="http://schemas.microsoft.com/office/drawing/2014/main" id="{6D8A3277-EC63-7C9D-60AA-7D7AC83CEBE4}"/>
                    </a:ext>
                  </a:extLst>
                </p:cNvPr>
                <p:cNvGrpSpPr/>
                <p:nvPr/>
              </p:nvGrpSpPr>
              <p:grpSpPr>
                <a:xfrm>
                  <a:off x="5829300" y="3682383"/>
                  <a:ext cx="3518782" cy="3175617"/>
                  <a:chOff x="5829300" y="3682383"/>
                  <a:chExt cx="3518782" cy="3175617"/>
                </a:xfrm>
              </p:grpSpPr>
              <p:sp>
                <p:nvSpPr>
                  <p:cNvPr id="3" name="文本框 2">
                    <a:extLst>
                      <a:ext uri="{FF2B5EF4-FFF2-40B4-BE49-F238E27FC236}">
                        <a16:creationId xmlns:a16="http://schemas.microsoft.com/office/drawing/2014/main" id="{B12F3979-465B-AF44-DFD9-B234CA387B5F}"/>
                      </a:ext>
                    </a:extLst>
                  </p:cNvPr>
                  <p:cNvSpPr txBox="1"/>
                  <p:nvPr/>
                </p:nvSpPr>
                <p:spPr>
                  <a:xfrm>
                    <a:off x="5971821" y="3682383"/>
                    <a:ext cx="3376261" cy="646331"/>
                  </a:xfrm>
                  <a:prstGeom prst="rect">
                    <a:avLst/>
                  </a:prstGeom>
                  <a:noFill/>
                  <a:ln>
                    <a:noFill/>
                  </a:ln>
                </p:spPr>
                <p:txBody>
                  <a:bodyPr wrap="square" lIns="91440" tIns="45720" rIns="91440" bIns="45720" anchor="t" anchorCtr="0">
                    <a:spAutoFit/>
                  </a:bodyPr>
                  <a:lstStyle/>
                  <a:p>
                    <a:pPr marL="0" marR="0" lvl="0" indent="0" algn="just" defTabSz="913765" rtl="0" eaLnBrk="1" fontAlgn="auto" latinLnBrk="0" hangingPunct="1">
                      <a:lnSpc>
                        <a:spcPct val="150000"/>
                      </a:lnSpc>
                      <a:spcBef>
                        <a:spcPts val="0"/>
                      </a:spcBef>
                      <a:spcAft>
                        <a:spcPts val="0"/>
                      </a:spcAft>
                      <a:buClrTx/>
                      <a:buSzPct val="25000"/>
                      <a:buFontTx/>
                      <a:buNone/>
                      <a:defRPr/>
                    </a:pPr>
                    <a:r>
                      <a:rPr kumimoji="0" lang="zh-CN" altLang="en-US" sz="1200" b="0" i="0" u="none" strike="noStrike" kern="1200" cap="none" spc="0" normalizeH="0" baseline="0" noProof="0">
                        <a:ln>
                          <a:noFill/>
                        </a:ln>
                        <a:effectLst/>
                        <a:uLnTx/>
                        <a:uFillTx/>
                      </a:rPr>
                      <a:t>手工制作可以促进儿童的创造力和</a:t>
                    </a:r>
                    <a:r>
                      <a:rPr kumimoji="0" lang="zh-CN" altLang="en-US" sz="1200" b="0" i="0" u="none" strike="noStrike" kern="1200" cap="none" spc="0" normalizeH="0" baseline="0" noProof="0" smtClean="0">
                        <a:ln>
                          <a:noFill/>
                        </a:ln>
                        <a:effectLst/>
                        <a:uLnTx/>
                        <a:uFillTx/>
                      </a:rPr>
                      <a:t>想</a:t>
                    </a:r>
                    <a:r>
                      <a:rPr kumimoji="0" lang="zh-CN" altLang="en-US" sz="100" b="0" i="0" u="none" strike="noStrike" kern="1200" cap="none" spc="0" normalizeH="0" baseline="0" noProof="0" smtClean="0">
                        <a:ln>
                          <a:noFill/>
                        </a:ln>
                        <a:effectLst/>
                        <a:uLnTx/>
                        <a:uFillTx/>
                      </a:rPr>
                      <a:t> </a:t>
                    </a:r>
                    <a:r>
                      <a:rPr kumimoji="0" lang="zh-CN" altLang="en-US" sz="1200" b="0" i="0" u="none" strike="noStrike" kern="1200" cap="none" spc="0" normalizeH="0" baseline="0" noProof="0" smtClean="0">
                        <a:ln>
                          <a:noFill/>
                        </a:ln>
                        <a:effectLst/>
                        <a:uLnTx/>
                        <a:uFillTx/>
                      </a:rPr>
                      <a:t>象</a:t>
                    </a:r>
                    <a:r>
                      <a:rPr kumimoji="0" lang="zh-CN" altLang="en-US" sz="1200" b="0" i="0" u="none" strike="noStrike" kern="1200" cap="none" spc="0" normalizeH="0" baseline="0" noProof="0">
                        <a:ln>
                          <a:noFill/>
                        </a:ln>
                        <a:effectLst/>
                        <a:uLnTx/>
                        <a:uFillTx/>
                      </a:rPr>
                      <a:t>力，培养他们的动手能力和耐心。</a:t>
                    </a:r>
                    <a:endParaRPr kumimoji="0" lang="en-US" sz="1200" b="0" i="0" u="none" strike="noStrike" kern="1200" cap="none" spc="0" normalizeH="0" baseline="0" noProof="0" dirty="0">
                      <a:ln>
                        <a:noFill/>
                      </a:ln>
                      <a:effectLst/>
                      <a:uLnTx/>
                      <a:uFillTx/>
                    </a:endParaRPr>
                  </a:p>
                </p:txBody>
              </p:sp>
              <p:sp>
                <p:nvSpPr>
                  <p:cNvPr id="6" name="文本框 5">
                    <a:extLst>
                      <a:ext uri="{FF2B5EF4-FFF2-40B4-BE49-F238E27FC236}">
                        <a16:creationId xmlns:a16="http://schemas.microsoft.com/office/drawing/2014/main" id="{B09D05C7-AF0C-8025-11AD-37B2B3743EEC}"/>
                      </a:ext>
                    </a:extLst>
                  </p:cNvPr>
                  <p:cNvSpPr txBox="1"/>
                  <p:nvPr/>
                </p:nvSpPr>
                <p:spPr>
                  <a:xfrm>
                    <a:off x="5971821" y="4390576"/>
                    <a:ext cx="3376261" cy="646331"/>
                  </a:xfrm>
                  <a:prstGeom prst="rect">
                    <a:avLst/>
                  </a:prstGeom>
                  <a:noFill/>
                  <a:ln>
                    <a:noFill/>
                  </a:ln>
                </p:spPr>
                <p:txBody>
                  <a:bodyPr wrap="square" lIns="91440" tIns="45720" rIns="91440" bIns="45720" anchor="t" anchorCtr="0">
                    <a:spAutoFit/>
                  </a:bodyPr>
                  <a:lstStyle/>
                  <a:p>
                    <a:pPr marL="0" marR="0" lvl="0" indent="0" algn="just" defTabSz="913765" rtl="0" eaLnBrk="1" fontAlgn="auto" latinLnBrk="0" hangingPunct="1">
                      <a:lnSpc>
                        <a:spcPct val="150000"/>
                      </a:lnSpc>
                      <a:spcBef>
                        <a:spcPts val="0"/>
                      </a:spcBef>
                      <a:spcAft>
                        <a:spcPts val="0"/>
                      </a:spcAft>
                      <a:buClrTx/>
                      <a:buSzPct val="25000"/>
                      <a:buFontTx/>
                      <a:buNone/>
                      <a:defRPr/>
                    </a:pPr>
                    <a:r>
                      <a:rPr kumimoji="0" lang="zh-CN" altLang="en-US" sz="1200" b="0" i="0" u="none" strike="noStrike" kern="1200" cap="none" spc="0" normalizeH="0" baseline="0" noProof="0">
                        <a:ln>
                          <a:noFill/>
                        </a:ln>
                        <a:effectLst/>
                        <a:uLnTx/>
                        <a:uFillTx/>
                      </a:rPr>
                      <a:t>手工制作活动适合</a:t>
                    </a:r>
                    <a:r>
                      <a:rPr kumimoji="0" lang="en-US" altLang="zh-CN" sz="1200" b="0" i="0" u="none" strike="noStrike" kern="1200" cap="none" spc="0" normalizeH="0" baseline="0" noProof="0">
                        <a:ln>
                          <a:noFill/>
                        </a:ln>
                        <a:effectLst/>
                        <a:uLnTx/>
                        <a:uFillTx/>
                      </a:rPr>
                      <a:t>3-8</a:t>
                    </a:r>
                    <a:r>
                      <a:rPr kumimoji="0" lang="zh-CN" altLang="en-US" sz="1200" b="0" i="0" u="none" strike="noStrike" kern="1200" cap="none" spc="0" normalizeH="0" baseline="0" noProof="0">
                        <a:ln>
                          <a:noFill/>
                        </a:ln>
                        <a:effectLst/>
                        <a:uLnTx/>
                        <a:uFillTx/>
                      </a:rPr>
                      <a:t>岁的儿童，年龄过小或过大的儿童参与</a:t>
                    </a:r>
                    <a:r>
                      <a:rPr kumimoji="0" lang="zh-CN" altLang="en-US" sz="1200" b="0" i="0" u="none" strike="noStrike" kern="1200" cap="none" spc="0" normalizeH="0" baseline="0" noProof="0" smtClean="0">
                        <a:ln>
                          <a:noFill/>
                        </a:ln>
                        <a:effectLst/>
                        <a:uLnTx/>
                        <a:uFillTx/>
                      </a:rPr>
                      <a:t>可</a:t>
                    </a:r>
                    <a:r>
                      <a:rPr kumimoji="0" lang="zh-CN" altLang="en-US" sz="100" b="0" i="0" u="none" strike="noStrike" kern="1200" cap="none" spc="0" normalizeH="0" baseline="0" noProof="0" smtClean="0">
                        <a:ln>
                          <a:noFill/>
                        </a:ln>
                        <a:effectLst/>
                        <a:uLnTx/>
                        <a:uFillTx/>
                      </a:rPr>
                      <a:t> </a:t>
                    </a:r>
                    <a:r>
                      <a:rPr kumimoji="0" lang="zh-CN" altLang="en-US" sz="1200" b="0" i="0" u="none" strike="noStrike" kern="1200" cap="none" spc="0" normalizeH="0" baseline="0" noProof="0" smtClean="0">
                        <a:ln>
                          <a:noFill/>
                        </a:ln>
                        <a:effectLst/>
                        <a:uLnTx/>
                        <a:uFillTx/>
                      </a:rPr>
                      <a:t>能</a:t>
                    </a:r>
                    <a:r>
                      <a:rPr kumimoji="0" lang="zh-CN" altLang="en-US" sz="1200" b="0" i="0" u="none" strike="noStrike" kern="1200" cap="none" spc="0" normalizeH="0" baseline="0" noProof="0">
                        <a:ln>
                          <a:noFill/>
                        </a:ln>
                        <a:effectLst/>
                        <a:uLnTx/>
                        <a:uFillTx/>
                      </a:rPr>
                      <a:t>会有困难。</a:t>
                    </a:r>
                    <a:endParaRPr kumimoji="0" lang="en-US" sz="1200" b="0" i="0" u="none" strike="noStrike" kern="1200" cap="none" spc="0" normalizeH="0" baseline="0" noProof="0" dirty="0">
                      <a:ln>
                        <a:noFill/>
                      </a:ln>
                      <a:effectLst/>
                      <a:uLnTx/>
                      <a:uFillTx/>
                    </a:endParaRPr>
                  </a:p>
                </p:txBody>
              </p:sp>
              <p:sp>
                <p:nvSpPr>
                  <p:cNvPr id="8" name="文本框 7">
                    <a:extLst>
                      <a:ext uri="{FF2B5EF4-FFF2-40B4-BE49-F238E27FC236}">
                        <a16:creationId xmlns:a16="http://schemas.microsoft.com/office/drawing/2014/main" id="{6B5F70C2-B47B-85B0-EDA7-0E2296A477AC}"/>
                      </a:ext>
                    </a:extLst>
                  </p:cNvPr>
                  <p:cNvSpPr txBox="1"/>
                  <p:nvPr/>
                </p:nvSpPr>
                <p:spPr>
                  <a:xfrm>
                    <a:off x="5971821" y="5098770"/>
                    <a:ext cx="3376261" cy="646331"/>
                  </a:xfrm>
                  <a:prstGeom prst="rect">
                    <a:avLst/>
                  </a:prstGeom>
                  <a:noFill/>
                  <a:ln>
                    <a:noFill/>
                  </a:ln>
                </p:spPr>
                <p:txBody>
                  <a:bodyPr wrap="square" lIns="91440" tIns="45720" rIns="91440" bIns="45720" anchor="t" anchorCtr="0">
                    <a:spAutoFit/>
                  </a:bodyPr>
                  <a:lstStyle/>
                  <a:p>
                    <a:pPr marL="0" marR="0" lvl="0" indent="0" algn="just" defTabSz="913765" rtl="0" eaLnBrk="1" fontAlgn="auto" latinLnBrk="0" hangingPunct="1">
                      <a:lnSpc>
                        <a:spcPct val="150000"/>
                      </a:lnSpc>
                      <a:spcBef>
                        <a:spcPts val="0"/>
                      </a:spcBef>
                      <a:spcAft>
                        <a:spcPts val="0"/>
                      </a:spcAft>
                      <a:buClrTx/>
                      <a:buSzPct val="25000"/>
                      <a:buFontTx/>
                      <a:buNone/>
                      <a:defRPr/>
                    </a:pPr>
                    <a:r>
                      <a:rPr kumimoji="0" lang="zh-CN" altLang="en-US" sz="1200" b="0" i="0" u="none" strike="noStrike" kern="1200" cap="none" spc="0" normalizeH="0" baseline="0" noProof="0">
                        <a:ln>
                          <a:noFill/>
                        </a:ln>
                        <a:effectLst/>
                        <a:uLnTx/>
                        <a:uFillTx/>
                      </a:rPr>
                      <a:t>手工制作活动可以采用家庭</a:t>
                    </a:r>
                    <a:r>
                      <a:rPr kumimoji="0" lang="en-US" altLang="zh-CN" sz="1200" b="0" i="0" u="none" strike="noStrike" kern="1200" cap="none" spc="0" normalizeH="0" baseline="0" noProof="0">
                        <a:ln>
                          <a:noFill/>
                        </a:ln>
                        <a:effectLst/>
                        <a:uLnTx/>
                        <a:uFillTx/>
                      </a:rPr>
                      <a:t>DIY</a:t>
                    </a:r>
                    <a:r>
                      <a:rPr kumimoji="0" lang="zh-CN" altLang="en-US" sz="1200" b="0" i="0" u="none" strike="noStrike" kern="1200" cap="none" spc="0" normalizeH="0" baseline="0" noProof="0">
                        <a:ln>
                          <a:noFill/>
                        </a:ln>
                        <a:effectLst/>
                        <a:uLnTx/>
                        <a:uFillTx/>
                      </a:rPr>
                      <a:t>、幼儿园活动、</a:t>
                    </a:r>
                    <a:r>
                      <a:rPr kumimoji="0" lang="zh-CN" altLang="en-US" sz="1200" b="0" i="0" u="none" strike="noStrike" kern="1200" cap="none" spc="0" normalizeH="0" baseline="0" noProof="0" smtClean="0">
                        <a:ln>
                          <a:noFill/>
                        </a:ln>
                        <a:effectLst/>
                        <a:uLnTx/>
                        <a:uFillTx/>
                      </a:rPr>
                      <a:t>社</a:t>
                    </a:r>
                    <a:r>
                      <a:rPr kumimoji="0" lang="zh-CN" altLang="en-US" sz="100" b="0" i="0" u="none" strike="noStrike" kern="1200" cap="none" spc="0" normalizeH="0" baseline="0" noProof="0" smtClean="0">
                        <a:ln>
                          <a:noFill/>
                        </a:ln>
                        <a:effectLst/>
                        <a:uLnTx/>
                        <a:uFillTx/>
                      </a:rPr>
                      <a:t> </a:t>
                    </a:r>
                    <a:r>
                      <a:rPr kumimoji="0" lang="zh-CN" altLang="en-US" sz="1200" b="0" i="0" u="none" strike="noStrike" kern="1200" cap="none" spc="0" normalizeH="0" baseline="0" noProof="0" smtClean="0">
                        <a:ln>
                          <a:noFill/>
                        </a:ln>
                        <a:effectLst/>
                        <a:uLnTx/>
                        <a:uFillTx/>
                      </a:rPr>
                      <a:t>区</a:t>
                    </a:r>
                    <a:r>
                      <a:rPr kumimoji="0" lang="zh-CN" altLang="en-US" sz="1200" b="0" i="0" u="none" strike="noStrike" kern="1200" cap="none" spc="0" normalizeH="0" baseline="0" noProof="0">
                        <a:ln>
                          <a:noFill/>
                        </a:ln>
                        <a:effectLst/>
                        <a:uLnTx/>
                        <a:uFillTx/>
                      </a:rPr>
                      <a:t>活动等多种方式进行。</a:t>
                    </a:r>
                    <a:endParaRPr kumimoji="0" lang="en-US" sz="1200" b="0" i="0" u="none" strike="noStrike" kern="1200" cap="none" spc="0" normalizeH="0" baseline="0" noProof="0" dirty="0">
                      <a:ln>
                        <a:noFill/>
                      </a:ln>
                      <a:effectLst/>
                      <a:uLnTx/>
                      <a:uFillTx/>
                    </a:endParaRPr>
                  </a:p>
                </p:txBody>
              </p:sp>
              <p:grpSp>
                <p:nvGrpSpPr>
                  <p:cNvPr id="17" name="组合 16">
                    <a:extLst>
                      <a:ext uri="{FF2B5EF4-FFF2-40B4-BE49-F238E27FC236}">
                        <a16:creationId xmlns:a16="http://schemas.microsoft.com/office/drawing/2014/main" id="{79B99975-C51B-E953-DCE3-6264BC47D0CD}"/>
                      </a:ext>
                    </a:extLst>
                  </p:cNvPr>
                  <p:cNvGrpSpPr/>
                  <p:nvPr/>
                </p:nvGrpSpPr>
                <p:grpSpPr>
                  <a:xfrm>
                    <a:off x="5829300" y="3981450"/>
                    <a:ext cx="0" cy="2876550"/>
                    <a:chOff x="5829300" y="3981450"/>
                    <a:chExt cx="0" cy="2876550"/>
                  </a:xfrm>
                </p:grpSpPr>
                <p:cxnSp>
                  <p:nvCxnSpPr>
                    <p:cNvPr id="10" name="直接连接符 9">
                      <a:extLst>
                        <a:ext uri="{FF2B5EF4-FFF2-40B4-BE49-F238E27FC236}">
                          <a16:creationId xmlns:a16="http://schemas.microsoft.com/office/drawing/2014/main" id="{1075324F-6489-8911-9DFF-65AFD54845F2}"/>
                        </a:ext>
                      </a:extLst>
                    </p:cNvPr>
                    <p:cNvCxnSpPr/>
                    <p:nvPr/>
                  </p:nvCxnSpPr>
                  <p:spPr>
                    <a:xfrm>
                      <a:off x="5829300" y="5400675"/>
                      <a:ext cx="0" cy="1457325"/>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4A771FFA-9D1D-0EB6-D9C9-5B59DA0F7889}"/>
                        </a:ext>
                      </a:extLst>
                    </p:cNvPr>
                    <p:cNvCxnSpPr>
                      <a:cxnSpLocks/>
                    </p:cNvCxnSpPr>
                    <p:nvPr/>
                  </p:nvCxnSpPr>
                  <p:spPr>
                    <a:xfrm>
                      <a:off x="5829300" y="4686300"/>
                      <a:ext cx="0" cy="704850"/>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BD4926C2-8411-0A51-C81F-D62B0E9B3380}"/>
                        </a:ext>
                      </a:extLst>
                    </p:cNvPr>
                    <p:cNvCxnSpPr>
                      <a:cxnSpLocks/>
                    </p:cNvCxnSpPr>
                    <p:nvPr/>
                  </p:nvCxnSpPr>
                  <p:spPr>
                    <a:xfrm>
                      <a:off x="5829300" y="3981450"/>
                      <a:ext cx="0" cy="704850"/>
                    </a:xfrm>
                    <a:prstGeom prst="line">
                      <a:avLst/>
                    </a:prstGeom>
                    <a:ln>
                      <a:headEnd type="oval"/>
                    </a:ln>
                  </p:spPr>
                  <p:style>
                    <a:lnRef idx="1">
                      <a:schemeClr val="accent1"/>
                    </a:lnRef>
                    <a:fillRef idx="0">
                      <a:schemeClr val="accent1"/>
                    </a:fillRef>
                    <a:effectRef idx="0">
                      <a:schemeClr val="accent1"/>
                    </a:effectRef>
                    <a:fontRef idx="minor">
                      <a:schemeClr val="tx1"/>
                    </a:fontRef>
                  </p:style>
                </p:cxnSp>
              </p:grpSp>
            </p:grpSp>
          </p:grpSp>
        </p:grpSp>
      </p:grpSp>
    </p:spTree>
    <p:custDataLst>
      <p:tags r:id="rId2"/>
    </p:custDataLst>
    <p:extLst>
      <p:ext uri="{BB962C8B-B14F-4D97-AF65-F5344CB8AC3E}">
        <p14:creationId xmlns:p14="http://schemas.microsoft.com/office/powerpoint/2010/main" val="2591500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E76EF1D8-16E3-5AAC-9371-FDE2C663EB4B}"/>
              </a:ext>
            </a:extLst>
          </p:cNvPr>
          <p:cNvGrpSpPr/>
          <p:nvPr/>
        </p:nvGrpSpPr>
        <p:grpSpPr>
          <a:xfrm>
            <a:off x="1" y="0"/>
            <a:ext cx="12192000" cy="6858000"/>
            <a:chOff x="1" y="0"/>
            <a:chExt cx="12192000" cy="6858000"/>
          </a:xfrm>
        </p:grpSpPr>
        <p:sp>
          <p:nvSpPr>
            <p:cNvPr id="106" name="任意多边形: 形状 105">
              <a:extLst>
                <a:ext uri="{FF2B5EF4-FFF2-40B4-BE49-F238E27FC236}">
                  <a16:creationId xmlns:a16="http://schemas.microsoft.com/office/drawing/2014/main" id="{197B76B9-C1D2-449D-99D1-0E474917BACF}"/>
                </a:ext>
              </a:extLst>
            </p:cNvPr>
            <p:cNvSpPr/>
            <p:nvPr/>
          </p:nvSpPr>
          <p:spPr>
            <a:xfrm>
              <a:off x="1" y="0"/>
              <a:ext cx="3868619" cy="3166858"/>
            </a:xfrm>
            <a:custGeom>
              <a:avLst/>
              <a:gdLst>
                <a:gd name="connsiteX0" fmla="*/ 0 w 3868619"/>
                <a:gd name="connsiteY0" fmla="*/ 0 h 3166858"/>
                <a:gd name="connsiteX1" fmla="*/ 3376753 w 3868619"/>
                <a:gd name="connsiteY1" fmla="*/ 0 h 3166858"/>
                <a:gd name="connsiteX2" fmla="*/ 3765479 w 3868619"/>
                <a:gd name="connsiteY2" fmla="*/ 673388 h 3166858"/>
                <a:gd name="connsiteX3" fmla="*/ 3765479 w 3868619"/>
                <a:gd name="connsiteY3" fmla="*/ 1443555 h 3166858"/>
                <a:gd name="connsiteX4" fmla="*/ 2992837 w 3868619"/>
                <a:gd name="connsiteY4" fmla="*/ 2781775 h 3166858"/>
                <a:gd name="connsiteX5" fmla="*/ 2325941 w 3868619"/>
                <a:gd name="connsiteY5" fmla="*/ 3166858 h 3166858"/>
                <a:gd name="connsiteX6" fmla="*/ 780658 w 3868619"/>
                <a:gd name="connsiteY6" fmla="*/ 3166858 h 3166858"/>
                <a:gd name="connsiteX7" fmla="*/ 113761 w 3868619"/>
                <a:gd name="connsiteY7" fmla="*/ 2781775 h 3166858"/>
                <a:gd name="connsiteX8" fmla="*/ 0 w 3868619"/>
                <a:gd name="connsiteY8" fmla="*/ 2584739 h 316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8619" h="3166858">
                  <a:moveTo>
                    <a:pt x="0" y="0"/>
                  </a:moveTo>
                  <a:lnTo>
                    <a:pt x="3376753" y="0"/>
                  </a:lnTo>
                  <a:lnTo>
                    <a:pt x="3765479" y="673388"/>
                  </a:lnTo>
                  <a:cubicBezTo>
                    <a:pt x="3902999" y="911705"/>
                    <a:pt x="3902999" y="1205238"/>
                    <a:pt x="3765479" y="1443555"/>
                  </a:cubicBezTo>
                  <a:lnTo>
                    <a:pt x="2992837" y="2781775"/>
                  </a:lnTo>
                  <a:cubicBezTo>
                    <a:pt x="2855316" y="3020091"/>
                    <a:pt x="2601112" y="3166858"/>
                    <a:pt x="2325941" y="3166858"/>
                  </a:cubicBezTo>
                  <a:lnTo>
                    <a:pt x="780658" y="3166858"/>
                  </a:lnTo>
                  <a:cubicBezTo>
                    <a:pt x="505618" y="3166858"/>
                    <a:pt x="251282" y="3020091"/>
                    <a:pt x="113761" y="2781775"/>
                  </a:cubicBezTo>
                  <a:lnTo>
                    <a:pt x="0" y="2584739"/>
                  </a:lnTo>
                  <a:close/>
                </a:path>
              </a:pathLst>
            </a:custGeom>
            <a:solidFill>
              <a:schemeClr val="accent3">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b="1">
                <a:solidFill>
                  <a:schemeClr val="tx1"/>
                </a:solidFill>
              </a:endParaRPr>
            </a:p>
          </p:txBody>
        </p:sp>
        <p:sp>
          <p:nvSpPr>
            <p:cNvPr id="107" name="任意多边形: 形状 106">
              <a:extLst>
                <a:ext uri="{FF2B5EF4-FFF2-40B4-BE49-F238E27FC236}">
                  <a16:creationId xmlns:a16="http://schemas.microsoft.com/office/drawing/2014/main" id="{75074C43-554C-4206-86E1-F54538100823}"/>
                </a:ext>
              </a:extLst>
            </p:cNvPr>
            <p:cNvSpPr/>
            <p:nvPr/>
          </p:nvSpPr>
          <p:spPr>
            <a:xfrm>
              <a:off x="9635128" y="5261525"/>
              <a:ext cx="2556873" cy="1596475"/>
            </a:xfrm>
            <a:custGeom>
              <a:avLst/>
              <a:gdLst>
                <a:gd name="connsiteX0" fmla="*/ 1250109 w 2556873"/>
                <a:gd name="connsiteY0" fmla="*/ 0 h 1596475"/>
                <a:gd name="connsiteX1" fmla="*/ 2517639 w 2556873"/>
                <a:gd name="connsiteY1" fmla="*/ 0 h 1596475"/>
                <a:gd name="connsiteX2" fmla="*/ 2556873 w 2556873"/>
                <a:gd name="connsiteY2" fmla="*/ 2605 h 1596475"/>
                <a:gd name="connsiteX3" fmla="*/ 2556873 w 2556873"/>
                <a:gd name="connsiteY3" fmla="*/ 1596475 h 1596475"/>
                <a:gd name="connsiteX4" fmla="*/ 0 w 2556873"/>
                <a:gd name="connsiteY4" fmla="*/ 1596475 h 1596475"/>
                <a:gd name="connsiteX5" fmla="*/ 5756 w 2556873"/>
                <a:gd name="connsiteY5" fmla="*/ 1567243 h 1596475"/>
                <a:gd name="connsiteX6" fmla="*/ 69208 w 2556873"/>
                <a:gd name="connsiteY6" fmla="*/ 1413555 h 1596475"/>
                <a:gd name="connsiteX7" fmla="*/ 702973 w 2556873"/>
                <a:gd name="connsiteY7" fmla="*/ 315869 h 1596475"/>
                <a:gd name="connsiteX8" fmla="*/ 1250109 w 2556873"/>
                <a:gd name="connsiteY8" fmla="*/ 0 h 1596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6873" h="1596475">
                  <a:moveTo>
                    <a:pt x="1250109" y="0"/>
                  </a:moveTo>
                  <a:lnTo>
                    <a:pt x="2517639" y="0"/>
                  </a:lnTo>
                  <a:lnTo>
                    <a:pt x="2556873" y="2605"/>
                  </a:lnTo>
                  <a:lnTo>
                    <a:pt x="2556873" y="1596475"/>
                  </a:lnTo>
                  <a:lnTo>
                    <a:pt x="0" y="1596475"/>
                  </a:lnTo>
                  <a:lnTo>
                    <a:pt x="5756" y="1567243"/>
                  </a:lnTo>
                  <a:cubicBezTo>
                    <a:pt x="19857" y="1514127"/>
                    <a:pt x="41007" y="1462426"/>
                    <a:pt x="69208" y="1413555"/>
                  </a:cubicBezTo>
                  <a:lnTo>
                    <a:pt x="702973" y="315869"/>
                  </a:lnTo>
                  <a:cubicBezTo>
                    <a:pt x="815883" y="120387"/>
                    <a:pt x="1024397" y="0"/>
                    <a:pt x="1250109" y="0"/>
                  </a:cubicBezTo>
                  <a:close/>
                </a:path>
              </a:pathLst>
            </a:custGeom>
            <a:solidFill>
              <a:schemeClr val="accent3">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b="1">
                <a:solidFill>
                  <a:schemeClr val="tx1"/>
                </a:solidFill>
              </a:endParaRPr>
            </a:p>
          </p:txBody>
        </p:sp>
        <p:sp>
          <p:nvSpPr>
            <p:cNvPr id="108" name="任意多边形: 形状 107">
              <a:extLst>
                <a:ext uri="{FF2B5EF4-FFF2-40B4-BE49-F238E27FC236}">
                  <a16:creationId xmlns:a16="http://schemas.microsoft.com/office/drawing/2014/main" id="{B27AE1AB-54DB-434B-BF2E-0BB8AE43C951}"/>
                </a:ext>
              </a:extLst>
            </p:cNvPr>
            <p:cNvSpPr/>
            <p:nvPr/>
          </p:nvSpPr>
          <p:spPr>
            <a:xfrm>
              <a:off x="10899794" y="3293569"/>
              <a:ext cx="1292206" cy="1794366"/>
            </a:xfrm>
            <a:custGeom>
              <a:avLst/>
              <a:gdLst>
                <a:gd name="connsiteX0" fmla="*/ 656513 w 1292206"/>
                <a:gd name="connsiteY0" fmla="*/ 0 h 1794366"/>
                <a:gd name="connsiteX1" fmla="*/ 1292206 w 1292206"/>
                <a:gd name="connsiteY1" fmla="*/ 0 h 1794366"/>
                <a:gd name="connsiteX2" fmla="*/ 1292206 w 1292206"/>
                <a:gd name="connsiteY2" fmla="*/ 1794366 h 1794366"/>
                <a:gd name="connsiteX3" fmla="*/ 656458 w 1292206"/>
                <a:gd name="connsiteY3" fmla="*/ 1794366 h 1794366"/>
                <a:gd name="connsiteX4" fmla="*/ 372673 w 1292206"/>
                <a:gd name="connsiteY4" fmla="*/ 1630501 h 1794366"/>
                <a:gd name="connsiteX5" fmla="*/ 43890 w 1292206"/>
                <a:gd name="connsiteY5" fmla="*/ 1061047 h 1794366"/>
                <a:gd name="connsiteX6" fmla="*/ 43890 w 1292206"/>
                <a:gd name="connsiteY6" fmla="*/ 733318 h 1794366"/>
                <a:gd name="connsiteX7" fmla="*/ 372673 w 1292206"/>
                <a:gd name="connsiteY7" fmla="*/ 163865 h 1794366"/>
                <a:gd name="connsiteX8" fmla="*/ 656513 w 1292206"/>
                <a:gd name="connsiteY8" fmla="*/ 0 h 1794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2206" h="1794366">
                  <a:moveTo>
                    <a:pt x="656513" y="0"/>
                  </a:moveTo>
                  <a:lnTo>
                    <a:pt x="1292206" y="0"/>
                  </a:lnTo>
                  <a:lnTo>
                    <a:pt x="1292206" y="1794366"/>
                  </a:lnTo>
                  <a:lnTo>
                    <a:pt x="656458" y="1794366"/>
                  </a:lnTo>
                  <a:cubicBezTo>
                    <a:pt x="539419" y="1794366"/>
                    <a:pt x="431192" y="1731912"/>
                    <a:pt x="372673" y="1630501"/>
                  </a:cubicBezTo>
                  <a:lnTo>
                    <a:pt x="43890" y="1061047"/>
                  </a:lnTo>
                  <a:cubicBezTo>
                    <a:pt x="-14629" y="959636"/>
                    <a:pt x="-14629" y="834729"/>
                    <a:pt x="43890" y="733318"/>
                  </a:cubicBezTo>
                  <a:lnTo>
                    <a:pt x="372673" y="163865"/>
                  </a:lnTo>
                  <a:cubicBezTo>
                    <a:pt x="431248" y="62454"/>
                    <a:pt x="539419" y="0"/>
                    <a:pt x="656513" y="0"/>
                  </a:cubicBezTo>
                  <a:close/>
                </a:path>
              </a:pathLst>
            </a:custGeom>
            <a:solidFill>
              <a:schemeClr val="accent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b="1">
                <a:solidFill>
                  <a:schemeClr val="tx1"/>
                </a:solidFill>
              </a:endParaRPr>
            </a:p>
          </p:txBody>
        </p:sp>
      </p:grpSp>
      <p:grpSp>
        <p:nvGrpSpPr>
          <p:cNvPr id="4" name="组合 3">
            <a:extLst>
              <a:ext uri="{FF2B5EF4-FFF2-40B4-BE49-F238E27FC236}">
                <a16:creationId xmlns:a16="http://schemas.microsoft.com/office/drawing/2014/main" id="{4112CEDF-A65F-FAEF-01C1-6BA8D385B312}"/>
              </a:ext>
            </a:extLst>
          </p:cNvPr>
          <p:cNvGrpSpPr/>
          <p:nvPr/>
        </p:nvGrpSpPr>
        <p:grpSpPr>
          <a:xfrm>
            <a:off x="774201" y="1442254"/>
            <a:ext cx="10630898" cy="4336246"/>
            <a:chOff x="774201" y="1205338"/>
            <a:chExt cx="10630898" cy="4336246"/>
          </a:xfrm>
        </p:grpSpPr>
        <p:grpSp>
          <p:nvGrpSpPr>
            <p:cNvPr id="95" name="组合 94">
              <a:extLst>
                <a:ext uri="{FF2B5EF4-FFF2-40B4-BE49-F238E27FC236}">
                  <a16:creationId xmlns:a16="http://schemas.microsoft.com/office/drawing/2014/main" id="{CE5B3244-05A3-4244-94B8-EB755FAC9FFF}"/>
                </a:ext>
              </a:extLst>
            </p:cNvPr>
            <p:cNvGrpSpPr/>
            <p:nvPr/>
          </p:nvGrpSpPr>
          <p:grpSpPr>
            <a:xfrm>
              <a:off x="774201" y="3087310"/>
              <a:ext cx="10630898" cy="2454274"/>
              <a:chOff x="759307" y="3257737"/>
              <a:chExt cx="10630898" cy="2454274"/>
            </a:xfrm>
          </p:grpSpPr>
          <p:grpSp>
            <p:nvGrpSpPr>
              <p:cNvPr id="92" name="组合 91">
                <a:extLst>
                  <a:ext uri="{FF2B5EF4-FFF2-40B4-BE49-F238E27FC236}">
                    <a16:creationId xmlns:a16="http://schemas.microsoft.com/office/drawing/2014/main" id="{6ED6FC85-C9AB-412F-AE16-FE5AE5A80D44}"/>
                  </a:ext>
                </a:extLst>
              </p:cNvPr>
              <p:cNvGrpSpPr/>
              <p:nvPr/>
            </p:nvGrpSpPr>
            <p:grpSpPr>
              <a:xfrm>
                <a:off x="759307" y="3257737"/>
                <a:ext cx="2402349" cy="1515280"/>
                <a:chOff x="759307" y="3257737"/>
                <a:chExt cx="2402349" cy="1515280"/>
              </a:xfrm>
            </p:grpSpPr>
            <p:grpSp>
              <p:nvGrpSpPr>
                <p:cNvPr id="26" name="组合 25">
                  <a:extLst>
                    <a:ext uri="{FF2B5EF4-FFF2-40B4-BE49-F238E27FC236}">
                      <a16:creationId xmlns:a16="http://schemas.microsoft.com/office/drawing/2014/main" id="{688D94F9-2364-488D-BEE0-67849D285B0F}"/>
                    </a:ext>
                  </a:extLst>
                </p:cNvPr>
                <p:cNvGrpSpPr/>
                <p:nvPr/>
              </p:nvGrpSpPr>
              <p:grpSpPr>
                <a:xfrm>
                  <a:off x="759307" y="3549895"/>
                  <a:ext cx="592999" cy="540000"/>
                  <a:chOff x="919239" y="1486708"/>
                  <a:chExt cx="592999" cy="540000"/>
                </a:xfrm>
              </p:grpSpPr>
              <p:sp>
                <p:nvSpPr>
                  <p:cNvPr id="27" name="任意多边形: 形状 26">
                    <a:extLst>
                      <a:ext uri="{FF2B5EF4-FFF2-40B4-BE49-F238E27FC236}">
                        <a16:creationId xmlns:a16="http://schemas.microsoft.com/office/drawing/2014/main" id="{86EBC616-98BA-40B5-9AF7-D7F2E5146031}"/>
                      </a:ext>
                    </a:extLst>
                  </p:cNvPr>
                  <p:cNvSpPr/>
                  <p:nvPr/>
                </p:nvSpPr>
                <p:spPr>
                  <a:xfrm>
                    <a:off x="919239" y="1486708"/>
                    <a:ext cx="592999" cy="540000"/>
                  </a:xfrm>
                  <a:custGeom>
                    <a:avLst/>
                    <a:gdLst>
                      <a:gd name="connsiteX0" fmla="*/ 3612124 w 5416434"/>
                      <a:gd name="connsiteY0" fmla="*/ 0 h 4932339"/>
                      <a:gd name="connsiteX1" fmla="*/ 1804615 w 5416434"/>
                      <a:gd name="connsiteY1" fmla="*/ 0 h 4932339"/>
                      <a:gd name="connsiteX2" fmla="*/ 1024397 w 5416434"/>
                      <a:gd name="connsiteY2" fmla="*/ 450430 h 4932339"/>
                      <a:gd name="connsiteX3" fmla="*/ 120643 w 5416434"/>
                      <a:gd name="connsiteY3" fmla="*/ 2015740 h 4932339"/>
                      <a:gd name="connsiteX4" fmla="*/ 120643 w 5416434"/>
                      <a:gd name="connsiteY4" fmla="*/ 2916600 h 4932339"/>
                      <a:gd name="connsiteX5" fmla="*/ 1024397 w 5416434"/>
                      <a:gd name="connsiteY5" fmla="*/ 4481910 h 4932339"/>
                      <a:gd name="connsiteX6" fmla="*/ 1804463 w 5416434"/>
                      <a:gd name="connsiteY6" fmla="*/ 4932340 h 4932339"/>
                      <a:gd name="connsiteX7" fmla="*/ 3611972 w 5416434"/>
                      <a:gd name="connsiteY7" fmla="*/ 4932340 h 4932339"/>
                      <a:gd name="connsiteX8" fmla="*/ 4392037 w 5416434"/>
                      <a:gd name="connsiteY8" fmla="*/ 4481910 h 4932339"/>
                      <a:gd name="connsiteX9" fmla="*/ 5295792 w 5416434"/>
                      <a:gd name="connsiteY9" fmla="*/ 2916600 h 4932339"/>
                      <a:gd name="connsiteX10" fmla="*/ 5295792 w 5416434"/>
                      <a:gd name="connsiteY10" fmla="*/ 2015740 h 4932339"/>
                      <a:gd name="connsiteX11" fmla="*/ 4392189 w 5416434"/>
                      <a:gd name="connsiteY11" fmla="*/ 450430 h 4932339"/>
                      <a:gd name="connsiteX12" fmla="*/ 3612124 w 5416434"/>
                      <a:gd name="connsiteY12" fmla="*/ 0 h 493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16434" h="4932339">
                        <a:moveTo>
                          <a:pt x="3612124" y="0"/>
                        </a:moveTo>
                        <a:lnTo>
                          <a:pt x="1804615" y="0"/>
                        </a:lnTo>
                        <a:cubicBezTo>
                          <a:pt x="1482749" y="0"/>
                          <a:pt x="1185407" y="171672"/>
                          <a:pt x="1024397" y="450430"/>
                        </a:cubicBezTo>
                        <a:lnTo>
                          <a:pt x="120643" y="2015740"/>
                        </a:lnTo>
                        <a:cubicBezTo>
                          <a:pt x="-40214" y="2294498"/>
                          <a:pt x="-40214" y="2637842"/>
                          <a:pt x="120643" y="2916600"/>
                        </a:cubicBezTo>
                        <a:lnTo>
                          <a:pt x="1024397" y="4481910"/>
                        </a:lnTo>
                        <a:cubicBezTo>
                          <a:pt x="1185254" y="4760667"/>
                          <a:pt x="1482749" y="4932340"/>
                          <a:pt x="1804463" y="4932340"/>
                        </a:cubicBezTo>
                        <a:lnTo>
                          <a:pt x="3611972" y="4932340"/>
                        </a:lnTo>
                        <a:cubicBezTo>
                          <a:pt x="3933838" y="4932340"/>
                          <a:pt x="4231180" y="4760667"/>
                          <a:pt x="4392037" y="4481910"/>
                        </a:cubicBezTo>
                        <a:lnTo>
                          <a:pt x="5295792" y="2916600"/>
                        </a:lnTo>
                        <a:cubicBezTo>
                          <a:pt x="5456649" y="2637842"/>
                          <a:pt x="5456649" y="2294498"/>
                          <a:pt x="5295792" y="2015740"/>
                        </a:cubicBezTo>
                        <a:lnTo>
                          <a:pt x="4392189" y="450430"/>
                        </a:lnTo>
                        <a:cubicBezTo>
                          <a:pt x="4231332" y="171672"/>
                          <a:pt x="3933991" y="0"/>
                          <a:pt x="3612124" y="0"/>
                        </a:cubicBezTo>
                        <a:close/>
                      </a:path>
                    </a:pathLst>
                  </a:custGeom>
                  <a:gradFill>
                    <a:gsLst>
                      <a:gs pos="0">
                        <a:schemeClr val="accent1">
                          <a:lumMod val="60000"/>
                          <a:lumOff val="40000"/>
                        </a:schemeClr>
                      </a:gs>
                      <a:gs pos="50000">
                        <a:schemeClr val="accent1"/>
                      </a:gs>
                    </a:gsLst>
                    <a:lin ang="2700000" scaled="1"/>
                  </a:gradFill>
                  <a:ln>
                    <a:noFill/>
                  </a:ln>
                  <a:effectLst>
                    <a:outerShdw blurRad="177800" dist="152400" dir="270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zh-CN" altLang="en-US" b="1" dirty="0">
                      <a:solidFill>
                        <a:srgbClr val="FFFFFF"/>
                      </a:solidFill>
                    </a:endParaRPr>
                  </a:p>
                </p:txBody>
              </p:sp>
              <p:sp>
                <p:nvSpPr>
                  <p:cNvPr id="28" name="任意多边形: 形状 27">
                    <a:extLst>
                      <a:ext uri="{FF2B5EF4-FFF2-40B4-BE49-F238E27FC236}">
                        <a16:creationId xmlns:a16="http://schemas.microsoft.com/office/drawing/2014/main" id="{1C27D38D-D571-4F3F-84E5-1F30F8EC1A2A}"/>
                      </a:ext>
                    </a:extLst>
                  </p:cNvPr>
                  <p:cNvSpPr/>
                  <p:nvPr/>
                </p:nvSpPr>
                <p:spPr>
                  <a:xfrm>
                    <a:off x="1098575" y="1668836"/>
                    <a:ext cx="234327" cy="175744"/>
                  </a:xfrm>
                  <a:custGeom>
                    <a:avLst/>
                    <a:gdLst>
                      <a:gd name="connsiteX0" fmla="*/ 505433 w 533400"/>
                      <a:gd name="connsiteY0" fmla="*/ 621 h 400050"/>
                      <a:gd name="connsiteX1" fmla="*/ 534008 w 533400"/>
                      <a:gd name="connsiteY1" fmla="*/ 29196 h 400050"/>
                      <a:gd name="connsiteX2" fmla="*/ 534008 w 533400"/>
                      <a:gd name="connsiteY2" fmla="*/ 372096 h 400050"/>
                      <a:gd name="connsiteX3" fmla="*/ 505433 w 533400"/>
                      <a:gd name="connsiteY3" fmla="*/ 400671 h 400050"/>
                      <a:gd name="connsiteX4" fmla="*/ 29183 w 533400"/>
                      <a:gd name="connsiteY4" fmla="*/ 400671 h 400050"/>
                      <a:gd name="connsiteX5" fmla="*/ 608 w 533400"/>
                      <a:gd name="connsiteY5" fmla="*/ 372096 h 400050"/>
                      <a:gd name="connsiteX6" fmla="*/ 608 w 533400"/>
                      <a:gd name="connsiteY6" fmla="*/ 29196 h 400050"/>
                      <a:gd name="connsiteX7" fmla="*/ 29183 w 533400"/>
                      <a:gd name="connsiteY7" fmla="*/ 621 h 400050"/>
                      <a:gd name="connsiteX8" fmla="*/ 505433 w 533400"/>
                      <a:gd name="connsiteY8" fmla="*/ 621 h 400050"/>
                      <a:gd name="connsiteX9" fmla="*/ 391419 w 533400"/>
                      <a:gd name="connsiteY9" fmla="*/ 198646 h 400050"/>
                      <a:gd name="connsiteX10" fmla="*/ 351414 w 533400"/>
                      <a:gd name="connsiteY10" fmla="*/ 204170 h 400050"/>
                      <a:gd name="connsiteX11" fmla="*/ 351414 w 533400"/>
                      <a:gd name="connsiteY11" fmla="*/ 204170 h 400050"/>
                      <a:gd name="connsiteX12" fmla="*/ 267118 w 533400"/>
                      <a:gd name="connsiteY12" fmla="*/ 315613 h 400050"/>
                      <a:gd name="connsiteX13" fmla="*/ 264641 w 533400"/>
                      <a:gd name="connsiteY13" fmla="*/ 318470 h 400050"/>
                      <a:gd name="connsiteX14" fmla="*/ 224255 w 533400"/>
                      <a:gd name="connsiteY14" fmla="*/ 318756 h 400050"/>
                      <a:gd name="connsiteX15" fmla="*/ 224255 w 533400"/>
                      <a:gd name="connsiteY15" fmla="*/ 318756 h 400050"/>
                      <a:gd name="connsiteX16" fmla="*/ 162152 w 533400"/>
                      <a:gd name="connsiteY16" fmla="*/ 257415 h 400050"/>
                      <a:gd name="connsiteX17" fmla="*/ 160247 w 533400"/>
                      <a:gd name="connsiteY17" fmla="*/ 255701 h 400050"/>
                      <a:gd name="connsiteX18" fmla="*/ 120052 w 533400"/>
                      <a:gd name="connsiteY18" fmla="*/ 259606 h 400050"/>
                      <a:gd name="connsiteX19" fmla="*/ 120052 w 533400"/>
                      <a:gd name="connsiteY19" fmla="*/ 259606 h 400050"/>
                      <a:gd name="connsiteX20" fmla="*/ 32517 w 533400"/>
                      <a:gd name="connsiteY20" fmla="*/ 366095 h 400050"/>
                      <a:gd name="connsiteX21" fmla="*/ 30326 w 533400"/>
                      <a:gd name="connsiteY21" fmla="*/ 372096 h 400050"/>
                      <a:gd name="connsiteX22" fmla="*/ 39851 w 533400"/>
                      <a:gd name="connsiteY22" fmla="*/ 381621 h 400050"/>
                      <a:gd name="connsiteX23" fmla="*/ 39851 w 533400"/>
                      <a:gd name="connsiteY23" fmla="*/ 381621 h 400050"/>
                      <a:gd name="connsiteX24" fmla="*/ 497242 w 533400"/>
                      <a:gd name="connsiteY24" fmla="*/ 381621 h 400050"/>
                      <a:gd name="connsiteX25" fmla="*/ 502480 w 533400"/>
                      <a:gd name="connsiteY25" fmla="*/ 380002 h 400050"/>
                      <a:gd name="connsiteX26" fmla="*/ 505147 w 533400"/>
                      <a:gd name="connsiteY26" fmla="*/ 366762 h 400050"/>
                      <a:gd name="connsiteX27" fmla="*/ 505147 w 533400"/>
                      <a:gd name="connsiteY27" fmla="*/ 366762 h 400050"/>
                      <a:gd name="connsiteX28" fmla="*/ 397991 w 533400"/>
                      <a:gd name="connsiteY28" fmla="*/ 205504 h 400050"/>
                      <a:gd name="connsiteX29" fmla="*/ 391419 w 533400"/>
                      <a:gd name="connsiteY29" fmla="*/ 198646 h 400050"/>
                      <a:gd name="connsiteX30" fmla="*/ 95858 w 533400"/>
                      <a:gd name="connsiteY30" fmla="*/ 57771 h 400050"/>
                      <a:gd name="connsiteX31" fmla="*/ 57758 w 533400"/>
                      <a:gd name="connsiteY31" fmla="*/ 95871 h 400050"/>
                      <a:gd name="connsiteX32" fmla="*/ 95858 w 533400"/>
                      <a:gd name="connsiteY32" fmla="*/ 133971 h 400050"/>
                      <a:gd name="connsiteX33" fmla="*/ 133958 w 533400"/>
                      <a:gd name="connsiteY33" fmla="*/ 95871 h 400050"/>
                      <a:gd name="connsiteX34" fmla="*/ 95858 w 533400"/>
                      <a:gd name="connsiteY34" fmla="*/ 57771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33400" h="400050">
                        <a:moveTo>
                          <a:pt x="505433" y="621"/>
                        </a:moveTo>
                        <a:cubicBezTo>
                          <a:pt x="521245" y="621"/>
                          <a:pt x="534008" y="13385"/>
                          <a:pt x="534008" y="29196"/>
                        </a:cubicBezTo>
                        <a:lnTo>
                          <a:pt x="534008" y="372096"/>
                        </a:lnTo>
                        <a:cubicBezTo>
                          <a:pt x="534008" y="387907"/>
                          <a:pt x="521245" y="400671"/>
                          <a:pt x="505433" y="400671"/>
                        </a:cubicBezTo>
                        <a:lnTo>
                          <a:pt x="29183" y="400671"/>
                        </a:lnTo>
                        <a:cubicBezTo>
                          <a:pt x="13371" y="400671"/>
                          <a:pt x="608" y="387907"/>
                          <a:pt x="608" y="372096"/>
                        </a:cubicBezTo>
                        <a:lnTo>
                          <a:pt x="608" y="29196"/>
                        </a:lnTo>
                        <a:cubicBezTo>
                          <a:pt x="608" y="13385"/>
                          <a:pt x="13371" y="621"/>
                          <a:pt x="29183" y="621"/>
                        </a:cubicBezTo>
                        <a:lnTo>
                          <a:pt x="505433" y="621"/>
                        </a:lnTo>
                        <a:close/>
                        <a:moveTo>
                          <a:pt x="391419" y="198646"/>
                        </a:moveTo>
                        <a:cubicBezTo>
                          <a:pt x="378846" y="189121"/>
                          <a:pt x="360939" y="191597"/>
                          <a:pt x="351414" y="204170"/>
                        </a:cubicBezTo>
                        <a:lnTo>
                          <a:pt x="351414" y="204170"/>
                        </a:lnTo>
                        <a:lnTo>
                          <a:pt x="267118" y="315613"/>
                        </a:lnTo>
                        <a:cubicBezTo>
                          <a:pt x="266355" y="316660"/>
                          <a:pt x="265498" y="317518"/>
                          <a:pt x="264641" y="318470"/>
                        </a:cubicBezTo>
                        <a:cubicBezTo>
                          <a:pt x="253592" y="329710"/>
                          <a:pt x="235495" y="329805"/>
                          <a:pt x="224255" y="318756"/>
                        </a:cubicBezTo>
                        <a:lnTo>
                          <a:pt x="224255" y="318756"/>
                        </a:lnTo>
                        <a:lnTo>
                          <a:pt x="162152" y="257415"/>
                        </a:lnTo>
                        <a:cubicBezTo>
                          <a:pt x="161485" y="256844"/>
                          <a:pt x="160914" y="256177"/>
                          <a:pt x="160247" y="255701"/>
                        </a:cubicBezTo>
                        <a:cubicBezTo>
                          <a:pt x="148055" y="245699"/>
                          <a:pt x="130053" y="247414"/>
                          <a:pt x="120052" y="259606"/>
                        </a:cubicBezTo>
                        <a:lnTo>
                          <a:pt x="120052" y="259606"/>
                        </a:lnTo>
                        <a:lnTo>
                          <a:pt x="32517" y="366095"/>
                        </a:lnTo>
                        <a:cubicBezTo>
                          <a:pt x="31088" y="367810"/>
                          <a:pt x="30326" y="369905"/>
                          <a:pt x="30326" y="372096"/>
                        </a:cubicBezTo>
                        <a:cubicBezTo>
                          <a:pt x="30326" y="377335"/>
                          <a:pt x="34612" y="381621"/>
                          <a:pt x="39851" y="381621"/>
                        </a:cubicBezTo>
                        <a:lnTo>
                          <a:pt x="39851" y="381621"/>
                        </a:lnTo>
                        <a:lnTo>
                          <a:pt x="497242" y="381621"/>
                        </a:lnTo>
                        <a:cubicBezTo>
                          <a:pt x="499146" y="381621"/>
                          <a:pt x="500956" y="381050"/>
                          <a:pt x="502480" y="380002"/>
                        </a:cubicBezTo>
                        <a:cubicBezTo>
                          <a:pt x="506862" y="377049"/>
                          <a:pt x="508005" y="371144"/>
                          <a:pt x="505147" y="366762"/>
                        </a:cubicBezTo>
                        <a:lnTo>
                          <a:pt x="505147" y="366762"/>
                        </a:lnTo>
                        <a:lnTo>
                          <a:pt x="397991" y="205504"/>
                        </a:lnTo>
                        <a:cubicBezTo>
                          <a:pt x="396181" y="202932"/>
                          <a:pt x="393990" y="200551"/>
                          <a:pt x="391419" y="198646"/>
                        </a:cubicBezTo>
                        <a:close/>
                        <a:moveTo>
                          <a:pt x="95858" y="57771"/>
                        </a:moveTo>
                        <a:cubicBezTo>
                          <a:pt x="74808" y="57771"/>
                          <a:pt x="57758" y="74821"/>
                          <a:pt x="57758" y="95871"/>
                        </a:cubicBezTo>
                        <a:cubicBezTo>
                          <a:pt x="57758" y="116921"/>
                          <a:pt x="74808" y="133971"/>
                          <a:pt x="95858" y="133971"/>
                        </a:cubicBezTo>
                        <a:cubicBezTo>
                          <a:pt x="116908" y="133971"/>
                          <a:pt x="133958" y="116921"/>
                          <a:pt x="133958" y="95871"/>
                        </a:cubicBezTo>
                        <a:cubicBezTo>
                          <a:pt x="133958" y="74821"/>
                          <a:pt x="116908" y="57771"/>
                          <a:pt x="95858" y="57771"/>
                        </a:cubicBezTo>
                        <a:close/>
                      </a:path>
                    </a:pathLst>
                  </a:custGeom>
                  <a:solidFill>
                    <a:srgbClr val="FFFFFF"/>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dirty="0">
                      <a:solidFill>
                        <a:schemeClr val="bg1"/>
                      </a:solidFill>
                    </a:endParaRPr>
                  </a:p>
                </p:txBody>
              </p:sp>
            </p:grpSp>
            <p:sp>
              <p:nvSpPr>
                <p:cNvPr id="35" name="文本框 34">
                  <a:extLst>
                    <a:ext uri="{FF2B5EF4-FFF2-40B4-BE49-F238E27FC236}">
                      <a16:creationId xmlns:a16="http://schemas.microsoft.com/office/drawing/2014/main" id="{356C4FA3-26DC-4299-A637-0631A1E7A7C9}"/>
                    </a:ext>
                  </a:extLst>
                </p:cNvPr>
                <p:cNvSpPr txBox="1"/>
                <p:nvPr/>
              </p:nvSpPr>
              <p:spPr>
                <a:xfrm>
                  <a:off x="1485150" y="3257737"/>
                  <a:ext cx="1676506" cy="540000"/>
                </a:xfrm>
                <a:prstGeom prst="rect">
                  <a:avLst/>
                </a:prstGeom>
                <a:noFill/>
              </p:spPr>
              <p:txBody>
                <a:bodyPr wrap="square" lIns="90000" tIns="46800" rIns="90000" bIns="46800" rtlCol="0" anchor="b" anchorCtr="0">
                  <a:normAutofit/>
                </a:bodyPr>
                <a:lstStyle/>
                <a:p>
                  <a:pPr>
                    <a:lnSpc>
                      <a:spcPct val="100000"/>
                    </a:lnSpc>
                  </a:pPr>
                  <a:r>
                    <a:rPr lang="zh-CN" altLang="en-US" b="1"/>
                    <a:t>创意</a:t>
                  </a:r>
                  <a:r>
                    <a:rPr lang="zh-CN" altLang="en-US" b="1" smtClean="0"/>
                    <a:t>和</a:t>
                  </a:r>
                  <a:r>
                    <a:rPr lang="zh-CN" altLang="en-US" sz="100" b="1" smtClean="0"/>
                    <a:t> </a:t>
                  </a:r>
                  <a:r>
                    <a:rPr lang="zh-CN" altLang="en-US" b="1" smtClean="0"/>
                    <a:t>想象力</a:t>
                  </a:r>
                  <a:endParaRPr lang="zh-CN" altLang="en-US" b="1" dirty="0"/>
                </a:p>
              </p:txBody>
            </p:sp>
            <p:sp>
              <p:nvSpPr>
                <p:cNvPr id="36" name="矩形 35">
                  <a:extLst>
                    <a:ext uri="{FF2B5EF4-FFF2-40B4-BE49-F238E27FC236}">
                      <a16:creationId xmlns:a16="http://schemas.microsoft.com/office/drawing/2014/main" id="{146E5083-AD8C-4D76-9482-6A537CDA7B20}"/>
                    </a:ext>
                  </a:extLst>
                </p:cNvPr>
                <p:cNvSpPr/>
                <p:nvPr/>
              </p:nvSpPr>
              <p:spPr>
                <a:xfrm flipH="1">
                  <a:off x="1485150" y="3828264"/>
                  <a:ext cx="1676506" cy="944753"/>
                </a:xfrm>
                <a:prstGeom prst="rect">
                  <a:avLst/>
                </a:prstGeom>
                <a:no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0000" tIns="46800" rIns="90000" bIns="46800" numCol="1" spcCol="0" rtlCol="0" fromWordArt="0" anchor="t" anchorCtr="0" forceAA="0" compatLnSpc="1">
                  <a:normAutofit/>
                </a:bodyPr>
                <a:lstStyle/>
                <a:p>
                  <a:pPr>
                    <a:lnSpc>
                      <a:spcPct val="150000"/>
                    </a:lnSpc>
                  </a:pPr>
                  <a:r>
                    <a:rPr lang="zh-CN" altLang="en-US" sz="1200" smtClean="0">
                      <a:solidFill>
                        <a:schemeClr val="tx1"/>
                      </a:solidFill>
                    </a:rPr>
                    <a:t>展示</a:t>
                  </a:r>
                  <a:r>
                    <a:rPr lang="zh-CN" altLang="en-US" sz="100" smtClean="0">
                      <a:solidFill>
                        <a:schemeClr val="tx1"/>
                      </a:solidFill>
                    </a:rPr>
                    <a:t> </a:t>
                  </a:r>
                  <a:r>
                    <a:rPr lang="zh-CN" altLang="en-US" sz="1200" smtClean="0">
                      <a:solidFill>
                        <a:schemeClr val="tx1"/>
                      </a:solidFill>
                    </a:rPr>
                    <a:t>儿童</a:t>
                  </a:r>
                  <a:r>
                    <a:rPr lang="zh-CN" altLang="en-US" sz="1200">
                      <a:solidFill>
                        <a:schemeClr val="tx1"/>
                      </a:solidFill>
                    </a:rPr>
                    <a:t>在绘画和手工制作方面的创意和想象力</a:t>
                  </a:r>
                  <a:endParaRPr lang="en-US" altLang="zh-CN" sz="1200" dirty="0">
                    <a:solidFill>
                      <a:schemeClr val="tx1"/>
                    </a:solidFill>
                  </a:endParaRPr>
                </a:p>
              </p:txBody>
            </p:sp>
          </p:grpSp>
          <p:grpSp>
            <p:nvGrpSpPr>
              <p:cNvPr id="85" name="组合 84">
                <a:extLst>
                  <a:ext uri="{FF2B5EF4-FFF2-40B4-BE49-F238E27FC236}">
                    <a16:creationId xmlns:a16="http://schemas.microsoft.com/office/drawing/2014/main" id="{3923B64A-384A-476C-AC6C-E07D84385615}"/>
                  </a:ext>
                </a:extLst>
              </p:cNvPr>
              <p:cNvGrpSpPr/>
              <p:nvPr/>
            </p:nvGrpSpPr>
            <p:grpSpPr>
              <a:xfrm>
                <a:off x="3479014" y="3842874"/>
                <a:ext cx="4882550" cy="495631"/>
                <a:chOff x="3027768" y="3492169"/>
                <a:chExt cx="2961688" cy="495631"/>
              </a:xfrm>
            </p:grpSpPr>
            <p:cxnSp>
              <p:nvCxnSpPr>
                <p:cNvPr id="29" name="直接连接符 28">
                  <a:extLst>
                    <a:ext uri="{FF2B5EF4-FFF2-40B4-BE49-F238E27FC236}">
                      <a16:creationId xmlns:a16="http://schemas.microsoft.com/office/drawing/2014/main" id="{46299DD8-05D4-4D86-90E6-97494010A1EC}"/>
                    </a:ext>
                  </a:extLst>
                </p:cNvPr>
                <p:cNvCxnSpPr>
                  <a:cxnSpLocks/>
                </p:cNvCxnSpPr>
                <p:nvPr/>
              </p:nvCxnSpPr>
              <p:spPr>
                <a:xfrm>
                  <a:off x="3027768" y="3492169"/>
                  <a:ext cx="512355" cy="495631"/>
                </a:xfrm>
                <a:prstGeom prst="line">
                  <a:avLst/>
                </a:prstGeom>
                <a:ln w="12700">
                  <a:solidFill>
                    <a:schemeClr val="accent1">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a16="http://schemas.microsoft.com/office/drawing/2014/main" id="{4FE28914-3341-437B-8377-FE27B5D5A746}"/>
                    </a:ext>
                  </a:extLst>
                </p:cNvPr>
                <p:cNvCxnSpPr>
                  <a:cxnSpLocks/>
                </p:cNvCxnSpPr>
                <p:nvPr/>
              </p:nvCxnSpPr>
              <p:spPr>
                <a:xfrm flipV="1">
                  <a:off x="5477101" y="3492169"/>
                  <a:ext cx="512355" cy="495631"/>
                </a:xfrm>
                <a:prstGeom prst="line">
                  <a:avLst/>
                </a:prstGeom>
                <a:ln w="12700">
                  <a:solidFill>
                    <a:schemeClr val="accent1">
                      <a:alpha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3" name="组合 92">
                <a:extLst>
                  <a:ext uri="{FF2B5EF4-FFF2-40B4-BE49-F238E27FC236}">
                    <a16:creationId xmlns:a16="http://schemas.microsoft.com/office/drawing/2014/main" id="{8DBA9E67-6FF1-494D-BB52-F522B9724266}"/>
                  </a:ext>
                </a:extLst>
              </p:cNvPr>
              <p:cNvGrpSpPr/>
              <p:nvPr/>
            </p:nvGrpSpPr>
            <p:grpSpPr>
              <a:xfrm>
                <a:off x="4873582" y="4196731"/>
                <a:ext cx="2402349" cy="1515280"/>
                <a:chOff x="4894826" y="4196731"/>
                <a:chExt cx="2402349" cy="1515280"/>
              </a:xfrm>
            </p:grpSpPr>
            <p:grpSp>
              <p:nvGrpSpPr>
                <p:cNvPr id="5" name="组合 4">
                  <a:extLst>
                    <a:ext uri="{FF2B5EF4-FFF2-40B4-BE49-F238E27FC236}">
                      <a16:creationId xmlns:a16="http://schemas.microsoft.com/office/drawing/2014/main" id="{F7D96332-B327-4E2C-963D-D2A51DEF494C}"/>
                    </a:ext>
                  </a:extLst>
                </p:cNvPr>
                <p:cNvGrpSpPr>
                  <a:grpSpLocks/>
                </p:cNvGrpSpPr>
                <p:nvPr/>
              </p:nvGrpSpPr>
              <p:grpSpPr>
                <a:xfrm>
                  <a:off x="4894826" y="4488889"/>
                  <a:ext cx="592999" cy="540000"/>
                  <a:chOff x="4116987" y="1486708"/>
                  <a:chExt cx="592999" cy="540000"/>
                </a:xfrm>
              </p:grpSpPr>
              <p:sp>
                <p:nvSpPr>
                  <p:cNvPr id="6" name="任意多边形: 形状 5">
                    <a:extLst>
                      <a:ext uri="{FF2B5EF4-FFF2-40B4-BE49-F238E27FC236}">
                        <a16:creationId xmlns:a16="http://schemas.microsoft.com/office/drawing/2014/main" id="{E98699B7-2F60-49AC-9DD4-623576ACA01D}"/>
                      </a:ext>
                    </a:extLst>
                  </p:cNvPr>
                  <p:cNvSpPr/>
                  <p:nvPr/>
                </p:nvSpPr>
                <p:spPr>
                  <a:xfrm>
                    <a:off x="4116987" y="1486708"/>
                    <a:ext cx="592999" cy="540000"/>
                  </a:xfrm>
                  <a:custGeom>
                    <a:avLst/>
                    <a:gdLst>
                      <a:gd name="connsiteX0" fmla="*/ 3612124 w 5416434"/>
                      <a:gd name="connsiteY0" fmla="*/ 0 h 4932339"/>
                      <a:gd name="connsiteX1" fmla="*/ 1804615 w 5416434"/>
                      <a:gd name="connsiteY1" fmla="*/ 0 h 4932339"/>
                      <a:gd name="connsiteX2" fmla="*/ 1024397 w 5416434"/>
                      <a:gd name="connsiteY2" fmla="*/ 450430 h 4932339"/>
                      <a:gd name="connsiteX3" fmla="*/ 120643 w 5416434"/>
                      <a:gd name="connsiteY3" fmla="*/ 2015740 h 4932339"/>
                      <a:gd name="connsiteX4" fmla="*/ 120643 w 5416434"/>
                      <a:gd name="connsiteY4" fmla="*/ 2916600 h 4932339"/>
                      <a:gd name="connsiteX5" fmla="*/ 1024397 w 5416434"/>
                      <a:gd name="connsiteY5" fmla="*/ 4481910 h 4932339"/>
                      <a:gd name="connsiteX6" fmla="*/ 1804463 w 5416434"/>
                      <a:gd name="connsiteY6" fmla="*/ 4932340 h 4932339"/>
                      <a:gd name="connsiteX7" fmla="*/ 3611972 w 5416434"/>
                      <a:gd name="connsiteY7" fmla="*/ 4932340 h 4932339"/>
                      <a:gd name="connsiteX8" fmla="*/ 4392037 w 5416434"/>
                      <a:gd name="connsiteY8" fmla="*/ 4481910 h 4932339"/>
                      <a:gd name="connsiteX9" fmla="*/ 5295792 w 5416434"/>
                      <a:gd name="connsiteY9" fmla="*/ 2916600 h 4932339"/>
                      <a:gd name="connsiteX10" fmla="*/ 5295792 w 5416434"/>
                      <a:gd name="connsiteY10" fmla="*/ 2015740 h 4932339"/>
                      <a:gd name="connsiteX11" fmla="*/ 4392189 w 5416434"/>
                      <a:gd name="connsiteY11" fmla="*/ 450430 h 4932339"/>
                      <a:gd name="connsiteX12" fmla="*/ 3612124 w 5416434"/>
                      <a:gd name="connsiteY12" fmla="*/ 0 h 493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16434" h="4932339">
                        <a:moveTo>
                          <a:pt x="3612124" y="0"/>
                        </a:moveTo>
                        <a:lnTo>
                          <a:pt x="1804615" y="0"/>
                        </a:lnTo>
                        <a:cubicBezTo>
                          <a:pt x="1482749" y="0"/>
                          <a:pt x="1185407" y="171672"/>
                          <a:pt x="1024397" y="450430"/>
                        </a:cubicBezTo>
                        <a:lnTo>
                          <a:pt x="120643" y="2015740"/>
                        </a:lnTo>
                        <a:cubicBezTo>
                          <a:pt x="-40214" y="2294498"/>
                          <a:pt x="-40214" y="2637842"/>
                          <a:pt x="120643" y="2916600"/>
                        </a:cubicBezTo>
                        <a:lnTo>
                          <a:pt x="1024397" y="4481910"/>
                        </a:lnTo>
                        <a:cubicBezTo>
                          <a:pt x="1185254" y="4760667"/>
                          <a:pt x="1482749" y="4932340"/>
                          <a:pt x="1804463" y="4932340"/>
                        </a:cubicBezTo>
                        <a:lnTo>
                          <a:pt x="3611972" y="4932340"/>
                        </a:lnTo>
                        <a:cubicBezTo>
                          <a:pt x="3933838" y="4932340"/>
                          <a:pt x="4231180" y="4760667"/>
                          <a:pt x="4392037" y="4481910"/>
                        </a:cubicBezTo>
                        <a:lnTo>
                          <a:pt x="5295792" y="2916600"/>
                        </a:lnTo>
                        <a:cubicBezTo>
                          <a:pt x="5456649" y="2637842"/>
                          <a:pt x="5456649" y="2294498"/>
                          <a:pt x="5295792" y="2015740"/>
                        </a:cubicBezTo>
                        <a:lnTo>
                          <a:pt x="4392189" y="450430"/>
                        </a:lnTo>
                        <a:cubicBezTo>
                          <a:pt x="4231332" y="171672"/>
                          <a:pt x="3933991" y="0"/>
                          <a:pt x="3612124" y="0"/>
                        </a:cubicBezTo>
                        <a:close/>
                      </a:path>
                    </a:pathLst>
                  </a:custGeom>
                  <a:gradFill>
                    <a:gsLst>
                      <a:gs pos="0">
                        <a:schemeClr val="accent2">
                          <a:lumMod val="60000"/>
                          <a:lumOff val="40000"/>
                        </a:schemeClr>
                      </a:gs>
                      <a:gs pos="50000">
                        <a:schemeClr val="accent2"/>
                      </a:gs>
                    </a:gsLst>
                    <a:lin ang="2700000" scaled="1"/>
                  </a:gradFill>
                  <a:ln>
                    <a:noFill/>
                  </a:ln>
                  <a:effectLst>
                    <a:outerShdw blurRad="177800" dist="152400" dir="2700000" algn="tl"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zh-CN" altLang="en-US" b="1" dirty="0">
                      <a:solidFill>
                        <a:srgbClr val="FFFFFF"/>
                      </a:solidFill>
                    </a:endParaRPr>
                  </a:p>
                </p:txBody>
              </p:sp>
              <p:sp>
                <p:nvSpPr>
                  <p:cNvPr id="7" name="任意多边形: 形状 6">
                    <a:extLst>
                      <a:ext uri="{FF2B5EF4-FFF2-40B4-BE49-F238E27FC236}">
                        <a16:creationId xmlns:a16="http://schemas.microsoft.com/office/drawing/2014/main" id="{01AA94E8-C99A-4CFC-AFCA-8133691A7273}"/>
                      </a:ext>
                    </a:extLst>
                  </p:cNvPr>
                  <p:cNvSpPr/>
                  <p:nvPr/>
                </p:nvSpPr>
                <p:spPr>
                  <a:xfrm>
                    <a:off x="4296323" y="1663346"/>
                    <a:ext cx="234327" cy="195080"/>
                  </a:xfrm>
                  <a:custGeom>
                    <a:avLst/>
                    <a:gdLst>
                      <a:gd name="connsiteX0" fmla="*/ 483573 w 526297"/>
                      <a:gd name="connsiteY0" fmla="*/ 133971 h 438150"/>
                      <a:gd name="connsiteX1" fmla="*/ 527674 w 526297"/>
                      <a:gd name="connsiteY1" fmla="*/ 178072 h 438150"/>
                      <a:gd name="connsiteX2" fmla="*/ 527579 w 526297"/>
                      <a:gd name="connsiteY2" fmla="*/ 181501 h 438150"/>
                      <a:gd name="connsiteX3" fmla="*/ 514244 w 526297"/>
                      <a:gd name="connsiteY3" fmla="*/ 355237 h 438150"/>
                      <a:gd name="connsiteX4" fmla="*/ 485764 w 526297"/>
                      <a:gd name="connsiteY4" fmla="*/ 381621 h 438150"/>
                      <a:gd name="connsiteX5" fmla="*/ 454998 w 526297"/>
                      <a:gd name="connsiteY5" fmla="*/ 381621 h 438150"/>
                      <a:gd name="connsiteX6" fmla="*/ 454998 w 526297"/>
                      <a:gd name="connsiteY6" fmla="*/ 438771 h 438150"/>
                      <a:gd name="connsiteX7" fmla="*/ 435948 w 526297"/>
                      <a:gd name="connsiteY7" fmla="*/ 438771 h 438150"/>
                      <a:gd name="connsiteX8" fmla="*/ 435948 w 526297"/>
                      <a:gd name="connsiteY8" fmla="*/ 381621 h 438150"/>
                      <a:gd name="connsiteX9" fmla="*/ 93048 w 526297"/>
                      <a:gd name="connsiteY9" fmla="*/ 381621 h 438150"/>
                      <a:gd name="connsiteX10" fmla="*/ 93048 w 526297"/>
                      <a:gd name="connsiteY10" fmla="*/ 438771 h 438150"/>
                      <a:gd name="connsiteX11" fmla="*/ 73998 w 526297"/>
                      <a:gd name="connsiteY11" fmla="*/ 438771 h 438150"/>
                      <a:gd name="connsiteX12" fmla="*/ 73998 w 526297"/>
                      <a:gd name="connsiteY12" fmla="*/ 381621 h 438150"/>
                      <a:gd name="connsiteX13" fmla="*/ 43328 w 526297"/>
                      <a:gd name="connsiteY13" fmla="*/ 381621 h 438150"/>
                      <a:gd name="connsiteX14" fmla="*/ 14848 w 526297"/>
                      <a:gd name="connsiteY14" fmla="*/ 355237 h 438150"/>
                      <a:gd name="connsiteX15" fmla="*/ 1513 w 526297"/>
                      <a:gd name="connsiteY15" fmla="*/ 181501 h 438150"/>
                      <a:gd name="connsiteX16" fmla="*/ 42089 w 526297"/>
                      <a:gd name="connsiteY16" fmla="*/ 134162 h 438150"/>
                      <a:gd name="connsiteX17" fmla="*/ 45518 w 526297"/>
                      <a:gd name="connsiteY17" fmla="*/ 134066 h 438150"/>
                      <a:gd name="connsiteX18" fmla="*/ 101906 w 526297"/>
                      <a:gd name="connsiteY18" fmla="*/ 180834 h 438150"/>
                      <a:gd name="connsiteX19" fmla="*/ 121623 w 526297"/>
                      <a:gd name="connsiteY19" fmla="*/ 286371 h 438150"/>
                      <a:gd name="connsiteX20" fmla="*/ 407373 w 526297"/>
                      <a:gd name="connsiteY20" fmla="*/ 286371 h 438150"/>
                      <a:gd name="connsiteX21" fmla="*/ 427185 w 526297"/>
                      <a:gd name="connsiteY21" fmla="*/ 180739 h 438150"/>
                      <a:gd name="connsiteX22" fmla="*/ 483573 w 526297"/>
                      <a:gd name="connsiteY22" fmla="*/ 133971 h 438150"/>
                      <a:gd name="connsiteX23" fmla="*/ 416898 w 526297"/>
                      <a:gd name="connsiteY23" fmla="*/ 621 h 438150"/>
                      <a:gd name="connsiteX24" fmla="*/ 483573 w 526297"/>
                      <a:gd name="connsiteY24" fmla="*/ 67296 h 438150"/>
                      <a:gd name="connsiteX25" fmla="*/ 483573 w 526297"/>
                      <a:gd name="connsiteY25" fmla="*/ 115397 h 438150"/>
                      <a:gd name="connsiteX26" fmla="*/ 476429 w 526297"/>
                      <a:gd name="connsiteY26" fmla="*/ 114921 h 438150"/>
                      <a:gd name="connsiteX27" fmla="*/ 412040 w 526297"/>
                      <a:gd name="connsiteY27" fmla="*/ 166451 h 438150"/>
                      <a:gd name="connsiteX28" fmla="*/ 411564 w 526297"/>
                      <a:gd name="connsiteY28" fmla="*/ 168737 h 438150"/>
                      <a:gd name="connsiteX29" fmla="*/ 393086 w 526297"/>
                      <a:gd name="connsiteY29" fmla="*/ 267321 h 438150"/>
                      <a:gd name="connsiteX30" fmla="*/ 135911 w 526297"/>
                      <a:gd name="connsiteY30" fmla="*/ 267321 h 438150"/>
                      <a:gd name="connsiteX31" fmla="*/ 117432 w 526297"/>
                      <a:gd name="connsiteY31" fmla="*/ 168737 h 438150"/>
                      <a:gd name="connsiteX32" fmla="*/ 52567 w 526297"/>
                      <a:gd name="connsiteY32" fmla="*/ 114921 h 438150"/>
                      <a:gd name="connsiteX33" fmla="*/ 54948 w 526297"/>
                      <a:gd name="connsiteY33" fmla="*/ 67296 h 438150"/>
                      <a:gd name="connsiteX34" fmla="*/ 121623 w 526297"/>
                      <a:gd name="connsiteY34" fmla="*/ 621 h 438150"/>
                      <a:gd name="connsiteX35" fmla="*/ 416898 w 526297"/>
                      <a:gd name="connsiteY35" fmla="*/ 621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26297" h="438150">
                        <a:moveTo>
                          <a:pt x="483573" y="133971"/>
                        </a:moveTo>
                        <a:cubicBezTo>
                          <a:pt x="507957" y="133971"/>
                          <a:pt x="527674" y="153688"/>
                          <a:pt x="527674" y="178072"/>
                        </a:cubicBezTo>
                        <a:cubicBezTo>
                          <a:pt x="527674" y="179215"/>
                          <a:pt x="527674" y="180358"/>
                          <a:pt x="527579" y="181501"/>
                        </a:cubicBezTo>
                        <a:lnTo>
                          <a:pt x="514244" y="355237"/>
                        </a:lnTo>
                        <a:cubicBezTo>
                          <a:pt x="513101" y="370096"/>
                          <a:pt x="500718" y="381621"/>
                          <a:pt x="485764" y="381621"/>
                        </a:cubicBezTo>
                        <a:lnTo>
                          <a:pt x="454998" y="381621"/>
                        </a:lnTo>
                        <a:lnTo>
                          <a:pt x="454998" y="438771"/>
                        </a:lnTo>
                        <a:lnTo>
                          <a:pt x="435948" y="438771"/>
                        </a:lnTo>
                        <a:lnTo>
                          <a:pt x="435948" y="381621"/>
                        </a:lnTo>
                        <a:lnTo>
                          <a:pt x="93048" y="381621"/>
                        </a:lnTo>
                        <a:lnTo>
                          <a:pt x="93048" y="438771"/>
                        </a:lnTo>
                        <a:lnTo>
                          <a:pt x="73998" y="438771"/>
                        </a:lnTo>
                        <a:lnTo>
                          <a:pt x="73998" y="381621"/>
                        </a:lnTo>
                        <a:lnTo>
                          <a:pt x="43328" y="381621"/>
                        </a:lnTo>
                        <a:cubicBezTo>
                          <a:pt x="28373" y="381621"/>
                          <a:pt x="15991" y="370096"/>
                          <a:pt x="14848" y="355237"/>
                        </a:cubicBezTo>
                        <a:lnTo>
                          <a:pt x="1513" y="181501"/>
                        </a:lnTo>
                        <a:cubicBezTo>
                          <a:pt x="-392" y="157212"/>
                          <a:pt x="17801" y="135971"/>
                          <a:pt x="42089" y="134162"/>
                        </a:cubicBezTo>
                        <a:cubicBezTo>
                          <a:pt x="43232" y="134066"/>
                          <a:pt x="44375" y="134066"/>
                          <a:pt x="45518" y="134066"/>
                        </a:cubicBezTo>
                        <a:cubicBezTo>
                          <a:pt x="73141" y="134066"/>
                          <a:pt x="96858" y="153688"/>
                          <a:pt x="101906" y="180834"/>
                        </a:cubicBezTo>
                        <a:lnTo>
                          <a:pt x="121623" y="286371"/>
                        </a:lnTo>
                        <a:lnTo>
                          <a:pt x="407373" y="286371"/>
                        </a:lnTo>
                        <a:lnTo>
                          <a:pt x="427185" y="180739"/>
                        </a:lnTo>
                        <a:cubicBezTo>
                          <a:pt x="432233" y="153592"/>
                          <a:pt x="455951" y="133971"/>
                          <a:pt x="483573" y="133971"/>
                        </a:cubicBezTo>
                        <a:close/>
                        <a:moveTo>
                          <a:pt x="416898" y="621"/>
                        </a:moveTo>
                        <a:cubicBezTo>
                          <a:pt x="453760" y="621"/>
                          <a:pt x="483573" y="30434"/>
                          <a:pt x="483573" y="67296"/>
                        </a:cubicBezTo>
                        <a:lnTo>
                          <a:pt x="483573" y="115397"/>
                        </a:lnTo>
                        <a:cubicBezTo>
                          <a:pt x="481192" y="115112"/>
                          <a:pt x="478811" y="114921"/>
                          <a:pt x="476429" y="114921"/>
                        </a:cubicBezTo>
                        <a:cubicBezTo>
                          <a:pt x="445473" y="114921"/>
                          <a:pt x="418803" y="136448"/>
                          <a:pt x="412040" y="166451"/>
                        </a:cubicBezTo>
                        <a:lnTo>
                          <a:pt x="411564" y="168737"/>
                        </a:lnTo>
                        <a:lnTo>
                          <a:pt x="393086" y="267321"/>
                        </a:lnTo>
                        <a:lnTo>
                          <a:pt x="135911" y="267321"/>
                        </a:lnTo>
                        <a:lnTo>
                          <a:pt x="117432" y="168737"/>
                        </a:lnTo>
                        <a:cubicBezTo>
                          <a:pt x="111622" y="137495"/>
                          <a:pt x="84285" y="114921"/>
                          <a:pt x="52567" y="114921"/>
                        </a:cubicBezTo>
                        <a:lnTo>
                          <a:pt x="54948" y="67296"/>
                        </a:lnTo>
                        <a:cubicBezTo>
                          <a:pt x="54948" y="30434"/>
                          <a:pt x="84761" y="621"/>
                          <a:pt x="121623" y="621"/>
                        </a:cubicBezTo>
                        <a:lnTo>
                          <a:pt x="416898" y="621"/>
                        </a:lnTo>
                        <a:close/>
                      </a:path>
                    </a:pathLst>
                  </a:custGeom>
                  <a:solidFill>
                    <a:srgbClr val="FFFFFF"/>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4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dirty="0">
                      <a:solidFill>
                        <a:schemeClr val="bg1"/>
                      </a:solidFill>
                    </a:endParaRPr>
                  </a:p>
                </p:txBody>
              </p:sp>
            </p:grpSp>
            <p:sp>
              <p:nvSpPr>
                <p:cNvPr id="74" name="文本框 73">
                  <a:extLst>
                    <a:ext uri="{FF2B5EF4-FFF2-40B4-BE49-F238E27FC236}">
                      <a16:creationId xmlns:a16="http://schemas.microsoft.com/office/drawing/2014/main" id="{4E526AAC-7940-4333-A6F3-F56D029DF205}"/>
                    </a:ext>
                  </a:extLst>
                </p:cNvPr>
                <p:cNvSpPr txBox="1"/>
                <p:nvPr/>
              </p:nvSpPr>
              <p:spPr>
                <a:xfrm>
                  <a:off x="5620669" y="4196731"/>
                  <a:ext cx="1676506" cy="540000"/>
                </a:xfrm>
                <a:prstGeom prst="rect">
                  <a:avLst/>
                </a:prstGeom>
                <a:noFill/>
              </p:spPr>
              <p:txBody>
                <a:bodyPr wrap="square" lIns="90000" tIns="46800" rIns="90000" bIns="46800" rtlCol="0" anchor="b" anchorCtr="0">
                  <a:normAutofit/>
                </a:bodyPr>
                <a:lstStyle/>
                <a:p>
                  <a:pPr>
                    <a:lnSpc>
                      <a:spcPct val="100000"/>
                    </a:lnSpc>
                  </a:pPr>
                  <a:r>
                    <a:rPr lang="zh-CN" altLang="en-US" b="1" smtClean="0"/>
                    <a:t>绘</a:t>
                  </a:r>
                  <a:r>
                    <a:rPr lang="zh-CN" altLang="en-US" sz="100" b="1" smtClean="0"/>
                    <a:t> </a:t>
                  </a:r>
                  <a:r>
                    <a:rPr lang="zh-CN" altLang="en-US" b="1" smtClean="0"/>
                    <a:t>画</a:t>
                  </a:r>
                  <a:r>
                    <a:rPr lang="zh-CN" altLang="en-US" b="1"/>
                    <a:t>技巧提高</a:t>
                  </a:r>
                  <a:endParaRPr lang="zh-CN" altLang="en-US" b="1" dirty="0"/>
                </a:p>
              </p:txBody>
            </p:sp>
            <p:sp>
              <p:nvSpPr>
                <p:cNvPr id="75" name="矩形 74">
                  <a:extLst>
                    <a:ext uri="{FF2B5EF4-FFF2-40B4-BE49-F238E27FC236}">
                      <a16:creationId xmlns:a16="http://schemas.microsoft.com/office/drawing/2014/main" id="{04E32050-96BD-43B1-9ECD-73EE92502170}"/>
                    </a:ext>
                  </a:extLst>
                </p:cNvPr>
                <p:cNvSpPr/>
                <p:nvPr/>
              </p:nvSpPr>
              <p:spPr>
                <a:xfrm flipH="1">
                  <a:off x="5620669" y="4767258"/>
                  <a:ext cx="1676506" cy="944753"/>
                </a:xfrm>
                <a:prstGeom prst="rect">
                  <a:avLst/>
                </a:prstGeom>
                <a:no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0000" tIns="46800" rIns="90000" bIns="46800" numCol="1" spcCol="0" rtlCol="0" fromWordArt="0" anchor="t" anchorCtr="0" forceAA="0" compatLnSpc="1">
                  <a:normAutofit/>
                </a:bodyPr>
                <a:lstStyle/>
                <a:p>
                  <a:pPr>
                    <a:lnSpc>
                      <a:spcPct val="150000"/>
                    </a:lnSpc>
                  </a:pPr>
                  <a:r>
                    <a:rPr lang="zh-CN" altLang="en-US" sz="1200" smtClean="0">
                      <a:solidFill>
                        <a:schemeClr val="tx1"/>
                      </a:solidFill>
                    </a:rPr>
                    <a:t>展示</a:t>
                  </a:r>
                  <a:r>
                    <a:rPr lang="zh-CN" altLang="en-US" sz="100" smtClean="0">
                      <a:solidFill>
                        <a:schemeClr val="tx1"/>
                      </a:solidFill>
                    </a:rPr>
                    <a:t> </a:t>
                  </a:r>
                  <a:r>
                    <a:rPr lang="zh-CN" altLang="en-US" sz="1200" smtClean="0">
                      <a:solidFill>
                        <a:schemeClr val="tx1"/>
                      </a:solidFill>
                    </a:rPr>
                    <a:t>儿童</a:t>
                  </a:r>
                  <a:r>
                    <a:rPr lang="zh-CN" altLang="en-US" sz="1200">
                      <a:solidFill>
                        <a:schemeClr val="tx1"/>
                      </a:solidFill>
                    </a:rPr>
                    <a:t>在绘画和手工制作方面的技巧提高</a:t>
                  </a:r>
                  <a:endParaRPr lang="en-US" altLang="zh-CN" sz="1200" dirty="0">
                    <a:solidFill>
                      <a:schemeClr val="tx1"/>
                    </a:solidFill>
                  </a:endParaRPr>
                </a:p>
              </p:txBody>
            </p:sp>
          </p:grpSp>
          <p:grpSp>
            <p:nvGrpSpPr>
              <p:cNvPr id="94" name="组合 93">
                <a:extLst>
                  <a:ext uri="{FF2B5EF4-FFF2-40B4-BE49-F238E27FC236}">
                    <a16:creationId xmlns:a16="http://schemas.microsoft.com/office/drawing/2014/main" id="{6FA128A1-BC77-4FB6-9A4F-2DE3BDAF24D5}"/>
                  </a:ext>
                </a:extLst>
              </p:cNvPr>
              <p:cNvGrpSpPr/>
              <p:nvPr/>
            </p:nvGrpSpPr>
            <p:grpSpPr>
              <a:xfrm>
                <a:off x="8987856" y="3257737"/>
                <a:ext cx="2402349" cy="1515280"/>
                <a:chOff x="8987856" y="3257737"/>
                <a:chExt cx="2402349" cy="1515280"/>
              </a:xfrm>
            </p:grpSpPr>
            <p:grpSp>
              <p:nvGrpSpPr>
                <p:cNvPr id="8" name="组合 7">
                  <a:extLst>
                    <a:ext uri="{FF2B5EF4-FFF2-40B4-BE49-F238E27FC236}">
                      <a16:creationId xmlns:a16="http://schemas.microsoft.com/office/drawing/2014/main" id="{49E49011-8A2D-4CEB-AF6C-30C44FAC46F9}"/>
                    </a:ext>
                  </a:extLst>
                </p:cNvPr>
                <p:cNvGrpSpPr>
                  <a:grpSpLocks/>
                </p:cNvGrpSpPr>
                <p:nvPr/>
              </p:nvGrpSpPr>
              <p:grpSpPr>
                <a:xfrm>
                  <a:off x="8987856" y="3549895"/>
                  <a:ext cx="592999" cy="540000"/>
                  <a:chOff x="3046797" y="1486708"/>
                  <a:chExt cx="592999" cy="540000"/>
                </a:xfrm>
              </p:grpSpPr>
              <p:sp>
                <p:nvSpPr>
                  <p:cNvPr id="9" name="任意多边形: 形状 8">
                    <a:extLst>
                      <a:ext uri="{FF2B5EF4-FFF2-40B4-BE49-F238E27FC236}">
                        <a16:creationId xmlns:a16="http://schemas.microsoft.com/office/drawing/2014/main" id="{433ED45C-44F3-44F5-A61A-AA058EB6FCF1}"/>
                      </a:ext>
                    </a:extLst>
                  </p:cNvPr>
                  <p:cNvSpPr/>
                  <p:nvPr/>
                </p:nvSpPr>
                <p:spPr>
                  <a:xfrm>
                    <a:off x="3046797" y="1486708"/>
                    <a:ext cx="592999" cy="540000"/>
                  </a:xfrm>
                  <a:custGeom>
                    <a:avLst/>
                    <a:gdLst>
                      <a:gd name="connsiteX0" fmla="*/ 3612124 w 5416434"/>
                      <a:gd name="connsiteY0" fmla="*/ 0 h 4932339"/>
                      <a:gd name="connsiteX1" fmla="*/ 1804615 w 5416434"/>
                      <a:gd name="connsiteY1" fmla="*/ 0 h 4932339"/>
                      <a:gd name="connsiteX2" fmla="*/ 1024397 w 5416434"/>
                      <a:gd name="connsiteY2" fmla="*/ 450430 h 4932339"/>
                      <a:gd name="connsiteX3" fmla="*/ 120643 w 5416434"/>
                      <a:gd name="connsiteY3" fmla="*/ 2015740 h 4932339"/>
                      <a:gd name="connsiteX4" fmla="*/ 120643 w 5416434"/>
                      <a:gd name="connsiteY4" fmla="*/ 2916600 h 4932339"/>
                      <a:gd name="connsiteX5" fmla="*/ 1024397 w 5416434"/>
                      <a:gd name="connsiteY5" fmla="*/ 4481910 h 4932339"/>
                      <a:gd name="connsiteX6" fmla="*/ 1804463 w 5416434"/>
                      <a:gd name="connsiteY6" fmla="*/ 4932340 h 4932339"/>
                      <a:gd name="connsiteX7" fmla="*/ 3611972 w 5416434"/>
                      <a:gd name="connsiteY7" fmla="*/ 4932340 h 4932339"/>
                      <a:gd name="connsiteX8" fmla="*/ 4392037 w 5416434"/>
                      <a:gd name="connsiteY8" fmla="*/ 4481910 h 4932339"/>
                      <a:gd name="connsiteX9" fmla="*/ 5295792 w 5416434"/>
                      <a:gd name="connsiteY9" fmla="*/ 2916600 h 4932339"/>
                      <a:gd name="connsiteX10" fmla="*/ 5295792 w 5416434"/>
                      <a:gd name="connsiteY10" fmla="*/ 2015740 h 4932339"/>
                      <a:gd name="connsiteX11" fmla="*/ 4392189 w 5416434"/>
                      <a:gd name="connsiteY11" fmla="*/ 450430 h 4932339"/>
                      <a:gd name="connsiteX12" fmla="*/ 3612124 w 5416434"/>
                      <a:gd name="connsiteY12" fmla="*/ 0 h 493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16434" h="4932339">
                        <a:moveTo>
                          <a:pt x="3612124" y="0"/>
                        </a:moveTo>
                        <a:lnTo>
                          <a:pt x="1804615" y="0"/>
                        </a:lnTo>
                        <a:cubicBezTo>
                          <a:pt x="1482749" y="0"/>
                          <a:pt x="1185407" y="171672"/>
                          <a:pt x="1024397" y="450430"/>
                        </a:cubicBezTo>
                        <a:lnTo>
                          <a:pt x="120643" y="2015740"/>
                        </a:lnTo>
                        <a:cubicBezTo>
                          <a:pt x="-40214" y="2294498"/>
                          <a:pt x="-40214" y="2637842"/>
                          <a:pt x="120643" y="2916600"/>
                        </a:cubicBezTo>
                        <a:lnTo>
                          <a:pt x="1024397" y="4481910"/>
                        </a:lnTo>
                        <a:cubicBezTo>
                          <a:pt x="1185254" y="4760667"/>
                          <a:pt x="1482749" y="4932340"/>
                          <a:pt x="1804463" y="4932340"/>
                        </a:cubicBezTo>
                        <a:lnTo>
                          <a:pt x="3611972" y="4932340"/>
                        </a:lnTo>
                        <a:cubicBezTo>
                          <a:pt x="3933838" y="4932340"/>
                          <a:pt x="4231180" y="4760667"/>
                          <a:pt x="4392037" y="4481910"/>
                        </a:cubicBezTo>
                        <a:lnTo>
                          <a:pt x="5295792" y="2916600"/>
                        </a:lnTo>
                        <a:cubicBezTo>
                          <a:pt x="5456649" y="2637842"/>
                          <a:pt x="5456649" y="2294498"/>
                          <a:pt x="5295792" y="2015740"/>
                        </a:cubicBezTo>
                        <a:lnTo>
                          <a:pt x="4392189" y="450430"/>
                        </a:lnTo>
                        <a:cubicBezTo>
                          <a:pt x="4231332" y="171672"/>
                          <a:pt x="3933991" y="0"/>
                          <a:pt x="3612124" y="0"/>
                        </a:cubicBezTo>
                        <a:close/>
                      </a:path>
                    </a:pathLst>
                  </a:custGeom>
                  <a:gradFill>
                    <a:gsLst>
                      <a:gs pos="0">
                        <a:schemeClr val="accent3">
                          <a:lumMod val="60000"/>
                          <a:lumOff val="40000"/>
                        </a:schemeClr>
                      </a:gs>
                      <a:gs pos="50000">
                        <a:schemeClr val="accent3"/>
                      </a:gs>
                    </a:gsLst>
                    <a:lin ang="2700000" scaled="1"/>
                  </a:gradFill>
                  <a:ln w="15875">
                    <a:noFill/>
                  </a:ln>
                  <a:effectLst>
                    <a:outerShdw blurRad="177800" dist="152400" dir="2700000" algn="tl"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zh-CN" altLang="en-US" b="1" dirty="0">
                      <a:solidFill>
                        <a:srgbClr val="FFFFFF"/>
                      </a:solidFill>
                    </a:endParaRPr>
                  </a:p>
                </p:txBody>
              </p:sp>
              <p:sp>
                <p:nvSpPr>
                  <p:cNvPr id="10" name="任意多边形: 形状 9">
                    <a:extLst>
                      <a:ext uri="{FF2B5EF4-FFF2-40B4-BE49-F238E27FC236}">
                        <a16:creationId xmlns:a16="http://schemas.microsoft.com/office/drawing/2014/main" id="{9A567C87-9CAE-44B4-A2CF-1BD0D70CC3A9}"/>
                      </a:ext>
                    </a:extLst>
                  </p:cNvPr>
                  <p:cNvSpPr/>
                  <p:nvPr/>
                </p:nvSpPr>
                <p:spPr>
                  <a:xfrm>
                    <a:off x="3226133" y="1641637"/>
                    <a:ext cx="234327" cy="230142"/>
                  </a:xfrm>
                  <a:custGeom>
                    <a:avLst/>
                    <a:gdLst>
                      <a:gd name="connsiteX0" fmla="*/ 343764 w 533400"/>
                      <a:gd name="connsiteY0" fmla="*/ 276846 h 523875"/>
                      <a:gd name="connsiteX1" fmla="*/ 372339 w 533400"/>
                      <a:gd name="connsiteY1" fmla="*/ 305421 h 523875"/>
                      <a:gd name="connsiteX2" fmla="*/ 372339 w 533400"/>
                      <a:gd name="connsiteY2" fmla="*/ 495921 h 523875"/>
                      <a:gd name="connsiteX3" fmla="*/ 343764 w 533400"/>
                      <a:gd name="connsiteY3" fmla="*/ 524496 h 523875"/>
                      <a:gd name="connsiteX4" fmla="*/ 191364 w 533400"/>
                      <a:gd name="connsiteY4" fmla="*/ 524496 h 523875"/>
                      <a:gd name="connsiteX5" fmla="*/ 162789 w 533400"/>
                      <a:gd name="connsiteY5" fmla="*/ 495921 h 523875"/>
                      <a:gd name="connsiteX6" fmla="*/ 162789 w 533400"/>
                      <a:gd name="connsiteY6" fmla="*/ 305421 h 523875"/>
                      <a:gd name="connsiteX7" fmla="*/ 191364 w 533400"/>
                      <a:gd name="connsiteY7" fmla="*/ 276846 h 523875"/>
                      <a:gd name="connsiteX8" fmla="*/ 343764 w 533400"/>
                      <a:gd name="connsiteY8" fmla="*/ 276846 h 523875"/>
                      <a:gd name="connsiteX9" fmla="*/ 143739 w 533400"/>
                      <a:gd name="connsiteY9" fmla="*/ 114921 h 523875"/>
                      <a:gd name="connsiteX10" fmla="*/ 179934 w 533400"/>
                      <a:gd name="connsiteY10" fmla="*/ 153021 h 523875"/>
                      <a:gd name="connsiteX11" fmla="*/ 181839 w 533400"/>
                      <a:gd name="connsiteY11" fmla="*/ 153021 h 523875"/>
                      <a:gd name="connsiteX12" fmla="*/ 353289 w 533400"/>
                      <a:gd name="connsiteY12" fmla="*/ 153021 h 523875"/>
                      <a:gd name="connsiteX13" fmla="*/ 391389 w 533400"/>
                      <a:gd name="connsiteY13" fmla="*/ 116826 h 523875"/>
                      <a:gd name="connsiteX14" fmla="*/ 391389 w 533400"/>
                      <a:gd name="connsiteY14" fmla="*/ 114921 h 523875"/>
                      <a:gd name="connsiteX15" fmla="*/ 505689 w 533400"/>
                      <a:gd name="connsiteY15" fmla="*/ 114921 h 523875"/>
                      <a:gd name="connsiteX16" fmla="*/ 534264 w 533400"/>
                      <a:gd name="connsiteY16" fmla="*/ 143496 h 523875"/>
                      <a:gd name="connsiteX17" fmla="*/ 534264 w 533400"/>
                      <a:gd name="connsiteY17" fmla="*/ 381621 h 523875"/>
                      <a:gd name="connsiteX18" fmla="*/ 505689 w 533400"/>
                      <a:gd name="connsiteY18" fmla="*/ 410196 h 523875"/>
                      <a:gd name="connsiteX19" fmla="*/ 391389 w 533400"/>
                      <a:gd name="connsiteY19" fmla="*/ 410196 h 523875"/>
                      <a:gd name="connsiteX20" fmla="*/ 391389 w 533400"/>
                      <a:gd name="connsiteY20" fmla="*/ 295896 h 523875"/>
                      <a:gd name="connsiteX21" fmla="*/ 355194 w 533400"/>
                      <a:gd name="connsiteY21" fmla="*/ 257796 h 523875"/>
                      <a:gd name="connsiteX22" fmla="*/ 353289 w 533400"/>
                      <a:gd name="connsiteY22" fmla="*/ 257796 h 523875"/>
                      <a:gd name="connsiteX23" fmla="*/ 181839 w 533400"/>
                      <a:gd name="connsiteY23" fmla="*/ 257796 h 523875"/>
                      <a:gd name="connsiteX24" fmla="*/ 143739 w 533400"/>
                      <a:gd name="connsiteY24" fmla="*/ 293991 h 523875"/>
                      <a:gd name="connsiteX25" fmla="*/ 143739 w 533400"/>
                      <a:gd name="connsiteY25" fmla="*/ 295896 h 523875"/>
                      <a:gd name="connsiteX26" fmla="*/ 143739 w 533400"/>
                      <a:gd name="connsiteY26" fmla="*/ 410196 h 523875"/>
                      <a:gd name="connsiteX27" fmla="*/ 29439 w 533400"/>
                      <a:gd name="connsiteY27" fmla="*/ 410196 h 523875"/>
                      <a:gd name="connsiteX28" fmla="*/ 864 w 533400"/>
                      <a:gd name="connsiteY28" fmla="*/ 381621 h 523875"/>
                      <a:gd name="connsiteX29" fmla="*/ 864 w 533400"/>
                      <a:gd name="connsiteY29" fmla="*/ 201408 h 523875"/>
                      <a:gd name="connsiteX30" fmla="*/ 11151 w 533400"/>
                      <a:gd name="connsiteY30" fmla="*/ 175405 h 523875"/>
                      <a:gd name="connsiteX31" fmla="*/ 56300 w 533400"/>
                      <a:gd name="connsiteY31" fmla="*/ 127018 h 523875"/>
                      <a:gd name="connsiteX32" fmla="*/ 84112 w 533400"/>
                      <a:gd name="connsiteY32" fmla="*/ 114921 h 523875"/>
                      <a:gd name="connsiteX33" fmla="*/ 143739 w 533400"/>
                      <a:gd name="connsiteY33" fmla="*/ 114921 h 523875"/>
                      <a:gd name="connsiteX34" fmla="*/ 462827 w 533400"/>
                      <a:gd name="connsiteY34" fmla="*/ 172071 h 523875"/>
                      <a:gd name="connsiteX35" fmla="*/ 448539 w 533400"/>
                      <a:gd name="connsiteY35" fmla="*/ 186359 h 523875"/>
                      <a:gd name="connsiteX36" fmla="*/ 462827 w 533400"/>
                      <a:gd name="connsiteY36" fmla="*/ 200646 h 523875"/>
                      <a:gd name="connsiteX37" fmla="*/ 477114 w 533400"/>
                      <a:gd name="connsiteY37" fmla="*/ 186359 h 523875"/>
                      <a:gd name="connsiteX38" fmla="*/ 462827 w 533400"/>
                      <a:gd name="connsiteY38" fmla="*/ 172071 h 523875"/>
                      <a:gd name="connsiteX39" fmla="*/ 343764 w 533400"/>
                      <a:gd name="connsiteY39" fmla="*/ 621 h 523875"/>
                      <a:gd name="connsiteX40" fmla="*/ 372339 w 533400"/>
                      <a:gd name="connsiteY40" fmla="*/ 29196 h 523875"/>
                      <a:gd name="connsiteX41" fmla="*/ 372339 w 533400"/>
                      <a:gd name="connsiteY41" fmla="*/ 105396 h 523875"/>
                      <a:gd name="connsiteX42" fmla="*/ 343764 w 533400"/>
                      <a:gd name="connsiteY42" fmla="*/ 133971 h 523875"/>
                      <a:gd name="connsiteX43" fmla="*/ 191364 w 533400"/>
                      <a:gd name="connsiteY43" fmla="*/ 133971 h 523875"/>
                      <a:gd name="connsiteX44" fmla="*/ 162789 w 533400"/>
                      <a:gd name="connsiteY44" fmla="*/ 105396 h 523875"/>
                      <a:gd name="connsiteX45" fmla="*/ 162789 w 533400"/>
                      <a:gd name="connsiteY45" fmla="*/ 29196 h 523875"/>
                      <a:gd name="connsiteX46" fmla="*/ 191364 w 533400"/>
                      <a:gd name="connsiteY46" fmla="*/ 621 h 523875"/>
                      <a:gd name="connsiteX47" fmla="*/ 343764 w 533400"/>
                      <a:gd name="connsiteY47" fmla="*/ 6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33400" h="523875">
                        <a:moveTo>
                          <a:pt x="343764" y="276846"/>
                        </a:moveTo>
                        <a:cubicBezTo>
                          <a:pt x="359576" y="276846"/>
                          <a:pt x="372339" y="289610"/>
                          <a:pt x="372339" y="305421"/>
                        </a:cubicBezTo>
                        <a:lnTo>
                          <a:pt x="372339" y="495921"/>
                        </a:lnTo>
                        <a:cubicBezTo>
                          <a:pt x="372339" y="511732"/>
                          <a:pt x="359576" y="524496"/>
                          <a:pt x="343764" y="524496"/>
                        </a:cubicBezTo>
                        <a:lnTo>
                          <a:pt x="191364" y="524496"/>
                        </a:lnTo>
                        <a:cubicBezTo>
                          <a:pt x="175552" y="524496"/>
                          <a:pt x="162789" y="511732"/>
                          <a:pt x="162789" y="495921"/>
                        </a:cubicBezTo>
                        <a:lnTo>
                          <a:pt x="162789" y="305421"/>
                        </a:lnTo>
                        <a:cubicBezTo>
                          <a:pt x="162789" y="289610"/>
                          <a:pt x="175552" y="276846"/>
                          <a:pt x="191364" y="276846"/>
                        </a:cubicBezTo>
                        <a:lnTo>
                          <a:pt x="343764" y="276846"/>
                        </a:lnTo>
                        <a:close/>
                        <a:moveTo>
                          <a:pt x="143739" y="114921"/>
                        </a:moveTo>
                        <a:cubicBezTo>
                          <a:pt x="143739" y="135305"/>
                          <a:pt x="159741" y="151973"/>
                          <a:pt x="179934" y="153021"/>
                        </a:cubicBezTo>
                        <a:lnTo>
                          <a:pt x="181839" y="153021"/>
                        </a:lnTo>
                        <a:lnTo>
                          <a:pt x="353289" y="153021"/>
                        </a:lnTo>
                        <a:cubicBezTo>
                          <a:pt x="373673" y="153021"/>
                          <a:pt x="390341" y="137019"/>
                          <a:pt x="391389" y="116826"/>
                        </a:cubicBezTo>
                        <a:lnTo>
                          <a:pt x="391389" y="114921"/>
                        </a:lnTo>
                        <a:lnTo>
                          <a:pt x="505689" y="114921"/>
                        </a:lnTo>
                        <a:cubicBezTo>
                          <a:pt x="521501" y="114921"/>
                          <a:pt x="534264" y="127685"/>
                          <a:pt x="534264" y="143496"/>
                        </a:cubicBezTo>
                        <a:lnTo>
                          <a:pt x="534264" y="381621"/>
                        </a:lnTo>
                        <a:cubicBezTo>
                          <a:pt x="534264" y="397432"/>
                          <a:pt x="521501" y="410196"/>
                          <a:pt x="505689" y="410196"/>
                        </a:cubicBezTo>
                        <a:lnTo>
                          <a:pt x="391389" y="410196"/>
                        </a:lnTo>
                        <a:lnTo>
                          <a:pt x="391389" y="295896"/>
                        </a:lnTo>
                        <a:cubicBezTo>
                          <a:pt x="391389" y="275512"/>
                          <a:pt x="375387" y="258844"/>
                          <a:pt x="355194" y="257796"/>
                        </a:cubicBezTo>
                        <a:lnTo>
                          <a:pt x="353289" y="257796"/>
                        </a:lnTo>
                        <a:lnTo>
                          <a:pt x="181839" y="257796"/>
                        </a:lnTo>
                        <a:cubicBezTo>
                          <a:pt x="161455" y="257796"/>
                          <a:pt x="144787" y="273798"/>
                          <a:pt x="143739" y="293991"/>
                        </a:cubicBezTo>
                        <a:lnTo>
                          <a:pt x="143739" y="295896"/>
                        </a:lnTo>
                        <a:lnTo>
                          <a:pt x="143739" y="410196"/>
                        </a:lnTo>
                        <a:lnTo>
                          <a:pt x="29439" y="410196"/>
                        </a:lnTo>
                        <a:cubicBezTo>
                          <a:pt x="13627" y="410196"/>
                          <a:pt x="864" y="397432"/>
                          <a:pt x="864" y="381621"/>
                        </a:cubicBezTo>
                        <a:lnTo>
                          <a:pt x="864" y="201408"/>
                        </a:lnTo>
                        <a:cubicBezTo>
                          <a:pt x="864" y="191788"/>
                          <a:pt x="4484" y="182454"/>
                          <a:pt x="11151" y="175405"/>
                        </a:cubicBezTo>
                        <a:lnTo>
                          <a:pt x="56300" y="127018"/>
                        </a:lnTo>
                        <a:cubicBezTo>
                          <a:pt x="63538" y="119303"/>
                          <a:pt x="73635" y="114921"/>
                          <a:pt x="84112" y="114921"/>
                        </a:cubicBezTo>
                        <a:lnTo>
                          <a:pt x="143739" y="114921"/>
                        </a:lnTo>
                        <a:close/>
                        <a:moveTo>
                          <a:pt x="462827" y="172071"/>
                        </a:moveTo>
                        <a:cubicBezTo>
                          <a:pt x="454921" y="172071"/>
                          <a:pt x="448539" y="178453"/>
                          <a:pt x="448539" y="186359"/>
                        </a:cubicBezTo>
                        <a:cubicBezTo>
                          <a:pt x="448539" y="194264"/>
                          <a:pt x="454921" y="200646"/>
                          <a:pt x="462827" y="200646"/>
                        </a:cubicBezTo>
                        <a:cubicBezTo>
                          <a:pt x="470732" y="200646"/>
                          <a:pt x="477114" y="194264"/>
                          <a:pt x="477114" y="186359"/>
                        </a:cubicBezTo>
                        <a:cubicBezTo>
                          <a:pt x="477114" y="178453"/>
                          <a:pt x="470732" y="172071"/>
                          <a:pt x="462827" y="172071"/>
                        </a:cubicBezTo>
                        <a:close/>
                        <a:moveTo>
                          <a:pt x="343764" y="621"/>
                        </a:moveTo>
                        <a:cubicBezTo>
                          <a:pt x="359576" y="621"/>
                          <a:pt x="372339" y="13385"/>
                          <a:pt x="372339" y="29196"/>
                        </a:cubicBezTo>
                        <a:lnTo>
                          <a:pt x="372339" y="105396"/>
                        </a:lnTo>
                        <a:cubicBezTo>
                          <a:pt x="372339" y="121207"/>
                          <a:pt x="359576" y="133971"/>
                          <a:pt x="343764" y="133971"/>
                        </a:cubicBezTo>
                        <a:lnTo>
                          <a:pt x="191364" y="133971"/>
                        </a:lnTo>
                        <a:cubicBezTo>
                          <a:pt x="175552" y="133971"/>
                          <a:pt x="162789" y="121207"/>
                          <a:pt x="162789" y="105396"/>
                        </a:cubicBezTo>
                        <a:lnTo>
                          <a:pt x="162789" y="29196"/>
                        </a:lnTo>
                        <a:cubicBezTo>
                          <a:pt x="162789" y="13385"/>
                          <a:pt x="175552" y="621"/>
                          <a:pt x="191364" y="621"/>
                        </a:cubicBezTo>
                        <a:lnTo>
                          <a:pt x="343764" y="621"/>
                        </a:lnTo>
                        <a:close/>
                      </a:path>
                    </a:pathLst>
                  </a:custGeom>
                  <a:solidFill>
                    <a:srgbClr val="FFFFFF"/>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5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dirty="0">
                      <a:solidFill>
                        <a:schemeClr val="bg1"/>
                      </a:solidFill>
                    </a:endParaRPr>
                  </a:p>
                </p:txBody>
              </p:sp>
            </p:grpSp>
            <p:sp>
              <p:nvSpPr>
                <p:cNvPr id="67" name="文本框 66">
                  <a:extLst>
                    <a:ext uri="{FF2B5EF4-FFF2-40B4-BE49-F238E27FC236}">
                      <a16:creationId xmlns:a16="http://schemas.microsoft.com/office/drawing/2014/main" id="{0AC96EAB-BBD4-4968-8804-C5C07F1BEFC6}"/>
                    </a:ext>
                  </a:extLst>
                </p:cNvPr>
                <p:cNvSpPr txBox="1"/>
                <p:nvPr/>
              </p:nvSpPr>
              <p:spPr>
                <a:xfrm>
                  <a:off x="9713699" y="3257737"/>
                  <a:ext cx="1676506" cy="540000"/>
                </a:xfrm>
                <a:prstGeom prst="rect">
                  <a:avLst/>
                </a:prstGeom>
                <a:noFill/>
              </p:spPr>
              <p:txBody>
                <a:bodyPr wrap="square" lIns="90000" tIns="46800" rIns="90000" bIns="46800" rtlCol="0" anchor="b" anchorCtr="0">
                  <a:normAutofit/>
                </a:bodyPr>
                <a:lstStyle/>
                <a:p>
                  <a:pPr>
                    <a:lnSpc>
                      <a:spcPct val="100000"/>
                    </a:lnSpc>
                  </a:pPr>
                  <a:r>
                    <a:rPr lang="zh-CN" altLang="en-US" b="1" smtClean="0"/>
                    <a:t>手</a:t>
                  </a:r>
                  <a:r>
                    <a:rPr lang="zh-CN" altLang="en-US" sz="100" b="1" smtClean="0"/>
                    <a:t> </a:t>
                  </a:r>
                  <a:r>
                    <a:rPr lang="zh-CN" altLang="en-US" b="1" smtClean="0"/>
                    <a:t>工</a:t>
                  </a:r>
                  <a:r>
                    <a:rPr lang="zh-CN" altLang="en-US" b="1"/>
                    <a:t>制作成果</a:t>
                  </a:r>
                  <a:endParaRPr lang="zh-CN" altLang="en-US" b="1" dirty="0"/>
                </a:p>
              </p:txBody>
            </p:sp>
            <p:sp>
              <p:nvSpPr>
                <p:cNvPr id="68" name="矩形 67">
                  <a:extLst>
                    <a:ext uri="{FF2B5EF4-FFF2-40B4-BE49-F238E27FC236}">
                      <a16:creationId xmlns:a16="http://schemas.microsoft.com/office/drawing/2014/main" id="{A7CF045F-5888-4AF0-AA12-5A377CAA97A6}"/>
                    </a:ext>
                  </a:extLst>
                </p:cNvPr>
                <p:cNvSpPr/>
                <p:nvPr/>
              </p:nvSpPr>
              <p:spPr>
                <a:xfrm flipH="1">
                  <a:off x="9713699" y="3828264"/>
                  <a:ext cx="1676506" cy="944753"/>
                </a:xfrm>
                <a:prstGeom prst="rect">
                  <a:avLst/>
                </a:prstGeom>
                <a:no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0000" tIns="46800" rIns="90000" bIns="46800" numCol="1" spcCol="0" rtlCol="0" fromWordArt="0" anchor="t" anchorCtr="0" forceAA="0" compatLnSpc="1">
                  <a:normAutofit/>
                </a:bodyPr>
                <a:lstStyle/>
                <a:p>
                  <a:pPr>
                    <a:lnSpc>
                      <a:spcPct val="150000"/>
                    </a:lnSpc>
                  </a:pPr>
                  <a:r>
                    <a:rPr lang="zh-CN" altLang="en-US" sz="1200">
                      <a:solidFill>
                        <a:schemeClr val="tx1"/>
                      </a:solidFill>
                    </a:rPr>
                    <a:t>展示儿童在</a:t>
                  </a:r>
                  <a:r>
                    <a:rPr lang="zh-CN" altLang="en-US" sz="1200" smtClean="0">
                      <a:solidFill>
                        <a:schemeClr val="tx1"/>
                      </a:solidFill>
                    </a:rPr>
                    <a:t>手</a:t>
                  </a:r>
                  <a:r>
                    <a:rPr lang="zh-CN" altLang="en-US" sz="100" smtClean="0">
                      <a:solidFill>
                        <a:schemeClr val="tx1"/>
                      </a:solidFill>
                    </a:rPr>
                    <a:t> </a:t>
                  </a:r>
                  <a:r>
                    <a:rPr lang="zh-CN" altLang="en-US" sz="1200" smtClean="0">
                      <a:solidFill>
                        <a:schemeClr val="tx1"/>
                      </a:solidFill>
                    </a:rPr>
                    <a:t>工</a:t>
                  </a:r>
                  <a:r>
                    <a:rPr lang="zh-CN" altLang="en-US" sz="1200">
                      <a:solidFill>
                        <a:schemeClr val="tx1"/>
                      </a:solidFill>
                    </a:rPr>
                    <a:t>制作方面的成果</a:t>
                  </a:r>
                  <a:endParaRPr lang="en-US" altLang="zh-CN" sz="1200" dirty="0">
                    <a:solidFill>
                      <a:schemeClr val="tx1"/>
                    </a:solidFill>
                  </a:endParaRPr>
                </a:p>
              </p:txBody>
            </p:sp>
          </p:grpSp>
        </p:grpSp>
        <p:grpSp>
          <p:nvGrpSpPr>
            <p:cNvPr id="89" name="组合 88">
              <a:extLst>
                <a:ext uri="{FF2B5EF4-FFF2-40B4-BE49-F238E27FC236}">
                  <a16:creationId xmlns:a16="http://schemas.microsoft.com/office/drawing/2014/main" id="{B72E4B2E-29D1-417D-8E49-9CC587CA3CC3}"/>
                </a:ext>
              </a:extLst>
            </p:cNvPr>
            <p:cNvGrpSpPr/>
            <p:nvPr/>
          </p:nvGrpSpPr>
          <p:grpSpPr>
            <a:xfrm>
              <a:off x="825501" y="1205338"/>
              <a:ext cx="10528298" cy="1111317"/>
              <a:chOff x="660400" y="1028699"/>
              <a:chExt cx="10528298" cy="1111317"/>
            </a:xfrm>
          </p:grpSpPr>
          <p:sp>
            <p:nvSpPr>
              <p:cNvPr id="33" name="矩形 32">
                <a:extLst>
                  <a:ext uri="{FF2B5EF4-FFF2-40B4-BE49-F238E27FC236}">
                    <a16:creationId xmlns:a16="http://schemas.microsoft.com/office/drawing/2014/main" id="{4C0823F7-7231-4F1F-A065-6FF29A6E7BE8}"/>
                  </a:ext>
                </a:extLst>
              </p:cNvPr>
              <p:cNvSpPr/>
              <p:nvPr/>
            </p:nvSpPr>
            <p:spPr>
              <a:xfrm>
                <a:off x="660400" y="1028699"/>
                <a:ext cx="4533839" cy="1111317"/>
              </a:xfrm>
              <a:prstGeom prst="rect">
                <a:avLst/>
              </a:prstGeom>
            </p:spPr>
            <p:txBody>
              <a:bodyPr wrap="square" anchor="ctr" anchorCtr="0">
                <a:noAutofit/>
              </a:bodyPr>
              <a:lstStyle/>
              <a:p>
                <a:pPr>
                  <a:lnSpc>
                    <a:spcPct val="100000"/>
                  </a:lnSpc>
                  <a:buSzPct val="25000"/>
                </a:pPr>
                <a:r>
                  <a:rPr lang="zh-CN" altLang="en-US" sz="2400" b="1">
                    <a:solidFill>
                      <a:schemeClr val="tx1"/>
                    </a:solidFill>
                  </a:rPr>
                  <a:t>创意</a:t>
                </a:r>
                <a:r>
                  <a:rPr lang="zh-CN" altLang="en-US" sz="2400" b="1" smtClean="0">
                    <a:solidFill>
                      <a:schemeClr val="tx1"/>
                    </a:solidFill>
                  </a:rPr>
                  <a:t>与</a:t>
                </a:r>
                <a:r>
                  <a:rPr lang="zh-CN" altLang="en-US" sz="100" b="1" smtClean="0">
                    <a:solidFill>
                      <a:schemeClr val="tx1"/>
                    </a:solidFill>
                  </a:rPr>
                  <a:t> </a:t>
                </a:r>
                <a:r>
                  <a:rPr lang="zh-CN" altLang="en-US" sz="2400" b="1" smtClean="0">
                    <a:solidFill>
                      <a:schemeClr val="tx1"/>
                    </a:solidFill>
                  </a:rPr>
                  <a:t>艺术</a:t>
                </a:r>
                <a:r>
                  <a:rPr lang="zh-CN" altLang="en-US" sz="2400" b="1">
                    <a:solidFill>
                      <a:schemeClr val="tx1"/>
                    </a:solidFill>
                  </a:rPr>
                  <a:t>的融合</a:t>
                </a:r>
                <a:endParaRPr lang="en-US" altLang="zh-CN" sz="2400" b="1" dirty="0">
                  <a:solidFill>
                    <a:schemeClr val="tx1"/>
                  </a:solidFill>
                </a:endParaRPr>
              </a:p>
            </p:txBody>
          </p:sp>
          <p:sp>
            <p:nvSpPr>
              <p:cNvPr id="34" name="文本框 33">
                <a:extLst>
                  <a:ext uri="{FF2B5EF4-FFF2-40B4-BE49-F238E27FC236}">
                    <a16:creationId xmlns:a16="http://schemas.microsoft.com/office/drawing/2014/main" id="{FF9956FB-2641-47BF-84D2-3722960B6476}"/>
                  </a:ext>
                </a:extLst>
              </p:cNvPr>
              <p:cNvSpPr txBox="1"/>
              <p:nvPr/>
            </p:nvSpPr>
            <p:spPr>
              <a:xfrm>
                <a:off x="6832599" y="1122693"/>
                <a:ext cx="4356099" cy="923330"/>
              </a:xfrm>
              <a:prstGeom prst="rect">
                <a:avLst/>
              </a:prstGeom>
              <a:noFill/>
            </p:spPr>
            <p:txBody>
              <a:bodyPr wrap="square" rtlCol="0" anchor="ctr" anchorCtr="0">
                <a:spAutoFit/>
              </a:bodyPr>
              <a:lstStyle>
                <a:defPPr>
                  <a:defRPr lang="zh-CN"/>
                </a:defPPr>
                <a:lvl1pPr algn="ctr">
                  <a:lnSpc>
                    <a:spcPct val="150000"/>
                  </a:lnSpc>
                  <a:defRPr sz="1200">
                    <a:solidFill>
                      <a:schemeClr val="bg1">
                        <a:lumMod val="50000"/>
                      </a:schemeClr>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r>
                  <a:rPr lang="zh-CN" altLang="en-US" sz="1200">
                    <a:solidFill>
                      <a:schemeClr val="tx1"/>
                    </a:solidFill>
                  </a:rPr>
                  <a:t>在这里，看到儿童们的创意和艺术素养在绘画和手工制作</a:t>
                </a:r>
                <a:r>
                  <a:rPr lang="zh-CN" altLang="en-US" sz="1200" smtClean="0">
                    <a:solidFill>
                      <a:schemeClr val="tx1"/>
                    </a:solidFill>
                  </a:rPr>
                  <a:t>方面</a:t>
                </a:r>
                <a:r>
                  <a:rPr lang="zh-CN" altLang="en-US" sz="100" smtClean="0">
                    <a:solidFill>
                      <a:schemeClr val="tx1"/>
                    </a:solidFill>
                  </a:rPr>
                  <a:t> </a:t>
                </a:r>
                <a:r>
                  <a:rPr lang="zh-CN" altLang="en-US" sz="1200" smtClean="0">
                    <a:solidFill>
                      <a:schemeClr val="tx1"/>
                    </a:solidFill>
                  </a:rPr>
                  <a:t>的</a:t>
                </a:r>
                <a:r>
                  <a:rPr lang="zh-CN" altLang="en-US" sz="1200">
                    <a:solidFill>
                      <a:schemeClr val="tx1"/>
                    </a:solidFill>
                  </a:rPr>
                  <a:t>展现，帮助家长和教师更好地了解儿童的兴趣和特长，促进他们的创意能力发展。</a:t>
                </a:r>
                <a:endParaRPr lang="en-US" altLang="zh-CN" sz="1200" dirty="0">
                  <a:solidFill>
                    <a:schemeClr val="tx1"/>
                  </a:solidFill>
                </a:endParaRPr>
              </a:p>
            </p:txBody>
          </p:sp>
          <p:cxnSp>
            <p:nvCxnSpPr>
              <p:cNvPr id="86" name="直接连接符 85">
                <a:extLst>
                  <a:ext uri="{FF2B5EF4-FFF2-40B4-BE49-F238E27FC236}">
                    <a16:creationId xmlns:a16="http://schemas.microsoft.com/office/drawing/2014/main" id="{696683AE-FFD8-4997-BEC7-57BC35974D4B}"/>
                  </a:ext>
                </a:extLst>
              </p:cNvPr>
              <p:cNvCxnSpPr>
                <a:cxnSpLocks/>
              </p:cNvCxnSpPr>
              <p:nvPr/>
            </p:nvCxnSpPr>
            <p:spPr>
              <a:xfrm>
                <a:off x="5930899" y="1256752"/>
                <a:ext cx="0" cy="717557"/>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109" name="标题 108"/>
          <p:cNvSpPr>
            <a:spLocks noGrp="1"/>
          </p:cNvSpPr>
          <p:nvPr>
            <p:ph type="title"/>
          </p:nvPr>
        </p:nvSpPr>
        <p:spPr/>
        <p:txBody>
          <a:bodyPr/>
          <a:lstStyle/>
          <a:p>
            <a:pPr lvl="0"/>
            <a:r>
              <a:rPr lang="zh-CN" altLang="en-US" smtClean="0"/>
              <a:t>作</a:t>
            </a:r>
            <a:r>
              <a:rPr lang="zh-CN" altLang="en-US" sz="100" smtClean="0"/>
              <a:t> </a:t>
            </a:r>
            <a:r>
              <a:rPr lang="zh-CN" altLang="en-US" smtClean="0"/>
              <a:t>品</a:t>
            </a:r>
            <a:r>
              <a:rPr lang="zh-CN" altLang="en-US"/>
              <a:t>展示</a:t>
            </a:r>
            <a:endParaRPr lang="en-US"/>
          </a:p>
        </p:txBody>
      </p:sp>
    </p:spTree>
    <p:custDataLst>
      <p:tags r:id="rId2"/>
    </p:custDataLst>
    <p:extLst>
      <p:ext uri="{BB962C8B-B14F-4D97-AF65-F5344CB8AC3E}">
        <p14:creationId xmlns:p14="http://schemas.microsoft.com/office/powerpoint/2010/main" val="4140251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pPr lvl="0"/>
            <a:r>
              <a:rPr lang="en-US" altLang="zh-CN"/>
              <a:t>04</a:t>
            </a:r>
            <a:r>
              <a:rPr lang="en-US" altLang="zh-CN" smtClean="0"/>
              <a:t>.</a:t>
            </a:r>
            <a:r>
              <a:rPr lang="en-US" altLang="zh-CN" sz="100" smtClean="0"/>
              <a:t> </a:t>
            </a:r>
            <a:r>
              <a:rPr lang="zh-CN" altLang="en-US" smtClean="0"/>
              <a:t>音乐</a:t>
            </a:r>
            <a:r>
              <a:rPr lang="zh-CN" altLang="en-US"/>
              <a:t>和舞蹈表演</a:t>
            </a:r>
            <a:endParaRPr lang="en-US" dirty="0"/>
          </a:p>
        </p:txBody>
      </p:sp>
      <p:sp>
        <p:nvSpPr>
          <p:cNvPr id="25" name="文本占位符 24"/>
          <p:cNvSpPr>
            <a:spLocks noGrp="1"/>
          </p:cNvSpPr>
          <p:nvPr>
            <p:ph type="body" sz="quarter" idx="1"/>
          </p:nvPr>
        </p:nvSpPr>
        <p:spPr/>
        <p:txBody>
          <a:bodyPr/>
          <a:lstStyle/>
          <a:p>
            <a:pPr lvl="0"/>
            <a:r>
              <a:rPr lang="zh-CN" altLang="en-US"/>
              <a:t>培养孩子音乐</a:t>
            </a:r>
            <a:r>
              <a:rPr lang="zh-CN" altLang="en-US" smtClean="0"/>
              <a:t>和</a:t>
            </a:r>
            <a:r>
              <a:rPr lang="zh-CN" altLang="en-US" sz="100" smtClean="0"/>
              <a:t> </a:t>
            </a:r>
            <a:r>
              <a:rPr lang="zh-CN" altLang="en-US" smtClean="0"/>
              <a:t>舞蹈</a:t>
            </a:r>
            <a:r>
              <a:rPr lang="zh-CN" altLang="en-US"/>
              <a:t>的表现能力，促进创造力和自信心的发展。</a:t>
            </a:r>
            <a:endParaRPr lang="en-US" dirty="0"/>
          </a:p>
        </p:txBody>
      </p:sp>
    </p:spTree>
    <p:custDataLst>
      <p:tags r:id="rId2"/>
    </p:custDataLst>
    <p:extLst>
      <p:ext uri="{BB962C8B-B14F-4D97-AF65-F5344CB8AC3E}">
        <p14:creationId xmlns:p14="http://schemas.microsoft.com/office/powerpoint/2010/main" val="1072403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标题 38"/>
          <p:cNvSpPr>
            <a:spLocks noGrp="1"/>
          </p:cNvSpPr>
          <p:nvPr>
            <p:ph type="title"/>
          </p:nvPr>
        </p:nvSpPr>
        <p:spPr/>
        <p:txBody>
          <a:bodyPr/>
          <a:lstStyle/>
          <a:p>
            <a:pPr lvl="0"/>
            <a:r>
              <a:rPr lang="zh-CN" altLang="en-US" smtClean="0"/>
              <a:t>音</a:t>
            </a:r>
            <a:r>
              <a:rPr lang="zh-CN" altLang="en-US" sz="100" smtClean="0"/>
              <a:t> </a:t>
            </a:r>
            <a:r>
              <a:rPr lang="zh-CN" altLang="en-US" smtClean="0"/>
              <a:t>乐</a:t>
            </a:r>
            <a:r>
              <a:rPr lang="zh-CN" altLang="en-US"/>
              <a:t>教学</a:t>
            </a:r>
            <a:endParaRPr lang="en-US"/>
          </a:p>
        </p:txBody>
      </p:sp>
      <p:grpSp>
        <p:nvGrpSpPr>
          <p:cNvPr id="34" name="组合 33">
            <a:extLst>
              <a:ext uri="{FF2B5EF4-FFF2-40B4-BE49-F238E27FC236}">
                <a16:creationId xmlns:a16="http://schemas.microsoft.com/office/drawing/2014/main" id="{7FFD4C5C-11FD-1FB7-674B-EF878CEB6F81}"/>
              </a:ext>
            </a:extLst>
          </p:cNvPr>
          <p:cNvGrpSpPr/>
          <p:nvPr/>
        </p:nvGrpSpPr>
        <p:grpSpPr>
          <a:xfrm>
            <a:off x="795578" y="0"/>
            <a:ext cx="11396422" cy="6237288"/>
            <a:chOff x="795578" y="0"/>
            <a:chExt cx="11396422" cy="6237288"/>
          </a:xfrm>
        </p:grpSpPr>
        <p:grpSp>
          <p:nvGrpSpPr>
            <p:cNvPr id="38" name="组合 37">
              <a:extLst>
                <a:ext uri="{FF2B5EF4-FFF2-40B4-BE49-F238E27FC236}">
                  <a16:creationId xmlns:a16="http://schemas.microsoft.com/office/drawing/2014/main" id="{1A7893E2-FBC3-41F7-BB88-AB9FF39CE6D0}"/>
                </a:ext>
              </a:extLst>
            </p:cNvPr>
            <p:cNvGrpSpPr/>
            <p:nvPr/>
          </p:nvGrpSpPr>
          <p:grpSpPr>
            <a:xfrm>
              <a:off x="1092394" y="2471663"/>
              <a:ext cx="3101272" cy="2735260"/>
              <a:chOff x="889271" y="2812201"/>
              <a:chExt cx="3101272" cy="2735260"/>
            </a:xfrm>
          </p:grpSpPr>
          <p:sp>
            <p:nvSpPr>
              <p:cNvPr id="33" name="文本框 32">
                <a:extLst>
                  <a:ext uri="{FF2B5EF4-FFF2-40B4-BE49-F238E27FC236}">
                    <a16:creationId xmlns:a16="http://schemas.microsoft.com/office/drawing/2014/main" id="{4D37A883-6AB8-45C1-B8CF-821FBCAF4FC6}"/>
                  </a:ext>
                </a:extLst>
              </p:cNvPr>
              <p:cNvSpPr txBox="1"/>
              <p:nvPr/>
            </p:nvSpPr>
            <p:spPr>
              <a:xfrm>
                <a:off x="889271" y="3793135"/>
                <a:ext cx="3101272" cy="1754326"/>
              </a:xfrm>
              <a:prstGeom prst="rect">
                <a:avLst/>
              </a:prstGeom>
              <a:noFill/>
              <a:ln>
                <a:noFill/>
              </a:ln>
            </p:spPr>
            <p:txBody>
              <a:bodyPr wrap="square" lIns="91440" tIns="45720" rIns="91440" bIns="45720" anchor="t" anchorCtr="0">
                <a:spAutoFit/>
              </a:bodyPr>
              <a:lstStyle/>
              <a:p>
                <a:pPr marL="171450" indent="-171450" defTabSz="913765">
                  <a:lnSpc>
                    <a:spcPct val="150000"/>
                  </a:lnSpc>
                  <a:buSzPct val="100000"/>
                  <a:buFont typeface="Arial" panose="020B0604020202020204" pitchFamily="34" charset="0"/>
                  <a:buChar char="•"/>
                  <a:defRPr/>
                </a:pPr>
                <a:r>
                  <a:rPr lang="zh-CN" altLang="en-US" sz="1200"/>
                  <a:t>音乐基础知识：包括音乐的基本概念、音乐元素、音乐</a:t>
                </a:r>
                <a:r>
                  <a:rPr lang="zh-CN" altLang="en-US" sz="1200" smtClean="0"/>
                  <a:t>符</a:t>
                </a:r>
                <a:r>
                  <a:rPr lang="zh-CN" altLang="en-US" sz="100" smtClean="0"/>
                  <a:t> </a:t>
                </a:r>
                <a:r>
                  <a:rPr lang="zh-CN" altLang="en-US" sz="1200" smtClean="0"/>
                  <a:t>号</a:t>
                </a:r>
                <a:r>
                  <a:rPr lang="zh-CN" altLang="en-US" sz="1200"/>
                  <a:t>等。
音乐技能培养：培养幼儿的音乐感知、音乐表现能力、乐感和节奏感等。
实践活动：通过唱歌、演奏乐器、听音乐、创作等方式帮助幼儿体验和理解音乐。</a:t>
                </a:r>
                <a:endParaRPr lang="en-US" altLang="zh-CN" sz="1200" dirty="0"/>
              </a:p>
            </p:txBody>
          </p:sp>
          <p:sp>
            <p:nvSpPr>
              <p:cNvPr id="35" name="文本框 34">
                <a:extLst>
                  <a:ext uri="{FF2B5EF4-FFF2-40B4-BE49-F238E27FC236}">
                    <a16:creationId xmlns:a16="http://schemas.microsoft.com/office/drawing/2014/main" id="{73C16D91-997A-4683-B550-777FD8085F1B}"/>
                  </a:ext>
                </a:extLst>
              </p:cNvPr>
              <p:cNvSpPr txBox="1"/>
              <p:nvPr/>
            </p:nvSpPr>
            <p:spPr>
              <a:xfrm>
                <a:off x="889271" y="2812201"/>
                <a:ext cx="2621940" cy="461665"/>
              </a:xfrm>
              <a:prstGeom prst="rect">
                <a:avLst/>
              </a:prstGeom>
              <a:noFill/>
              <a:ln>
                <a:noFill/>
              </a:ln>
            </p:spPr>
            <p:txBody>
              <a:bodyPr wrap="square" lIns="91440" tIns="45720" rIns="91440" bIns="45720" anchor="ctr" anchorCtr="0">
                <a:spAutoFit/>
              </a:bodyPr>
              <a:lstStyle/>
              <a:p>
                <a:pPr marL="0" marR="0" lvl="0" indent="0" defTabSz="913765" rtl="0" eaLnBrk="1" fontAlgn="auto" latinLnBrk="0" hangingPunct="1">
                  <a:lnSpc>
                    <a:spcPct val="100000"/>
                  </a:lnSpc>
                  <a:spcBef>
                    <a:spcPts val="0"/>
                  </a:spcBef>
                  <a:spcAft>
                    <a:spcPts val="0"/>
                  </a:spcAft>
                  <a:buClrTx/>
                  <a:buSzPct val="25000"/>
                  <a:buFontTx/>
                  <a:buNone/>
                  <a:defRPr/>
                </a:pPr>
                <a:r>
                  <a:rPr kumimoji="0" lang="zh-CN" altLang="en-US" sz="2400" b="1" i="0" u="none" strike="noStrike" kern="1200" cap="none" spc="0" normalizeH="0" baseline="0" noProof="0">
                    <a:solidFill>
                      <a:schemeClr val="tx1"/>
                    </a:solidFill>
                  </a:rPr>
                  <a:t>音乐</a:t>
                </a:r>
                <a:r>
                  <a:rPr kumimoji="0" lang="zh-CN" altLang="en-US" sz="2400" b="1" i="0" u="none" strike="noStrike" kern="1200" cap="none" spc="0" normalizeH="0" baseline="0" noProof="0" smtClean="0">
                    <a:solidFill>
                      <a:schemeClr val="tx1"/>
                    </a:solidFill>
                  </a:rPr>
                  <a:t>教</a:t>
                </a:r>
                <a:r>
                  <a:rPr kumimoji="0" lang="zh-CN" altLang="en-US" sz="100" b="1" i="0" u="none" strike="noStrike" kern="1200" cap="none" spc="0" normalizeH="0" baseline="0" noProof="0" smtClean="0">
                    <a:solidFill>
                      <a:schemeClr val="tx1"/>
                    </a:solidFill>
                  </a:rPr>
                  <a:t> </a:t>
                </a:r>
                <a:r>
                  <a:rPr kumimoji="0" lang="zh-CN" altLang="en-US" sz="2400" b="1" i="0" u="none" strike="noStrike" kern="1200" cap="none" spc="0" normalizeH="0" baseline="0" noProof="0" smtClean="0">
                    <a:solidFill>
                      <a:schemeClr val="tx1"/>
                    </a:solidFill>
                  </a:rPr>
                  <a:t>学</a:t>
                </a:r>
                <a:r>
                  <a:rPr kumimoji="0" lang="zh-CN" altLang="en-US" sz="2400" b="1" i="0" u="none" strike="noStrike" kern="1200" cap="none" spc="0" normalizeH="0" baseline="0" noProof="0">
                    <a:solidFill>
                      <a:schemeClr val="tx1"/>
                    </a:solidFill>
                  </a:rPr>
                  <a:t>要点</a:t>
                </a:r>
                <a:endParaRPr kumimoji="0" lang="en-US" sz="2400" b="1" i="0" u="none" strike="noStrike" kern="1200" cap="none" spc="0" normalizeH="0" baseline="0" noProof="0" dirty="0">
                  <a:solidFill>
                    <a:schemeClr val="tx1"/>
                  </a:solidFill>
                </a:endParaRPr>
              </a:p>
            </p:txBody>
          </p:sp>
        </p:grpSp>
        <p:grpSp>
          <p:nvGrpSpPr>
            <p:cNvPr id="32" name="组合 31">
              <a:extLst>
                <a:ext uri="{FF2B5EF4-FFF2-40B4-BE49-F238E27FC236}">
                  <a16:creationId xmlns:a16="http://schemas.microsoft.com/office/drawing/2014/main" id="{23EA056E-D018-7BBF-BD6F-AA299144A7C0}"/>
                </a:ext>
              </a:extLst>
            </p:cNvPr>
            <p:cNvGrpSpPr/>
            <p:nvPr/>
          </p:nvGrpSpPr>
          <p:grpSpPr>
            <a:xfrm>
              <a:off x="795578" y="0"/>
              <a:ext cx="11396422" cy="6237288"/>
              <a:chOff x="795578" y="0"/>
              <a:chExt cx="11396422" cy="6237288"/>
            </a:xfrm>
          </p:grpSpPr>
          <p:sp>
            <p:nvSpPr>
              <p:cNvPr id="31" name="椭圆 30">
                <a:extLst>
                  <a:ext uri="{FF2B5EF4-FFF2-40B4-BE49-F238E27FC236}">
                    <a16:creationId xmlns:a16="http://schemas.microsoft.com/office/drawing/2014/main" id="{988E53A0-3B7D-4948-A5E2-466064BF6597}"/>
                  </a:ext>
                </a:extLst>
              </p:cNvPr>
              <p:cNvSpPr/>
              <p:nvPr/>
            </p:nvSpPr>
            <p:spPr>
              <a:xfrm>
                <a:off x="4959041" y="4382072"/>
                <a:ext cx="1583789" cy="1583789"/>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 name="任意多边形: 形状 3">
                <a:extLst>
                  <a:ext uri="{FF2B5EF4-FFF2-40B4-BE49-F238E27FC236}">
                    <a16:creationId xmlns:a16="http://schemas.microsoft.com/office/drawing/2014/main" id="{E8C82025-92D4-4EB4-B06F-8E09D6DCF8FE}"/>
                  </a:ext>
                </a:extLst>
              </p:cNvPr>
              <p:cNvSpPr/>
              <p:nvPr/>
            </p:nvSpPr>
            <p:spPr>
              <a:xfrm>
                <a:off x="6356195" y="0"/>
                <a:ext cx="5835805" cy="6237288"/>
              </a:xfrm>
              <a:custGeom>
                <a:avLst/>
                <a:gdLst>
                  <a:gd name="connsiteX0" fmla="*/ 262855 w 5835805"/>
                  <a:gd name="connsiteY0" fmla="*/ 0 h 6237288"/>
                  <a:gd name="connsiteX1" fmla="*/ 5835805 w 5835805"/>
                  <a:gd name="connsiteY1" fmla="*/ 0 h 6237288"/>
                  <a:gd name="connsiteX2" fmla="*/ 5835805 w 5835805"/>
                  <a:gd name="connsiteY2" fmla="*/ 6095470 h 6237288"/>
                  <a:gd name="connsiteX3" fmla="*/ 5634104 w 5835805"/>
                  <a:gd name="connsiteY3" fmla="*/ 6142022 h 6237288"/>
                  <a:gd name="connsiteX4" fmla="*/ 4689089 w 5835805"/>
                  <a:gd name="connsiteY4" fmla="*/ 6237288 h 6237288"/>
                  <a:gd name="connsiteX5" fmla="*/ 0 w 5835805"/>
                  <a:gd name="connsiteY5" fmla="*/ 1548199 h 6237288"/>
                  <a:gd name="connsiteX6" fmla="*/ 210813 w 5835805"/>
                  <a:gd name="connsiteY6" fmla="*/ 153808 h 623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5805" h="6237288">
                    <a:moveTo>
                      <a:pt x="262855" y="0"/>
                    </a:moveTo>
                    <a:lnTo>
                      <a:pt x="5835805" y="0"/>
                    </a:lnTo>
                    <a:lnTo>
                      <a:pt x="5835805" y="6095470"/>
                    </a:lnTo>
                    <a:lnTo>
                      <a:pt x="5634104" y="6142022"/>
                    </a:lnTo>
                    <a:cubicBezTo>
                      <a:pt x="5328856" y="6204485"/>
                      <a:pt x="5012803" y="6237288"/>
                      <a:pt x="4689089" y="6237288"/>
                    </a:cubicBezTo>
                    <a:cubicBezTo>
                      <a:pt x="2099377" y="6237288"/>
                      <a:pt x="0" y="4137911"/>
                      <a:pt x="0" y="1548199"/>
                    </a:cubicBezTo>
                    <a:cubicBezTo>
                      <a:pt x="0" y="1062628"/>
                      <a:pt x="73807" y="594296"/>
                      <a:pt x="210813" y="153808"/>
                    </a:cubicBezTo>
                    <a:close/>
                  </a:path>
                </a:pathLst>
              </a:cu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6" name="椭圆 35">
                <a:extLst>
                  <a:ext uri="{FF2B5EF4-FFF2-40B4-BE49-F238E27FC236}">
                    <a16:creationId xmlns:a16="http://schemas.microsoft.com/office/drawing/2014/main" id="{C797FA42-6728-4713-9376-BE58040C28B5}"/>
                  </a:ext>
                </a:extLst>
              </p:cNvPr>
              <p:cNvSpPr/>
              <p:nvPr/>
            </p:nvSpPr>
            <p:spPr>
              <a:xfrm>
                <a:off x="795578" y="1547969"/>
                <a:ext cx="452797" cy="452797"/>
              </a:xfrm>
              <a:prstGeom prst="ellipse">
                <a:avLst/>
              </a:prstGeom>
              <a:gradFill>
                <a:gsLst>
                  <a:gs pos="0">
                    <a:schemeClr val="accent1">
                      <a:lumMod val="60000"/>
                      <a:lumOff val="40000"/>
                    </a:schemeClr>
                  </a:gs>
                  <a:gs pos="50000">
                    <a:schemeClr val="accent1"/>
                  </a:gs>
                </a:gsLst>
                <a:lin ang="2700000" scaled="1"/>
              </a:gradFill>
              <a:ln>
                <a:noFill/>
              </a:ln>
              <a:effectLst>
                <a:outerShdw blurRad="177800" dist="152400" dir="270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zh-CN" altLang="en-US" b="1">
                  <a:solidFill>
                    <a:srgbClr val="FFFFFF"/>
                  </a:solidFill>
                </a:endParaRPr>
              </a:p>
            </p:txBody>
          </p:sp>
        </p:grpSp>
        <p:sp>
          <p:nvSpPr>
            <p:cNvPr id="3" name="矩形: 圆角 2">
              <a:extLst>
                <a:ext uri="{FF2B5EF4-FFF2-40B4-BE49-F238E27FC236}">
                  <a16:creationId xmlns:a16="http://schemas.microsoft.com/office/drawing/2014/main" id="{D603C758-F4FD-5E2C-B6BD-8D3FBF6C9D3F}"/>
                </a:ext>
              </a:extLst>
            </p:cNvPr>
            <p:cNvSpPr/>
            <p:nvPr/>
          </p:nvSpPr>
          <p:spPr>
            <a:xfrm>
              <a:off x="5880398" y="1952281"/>
              <a:ext cx="4109812" cy="3082210"/>
            </a:xfrm>
            <a:prstGeom prst="roundRect">
              <a:avLst>
                <a:gd name="adj" fmla="val 7396"/>
              </a:avLst>
            </a:prstGeom>
            <a:blipFill rotWithShape="1">
              <a:blip r:embed="rId4" cstate="screen">
                <a:extLst>
                  <a:ext uri="{28A0092B-C50C-407E-A947-70E740481C1C}">
                    <a14:useLocalDpi xmlns:a14="http://schemas.microsoft.com/office/drawing/2010/main"/>
                  </a:ext>
                </a:extLst>
              </a:blip>
              <a:srcRect/>
              <a:stretch>
                <a:fillRect l="-6270" r="-6270"/>
              </a:stretch>
            </a:blipFill>
            <a:ln w="38100">
              <a:noFill/>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zh-CN" altLang="en-US">
                <a:solidFill>
                  <a:schemeClr val="lt1"/>
                </a:solidFill>
              </a:endParaRPr>
            </a:p>
          </p:txBody>
        </p:sp>
      </p:grpSp>
    </p:spTree>
    <p:custDataLst>
      <p:tags r:id="rId2"/>
    </p:custDataLst>
    <p:extLst>
      <p:ext uri="{BB962C8B-B14F-4D97-AF65-F5344CB8AC3E}">
        <p14:creationId xmlns:p14="http://schemas.microsoft.com/office/powerpoint/2010/main" val="3093041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a:extLst>
              <a:ext uri="{FF2B5EF4-FFF2-40B4-BE49-F238E27FC236}">
                <a16:creationId xmlns:a16="http://schemas.microsoft.com/office/drawing/2014/main" id="{95BB5ED5-98D3-7E9C-2935-6A3EDF04B2B5}"/>
              </a:ext>
            </a:extLst>
          </p:cNvPr>
          <p:cNvCxnSpPr>
            <a:cxnSpLocks/>
          </p:cNvCxnSpPr>
          <p:nvPr/>
        </p:nvCxnSpPr>
        <p:spPr>
          <a:xfrm>
            <a:off x="0" y="3730107"/>
            <a:ext cx="1939472" cy="0"/>
          </a:xfrm>
          <a:prstGeom prst="line">
            <a:avLst/>
          </a:prstGeom>
          <a:ln w="12700">
            <a:solidFill>
              <a:schemeClr val="bg1">
                <a:lumMod val="50000"/>
                <a:lumOff val="50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8EE22643-09FC-5856-ECCA-D28172C76A62}"/>
              </a:ext>
            </a:extLst>
          </p:cNvPr>
          <p:cNvCxnSpPr>
            <a:cxnSpLocks/>
          </p:cNvCxnSpPr>
          <p:nvPr/>
        </p:nvCxnSpPr>
        <p:spPr>
          <a:xfrm>
            <a:off x="10252528" y="3730107"/>
            <a:ext cx="1939472" cy="0"/>
          </a:xfrm>
          <a:prstGeom prst="line">
            <a:avLst/>
          </a:prstGeom>
          <a:ln w="12700">
            <a:solidFill>
              <a:schemeClr val="bg1">
                <a:lumMod val="50000"/>
                <a:lumOff val="50000"/>
                <a:alpha val="20000"/>
              </a:schemeClr>
            </a:solidFill>
          </a:ln>
        </p:spPr>
        <p:style>
          <a:lnRef idx="1">
            <a:schemeClr val="accent1"/>
          </a:lnRef>
          <a:fillRef idx="0">
            <a:schemeClr val="accent1"/>
          </a:fillRef>
          <a:effectRef idx="0">
            <a:schemeClr val="accent1"/>
          </a:effectRef>
          <a:fontRef idx="minor">
            <a:schemeClr val="tx1"/>
          </a:fontRef>
        </p:style>
      </p:cxnSp>
      <p:sp>
        <p:nvSpPr>
          <p:cNvPr id="27" name="标题 26"/>
          <p:cNvSpPr>
            <a:spLocks noGrp="1"/>
          </p:cNvSpPr>
          <p:nvPr>
            <p:ph type="title"/>
          </p:nvPr>
        </p:nvSpPr>
        <p:spPr/>
        <p:txBody>
          <a:bodyPr/>
          <a:lstStyle/>
          <a:p>
            <a:pPr lvl="0"/>
            <a:r>
              <a:rPr lang="zh-CN" altLang="en-US" smtClean="0"/>
              <a:t>舞蹈</a:t>
            </a:r>
            <a:r>
              <a:rPr lang="zh-CN" altLang="en-US" sz="100" smtClean="0"/>
              <a:t> </a:t>
            </a:r>
            <a:r>
              <a:rPr lang="zh-CN" altLang="en-US" smtClean="0"/>
              <a:t>教学</a:t>
            </a:r>
            <a:endParaRPr lang="en-US"/>
          </a:p>
        </p:txBody>
      </p:sp>
      <p:grpSp>
        <p:nvGrpSpPr>
          <p:cNvPr id="33" name="组合 32">
            <a:extLst>
              <a:ext uri="{FF2B5EF4-FFF2-40B4-BE49-F238E27FC236}">
                <a16:creationId xmlns:a16="http://schemas.microsoft.com/office/drawing/2014/main" id="{CC0AAFCE-2E04-79CA-EDA4-E296B9C5093C}"/>
              </a:ext>
            </a:extLst>
          </p:cNvPr>
          <p:cNvGrpSpPr/>
          <p:nvPr/>
        </p:nvGrpSpPr>
        <p:grpSpPr>
          <a:xfrm>
            <a:off x="666750" y="1745408"/>
            <a:ext cx="10858500" cy="3969515"/>
            <a:chOff x="666750" y="1745408"/>
            <a:chExt cx="10858500" cy="3969515"/>
          </a:xfrm>
        </p:grpSpPr>
        <p:sp>
          <p:nvSpPr>
            <p:cNvPr id="26" name="矩形 25">
              <a:extLst>
                <a:ext uri="{FF2B5EF4-FFF2-40B4-BE49-F238E27FC236}">
                  <a16:creationId xmlns:a16="http://schemas.microsoft.com/office/drawing/2014/main" id="{BDF42E32-1670-BE09-E90B-F979B6336176}"/>
                </a:ext>
              </a:extLst>
            </p:cNvPr>
            <p:cNvSpPr>
              <a:spLocks/>
            </p:cNvSpPr>
            <p:nvPr/>
          </p:nvSpPr>
          <p:spPr>
            <a:xfrm>
              <a:off x="666750" y="5400991"/>
              <a:ext cx="10858500" cy="3139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chorCtr="0">
              <a:spAutoFit/>
            </a:bodyPr>
            <a:lstStyle/>
            <a:p>
              <a:pPr algn="ctr">
                <a:lnSpc>
                  <a:spcPct val="120000"/>
                </a:lnSpc>
              </a:pPr>
              <a:r>
                <a:rPr kumimoji="1" lang="zh-CN" altLang="en-US" sz="1200">
                  <a:solidFill>
                    <a:schemeClr val="tx1"/>
                  </a:solidFill>
                  <a:sym typeface="Arial" panose="020B0604020202020204" pitchFamily="34" charset="0"/>
                </a:rPr>
                <a:t>介绍如何通过选择合适的舞蹈类型、教学方法和实践</a:t>
              </a:r>
              <a:r>
                <a:rPr kumimoji="1" lang="zh-CN" altLang="en-US" sz="1200" smtClean="0">
                  <a:solidFill>
                    <a:schemeClr val="tx1"/>
                  </a:solidFill>
                  <a:sym typeface="Arial" panose="020B0604020202020204" pitchFamily="34" charset="0"/>
                </a:rPr>
                <a:t>活</a:t>
              </a:r>
              <a:r>
                <a:rPr kumimoji="1" lang="zh-CN" altLang="en-US" sz="100" smtClean="0">
                  <a:solidFill>
                    <a:schemeClr val="tx1"/>
                  </a:solidFill>
                  <a:sym typeface="Arial" panose="020B0604020202020204" pitchFamily="34" charset="0"/>
                </a:rPr>
                <a:t> </a:t>
              </a:r>
              <a:r>
                <a:rPr kumimoji="1" lang="zh-CN" altLang="en-US" sz="1200" smtClean="0">
                  <a:solidFill>
                    <a:schemeClr val="tx1"/>
                  </a:solidFill>
                  <a:sym typeface="Arial" panose="020B0604020202020204" pitchFamily="34" charset="0"/>
                </a:rPr>
                <a:t>动</a:t>
              </a:r>
              <a:r>
                <a:rPr kumimoji="1" lang="zh-CN" altLang="en-US" sz="1200">
                  <a:solidFill>
                    <a:schemeClr val="tx1"/>
                  </a:solidFill>
                  <a:sym typeface="Arial" panose="020B0604020202020204" pitchFamily="34" charset="0"/>
                </a:rPr>
                <a:t>来培养儿童的创意思维和艺术素养。</a:t>
              </a:r>
              <a:endParaRPr kumimoji="1" lang="en-US" altLang="zh-CN" sz="1200" dirty="0">
                <a:solidFill>
                  <a:schemeClr val="tx1"/>
                </a:solidFill>
                <a:sym typeface="Arial" panose="020B0604020202020204" pitchFamily="34" charset="0"/>
              </a:endParaRPr>
            </a:p>
          </p:txBody>
        </p:sp>
        <p:grpSp>
          <p:nvGrpSpPr>
            <p:cNvPr id="29" name="组合 28">
              <a:extLst>
                <a:ext uri="{FF2B5EF4-FFF2-40B4-BE49-F238E27FC236}">
                  <a16:creationId xmlns:a16="http://schemas.microsoft.com/office/drawing/2014/main" id="{E222A198-5B52-E2F9-DF08-144BD595962D}"/>
                </a:ext>
              </a:extLst>
            </p:cNvPr>
            <p:cNvGrpSpPr/>
            <p:nvPr/>
          </p:nvGrpSpPr>
          <p:grpSpPr>
            <a:xfrm>
              <a:off x="1386466" y="1745408"/>
              <a:ext cx="3367184" cy="3367184"/>
              <a:chOff x="1386466" y="1745408"/>
              <a:chExt cx="3367184" cy="3367184"/>
            </a:xfrm>
          </p:grpSpPr>
          <p:sp>
            <p:nvSpPr>
              <p:cNvPr id="7" name="椭圆 6">
                <a:extLst>
                  <a:ext uri="{FF2B5EF4-FFF2-40B4-BE49-F238E27FC236}">
                    <a16:creationId xmlns:a16="http://schemas.microsoft.com/office/drawing/2014/main" id="{B1C1A371-7292-D984-2DA9-358944528AD4}"/>
                  </a:ext>
                </a:extLst>
              </p:cNvPr>
              <p:cNvSpPr/>
              <p:nvPr/>
            </p:nvSpPr>
            <p:spPr>
              <a:xfrm>
                <a:off x="1386466" y="1745408"/>
                <a:ext cx="3367184" cy="3367184"/>
              </a:xfrm>
              <a:prstGeom prst="ellipse">
                <a:avLst/>
              </a:prstGeom>
              <a:solidFill>
                <a:schemeClr val="accent1">
                  <a:alpha val="20000"/>
                </a:schemeClr>
              </a:solidFill>
              <a:ln w="38100">
                <a:noFill/>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lIns="72000" tIns="1152000" rIns="72000" bIns="0" rtlCol="0" anchor="t" anchorCtr="0"/>
              <a:lstStyle/>
              <a:p>
                <a:pPr algn="ctr">
                  <a:lnSpc>
                    <a:spcPct val="150000"/>
                  </a:lnSpc>
                </a:pPr>
                <a:r>
                  <a:rPr kumimoji="1" lang="zh-CN" altLang="en-US" sz="1200">
                    <a:solidFill>
                      <a:schemeClr val="tx1"/>
                    </a:solidFill>
                    <a:sym typeface="Arial" panose="020B0604020202020204" pitchFamily="34" charset="0"/>
                  </a:rPr>
                  <a:t>考虑年龄、兴趣、身体发展，如民族舞、</a:t>
                </a:r>
                <a:r>
                  <a:rPr kumimoji="1" lang="zh-CN" altLang="en-US" sz="1200" smtClean="0">
                    <a:solidFill>
                      <a:schemeClr val="tx1"/>
                    </a:solidFill>
                    <a:sym typeface="Arial" panose="020B0604020202020204" pitchFamily="34" charset="0"/>
                  </a:rPr>
                  <a:t>爵</a:t>
                </a:r>
                <a:r>
                  <a:rPr kumimoji="1" lang="zh-CN" altLang="en-US" sz="100" smtClean="0">
                    <a:solidFill>
                      <a:schemeClr val="tx1"/>
                    </a:solidFill>
                    <a:sym typeface="Arial" panose="020B0604020202020204" pitchFamily="34" charset="0"/>
                  </a:rPr>
                  <a:t> </a:t>
                </a:r>
                <a:r>
                  <a:rPr kumimoji="1" lang="zh-CN" altLang="en-US" sz="1200" smtClean="0">
                    <a:solidFill>
                      <a:schemeClr val="tx1"/>
                    </a:solidFill>
                    <a:sym typeface="Arial" panose="020B0604020202020204" pitchFamily="34" charset="0"/>
                  </a:rPr>
                  <a:t>士</a:t>
                </a:r>
                <a:r>
                  <a:rPr kumimoji="1" lang="zh-CN" altLang="en-US" sz="1200">
                    <a:solidFill>
                      <a:schemeClr val="tx1"/>
                    </a:solidFill>
                    <a:sym typeface="Arial" panose="020B0604020202020204" pitchFamily="34" charset="0"/>
                  </a:rPr>
                  <a:t>舞等。提高身体协调性、节奏感和音乐欣赏能力。</a:t>
                </a:r>
                <a:endParaRPr lang="zh-CN" altLang="en-US" sz="1200" b="1">
                  <a:solidFill>
                    <a:schemeClr val="accent2"/>
                  </a:solidFill>
                  <a:effectLst>
                    <a:outerShdw blurRad="127000" dist="76200" dir="2700000" algn="ctr" rotWithShape="0">
                      <a:schemeClr val="accent2">
                        <a:alpha val="20000"/>
                      </a:schemeClr>
                    </a:outerShdw>
                  </a:effectLst>
                </a:endParaRPr>
              </a:p>
            </p:txBody>
          </p:sp>
          <p:grpSp>
            <p:nvGrpSpPr>
              <p:cNvPr id="5" name="组合 4">
                <a:extLst>
                  <a:ext uri="{FF2B5EF4-FFF2-40B4-BE49-F238E27FC236}">
                    <a16:creationId xmlns:a16="http://schemas.microsoft.com/office/drawing/2014/main" id="{01DFFA11-9B54-0392-C467-0C5508316981}"/>
                  </a:ext>
                </a:extLst>
              </p:cNvPr>
              <p:cNvGrpSpPr/>
              <p:nvPr/>
            </p:nvGrpSpPr>
            <p:grpSpPr>
              <a:xfrm>
                <a:off x="2764134" y="2104463"/>
                <a:ext cx="611847" cy="611844"/>
                <a:chOff x="3155371" y="2561101"/>
                <a:chExt cx="540002" cy="540000"/>
              </a:xfrm>
            </p:grpSpPr>
            <p:sp>
              <p:nvSpPr>
                <p:cNvPr id="22" name="椭圆 21">
                  <a:extLst>
                    <a:ext uri="{FF2B5EF4-FFF2-40B4-BE49-F238E27FC236}">
                      <a16:creationId xmlns:a16="http://schemas.microsoft.com/office/drawing/2014/main" id="{BFBD83A3-D17F-9858-70B2-1316AE217E31}"/>
                    </a:ext>
                  </a:extLst>
                </p:cNvPr>
                <p:cNvSpPr/>
                <p:nvPr/>
              </p:nvSpPr>
              <p:spPr>
                <a:xfrm>
                  <a:off x="3155371" y="2561101"/>
                  <a:ext cx="540002" cy="540000"/>
                </a:xfrm>
                <a:prstGeom prst="ellipse">
                  <a:avLst/>
                </a:prstGeom>
                <a:gradFill>
                  <a:gsLst>
                    <a:gs pos="0">
                      <a:schemeClr val="accent1">
                        <a:lumMod val="60000"/>
                        <a:lumOff val="40000"/>
                      </a:schemeClr>
                    </a:gs>
                    <a:gs pos="50000">
                      <a:schemeClr val="accent1"/>
                    </a:gs>
                  </a:gsLst>
                  <a:lin ang="2700000" scaled="1"/>
                </a:gradFill>
                <a:ln>
                  <a:noFill/>
                </a:ln>
                <a:effectLst>
                  <a:outerShdw blurRad="177800" dist="152400" dir="270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kumimoji="1" lang="zh-CN" altLang="en-US" b="1" dirty="0">
                    <a:solidFill>
                      <a:srgbClr val="FFFFFF"/>
                    </a:solidFill>
                  </a:endParaRPr>
                </a:p>
              </p:txBody>
            </p:sp>
            <p:sp>
              <p:nvSpPr>
                <p:cNvPr id="23" name="任意多边形: 形状 22">
                  <a:extLst>
                    <a:ext uri="{FF2B5EF4-FFF2-40B4-BE49-F238E27FC236}">
                      <a16:creationId xmlns:a16="http://schemas.microsoft.com/office/drawing/2014/main" id="{BFBD847E-34AD-5EED-C571-84BA504939D7}"/>
                    </a:ext>
                  </a:extLst>
                </p:cNvPr>
                <p:cNvSpPr/>
                <p:nvPr/>
              </p:nvSpPr>
              <p:spPr bwMode="auto">
                <a:xfrm>
                  <a:off x="3300431" y="2727086"/>
                  <a:ext cx="249883" cy="208030"/>
                </a:xfrm>
                <a:custGeom>
                  <a:avLst/>
                  <a:gdLst>
                    <a:gd name="connsiteX0" fmla="*/ 483573 w 526297"/>
                    <a:gd name="connsiteY0" fmla="*/ 133971 h 438150"/>
                    <a:gd name="connsiteX1" fmla="*/ 527674 w 526297"/>
                    <a:gd name="connsiteY1" fmla="*/ 178072 h 438150"/>
                    <a:gd name="connsiteX2" fmla="*/ 527579 w 526297"/>
                    <a:gd name="connsiteY2" fmla="*/ 181501 h 438150"/>
                    <a:gd name="connsiteX3" fmla="*/ 514244 w 526297"/>
                    <a:gd name="connsiteY3" fmla="*/ 355237 h 438150"/>
                    <a:gd name="connsiteX4" fmla="*/ 485764 w 526297"/>
                    <a:gd name="connsiteY4" fmla="*/ 381621 h 438150"/>
                    <a:gd name="connsiteX5" fmla="*/ 454998 w 526297"/>
                    <a:gd name="connsiteY5" fmla="*/ 381621 h 438150"/>
                    <a:gd name="connsiteX6" fmla="*/ 454998 w 526297"/>
                    <a:gd name="connsiteY6" fmla="*/ 438771 h 438150"/>
                    <a:gd name="connsiteX7" fmla="*/ 435948 w 526297"/>
                    <a:gd name="connsiteY7" fmla="*/ 438771 h 438150"/>
                    <a:gd name="connsiteX8" fmla="*/ 435948 w 526297"/>
                    <a:gd name="connsiteY8" fmla="*/ 381621 h 438150"/>
                    <a:gd name="connsiteX9" fmla="*/ 93048 w 526297"/>
                    <a:gd name="connsiteY9" fmla="*/ 381621 h 438150"/>
                    <a:gd name="connsiteX10" fmla="*/ 93048 w 526297"/>
                    <a:gd name="connsiteY10" fmla="*/ 438771 h 438150"/>
                    <a:gd name="connsiteX11" fmla="*/ 73998 w 526297"/>
                    <a:gd name="connsiteY11" fmla="*/ 438771 h 438150"/>
                    <a:gd name="connsiteX12" fmla="*/ 73998 w 526297"/>
                    <a:gd name="connsiteY12" fmla="*/ 381621 h 438150"/>
                    <a:gd name="connsiteX13" fmla="*/ 43328 w 526297"/>
                    <a:gd name="connsiteY13" fmla="*/ 381621 h 438150"/>
                    <a:gd name="connsiteX14" fmla="*/ 14848 w 526297"/>
                    <a:gd name="connsiteY14" fmla="*/ 355237 h 438150"/>
                    <a:gd name="connsiteX15" fmla="*/ 1513 w 526297"/>
                    <a:gd name="connsiteY15" fmla="*/ 181501 h 438150"/>
                    <a:gd name="connsiteX16" fmla="*/ 42089 w 526297"/>
                    <a:gd name="connsiteY16" fmla="*/ 134162 h 438150"/>
                    <a:gd name="connsiteX17" fmla="*/ 45518 w 526297"/>
                    <a:gd name="connsiteY17" fmla="*/ 134066 h 438150"/>
                    <a:gd name="connsiteX18" fmla="*/ 101906 w 526297"/>
                    <a:gd name="connsiteY18" fmla="*/ 180834 h 438150"/>
                    <a:gd name="connsiteX19" fmla="*/ 121623 w 526297"/>
                    <a:gd name="connsiteY19" fmla="*/ 286371 h 438150"/>
                    <a:gd name="connsiteX20" fmla="*/ 407373 w 526297"/>
                    <a:gd name="connsiteY20" fmla="*/ 286371 h 438150"/>
                    <a:gd name="connsiteX21" fmla="*/ 427185 w 526297"/>
                    <a:gd name="connsiteY21" fmla="*/ 180739 h 438150"/>
                    <a:gd name="connsiteX22" fmla="*/ 483573 w 526297"/>
                    <a:gd name="connsiteY22" fmla="*/ 133971 h 438150"/>
                    <a:gd name="connsiteX23" fmla="*/ 416898 w 526297"/>
                    <a:gd name="connsiteY23" fmla="*/ 621 h 438150"/>
                    <a:gd name="connsiteX24" fmla="*/ 483573 w 526297"/>
                    <a:gd name="connsiteY24" fmla="*/ 67296 h 438150"/>
                    <a:gd name="connsiteX25" fmla="*/ 483573 w 526297"/>
                    <a:gd name="connsiteY25" fmla="*/ 115397 h 438150"/>
                    <a:gd name="connsiteX26" fmla="*/ 476429 w 526297"/>
                    <a:gd name="connsiteY26" fmla="*/ 114921 h 438150"/>
                    <a:gd name="connsiteX27" fmla="*/ 412040 w 526297"/>
                    <a:gd name="connsiteY27" fmla="*/ 166451 h 438150"/>
                    <a:gd name="connsiteX28" fmla="*/ 411564 w 526297"/>
                    <a:gd name="connsiteY28" fmla="*/ 168737 h 438150"/>
                    <a:gd name="connsiteX29" fmla="*/ 393086 w 526297"/>
                    <a:gd name="connsiteY29" fmla="*/ 267321 h 438150"/>
                    <a:gd name="connsiteX30" fmla="*/ 135911 w 526297"/>
                    <a:gd name="connsiteY30" fmla="*/ 267321 h 438150"/>
                    <a:gd name="connsiteX31" fmla="*/ 117432 w 526297"/>
                    <a:gd name="connsiteY31" fmla="*/ 168737 h 438150"/>
                    <a:gd name="connsiteX32" fmla="*/ 52567 w 526297"/>
                    <a:gd name="connsiteY32" fmla="*/ 114921 h 438150"/>
                    <a:gd name="connsiteX33" fmla="*/ 54948 w 526297"/>
                    <a:gd name="connsiteY33" fmla="*/ 67296 h 438150"/>
                    <a:gd name="connsiteX34" fmla="*/ 121623 w 526297"/>
                    <a:gd name="connsiteY34" fmla="*/ 621 h 438150"/>
                    <a:gd name="connsiteX35" fmla="*/ 416898 w 526297"/>
                    <a:gd name="connsiteY35" fmla="*/ 621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26297" h="438150">
                      <a:moveTo>
                        <a:pt x="483573" y="133971"/>
                      </a:moveTo>
                      <a:cubicBezTo>
                        <a:pt x="507957" y="133971"/>
                        <a:pt x="527674" y="153688"/>
                        <a:pt x="527674" y="178072"/>
                      </a:cubicBezTo>
                      <a:cubicBezTo>
                        <a:pt x="527674" y="179215"/>
                        <a:pt x="527674" y="180358"/>
                        <a:pt x="527579" y="181501"/>
                      </a:cubicBezTo>
                      <a:lnTo>
                        <a:pt x="514244" y="355237"/>
                      </a:lnTo>
                      <a:cubicBezTo>
                        <a:pt x="513101" y="370096"/>
                        <a:pt x="500718" y="381621"/>
                        <a:pt x="485764" y="381621"/>
                      </a:cubicBezTo>
                      <a:lnTo>
                        <a:pt x="454998" y="381621"/>
                      </a:lnTo>
                      <a:lnTo>
                        <a:pt x="454998" y="438771"/>
                      </a:lnTo>
                      <a:lnTo>
                        <a:pt x="435948" y="438771"/>
                      </a:lnTo>
                      <a:lnTo>
                        <a:pt x="435948" y="381621"/>
                      </a:lnTo>
                      <a:lnTo>
                        <a:pt x="93048" y="381621"/>
                      </a:lnTo>
                      <a:lnTo>
                        <a:pt x="93048" y="438771"/>
                      </a:lnTo>
                      <a:lnTo>
                        <a:pt x="73998" y="438771"/>
                      </a:lnTo>
                      <a:lnTo>
                        <a:pt x="73998" y="381621"/>
                      </a:lnTo>
                      <a:lnTo>
                        <a:pt x="43328" y="381621"/>
                      </a:lnTo>
                      <a:cubicBezTo>
                        <a:pt x="28373" y="381621"/>
                        <a:pt x="15991" y="370096"/>
                        <a:pt x="14848" y="355237"/>
                      </a:cubicBezTo>
                      <a:lnTo>
                        <a:pt x="1513" y="181501"/>
                      </a:lnTo>
                      <a:cubicBezTo>
                        <a:pt x="-392" y="157212"/>
                        <a:pt x="17801" y="135971"/>
                        <a:pt x="42089" y="134162"/>
                      </a:cubicBezTo>
                      <a:cubicBezTo>
                        <a:pt x="43232" y="134066"/>
                        <a:pt x="44375" y="134066"/>
                        <a:pt x="45518" y="134066"/>
                      </a:cubicBezTo>
                      <a:cubicBezTo>
                        <a:pt x="73141" y="134066"/>
                        <a:pt x="96858" y="153688"/>
                        <a:pt x="101906" y="180834"/>
                      </a:cubicBezTo>
                      <a:lnTo>
                        <a:pt x="121623" y="286371"/>
                      </a:lnTo>
                      <a:lnTo>
                        <a:pt x="407373" y="286371"/>
                      </a:lnTo>
                      <a:lnTo>
                        <a:pt x="427185" y="180739"/>
                      </a:lnTo>
                      <a:cubicBezTo>
                        <a:pt x="432233" y="153592"/>
                        <a:pt x="455951" y="133971"/>
                        <a:pt x="483573" y="133971"/>
                      </a:cubicBezTo>
                      <a:close/>
                      <a:moveTo>
                        <a:pt x="416898" y="621"/>
                      </a:moveTo>
                      <a:cubicBezTo>
                        <a:pt x="453760" y="621"/>
                        <a:pt x="483573" y="30434"/>
                        <a:pt x="483573" y="67296"/>
                      </a:cubicBezTo>
                      <a:lnTo>
                        <a:pt x="483573" y="115397"/>
                      </a:lnTo>
                      <a:cubicBezTo>
                        <a:pt x="481192" y="115112"/>
                        <a:pt x="478811" y="114921"/>
                        <a:pt x="476429" y="114921"/>
                      </a:cubicBezTo>
                      <a:cubicBezTo>
                        <a:pt x="445473" y="114921"/>
                        <a:pt x="418803" y="136448"/>
                        <a:pt x="412040" y="166451"/>
                      </a:cubicBezTo>
                      <a:lnTo>
                        <a:pt x="411564" y="168737"/>
                      </a:lnTo>
                      <a:lnTo>
                        <a:pt x="393086" y="267321"/>
                      </a:lnTo>
                      <a:lnTo>
                        <a:pt x="135911" y="267321"/>
                      </a:lnTo>
                      <a:lnTo>
                        <a:pt x="117432" y="168737"/>
                      </a:lnTo>
                      <a:cubicBezTo>
                        <a:pt x="111622" y="137495"/>
                        <a:pt x="84285" y="114921"/>
                        <a:pt x="52567" y="114921"/>
                      </a:cubicBezTo>
                      <a:lnTo>
                        <a:pt x="54948" y="67296"/>
                      </a:lnTo>
                      <a:cubicBezTo>
                        <a:pt x="54948" y="30434"/>
                        <a:pt x="84761" y="621"/>
                        <a:pt x="121623" y="621"/>
                      </a:cubicBezTo>
                      <a:lnTo>
                        <a:pt x="416898" y="621"/>
                      </a:lnTo>
                      <a:close/>
                    </a:path>
                  </a:pathLst>
                </a:custGeom>
                <a:solidFill>
                  <a:srgbClr val="FFFFFF"/>
                </a:solidFill>
                <a:ln>
                  <a:noFill/>
                </a:ln>
              </p:spPr>
              <p:txBody>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p>
              </p:txBody>
            </p:sp>
          </p:grpSp>
          <p:sp>
            <p:nvSpPr>
              <p:cNvPr id="4" name="文本框 3">
                <a:extLst>
                  <a:ext uri="{FF2B5EF4-FFF2-40B4-BE49-F238E27FC236}">
                    <a16:creationId xmlns:a16="http://schemas.microsoft.com/office/drawing/2014/main" id="{6C2F0124-CD77-B39A-C5D8-D3F8392CE64F}"/>
                  </a:ext>
                </a:extLst>
              </p:cNvPr>
              <p:cNvSpPr txBox="1"/>
              <p:nvPr/>
            </p:nvSpPr>
            <p:spPr>
              <a:xfrm>
                <a:off x="1919267" y="2924677"/>
                <a:ext cx="2301583" cy="418470"/>
              </a:xfrm>
              <a:prstGeom prst="rect">
                <a:avLst/>
              </a:prstGeom>
              <a:noFill/>
            </p:spPr>
            <p:txBody>
              <a:bodyPr wrap="square">
                <a:normAutofit/>
              </a:bodyPr>
              <a:lstStyle/>
              <a:p>
                <a:pPr algn="ctr"/>
                <a:r>
                  <a:rPr kumimoji="1" lang="zh-CN" altLang="en-US" sz="1800" b="1">
                    <a:solidFill>
                      <a:schemeClr val="tx1"/>
                    </a:solidFill>
                    <a:sym typeface="Arial" panose="020B0604020202020204" pitchFamily="34" charset="0"/>
                  </a:rPr>
                  <a:t>适合儿童</a:t>
                </a:r>
                <a:r>
                  <a:rPr kumimoji="1" lang="zh-CN" altLang="en-US" sz="1800" b="1" smtClean="0">
                    <a:solidFill>
                      <a:schemeClr val="tx1"/>
                    </a:solidFill>
                    <a:sym typeface="Arial" panose="020B0604020202020204" pitchFamily="34" charset="0"/>
                  </a:rPr>
                  <a:t>舞</a:t>
                </a:r>
                <a:r>
                  <a:rPr kumimoji="1" lang="zh-CN" altLang="en-US" sz="100" b="1" smtClean="0">
                    <a:solidFill>
                      <a:schemeClr val="tx1"/>
                    </a:solidFill>
                    <a:sym typeface="Arial" panose="020B0604020202020204" pitchFamily="34" charset="0"/>
                  </a:rPr>
                  <a:t> </a:t>
                </a:r>
                <a:r>
                  <a:rPr kumimoji="1" lang="zh-CN" altLang="en-US" sz="1800" b="1" smtClean="0">
                    <a:solidFill>
                      <a:schemeClr val="tx1"/>
                    </a:solidFill>
                    <a:sym typeface="Arial" panose="020B0604020202020204" pitchFamily="34" charset="0"/>
                  </a:rPr>
                  <a:t>蹈</a:t>
                </a:r>
                <a:r>
                  <a:rPr kumimoji="1" lang="zh-CN" altLang="en-US" sz="1800" b="1">
                    <a:solidFill>
                      <a:schemeClr val="tx1"/>
                    </a:solidFill>
                    <a:sym typeface="Arial" panose="020B0604020202020204" pitchFamily="34" charset="0"/>
                  </a:rPr>
                  <a:t>类型</a:t>
                </a:r>
                <a:endParaRPr lang="zh-CN" altLang="en-US" b="1"/>
              </a:p>
            </p:txBody>
          </p:sp>
        </p:grpSp>
        <p:grpSp>
          <p:nvGrpSpPr>
            <p:cNvPr id="30" name="组合 29">
              <a:extLst>
                <a:ext uri="{FF2B5EF4-FFF2-40B4-BE49-F238E27FC236}">
                  <a16:creationId xmlns:a16="http://schemas.microsoft.com/office/drawing/2014/main" id="{28A25E4A-240E-BF49-ECB2-2CFBB9EA1792}"/>
                </a:ext>
              </a:extLst>
            </p:cNvPr>
            <p:cNvGrpSpPr/>
            <p:nvPr/>
          </p:nvGrpSpPr>
          <p:grpSpPr>
            <a:xfrm>
              <a:off x="4412408" y="1745408"/>
              <a:ext cx="3367184" cy="3367184"/>
              <a:chOff x="4412408" y="1745408"/>
              <a:chExt cx="3367184" cy="3367184"/>
            </a:xfrm>
          </p:grpSpPr>
          <p:sp>
            <p:nvSpPr>
              <p:cNvPr id="8" name="椭圆 7">
                <a:extLst>
                  <a:ext uri="{FF2B5EF4-FFF2-40B4-BE49-F238E27FC236}">
                    <a16:creationId xmlns:a16="http://schemas.microsoft.com/office/drawing/2014/main" id="{FBA8906D-1E3F-4F43-CF06-0BDE849BB4D0}"/>
                  </a:ext>
                </a:extLst>
              </p:cNvPr>
              <p:cNvSpPr/>
              <p:nvPr/>
            </p:nvSpPr>
            <p:spPr>
              <a:xfrm>
                <a:off x="4412408" y="1745408"/>
                <a:ext cx="3367184" cy="3367184"/>
              </a:xfrm>
              <a:prstGeom prst="ellipse">
                <a:avLst/>
              </a:prstGeom>
              <a:solidFill>
                <a:schemeClr val="accent2">
                  <a:alpha val="20000"/>
                </a:schemeClr>
              </a:solidFill>
              <a:ln w="38100">
                <a:noFill/>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lIns="72000" tIns="1152000" rIns="72000" bIns="0" rtlCol="0" anchor="t" anchorCtr="0"/>
              <a:lstStyle/>
              <a:p>
                <a:pPr algn="ctr">
                  <a:lnSpc>
                    <a:spcPct val="150000"/>
                  </a:lnSpc>
                </a:pPr>
                <a:r>
                  <a:rPr kumimoji="1" lang="zh-CN" altLang="en-US" sz="1200">
                    <a:solidFill>
                      <a:schemeClr val="tx1"/>
                    </a:solidFill>
                    <a:sym typeface="Arial" panose="020B0604020202020204" pitchFamily="34" charset="0"/>
                  </a:rPr>
                  <a:t>采用互动式教学，如游戏式教学法，增强参与和学习效果。每个孩子有表现</a:t>
                </a:r>
                <a:r>
                  <a:rPr kumimoji="1" lang="zh-CN" altLang="en-US" sz="1200" smtClean="0">
                    <a:solidFill>
                      <a:schemeClr val="tx1"/>
                    </a:solidFill>
                    <a:sym typeface="Arial" panose="020B0604020202020204" pitchFamily="34" charset="0"/>
                  </a:rPr>
                  <a:t>机会</a:t>
                </a:r>
                <a:r>
                  <a:rPr kumimoji="1" lang="zh-CN" altLang="en-US" sz="100" smtClean="0">
                    <a:solidFill>
                      <a:schemeClr val="tx1"/>
                    </a:solidFill>
                    <a:sym typeface="Arial" panose="020B0604020202020204" pitchFamily="34" charset="0"/>
                  </a:rPr>
                  <a:t> </a:t>
                </a:r>
                <a:r>
                  <a:rPr kumimoji="1" lang="zh-CN" altLang="en-US" sz="1200" smtClean="0">
                    <a:solidFill>
                      <a:schemeClr val="tx1"/>
                    </a:solidFill>
                    <a:sym typeface="Arial" panose="020B0604020202020204" pitchFamily="34" charset="0"/>
                  </a:rPr>
                  <a:t>，</a:t>
                </a:r>
                <a:r>
                  <a:rPr kumimoji="1" lang="zh-CN" altLang="en-US" sz="1200">
                    <a:solidFill>
                      <a:schemeClr val="tx1"/>
                    </a:solidFill>
                    <a:sym typeface="Arial" panose="020B0604020202020204" pitchFamily="34" charset="0"/>
                  </a:rPr>
                  <a:t>培养自信和积极性。</a:t>
                </a:r>
                <a:endParaRPr lang="zh-CN" altLang="en-US" sz="1200" b="1">
                  <a:solidFill>
                    <a:schemeClr val="accent2"/>
                  </a:solidFill>
                  <a:effectLst>
                    <a:outerShdw blurRad="127000" dist="76200" dir="2700000" algn="ctr" rotWithShape="0">
                      <a:schemeClr val="accent2">
                        <a:alpha val="20000"/>
                      </a:schemeClr>
                    </a:outerShdw>
                  </a:effectLst>
                </a:endParaRPr>
              </a:p>
            </p:txBody>
          </p:sp>
          <p:grpSp>
            <p:nvGrpSpPr>
              <p:cNvPr id="15" name="组合 14">
                <a:extLst>
                  <a:ext uri="{FF2B5EF4-FFF2-40B4-BE49-F238E27FC236}">
                    <a16:creationId xmlns:a16="http://schemas.microsoft.com/office/drawing/2014/main" id="{5A06E9A8-C802-ED33-C79C-12F1C0F7531F}"/>
                  </a:ext>
                </a:extLst>
              </p:cNvPr>
              <p:cNvGrpSpPr/>
              <p:nvPr/>
            </p:nvGrpSpPr>
            <p:grpSpPr>
              <a:xfrm>
                <a:off x="5790077" y="2104463"/>
                <a:ext cx="611847" cy="611844"/>
                <a:chOff x="5825999" y="2561101"/>
                <a:chExt cx="540002" cy="540000"/>
              </a:xfrm>
            </p:grpSpPr>
            <p:sp>
              <p:nvSpPr>
                <p:cNvPr id="20" name="椭圆 19">
                  <a:extLst>
                    <a:ext uri="{FF2B5EF4-FFF2-40B4-BE49-F238E27FC236}">
                      <a16:creationId xmlns:a16="http://schemas.microsoft.com/office/drawing/2014/main" id="{CF1E48F5-F7FD-CCFD-7FBF-3C3E9CF9B2C0}"/>
                    </a:ext>
                  </a:extLst>
                </p:cNvPr>
                <p:cNvSpPr/>
                <p:nvPr/>
              </p:nvSpPr>
              <p:spPr>
                <a:xfrm>
                  <a:off x="5825999" y="2561101"/>
                  <a:ext cx="540002" cy="540000"/>
                </a:xfrm>
                <a:prstGeom prst="ellipse">
                  <a:avLst/>
                </a:prstGeom>
                <a:gradFill>
                  <a:gsLst>
                    <a:gs pos="0">
                      <a:schemeClr val="accent2">
                        <a:lumMod val="60000"/>
                        <a:lumOff val="40000"/>
                      </a:schemeClr>
                    </a:gs>
                    <a:gs pos="50000">
                      <a:schemeClr val="accent2"/>
                    </a:gs>
                  </a:gsLst>
                  <a:lin ang="2700000" scaled="1"/>
                </a:gradFill>
                <a:ln>
                  <a:noFill/>
                </a:ln>
                <a:effectLst>
                  <a:outerShdw blurRad="177800" dist="152400" dir="2700000" algn="tl"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kumimoji="1" lang="zh-CN" altLang="en-US" b="1" dirty="0">
                    <a:solidFill>
                      <a:srgbClr val="FFFFFF"/>
                    </a:solidFill>
                  </a:endParaRPr>
                </a:p>
              </p:txBody>
            </p:sp>
            <p:sp>
              <p:nvSpPr>
                <p:cNvPr id="21" name="任意多边形: 形状 20">
                  <a:extLst>
                    <a:ext uri="{FF2B5EF4-FFF2-40B4-BE49-F238E27FC236}">
                      <a16:creationId xmlns:a16="http://schemas.microsoft.com/office/drawing/2014/main" id="{4BC76C5A-484D-5392-A520-8A708D0535E3}"/>
                    </a:ext>
                  </a:extLst>
                </p:cNvPr>
                <p:cNvSpPr/>
                <p:nvPr/>
              </p:nvSpPr>
              <p:spPr bwMode="auto">
                <a:xfrm>
                  <a:off x="5971058" y="2717316"/>
                  <a:ext cx="249883" cy="227571"/>
                </a:xfrm>
                <a:custGeom>
                  <a:avLst/>
                  <a:gdLst>
                    <a:gd name="connsiteX0" fmla="*/ 125329 w 533400"/>
                    <a:gd name="connsiteY0" fmla="*/ 229221 h 485775"/>
                    <a:gd name="connsiteX1" fmla="*/ 125329 w 533400"/>
                    <a:gd name="connsiteY1" fmla="*/ 276846 h 485775"/>
                    <a:gd name="connsiteX2" fmla="*/ 144379 w 533400"/>
                    <a:gd name="connsiteY2" fmla="*/ 276846 h 485775"/>
                    <a:gd name="connsiteX3" fmla="*/ 144379 w 533400"/>
                    <a:gd name="connsiteY3" fmla="*/ 229221 h 485775"/>
                    <a:gd name="connsiteX4" fmla="*/ 392029 w 533400"/>
                    <a:gd name="connsiteY4" fmla="*/ 229221 h 485775"/>
                    <a:gd name="connsiteX5" fmla="*/ 392029 w 533400"/>
                    <a:gd name="connsiteY5" fmla="*/ 276846 h 485775"/>
                    <a:gd name="connsiteX6" fmla="*/ 411079 w 533400"/>
                    <a:gd name="connsiteY6" fmla="*/ 276846 h 485775"/>
                    <a:gd name="connsiteX7" fmla="*/ 411079 w 533400"/>
                    <a:gd name="connsiteY7" fmla="*/ 229221 h 485775"/>
                    <a:gd name="connsiteX8" fmla="*/ 534904 w 533400"/>
                    <a:gd name="connsiteY8" fmla="*/ 229221 h 485775"/>
                    <a:gd name="connsiteX9" fmla="*/ 534904 w 533400"/>
                    <a:gd name="connsiteY9" fmla="*/ 457821 h 485775"/>
                    <a:gd name="connsiteX10" fmla="*/ 506329 w 533400"/>
                    <a:gd name="connsiteY10" fmla="*/ 486396 h 485775"/>
                    <a:gd name="connsiteX11" fmla="*/ 30079 w 533400"/>
                    <a:gd name="connsiteY11" fmla="*/ 486396 h 485775"/>
                    <a:gd name="connsiteX12" fmla="*/ 1504 w 533400"/>
                    <a:gd name="connsiteY12" fmla="*/ 457821 h 485775"/>
                    <a:gd name="connsiteX13" fmla="*/ 1504 w 533400"/>
                    <a:gd name="connsiteY13" fmla="*/ 229221 h 485775"/>
                    <a:gd name="connsiteX14" fmla="*/ 125329 w 533400"/>
                    <a:gd name="connsiteY14" fmla="*/ 229221 h 485775"/>
                    <a:gd name="connsiteX15" fmla="*/ 372979 w 533400"/>
                    <a:gd name="connsiteY15" fmla="*/ 621 h 485775"/>
                    <a:gd name="connsiteX16" fmla="*/ 411079 w 533400"/>
                    <a:gd name="connsiteY16" fmla="*/ 36816 h 485775"/>
                    <a:gd name="connsiteX17" fmla="*/ 411079 w 533400"/>
                    <a:gd name="connsiteY17" fmla="*/ 38721 h 485775"/>
                    <a:gd name="connsiteX18" fmla="*/ 411079 w 533400"/>
                    <a:gd name="connsiteY18" fmla="*/ 114921 h 485775"/>
                    <a:gd name="connsiteX19" fmla="*/ 506329 w 533400"/>
                    <a:gd name="connsiteY19" fmla="*/ 114921 h 485775"/>
                    <a:gd name="connsiteX20" fmla="*/ 534904 w 533400"/>
                    <a:gd name="connsiteY20" fmla="*/ 143496 h 485775"/>
                    <a:gd name="connsiteX21" fmla="*/ 534904 w 533400"/>
                    <a:gd name="connsiteY21" fmla="*/ 210171 h 485775"/>
                    <a:gd name="connsiteX22" fmla="*/ 1504 w 533400"/>
                    <a:gd name="connsiteY22" fmla="*/ 210171 h 485775"/>
                    <a:gd name="connsiteX23" fmla="*/ 1504 w 533400"/>
                    <a:gd name="connsiteY23" fmla="*/ 143496 h 485775"/>
                    <a:gd name="connsiteX24" fmla="*/ 30079 w 533400"/>
                    <a:gd name="connsiteY24" fmla="*/ 114921 h 485775"/>
                    <a:gd name="connsiteX25" fmla="*/ 125329 w 533400"/>
                    <a:gd name="connsiteY25" fmla="*/ 114921 h 485775"/>
                    <a:gd name="connsiteX26" fmla="*/ 125329 w 533400"/>
                    <a:gd name="connsiteY26" fmla="*/ 38721 h 485775"/>
                    <a:gd name="connsiteX27" fmla="*/ 161524 w 533400"/>
                    <a:gd name="connsiteY27" fmla="*/ 621 h 485775"/>
                    <a:gd name="connsiteX28" fmla="*/ 163429 w 533400"/>
                    <a:gd name="connsiteY28" fmla="*/ 621 h 485775"/>
                    <a:gd name="connsiteX29" fmla="*/ 372979 w 533400"/>
                    <a:gd name="connsiteY29" fmla="*/ 621 h 485775"/>
                    <a:gd name="connsiteX30" fmla="*/ 372979 w 533400"/>
                    <a:gd name="connsiteY30" fmla="*/ 19671 h 485775"/>
                    <a:gd name="connsiteX31" fmla="*/ 163429 w 533400"/>
                    <a:gd name="connsiteY31" fmla="*/ 19671 h 485775"/>
                    <a:gd name="connsiteX32" fmla="*/ 144474 w 533400"/>
                    <a:gd name="connsiteY32" fmla="*/ 37292 h 485775"/>
                    <a:gd name="connsiteX33" fmla="*/ 144379 w 533400"/>
                    <a:gd name="connsiteY33" fmla="*/ 38721 h 485775"/>
                    <a:gd name="connsiteX34" fmla="*/ 144379 w 533400"/>
                    <a:gd name="connsiteY34" fmla="*/ 114921 h 485775"/>
                    <a:gd name="connsiteX35" fmla="*/ 392029 w 533400"/>
                    <a:gd name="connsiteY35" fmla="*/ 114921 h 485775"/>
                    <a:gd name="connsiteX36" fmla="*/ 392029 w 533400"/>
                    <a:gd name="connsiteY36" fmla="*/ 38721 h 485775"/>
                    <a:gd name="connsiteX37" fmla="*/ 375836 w 533400"/>
                    <a:gd name="connsiteY37" fmla="*/ 19862 h 485775"/>
                    <a:gd name="connsiteX38" fmla="*/ 374408 w 533400"/>
                    <a:gd name="connsiteY38" fmla="*/ 19671 h 485775"/>
                    <a:gd name="connsiteX39" fmla="*/ 372979 w 533400"/>
                    <a:gd name="connsiteY39" fmla="*/ 19671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33400" h="485775">
                      <a:moveTo>
                        <a:pt x="125329" y="229221"/>
                      </a:moveTo>
                      <a:lnTo>
                        <a:pt x="125329" y="276846"/>
                      </a:lnTo>
                      <a:lnTo>
                        <a:pt x="144379" y="276846"/>
                      </a:lnTo>
                      <a:lnTo>
                        <a:pt x="144379" y="229221"/>
                      </a:lnTo>
                      <a:lnTo>
                        <a:pt x="392029" y="229221"/>
                      </a:lnTo>
                      <a:lnTo>
                        <a:pt x="392029" y="276846"/>
                      </a:lnTo>
                      <a:lnTo>
                        <a:pt x="411079" y="276846"/>
                      </a:lnTo>
                      <a:lnTo>
                        <a:pt x="411079" y="229221"/>
                      </a:lnTo>
                      <a:lnTo>
                        <a:pt x="534904" y="229221"/>
                      </a:lnTo>
                      <a:lnTo>
                        <a:pt x="534904" y="457821"/>
                      </a:lnTo>
                      <a:cubicBezTo>
                        <a:pt x="534904" y="473632"/>
                        <a:pt x="522141" y="486396"/>
                        <a:pt x="506329" y="486396"/>
                      </a:cubicBezTo>
                      <a:lnTo>
                        <a:pt x="30079" y="486396"/>
                      </a:lnTo>
                      <a:cubicBezTo>
                        <a:pt x="14267" y="486396"/>
                        <a:pt x="1504" y="473632"/>
                        <a:pt x="1504" y="457821"/>
                      </a:cubicBezTo>
                      <a:lnTo>
                        <a:pt x="1504" y="229221"/>
                      </a:lnTo>
                      <a:lnTo>
                        <a:pt x="125329" y="229221"/>
                      </a:lnTo>
                      <a:close/>
                      <a:moveTo>
                        <a:pt x="372979" y="621"/>
                      </a:moveTo>
                      <a:cubicBezTo>
                        <a:pt x="393363" y="621"/>
                        <a:pt x="410031" y="16623"/>
                        <a:pt x="411079" y="36816"/>
                      </a:cubicBezTo>
                      <a:lnTo>
                        <a:pt x="411079" y="38721"/>
                      </a:lnTo>
                      <a:lnTo>
                        <a:pt x="411079" y="114921"/>
                      </a:lnTo>
                      <a:lnTo>
                        <a:pt x="506329" y="114921"/>
                      </a:lnTo>
                      <a:cubicBezTo>
                        <a:pt x="522141" y="114921"/>
                        <a:pt x="534904" y="127685"/>
                        <a:pt x="534904" y="143496"/>
                      </a:cubicBezTo>
                      <a:lnTo>
                        <a:pt x="534904" y="210171"/>
                      </a:lnTo>
                      <a:lnTo>
                        <a:pt x="1504" y="210171"/>
                      </a:lnTo>
                      <a:lnTo>
                        <a:pt x="1504" y="143496"/>
                      </a:lnTo>
                      <a:cubicBezTo>
                        <a:pt x="1504" y="127685"/>
                        <a:pt x="14267" y="114921"/>
                        <a:pt x="30079" y="114921"/>
                      </a:cubicBezTo>
                      <a:lnTo>
                        <a:pt x="125329" y="114921"/>
                      </a:lnTo>
                      <a:lnTo>
                        <a:pt x="125329" y="38721"/>
                      </a:lnTo>
                      <a:cubicBezTo>
                        <a:pt x="125329" y="18337"/>
                        <a:pt x="141331" y="1669"/>
                        <a:pt x="161524" y="621"/>
                      </a:cubicBezTo>
                      <a:lnTo>
                        <a:pt x="163429" y="621"/>
                      </a:lnTo>
                      <a:lnTo>
                        <a:pt x="372979" y="621"/>
                      </a:lnTo>
                      <a:close/>
                      <a:moveTo>
                        <a:pt x="372979" y="19671"/>
                      </a:moveTo>
                      <a:lnTo>
                        <a:pt x="163429" y="19671"/>
                      </a:lnTo>
                      <a:cubicBezTo>
                        <a:pt x="153428" y="19671"/>
                        <a:pt x="145141" y="27482"/>
                        <a:pt x="144474" y="37292"/>
                      </a:cubicBezTo>
                      <a:lnTo>
                        <a:pt x="144379" y="38721"/>
                      </a:lnTo>
                      <a:lnTo>
                        <a:pt x="144379" y="114921"/>
                      </a:lnTo>
                      <a:lnTo>
                        <a:pt x="392029" y="114921"/>
                      </a:lnTo>
                      <a:lnTo>
                        <a:pt x="392029" y="38721"/>
                      </a:lnTo>
                      <a:cubicBezTo>
                        <a:pt x="392029" y="29196"/>
                        <a:pt x="384981" y="21290"/>
                        <a:pt x="375836" y="19862"/>
                      </a:cubicBezTo>
                      <a:lnTo>
                        <a:pt x="374408" y="19671"/>
                      </a:lnTo>
                      <a:lnTo>
                        <a:pt x="372979" y="19671"/>
                      </a:lnTo>
                      <a:close/>
                    </a:path>
                  </a:pathLst>
                </a:custGeom>
                <a:solidFill>
                  <a:srgbClr val="FFFFFF"/>
                </a:solidFill>
                <a:ln>
                  <a:noFill/>
                </a:ln>
              </p:spPr>
              <p:txBody>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p>
              </p:txBody>
            </p:sp>
          </p:grpSp>
          <p:sp>
            <p:nvSpPr>
              <p:cNvPr id="25" name="文本框 24">
                <a:extLst>
                  <a:ext uri="{FF2B5EF4-FFF2-40B4-BE49-F238E27FC236}">
                    <a16:creationId xmlns:a16="http://schemas.microsoft.com/office/drawing/2014/main" id="{8C913A4B-0FCA-E085-0AAB-57CC105D3606}"/>
                  </a:ext>
                </a:extLst>
              </p:cNvPr>
              <p:cNvSpPr txBox="1"/>
              <p:nvPr/>
            </p:nvSpPr>
            <p:spPr>
              <a:xfrm>
                <a:off x="4945209" y="2924677"/>
                <a:ext cx="2301583" cy="418470"/>
              </a:xfrm>
              <a:prstGeom prst="rect">
                <a:avLst/>
              </a:prstGeom>
              <a:noFill/>
            </p:spPr>
            <p:txBody>
              <a:bodyPr wrap="square">
                <a:normAutofit/>
              </a:bodyPr>
              <a:lstStyle/>
              <a:p>
                <a:pPr algn="ctr"/>
                <a:r>
                  <a:rPr kumimoji="1" lang="zh-CN" altLang="en-US" sz="1800" b="1" smtClean="0">
                    <a:solidFill>
                      <a:schemeClr val="tx1"/>
                    </a:solidFill>
                    <a:sym typeface="Arial" panose="020B0604020202020204" pitchFamily="34" charset="0"/>
                  </a:rPr>
                  <a:t>教学</a:t>
                </a:r>
                <a:r>
                  <a:rPr kumimoji="1" lang="zh-CN" altLang="en-US" sz="100" b="1" smtClean="0">
                    <a:solidFill>
                      <a:schemeClr val="tx1"/>
                    </a:solidFill>
                    <a:sym typeface="Arial" panose="020B0604020202020204" pitchFamily="34" charset="0"/>
                  </a:rPr>
                  <a:t> </a:t>
                </a:r>
                <a:r>
                  <a:rPr kumimoji="1" lang="zh-CN" altLang="en-US" sz="1800" b="1" smtClean="0">
                    <a:solidFill>
                      <a:schemeClr val="tx1"/>
                    </a:solidFill>
                    <a:sym typeface="Arial" panose="020B0604020202020204" pitchFamily="34" charset="0"/>
                  </a:rPr>
                  <a:t>方法</a:t>
                </a:r>
                <a:endParaRPr lang="zh-CN" altLang="en-US" b="1"/>
              </a:p>
            </p:txBody>
          </p:sp>
        </p:grpSp>
        <p:grpSp>
          <p:nvGrpSpPr>
            <p:cNvPr id="32" name="组合 31">
              <a:extLst>
                <a:ext uri="{FF2B5EF4-FFF2-40B4-BE49-F238E27FC236}">
                  <a16:creationId xmlns:a16="http://schemas.microsoft.com/office/drawing/2014/main" id="{84C0ED72-7232-5C3B-83B6-362D80586FBD}"/>
                </a:ext>
              </a:extLst>
            </p:cNvPr>
            <p:cNvGrpSpPr/>
            <p:nvPr/>
          </p:nvGrpSpPr>
          <p:grpSpPr>
            <a:xfrm>
              <a:off x="7438350" y="1745408"/>
              <a:ext cx="3367184" cy="3367184"/>
              <a:chOff x="7438350" y="1745408"/>
              <a:chExt cx="3367184" cy="3367184"/>
            </a:xfrm>
          </p:grpSpPr>
          <p:sp>
            <p:nvSpPr>
              <p:cNvPr id="9" name="椭圆 8">
                <a:extLst>
                  <a:ext uri="{FF2B5EF4-FFF2-40B4-BE49-F238E27FC236}">
                    <a16:creationId xmlns:a16="http://schemas.microsoft.com/office/drawing/2014/main" id="{CAE6C867-6D2C-61D0-3C94-E8ACD76A29F8}"/>
                  </a:ext>
                </a:extLst>
              </p:cNvPr>
              <p:cNvSpPr/>
              <p:nvPr/>
            </p:nvSpPr>
            <p:spPr>
              <a:xfrm>
                <a:off x="7438350" y="1745408"/>
                <a:ext cx="3367184" cy="3367184"/>
              </a:xfrm>
              <a:prstGeom prst="ellipse">
                <a:avLst/>
              </a:prstGeom>
              <a:solidFill>
                <a:schemeClr val="accent3">
                  <a:alpha val="20000"/>
                </a:schemeClr>
              </a:solidFill>
              <a:ln w="38100">
                <a:noFill/>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lIns="72000" tIns="1152000" rIns="72000" bIns="0" rtlCol="0" anchor="t" anchorCtr="0"/>
              <a:lstStyle/>
              <a:p>
                <a:pPr algn="ctr">
                  <a:lnSpc>
                    <a:spcPct val="150000"/>
                  </a:lnSpc>
                </a:pPr>
                <a:r>
                  <a:rPr kumimoji="1" lang="zh-CN" altLang="en-US" sz="1200">
                    <a:solidFill>
                      <a:schemeClr val="tx1"/>
                    </a:solidFill>
                    <a:sym typeface="Arial" panose="020B0604020202020204" pitchFamily="34" charset="0"/>
                  </a:rPr>
                  <a:t>引导儿童表演实践活动，模仿自然元素，创造舞蹈作品。尊重个性差异，</a:t>
                </a:r>
                <a:r>
                  <a:rPr kumimoji="1" lang="zh-CN" altLang="en-US" sz="1200" smtClean="0">
                    <a:solidFill>
                      <a:schemeClr val="tx1"/>
                    </a:solidFill>
                    <a:sym typeface="Arial" panose="020B0604020202020204" pitchFamily="34" charset="0"/>
                  </a:rPr>
                  <a:t>鼓励</a:t>
                </a:r>
                <a:r>
                  <a:rPr kumimoji="1" lang="zh-CN" altLang="en-US" sz="100" smtClean="0">
                    <a:solidFill>
                      <a:schemeClr val="tx1"/>
                    </a:solidFill>
                    <a:sym typeface="Arial" panose="020B0604020202020204" pitchFamily="34" charset="0"/>
                  </a:rPr>
                  <a:t> </a:t>
                </a:r>
                <a:r>
                  <a:rPr kumimoji="1" lang="zh-CN" altLang="en-US" sz="1200" smtClean="0">
                    <a:solidFill>
                      <a:schemeClr val="tx1"/>
                    </a:solidFill>
                    <a:sym typeface="Arial" panose="020B0604020202020204" pitchFamily="34" charset="0"/>
                  </a:rPr>
                  <a:t>发挥</a:t>
                </a:r>
                <a:r>
                  <a:rPr kumimoji="1" lang="zh-CN" altLang="en-US" sz="1200">
                    <a:solidFill>
                      <a:schemeClr val="tx1"/>
                    </a:solidFill>
                    <a:sym typeface="Arial" panose="020B0604020202020204" pitchFamily="34" charset="0"/>
                  </a:rPr>
                  <a:t>特长和创造力。</a:t>
                </a:r>
                <a:endParaRPr lang="zh-CN" altLang="en-US" sz="1200" b="1">
                  <a:solidFill>
                    <a:schemeClr val="accent2"/>
                  </a:solidFill>
                  <a:effectLst>
                    <a:outerShdw blurRad="127000" dist="76200" dir="2700000" algn="ctr" rotWithShape="0">
                      <a:schemeClr val="accent2">
                        <a:alpha val="20000"/>
                      </a:schemeClr>
                    </a:outerShdw>
                  </a:effectLst>
                </a:endParaRPr>
              </a:p>
            </p:txBody>
          </p:sp>
          <p:grpSp>
            <p:nvGrpSpPr>
              <p:cNvPr id="17" name="组合 16">
                <a:extLst>
                  <a:ext uri="{FF2B5EF4-FFF2-40B4-BE49-F238E27FC236}">
                    <a16:creationId xmlns:a16="http://schemas.microsoft.com/office/drawing/2014/main" id="{DA8E1996-9006-D4D7-66D3-CB4D3C1430F2}"/>
                  </a:ext>
                </a:extLst>
              </p:cNvPr>
              <p:cNvGrpSpPr/>
              <p:nvPr/>
            </p:nvGrpSpPr>
            <p:grpSpPr>
              <a:xfrm>
                <a:off x="8816019" y="2104463"/>
                <a:ext cx="611847" cy="611844"/>
                <a:chOff x="8496627" y="2561101"/>
                <a:chExt cx="540002" cy="540000"/>
              </a:xfrm>
            </p:grpSpPr>
            <p:sp>
              <p:nvSpPr>
                <p:cNvPr id="18" name="椭圆 17">
                  <a:extLst>
                    <a:ext uri="{FF2B5EF4-FFF2-40B4-BE49-F238E27FC236}">
                      <a16:creationId xmlns:a16="http://schemas.microsoft.com/office/drawing/2014/main" id="{BA9D41F5-266F-AA1B-E5EC-82D353E5AC63}"/>
                    </a:ext>
                  </a:extLst>
                </p:cNvPr>
                <p:cNvSpPr/>
                <p:nvPr/>
              </p:nvSpPr>
              <p:spPr>
                <a:xfrm>
                  <a:off x="8496627" y="2561101"/>
                  <a:ext cx="540002" cy="540000"/>
                </a:xfrm>
                <a:prstGeom prst="ellipse">
                  <a:avLst/>
                </a:prstGeom>
                <a:gradFill>
                  <a:gsLst>
                    <a:gs pos="0">
                      <a:schemeClr val="accent3">
                        <a:lumMod val="60000"/>
                        <a:lumOff val="40000"/>
                      </a:schemeClr>
                    </a:gs>
                    <a:gs pos="50000">
                      <a:schemeClr val="accent3"/>
                    </a:gs>
                  </a:gsLst>
                  <a:lin ang="2700000" scaled="1"/>
                </a:gradFill>
                <a:ln w="15875">
                  <a:noFill/>
                </a:ln>
                <a:effectLst>
                  <a:outerShdw blurRad="177800" dist="152400" dir="2700000" algn="tl"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kumimoji="1" lang="zh-CN" altLang="en-US" b="1" dirty="0">
                    <a:solidFill>
                      <a:srgbClr val="FFFFFF"/>
                    </a:solidFill>
                  </a:endParaRPr>
                </a:p>
              </p:txBody>
            </p:sp>
            <p:sp>
              <p:nvSpPr>
                <p:cNvPr id="19" name="任意多边形: 形状 18">
                  <a:extLst>
                    <a:ext uri="{FF2B5EF4-FFF2-40B4-BE49-F238E27FC236}">
                      <a16:creationId xmlns:a16="http://schemas.microsoft.com/office/drawing/2014/main" id="{A096871E-9E67-4513-75D2-78F54687C90A}"/>
                    </a:ext>
                  </a:extLst>
                </p:cNvPr>
                <p:cNvSpPr/>
                <p:nvPr/>
              </p:nvSpPr>
              <p:spPr bwMode="auto">
                <a:xfrm>
                  <a:off x="8663997" y="2706160"/>
                  <a:ext cx="205260" cy="249883"/>
                </a:xfrm>
                <a:custGeom>
                  <a:avLst/>
                  <a:gdLst>
                    <a:gd name="connsiteX0" fmla="*/ 283816 w 438150"/>
                    <a:gd name="connsiteY0" fmla="*/ 621 h 533400"/>
                    <a:gd name="connsiteX1" fmla="*/ 286102 w 438150"/>
                    <a:gd name="connsiteY1" fmla="*/ 716 h 533400"/>
                    <a:gd name="connsiteX2" fmla="*/ 286102 w 438150"/>
                    <a:gd name="connsiteY2" fmla="*/ 124446 h 533400"/>
                    <a:gd name="connsiteX3" fmla="*/ 286197 w 438150"/>
                    <a:gd name="connsiteY3" fmla="*/ 126160 h 533400"/>
                    <a:gd name="connsiteX4" fmla="*/ 314677 w 438150"/>
                    <a:gd name="connsiteY4" fmla="*/ 153021 h 533400"/>
                    <a:gd name="connsiteX5" fmla="*/ 314677 w 438150"/>
                    <a:gd name="connsiteY5" fmla="*/ 153021 h 533400"/>
                    <a:gd name="connsiteX6" fmla="*/ 438407 w 438150"/>
                    <a:gd name="connsiteY6" fmla="*/ 153021 h 533400"/>
                    <a:gd name="connsiteX7" fmla="*/ 438502 w 438150"/>
                    <a:gd name="connsiteY7" fmla="*/ 155307 h 533400"/>
                    <a:gd name="connsiteX8" fmla="*/ 438502 w 438150"/>
                    <a:gd name="connsiteY8" fmla="*/ 505446 h 533400"/>
                    <a:gd name="connsiteX9" fmla="*/ 409927 w 438150"/>
                    <a:gd name="connsiteY9" fmla="*/ 534021 h 533400"/>
                    <a:gd name="connsiteX10" fmla="*/ 28927 w 438150"/>
                    <a:gd name="connsiteY10" fmla="*/ 534021 h 533400"/>
                    <a:gd name="connsiteX11" fmla="*/ 352 w 438150"/>
                    <a:gd name="connsiteY11" fmla="*/ 505446 h 533400"/>
                    <a:gd name="connsiteX12" fmla="*/ 352 w 438150"/>
                    <a:gd name="connsiteY12" fmla="*/ 29196 h 533400"/>
                    <a:gd name="connsiteX13" fmla="*/ 28927 w 438150"/>
                    <a:gd name="connsiteY13" fmla="*/ 621 h 533400"/>
                    <a:gd name="connsiteX14" fmla="*/ 283816 w 438150"/>
                    <a:gd name="connsiteY14" fmla="*/ 621 h 533400"/>
                    <a:gd name="connsiteX15" fmla="*/ 248002 w 438150"/>
                    <a:gd name="connsiteY15" fmla="*/ 200646 h 533400"/>
                    <a:gd name="connsiteX16" fmla="*/ 152752 w 438150"/>
                    <a:gd name="connsiteY16" fmla="*/ 200646 h 533400"/>
                    <a:gd name="connsiteX17" fmla="*/ 152752 w 438150"/>
                    <a:gd name="connsiteY17" fmla="*/ 410196 h 533400"/>
                    <a:gd name="connsiteX18" fmla="*/ 171802 w 438150"/>
                    <a:gd name="connsiteY18" fmla="*/ 410196 h 533400"/>
                    <a:gd name="connsiteX19" fmla="*/ 171802 w 438150"/>
                    <a:gd name="connsiteY19" fmla="*/ 314946 h 533400"/>
                    <a:gd name="connsiteX20" fmla="*/ 248002 w 438150"/>
                    <a:gd name="connsiteY20" fmla="*/ 314946 h 533400"/>
                    <a:gd name="connsiteX21" fmla="*/ 250098 w 438150"/>
                    <a:gd name="connsiteY21" fmla="*/ 314946 h 533400"/>
                    <a:gd name="connsiteX22" fmla="*/ 305152 w 438150"/>
                    <a:gd name="connsiteY22" fmla="*/ 257796 h 533400"/>
                    <a:gd name="connsiteX23" fmla="*/ 248002 w 438150"/>
                    <a:gd name="connsiteY23" fmla="*/ 200646 h 533400"/>
                    <a:gd name="connsiteX24" fmla="*/ 248002 w 438150"/>
                    <a:gd name="connsiteY24" fmla="*/ 200646 h 533400"/>
                    <a:gd name="connsiteX25" fmla="*/ 248002 w 438150"/>
                    <a:gd name="connsiteY25" fmla="*/ 219696 h 533400"/>
                    <a:gd name="connsiteX26" fmla="*/ 286102 w 438150"/>
                    <a:gd name="connsiteY26" fmla="*/ 257796 h 533400"/>
                    <a:gd name="connsiteX27" fmla="*/ 248002 w 438150"/>
                    <a:gd name="connsiteY27" fmla="*/ 295896 h 533400"/>
                    <a:gd name="connsiteX28" fmla="*/ 248002 w 438150"/>
                    <a:gd name="connsiteY28" fmla="*/ 295896 h 533400"/>
                    <a:gd name="connsiteX29" fmla="*/ 171802 w 438150"/>
                    <a:gd name="connsiteY29" fmla="*/ 295896 h 533400"/>
                    <a:gd name="connsiteX30" fmla="*/ 171802 w 438150"/>
                    <a:gd name="connsiteY30" fmla="*/ 219696 h 533400"/>
                    <a:gd name="connsiteX31" fmla="*/ 248002 w 438150"/>
                    <a:gd name="connsiteY31" fmla="*/ 219696 h 533400"/>
                    <a:gd name="connsiteX32" fmla="*/ 428977 w 438150"/>
                    <a:gd name="connsiteY32" fmla="*/ 133971 h 533400"/>
                    <a:gd name="connsiteX33" fmla="*/ 314677 w 438150"/>
                    <a:gd name="connsiteY33" fmla="*/ 133971 h 533400"/>
                    <a:gd name="connsiteX34" fmla="*/ 313534 w 438150"/>
                    <a:gd name="connsiteY34" fmla="*/ 133876 h 533400"/>
                    <a:gd name="connsiteX35" fmla="*/ 305152 w 438150"/>
                    <a:gd name="connsiteY35" fmla="*/ 124446 h 533400"/>
                    <a:gd name="connsiteX36" fmla="*/ 305152 w 438150"/>
                    <a:gd name="connsiteY36" fmla="*/ 124446 h 533400"/>
                    <a:gd name="connsiteX37" fmla="*/ 305152 w 438150"/>
                    <a:gd name="connsiteY37" fmla="*/ 10146 h 533400"/>
                    <a:gd name="connsiteX38" fmla="*/ 428977 w 438150"/>
                    <a:gd name="connsiteY38" fmla="*/ 133971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38150" h="533400">
                      <a:moveTo>
                        <a:pt x="283816" y="621"/>
                      </a:moveTo>
                      <a:cubicBezTo>
                        <a:pt x="284578" y="621"/>
                        <a:pt x="285340" y="621"/>
                        <a:pt x="286102" y="716"/>
                      </a:cubicBezTo>
                      <a:lnTo>
                        <a:pt x="286102" y="124446"/>
                      </a:lnTo>
                      <a:lnTo>
                        <a:pt x="286197" y="126160"/>
                      </a:lnTo>
                      <a:cubicBezTo>
                        <a:pt x="287055" y="141115"/>
                        <a:pt x="299532" y="153021"/>
                        <a:pt x="314677" y="153021"/>
                      </a:cubicBezTo>
                      <a:lnTo>
                        <a:pt x="314677" y="153021"/>
                      </a:lnTo>
                      <a:lnTo>
                        <a:pt x="438407" y="153021"/>
                      </a:lnTo>
                      <a:cubicBezTo>
                        <a:pt x="438502" y="153783"/>
                        <a:pt x="438502" y="154545"/>
                        <a:pt x="438502" y="155307"/>
                      </a:cubicBezTo>
                      <a:lnTo>
                        <a:pt x="438502" y="505446"/>
                      </a:lnTo>
                      <a:cubicBezTo>
                        <a:pt x="438502" y="521257"/>
                        <a:pt x="425739" y="534021"/>
                        <a:pt x="409927" y="534021"/>
                      </a:cubicBezTo>
                      <a:lnTo>
                        <a:pt x="28927" y="534021"/>
                      </a:lnTo>
                      <a:cubicBezTo>
                        <a:pt x="13115" y="534021"/>
                        <a:pt x="352" y="521257"/>
                        <a:pt x="352" y="505446"/>
                      </a:cubicBezTo>
                      <a:lnTo>
                        <a:pt x="352" y="29196"/>
                      </a:lnTo>
                      <a:cubicBezTo>
                        <a:pt x="352" y="13385"/>
                        <a:pt x="13115" y="621"/>
                        <a:pt x="28927" y="621"/>
                      </a:cubicBezTo>
                      <a:lnTo>
                        <a:pt x="283816" y="621"/>
                      </a:lnTo>
                      <a:close/>
                      <a:moveTo>
                        <a:pt x="248002" y="200646"/>
                      </a:moveTo>
                      <a:lnTo>
                        <a:pt x="152752" y="200646"/>
                      </a:lnTo>
                      <a:lnTo>
                        <a:pt x="152752" y="410196"/>
                      </a:lnTo>
                      <a:lnTo>
                        <a:pt x="171802" y="410196"/>
                      </a:lnTo>
                      <a:lnTo>
                        <a:pt x="171802" y="314946"/>
                      </a:lnTo>
                      <a:lnTo>
                        <a:pt x="248002" y="314946"/>
                      </a:lnTo>
                      <a:lnTo>
                        <a:pt x="250098" y="314946"/>
                      </a:lnTo>
                      <a:cubicBezTo>
                        <a:pt x="280673" y="313803"/>
                        <a:pt x="305152" y="288657"/>
                        <a:pt x="305152" y="257796"/>
                      </a:cubicBezTo>
                      <a:cubicBezTo>
                        <a:pt x="305152" y="226268"/>
                        <a:pt x="279530" y="200646"/>
                        <a:pt x="248002" y="200646"/>
                      </a:cubicBezTo>
                      <a:lnTo>
                        <a:pt x="248002" y="200646"/>
                      </a:lnTo>
                      <a:close/>
                      <a:moveTo>
                        <a:pt x="248002" y="219696"/>
                      </a:moveTo>
                      <a:cubicBezTo>
                        <a:pt x="269052" y="219696"/>
                        <a:pt x="286102" y="236746"/>
                        <a:pt x="286102" y="257796"/>
                      </a:cubicBezTo>
                      <a:cubicBezTo>
                        <a:pt x="286102" y="278846"/>
                        <a:pt x="269052" y="295896"/>
                        <a:pt x="248002" y="295896"/>
                      </a:cubicBezTo>
                      <a:lnTo>
                        <a:pt x="248002" y="295896"/>
                      </a:lnTo>
                      <a:lnTo>
                        <a:pt x="171802" y="295896"/>
                      </a:lnTo>
                      <a:lnTo>
                        <a:pt x="171802" y="219696"/>
                      </a:lnTo>
                      <a:lnTo>
                        <a:pt x="248002" y="219696"/>
                      </a:lnTo>
                      <a:close/>
                      <a:moveTo>
                        <a:pt x="428977" y="133971"/>
                      </a:moveTo>
                      <a:lnTo>
                        <a:pt x="314677" y="133971"/>
                      </a:lnTo>
                      <a:lnTo>
                        <a:pt x="313534" y="133876"/>
                      </a:lnTo>
                      <a:cubicBezTo>
                        <a:pt x="308772" y="133304"/>
                        <a:pt x="305152" y="129304"/>
                        <a:pt x="305152" y="124446"/>
                      </a:cubicBezTo>
                      <a:lnTo>
                        <a:pt x="305152" y="124446"/>
                      </a:lnTo>
                      <a:lnTo>
                        <a:pt x="305152" y="10146"/>
                      </a:lnTo>
                      <a:lnTo>
                        <a:pt x="428977" y="133971"/>
                      </a:lnTo>
                      <a:close/>
                    </a:path>
                  </a:pathLst>
                </a:custGeom>
                <a:solidFill>
                  <a:srgbClr val="FFFFFF"/>
                </a:solidFill>
                <a:ln>
                  <a:noFill/>
                </a:ln>
              </p:spPr>
              <p:txBody>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p>
              </p:txBody>
            </p:sp>
          </p:grpSp>
          <p:sp>
            <p:nvSpPr>
              <p:cNvPr id="28" name="文本框 27">
                <a:extLst>
                  <a:ext uri="{FF2B5EF4-FFF2-40B4-BE49-F238E27FC236}">
                    <a16:creationId xmlns:a16="http://schemas.microsoft.com/office/drawing/2014/main" id="{616C265B-8929-BA93-4D6E-58DDB6F07751}"/>
                  </a:ext>
                </a:extLst>
              </p:cNvPr>
              <p:cNvSpPr txBox="1"/>
              <p:nvPr/>
            </p:nvSpPr>
            <p:spPr>
              <a:xfrm>
                <a:off x="7971151" y="2924677"/>
                <a:ext cx="2301583" cy="418470"/>
              </a:xfrm>
              <a:prstGeom prst="rect">
                <a:avLst/>
              </a:prstGeom>
              <a:noFill/>
            </p:spPr>
            <p:txBody>
              <a:bodyPr wrap="square">
                <a:normAutofit/>
              </a:bodyPr>
              <a:lstStyle/>
              <a:p>
                <a:pPr algn="ctr"/>
                <a:r>
                  <a:rPr kumimoji="1" lang="zh-CN" altLang="en-US" sz="1800" b="1" smtClean="0">
                    <a:solidFill>
                      <a:schemeClr val="tx1"/>
                    </a:solidFill>
                    <a:sym typeface="Arial" panose="020B0604020202020204" pitchFamily="34" charset="0"/>
                  </a:rPr>
                  <a:t>实</a:t>
                </a:r>
                <a:r>
                  <a:rPr kumimoji="1" lang="zh-CN" altLang="en-US" sz="100" b="1" smtClean="0">
                    <a:solidFill>
                      <a:schemeClr val="tx1"/>
                    </a:solidFill>
                    <a:sym typeface="Arial" panose="020B0604020202020204" pitchFamily="34" charset="0"/>
                  </a:rPr>
                  <a:t> </a:t>
                </a:r>
                <a:r>
                  <a:rPr kumimoji="1" lang="zh-CN" altLang="en-US" sz="1800" b="1" smtClean="0">
                    <a:solidFill>
                      <a:schemeClr val="tx1"/>
                    </a:solidFill>
                    <a:sym typeface="Arial" panose="020B0604020202020204" pitchFamily="34" charset="0"/>
                  </a:rPr>
                  <a:t>践</a:t>
                </a:r>
                <a:r>
                  <a:rPr kumimoji="1" lang="zh-CN" altLang="en-US" sz="1800" b="1">
                    <a:solidFill>
                      <a:schemeClr val="tx1"/>
                    </a:solidFill>
                    <a:sym typeface="Arial" panose="020B0604020202020204" pitchFamily="34" charset="0"/>
                  </a:rPr>
                  <a:t>活动</a:t>
                </a:r>
                <a:endParaRPr lang="zh-CN" altLang="en-US" b="1"/>
              </a:p>
            </p:txBody>
          </p:sp>
        </p:grpSp>
      </p:grpSp>
    </p:spTree>
    <p:custDataLst>
      <p:tags r:id="rId2"/>
    </p:custDataLst>
    <p:extLst>
      <p:ext uri="{BB962C8B-B14F-4D97-AF65-F5344CB8AC3E}">
        <p14:creationId xmlns:p14="http://schemas.microsoft.com/office/powerpoint/2010/main" val="1840423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91242260-B2BF-441B-682C-B164F4025F4B}"/>
              </a:ext>
            </a:extLst>
          </p:cNvPr>
          <p:cNvGrpSpPr/>
          <p:nvPr/>
        </p:nvGrpSpPr>
        <p:grpSpPr>
          <a:xfrm>
            <a:off x="1906152" y="1317675"/>
            <a:ext cx="8366997" cy="4472143"/>
            <a:chOff x="1906152" y="1535062"/>
            <a:chExt cx="8366997" cy="4472143"/>
          </a:xfrm>
        </p:grpSpPr>
        <p:sp>
          <p:nvSpPr>
            <p:cNvPr id="4" name="文本框 3">
              <a:extLst>
                <a:ext uri="{FF2B5EF4-FFF2-40B4-BE49-F238E27FC236}">
                  <a16:creationId xmlns:a16="http://schemas.microsoft.com/office/drawing/2014/main" id="{90BF393A-C367-F3F9-E05A-A56C79249151}"/>
                </a:ext>
              </a:extLst>
            </p:cNvPr>
            <p:cNvSpPr txBox="1"/>
            <p:nvPr/>
          </p:nvSpPr>
          <p:spPr>
            <a:xfrm>
              <a:off x="2177144" y="1535062"/>
              <a:ext cx="7837714" cy="461665"/>
            </a:xfrm>
            <a:prstGeom prst="rect">
              <a:avLst/>
            </a:prstGeom>
            <a:noFill/>
            <a:ln>
              <a:noFill/>
            </a:ln>
          </p:spPr>
          <p:txBody>
            <a:bodyPr wrap="square" rtlCol="0">
              <a:spAutoFit/>
            </a:bodyPr>
            <a:lstStyle/>
            <a:p>
              <a:pPr algn="ctr">
                <a:lnSpc>
                  <a:spcPct val="100000"/>
                </a:lnSpc>
              </a:pPr>
              <a:r>
                <a:rPr kumimoji="1" lang="zh-CN" altLang="en-US" sz="2400" b="1" smtClean="0">
                  <a:solidFill>
                    <a:schemeClr val="tx1"/>
                  </a:solidFill>
                </a:rPr>
                <a:t>培养</a:t>
              </a:r>
              <a:r>
                <a:rPr kumimoji="1" lang="zh-CN" altLang="en-US" sz="100" b="1" smtClean="0">
                  <a:solidFill>
                    <a:schemeClr val="tx1"/>
                  </a:solidFill>
                </a:rPr>
                <a:t> </a:t>
              </a:r>
              <a:r>
                <a:rPr kumimoji="1" lang="zh-CN" altLang="en-US" sz="2400" b="1" smtClean="0">
                  <a:solidFill>
                    <a:schemeClr val="tx1"/>
                  </a:solidFill>
                </a:rPr>
                <a:t>自信</a:t>
              </a:r>
              <a:r>
                <a:rPr kumimoji="1" lang="zh-CN" altLang="en-US" sz="2400" b="1">
                  <a:solidFill>
                    <a:schemeClr val="tx1"/>
                  </a:solidFill>
                </a:rPr>
                <a:t>和表现能力</a:t>
              </a:r>
              <a:endParaRPr kumimoji="1" lang="en-US" altLang="zh-CN" sz="2400" b="1" dirty="0">
                <a:solidFill>
                  <a:schemeClr val="tx1"/>
                </a:solidFill>
              </a:endParaRPr>
            </a:p>
          </p:txBody>
        </p:sp>
        <p:cxnSp>
          <p:nvCxnSpPr>
            <p:cNvPr id="51" name="直接连接符 50">
              <a:extLst>
                <a:ext uri="{FF2B5EF4-FFF2-40B4-BE49-F238E27FC236}">
                  <a16:creationId xmlns:a16="http://schemas.microsoft.com/office/drawing/2014/main" id="{8D29DAF0-E300-F17C-8C35-5F15B6990C1C}"/>
                </a:ext>
              </a:extLst>
            </p:cNvPr>
            <p:cNvCxnSpPr>
              <a:cxnSpLocks/>
            </p:cNvCxnSpPr>
            <p:nvPr/>
          </p:nvCxnSpPr>
          <p:spPr>
            <a:xfrm>
              <a:off x="3265991" y="4425731"/>
              <a:ext cx="5647317" cy="1"/>
            </a:xfrm>
            <a:prstGeom prst="line">
              <a:avLst/>
            </a:prstGeom>
            <a:ln w="12700">
              <a:solidFill>
                <a:schemeClr val="accent3">
                  <a:alpha val="50000"/>
                </a:schemeClr>
              </a:solidFill>
            </a:ln>
          </p:spPr>
          <p:style>
            <a:lnRef idx="1">
              <a:schemeClr val="accent1"/>
            </a:lnRef>
            <a:fillRef idx="0">
              <a:schemeClr val="accent1"/>
            </a:fillRef>
            <a:effectRef idx="0">
              <a:schemeClr val="accent1"/>
            </a:effectRef>
            <a:fontRef idx="minor">
              <a:schemeClr val="tx1"/>
            </a:fontRef>
          </p:style>
        </p:cxnSp>
        <p:grpSp>
          <p:nvGrpSpPr>
            <p:cNvPr id="5" name="组合 4">
              <a:extLst>
                <a:ext uri="{FF2B5EF4-FFF2-40B4-BE49-F238E27FC236}">
                  <a16:creationId xmlns:a16="http://schemas.microsoft.com/office/drawing/2014/main" id="{27AA8FA7-8A2F-B5A0-CB5B-900075AB85B7}"/>
                </a:ext>
              </a:extLst>
            </p:cNvPr>
            <p:cNvGrpSpPr/>
            <p:nvPr/>
          </p:nvGrpSpPr>
          <p:grpSpPr>
            <a:xfrm>
              <a:off x="1906152" y="2652517"/>
              <a:ext cx="2517138" cy="3077689"/>
              <a:chOff x="545613" y="2643186"/>
              <a:chExt cx="2517138" cy="3077689"/>
            </a:xfrm>
          </p:grpSpPr>
          <p:sp>
            <p:nvSpPr>
              <p:cNvPr id="7" name="任意多边形: 形状 6">
                <a:extLst>
                  <a:ext uri="{FF2B5EF4-FFF2-40B4-BE49-F238E27FC236}">
                    <a16:creationId xmlns:a16="http://schemas.microsoft.com/office/drawing/2014/main" id="{FD8CD3DA-A786-5DB4-4E5A-0213B61767A3}"/>
                  </a:ext>
                </a:extLst>
              </p:cNvPr>
              <p:cNvSpPr/>
              <p:nvPr/>
            </p:nvSpPr>
            <p:spPr>
              <a:xfrm flipV="1">
                <a:off x="1292606" y="2643186"/>
                <a:ext cx="1023151" cy="1410321"/>
              </a:xfrm>
              <a:custGeom>
                <a:avLst/>
                <a:gdLst>
                  <a:gd name="connsiteX0" fmla="*/ 723123 w 1446246"/>
                  <a:gd name="connsiteY0" fmla="*/ 1993519 h 1993519"/>
                  <a:gd name="connsiteX1" fmla="*/ 1446246 w 1446246"/>
                  <a:gd name="connsiteY1" fmla="*/ 1270396 h 1993519"/>
                  <a:gd name="connsiteX2" fmla="*/ 1389420 w 1446246"/>
                  <a:gd name="connsiteY2" fmla="*/ 988924 h 1993519"/>
                  <a:gd name="connsiteX3" fmla="*/ 1353022 w 1446246"/>
                  <a:gd name="connsiteY3" fmla="*/ 921866 h 1993519"/>
                  <a:gd name="connsiteX4" fmla="*/ 1361249 w 1446246"/>
                  <a:gd name="connsiteY4" fmla="*/ 921866 h 1993519"/>
                  <a:gd name="connsiteX5" fmla="*/ 1323137 w 1446246"/>
                  <a:gd name="connsiteY5" fmla="*/ 866808 h 1993519"/>
                  <a:gd name="connsiteX6" fmla="*/ 1322748 w 1446246"/>
                  <a:gd name="connsiteY6" fmla="*/ 866091 h 1993519"/>
                  <a:gd name="connsiteX7" fmla="*/ 1322083 w 1446246"/>
                  <a:gd name="connsiteY7" fmla="*/ 865285 h 1993519"/>
                  <a:gd name="connsiteX8" fmla="*/ 723122 w 1446246"/>
                  <a:gd name="connsiteY8" fmla="*/ 0 h 1993519"/>
                  <a:gd name="connsiteX9" fmla="*/ 124151 w 1446246"/>
                  <a:gd name="connsiteY9" fmla="*/ 865300 h 1993519"/>
                  <a:gd name="connsiteX10" fmla="*/ 123498 w 1446246"/>
                  <a:gd name="connsiteY10" fmla="*/ 866091 h 1993519"/>
                  <a:gd name="connsiteX11" fmla="*/ 123116 w 1446246"/>
                  <a:gd name="connsiteY11" fmla="*/ 866795 h 1993519"/>
                  <a:gd name="connsiteX12" fmla="*/ 84995 w 1446246"/>
                  <a:gd name="connsiteY12" fmla="*/ 921866 h 1993519"/>
                  <a:gd name="connsiteX13" fmla="*/ 93224 w 1446246"/>
                  <a:gd name="connsiteY13" fmla="*/ 921866 h 1993519"/>
                  <a:gd name="connsiteX14" fmla="*/ 56826 w 1446246"/>
                  <a:gd name="connsiteY14" fmla="*/ 988924 h 1993519"/>
                  <a:gd name="connsiteX15" fmla="*/ 0 w 1446246"/>
                  <a:gd name="connsiteY15" fmla="*/ 1270396 h 1993519"/>
                  <a:gd name="connsiteX16" fmla="*/ 723123 w 1446246"/>
                  <a:gd name="connsiteY16" fmla="*/ 1993519 h 1993519"/>
                  <a:gd name="connsiteX0" fmla="*/ 723123 w 1446246"/>
                  <a:gd name="connsiteY0" fmla="*/ 1993519 h 1993519"/>
                  <a:gd name="connsiteX1" fmla="*/ 1446246 w 1446246"/>
                  <a:gd name="connsiteY1" fmla="*/ 1270396 h 1993519"/>
                  <a:gd name="connsiteX2" fmla="*/ 1389420 w 1446246"/>
                  <a:gd name="connsiteY2" fmla="*/ 988924 h 1993519"/>
                  <a:gd name="connsiteX3" fmla="*/ 1353022 w 1446246"/>
                  <a:gd name="connsiteY3" fmla="*/ 921866 h 1993519"/>
                  <a:gd name="connsiteX4" fmla="*/ 1361249 w 1446246"/>
                  <a:gd name="connsiteY4" fmla="*/ 921866 h 1993519"/>
                  <a:gd name="connsiteX5" fmla="*/ 1323137 w 1446246"/>
                  <a:gd name="connsiteY5" fmla="*/ 866808 h 1993519"/>
                  <a:gd name="connsiteX6" fmla="*/ 1322748 w 1446246"/>
                  <a:gd name="connsiteY6" fmla="*/ 866091 h 1993519"/>
                  <a:gd name="connsiteX7" fmla="*/ 1322083 w 1446246"/>
                  <a:gd name="connsiteY7" fmla="*/ 865285 h 1993519"/>
                  <a:gd name="connsiteX8" fmla="*/ 723122 w 1446246"/>
                  <a:gd name="connsiteY8" fmla="*/ 0 h 1993519"/>
                  <a:gd name="connsiteX9" fmla="*/ 124151 w 1446246"/>
                  <a:gd name="connsiteY9" fmla="*/ 865300 h 1993519"/>
                  <a:gd name="connsiteX10" fmla="*/ 123498 w 1446246"/>
                  <a:gd name="connsiteY10" fmla="*/ 866091 h 1993519"/>
                  <a:gd name="connsiteX11" fmla="*/ 123116 w 1446246"/>
                  <a:gd name="connsiteY11" fmla="*/ 866795 h 1993519"/>
                  <a:gd name="connsiteX12" fmla="*/ 84995 w 1446246"/>
                  <a:gd name="connsiteY12" fmla="*/ 921866 h 1993519"/>
                  <a:gd name="connsiteX13" fmla="*/ 56826 w 1446246"/>
                  <a:gd name="connsiteY13" fmla="*/ 988924 h 1993519"/>
                  <a:gd name="connsiteX14" fmla="*/ 0 w 1446246"/>
                  <a:gd name="connsiteY14" fmla="*/ 1270396 h 1993519"/>
                  <a:gd name="connsiteX15" fmla="*/ 723123 w 1446246"/>
                  <a:gd name="connsiteY15" fmla="*/ 1993519 h 1993519"/>
                  <a:gd name="connsiteX0" fmla="*/ 723123 w 1446246"/>
                  <a:gd name="connsiteY0" fmla="*/ 1993519 h 1993519"/>
                  <a:gd name="connsiteX1" fmla="*/ 1446246 w 1446246"/>
                  <a:gd name="connsiteY1" fmla="*/ 1270396 h 1993519"/>
                  <a:gd name="connsiteX2" fmla="*/ 1389420 w 1446246"/>
                  <a:gd name="connsiteY2" fmla="*/ 988924 h 1993519"/>
                  <a:gd name="connsiteX3" fmla="*/ 1353022 w 1446246"/>
                  <a:gd name="connsiteY3" fmla="*/ 921866 h 1993519"/>
                  <a:gd name="connsiteX4" fmla="*/ 1323137 w 1446246"/>
                  <a:gd name="connsiteY4" fmla="*/ 866808 h 1993519"/>
                  <a:gd name="connsiteX5" fmla="*/ 1322748 w 1446246"/>
                  <a:gd name="connsiteY5" fmla="*/ 866091 h 1993519"/>
                  <a:gd name="connsiteX6" fmla="*/ 1322083 w 1446246"/>
                  <a:gd name="connsiteY6" fmla="*/ 865285 h 1993519"/>
                  <a:gd name="connsiteX7" fmla="*/ 723122 w 1446246"/>
                  <a:gd name="connsiteY7" fmla="*/ 0 h 1993519"/>
                  <a:gd name="connsiteX8" fmla="*/ 124151 w 1446246"/>
                  <a:gd name="connsiteY8" fmla="*/ 865300 h 1993519"/>
                  <a:gd name="connsiteX9" fmla="*/ 123498 w 1446246"/>
                  <a:gd name="connsiteY9" fmla="*/ 866091 h 1993519"/>
                  <a:gd name="connsiteX10" fmla="*/ 123116 w 1446246"/>
                  <a:gd name="connsiteY10" fmla="*/ 866795 h 1993519"/>
                  <a:gd name="connsiteX11" fmla="*/ 84995 w 1446246"/>
                  <a:gd name="connsiteY11" fmla="*/ 921866 h 1993519"/>
                  <a:gd name="connsiteX12" fmla="*/ 56826 w 1446246"/>
                  <a:gd name="connsiteY12" fmla="*/ 988924 h 1993519"/>
                  <a:gd name="connsiteX13" fmla="*/ 0 w 1446246"/>
                  <a:gd name="connsiteY13" fmla="*/ 1270396 h 1993519"/>
                  <a:gd name="connsiteX14" fmla="*/ 723123 w 1446246"/>
                  <a:gd name="connsiteY14" fmla="*/ 1993519 h 199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6246" h="1993519">
                    <a:moveTo>
                      <a:pt x="723123" y="1993519"/>
                    </a:moveTo>
                    <a:cubicBezTo>
                      <a:pt x="1122493" y="1993519"/>
                      <a:pt x="1446246" y="1669766"/>
                      <a:pt x="1446246" y="1270396"/>
                    </a:cubicBezTo>
                    <a:cubicBezTo>
                      <a:pt x="1446246" y="1170554"/>
                      <a:pt x="1426012" y="1075437"/>
                      <a:pt x="1389420" y="988924"/>
                    </a:cubicBezTo>
                    <a:lnTo>
                      <a:pt x="1353022" y="921866"/>
                    </a:lnTo>
                    <a:lnTo>
                      <a:pt x="1323137" y="866808"/>
                    </a:lnTo>
                    <a:lnTo>
                      <a:pt x="1322748" y="866091"/>
                    </a:lnTo>
                    <a:lnTo>
                      <a:pt x="1322083" y="865285"/>
                    </a:lnTo>
                    <a:lnTo>
                      <a:pt x="723122" y="0"/>
                    </a:lnTo>
                    <a:lnTo>
                      <a:pt x="124151" y="865300"/>
                    </a:lnTo>
                    <a:lnTo>
                      <a:pt x="123498" y="866091"/>
                    </a:lnTo>
                    <a:lnTo>
                      <a:pt x="123116" y="866795"/>
                    </a:lnTo>
                    <a:lnTo>
                      <a:pt x="84995" y="921866"/>
                    </a:lnTo>
                    <a:lnTo>
                      <a:pt x="56826" y="988924"/>
                    </a:lnTo>
                    <a:cubicBezTo>
                      <a:pt x="20234" y="1075437"/>
                      <a:pt x="0" y="1170554"/>
                      <a:pt x="0" y="1270396"/>
                    </a:cubicBezTo>
                    <a:cubicBezTo>
                      <a:pt x="0" y="1669766"/>
                      <a:pt x="323753" y="1993519"/>
                      <a:pt x="723123" y="1993519"/>
                    </a:cubicBezTo>
                    <a:close/>
                  </a:path>
                </a:pathLst>
              </a:custGeom>
              <a:gradFill>
                <a:gsLst>
                  <a:gs pos="0">
                    <a:schemeClr val="accent1">
                      <a:lumMod val="60000"/>
                      <a:lumOff val="40000"/>
                    </a:schemeClr>
                  </a:gs>
                  <a:gs pos="50000">
                    <a:schemeClr val="accent1"/>
                  </a:gs>
                </a:gsLst>
                <a:lin ang="2700000" scaled="1"/>
              </a:gradFill>
              <a:ln>
                <a:noFill/>
              </a:ln>
              <a:effectLst>
                <a:outerShdw blurRad="177800" dist="152400" dir="270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zh-CN" altLang="en-US" b="1">
                  <a:solidFill>
                    <a:srgbClr val="FFFFFF"/>
                  </a:solidFill>
                </a:endParaRPr>
              </a:p>
            </p:txBody>
          </p:sp>
          <p:sp>
            <p:nvSpPr>
              <p:cNvPr id="9" name="椭圆 8">
                <a:extLst>
                  <a:ext uri="{FF2B5EF4-FFF2-40B4-BE49-F238E27FC236}">
                    <a16:creationId xmlns:a16="http://schemas.microsoft.com/office/drawing/2014/main" id="{92063819-042D-77A3-0779-D9D604301A60}"/>
                  </a:ext>
                </a:extLst>
              </p:cNvPr>
              <p:cNvSpPr/>
              <p:nvPr/>
            </p:nvSpPr>
            <p:spPr>
              <a:xfrm>
                <a:off x="1387057" y="2732115"/>
                <a:ext cx="834248" cy="8342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sz="2800" smtClean="0">
                    <a:solidFill>
                      <a:schemeClr val="accent1"/>
                    </a:solidFill>
                  </a:rPr>
                  <a:t>0</a:t>
                </a:r>
                <a:r>
                  <a:rPr lang="en-US" altLang="zh-CN" sz="100" smtClean="0">
                    <a:solidFill>
                      <a:schemeClr val="accent1"/>
                    </a:solidFill>
                  </a:rPr>
                  <a:t> </a:t>
                </a:r>
                <a:r>
                  <a:rPr lang="en-US" altLang="zh-CN" sz="2800" smtClean="0">
                    <a:solidFill>
                      <a:schemeClr val="accent1"/>
                    </a:solidFill>
                  </a:rPr>
                  <a:t>1</a:t>
                </a:r>
                <a:endParaRPr lang="zh-CN" altLang="en-US" sz="2800" dirty="0">
                  <a:solidFill>
                    <a:schemeClr val="accent1"/>
                  </a:solidFill>
                </a:endParaRPr>
              </a:p>
            </p:txBody>
          </p:sp>
          <p:sp>
            <p:nvSpPr>
              <p:cNvPr id="260" name="椭圆 259">
                <a:extLst>
                  <a:ext uri="{FF2B5EF4-FFF2-40B4-BE49-F238E27FC236}">
                    <a16:creationId xmlns:a16="http://schemas.microsoft.com/office/drawing/2014/main" id="{384F670B-58B1-C7C9-F4B9-05D57E3B0E7B}"/>
                  </a:ext>
                </a:extLst>
              </p:cNvPr>
              <p:cNvSpPr/>
              <p:nvPr/>
            </p:nvSpPr>
            <p:spPr>
              <a:xfrm>
                <a:off x="1702910" y="4315129"/>
                <a:ext cx="202543" cy="202543"/>
              </a:xfrm>
              <a:prstGeom prst="ellipse">
                <a:avLst/>
              </a:prstGeom>
              <a:gradFill>
                <a:gsLst>
                  <a:gs pos="0">
                    <a:schemeClr val="accent1">
                      <a:lumMod val="60000"/>
                      <a:lumOff val="40000"/>
                    </a:schemeClr>
                  </a:gs>
                  <a:gs pos="50000">
                    <a:schemeClr val="accent1"/>
                  </a:gs>
                </a:gsLst>
                <a:lin ang="2700000" scaled="1"/>
              </a:gradFill>
              <a:ln>
                <a:noFill/>
              </a:ln>
              <a:effectLst>
                <a:outerShdw blurRad="177800" dist="152400" dir="270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zh-CN" altLang="en-US" b="1">
                  <a:solidFill>
                    <a:srgbClr val="FFFFFF"/>
                  </a:solidFill>
                </a:endParaRPr>
              </a:p>
            </p:txBody>
          </p:sp>
          <p:sp>
            <p:nvSpPr>
              <p:cNvPr id="326" name="文本框 325">
                <a:extLst>
                  <a:ext uri="{FF2B5EF4-FFF2-40B4-BE49-F238E27FC236}">
                    <a16:creationId xmlns:a16="http://schemas.microsoft.com/office/drawing/2014/main" id="{BA2285AC-DFB3-0B51-5B27-BB0E1E7B56F6}"/>
                  </a:ext>
                </a:extLst>
              </p:cNvPr>
              <p:cNvSpPr txBox="1"/>
              <p:nvPr/>
            </p:nvSpPr>
            <p:spPr>
              <a:xfrm>
                <a:off x="545613" y="4618943"/>
                <a:ext cx="2517138" cy="459351"/>
              </a:xfrm>
              <a:prstGeom prst="rect">
                <a:avLst/>
              </a:prstGeom>
              <a:noFill/>
            </p:spPr>
            <p:txBody>
              <a:bodyPr wrap="square" rtlCol="0" anchor="b" anchorCtr="0">
                <a:noAutofit/>
              </a:bodyPr>
              <a:lstStyle/>
              <a:p>
                <a:pPr algn="ctr">
                  <a:lnSpc>
                    <a:spcPct val="100000"/>
                  </a:lnSpc>
                </a:pPr>
                <a:r>
                  <a:rPr kumimoji="1" lang="zh-CN" altLang="en-US" b="1" smtClean="0">
                    <a:solidFill>
                      <a:schemeClr val="tx1"/>
                    </a:solidFill>
                  </a:rPr>
                  <a:t>音</a:t>
                </a:r>
                <a:r>
                  <a:rPr kumimoji="1" lang="zh-CN" altLang="en-US" sz="100" b="1" smtClean="0">
                    <a:solidFill>
                      <a:schemeClr val="tx1"/>
                    </a:solidFill>
                  </a:rPr>
                  <a:t> </a:t>
                </a:r>
                <a:r>
                  <a:rPr kumimoji="1" lang="zh-CN" altLang="en-US" b="1" smtClean="0">
                    <a:solidFill>
                      <a:schemeClr val="tx1"/>
                    </a:solidFill>
                  </a:rPr>
                  <a:t>乐</a:t>
                </a:r>
                <a:r>
                  <a:rPr kumimoji="1" lang="zh-CN" altLang="en-US" b="1">
                    <a:solidFill>
                      <a:schemeClr val="tx1"/>
                    </a:solidFill>
                  </a:rPr>
                  <a:t>节奏感培养</a:t>
                </a:r>
                <a:endParaRPr kumimoji="1" lang="en-US" altLang="zh-CN" b="1" dirty="0">
                  <a:solidFill>
                    <a:schemeClr val="tx1"/>
                  </a:solidFill>
                </a:endParaRPr>
              </a:p>
            </p:txBody>
          </p:sp>
          <p:sp>
            <p:nvSpPr>
              <p:cNvPr id="328" name="文本框 327">
                <a:extLst>
                  <a:ext uri="{FF2B5EF4-FFF2-40B4-BE49-F238E27FC236}">
                    <a16:creationId xmlns:a16="http://schemas.microsoft.com/office/drawing/2014/main" id="{25B27D3B-924A-A182-9184-676556089FEF}"/>
                  </a:ext>
                </a:extLst>
              </p:cNvPr>
              <p:cNvSpPr txBox="1"/>
              <p:nvPr/>
            </p:nvSpPr>
            <p:spPr>
              <a:xfrm>
                <a:off x="838983" y="5074544"/>
                <a:ext cx="1930398" cy="646331"/>
              </a:xfrm>
              <a:prstGeom prst="rect">
                <a:avLst/>
              </a:prstGeom>
              <a:noFill/>
            </p:spPr>
            <p:txBody>
              <a:bodyPr wrap="square" rtlCol="0">
                <a:spAutoFit/>
              </a:bodyPr>
              <a:lstStyle/>
              <a:p>
                <a:pPr algn="ctr">
                  <a:lnSpc>
                    <a:spcPct val="150000"/>
                  </a:lnSpc>
                </a:pPr>
                <a:r>
                  <a:rPr kumimoji="1" lang="zh-CN" altLang="en-US" sz="1200">
                    <a:solidFill>
                      <a:schemeClr val="tx1"/>
                    </a:solidFill>
                  </a:rPr>
                  <a:t>介绍</a:t>
                </a:r>
                <a:r>
                  <a:rPr kumimoji="1" lang="zh-CN" altLang="en-US" sz="1200" smtClean="0">
                    <a:solidFill>
                      <a:schemeClr val="tx1"/>
                    </a:solidFill>
                  </a:rPr>
                  <a:t>音乐</a:t>
                </a:r>
                <a:r>
                  <a:rPr kumimoji="1" lang="zh-CN" altLang="en-US" sz="100" smtClean="0">
                    <a:solidFill>
                      <a:schemeClr val="tx1"/>
                    </a:solidFill>
                  </a:rPr>
                  <a:t> </a:t>
                </a:r>
                <a:r>
                  <a:rPr kumimoji="1" lang="zh-CN" altLang="en-US" sz="1200" smtClean="0">
                    <a:solidFill>
                      <a:schemeClr val="tx1"/>
                    </a:solidFill>
                  </a:rPr>
                  <a:t>表演</a:t>
                </a:r>
                <a:r>
                  <a:rPr kumimoji="1" lang="zh-CN" altLang="en-US" sz="1200">
                    <a:solidFill>
                      <a:schemeClr val="tx1"/>
                    </a:solidFill>
                  </a:rPr>
                  <a:t>的基础技能和节奏感的培养方法。</a:t>
                </a:r>
                <a:endParaRPr kumimoji="1" lang="en-US" altLang="zh-CN" sz="1200" dirty="0">
                  <a:solidFill>
                    <a:schemeClr val="tx1"/>
                  </a:solidFill>
                </a:endParaRPr>
              </a:p>
            </p:txBody>
          </p:sp>
        </p:grpSp>
        <p:grpSp>
          <p:nvGrpSpPr>
            <p:cNvPr id="8" name="组合 7">
              <a:extLst>
                <a:ext uri="{FF2B5EF4-FFF2-40B4-BE49-F238E27FC236}">
                  <a16:creationId xmlns:a16="http://schemas.microsoft.com/office/drawing/2014/main" id="{AE7FAAB4-CC7C-D3ED-1448-EB20EE68F893}"/>
                </a:ext>
              </a:extLst>
            </p:cNvPr>
            <p:cNvGrpSpPr/>
            <p:nvPr/>
          </p:nvGrpSpPr>
          <p:grpSpPr>
            <a:xfrm>
              <a:off x="4831081" y="2652517"/>
              <a:ext cx="2517138" cy="3354688"/>
              <a:chOff x="545613" y="2643186"/>
              <a:chExt cx="2517138" cy="3354688"/>
            </a:xfrm>
          </p:grpSpPr>
          <p:sp>
            <p:nvSpPr>
              <p:cNvPr id="12" name="任意多边形: 形状 11">
                <a:extLst>
                  <a:ext uri="{FF2B5EF4-FFF2-40B4-BE49-F238E27FC236}">
                    <a16:creationId xmlns:a16="http://schemas.microsoft.com/office/drawing/2014/main" id="{0F9F3D77-9EA3-3EC2-3775-813D5A19956C}"/>
                  </a:ext>
                </a:extLst>
              </p:cNvPr>
              <p:cNvSpPr/>
              <p:nvPr/>
            </p:nvSpPr>
            <p:spPr>
              <a:xfrm flipV="1">
                <a:off x="1292606" y="2643186"/>
                <a:ext cx="1023151" cy="1410321"/>
              </a:xfrm>
              <a:custGeom>
                <a:avLst/>
                <a:gdLst>
                  <a:gd name="connsiteX0" fmla="*/ 723123 w 1446246"/>
                  <a:gd name="connsiteY0" fmla="*/ 1993519 h 1993519"/>
                  <a:gd name="connsiteX1" fmla="*/ 1446246 w 1446246"/>
                  <a:gd name="connsiteY1" fmla="*/ 1270396 h 1993519"/>
                  <a:gd name="connsiteX2" fmla="*/ 1389420 w 1446246"/>
                  <a:gd name="connsiteY2" fmla="*/ 988924 h 1993519"/>
                  <a:gd name="connsiteX3" fmla="*/ 1353022 w 1446246"/>
                  <a:gd name="connsiteY3" fmla="*/ 921866 h 1993519"/>
                  <a:gd name="connsiteX4" fmla="*/ 1361249 w 1446246"/>
                  <a:gd name="connsiteY4" fmla="*/ 921866 h 1993519"/>
                  <a:gd name="connsiteX5" fmla="*/ 1323137 w 1446246"/>
                  <a:gd name="connsiteY5" fmla="*/ 866808 h 1993519"/>
                  <a:gd name="connsiteX6" fmla="*/ 1322748 w 1446246"/>
                  <a:gd name="connsiteY6" fmla="*/ 866091 h 1993519"/>
                  <a:gd name="connsiteX7" fmla="*/ 1322083 w 1446246"/>
                  <a:gd name="connsiteY7" fmla="*/ 865285 h 1993519"/>
                  <a:gd name="connsiteX8" fmla="*/ 723122 w 1446246"/>
                  <a:gd name="connsiteY8" fmla="*/ 0 h 1993519"/>
                  <a:gd name="connsiteX9" fmla="*/ 124151 w 1446246"/>
                  <a:gd name="connsiteY9" fmla="*/ 865300 h 1993519"/>
                  <a:gd name="connsiteX10" fmla="*/ 123498 w 1446246"/>
                  <a:gd name="connsiteY10" fmla="*/ 866091 h 1993519"/>
                  <a:gd name="connsiteX11" fmla="*/ 123116 w 1446246"/>
                  <a:gd name="connsiteY11" fmla="*/ 866795 h 1993519"/>
                  <a:gd name="connsiteX12" fmla="*/ 84995 w 1446246"/>
                  <a:gd name="connsiteY12" fmla="*/ 921866 h 1993519"/>
                  <a:gd name="connsiteX13" fmla="*/ 93224 w 1446246"/>
                  <a:gd name="connsiteY13" fmla="*/ 921866 h 1993519"/>
                  <a:gd name="connsiteX14" fmla="*/ 56826 w 1446246"/>
                  <a:gd name="connsiteY14" fmla="*/ 988924 h 1993519"/>
                  <a:gd name="connsiteX15" fmla="*/ 0 w 1446246"/>
                  <a:gd name="connsiteY15" fmla="*/ 1270396 h 1993519"/>
                  <a:gd name="connsiteX16" fmla="*/ 723123 w 1446246"/>
                  <a:gd name="connsiteY16" fmla="*/ 1993519 h 1993519"/>
                  <a:gd name="connsiteX0" fmla="*/ 723123 w 1446246"/>
                  <a:gd name="connsiteY0" fmla="*/ 1993519 h 1993519"/>
                  <a:gd name="connsiteX1" fmla="*/ 1446246 w 1446246"/>
                  <a:gd name="connsiteY1" fmla="*/ 1270396 h 1993519"/>
                  <a:gd name="connsiteX2" fmla="*/ 1389420 w 1446246"/>
                  <a:gd name="connsiteY2" fmla="*/ 988924 h 1993519"/>
                  <a:gd name="connsiteX3" fmla="*/ 1353022 w 1446246"/>
                  <a:gd name="connsiteY3" fmla="*/ 921866 h 1993519"/>
                  <a:gd name="connsiteX4" fmla="*/ 1361249 w 1446246"/>
                  <a:gd name="connsiteY4" fmla="*/ 921866 h 1993519"/>
                  <a:gd name="connsiteX5" fmla="*/ 1323137 w 1446246"/>
                  <a:gd name="connsiteY5" fmla="*/ 866808 h 1993519"/>
                  <a:gd name="connsiteX6" fmla="*/ 1322748 w 1446246"/>
                  <a:gd name="connsiteY6" fmla="*/ 866091 h 1993519"/>
                  <a:gd name="connsiteX7" fmla="*/ 1322083 w 1446246"/>
                  <a:gd name="connsiteY7" fmla="*/ 865285 h 1993519"/>
                  <a:gd name="connsiteX8" fmla="*/ 723122 w 1446246"/>
                  <a:gd name="connsiteY8" fmla="*/ 0 h 1993519"/>
                  <a:gd name="connsiteX9" fmla="*/ 124151 w 1446246"/>
                  <a:gd name="connsiteY9" fmla="*/ 865300 h 1993519"/>
                  <a:gd name="connsiteX10" fmla="*/ 123498 w 1446246"/>
                  <a:gd name="connsiteY10" fmla="*/ 866091 h 1993519"/>
                  <a:gd name="connsiteX11" fmla="*/ 123116 w 1446246"/>
                  <a:gd name="connsiteY11" fmla="*/ 866795 h 1993519"/>
                  <a:gd name="connsiteX12" fmla="*/ 84995 w 1446246"/>
                  <a:gd name="connsiteY12" fmla="*/ 921866 h 1993519"/>
                  <a:gd name="connsiteX13" fmla="*/ 56826 w 1446246"/>
                  <a:gd name="connsiteY13" fmla="*/ 988924 h 1993519"/>
                  <a:gd name="connsiteX14" fmla="*/ 0 w 1446246"/>
                  <a:gd name="connsiteY14" fmla="*/ 1270396 h 1993519"/>
                  <a:gd name="connsiteX15" fmla="*/ 723123 w 1446246"/>
                  <a:gd name="connsiteY15" fmla="*/ 1993519 h 1993519"/>
                  <a:gd name="connsiteX0" fmla="*/ 723123 w 1446246"/>
                  <a:gd name="connsiteY0" fmla="*/ 1993519 h 1993519"/>
                  <a:gd name="connsiteX1" fmla="*/ 1446246 w 1446246"/>
                  <a:gd name="connsiteY1" fmla="*/ 1270396 h 1993519"/>
                  <a:gd name="connsiteX2" fmla="*/ 1389420 w 1446246"/>
                  <a:gd name="connsiteY2" fmla="*/ 988924 h 1993519"/>
                  <a:gd name="connsiteX3" fmla="*/ 1353022 w 1446246"/>
                  <a:gd name="connsiteY3" fmla="*/ 921866 h 1993519"/>
                  <a:gd name="connsiteX4" fmla="*/ 1323137 w 1446246"/>
                  <a:gd name="connsiteY4" fmla="*/ 866808 h 1993519"/>
                  <a:gd name="connsiteX5" fmla="*/ 1322748 w 1446246"/>
                  <a:gd name="connsiteY5" fmla="*/ 866091 h 1993519"/>
                  <a:gd name="connsiteX6" fmla="*/ 1322083 w 1446246"/>
                  <a:gd name="connsiteY6" fmla="*/ 865285 h 1993519"/>
                  <a:gd name="connsiteX7" fmla="*/ 723122 w 1446246"/>
                  <a:gd name="connsiteY7" fmla="*/ 0 h 1993519"/>
                  <a:gd name="connsiteX8" fmla="*/ 124151 w 1446246"/>
                  <a:gd name="connsiteY8" fmla="*/ 865300 h 1993519"/>
                  <a:gd name="connsiteX9" fmla="*/ 123498 w 1446246"/>
                  <a:gd name="connsiteY9" fmla="*/ 866091 h 1993519"/>
                  <a:gd name="connsiteX10" fmla="*/ 123116 w 1446246"/>
                  <a:gd name="connsiteY10" fmla="*/ 866795 h 1993519"/>
                  <a:gd name="connsiteX11" fmla="*/ 84995 w 1446246"/>
                  <a:gd name="connsiteY11" fmla="*/ 921866 h 1993519"/>
                  <a:gd name="connsiteX12" fmla="*/ 56826 w 1446246"/>
                  <a:gd name="connsiteY12" fmla="*/ 988924 h 1993519"/>
                  <a:gd name="connsiteX13" fmla="*/ 0 w 1446246"/>
                  <a:gd name="connsiteY13" fmla="*/ 1270396 h 1993519"/>
                  <a:gd name="connsiteX14" fmla="*/ 723123 w 1446246"/>
                  <a:gd name="connsiteY14" fmla="*/ 1993519 h 199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6246" h="1993519">
                    <a:moveTo>
                      <a:pt x="723123" y="1993519"/>
                    </a:moveTo>
                    <a:cubicBezTo>
                      <a:pt x="1122493" y="1993519"/>
                      <a:pt x="1446246" y="1669766"/>
                      <a:pt x="1446246" y="1270396"/>
                    </a:cubicBezTo>
                    <a:cubicBezTo>
                      <a:pt x="1446246" y="1170554"/>
                      <a:pt x="1426012" y="1075437"/>
                      <a:pt x="1389420" y="988924"/>
                    </a:cubicBezTo>
                    <a:lnTo>
                      <a:pt x="1353022" y="921866"/>
                    </a:lnTo>
                    <a:lnTo>
                      <a:pt x="1323137" y="866808"/>
                    </a:lnTo>
                    <a:lnTo>
                      <a:pt x="1322748" y="866091"/>
                    </a:lnTo>
                    <a:lnTo>
                      <a:pt x="1322083" y="865285"/>
                    </a:lnTo>
                    <a:lnTo>
                      <a:pt x="723122" y="0"/>
                    </a:lnTo>
                    <a:lnTo>
                      <a:pt x="124151" y="865300"/>
                    </a:lnTo>
                    <a:lnTo>
                      <a:pt x="123498" y="866091"/>
                    </a:lnTo>
                    <a:lnTo>
                      <a:pt x="123116" y="866795"/>
                    </a:lnTo>
                    <a:lnTo>
                      <a:pt x="84995" y="921866"/>
                    </a:lnTo>
                    <a:lnTo>
                      <a:pt x="56826" y="988924"/>
                    </a:lnTo>
                    <a:cubicBezTo>
                      <a:pt x="20234" y="1075437"/>
                      <a:pt x="0" y="1170554"/>
                      <a:pt x="0" y="1270396"/>
                    </a:cubicBezTo>
                    <a:cubicBezTo>
                      <a:pt x="0" y="1669766"/>
                      <a:pt x="323753" y="1993519"/>
                      <a:pt x="723123" y="1993519"/>
                    </a:cubicBezTo>
                    <a:close/>
                  </a:path>
                </a:pathLst>
              </a:custGeom>
              <a:gradFill>
                <a:gsLst>
                  <a:gs pos="0">
                    <a:schemeClr val="accent2">
                      <a:lumMod val="60000"/>
                      <a:lumOff val="40000"/>
                    </a:schemeClr>
                  </a:gs>
                  <a:gs pos="50000">
                    <a:schemeClr val="accent2"/>
                  </a:gs>
                </a:gsLst>
                <a:lin ang="2700000" scaled="1"/>
              </a:gradFill>
              <a:ln>
                <a:noFill/>
              </a:ln>
              <a:effectLst>
                <a:outerShdw blurRad="177800" dist="152400" dir="2700000" algn="tl"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zh-CN" altLang="en-US" b="1">
                  <a:solidFill>
                    <a:srgbClr val="FFFFFF"/>
                  </a:solidFill>
                </a:endParaRPr>
              </a:p>
            </p:txBody>
          </p:sp>
          <p:sp>
            <p:nvSpPr>
              <p:cNvPr id="18" name="椭圆 17">
                <a:extLst>
                  <a:ext uri="{FF2B5EF4-FFF2-40B4-BE49-F238E27FC236}">
                    <a16:creationId xmlns:a16="http://schemas.microsoft.com/office/drawing/2014/main" id="{CB082BBE-F1CB-D0AC-02F5-A2DA4A3D969B}"/>
                  </a:ext>
                </a:extLst>
              </p:cNvPr>
              <p:cNvSpPr/>
              <p:nvPr/>
            </p:nvSpPr>
            <p:spPr>
              <a:xfrm>
                <a:off x="1387057" y="2732115"/>
                <a:ext cx="834248" cy="8342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sz="2800" smtClean="0">
                    <a:solidFill>
                      <a:schemeClr val="accent2"/>
                    </a:solidFill>
                  </a:rPr>
                  <a:t>0</a:t>
                </a:r>
                <a:r>
                  <a:rPr lang="en-US" altLang="zh-CN" sz="100" smtClean="0">
                    <a:solidFill>
                      <a:schemeClr val="accent2"/>
                    </a:solidFill>
                  </a:rPr>
                  <a:t> </a:t>
                </a:r>
                <a:r>
                  <a:rPr lang="en-US" altLang="zh-CN" sz="2800" smtClean="0">
                    <a:solidFill>
                      <a:schemeClr val="accent2"/>
                    </a:solidFill>
                  </a:rPr>
                  <a:t>2</a:t>
                </a:r>
                <a:endParaRPr lang="zh-CN" altLang="en-US" sz="2800" dirty="0">
                  <a:solidFill>
                    <a:schemeClr val="accent2"/>
                  </a:solidFill>
                </a:endParaRPr>
              </a:p>
            </p:txBody>
          </p:sp>
          <p:sp>
            <p:nvSpPr>
              <p:cNvPr id="20" name="椭圆 19">
                <a:extLst>
                  <a:ext uri="{FF2B5EF4-FFF2-40B4-BE49-F238E27FC236}">
                    <a16:creationId xmlns:a16="http://schemas.microsoft.com/office/drawing/2014/main" id="{5101DCCD-F82D-CEA4-C9A6-246BE236B3CD}"/>
                  </a:ext>
                </a:extLst>
              </p:cNvPr>
              <p:cNvSpPr/>
              <p:nvPr/>
            </p:nvSpPr>
            <p:spPr>
              <a:xfrm>
                <a:off x="1702910" y="4315129"/>
                <a:ext cx="202543" cy="202543"/>
              </a:xfrm>
              <a:prstGeom prst="ellipse">
                <a:avLst/>
              </a:prstGeom>
              <a:gradFill>
                <a:gsLst>
                  <a:gs pos="0">
                    <a:schemeClr val="accent2">
                      <a:lumMod val="60000"/>
                      <a:lumOff val="40000"/>
                    </a:schemeClr>
                  </a:gs>
                  <a:gs pos="50000">
                    <a:schemeClr val="accent2"/>
                  </a:gs>
                </a:gsLst>
                <a:lin ang="2700000" scaled="1"/>
              </a:gradFill>
              <a:ln>
                <a:noFill/>
              </a:ln>
              <a:effectLst>
                <a:outerShdw blurRad="177800" dist="152400" dir="2700000" algn="tl"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zh-CN" altLang="en-US" b="1">
                  <a:solidFill>
                    <a:srgbClr val="FFFFFF"/>
                  </a:solidFill>
                </a:endParaRPr>
              </a:p>
            </p:txBody>
          </p:sp>
          <p:sp>
            <p:nvSpPr>
              <p:cNvPr id="24" name="文本框 23">
                <a:extLst>
                  <a:ext uri="{FF2B5EF4-FFF2-40B4-BE49-F238E27FC236}">
                    <a16:creationId xmlns:a16="http://schemas.microsoft.com/office/drawing/2014/main" id="{AB15406C-ABB4-747D-933A-60C366952FEA}"/>
                  </a:ext>
                </a:extLst>
              </p:cNvPr>
              <p:cNvSpPr txBox="1"/>
              <p:nvPr/>
            </p:nvSpPr>
            <p:spPr>
              <a:xfrm>
                <a:off x="545613" y="4618943"/>
                <a:ext cx="2517138" cy="459351"/>
              </a:xfrm>
              <a:prstGeom prst="rect">
                <a:avLst/>
              </a:prstGeom>
              <a:noFill/>
            </p:spPr>
            <p:txBody>
              <a:bodyPr wrap="square" rtlCol="0" anchor="b" anchorCtr="0">
                <a:normAutofit/>
              </a:bodyPr>
              <a:lstStyle/>
              <a:p>
                <a:pPr algn="ctr">
                  <a:lnSpc>
                    <a:spcPct val="100000"/>
                  </a:lnSpc>
                </a:pPr>
                <a:r>
                  <a:rPr kumimoji="1" lang="zh-CN" altLang="en-US" b="1" smtClean="0">
                    <a:solidFill>
                      <a:schemeClr val="tx1"/>
                    </a:solidFill>
                  </a:rPr>
                  <a:t>舞</a:t>
                </a:r>
                <a:r>
                  <a:rPr kumimoji="1" lang="zh-CN" altLang="en-US" sz="100" b="1" smtClean="0">
                    <a:solidFill>
                      <a:schemeClr val="tx1"/>
                    </a:solidFill>
                  </a:rPr>
                  <a:t> </a:t>
                </a:r>
                <a:r>
                  <a:rPr kumimoji="1" lang="zh-CN" altLang="en-US" b="1" smtClean="0">
                    <a:solidFill>
                      <a:schemeClr val="tx1"/>
                    </a:solidFill>
                  </a:rPr>
                  <a:t>蹈</a:t>
                </a:r>
                <a:r>
                  <a:rPr kumimoji="1" lang="zh-CN" altLang="en-US" b="1">
                    <a:solidFill>
                      <a:schemeClr val="tx1"/>
                    </a:solidFill>
                  </a:rPr>
                  <a:t>动作教学</a:t>
                </a:r>
                <a:endParaRPr kumimoji="1" lang="en-US" altLang="zh-CN" b="1" dirty="0">
                  <a:solidFill>
                    <a:schemeClr val="tx1"/>
                  </a:solidFill>
                </a:endParaRPr>
              </a:p>
            </p:txBody>
          </p:sp>
          <p:sp>
            <p:nvSpPr>
              <p:cNvPr id="28" name="文本框 27">
                <a:extLst>
                  <a:ext uri="{FF2B5EF4-FFF2-40B4-BE49-F238E27FC236}">
                    <a16:creationId xmlns:a16="http://schemas.microsoft.com/office/drawing/2014/main" id="{AB986F7D-18BC-E4E2-BF84-C8A97F0C9611}"/>
                  </a:ext>
                </a:extLst>
              </p:cNvPr>
              <p:cNvSpPr txBox="1"/>
              <p:nvPr/>
            </p:nvSpPr>
            <p:spPr>
              <a:xfrm>
                <a:off x="838983" y="5074544"/>
                <a:ext cx="1930398" cy="923330"/>
              </a:xfrm>
              <a:prstGeom prst="rect">
                <a:avLst/>
              </a:prstGeom>
              <a:noFill/>
            </p:spPr>
            <p:txBody>
              <a:bodyPr wrap="square" rtlCol="0">
                <a:spAutoFit/>
              </a:bodyPr>
              <a:lstStyle/>
              <a:p>
                <a:pPr algn="ctr">
                  <a:lnSpc>
                    <a:spcPct val="150000"/>
                  </a:lnSpc>
                </a:pPr>
                <a:r>
                  <a:rPr kumimoji="1" lang="zh-CN" altLang="en-US" sz="1200" smtClean="0">
                    <a:solidFill>
                      <a:schemeClr val="tx1"/>
                    </a:solidFill>
                  </a:rPr>
                  <a:t>介</a:t>
                </a:r>
                <a:r>
                  <a:rPr kumimoji="1" lang="zh-CN" altLang="en-US" sz="100" smtClean="0">
                    <a:solidFill>
                      <a:schemeClr val="tx1"/>
                    </a:solidFill>
                  </a:rPr>
                  <a:t> </a:t>
                </a:r>
                <a:r>
                  <a:rPr kumimoji="1" lang="zh-CN" altLang="en-US" sz="1200" smtClean="0">
                    <a:solidFill>
                      <a:schemeClr val="tx1"/>
                    </a:solidFill>
                  </a:rPr>
                  <a:t>绍</a:t>
                </a:r>
                <a:r>
                  <a:rPr kumimoji="1" lang="zh-CN" altLang="en-US" sz="1200">
                    <a:solidFill>
                      <a:schemeClr val="tx1"/>
                    </a:solidFill>
                  </a:rPr>
                  <a:t>舞蹈表演的基本技能和表现方式，以及如何教授孩子舞蹈动作。</a:t>
                </a:r>
                <a:endParaRPr kumimoji="1" lang="en-US" altLang="zh-CN" sz="1200" dirty="0">
                  <a:solidFill>
                    <a:schemeClr val="tx1"/>
                  </a:solidFill>
                </a:endParaRPr>
              </a:p>
            </p:txBody>
          </p:sp>
        </p:grpSp>
        <p:grpSp>
          <p:nvGrpSpPr>
            <p:cNvPr id="32" name="组合 31">
              <a:extLst>
                <a:ext uri="{FF2B5EF4-FFF2-40B4-BE49-F238E27FC236}">
                  <a16:creationId xmlns:a16="http://schemas.microsoft.com/office/drawing/2014/main" id="{42B7258D-CFFC-B5F0-BDE4-19BDA0B06229}"/>
                </a:ext>
              </a:extLst>
            </p:cNvPr>
            <p:cNvGrpSpPr/>
            <p:nvPr/>
          </p:nvGrpSpPr>
          <p:grpSpPr>
            <a:xfrm>
              <a:off x="7756011" y="2652517"/>
              <a:ext cx="2517138" cy="3354688"/>
              <a:chOff x="545613" y="2643186"/>
              <a:chExt cx="2517138" cy="3354688"/>
            </a:xfrm>
          </p:grpSpPr>
          <p:sp>
            <p:nvSpPr>
              <p:cNvPr id="33" name="任意多边形: 形状 32">
                <a:extLst>
                  <a:ext uri="{FF2B5EF4-FFF2-40B4-BE49-F238E27FC236}">
                    <a16:creationId xmlns:a16="http://schemas.microsoft.com/office/drawing/2014/main" id="{02E0BEF4-EF94-D9F8-7B6C-2E3FA3032EB8}"/>
                  </a:ext>
                </a:extLst>
              </p:cNvPr>
              <p:cNvSpPr/>
              <p:nvPr/>
            </p:nvSpPr>
            <p:spPr>
              <a:xfrm flipV="1">
                <a:off x="1292606" y="2643186"/>
                <a:ext cx="1023151" cy="1410321"/>
              </a:xfrm>
              <a:custGeom>
                <a:avLst/>
                <a:gdLst>
                  <a:gd name="connsiteX0" fmla="*/ 723123 w 1446246"/>
                  <a:gd name="connsiteY0" fmla="*/ 1993519 h 1993519"/>
                  <a:gd name="connsiteX1" fmla="*/ 1446246 w 1446246"/>
                  <a:gd name="connsiteY1" fmla="*/ 1270396 h 1993519"/>
                  <a:gd name="connsiteX2" fmla="*/ 1389420 w 1446246"/>
                  <a:gd name="connsiteY2" fmla="*/ 988924 h 1993519"/>
                  <a:gd name="connsiteX3" fmla="*/ 1353022 w 1446246"/>
                  <a:gd name="connsiteY3" fmla="*/ 921866 h 1993519"/>
                  <a:gd name="connsiteX4" fmla="*/ 1361249 w 1446246"/>
                  <a:gd name="connsiteY4" fmla="*/ 921866 h 1993519"/>
                  <a:gd name="connsiteX5" fmla="*/ 1323137 w 1446246"/>
                  <a:gd name="connsiteY5" fmla="*/ 866808 h 1993519"/>
                  <a:gd name="connsiteX6" fmla="*/ 1322748 w 1446246"/>
                  <a:gd name="connsiteY6" fmla="*/ 866091 h 1993519"/>
                  <a:gd name="connsiteX7" fmla="*/ 1322083 w 1446246"/>
                  <a:gd name="connsiteY7" fmla="*/ 865285 h 1993519"/>
                  <a:gd name="connsiteX8" fmla="*/ 723122 w 1446246"/>
                  <a:gd name="connsiteY8" fmla="*/ 0 h 1993519"/>
                  <a:gd name="connsiteX9" fmla="*/ 124151 w 1446246"/>
                  <a:gd name="connsiteY9" fmla="*/ 865300 h 1993519"/>
                  <a:gd name="connsiteX10" fmla="*/ 123498 w 1446246"/>
                  <a:gd name="connsiteY10" fmla="*/ 866091 h 1993519"/>
                  <a:gd name="connsiteX11" fmla="*/ 123116 w 1446246"/>
                  <a:gd name="connsiteY11" fmla="*/ 866795 h 1993519"/>
                  <a:gd name="connsiteX12" fmla="*/ 84995 w 1446246"/>
                  <a:gd name="connsiteY12" fmla="*/ 921866 h 1993519"/>
                  <a:gd name="connsiteX13" fmla="*/ 93224 w 1446246"/>
                  <a:gd name="connsiteY13" fmla="*/ 921866 h 1993519"/>
                  <a:gd name="connsiteX14" fmla="*/ 56826 w 1446246"/>
                  <a:gd name="connsiteY14" fmla="*/ 988924 h 1993519"/>
                  <a:gd name="connsiteX15" fmla="*/ 0 w 1446246"/>
                  <a:gd name="connsiteY15" fmla="*/ 1270396 h 1993519"/>
                  <a:gd name="connsiteX16" fmla="*/ 723123 w 1446246"/>
                  <a:gd name="connsiteY16" fmla="*/ 1993519 h 1993519"/>
                  <a:gd name="connsiteX0" fmla="*/ 723123 w 1446246"/>
                  <a:gd name="connsiteY0" fmla="*/ 1993519 h 1993519"/>
                  <a:gd name="connsiteX1" fmla="*/ 1446246 w 1446246"/>
                  <a:gd name="connsiteY1" fmla="*/ 1270396 h 1993519"/>
                  <a:gd name="connsiteX2" fmla="*/ 1389420 w 1446246"/>
                  <a:gd name="connsiteY2" fmla="*/ 988924 h 1993519"/>
                  <a:gd name="connsiteX3" fmla="*/ 1353022 w 1446246"/>
                  <a:gd name="connsiteY3" fmla="*/ 921866 h 1993519"/>
                  <a:gd name="connsiteX4" fmla="*/ 1361249 w 1446246"/>
                  <a:gd name="connsiteY4" fmla="*/ 921866 h 1993519"/>
                  <a:gd name="connsiteX5" fmla="*/ 1323137 w 1446246"/>
                  <a:gd name="connsiteY5" fmla="*/ 866808 h 1993519"/>
                  <a:gd name="connsiteX6" fmla="*/ 1322748 w 1446246"/>
                  <a:gd name="connsiteY6" fmla="*/ 866091 h 1993519"/>
                  <a:gd name="connsiteX7" fmla="*/ 1322083 w 1446246"/>
                  <a:gd name="connsiteY7" fmla="*/ 865285 h 1993519"/>
                  <a:gd name="connsiteX8" fmla="*/ 723122 w 1446246"/>
                  <a:gd name="connsiteY8" fmla="*/ 0 h 1993519"/>
                  <a:gd name="connsiteX9" fmla="*/ 124151 w 1446246"/>
                  <a:gd name="connsiteY9" fmla="*/ 865300 h 1993519"/>
                  <a:gd name="connsiteX10" fmla="*/ 123498 w 1446246"/>
                  <a:gd name="connsiteY10" fmla="*/ 866091 h 1993519"/>
                  <a:gd name="connsiteX11" fmla="*/ 123116 w 1446246"/>
                  <a:gd name="connsiteY11" fmla="*/ 866795 h 1993519"/>
                  <a:gd name="connsiteX12" fmla="*/ 84995 w 1446246"/>
                  <a:gd name="connsiteY12" fmla="*/ 921866 h 1993519"/>
                  <a:gd name="connsiteX13" fmla="*/ 56826 w 1446246"/>
                  <a:gd name="connsiteY13" fmla="*/ 988924 h 1993519"/>
                  <a:gd name="connsiteX14" fmla="*/ 0 w 1446246"/>
                  <a:gd name="connsiteY14" fmla="*/ 1270396 h 1993519"/>
                  <a:gd name="connsiteX15" fmla="*/ 723123 w 1446246"/>
                  <a:gd name="connsiteY15" fmla="*/ 1993519 h 1993519"/>
                  <a:gd name="connsiteX0" fmla="*/ 723123 w 1446246"/>
                  <a:gd name="connsiteY0" fmla="*/ 1993519 h 1993519"/>
                  <a:gd name="connsiteX1" fmla="*/ 1446246 w 1446246"/>
                  <a:gd name="connsiteY1" fmla="*/ 1270396 h 1993519"/>
                  <a:gd name="connsiteX2" fmla="*/ 1389420 w 1446246"/>
                  <a:gd name="connsiteY2" fmla="*/ 988924 h 1993519"/>
                  <a:gd name="connsiteX3" fmla="*/ 1353022 w 1446246"/>
                  <a:gd name="connsiteY3" fmla="*/ 921866 h 1993519"/>
                  <a:gd name="connsiteX4" fmla="*/ 1323137 w 1446246"/>
                  <a:gd name="connsiteY4" fmla="*/ 866808 h 1993519"/>
                  <a:gd name="connsiteX5" fmla="*/ 1322748 w 1446246"/>
                  <a:gd name="connsiteY5" fmla="*/ 866091 h 1993519"/>
                  <a:gd name="connsiteX6" fmla="*/ 1322083 w 1446246"/>
                  <a:gd name="connsiteY6" fmla="*/ 865285 h 1993519"/>
                  <a:gd name="connsiteX7" fmla="*/ 723122 w 1446246"/>
                  <a:gd name="connsiteY7" fmla="*/ 0 h 1993519"/>
                  <a:gd name="connsiteX8" fmla="*/ 124151 w 1446246"/>
                  <a:gd name="connsiteY8" fmla="*/ 865300 h 1993519"/>
                  <a:gd name="connsiteX9" fmla="*/ 123498 w 1446246"/>
                  <a:gd name="connsiteY9" fmla="*/ 866091 h 1993519"/>
                  <a:gd name="connsiteX10" fmla="*/ 123116 w 1446246"/>
                  <a:gd name="connsiteY10" fmla="*/ 866795 h 1993519"/>
                  <a:gd name="connsiteX11" fmla="*/ 84995 w 1446246"/>
                  <a:gd name="connsiteY11" fmla="*/ 921866 h 1993519"/>
                  <a:gd name="connsiteX12" fmla="*/ 56826 w 1446246"/>
                  <a:gd name="connsiteY12" fmla="*/ 988924 h 1993519"/>
                  <a:gd name="connsiteX13" fmla="*/ 0 w 1446246"/>
                  <a:gd name="connsiteY13" fmla="*/ 1270396 h 1993519"/>
                  <a:gd name="connsiteX14" fmla="*/ 723123 w 1446246"/>
                  <a:gd name="connsiteY14" fmla="*/ 1993519 h 199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6246" h="1993519">
                    <a:moveTo>
                      <a:pt x="723123" y="1993519"/>
                    </a:moveTo>
                    <a:cubicBezTo>
                      <a:pt x="1122493" y="1993519"/>
                      <a:pt x="1446246" y="1669766"/>
                      <a:pt x="1446246" y="1270396"/>
                    </a:cubicBezTo>
                    <a:cubicBezTo>
                      <a:pt x="1446246" y="1170554"/>
                      <a:pt x="1426012" y="1075437"/>
                      <a:pt x="1389420" y="988924"/>
                    </a:cubicBezTo>
                    <a:lnTo>
                      <a:pt x="1353022" y="921866"/>
                    </a:lnTo>
                    <a:lnTo>
                      <a:pt x="1323137" y="866808"/>
                    </a:lnTo>
                    <a:lnTo>
                      <a:pt x="1322748" y="866091"/>
                    </a:lnTo>
                    <a:lnTo>
                      <a:pt x="1322083" y="865285"/>
                    </a:lnTo>
                    <a:lnTo>
                      <a:pt x="723122" y="0"/>
                    </a:lnTo>
                    <a:lnTo>
                      <a:pt x="124151" y="865300"/>
                    </a:lnTo>
                    <a:lnTo>
                      <a:pt x="123498" y="866091"/>
                    </a:lnTo>
                    <a:lnTo>
                      <a:pt x="123116" y="866795"/>
                    </a:lnTo>
                    <a:lnTo>
                      <a:pt x="84995" y="921866"/>
                    </a:lnTo>
                    <a:lnTo>
                      <a:pt x="56826" y="988924"/>
                    </a:lnTo>
                    <a:cubicBezTo>
                      <a:pt x="20234" y="1075437"/>
                      <a:pt x="0" y="1170554"/>
                      <a:pt x="0" y="1270396"/>
                    </a:cubicBezTo>
                    <a:cubicBezTo>
                      <a:pt x="0" y="1669766"/>
                      <a:pt x="323753" y="1993519"/>
                      <a:pt x="723123" y="1993519"/>
                    </a:cubicBezTo>
                    <a:close/>
                  </a:path>
                </a:pathLst>
              </a:custGeom>
              <a:gradFill>
                <a:gsLst>
                  <a:gs pos="0">
                    <a:schemeClr val="accent3">
                      <a:lumMod val="60000"/>
                      <a:lumOff val="40000"/>
                    </a:schemeClr>
                  </a:gs>
                  <a:gs pos="50000">
                    <a:schemeClr val="accent3"/>
                  </a:gs>
                </a:gsLst>
                <a:lin ang="2700000" scaled="1"/>
              </a:gradFill>
              <a:ln w="15875">
                <a:noFill/>
              </a:ln>
              <a:effectLst>
                <a:outerShdw blurRad="177800" dist="152400" dir="2700000" algn="tl"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zh-CN" altLang="en-US" b="1">
                  <a:solidFill>
                    <a:srgbClr val="FFFFFF"/>
                  </a:solidFill>
                </a:endParaRPr>
              </a:p>
            </p:txBody>
          </p:sp>
          <p:sp>
            <p:nvSpPr>
              <p:cNvPr id="34" name="椭圆 33">
                <a:extLst>
                  <a:ext uri="{FF2B5EF4-FFF2-40B4-BE49-F238E27FC236}">
                    <a16:creationId xmlns:a16="http://schemas.microsoft.com/office/drawing/2014/main" id="{7CD8C47F-5BBA-2B11-655A-24FB6EA54686}"/>
                  </a:ext>
                </a:extLst>
              </p:cNvPr>
              <p:cNvSpPr/>
              <p:nvPr/>
            </p:nvSpPr>
            <p:spPr>
              <a:xfrm>
                <a:off x="1387057" y="2732115"/>
                <a:ext cx="834248" cy="8342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sz="2800" smtClean="0">
                    <a:solidFill>
                      <a:schemeClr val="accent3"/>
                    </a:solidFill>
                  </a:rPr>
                  <a:t>0</a:t>
                </a:r>
                <a:r>
                  <a:rPr lang="en-US" altLang="zh-CN" sz="100" smtClean="0">
                    <a:solidFill>
                      <a:schemeClr val="accent3"/>
                    </a:solidFill>
                  </a:rPr>
                  <a:t> </a:t>
                </a:r>
                <a:r>
                  <a:rPr lang="en-US" altLang="zh-CN" sz="2800" smtClean="0">
                    <a:solidFill>
                      <a:schemeClr val="accent3"/>
                    </a:solidFill>
                  </a:rPr>
                  <a:t>3</a:t>
                </a:r>
                <a:endParaRPr lang="zh-CN" altLang="en-US" sz="2800" dirty="0">
                  <a:solidFill>
                    <a:schemeClr val="accent3"/>
                  </a:solidFill>
                </a:endParaRPr>
              </a:p>
            </p:txBody>
          </p:sp>
          <p:sp>
            <p:nvSpPr>
              <p:cNvPr id="35" name="椭圆 34">
                <a:extLst>
                  <a:ext uri="{FF2B5EF4-FFF2-40B4-BE49-F238E27FC236}">
                    <a16:creationId xmlns:a16="http://schemas.microsoft.com/office/drawing/2014/main" id="{47C83809-9A1E-B08C-FBEE-3DA7EBB73F86}"/>
                  </a:ext>
                </a:extLst>
              </p:cNvPr>
              <p:cNvSpPr/>
              <p:nvPr/>
            </p:nvSpPr>
            <p:spPr>
              <a:xfrm>
                <a:off x="1702910" y="4315129"/>
                <a:ext cx="202543" cy="202543"/>
              </a:xfrm>
              <a:prstGeom prst="ellipse">
                <a:avLst/>
              </a:prstGeom>
              <a:gradFill>
                <a:gsLst>
                  <a:gs pos="0">
                    <a:schemeClr val="accent3">
                      <a:lumMod val="60000"/>
                      <a:lumOff val="40000"/>
                    </a:schemeClr>
                  </a:gs>
                  <a:gs pos="50000">
                    <a:schemeClr val="accent3"/>
                  </a:gs>
                </a:gsLst>
                <a:lin ang="2700000" scaled="1"/>
              </a:gradFill>
              <a:ln w="15875">
                <a:noFill/>
              </a:ln>
              <a:effectLst>
                <a:outerShdw blurRad="177800" dist="152400" dir="2700000" algn="tl"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zh-CN" altLang="en-US" b="1">
                  <a:solidFill>
                    <a:srgbClr val="FFFFFF"/>
                  </a:solidFill>
                </a:endParaRPr>
              </a:p>
            </p:txBody>
          </p:sp>
          <p:sp>
            <p:nvSpPr>
              <p:cNvPr id="36" name="文本框 35">
                <a:extLst>
                  <a:ext uri="{FF2B5EF4-FFF2-40B4-BE49-F238E27FC236}">
                    <a16:creationId xmlns:a16="http://schemas.microsoft.com/office/drawing/2014/main" id="{392C588F-6140-7B21-BFCD-3D6ED321B1B4}"/>
                  </a:ext>
                </a:extLst>
              </p:cNvPr>
              <p:cNvSpPr txBox="1"/>
              <p:nvPr/>
            </p:nvSpPr>
            <p:spPr>
              <a:xfrm>
                <a:off x="545613" y="4618943"/>
                <a:ext cx="2517138" cy="459351"/>
              </a:xfrm>
              <a:prstGeom prst="rect">
                <a:avLst/>
              </a:prstGeom>
              <a:noFill/>
            </p:spPr>
            <p:txBody>
              <a:bodyPr wrap="square" rtlCol="0" anchor="b" anchorCtr="0">
                <a:normAutofit/>
              </a:bodyPr>
              <a:lstStyle/>
              <a:p>
                <a:pPr algn="ctr">
                  <a:lnSpc>
                    <a:spcPct val="100000"/>
                  </a:lnSpc>
                </a:pPr>
                <a:r>
                  <a:rPr kumimoji="1" lang="zh-CN" altLang="en-US" b="1" smtClean="0">
                    <a:solidFill>
                      <a:schemeClr val="tx1"/>
                    </a:solidFill>
                  </a:rPr>
                  <a:t>小</a:t>
                </a:r>
                <a:r>
                  <a:rPr kumimoji="1" lang="zh-CN" altLang="en-US" sz="100" b="1" smtClean="0">
                    <a:solidFill>
                      <a:schemeClr val="tx1"/>
                    </a:solidFill>
                  </a:rPr>
                  <a:t> </a:t>
                </a:r>
                <a:r>
                  <a:rPr kumimoji="1" lang="zh-CN" altLang="en-US" b="1" smtClean="0">
                    <a:solidFill>
                      <a:schemeClr val="tx1"/>
                    </a:solidFill>
                  </a:rPr>
                  <a:t>组合</a:t>
                </a:r>
                <a:r>
                  <a:rPr kumimoji="1" lang="zh-CN" altLang="en-US" b="1">
                    <a:solidFill>
                      <a:schemeClr val="tx1"/>
                    </a:solidFill>
                  </a:rPr>
                  <a:t>作表演</a:t>
                </a:r>
                <a:endParaRPr kumimoji="1" lang="en-US" altLang="zh-CN" b="1" dirty="0">
                  <a:solidFill>
                    <a:schemeClr val="tx1"/>
                  </a:solidFill>
                </a:endParaRPr>
              </a:p>
            </p:txBody>
          </p:sp>
          <p:sp>
            <p:nvSpPr>
              <p:cNvPr id="37" name="文本框 36">
                <a:extLst>
                  <a:ext uri="{FF2B5EF4-FFF2-40B4-BE49-F238E27FC236}">
                    <a16:creationId xmlns:a16="http://schemas.microsoft.com/office/drawing/2014/main" id="{B160487B-3D51-BD0A-1905-422D359CC962}"/>
                  </a:ext>
                </a:extLst>
              </p:cNvPr>
              <p:cNvSpPr txBox="1"/>
              <p:nvPr/>
            </p:nvSpPr>
            <p:spPr>
              <a:xfrm>
                <a:off x="838983" y="5074544"/>
                <a:ext cx="1930398" cy="923330"/>
              </a:xfrm>
              <a:prstGeom prst="rect">
                <a:avLst/>
              </a:prstGeom>
              <a:noFill/>
            </p:spPr>
            <p:txBody>
              <a:bodyPr wrap="square" rtlCol="0">
                <a:spAutoFit/>
              </a:bodyPr>
              <a:lstStyle/>
              <a:p>
                <a:pPr algn="ctr">
                  <a:lnSpc>
                    <a:spcPct val="150000"/>
                  </a:lnSpc>
                </a:pPr>
                <a:r>
                  <a:rPr kumimoji="1" lang="zh-CN" altLang="en-US" sz="1200" smtClean="0">
                    <a:solidFill>
                      <a:schemeClr val="tx1"/>
                    </a:solidFill>
                  </a:rPr>
                  <a:t>介</a:t>
                </a:r>
                <a:r>
                  <a:rPr kumimoji="1" lang="zh-CN" altLang="en-US" sz="100" smtClean="0">
                    <a:solidFill>
                      <a:schemeClr val="tx1"/>
                    </a:solidFill>
                  </a:rPr>
                  <a:t> </a:t>
                </a:r>
                <a:r>
                  <a:rPr kumimoji="1" lang="zh-CN" altLang="en-US" sz="1200" smtClean="0">
                    <a:solidFill>
                      <a:schemeClr val="tx1"/>
                    </a:solidFill>
                  </a:rPr>
                  <a:t>绍</a:t>
                </a:r>
                <a:r>
                  <a:rPr kumimoji="1" lang="zh-CN" altLang="en-US" sz="1200">
                    <a:solidFill>
                      <a:schemeClr val="tx1"/>
                    </a:solidFill>
                  </a:rPr>
                  <a:t>小组合作表演的活动，以及如何培养儿童表现能力和自信心。</a:t>
                </a:r>
                <a:endParaRPr kumimoji="1" lang="en-US" altLang="zh-CN" sz="1200" dirty="0">
                  <a:solidFill>
                    <a:schemeClr val="tx1"/>
                  </a:solidFill>
                </a:endParaRPr>
              </a:p>
            </p:txBody>
          </p:sp>
        </p:grpSp>
      </p:grpSp>
      <p:sp>
        <p:nvSpPr>
          <p:cNvPr id="329" name="标题 328"/>
          <p:cNvSpPr>
            <a:spLocks noGrp="1"/>
          </p:cNvSpPr>
          <p:nvPr>
            <p:ph type="title"/>
          </p:nvPr>
        </p:nvSpPr>
        <p:spPr/>
        <p:txBody>
          <a:bodyPr/>
          <a:lstStyle/>
          <a:p>
            <a:pPr lvl="0"/>
            <a:r>
              <a:rPr lang="zh-CN" altLang="en-US" smtClean="0"/>
              <a:t>表</a:t>
            </a:r>
            <a:r>
              <a:rPr lang="zh-CN" altLang="en-US" sz="100" smtClean="0"/>
              <a:t> </a:t>
            </a:r>
            <a:r>
              <a:rPr lang="zh-CN" altLang="en-US" smtClean="0"/>
              <a:t>演</a:t>
            </a:r>
            <a:r>
              <a:rPr lang="zh-CN" altLang="en-US"/>
              <a:t>实践</a:t>
            </a:r>
            <a:endParaRPr lang="en-US"/>
          </a:p>
        </p:txBody>
      </p:sp>
    </p:spTree>
    <p:custDataLst>
      <p:tags r:id="rId2"/>
    </p:custDataLst>
    <p:extLst>
      <p:ext uri="{BB962C8B-B14F-4D97-AF65-F5344CB8AC3E}">
        <p14:creationId xmlns:p14="http://schemas.microsoft.com/office/powerpoint/2010/main" val="4194611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pPr lvl="0"/>
            <a:r>
              <a:rPr lang="en-US" altLang="zh-CN"/>
              <a:t>05</a:t>
            </a:r>
            <a:r>
              <a:rPr lang="en-US" altLang="zh-CN" smtClean="0"/>
              <a:t>.</a:t>
            </a:r>
            <a:r>
              <a:rPr lang="en-US" altLang="zh-CN" sz="100" smtClean="0"/>
              <a:t> </a:t>
            </a:r>
            <a:r>
              <a:rPr lang="zh-CN" altLang="en-US" smtClean="0"/>
              <a:t>戏剧</a:t>
            </a:r>
            <a:r>
              <a:rPr lang="zh-CN" altLang="en-US"/>
              <a:t>和表演艺术</a:t>
            </a:r>
            <a:endParaRPr lang="en-US" dirty="0"/>
          </a:p>
        </p:txBody>
      </p:sp>
      <p:sp>
        <p:nvSpPr>
          <p:cNvPr id="25" name="文本占位符 24"/>
          <p:cNvSpPr>
            <a:spLocks noGrp="1"/>
          </p:cNvSpPr>
          <p:nvPr>
            <p:ph type="body" sz="quarter" idx="1"/>
          </p:nvPr>
        </p:nvSpPr>
        <p:spPr/>
        <p:txBody>
          <a:bodyPr/>
          <a:lstStyle/>
          <a:p>
            <a:pPr lvl="0"/>
            <a:r>
              <a:rPr lang="zh-CN" altLang="en-US"/>
              <a:t>培养儿童戏剧和表演艺术技能，</a:t>
            </a:r>
            <a:r>
              <a:rPr lang="zh-CN" altLang="en-US" smtClean="0"/>
              <a:t>提升</a:t>
            </a:r>
            <a:r>
              <a:rPr lang="zh-CN" altLang="en-US" sz="100" smtClean="0"/>
              <a:t> </a:t>
            </a:r>
            <a:r>
              <a:rPr lang="zh-CN" altLang="en-US" smtClean="0"/>
              <a:t>创意</a:t>
            </a:r>
            <a:r>
              <a:rPr lang="zh-CN" altLang="en-US"/>
              <a:t>思维和艺术素养，包括戏剧教学、表演艺术教学和表演实践。</a:t>
            </a:r>
            <a:endParaRPr lang="en-US" dirty="0"/>
          </a:p>
        </p:txBody>
      </p:sp>
    </p:spTree>
    <p:custDataLst>
      <p:tags r:id="rId2"/>
    </p:custDataLst>
    <p:extLst>
      <p:ext uri="{BB962C8B-B14F-4D97-AF65-F5344CB8AC3E}">
        <p14:creationId xmlns:p14="http://schemas.microsoft.com/office/powerpoint/2010/main" val="2150630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773C2FCA-D583-DA9E-4D13-7B34B410D3A6}"/>
              </a:ext>
            </a:extLst>
          </p:cNvPr>
          <p:cNvGrpSpPr/>
          <p:nvPr/>
        </p:nvGrpSpPr>
        <p:grpSpPr>
          <a:xfrm>
            <a:off x="1110177" y="0"/>
            <a:ext cx="11081824" cy="6858000"/>
            <a:chOff x="1110177" y="0"/>
            <a:chExt cx="11081824" cy="6858000"/>
          </a:xfrm>
        </p:grpSpPr>
        <p:grpSp>
          <p:nvGrpSpPr>
            <p:cNvPr id="29" name="组合 28">
              <a:extLst>
                <a:ext uri="{FF2B5EF4-FFF2-40B4-BE49-F238E27FC236}">
                  <a16:creationId xmlns:a16="http://schemas.microsoft.com/office/drawing/2014/main" id="{649D44CE-70D6-4A41-82EF-AB6650A9D374}"/>
                </a:ext>
              </a:extLst>
            </p:cNvPr>
            <p:cNvGrpSpPr/>
            <p:nvPr/>
          </p:nvGrpSpPr>
          <p:grpSpPr>
            <a:xfrm>
              <a:off x="1280155" y="2303026"/>
              <a:ext cx="4986792" cy="2451616"/>
              <a:chOff x="1280155" y="2303026"/>
              <a:chExt cx="4986792" cy="2451616"/>
            </a:xfrm>
          </p:grpSpPr>
          <p:sp>
            <p:nvSpPr>
              <p:cNvPr id="25" name="文本框 24">
                <a:extLst>
                  <a:ext uri="{FF2B5EF4-FFF2-40B4-BE49-F238E27FC236}">
                    <a16:creationId xmlns:a16="http://schemas.microsoft.com/office/drawing/2014/main" id="{BD690A2E-9BAB-4BD3-926F-E82553B113A9}"/>
                  </a:ext>
                </a:extLst>
              </p:cNvPr>
              <p:cNvSpPr txBox="1"/>
              <p:nvPr/>
            </p:nvSpPr>
            <p:spPr>
              <a:xfrm>
                <a:off x="1280155" y="2303026"/>
                <a:ext cx="4986792" cy="461665"/>
              </a:xfrm>
              <a:prstGeom prst="rect">
                <a:avLst/>
              </a:prstGeom>
              <a:noFill/>
              <a:ln>
                <a:noFill/>
              </a:ln>
            </p:spPr>
            <p:txBody>
              <a:bodyPr wrap="square" lIns="91440" tIns="45720" rIns="91440" bIns="45720" anchor="ctr" anchorCtr="0">
                <a:spAutoFit/>
              </a:bodyPr>
              <a:lstStyle/>
              <a:p>
                <a:pPr marL="0" marR="0" lvl="0" indent="0" defTabSz="913765" rtl="0" eaLnBrk="1" fontAlgn="auto" latinLnBrk="0" hangingPunct="1">
                  <a:lnSpc>
                    <a:spcPct val="100000"/>
                  </a:lnSpc>
                  <a:spcBef>
                    <a:spcPts val="0"/>
                  </a:spcBef>
                  <a:spcAft>
                    <a:spcPts val="0"/>
                  </a:spcAft>
                  <a:buClrTx/>
                  <a:buSzPct val="25000"/>
                  <a:buFontTx/>
                  <a:buNone/>
                  <a:defRPr/>
                </a:pPr>
                <a:r>
                  <a:rPr kumimoji="0" lang="zh-CN" altLang="en-US" sz="2400" b="1" i="0" u="none" strike="noStrike" kern="1200" cap="none" spc="0" normalizeH="0" baseline="0" noProof="0">
                    <a:solidFill>
                      <a:schemeClr val="tx1"/>
                    </a:solidFill>
                  </a:rPr>
                  <a:t>目的</a:t>
                </a:r>
                <a:r>
                  <a:rPr kumimoji="0" lang="zh-CN" altLang="en-US" sz="2400" b="1" i="0" u="none" strike="noStrike" kern="1200" cap="none" spc="0" normalizeH="0" baseline="0" noProof="0" smtClean="0">
                    <a:solidFill>
                      <a:schemeClr val="tx1"/>
                    </a:solidFill>
                  </a:rPr>
                  <a:t>、</a:t>
                </a:r>
                <a:r>
                  <a:rPr kumimoji="0" lang="zh-CN" altLang="en-US" sz="100" b="1" i="0" u="none" strike="noStrike" kern="1200" cap="none" spc="0" normalizeH="0" baseline="0" noProof="0" smtClean="0">
                    <a:solidFill>
                      <a:schemeClr val="tx1"/>
                    </a:solidFill>
                  </a:rPr>
                  <a:t> </a:t>
                </a:r>
                <a:r>
                  <a:rPr kumimoji="0" lang="zh-CN" altLang="en-US" sz="2400" b="1" i="0" u="none" strike="noStrike" kern="1200" cap="none" spc="0" normalizeH="0" baseline="0" noProof="0" smtClean="0">
                    <a:solidFill>
                      <a:schemeClr val="tx1"/>
                    </a:solidFill>
                  </a:rPr>
                  <a:t>方法</a:t>
                </a:r>
                <a:r>
                  <a:rPr kumimoji="0" lang="zh-CN" altLang="en-US" sz="2400" b="1" i="0" u="none" strike="noStrike" kern="1200" cap="none" spc="0" normalizeH="0" baseline="0" noProof="0">
                    <a:solidFill>
                      <a:schemeClr val="tx1"/>
                    </a:solidFill>
                  </a:rPr>
                  <a:t>、实践</a:t>
                </a:r>
                <a:endParaRPr kumimoji="0" lang="en-US" sz="2400" b="1" i="0" u="none" strike="noStrike" kern="1200" cap="none" spc="0" normalizeH="0" baseline="0" noProof="0" dirty="0">
                  <a:solidFill>
                    <a:schemeClr val="tx1"/>
                  </a:solidFill>
                </a:endParaRPr>
              </a:p>
            </p:txBody>
          </p:sp>
          <p:sp>
            <p:nvSpPr>
              <p:cNvPr id="26" name="文本框 25">
                <a:extLst>
                  <a:ext uri="{FF2B5EF4-FFF2-40B4-BE49-F238E27FC236}">
                    <a16:creationId xmlns:a16="http://schemas.microsoft.com/office/drawing/2014/main" id="{EF82E46A-946A-4AFD-8F8A-41F682ECD25D}"/>
                  </a:ext>
                </a:extLst>
              </p:cNvPr>
              <p:cNvSpPr txBox="1"/>
              <p:nvPr/>
            </p:nvSpPr>
            <p:spPr>
              <a:xfrm>
                <a:off x="1280155" y="3000316"/>
                <a:ext cx="4986792" cy="1754326"/>
              </a:xfrm>
              <a:prstGeom prst="rect">
                <a:avLst/>
              </a:prstGeom>
              <a:noFill/>
              <a:ln>
                <a:noFill/>
              </a:ln>
            </p:spPr>
            <p:txBody>
              <a:bodyPr wrap="square" lIns="91440" tIns="45720" rIns="91440" bIns="45720" anchor="t" anchorCtr="0">
                <a:spAutoFit/>
              </a:bodyPr>
              <a:lstStyle/>
              <a:p>
                <a:pPr marL="171450" indent="-171450" algn="just" defTabSz="913765">
                  <a:lnSpc>
                    <a:spcPct val="150000"/>
                  </a:lnSpc>
                  <a:buSzPct val="100000"/>
                  <a:buFont typeface="Arial" panose="020B0604020202020204" pitchFamily="34" charset="0"/>
                  <a:buChar char="•"/>
                  <a:defRPr/>
                </a:pPr>
                <a:r>
                  <a:rPr lang="zh-CN" altLang="en-US" sz="1200"/>
                  <a:t>戏剧教学目的：通过戏剧教学，培养儿童的表达能力和创新思维，</a:t>
                </a:r>
                <a:r>
                  <a:rPr lang="zh-CN" altLang="en-US" sz="1200" smtClean="0"/>
                  <a:t>提</a:t>
                </a:r>
                <a:r>
                  <a:rPr lang="zh-CN" altLang="en-US" sz="100" smtClean="0"/>
                  <a:t> </a:t>
                </a:r>
                <a:r>
                  <a:rPr lang="zh-CN" altLang="en-US" sz="1200" smtClean="0"/>
                  <a:t>高</a:t>
                </a:r>
                <a:r>
                  <a:rPr lang="zh-CN" altLang="en-US" sz="1200"/>
                  <a:t>他们的社交能力和情商。
教学方法：采用角色扮演、小品表演等形式，让儿童亲身体验不同角色的生活和情感，从而培养他们的想象力和表达能力。
实践活动：让儿童分组自主创作短剧，自行编写剧本、设计服化道、排练表演等，培养他们的团队合作和创新能力。</a:t>
                </a:r>
                <a:endParaRPr lang="en-US" altLang="zh-CN" sz="1200" dirty="0"/>
              </a:p>
            </p:txBody>
          </p:sp>
        </p:grpSp>
        <p:grpSp>
          <p:nvGrpSpPr>
            <p:cNvPr id="3" name="组合 2">
              <a:extLst>
                <a:ext uri="{FF2B5EF4-FFF2-40B4-BE49-F238E27FC236}">
                  <a16:creationId xmlns:a16="http://schemas.microsoft.com/office/drawing/2014/main" id="{2E801C70-D703-E0BE-0DA8-3EE54416F465}"/>
                </a:ext>
              </a:extLst>
            </p:cNvPr>
            <p:cNvGrpSpPr/>
            <p:nvPr/>
          </p:nvGrpSpPr>
          <p:grpSpPr>
            <a:xfrm>
              <a:off x="1110177" y="0"/>
              <a:ext cx="11081824" cy="6858000"/>
              <a:chOff x="1110177" y="0"/>
              <a:chExt cx="11081824" cy="6858000"/>
            </a:xfrm>
          </p:grpSpPr>
          <p:sp>
            <p:nvSpPr>
              <p:cNvPr id="23" name="任意多边形: 形状 22">
                <a:extLst>
                  <a:ext uri="{FF2B5EF4-FFF2-40B4-BE49-F238E27FC236}">
                    <a16:creationId xmlns:a16="http://schemas.microsoft.com/office/drawing/2014/main" id="{C83EB06D-6E28-413E-8DD7-7FD111A4067B}"/>
                  </a:ext>
                </a:extLst>
              </p:cNvPr>
              <p:cNvSpPr/>
              <p:nvPr/>
            </p:nvSpPr>
            <p:spPr>
              <a:xfrm>
                <a:off x="7153072" y="0"/>
                <a:ext cx="5038929" cy="6858000"/>
              </a:xfrm>
              <a:custGeom>
                <a:avLst/>
                <a:gdLst>
                  <a:gd name="connsiteX0" fmla="*/ 0 w 5038929"/>
                  <a:gd name="connsiteY0" fmla="*/ 0 h 6858000"/>
                  <a:gd name="connsiteX1" fmla="*/ 5038929 w 5038929"/>
                  <a:gd name="connsiteY1" fmla="*/ 0 h 6858000"/>
                  <a:gd name="connsiteX2" fmla="*/ 5038929 w 5038929"/>
                  <a:gd name="connsiteY2" fmla="*/ 6858000 h 6858000"/>
                  <a:gd name="connsiteX3" fmla="*/ 0 w 5038929"/>
                  <a:gd name="connsiteY3" fmla="*/ 6858000 h 6858000"/>
                  <a:gd name="connsiteX4" fmla="*/ 100350 w 5038929"/>
                  <a:gd name="connsiteY4" fmla="*/ 6793667 h 6858000"/>
                  <a:gd name="connsiteX5" fmla="*/ 1889329 w 5038929"/>
                  <a:gd name="connsiteY5" fmla="*/ 3429000 h 6858000"/>
                  <a:gd name="connsiteX6" fmla="*/ 100350 w 5038929"/>
                  <a:gd name="connsiteY6" fmla="*/ 64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8929" h="6858000">
                    <a:moveTo>
                      <a:pt x="0" y="0"/>
                    </a:moveTo>
                    <a:lnTo>
                      <a:pt x="5038929" y="0"/>
                    </a:lnTo>
                    <a:lnTo>
                      <a:pt x="5038929" y="6858000"/>
                    </a:lnTo>
                    <a:lnTo>
                      <a:pt x="0" y="6858000"/>
                    </a:lnTo>
                    <a:lnTo>
                      <a:pt x="100350" y="6793667"/>
                    </a:lnTo>
                    <a:cubicBezTo>
                      <a:pt x="1179692" y="6064478"/>
                      <a:pt x="1889329" y="4829611"/>
                      <a:pt x="1889329" y="3429000"/>
                    </a:cubicBezTo>
                    <a:cubicBezTo>
                      <a:pt x="1889329" y="2028389"/>
                      <a:pt x="1179692" y="793522"/>
                      <a:pt x="100350" y="64333"/>
                    </a:cubicBezTo>
                    <a:close/>
                  </a:path>
                </a:pathLst>
              </a:custGeom>
              <a:solidFill>
                <a:schemeClr val="accent3">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4" name="椭圆 23">
                <a:extLst>
                  <a:ext uri="{FF2B5EF4-FFF2-40B4-BE49-F238E27FC236}">
                    <a16:creationId xmlns:a16="http://schemas.microsoft.com/office/drawing/2014/main" id="{2A732039-0BE0-4FC0-BD5B-C14FA65AEC70}"/>
                  </a:ext>
                </a:extLst>
              </p:cNvPr>
              <p:cNvSpPr/>
              <p:nvPr/>
            </p:nvSpPr>
            <p:spPr>
              <a:xfrm>
                <a:off x="7153072" y="1592132"/>
                <a:ext cx="4034312" cy="4034312"/>
              </a:xfrm>
              <a:prstGeom prst="ellipse">
                <a:avLst/>
              </a:prstGeom>
              <a:blipFill rotWithShape="1">
                <a:blip r:embed="rId4">
                  <a:extLst>
                    <a:ext uri="{28A0092B-C50C-407E-A947-70E740481C1C}">
                      <a14:useLocalDpi xmlns:a14="http://schemas.microsoft.com/office/drawing/2010/main"/>
                    </a:ext>
                  </a:extLst>
                </a:blip>
                <a:srcRect/>
                <a:stretch>
                  <a:fillRect l="-25050" r="-25050"/>
                </a:stretch>
              </a:blipFill>
              <a:ln w="38100">
                <a:noFill/>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zh-CN" altLang="en-US" dirty="0"/>
              </a:p>
            </p:txBody>
          </p:sp>
          <p:sp>
            <p:nvSpPr>
              <p:cNvPr id="28" name="椭圆 27">
                <a:extLst>
                  <a:ext uri="{FF2B5EF4-FFF2-40B4-BE49-F238E27FC236}">
                    <a16:creationId xmlns:a16="http://schemas.microsoft.com/office/drawing/2014/main" id="{5C78BE7C-0DE2-4582-A1AF-ED31967B412E}"/>
                  </a:ext>
                </a:extLst>
              </p:cNvPr>
              <p:cNvSpPr/>
              <p:nvPr/>
            </p:nvSpPr>
            <p:spPr>
              <a:xfrm>
                <a:off x="1110177" y="5044395"/>
                <a:ext cx="339955" cy="339955"/>
              </a:xfrm>
              <a:prstGeom prst="ellipse">
                <a:avLst/>
              </a:prstGeom>
              <a:gradFill>
                <a:gsLst>
                  <a:gs pos="0">
                    <a:schemeClr val="accent1">
                      <a:lumMod val="60000"/>
                      <a:lumOff val="40000"/>
                    </a:schemeClr>
                  </a:gs>
                  <a:gs pos="50000">
                    <a:schemeClr val="accent1"/>
                  </a:gs>
                </a:gsLst>
                <a:lin ang="2700000" scaled="1"/>
              </a:gradFill>
              <a:ln>
                <a:noFill/>
              </a:ln>
              <a:effectLst>
                <a:outerShdw blurRad="177800" dist="152400" dir="270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zh-CN" altLang="en-US" b="1">
                  <a:solidFill>
                    <a:srgbClr val="FFFFFF"/>
                  </a:solidFill>
                </a:endParaRPr>
              </a:p>
            </p:txBody>
          </p:sp>
        </p:grpSp>
      </p:grpSp>
      <p:sp>
        <p:nvSpPr>
          <p:cNvPr id="30" name="标题 29"/>
          <p:cNvSpPr>
            <a:spLocks noGrp="1"/>
          </p:cNvSpPr>
          <p:nvPr>
            <p:ph type="title"/>
          </p:nvPr>
        </p:nvSpPr>
        <p:spPr/>
        <p:txBody>
          <a:bodyPr/>
          <a:lstStyle/>
          <a:p>
            <a:pPr lvl="0"/>
            <a:r>
              <a:rPr lang="zh-CN" altLang="en-US" smtClean="0"/>
              <a:t>戏剧</a:t>
            </a:r>
            <a:r>
              <a:rPr lang="zh-CN" altLang="en-US" sz="100" smtClean="0"/>
              <a:t> </a:t>
            </a:r>
            <a:r>
              <a:rPr lang="zh-CN" altLang="en-US" smtClean="0"/>
              <a:t>教学</a:t>
            </a:r>
            <a:endParaRPr lang="en-US"/>
          </a:p>
        </p:txBody>
      </p:sp>
    </p:spTree>
    <p:custDataLst>
      <p:tags r:id="rId2"/>
    </p:custDataLst>
    <p:extLst>
      <p:ext uri="{BB962C8B-B14F-4D97-AF65-F5344CB8AC3E}">
        <p14:creationId xmlns:p14="http://schemas.microsoft.com/office/powerpoint/2010/main" val="3835172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6015B47F-765B-217C-EB2F-A51A9571F73E}"/>
              </a:ext>
            </a:extLst>
          </p:cNvPr>
          <p:cNvGrpSpPr/>
          <p:nvPr/>
        </p:nvGrpSpPr>
        <p:grpSpPr>
          <a:xfrm>
            <a:off x="683185" y="0"/>
            <a:ext cx="11508816" cy="6858000"/>
            <a:chOff x="683185" y="0"/>
            <a:chExt cx="11508816" cy="6858000"/>
          </a:xfrm>
        </p:grpSpPr>
        <p:grpSp>
          <p:nvGrpSpPr>
            <p:cNvPr id="3" name="组合 2">
              <a:extLst>
                <a:ext uri="{FF2B5EF4-FFF2-40B4-BE49-F238E27FC236}">
                  <a16:creationId xmlns:a16="http://schemas.microsoft.com/office/drawing/2014/main" id="{D797DC54-DA5D-8787-DF57-728F6E401711}"/>
                </a:ext>
              </a:extLst>
            </p:cNvPr>
            <p:cNvGrpSpPr/>
            <p:nvPr/>
          </p:nvGrpSpPr>
          <p:grpSpPr>
            <a:xfrm>
              <a:off x="683185" y="0"/>
              <a:ext cx="11508816" cy="6858000"/>
              <a:chOff x="683185" y="0"/>
              <a:chExt cx="11508816" cy="6858000"/>
            </a:xfrm>
          </p:grpSpPr>
          <p:sp>
            <p:nvSpPr>
              <p:cNvPr id="19" name="任意多边形: 形状 18">
                <a:extLst>
                  <a:ext uri="{FF2B5EF4-FFF2-40B4-BE49-F238E27FC236}">
                    <a16:creationId xmlns:a16="http://schemas.microsoft.com/office/drawing/2014/main" id="{9B78DA37-39A5-4A17-8A61-52FA2DF3B4AA}"/>
                  </a:ext>
                </a:extLst>
              </p:cNvPr>
              <p:cNvSpPr/>
              <p:nvPr/>
            </p:nvSpPr>
            <p:spPr>
              <a:xfrm>
                <a:off x="8048664" y="0"/>
                <a:ext cx="4143337" cy="6858000"/>
              </a:xfrm>
              <a:custGeom>
                <a:avLst/>
                <a:gdLst>
                  <a:gd name="connsiteX0" fmla="*/ 1591457 w 4143337"/>
                  <a:gd name="connsiteY0" fmla="*/ 0 h 6858000"/>
                  <a:gd name="connsiteX1" fmla="*/ 4143337 w 4143337"/>
                  <a:gd name="connsiteY1" fmla="*/ 0 h 6858000"/>
                  <a:gd name="connsiteX2" fmla="*/ 4143337 w 4143337"/>
                  <a:gd name="connsiteY2" fmla="*/ 6858000 h 6858000"/>
                  <a:gd name="connsiteX3" fmla="*/ 3285275 w 4143337"/>
                  <a:gd name="connsiteY3" fmla="*/ 6858000 h 6858000"/>
                  <a:gd name="connsiteX4" fmla="*/ 293588 w 4143337"/>
                  <a:gd name="connsiteY4" fmla="*/ 6000915 h 6858000"/>
                  <a:gd name="connsiteX5" fmla="*/ 15769 w 4143337"/>
                  <a:gd name="connsiteY5" fmla="*/ 5499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3337" h="6858000">
                    <a:moveTo>
                      <a:pt x="1591457" y="0"/>
                    </a:moveTo>
                    <a:lnTo>
                      <a:pt x="4143337" y="0"/>
                    </a:lnTo>
                    <a:lnTo>
                      <a:pt x="4143337" y="6858000"/>
                    </a:lnTo>
                    <a:lnTo>
                      <a:pt x="3285275" y="6858000"/>
                    </a:lnTo>
                    <a:lnTo>
                      <a:pt x="293588" y="6000915"/>
                    </a:lnTo>
                    <a:cubicBezTo>
                      <a:pt x="78546" y="5939308"/>
                      <a:pt x="-45838" y="5715039"/>
                      <a:pt x="15769" y="5499997"/>
                    </a:cubicBezTo>
                    <a:close/>
                  </a:path>
                </a:pathLst>
              </a:custGeom>
              <a:blipFill rotWithShape="1">
                <a:blip r:embed="rId4">
                  <a:extLst>
                    <a:ext uri="{28A0092B-C50C-407E-A947-70E740481C1C}">
                      <a14:useLocalDpi xmlns:a14="http://schemas.microsoft.com/office/drawing/2010/main"/>
                    </a:ext>
                  </a:extLst>
                </a:blip>
                <a:srcRect/>
                <a:stretch>
                  <a:fillRect l="-63410" r="-63410"/>
                </a:stretch>
              </a:blipFill>
              <a:ln w="38100">
                <a:noFill/>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zh-CN" altLang="en-US"/>
              </a:p>
            </p:txBody>
          </p:sp>
          <p:sp>
            <p:nvSpPr>
              <p:cNvPr id="18" name="任意多边形: 形状 17">
                <a:extLst>
                  <a:ext uri="{FF2B5EF4-FFF2-40B4-BE49-F238E27FC236}">
                    <a16:creationId xmlns:a16="http://schemas.microsoft.com/office/drawing/2014/main" id="{43116081-7DAA-4E79-B614-B70B3D3E04D5}"/>
                  </a:ext>
                </a:extLst>
              </p:cNvPr>
              <p:cNvSpPr/>
              <p:nvPr/>
            </p:nvSpPr>
            <p:spPr>
              <a:xfrm>
                <a:off x="683185" y="5891778"/>
                <a:ext cx="2200768" cy="966222"/>
              </a:xfrm>
              <a:custGeom>
                <a:avLst/>
                <a:gdLst>
                  <a:gd name="connsiteX0" fmla="*/ 1921054 w 2200768"/>
                  <a:gd name="connsiteY0" fmla="*/ 699 h 966222"/>
                  <a:gd name="connsiteX1" fmla="*/ 2106796 w 2200768"/>
                  <a:gd name="connsiteY1" fmla="*/ 180084 h 966222"/>
                  <a:gd name="connsiteX2" fmla="*/ 2200768 w 2200768"/>
                  <a:gd name="connsiteY2" fmla="*/ 966222 h 966222"/>
                  <a:gd name="connsiteX3" fmla="*/ 65354 w 2200768"/>
                  <a:gd name="connsiteY3" fmla="*/ 966222 h 966222"/>
                  <a:gd name="connsiteX4" fmla="*/ 1465 w 2200768"/>
                  <a:gd name="connsiteY4" fmla="*/ 431748 h 966222"/>
                  <a:gd name="connsiteX5" fmla="*/ 180084 w 2200768"/>
                  <a:gd name="connsiteY5" fmla="*/ 204628 h 966222"/>
                  <a:gd name="connsiteX6" fmla="*/ 1879676 w 2200768"/>
                  <a:gd name="connsiteY6" fmla="*/ 1465 h 966222"/>
                  <a:gd name="connsiteX7" fmla="*/ 1921054 w 2200768"/>
                  <a:gd name="connsiteY7" fmla="*/ 699 h 96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0768" h="966222">
                    <a:moveTo>
                      <a:pt x="1921054" y="699"/>
                    </a:moveTo>
                    <a:cubicBezTo>
                      <a:pt x="2015759" y="8565"/>
                      <a:pt x="2095077" y="82047"/>
                      <a:pt x="2106796" y="180084"/>
                    </a:cubicBezTo>
                    <a:lnTo>
                      <a:pt x="2200768" y="966222"/>
                    </a:lnTo>
                    <a:lnTo>
                      <a:pt x="65354" y="966222"/>
                    </a:lnTo>
                    <a:lnTo>
                      <a:pt x="1465" y="431748"/>
                    </a:lnTo>
                    <a:cubicBezTo>
                      <a:pt x="-11928" y="319705"/>
                      <a:pt x="68042" y="218021"/>
                      <a:pt x="180084" y="204628"/>
                    </a:cubicBezTo>
                    <a:lnTo>
                      <a:pt x="1879676" y="1465"/>
                    </a:lnTo>
                    <a:cubicBezTo>
                      <a:pt x="1893681" y="-209"/>
                      <a:pt x="1907524" y="-425"/>
                      <a:pt x="1921054" y="699"/>
                    </a:cubicBez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 name="矩形: 圆角 4">
                <a:extLst>
                  <a:ext uri="{FF2B5EF4-FFF2-40B4-BE49-F238E27FC236}">
                    <a16:creationId xmlns:a16="http://schemas.microsoft.com/office/drawing/2014/main" id="{2B3F40A1-FB4C-4B51-997E-66DEB68CCF82}"/>
                  </a:ext>
                </a:extLst>
              </p:cNvPr>
              <p:cNvSpPr/>
              <p:nvPr/>
            </p:nvSpPr>
            <p:spPr>
              <a:xfrm rot="21111537">
                <a:off x="6981404" y="5456646"/>
                <a:ext cx="596921" cy="596921"/>
              </a:xfrm>
              <a:prstGeom prst="round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a:extLst>
                <a:ext uri="{FF2B5EF4-FFF2-40B4-BE49-F238E27FC236}">
                  <a16:creationId xmlns:a16="http://schemas.microsoft.com/office/drawing/2014/main" id="{6C833064-9F2B-B050-0571-55D49C8EE0C1}"/>
                </a:ext>
              </a:extLst>
            </p:cNvPr>
            <p:cNvGrpSpPr/>
            <p:nvPr/>
          </p:nvGrpSpPr>
          <p:grpSpPr>
            <a:xfrm>
              <a:off x="1250067" y="2160348"/>
              <a:ext cx="5441019" cy="2570261"/>
              <a:chOff x="1293610" y="1692316"/>
              <a:chExt cx="5441019" cy="2570261"/>
            </a:xfrm>
          </p:grpSpPr>
          <p:cxnSp>
            <p:nvCxnSpPr>
              <p:cNvPr id="11" name="直接连接符 10">
                <a:extLst>
                  <a:ext uri="{FF2B5EF4-FFF2-40B4-BE49-F238E27FC236}">
                    <a16:creationId xmlns:a16="http://schemas.microsoft.com/office/drawing/2014/main" id="{643CCB5B-70F4-48F3-ABA9-E65FCA1DBF3C}"/>
                  </a:ext>
                </a:extLst>
              </p:cNvPr>
              <p:cNvCxnSpPr>
                <a:cxnSpLocks/>
              </p:cNvCxnSpPr>
              <p:nvPr/>
            </p:nvCxnSpPr>
            <p:spPr>
              <a:xfrm>
                <a:off x="1422415" y="2479728"/>
                <a:ext cx="808892" cy="0"/>
              </a:xfrm>
              <a:prstGeom prst="line">
                <a:avLst/>
              </a:prstGeom>
              <a:ln w="69850" cap="rnd"/>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A89744F3-280A-463C-B90D-401093162C33}"/>
                  </a:ext>
                </a:extLst>
              </p:cNvPr>
              <p:cNvCxnSpPr>
                <a:cxnSpLocks/>
              </p:cNvCxnSpPr>
              <p:nvPr/>
            </p:nvCxnSpPr>
            <p:spPr>
              <a:xfrm>
                <a:off x="2536108" y="2479728"/>
                <a:ext cx="2321169" cy="0"/>
              </a:xfrm>
              <a:prstGeom prst="line">
                <a:avLst/>
              </a:prstGeom>
              <a:ln w="69850" cap="rnd"/>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36DB82B2-F347-4E1D-8BDC-8BF4560D8762}"/>
                  </a:ext>
                </a:extLst>
              </p:cNvPr>
              <p:cNvSpPr txBox="1"/>
              <p:nvPr/>
            </p:nvSpPr>
            <p:spPr>
              <a:xfrm>
                <a:off x="1293610" y="2785249"/>
                <a:ext cx="5441019" cy="1477328"/>
              </a:xfrm>
              <a:prstGeom prst="rect">
                <a:avLst/>
              </a:prstGeom>
              <a:noFill/>
              <a:ln>
                <a:noFill/>
              </a:ln>
            </p:spPr>
            <p:txBody>
              <a:bodyPr wrap="square" lIns="91440" tIns="45720" rIns="91440" bIns="45720" anchor="t" anchorCtr="0">
                <a:spAutoFit/>
              </a:bodyPr>
              <a:lstStyle/>
              <a:p>
                <a:pPr marL="171450" indent="-171450" algn="just" defTabSz="913765">
                  <a:lnSpc>
                    <a:spcPct val="150000"/>
                  </a:lnSpc>
                  <a:buSzPct val="100000"/>
                  <a:buFont typeface="Arial" panose="020B0604020202020204" pitchFamily="34" charset="0"/>
                  <a:buChar char="•"/>
                  <a:defRPr/>
                </a:pPr>
                <a:r>
                  <a:rPr kumimoji="0" lang="zh-CN" altLang="en-US" sz="1200" b="0" i="0" u="none" strike="noStrike" kern="1200" cap="none" spc="0" normalizeH="0" baseline="0" noProof="0">
                    <a:ln>
                      <a:noFill/>
                    </a:ln>
                    <a:effectLst/>
                    <a:uLnTx/>
                    <a:uFillTx/>
                  </a:rPr>
                  <a:t>表演艺术的定义：表演艺术是一种通过舞台表演传达情感和思想的艺术形式。
表演艺术的目的：通过表演艺术的学习和实践，培养儿童的自信心、表达</a:t>
                </a:r>
                <a:r>
                  <a:rPr kumimoji="0" lang="zh-CN" altLang="en-US" sz="1200" b="0" i="0" u="none" strike="noStrike" kern="1200" cap="none" spc="0" normalizeH="0" baseline="0" noProof="0" smtClean="0">
                    <a:ln>
                      <a:noFill/>
                    </a:ln>
                    <a:effectLst/>
                    <a:uLnTx/>
                    <a:uFillTx/>
                  </a:rPr>
                  <a:t>能力</a:t>
                </a:r>
                <a:r>
                  <a:rPr kumimoji="0" lang="zh-CN" altLang="en-US" sz="100" b="0" i="0" u="none" strike="noStrike" kern="1200" cap="none" spc="0" normalizeH="0" baseline="0" noProof="0" smtClean="0">
                    <a:ln>
                      <a:noFill/>
                    </a:ln>
                    <a:effectLst/>
                    <a:uLnTx/>
                    <a:uFillTx/>
                  </a:rPr>
                  <a:t> </a:t>
                </a:r>
                <a:r>
                  <a:rPr kumimoji="0" lang="zh-CN" altLang="en-US" sz="1200" b="0" i="0" u="none" strike="noStrike" kern="1200" cap="none" spc="0" normalizeH="0" baseline="0" noProof="0" smtClean="0">
                    <a:ln>
                      <a:noFill/>
                    </a:ln>
                    <a:effectLst/>
                    <a:uLnTx/>
                    <a:uFillTx/>
                  </a:rPr>
                  <a:t>和</a:t>
                </a:r>
                <a:r>
                  <a:rPr kumimoji="0" lang="zh-CN" altLang="en-US" sz="1200" b="0" i="0" u="none" strike="noStrike" kern="1200" cap="none" spc="0" normalizeH="0" baseline="0" noProof="0">
                    <a:ln>
                      <a:noFill/>
                    </a:ln>
                    <a:effectLst/>
                    <a:uLnTx/>
                    <a:uFillTx/>
                  </a:rPr>
                  <a:t>团队合作精神。
表演艺术的教学方法：采用基础技巧训练和角色表演训练相结合的方式，培养学生的表演技巧和表演能力。</a:t>
                </a:r>
                <a:endParaRPr kumimoji="0" lang="en-US" altLang="zh-CN" sz="1200" b="0" i="0" u="none" strike="noStrike" kern="1200" cap="none" spc="0" normalizeH="0" baseline="0" noProof="0" dirty="0">
                  <a:ln>
                    <a:noFill/>
                  </a:ln>
                  <a:effectLst/>
                  <a:uLnTx/>
                  <a:uFillTx/>
                </a:endParaRPr>
              </a:p>
            </p:txBody>
          </p:sp>
          <p:sp>
            <p:nvSpPr>
              <p:cNvPr id="14" name="文本框 13">
                <a:extLst>
                  <a:ext uri="{FF2B5EF4-FFF2-40B4-BE49-F238E27FC236}">
                    <a16:creationId xmlns:a16="http://schemas.microsoft.com/office/drawing/2014/main" id="{E0C2A753-7021-4008-ACEE-67118296AF0A}"/>
                  </a:ext>
                </a:extLst>
              </p:cNvPr>
              <p:cNvSpPr txBox="1"/>
              <p:nvPr/>
            </p:nvSpPr>
            <p:spPr>
              <a:xfrm>
                <a:off x="1293610" y="1692316"/>
                <a:ext cx="5441019" cy="461665"/>
              </a:xfrm>
              <a:prstGeom prst="rect">
                <a:avLst/>
              </a:prstGeom>
              <a:noFill/>
              <a:ln>
                <a:noFill/>
              </a:ln>
            </p:spPr>
            <p:txBody>
              <a:bodyPr wrap="square" lIns="91440" tIns="45720" rIns="91440" bIns="45720" anchor="ctr" anchorCtr="0">
                <a:spAutoFit/>
              </a:bodyPr>
              <a:lstStyle/>
              <a:p>
                <a:pPr marL="0" marR="0" lvl="0" indent="0" defTabSz="913765" rtl="0" eaLnBrk="1" fontAlgn="auto" latinLnBrk="0" hangingPunct="1">
                  <a:lnSpc>
                    <a:spcPct val="100000"/>
                  </a:lnSpc>
                  <a:spcBef>
                    <a:spcPts val="0"/>
                  </a:spcBef>
                  <a:spcAft>
                    <a:spcPts val="0"/>
                  </a:spcAft>
                  <a:buClrTx/>
                  <a:buSzPct val="25000"/>
                  <a:buFontTx/>
                  <a:buNone/>
                  <a:defRPr/>
                </a:pPr>
                <a:r>
                  <a:rPr kumimoji="0" lang="zh-CN" altLang="en-US" sz="2400" b="1" i="0" u="none" strike="noStrike" kern="1200" cap="none" spc="0" normalizeH="0" baseline="0" noProof="0">
                    <a:solidFill>
                      <a:schemeClr val="tx1"/>
                    </a:solidFill>
                  </a:rPr>
                  <a:t>定义、</a:t>
                </a:r>
                <a:r>
                  <a:rPr kumimoji="0" lang="zh-CN" altLang="en-US" sz="2400" b="1" i="0" u="none" strike="noStrike" kern="1200" cap="none" spc="0" normalizeH="0" baseline="0" noProof="0" smtClean="0">
                    <a:solidFill>
                      <a:schemeClr val="tx1"/>
                    </a:solidFill>
                  </a:rPr>
                  <a:t>目的</a:t>
                </a:r>
                <a:r>
                  <a:rPr kumimoji="0" lang="zh-CN" altLang="en-US" sz="100" b="1" i="0" u="none" strike="noStrike" kern="1200" cap="none" spc="0" normalizeH="0" baseline="0" noProof="0" smtClean="0">
                    <a:solidFill>
                      <a:schemeClr val="tx1"/>
                    </a:solidFill>
                  </a:rPr>
                  <a:t> </a:t>
                </a:r>
                <a:r>
                  <a:rPr kumimoji="0" lang="zh-CN" altLang="en-US" sz="2400" b="1" i="0" u="none" strike="noStrike" kern="1200" cap="none" spc="0" normalizeH="0" baseline="0" noProof="0" smtClean="0">
                    <a:solidFill>
                      <a:schemeClr val="tx1"/>
                    </a:solidFill>
                  </a:rPr>
                  <a:t>、</a:t>
                </a:r>
                <a:r>
                  <a:rPr kumimoji="0" lang="zh-CN" altLang="en-US" sz="2400" b="1" i="0" u="none" strike="noStrike" kern="1200" cap="none" spc="0" normalizeH="0" baseline="0" noProof="0">
                    <a:solidFill>
                      <a:schemeClr val="tx1"/>
                    </a:solidFill>
                  </a:rPr>
                  <a:t>教学方法</a:t>
                </a:r>
                <a:endParaRPr kumimoji="0" lang="en-US" sz="2400" b="1" i="0" u="none" strike="noStrike" kern="1200" cap="none" spc="0" normalizeH="0" baseline="0" noProof="0" dirty="0">
                  <a:solidFill>
                    <a:schemeClr val="tx1"/>
                  </a:solidFill>
                </a:endParaRPr>
              </a:p>
            </p:txBody>
          </p:sp>
        </p:grpSp>
      </p:grpSp>
      <p:sp>
        <p:nvSpPr>
          <p:cNvPr id="20" name="标题 19"/>
          <p:cNvSpPr>
            <a:spLocks noGrp="1"/>
          </p:cNvSpPr>
          <p:nvPr>
            <p:ph type="title"/>
          </p:nvPr>
        </p:nvSpPr>
        <p:spPr/>
        <p:txBody>
          <a:bodyPr/>
          <a:lstStyle/>
          <a:p>
            <a:pPr lvl="0"/>
            <a:r>
              <a:rPr lang="zh-CN" altLang="en-US"/>
              <a:t>表演</a:t>
            </a:r>
            <a:r>
              <a:rPr lang="zh-CN" altLang="en-US" smtClean="0"/>
              <a:t>艺术</a:t>
            </a:r>
            <a:r>
              <a:rPr lang="zh-CN" altLang="en-US" sz="100" smtClean="0"/>
              <a:t> </a:t>
            </a:r>
            <a:r>
              <a:rPr lang="zh-CN" altLang="en-US" smtClean="0"/>
              <a:t>教学</a:t>
            </a:r>
            <a:endParaRPr lang="en-US"/>
          </a:p>
        </p:txBody>
      </p:sp>
    </p:spTree>
    <p:custDataLst>
      <p:tags r:id="rId2"/>
    </p:custDataLst>
    <p:extLst>
      <p:ext uri="{BB962C8B-B14F-4D97-AF65-F5344CB8AC3E}">
        <p14:creationId xmlns:p14="http://schemas.microsoft.com/office/powerpoint/2010/main" val="1998240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a:extLst>
              <a:ext uri="{FF2B5EF4-FFF2-40B4-BE49-F238E27FC236}">
                <a16:creationId xmlns:a16="http://schemas.microsoft.com/office/drawing/2014/main" id="{323C25A3-15A7-A0EE-9911-2B5A5DCFA85B}"/>
              </a:ext>
            </a:extLst>
          </p:cNvPr>
          <p:cNvGrpSpPr/>
          <p:nvPr/>
        </p:nvGrpSpPr>
        <p:grpSpPr>
          <a:xfrm>
            <a:off x="847511" y="1483190"/>
            <a:ext cx="10481116" cy="4206596"/>
            <a:chOff x="847511" y="1323533"/>
            <a:chExt cx="10481116" cy="4206596"/>
          </a:xfrm>
        </p:grpSpPr>
        <p:grpSp>
          <p:nvGrpSpPr>
            <p:cNvPr id="11" name="组合 10">
              <a:extLst>
                <a:ext uri="{FF2B5EF4-FFF2-40B4-BE49-F238E27FC236}">
                  <a16:creationId xmlns:a16="http://schemas.microsoft.com/office/drawing/2014/main" id="{F4A45818-6D64-2D91-14D9-1FCA27FF9AFE}"/>
                </a:ext>
              </a:extLst>
            </p:cNvPr>
            <p:cNvGrpSpPr/>
            <p:nvPr/>
          </p:nvGrpSpPr>
          <p:grpSpPr>
            <a:xfrm>
              <a:off x="847511" y="3005508"/>
              <a:ext cx="3498973" cy="2524621"/>
              <a:chOff x="847511" y="3005508"/>
              <a:chExt cx="3498973" cy="2524621"/>
            </a:xfrm>
          </p:grpSpPr>
          <p:sp>
            <p:nvSpPr>
              <p:cNvPr id="28" name="箭头: V 形 27">
                <a:extLst>
                  <a:ext uri="{FF2B5EF4-FFF2-40B4-BE49-F238E27FC236}">
                    <a16:creationId xmlns:a16="http://schemas.microsoft.com/office/drawing/2014/main" id="{8365E037-81A1-63D2-E255-43681909591A}"/>
                  </a:ext>
                </a:extLst>
              </p:cNvPr>
              <p:cNvSpPr/>
              <p:nvPr/>
            </p:nvSpPr>
            <p:spPr>
              <a:xfrm>
                <a:off x="847511" y="5142643"/>
                <a:ext cx="3498973" cy="387486"/>
              </a:xfrm>
              <a:prstGeom prst="chevron">
                <a:avLst/>
              </a:prstGeom>
              <a:gradFill>
                <a:gsLst>
                  <a:gs pos="0">
                    <a:schemeClr val="accent1">
                      <a:lumMod val="60000"/>
                      <a:lumOff val="40000"/>
                    </a:schemeClr>
                  </a:gs>
                  <a:gs pos="50000">
                    <a:schemeClr val="accent1"/>
                  </a:gs>
                </a:gsLst>
                <a:lin ang="2700000" scaled="1"/>
              </a:gradFill>
              <a:ln>
                <a:noFill/>
              </a:ln>
              <a:effectLst>
                <a:outerShdw blurRad="177800" dist="152400" dir="270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zh-CN" altLang="en-US" b="1">
                  <a:solidFill>
                    <a:srgbClr val="FFFFFF"/>
                  </a:solidFill>
                </a:endParaRPr>
              </a:p>
            </p:txBody>
          </p:sp>
          <p:sp>
            <p:nvSpPr>
              <p:cNvPr id="31" name="文本框 30">
                <a:extLst>
                  <a:ext uri="{FF2B5EF4-FFF2-40B4-BE49-F238E27FC236}">
                    <a16:creationId xmlns:a16="http://schemas.microsoft.com/office/drawing/2014/main" id="{7B5D0496-4D5E-21CB-CD16-C780C3F95E7C}"/>
                  </a:ext>
                </a:extLst>
              </p:cNvPr>
              <p:cNvSpPr txBox="1"/>
              <p:nvPr/>
            </p:nvSpPr>
            <p:spPr>
              <a:xfrm>
                <a:off x="2013721" y="3005508"/>
                <a:ext cx="1166553" cy="379078"/>
              </a:xfrm>
              <a:prstGeom prst="rect">
                <a:avLst/>
              </a:prstGeom>
              <a:noFill/>
            </p:spPr>
            <p:txBody>
              <a:bodyPr wrap="square" rtlCol="0" anchor="b">
                <a:normAutofit/>
              </a:bodyPr>
              <a:lstStyle/>
              <a:p>
                <a:pPr algn="ctr">
                  <a:lnSpc>
                    <a:spcPct val="100000"/>
                  </a:lnSpc>
                </a:pPr>
                <a:r>
                  <a:rPr kumimoji="1" lang="zh-CN" altLang="en-US" b="1" smtClean="0">
                    <a:solidFill>
                      <a:schemeClr val="tx1"/>
                    </a:solidFill>
                  </a:rPr>
                  <a:t>角色</a:t>
                </a:r>
                <a:r>
                  <a:rPr kumimoji="1" lang="zh-CN" altLang="en-US" sz="100" b="1" smtClean="0">
                    <a:solidFill>
                      <a:schemeClr val="tx1"/>
                    </a:solidFill>
                  </a:rPr>
                  <a:t> </a:t>
                </a:r>
                <a:r>
                  <a:rPr kumimoji="1" lang="zh-CN" altLang="en-US" b="1" smtClean="0">
                    <a:solidFill>
                      <a:schemeClr val="tx1"/>
                    </a:solidFill>
                  </a:rPr>
                  <a:t>分配</a:t>
                </a:r>
                <a:endParaRPr kumimoji="1" lang="en-US" altLang="zh-CN" b="1" dirty="0">
                  <a:solidFill>
                    <a:schemeClr val="tx1"/>
                  </a:solidFill>
                </a:endParaRPr>
              </a:p>
            </p:txBody>
          </p:sp>
          <p:sp>
            <p:nvSpPr>
              <p:cNvPr id="32" name="文本框 31">
                <a:extLst>
                  <a:ext uri="{FF2B5EF4-FFF2-40B4-BE49-F238E27FC236}">
                    <a16:creationId xmlns:a16="http://schemas.microsoft.com/office/drawing/2014/main" id="{0BED63DB-E2BF-A71F-D092-7AA8A4B708A2}"/>
                  </a:ext>
                </a:extLst>
              </p:cNvPr>
              <p:cNvSpPr txBox="1"/>
              <p:nvPr/>
            </p:nvSpPr>
            <p:spPr>
              <a:xfrm>
                <a:off x="1554509" y="3401958"/>
                <a:ext cx="2084976" cy="646331"/>
              </a:xfrm>
              <a:prstGeom prst="rect">
                <a:avLst/>
              </a:prstGeom>
              <a:noFill/>
            </p:spPr>
            <p:txBody>
              <a:bodyPr wrap="square" rtlCol="0">
                <a:spAutoFit/>
              </a:bodyPr>
              <a:lstStyle/>
              <a:p>
                <a:pPr algn="ctr">
                  <a:lnSpc>
                    <a:spcPct val="150000"/>
                  </a:lnSpc>
                </a:pPr>
                <a:r>
                  <a:rPr kumimoji="1" lang="zh-CN" altLang="en-US" sz="1200">
                    <a:solidFill>
                      <a:schemeClr val="tx1"/>
                    </a:solidFill>
                  </a:rPr>
                  <a:t>帮助学生们找到适合自己</a:t>
                </a:r>
                <a:r>
                  <a:rPr kumimoji="1" lang="zh-CN" altLang="en-US" sz="1200" smtClean="0">
                    <a:solidFill>
                      <a:schemeClr val="tx1"/>
                    </a:solidFill>
                  </a:rPr>
                  <a:t>的</a:t>
                </a:r>
                <a:r>
                  <a:rPr kumimoji="1" lang="zh-CN" altLang="en-US" sz="100" smtClean="0">
                    <a:solidFill>
                      <a:schemeClr val="tx1"/>
                    </a:solidFill>
                  </a:rPr>
                  <a:t> </a:t>
                </a:r>
                <a:r>
                  <a:rPr kumimoji="1" lang="zh-CN" altLang="en-US" sz="1200" smtClean="0">
                    <a:solidFill>
                      <a:schemeClr val="tx1"/>
                    </a:solidFill>
                  </a:rPr>
                  <a:t>角色</a:t>
                </a:r>
                <a:endParaRPr kumimoji="1" lang="en-US" altLang="zh-CN" sz="1200" dirty="0">
                  <a:solidFill>
                    <a:schemeClr val="tx1"/>
                  </a:solidFill>
                </a:endParaRPr>
              </a:p>
            </p:txBody>
          </p:sp>
          <p:cxnSp>
            <p:nvCxnSpPr>
              <p:cNvPr id="29" name="直接连接符 28">
                <a:extLst>
                  <a:ext uri="{FF2B5EF4-FFF2-40B4-BE49-F238E27FC236}">
                    <a16:creationId xmlns:a16="http://schemas.microsoft.com/office/drawing/2014/main" id="{87389828-F943-6A73-F2C6-83F35E0FEA4C}"/>
                  </a:ext>
                </a:extLst>
              </p:cNvPr>
              <p:cNvCxnSpPr>
                <a:cxnSpLocks/>
              </p:cNvCxnSpPr>
              <p:nvPr/>
            </p:nvCxnSpPr>
            <p:spPr>
              <a:xfrm flipH="1">
                <a:off x="2593837" y="4511897"/>
                <a:ext cx="6321" cy="639221"/>
              </a:xfrm>
              <a:prstGeom prst="line">
                <a:avLst/>
              </a:prstGeom>
              <a:ln w="19050">
                <a:headEnd type="oval"/>
              </a:ln>
            </p:spPr>
            <p:style>
              <a:lnRef idx="1">
                <a:schemeClr val="accent1"/>
              </a:lnRef>
              <a:fillRef idx="0">
                <a:schemeClr val="accent1"/>
              </a:fillRef>
              <a:effectRef idx="0">
                <a:schemeClr val="accent1"/>
              </a:effectRef>
              <a:fontRef idx="minor">
                <a:schemeClr val="tx1"/>
              </a:fontRef>
            </p:style>
          </p:cxnSp>
        </p:grpSp>
        <p:grpSp>
          <p:nvGrpSpPr>
            <p:cNvPr id="12" name="组合 11">
              <a:extLst>
                <a:ext uri="{FF2B5EF4-FFF2-40B4-BE49-F238E27FC236}">
                  <a16:creationId xmlns:a16="http://schemas.microsoft.com/office/drawing/2014/main" id="{0B61081D-AE45-6EC6-322D-1BE288A8D490}"/>
                </a:ext>
              </a:extLst>
            </p:cNvPr>
            <p:cNvGrpSpPr/>
            <p:nvPr/>
          </p:nvGrpSpPr>
          <p:grpSpPr>
            <a:xfrm>
              <a:off x="4338583" y="3005508"/>
              <a:ext cx="3498973" cy="2524621"/>
              <a:chOff x="4340163" y="3005508"/>
              <a:chExt cx="3498973" cy="2524621"/>
            </a:xfrm>
          </p:grpSpPr>
          <p:sp>
            <p:nvSpPr>
              <p:cNvPr id="21" name="箭头: V 形 20">
                <a:extLst>
                  <a:ext uri="{FF2B5EF4-FFF2-40B4-BE49-F238E27FC236}">
                    <a16:creationId xmlns:a16="http://schemas.microsoft.com/office/drawing/2014/main" id="{9513EFAF-7679-6FF2-6189-6B8A8B942359}"/>
                  </a:ext>
                </a:extLst>
              </p:cNvPr>
              <p:cNvSpPr/>
              <p:nvPr/>
            </p:nvSpPr>
            <p:spPr>
              <a:xfrm>
                <a:off x="4340163" y="5142643"/>
                <a:ext cx="3498973" cy="387486"/>
              </a:xfrm>
              <a:prstGeom prst="chevron">
                <a:avLst/>
              </a:prstGeom>
              <a:gradFill>
                <a:gsLst>
                  <a:gs pos="0">
                    <a:schemeClr val="accent2">
                      <a:lumMod val="60000"/>
                      <a:lumOff val="40000"/>
                    </a:schemeClr>
                  </a:gs>
                  <a:gs pos="50000">
                    <a:schemeClr val="accent2"/>
                  </a:gs>
                </a:gsLst>
                <a:lin ang="2700000" scaled="1"/>
              </a:gradFill>
              <a:ln>
                <a:noFill/>
              </a:ln>
              <a:effectLst>
                <a:outerShdw blurRad="177800" dist="152400" dir="2700000" algn="tl"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zh-CN" altLang="en-US" b="1">
                  <a:solidFill>
                    <a:srgbClr val="FFFFFF"/>
                  </a:solidFill>
                </a:endParaRPr>
              </a:p>
            </p:txBody>
          </p:sp>
          <p:sp>
            <p:nvSpPr>
              <p:cNvPr id="25" name="文本框 24">
                <a:extLst>
                  <a:ext uri="{FF2B5EF4-FFF2-40B4-BE49-F238E27FC236}">
                    <a16:creationId xmlns:a16="http://schemas.microsoft.com/office/drawing/2014/main" id="{F5683993-649C-8543-A641-3C6CE072D80B}"/>
                  </a:ext>
                </a:extLst>
              </p:cNvPr>
              <p:cNvSpPr txBox="1"/>
              <p:nvPr/>
            </p:nvSpPr>
            <p:spPr>
              <a:xfrm>
                <a:off x="5506373" y="3005508"/>
                <a:ext cx="1166553" cy="379078"/>
              </a:xfrm>
              <a:prstGeom prst="rect">
                <a:avLst/>
              </a:prstGeom>
              <a:noFill/>
            </p:spPr>
            <p:txBody>
              <a:bodyPr wrap="square" rtlCol="0" anchor="b">
                <a:normAutofit/>
              </a:bodyPr>
              <a:lstStyle/>
              <a:p>
                <a:pPr algn="ctr">
                  <a:lnSpc>
                    <a:spcPct val="100000"/>
                  </a:lnSpc>
                </a:pPr>
                <a:r>
                  <a:rPr kumimoji="1" lang="zh-CN" altLang="en-US" b="1" smtClean="0">
                    <a:solidFill>
                      <a:schemeClr val="tx1"/>
                    </a:solidFill>
                  </a:rPr>
                  <a:t>排练</a:t>
                </a:r>
                <a:r>
                  <a:rPr kumimoji="1" lang="zh-CN" altLang="en-US" sz="100" b="1" smtClean="0">
                    <a:solidFill>
                      <a:schemeClr val="tx1"/>
                    </a:solidFill>
                  </a:rPr>
                  <a:t> </a:t>
                </a:r>
                <a:r>
                  <a:rPr kumimoji="1" lang="zh-CN" altLang="en-US" b="1" smtClean="0">
                    <a:solidFill>
                      <a:schemeClr val="tx1"/>
                    </a:solidFill>
                  </a:rPr>
                  <a:t>实践</a:t>
                </a:r>
                <a:endParaRPr kumimoji="1" lang="en-US" altLang="zh-CN" b="1" dirty="0">
                  <a:solidFill>
                    <a:schemeClr val="tx1"/>
                  </a:solidFill>
                </a:endParaRPr>
              </a:p>
            </p:txBody>
          </p:sp>
          <p:sp>
            <p:nvSpPr>
              <p:cNvPr id="26" name="文本框 25">
                <a:extLst>
                  <a:ext uri="{FF2B5EF4-FFF2-40B4-BE49-F238E27FC236}">
                    <a16:creationId xmlns:a16="http://schemas.microsoft.com/office/drawing/2014/main" id="{B28DD20A-F11B-7A61-4BDE-611D2B23C168}"/>
                  </a:ext>
                </a:extLst>
              </p:cNvPr>
              <p:cNvSpPr txBox="1"/>
              <p:nvPr/>
            </p:nvSpPr>
            <p:spPr>
              <a:xfrm>
                <a:off x="5047161" y="3396236"/>
                <a:ext cx="2084976" cy="923330"/>
              </a:xfrm>
              <a:prstGeom prst="rect">
                <a:avLst/>
              </a:prstGeom>
              <a:noFill/>
            </p:spPr>
            <p:txBody>
              <a:bodyPr wrap="square" rtlCol="0">
                <a:spAutoFit/>
              </a:bodyPr>
              <a:lstStyle/>
              <a:p>
                <a:pPr algn="ctr">
                  <a:lnSpc>
                    <a:spcPct val="150000"/>
                  </a:lnSpc>
                </a:pPr>
                <a:r>
                  <a:rPr kumimoji="1" lang="zh-CN" altLang="en-US" sz="1200">
                    <a:solidFill>
                      <a:schemeClr val="tx1"/>
                    </a:solidFill>
                  </a:rPr>
                  <a:t>通过不断的实践和反复，让学生们磨练和</a:t>
                </a:r>
                <a:r>
                  <a:rPr kumimoji="1" lang="zh-CN" altLang="en-US" sz="1200" smtClean="0">
                    <a:solidFill>
                      <a:schemeClr val="tx1"/>
                    </a:solidFill>
                  </a:rPr>
                  <a:t>完</a:t>
                </a:r>
                <a:r>
                  <a:rPr kumimoji="1" lang="zh-CN" altLang="en-US" sz="100" smtClean="0">
                    <a:solidFill>
                      <a:schemeClr val="tx1"/>
                    </a:solidFill>
                  </a:rPr>
                  <a:t> </a:t>
                </a:r>
                <a:r>
                  <a:rPr kumimoji="1" lang="zh-CN" altLang="en-US" sz="1200" smtClean="0">
                    <a:solidFill>
                      <a:schemeClr val="tx1"/>
                    </a:solidFill>
                  </a:rPr>
                  <a:t>善</a:t>
                </a:r>
                <a:r>
                  <a:rPr kumimoji="1" lang="zh-CN" altLang="en-US" sz="1200">
                    <a:solidFill>
                      <a:schemeClr val="tx1"/>
                    </a:solidFill>
                  </a:rPr>
                  <a:t>自己的表演技巧</a:t>
                </a:r>
                <a:endParaRPr kumimoji="1" lang="en-US" altLang="zh-CN" sz="1200" dirty="0">
                  <a:solidFill>
                    <a:schemeClr val="tx1"/>
                  </a:solidFill>
                </a:endParaRPr>
              </a:p>
            </p:txBody>
          </p:sp>
          <p:cxnSp>
            <p:nvCxnSpPr>
              <p:cNvPr id="22" name="直接连接符 21">
                <a:extLst>
                  <a:ext uri="{FF2B5EF4-FFF2-40B4-BE49-F238E27FC236}">
                    <a16:creationId xmlns:a16="http://schemas.microsoft.com/office/drawing/2014/main" id="{ACE9F490-95B2-B62F-EB19-5B56934BD02E}"/>
                  </a:ext>
                </a:extLst>
              </p:cNvPr>
              <p:cNvCxnSpPr>
                <a:cxnSpLocks/>
              </p:cNvCxnSpPr>
              <p:nvPr/>
            </p:nvCxnSpPr>
            <p:spPr>
              <a:xfrm flipH="1">
                <a:off x="6083328" y="4521914"/>
                <a:ext cx="12642" cy="629204"/>
              </a:xfrm>
              <a:prstGeom prst="line">
                <a:avLst/>
              </a:prstGeom>
              <a:ln w="19050">
                <a:solidFill>
                  <a:schemeClr val="accent2"/>
                </a:solidFill>
                <a:headEnd type="oval"/>
              </a:ln>
            </p:spPr>
            <p:style>
              <a:lnRef idx="1">
                <a:schemeClr val="accent1"/>
              </a:lnRef>
              <a:fillRef idx="0">
                <a:schemeClr val="accent1"/>
              </a:fillRef>
              <a:effectRef idx="0">
                <a:schemeClr val="accent1"/>
              </a:effectRef>
              <a:fontRef idx="minor">
                <a:schemeClr val="tx1"/>
              </a:fontRef>
            </p:style>
          </p:cxnSp>
        </p:grpSp>
        <p:grpSp>
          <p:nvGrpSpPr>
            <p:cNvPr id="13" name="组合 12">
              <a:extLst>
                <a:ext uri="{FF2B5EF4-FFF2-40B4-BE49-F238E27FC236}">
                  <a16:creationId xmlns:a16="http://schemas.microsoft.com/office/drawing/2014/main" id="{BC221AFA-84E5-4DE9-515B-C8EBBCC30A53}"/>
                </a:ext>
              </a:extLst>
            </p:cNvPr>
            <p:cNvGrpSpPr/>
            <p:nvPr/>
          </p:nvGrpSpPr>
          <p:grpSpPr>
            <a:xfrm>
              <a:off x="7829654" y="3005508"/>
              <a:ext cx="3498973" cy="2524621"/>
              <a:chOff x="7829654" y="3005508"/>
              <a:chExt cx="3498973" cy="2524621"/>
            </a:xfrm>
          </p:grpSpPr>
          <p:sp>
            <p:nvSpPr>
              <p:cNvPr id="15" name="箭头: V 形 14">
                <a:extLst>
                  <a:ext uri="{FF2B5EF4-FFF2-40B4-BE49-F238E27FC236}">
                    <a16:creationId xmlns:a16="http://schemas.microsoft.com/office/drawing/2014/main" id="{13FD890C-D92D-C5C0-517A-573A9FE1CA8C}"/>
                  </a:ext>
                </a:extLst>
              </p:cNvPr>
              <p:cNvSpPr/>
              <p:nvPr/>
            </p:nvSpPr>
            <p:spPr>
              <a:xfrm>
                <a:off x="7829654" y="5142643"/>
                <a:ext cx="3498973" cy="387486"/>
              </a:xfrm>
              <a:prstGeom prst="chevron">
                <a:avLst/>
              </a:prstGeom>
              <a:gradFill>
                <a:gsLst>
                  <a:gs pos="0">
                    <a:schemeClr val="accent3">
                      <a:lumMod val="60000"/>
                      <a:lumOff val="40000"/>
                    </a:schemeClr>
                  </a:gs>
                  <a:gs pos="50000">
                    <a:schemeClr val="accent3"/>
                  </a:gs>
                </a:gsLst>
                <a:lin ang="2700000" scaled="1"/>
              </a:gradFill>
              <a:ln w="15875">
                <a:noFill/>
              </a:ln>
              <a:effectLst>
                <a:outerShdw blurRad="177800" dist="152400" dir="2700000" algn="tl"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zh-CN" altLang="en-US" b="1">
                  <a:solidFill>
                    <a:srgbClr val="FFFFFF"/>
                  </a:solidFill>
                </a:endParaRPr>
              </a:p>
            </p:txBody>
          </p:sp>
          <p:cxnSp>
            <p:nvCxnSpPr>
              <p:cNvPr id="16" name="直接连接符 15">
                <a:extLst>
                  <a:ext uri="{FF2B5EF4-FFF2-40B4-BE49-F238E27FC236}">
                    <a16:creationId xmlns:a16="http://schemas.microsoft.com/office/drawing/2014/main" id="{475085F0-4DF8-3026-E67E-21CD620FD98A}"/>
                  </a:ext>
                </a:extLst>
              </p:cNvPr>
              <p:cNvCxnSpPr>
                <a:cxnSpLocks/>
              </p:cNvCxnSpPr>
              <p:nvPr/>
            </p:nvCxnSpPr>
            <p:spPr>
              <a:xfrm>
                <a:off x="9579140" y="4511897"/>
                <a:ext cx="0" cy="634578"/>
              </a:xfrm>
              <a:prstGeom prst="line">
                <a:avLst/>
              </a:prstGeom>
              <a:ln w="19050">
                <a:solidFill>
                  <a:schemeClr val="accent3"/>
                </a:solidFill>
                <a:headEnd type="oval"/>
              </a:ln>
            </p:spPr>
            <p:style>
              <a:lnRef idx="1">
                <a:schemeClr val="accent1"/>
              </a:lnRef>
              <a:fillRef idx="0">
                <a:schemeClr val="accent1"/>
              </a:fillRef>
              <a:effectRef idx="0">
                <a:schemeClr val="accent1"/>
              </a:effectRef>
              <a:fontRef idx="minor">
                <a:schemeClr val="tx1"/>
              </a:fontRef>
            </p:style>
          </p:cxnSp>
          <p:sp>
            <p:nvSpPr>
              <p:cNvPr id="19" name="文本框 18">
                <a:extLst>
                  <a:ext uri="{FF2B5EF4-FFF2-40B4-BE49-F238E27FC236}">
                    <a16:creationId xmlns:a16="http://schemas.microsoft.com/office/drawing/2014/main" id="{3FAEBDD2-2E2D-6D79-985F-B079E72D4579}"/>
                  </a:ext>
                </a:extLst>
              </p:cNvPr>
              <p:cNvSpPr txBox="1"/>
              <p:nvPr/>
            </p:nvSpPr>
            <p:spPr>
              <a:xfrm>
                <a:off x="8995864" y="3005508"/>
                <a:ext cx="1166553" cy="379078"/>
              </a:xfrm>
              <a:prstGeom prst="rect">
                <a:avLst/>
              </a:prstGeom>
              <a:noFill/>
            </p:spPr>
            <p:txBody>
              <a:bodyPr wrap="square" rtlCol="0" anchor="b">
                <a:normAutofit/>
              </a:bodyPr>
              <a:lstStyle/>
              <a:p>
                <a:pPr algn="ctr">
                  <a:lnSpc>
                    <a:spcPct val="100000"/>
                  </a:lnSpc>
                </a:pPr>
                <a:r>
                  <a:rPr kumimoji="1" lang="zh-CN" altLang="en-US" b="1" smtClean="0">
                    <a:solidFill>
                      <a:schemeClr val="tx1"/>
                    </a:solidFill>
                  </a:rPr>
                  <a:t>演出</a:t>
                </a:r>
                <a:r>
                  <a:rPr kumimoji="1" lang="zh-CN" altLang="en-US" sz="100" b="1" smtClean="0">
                    <a:solidFill>
                      <a:schemeClr val="tx1"/>
                    </a:solidFill>
                  </a:rPr>
                  <a:t> </a:t>
                </a:r>
                <a:r>
                  <a:rPr kumimoji="1" lang="zh-CN" altLang="en-US" b="1" smtClean="0">
                    <a:solidFill>
                      <a:schemeClr val="tx1"/>
                    </a:solidFill>
                  </a:rPr>
                  <a:t>展示</a:t>
                </a:r>
                <a:endParaRPr kumimoji="1" lang="en-US" altLang="zh-CN" b="1" dirty="0">
                  <a:solidFill>
                    <a:schemeClr val="tx1"/>
                  </a:solidFill>
                </a:endParaRPr>
              </a:p>
            </p:txBody>
          </p:sp>
          <p:sp>
            <p:nvSpPr>
              <p:cNvPr id="20" name="文本框 19">
                <a:extLst>
                  <a:ext uri="{FF2B5EF4-FFF2-40B4-BE49-F238E27FC236}">
                    <a16:creationId xmlns:a16="http://schemas.microsoft.com/office/drawing/2014/main" id="{D245B62E-4DEC-7CC7-418D-74C52AE19E05}"/>
                  </a:ext>
                </a:extLst>
              </p:cNvPr>
              <p:cNvSpPr txBox="1"/>
              <p:nvPr/>
            </p:nvSpPr>
            <p:spPr>
              <a:xfrm>
                <a:off x="8536652" y="3396236"/>
                <a:ext cx="2084976" cy="646331"/>
              </a:xfrm>
              <a:prstGeom prst="rect">
                <a:avLst/>
              </a:prstGeom>
              <a:noFill/>
            </p:spPr>
            <p:txBody>
              <a:bodyPr wrap="square" rtlCol="0">
                <a:spAutoFit/>
              </a:bodyPr>
              <a:lstStyle/>
              <a:p>
                <a:pPr algn="ctr">
                  <a:lnSpc>
                    <a:spcPct val="150000"/>
                  </a:lnSpc>
                </a:pPr>
                <a:r>
                  <a:rPr kumimoji="1" lang="zh-CN" altLang="en-US" sz="1200">
                    <a:solidFill>
                      <a:schemeClr val="tx1"/>
                    </a:solidFill>
                  </a:rPr>
                  <a:t>让学生们自信地站在舞台上，展示</a:t>
                </a:r>
                <a:r>
                  <a:rPr kumimoji="1" lang="zh-CN" altLang="en-US" sz="1200" smtClean="0">
                    <a:solidFill>
                      <a:schemeClr val="tx1"/>
                    </a:solidFill>
                  </a:rPr>
                  <a:t>自</a:t>
                </a:r>
                <a:r>
                  <a:rPr kumimoji="1" lang="zh-CN" altLang="en-US" sz="100" smtClean="0">
                    <a:solidFill>
                      <a:schemeClr val="tx1"/>
                    </a:solidFill>
                  </a:rPr>
                  <a:t> </a:t>
                </a:r>
                <a:r>
                  <a:rPr kumimoji="1" lang="zh-CN" altLang="en-US" sz="1200" smtClean="0">
                    <a:solidFill>
                      <a:schemeClr val="tx1"/>
                    </a:solidFill>
                  </a:rPr>
                  <a:t>己</a:t>
                </a:r>
                <a:r>
                  <a:rPr kumimoji="1" lang="zh-CN" altLang="en-US" sz="1200">
                    <a:solidFill>
                      <a:schemeClr val="tx1"/>
                    </a:solidFill>
                  </a:rPr>
                  <a:t>的才华和技巧</a:t>
                </a:r>
                <a:endParaRPr kumimoji="1" lang="en-US" altLang="zh-CN" sz="1200" dirty="0">
                  <a:solidFill>
                    <a:schemeClr val="tx1"/>
                  </a:solidFill>
                </a:endParaRPr>
              </a:p>
            </p:txBody>
          </p:sp>
        </p:grpSp>
        <p:grpSp>
          <p:nvGrpSpPr>
            <p:cNvPr id="14" name="组合 13">
              <a:extLst>
                <a:ext uri="{FF2B5EF4-FFF2-40B4-BE49-F238E27FC236}">
                  <a16:creationId xmlns:a16="http://schemas.microsoft.com/office/drawing/2014/main" id="{0E27B414-3218-01C1-CA28-B1E7E6621F03}"/>
                </a:ext>
              </a:extLst>
            </p:cNvPr>
            <p:cNvGrpSpPr/>
            <p:nvPr/>
          </p:nvGrpSpPr>
          <p:grpSpPr>
            <a:xfrm>
              <a:off x="2522830" y="1323533"/>
              <a:ext cx="7157550" cy="845048"/>
              <a:chOff x="2522830" y="1245563"/>
              <a:chExt cx="7157550" cy="845048"/>
            </a:xfrm>
          </p:grpSpPr>
          <p:sp>
            <p:nvSpPr>
              <p:cNvPr id="3" name="文本框 2">
                <a:extLst>
                  <a:ext uri="{FF2B5EF4-FFF2-40B4-BE49-F238E27FC236}">
                    <a16:creationId xmlns:a16="http://schemas.microsoft.com/office/drawing/2014/main" id="{909A6D35-848F-9A9E-2FC5-43CE53008179}"/>
                  </a:ext>
                </a:extLst>
              </p:cNvPr>
              <p:cNvSpPr txBox="1"/>
              <p:nvPr/>
            </p:nvSpPr>
            <p:spPr>
              <a:xfrm>
                <a:off x="3699489" y="1245563"/>
                <a:ext cx="4804233" cy="461665"/>
              </a:xfrm>
              <a:prstGeom prst="rect">
                <a:avLst/>
              </a:prstGeom>
              <a:noFill/>
              <a:ln>
                <a:noFill/>
              </a:ln>
            </p:spPr>
            <p:txBody>
              <a:bodyPr wrap="square" rtlCol="0">
                <a:spAutoFit/>
              </a:bodyPr>
              <a:lstStyle/>
              <a:p>
                <a:pPr algn="ctr">
                  <a:lnSpc>
                    <a:spcPct val="100000"/>
                  </a:lnSpc>
                </a:pPr>
                <a:r>
                  <a:rPr kumimoji="1" lang="zh-CN" altLang="en-US" sz="2400" b="1" smtClean="0">
                    <a:solidFill>
                      <a:schemeClr val="tx1"/>
                    </a:solidFill>
                  </a:rPr>
                  <a:t>展</a:t>
                </a:r>
                <a:r>
                  <a:rPr kumimoji="1" lang="zh-CN" altLang="en-US" sz="100" b="1" smtClean="0">
                    <a:solidFill>
                      <a:schemeClr val="tx1"/>
                    </a:solidFill>
                  </a:rPr>
                  <a:t> </a:t>
                </a:r>
                <a:r>
                  <a:rPr kumimoji="1" lang="zh-CN" altLang="en-US" sz="2400" b="1" smtClean="0">
                    <a:solidFill>
                      <a:schemeClr val="tx1"/>
                    </a:solidFill>
                  </a:rPr>
                  <a:t>示</a:t>
                </a:r>
                <a:r>
                  <a:rPr kumimoji="1" lang="zh-CN" altLang="en-US" sz="2400" b="1">
                    <a:solidFill>
                      <a:schemeClr val="tx1"/>
                    </a:solidFill>
                  </a:rPr>
                  <a:t>表演技巧</a:t>
                </a:r>
                <a:endParaRPr kumimoji="1" lang="en-US" altLang="zh-CN" sz="2400" b="1" dirty="0">
                  <a:solidFill>
                    <a:schemeClr val="tx1"/>
                  </a:solidFill>
                </a:endParaRPr>
              </a:p>
            </p:txBody>
          </p:sp>
          <p:sp>
            <p:nvSpPr>
              <p:cNvPr id="34" name="矩形 33">
                <a:extLst>
                  <a:ext uri="{FF2B5EF4-FFF2-40B4-BE49-F238E27FC236}">
                    <a16:creationId xmlns:a16="http://schemas.microsoft.com/office/drawing/2014/main" id="{F2C9FC4C-53B6-5182-0718-AE5A47EFD2AB}"/>
                  </a:ext>
                </a:extLst>
              </p:cNvPr>
              <p:cNvSpPr/>
              <p:nvPr/>
            </p:nvSpPr>
            <p:spPr>
              <a:xfrm>
                <a:off x="2522830" y="1776679"/>
                <a:ext cx="7157550" cy="3139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chorCtr="0">
                <a:spAutoFit/>
              </a:bodyPr>
              <a:lstStyle/>
              <a:p>
                <a:pPr algn="ctr">
                  <a:lnSpc>
                    <a:spcPct val="120000"/>
                  </a:lnSpc>
                </a:pPr>
                <a:r>
                  <a:rPr kumimoji="1" lang="zh-CN" altLang="en-US" sz="1200">
                    <a:solidFill>
                      <a:schemeClr val="tx1"/>
                    </a:solidFill>
                  </a:rPr>
                  <a:t>学生在</a:t>
                </a:r>
                <a:r>
                  <a:rPr kumimoji="1" lang="zh-CN" altLang="en-US" sz="1200" smtClean="0">
                    <a:solidFill>
                      <a:schemeClr val="tx1"/>
                    </a:solidFill>
                  </a:rPr>
                  <a:t>舞</a:t>
                </a:r>
                <a:r>
                  <a:rPr kumimoji="1" lang="zh-CN" altLang="en-US" sz="100" smtClean="0">
                    <a:solidFill>
                      <a:schemeClr val="tx1"/>
                    </a:solidFill>
                  </a:rPr>
                  <a:t> </a:t>
                </a:r>
                <a:r>
                  <a:rPr kumimoji="1" lang="zh-CN" altLang="en-US" sz="1200" smtClean="0">
                    <a:solidFill>
                      <a:schemeClr val="tx1"/>
                    </a:solidFill>
                  </a:rPr>
                  <a:t>台上</a:t>
                </a:r>
                <a:r>
                  <a:rPr kumimoji="1" lang="zh-CN" altLang="en-US" sz="1200">
                    <a:solidFill>
                      <a:schemeClr val="tx1"/>
                    </a:solidFill>
                  </a:rPr>
                  <a:t>通过展示所学技能和知识来锻炼表演技巧和自信心。</a:t>
                </a:r>
                <a:endParaRPr kumimoji="1" lang="en-US" altLang="zh-CN" sz="1200" dirty="0">
                  <a:solidFill>
                    <a:schemeClr val="tx1"/>
                  </a:solidFill>
                </a:endParaRPr>
              </a:p>
            </p:txBody>
          </p:sp>
        </p:grpSp>
      </p:grpSp>
      <p:sp>
        <p:nvSpPr>
          <p:cNvPr id="36" name="标题 35"/>
          <p:cNvSpPr>
            <a:spLocks noGrp="1"/>
          </p:cNvSpPr>
          <p:nvPr>
            <p:ph type="title"/>
          </p:nvPr>
        </p:nvSpPr>
        <p:spPr/>
        <p:txBody>
          <a:bodyPr/>
          <a:lstStyle/>
          <a:p>
            <a:pPr lvl="0"/>
            <a:r>
              <a:rPr lang="zh-CN" altLang="en-US" smtClean="0"/>
              <a:t>表</a:t>
            </a:r>
            <a:r>
              <a:rPr lang="zh-CN" altLang="en-US" sz="100" smtClean="0"/>
              <a:t> </a:t>
            </a:r>
            <a:r>
              <a:rPr lang="zh-CN" altLang="en-US" smtClean="0"/>
              <a:t>演</a:t>
            </a:r>
            <a:r>
              <a:rPr lang="zh-CN" altLang="en-US"/>
              <a:t>实践</a:t>
            </a:r>
            <a:endParaRPr lang="en-US"/>
          </a:p>
        </p:txBody>
      </p:sp>
    </p:spTree>
    <p:custDataLst>
      <p:tags r:id="rId2"/>
    </p:custDataLst>
    <p:extLst>
      <p:ext uri="{BB962C8B-B14F-4D97-AF65-F5344CB8AC3E}">
        <p14:creationId xmlns:p14="http://schemas.microsoft.com/office/powerpoint/2010/main" val="3358986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6">
                <a:alpha val="50000"/>
              </a:schemeClr>
            </a:gs>
          </a:gsLst>
          <a:lin ang="5400000" scaled="0"/>
        </a:gradFill>
        <a:effectLst/>
      </p:bgPr>
    </p:bg>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BD43C3EF-1982-67B6-C58B-205066BD38ED}"/>
              </a:ext>
            </a:extLst>
          </p:cNvPr>
          <p:cNvSpPr/>
          <p:nvPr/>
        </p:nvSpPr>
        <p:spPr>
          <a:xfrm flipH="1">
            <a:off x="941243" y="1155025"/>
            <a:ext cx="923330" cy="24451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tIns="90000" bIns="90000" rtlCol="0" anchor="b"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nSpc>
                <a:spcPct val="100000"/>
              </a:lnSpc>
            </a:pPr>
            <a:r>
              <a:rPr kumimoji="1" lang="en-US" altLang="zh-CN" sz="4800" b="1" smtClean="0">
                <a:solidFill>
                  <a:schemeClr val="accent1"/>
                </a:solidFill>
              </a:rPr>
              <a:t>Agen</a:t>
            </a:r>
            <a:r>
              <a:rPr kumimoji="1" lang="en-US" altLang="zh-CN" sz="100" b="1" smtClean="0">
                <a:solidFill>
                  <a:schemeClr val="accent1"/>
                </a:solidFill>
              </a:rPr>
              <a:t> </a:t>
            </a:r>
            <a:r>
              <a:rPr kumimoji="1" lang="en-US" altLang="zh-CN" sz="4800" b="1" smtClean="0">
                <a:solidFill>
                  <a:schemeClr val="accent1"/>
                </a:solidFill>
              </a:rPr>
              <a:t>da</a:t>
            </a:r>
            <a:endParaRPr kumimoji="1" lang="en-US" altLang="zh-CN" sz="4800" b="1" dirty="0">
              <a:solidFill>
                <a:schemeClr val="accent1"/>
              </a:solidFill>
            </a:endParaRPr>
          </a:p>
        </p:txBody>
      </p:sp>
      <p:grpSp>
        <p:nvGrpSpPr>
          <p:cNvPr id="13" name="组合 12">
            <a:extLst>
              <a:ext uri="{FF2B5EF4-FFF2-40B4-BE49-F238E27FC236}">
                <a16:creationId xmlns:a16="http://schemas.microsoft.com/office/drawing/2014/main" id="{C7ED7636-9256-B1E7-D25E-679952E6E468}"/>
              </a:ext>
            </a:extLst>
          </p:cNvPr>
          <p:cNvGrpSpPr/>
          <p:nvPr/>
        </p:nvGrpSpPr>
        <p:grpSpPr>
          <a:xfrm>
            <a:off x="5593947" y="1211768"/>
            <a:ext cx="5493834" cy="556548"/>
            <a:chOff x="5858107" y="1405055"/>
            <a:chExt cx="5493834" cy="556548"/>
          </a:xfrm>
        </p:grpSpPr>
        <p:sp>
          <p:nvSpPr>
            <p:cNvPr id="11" name="矩形: 圆角 10">
              <a:extLst>
                <a:ext uri="{FF2B5EF4-FFF2-40B4-BE49-F238E27FC236}">
                  <a16:creationId xmlns:a16="http://schemas.microsoft.com/office/drawing/2014/main" id="{85A4D9C8-0C60-077D-56A9-4B9BB01CCA60}"/>
                </a:ext>
              </a:extLst>
            </p:cNvPr>
            <p:cNvSpPr/>
            <p:nvPr/>
          </p:nvSpPr>
          <p:spPr>
            <a:xfrm>
              <a:off x="5858107" y="1405055"/>
              <a:ext cx="5493834" cy="556548"/>
            </a:xfrm>
            <a:prstGeom prst="round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6EFCDCC0-EAEB-CF5B-9E12-0E661BA40BD2}"/>
                </a:ext>
              </a:extLst>
            </p:cNvPr>
            <p:cNvSpPr/>
            <p:nvPr/>
          </p:nvSpPr>
          <p:spPr>
            <a:xfrm flipH="1">
              <a:off x="10529540" y="1469340"/>
              <a:ext cx="598241" cy="4279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b"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r">
                <a:lnSpc>
                  <a:spcPct val="100000"/>
                </a:lnSpc>
              </a:pPr>
              <a:r>
                <a:rPr kumimoji="1" lang="zh-CN" altLang="en-US" sz="1600" b="1" smtClean="0">
                  <a:solidFill>
                    <a:schemeClr val="tx1"/>
                  </a:solidFill>
                </a:rPr>
                <a:t>介</a:t>
              </a:r>
              <a:r>
                <a:rPr kumimoji="1" lang="zh-CN" altLang="en-US" sz="100" b="1" smtClean="0">
                  <a:solidFill>
                    <a:schemeClr val="tx1"/>
                  </a:solidFill>
                </a:rPr>
                <a:t> </a:t>
              </a:r>
              <a:r>
                <a:rPr kumimoji="1" lang="zh-CN" altLang="en-US" sz="1600" b="1" smtClean="0">
                  <a:solidFill>
                    <a:schemeClr val="tx1"/>
                  </a:solidFill>
                </a:rPr>
                <a:t>绍</a:t>
              </a:r>
              <a:endParaRPr kumimoji="1" lang="en-US" altLang="zh-CN" sz="1600" b="1" dirty="0">
                <a:solidFill>
                  <a:schemeClr val="tx1"/>
                </a:solidFill>
              </a:endParaRPr>
            </a:p>
          </p:txBody>
        </p:sp>
        <p:sp>
          <p:nvSpPr>
            <p:cNvPr id="10" name="矩形: 圆角 9">
              <a:extLst>
                <a:ext uri="{FF2B5EF4-FFF2-40B4-BE49-F238E27FC236}">
                  <a16:creationId xmlns:a16="http://schemas.microsoft.com/office/drawing/2014/main" id="{0378E24B-40C1-2F7A-AC01-894008C8A76B}"/>
                </a:ext>
              </a:extLst>
            </p:cNvPr>
            <p:cNvSpPr/>
            <p:nvPr/>
          </p:nvSpPr>
          <p:spPr>
            <a:xfrm>
              <a:off x="6058551" y="1496466"/>
              <a:ext cx="373727" cy="373727"/>
            </a:xfrm>
            <a:prstGeom prst="roundRect">
              <a:avLst>
                <a:gd name="adj" fmla="val 16667"/>
              </a:avLst>
            </a:prstGeom>
            <a:gradFill>
              <a:gsLst>
                <a:gs pos="0">
                  <a:schemeClr val="accent1">
                    <a:lumMod val="60000"/>
                    <a:lumOff val="40000"/>
                  </a:schemeClr>
                </a:gs>
                <a:gs pos="50000">
                  <a:schemeClr val="accent1"/>
                </a:gs>
              </a:gsLst>
              <a:lin ang="2700000" scaled="1"/>
            </a:gradFill>
            <a:ln>
              <a:noFill/>
            </a:ln>
            <a:effectLst>
              <a:outerShdw blurRad="177800" dist="152400" dir="270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zh-CN" sz="1400" b="1" smtClean="0">
                  <a:solidFill>
                    <a:srgbClr val="FFFFFF"/>
                  </a:solidFill>
                </a:rPr>
                <a:t>0</a:t>
              </a:r>
              <a:r>
                <a:rPr kumimoji="1" lang="en-US" altLang="zh-CN" sz="100" b="1" smtClean="0">
                  <a:solidFill>
                    <a:srgbClr val="FFFFFF"/>
                  </a:solidFill>
                </a:rPr>
                <a:t> </a:t>
              </a:r>
              <a:r>
                <a:rPr kumimoji="1" lang="en-US" altLang="zh-CN" sz="1400" b="1" smtClean="0">
                  <a:solidFill>
                    <a:srgbClr val="FFFFFF"/>
                  </a:solidFill>
                </a:rPr>
                <a:t>1</a:t>
              </a:r>
              <a:endParaRPr kumimoji="1" lang="zh-CN" altLang="en-US" sz="1400" b="1" dirty="0">
                <a:solidFill>
                  <a:srgbClr val="FFFFFF"/>
                </a:solidFill>
              </a:endParaRPr>
            </a:p>
          </p:txBody>
        </p:sp>
      </p:grpSp>
      <p:grpSp>
        <p:nvGrpSpPr>
          <p:cNvPr id="8" name="组合 7">
            <a:extLst>
              <a:ext uri="{FF2B5EF4-FFF2-40B4-BE49-F238E27FC236}">
                <a16:creationId xmlns:a16="http://schemas.microsoft.com/office/drawing/2014/main" id="{506E784F-30B5-4874-AB11-A10F6317DE27}"/>
              </a:ext>
            </a:extLst>
          </p:cNvPr>
          <p:cNvGrpSpPr/>
          <p:nvPr/>
        </p:nvGrpSpPr>
        <p:grpSpPr>
          <a:xfrm>
            <a:off x="5593947" y="1917367"/>
            <a:ext cx="5493834" cy="556548"/>
            <a:chOff x="5858107" y="1405055"/>
            <a:chExt cx="5493834" cy="556548"/>
          </a:xfrm>
        </p:grpSpPr>
        <p:sp>
          <p:nvSpPr>
            <p:cNvPr id="9" name="矩形: 圆角 8">
              <a:extLst>
                <a:ext uri="{FF2B5EF4-FFF2-40B4-BE49-F238E27FC236}">
                  <a16:creationId xmlns:a16="http://schemas.microsoft.com/office/drawing/2014/main" id="{5FD17055-B31F-EE3C-C45E-D3ED56A29F50}"/>
                </a:ext>
              </a:extLst>
            </p:cNvPr>
            <p:cNvSpPr/>
            <p:nvPr/>
          </p:nvSpPr>
          <p:spPr>
            <a:xfrm>
              <a:off x="5858107" y="1405055"/>
              <a:ext cx="5493834" cy="556548"/>
            </a:xfrm>
            <a:prstGeom prst="roundRect">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D84ED7E7-04F6-A42C-673F-FD226A4F0192}"/>
                </a:ext>
              </a:extLst>
            </p:cNvPr>
            <p:cNvSpPr/>
            <p:nvPr/>
          </p:nvSpPr>
          <p:spPr>
            <a:xfrm flipH="1">
              <a:off x="9654301" y="1469340"/>
              <a:ext cx="1473480" cy="4279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b"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r">
                <a:lnSpc>
                  <a:spcPct val="100000"/>
                </a:lnSpc>
              </a:pPr>
              <a:r>
                <a:rPr kumimoji="1" lang="zh-CN" altLang="en-US" sz="1600" b="1">
                  <a:solidFill>
                    <a:schemeClr val="tx1"/>
                  </a:solidFill>
                </a:rPr>
                <a:t>创意</a:t>
              </a:r>
              <a:r>
                <a:rPr kumimoji="1" lang="zh-CN" altLang="en-US" sz="1600" b="1" smtClean="0">
                  <a:solidFill>
                    <a:schemeClr val="tx1"/>
                  </a:solidFill>
                </a:rPr>
                <a:t>和</a:t>
              </a:r>
              <a:r>
                <a:rPr kumimoji="1" lang="zh-CN" altLang="en-US" sz="100" b="1" smtClean="0">
                  <a:solidFill>
                    <a:schemeClr val="tx1"/>
                  </a:solidFill>
                </a:rPr>
                <a:t> </a:t>
              </a:r>
              <a:r>
                <a:rPr kumimoji="1" lang="zh-CN" altLang="en-US" sz="1600" b="1" smtClean="0">
                  <a:solidFill>
                    <a:schemeClr val="tx1"/>
                  </a:solidFill>
                </a:rPr>
                <a:t>想象力</a:t>
              </a:r>
              <a:endParaRPr kumimoji="1" lang="en-US" altLang="zh-CN" sz="1600" b="1" dirty="0">
                <a:solidFill>
                  <a:schemeClr val="tx1"/>
                </a:solidFill>
              </a:endParaRPr>
            </a:p>
          </p:txBody>
        </p:sp>
        <p:sp>
          <p:nvSpPr>
            <p:cNvPr id="14" name="矩形: 圆角 13">
              <a:extLst>
                <a:ext uri="{FF2B5EF4-FFF2-40B4-BE49-F238E27FC236}">
                  <a16:creationId xmlns:a16="http://schemas.microsoft.com/office/drawing/2014/main" id="{E5FED77E-3B10-C1B9-7CB3-4CFB9F90B4E4}"/>
                </a:ext>
              </a:extLst>
            </p:cNvPr>
            <p:cNvSpPr/>
            <p:nvPr/>
          </p:nvSpPr>
          <p:spPr>
            <a:xfrm>
              <a:off x="6058551" y="1496466"/>
              <a:ext cx="373727" cy="373727"/>
            </a:xfrm>
            <a:prstGeom prst="roundRect">
              <a:avLst>
                <a:gd name="adj" fmla="val 16667"/>
              </a:avLst>
            </a:prstGeom>
            <a:gradFill>
              <a:gsLst>
                <a:gs pos="0">
                  <a:schemeClr val="accent2">
                    <a:lumMod val="60000"/>
                    <a:lumOff val="40000"/>
                  </a:schemeClr>
                </a:gs>
                <a:gs pos="50000">
                  <a:schemeClr val="accent2"/>
                </a:gs>
              </a:gsLst>
              <a:lin ang="2700000" scaled="1"/>
            </a:gradFill>
            <a:ln>
              <a:noFill/>
            </a:ln>
            <a:effectLst>
              <a:outerShdw blurRad="177800" dist="152400" dir="2700000" algn="tl"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zh-CN" sz="1400" b="1" smtClean="0">
                  <a:solidFill>
                    <a:srgbClr val="FFFFFF"/>
                  </a:solidFill>
                </a:rPr>
                <a:t>0</a:t>
              </a:r>
              <a:r>
                <a:rPr kumimoji="1" lang="en-US" altLang="zh-CN" sz="100" b="1" smtClean="0">
                  <a:solidFill>
                    <a:srgbClr val="FFFFFF"/>
                  </a:solidFill>
                </a:rPr>
                <a:t> </a:t>
              </a:r>
              <a:r>
                <a:rPr kumimoji="1" lang="en-US" altLang="zh-CN" sz="1400" b="1" smtClean="0">
                  <a:solidFill>
                    <a:srgbClr val="FFFFFF"/>
                  </a:solidFill>
                </a:rPr>
                <a:t>2</a:t>
              </a:r>
              <a:endParaRPr kumimoji="1" lang="zh-CN" altLang="en-US" sz="1400" b="1" dirty="0">
                <a:solidFill>
                  <a:srgbClr val="FFFFFF"/>
                </a:solidFill>
              </a:endParaRPr>
            </a:p>
          </p:txBody>
        </p:sp>
      </p:grpSp>
      <p:grpSp>
        <p:nvGrpSpPr>
          <p:cNvPr id="23" name="组合 22">
            <a:extLst>
              <a:ext uri="{FF2B5EF4-FFF2-40B4-BE49-F238E27FC236}">
                <a16:creationId xmlns:a16="http://schemas.microsoft.com/office/drawing/2014/main" id="{D2044433-D82D-7DA9-4CBE-850C3006835F}"/>
              </a:ext>
            </a:extLst>
          </p:cNvPr>
          <p:cNvGrpSpPr/>
          <p:nvPr/>
        </p:nvGrpSpPr>
        <p:grpSpPr>
          <a:xfrm>
            <a:off x="5593947" y="2622966"/>
            <a:ext cx="5493834" cy="556548"/>
            <a:chOff x="5858107" y="1405055"/>
            <a:chExt cx="5493834" cy="556548"/>
          </a:xfrm>
        </p:grpSpPr>
        <p:sp>
          <p:nvSpPr>
            <p:cNvPr id="29" name="矩形: 圆角 28">
              <a:extLst>
                <a:ext uri="{FF2B5EF4-FFF2-40B4-BE49-F238E27FC236}">
                  <a16:creationId xmlns:a16="http://schemas.microsoft.com/office/drawing/2014/main" id="{16514E88-E084-4619-328D-B3BD41E3830E}"/>
                </a:ext>
              </a:extLst>
            </p:cNvPr>
            <p:cNvSpPr/>
            <p:nvPr/>
          </p:nvSpPr>
          <p:spPr>
            <a:xfrm>
              <a:off x="5858107" y="1405055"/>
              <a:ext cx="5493834" cy="556548"/>
            </a:xfrm>
            <a:prstGeom prst="roundRect">
              <a:avLst/>
            </a:prstGeom>
            <a:solidFill>
              <a:schemeClr val="accent3">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a:extLst>
                <a:ext uri="{FF2B5EF4-FFF2-40B4-BE49-F238E27FC236}">
                  <a16:creationId xmlns:a16="http://schemas.microsoft.com/office/drawing/2014/main" id="{C19D67AC-BB2B-C673-7B85-0021F91A9EC4}"/>
                </a:ext>
              </a:extLst>
            </p:cNvPr>
            <p:cNvSpPr/>
            <p:nvPr/>
          </p:nvSpPr>
          <p:spPr>
            <a:xfrm flipH="1">
              <a:off x="9449115" y="1469340"/>
              <a:ext cx="1678666" cy="4279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b"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r">
                <a:lnSpc>
                  <a:spcPct val="100000"/>
                </a:lnSpc>
              </a:pPr>
              <a:r>
                <a:rPr kumimoji="1" lang="zh-CN" altLang="en-US" sz="1600" b="1">
                  <a:solidFill>
                    <a:schemeClr val="tx1"/>
                  </a:solidFill>
                </a:rPr>
                <a:t>绘画和</a:t>
              </a:r>
              <a:r>
                <a:rPr kumimoji="1" lang="zh-CN" altLang="en-US" sz="1600" b="1" smtClean="0">
                  <a:solidFill>
                    <a:schemeClr val="tx1"/>
                  </a:solidFill>
                </a:rPr>
                <a:t>手</a:t>
              </a:r>
              <a:r>
                <a:rPr kumimoji="1" lang="zh-CN" altLang="en-US" sz="100" b="1" smtClean="0">
                  <a:solidFill>
                    <a:schemeClr val="tx1"/>
                  </a:solidFill>
                </a:rPr>
                <a:t> </a:t>
              </a:r>
              <a:r>
                <a:rPr kumimoji="1" lang="zh-CN" altLang="en-US" sz="1600" b="1" smtClean="0">
                  <a:solidFill>
                    <a:schemeClr val="tx1"/>
                  </a:solidFill>
                </a:rPr>
                <a:t>工</a:t>
              </a:r>
              <a:r>
                <a:rPr kumimoji="1" lang="zh-CN" altLang="en-US" sz="1600" b="1">
                  <a:solidFill>
                    <a:schemeClr val="tx1"/>
                  </a:solidFill>
                </a:rPr>
                <a:t>制作</a:t>
              </a:r>
              <a:endParaRPr kumimoji="1" lang="en-US" altLang="zh-CN" sz="1600" b="1" dirty="0">
                <a:solidFill>
                  <a:schemeClr val="tx1"/>
                </a:solidFill>
              </a:endParaRPr>
            </a:p>
          </p:txBody>
        </p:sp>
        <p:sp>
          <p:nvSpPr>
            <p:cNvPr id="31" name="矩形: 圆角 30">
              <a:extLst>
                <a:ext uri="{FF2B5EF4-FFF2-40B4-BE49-F238E27FC236}">
                  <a16:creationId xmlns:a16="http://schemas.microsoft.com/office/drawing/2014/main" id="{EA8931D8-6C00-4EE4-FD49-9AFB9806B539}"/>
                </a:ext>
              </a:extLst>
            </p:cNvPr>
            <p:cNvSpPr/>
            <p:nvPr/>
          </p:nvSpPr>
          <p:spPr>
            <a:xfrm>
              <a:off x="6058551" y="1496466"/>
              <a:ext cx="373727" cy="373727"/>
            </a:xfrm>
            <a:prstGeom prst="roundRect">
              <a:avLst>
                <a:gd name="adj" fmla="val 16667"/>
              </a:avLst>
            </a:prstGeom>
            <a:gradFill>
              <a:gsLst>
                <a:gs pos="0">
                  <a:schemeClr val="accent3">
                    <a:lumMod val="60000"/>
                    <a:lumOff val="40000"/>
                  </a:schemeClr>
                </a:gs>
                <a:gs pos="50000">
                  <a:schemeClr val="accent3"/>
                </a:gs>
              </a:gsLst>
              <a:lin ang="2700000" scaled="1"/>
            </a:gradFill>
            <a:ln>
              <a:noFill/>
            </a:ln>
            <a:effectLst>
              <a:outerShdw blurRad="177800" dist="152400" dir="2700000" algn="tl"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zh-CN" sz="1400" b="1" smtClean="0">
                  <a:solidFill>
                    <a:srgbClr val="FFFFFF"/>
                  </a:solidFill>
                </a:rPr>
                <a:t>0</a:t>
              </a:r>
              <a:r>
                <a:rPr kumimoji="1" lang="en-US" altLang="zh-CN" sz="100" b="1" smtClean="0">
                  <a:solidFill>
                    <a:srgbClr val="FFFFFF"/>
                  </a:solidFill>
                </a:rPr>
                <a:t> </a:t>
              </a:r>
              <a:r>
                <a:rPr kumimoji="1" lang="en-US" altLang="zh-CN" sz="1400" b="1" smtClean="0">
                  <a:solidFill>
                    <a:srgbClr val="FFFFFF"/>
                  </a:solidFill>
                </a:rPr>
                <a:t>3</a:t>
              </a:r>
              <a:endParaRPr kumimoji="1" lang="zh-CN" altLang="en-US" sz="1400" b="1" dirty="0">
                <a:solidFill>
                  <a:srgbClr val="FFFFFF"/>
                </a:solidFill>
              </a:endParaRPr>
            </a:p>
          </p:txBody>
        </p:sp>
      </p:grpSp>
      <p:grpSp>
        <p:nvGrpSpPr>
          <p:cNvPr id="32" name="组合 31">
            <a:extLst>
              <a:ext uri="{FF2B5EF4-FFF2-40B4-BE49-F238E27FC236}">
                <a16:creationId xmlns:a16="http://schemas.microsoft.com/office/drawing/2014/main" id="{223C1E4C-F25A-E19D-0AB7-4BAC30773792}"/>
              </a:ext>
            </a:extLst>
          </p:cNvPr>
          <p:cNvGrpSpPr/>
          <p:nvPr/>
        </p:nvGrpSpPr>
        <p:grpSpPr>
          <a:xfrm>
            <a:off x="5593947" y="3328565"/>
            <a:ext cx="5493834" cy="556548"/>
            <a:chOff x="5858107" y="1405055"/>
            <a:chExt cx="5493834" cy="556548"/>
          </a:xfrm>
        </p:grpSpPr>
        <p:sp>
          <p:nvSpPr>
            <p:cNvPr id="33" name="矩形: 圆角 32">
              <a:extLst>
                <a:ext uri="{FF2B5EF4-FFF2-40B4-BE49-F238E27FC236}">
                  <a16:creationId xmlns:a16="http://schemas.microsoft.com/office/drawing/2014/main" id="{0B143CE0-0322-494C-967C-3B04B5918D92}"/>
                </a:ext>
              </a:extLst>
            </p:cNvPr>
            <p:cNvSpPr/>
            <p:nvPr/>
          </p:nvSpPr>
          <p:spPr>
            <a:xfrm>
              <a:off x="5858107" y="1405055"/>
              <a:ext cx="5493834" cy="556548"/>
            </a:xfrm>
            <a:prstGeom prst="round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a:extLst>
                <a:ext uri="{FF2B5EF4-FFF2-40B4-BE49-F238E27FC236}">
                  <a16:creationId xmlns:a16="http://schemas.microsoft.com/office/drawing/2014/main" id="{83B7E7AB-B54F-B639-E739-F9A76196943E}"/>
                </a:ext>
              </a:extLst>
            </p:cNvPr>
            <p:cNvSpPr/>
            <p:nvPr/>
          </p:nvSpPr>
          <p:spPr>
            <a:xfrm flipH="1">
              <a:off x="9449115" y="1469340"/>
              <a:ext cx="1678666" cy="4279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b"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r">
                <a:lnSpc>
                  <a:spcPct val="100000"/>
                </a:lnSpc>
              </a:pPr>
              <a:r>
                <a:rPr kumimoji="1" lang="zh-CN" altLang="en-US" sz="1600" b="1" smtClean="0">
                  <a:solidFill>
                    <a:schemeClr val="tx1"/>
                  </a:solidFill>
                </a:rPr>
                <a:t>音</a:t>
              </a:r>
              <a:r>
                <a:rPr kumimoji="1" lang="zh-CN" altLang="en-US" sz="100" b="1" smtClean="0">
                  <a:solidFill>
                    <a:schemeClr val="tx1"/>
                  </a:solidFill>
                </a:rPr>
                <a:t> </a:t>
              </a:r>
              <a:r>
                <a:rPr kumimoji="1" lang="zh-CN" altLang="en-US" sz="1600" b="1" smtClean="0">
                  <a:solidFill>
                    <a:schemeClr val="tx1"/>
                  </a:solidFill>
                </a:rPr>
                <a:t>乐和</a:t>
              </a:r>
              <a:r>
                <a:rPr kumimoji="1" lang="zh-CN" altLang="en-US" sz="1600" b="1">
                  <a:solidFill>
                    <a:schemeClr val="tx1"/>
                  </a:solidFill>
                </a:rPr>
                <a:t>舞蹈表演</a:t>
              </a:r>
              <a:endParaRPr kumimoji="1" lang="en-US" altLang="zh-CN" sz="1600" b="1" dirty="0">
                <a:solidFill>
                  <a:schemeClr val="tx1"/>
                </a:solidFill>
              </a:endParaRPr>
            </a:p>
          </p:txBody>
        </p:sp>
        <p:sp>
          <p:nvSpPr>
            <p:cNvPr id="35" name="矩形: 圆角 34">
              <a:extLst>
                <a:ext uri="{FF2B5EF4-FFF2-40B4-BE49-F238E27FC236}">
                  <a16:creationId xmlns:a16="http://schemas.microsoft.com/office/drawing/2014/main" id="{779FC0FD-D001-3088-2FBC-ECC0CC1B49BC}"/>
                </a:ext>
              </a:extLst>
            </p:cNvPr>
            <p:cNvSpPr/>
            <p:nvPr/>
          </p:nvSpPr>
          <p:spPr>
            <a:xfrm>
              <a:off x="6058551" y="1496466"/>
              <a:ext cx="373727" cy="373727"/>
            </a:xfrm>
            <a:prstGeom prst="roundRect">
              <a:avLst>
                <a:gd name="adj" fmla="val 16667"/>
              </a:avLst>
            </a:prstGeom>
            <a:gradFill>
              <a:gsLst>
                <a:gs pos="0">
                  <a:schemeClr val="accent1">
                    <a:lumMod val="60000"/>
                    <a:lumOff val="40000"/>
                  </a:schemeClr>
                </a:gs>
                <a:gs pos="50000">
                  <a:schemeClr val="accent1"/>
                </a:gs>
              </a:gsLst>
              <a:lin ang="2700000" scaled="1"/>
            </a:gradFill>
            <a:ln>
              <a:noFill/>
            </a:ln>
            <a:effectLst>
              <a:outerShdw blurRad="177800" dist="152400" dir="270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zh-CN" sz="1400" b="1" smtClean="0">
                  <a:solidFill>
                    <a:srgbClr val="FFFFFF"/>
                  </a:solidFill>
                </a:rPr>
                <a:t>0</a:t>
              </a:r>
              <a:r>
                <a:rPr kumimoji="1" lang="en-US" altLang="zh-CN" sz="100" b="1" smtClean="0">
                  <a:solidFill>
                    <a:srgbClr val="FFFFFF"/>
                  </a:solidFill>
                </a:rPr>
                <a:t> </a:t>
              </a:r>
              <a:r>
                <a:rPr kumimoji="1" lang="en-US" altLang="zh-CN" sz="1400" b="1" smtClean="0">
                  <a:solidFill>
                    <a:srgbClr val="FFFFFF"/>
                  </a:solidFill>
                </a:rPr>
                <a:t>4</a:t>
              </a:r>
              <a:endParaRPr kumimoji="1" lang="zh-CN" altLang="en-US" sz="1400" b="1" dirty="0">
                <a:solidFill>
                  <a:srgbClr val="FFFFFF"/>
                </a:solidFill>
              </a:endParaRPr>
            </a:p>
          </p:txBody>
        </p:sp>
      </p:grpSp>
      <p:grpSp>
        <p:nvGrpSpPr>
          <p:cNvPr id="36" name="组合 35">
            <a:extLst>
              <a:ext uri="{FF2B5EF4-FFF2-40B4-BE49-F238E27FC236}">
                <a16:creationId xmlns:a16="http://schemas.microsoft.com/office/drawing/2014/main" id="{0C39D281-449D-7A6A-77EC-D8AC1BCD91ED}"/>
              </a:ext>
            </a:extLst>
          </p:cNvPr>
          <p:cNvGrpSpPr/>
          <p:nvPr/>
        </p:nvGrpSpPr>
        <p:grpSpPr>
          <a:xfrm>
            <a:off x="5593947" y="4034164"/>
            <a:ext cx="5493834" cy="556548"/>
            <a:chOff x="5858107" y="1405055"/>
            <a:chExt cx="5493834" cy="556548"/>
          </a:xfrm>
        </p:grpSpPr>
        <p:sp>
          <p:nvSpPr>
            <p:cNvPr id="37" name="矩形: 圆角 36">
              <a:extLst>
                <a:ext uri="{FF2B5EF4-FFF2-40B4-BE49-F238E27FC236}">
                  <a16:creationId xmlns:a16="http://schemas.microsoft.com/office/drawing/2014/main" id="{EDEFDF4B-69DC-1DF9-BAF4-9A6447DDDA91}"/>
                </a:ext>
              </a:extLst>
            </p:cNvPr>
            <p:cNvSpPr/>
            <p:nvPr/>
          </p:nvSpPr>
          <p:spPr>
            <a:xfrm>
              <a:off x="5858107" y="1405055"/>
              <a:ext cx="5493834" cy="556548"/>
            </a:xfrm>
            <a:prstGeom prst="roundRect">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a:extLst>
                <a:ext uri="{FF2B5EF4-FFF2-40B4-BE49-F238E27FC236}">
                  <a16:creationId xmlns:a16="http://schemas.microsoft.com/office/drawing/2014/main" id="{DBCF91C1-08F2-EE50-328C-99B6561E94E6}"/>
                </a:ext>
              </a:extLst>
            </p:cNvPr>
            <p:cNvSpPr/>
            <p:nvPr/>
          </p:nvSpPr>
          <p:spPr>
            <a:xfrm flipH="1">
              <a:off x="9449115" y="1469340"/>
              <a:ext cx="1678666" cy="4279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b"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r">
                <a:lnSpc>
                  <a:spcPct val="100000"/>
                </a:lnSpc>
              </a:pPr>
              <a:r>
                <a:rPr kumimoji="1" lang="zh-CN" altLang="en-US" sz="1600" b="1">
                  <a:solidFill>
                    <a:schemeClr val="tx1"/>
                  </a:solidFill>
                </a:rPr>
                <a:t>戏剧</a:t>
              </a:r>
              <a:r>
                <a:rPr kumimoji="1" lang="zh-CN" altLang="en-US" sz="1600" b="1" smtClean="0">
                  <a:solidFill>
                    <a:schemeClr val="tx1"/>
                  </a:solidFill>
                </a:rPr>
                <a:t>和</a:t>
              </a:r>
              <a:r>
                <a:rPr kumimoji="1" lang="zh-CN" altLang="en-US" sz="100" b="1" smtClean="0">
                  <a:solidFill>
                    <a:schemeClr val="tx1"/>
                  </a:solidFill>
                </a:rPr>
                <a:t> </a:t>
              </a:r>
              <a:r>
                <a:rPr kumimoji="1" lang="zh-CN" altLang="en-US" sz="1600" b="1" smtClean="0">
                  <a:solidFill>
                    <a:schemeClr val="tx1"/>
                  </a:solidFill>
                </a:rPr>
                <a:t>表演</a:t>
              </a:r>
              <a:r>
                <a:rPr kumimoji="1" lang="zh-CN" altLang="en-US" sz="1600" b="1">
                  <a:solidFill>
                    <a:schemeClr val="tx1"/>
                  </a:solidFill>
                </a:rPr>
                <a:t>艺术</a:t>
              </a:r>
              <a:endParaRPr kumimoji="1" lang="en-US" altLang="zh-CN" sz="1600" b="1" dirty="0">
                <a:solidFill>
                  <a:schemeClr val="tx1"/>
                </a:solidFill>
              </a:endParaRPr>
            </a:p>
          </p:txBody>
        </p:sp>
        <p:sp>
          <p:nvSpPr>
            <p:cNvPr id="39" name="矩形: 圆角 38">
              <a:extLst>
                <a:ext uri="{FF2B5EF4-FFF2-40B4-BE49-F238E27FC236}">
                  <a16:creationId xmlns:a16="http://schemas.microsoft.com/office/drawing/2014/main" id="{931D5B0B-F2FD-90BB-C29A-299FF0EE306F}"/>
                </a:ext>
              </a:extLst>
            </p:cNvPr>
            <p:cNvSpPr/>
            <p:nvPr/>
          </p:nvSpPr>
          <p:spPr>
            <a:xfrm>
              <a:off x="6058551" y="1496466"/>
              <a:ext cx="373727" cy="373727"/>
            </a:xfrm>
            <a:prstGeom prst="roundRect">
              <a:avLst>
                <a:gd name="adj" fmla="val 16667"/>
              </a:avLst>
            </a:prstGeom>
            <a:gradFill>
              <a:gsLst>
                <a:gs pos="0">
                  <a:schemeClr val="accent2">
                    <a:lumMod val="60000"/>
                    <a:lumOff val="40000"/>
                  </a:schemeClr>
                </a:gs>
                <a:gs pos="50000">
                  <a:schemeClr val="accent2"/>
                </a:gs>
              </a:gsLst>
              <a:lin ang="2700000" scaled="1"/>
            </a:gradFill>
            <a:ln>
              <a:noFill/>
            </a:ln>
            <a:effectLst>
              <a:outerShdw blurRad="177800" dist="152400" dir="2700000" algn="tl"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zh-CN" sz="1400" b="1" smtClean="0">
                  <a:solidFill>
                    <a:srgbClr val="FFFFFF"/>
                  </a:solidFill>
                </a:rPr>
                <a:t>0</a:t>
              </a:r>
              <a:r>
                <a:rPr kumimoji="1" lang="en-US" altLang="zh-CN" sz="100" b="1" smtClean="0">
                  <a:solidFill>
                    <a:srgbClr val="FFFFFF"/>
                  </a:solidFill>
                </a:rPr>
                <a:t> </a:t>
              </a:r>
              <a:r>
                <a:rPr kumimoji="1" lang="en-US" altLang="zh-CN" sz="1400" b="1" smtClean="0">
                  <a:solidFill>
                    <a:srgbClr val="FFFFFF"/>
                  </a:solidFill>
                </a:rPr>
                <a:t>5</a:t>
              </a:r>
              <a:endParaRPr kumimoji="1" lang="zh-CN" altLang="en-US" sz="1400" b="1" dirty="0">
                <a:solidFill>
                  <a:srgbClr val="FFFFFF"/>
                </a:solidFill>
              </a:endParaRPr>
            </a:p>
          </p:txBody>
        </p:sp>
      </p:grpSp>
      <p:grpSp>
        <p:nvGrpSpPr>
          <p:cNvPr id="40" name="组合 39">
            <a:extLst>
              <a:ext uri="{FF2B5EF4-FFF2-40B4-BE49-F238E27FC236}">
                <a16:creationId xmlns:a16="http://schemas.microsoft.com/office/drawing/2014/main" id="{39BBAEC9-6E37-9BEA-ED89-5CDE938E5040}"/>
              </a:ext>
            </a:extLst>
          </p:cNvPr>
          <p:cNvGrpSpPr/>
          <p:nvPr/>
        </p:nvGrpSpPr>
        <p:grpSpPr>
          <a:xfrm>
            <a:off x="5593947" y="4739763"/>
            <a:ext cx="5493834" cy="556548"/>
            <a:chOff x="5858107" y="1405055"/>
            <a:chExt cx="5493834" cy="556548"/>
          </a:xfrm>
        </p:grpSpPr>
        <p:sp>
          <p:nvSpPr>
            <p:cNvPr id="41" name="矩形: 圆角 40">
              <a:extLst>
                <a:ext uri="{FF2B5EF4-FFF2-40B4-BE49-F238E27FC236}">
                  <a16:creationId xmlns:a16="http://schemas.microsoft.com/office/drawing/2014/main" id="{92364C1C-93A1-5FC7-1C06-F57A4A950F43}"/>
                </a:ext>
              </a:extLst>
            </p:cNvPr>
            <p:cNvSpPr/>
            <p:nvPr/>
          </p:nvSpPr>
          <p:spPr>
            <a:xfrm>
              <a:off x="5858107" y="1405055"/>
              <a:ext cx="5493834" cy="556548"/>
            </a:xfrm>
            <a:prstGeom prst="roundRect">
              <a:avLst/>
            </a:prstGeom>
            <a:solidFill>
              <a:schemeClr val="accent3">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a:extLst>
                <a:ext uri="{FF2B5EF4-FFF2-40B4-BE49-F238E27FC236}">
                  <a16:creationId xmlns:a16="http://schemas.microsoft.com/office/drawing/2014/main" id="{E6FB6974-F0F6-982E-DC5C-15D01B3970EF}"/>
                </a:ext>
              </a:extLst>
            </p:cNvPr>
            <p:cNvSpPr/>
            <p:nvPr/>
          </p:nvSpPr>
          <p:spPr>
            <a:xfrm flipH="1">
              <a:off x="9449115" y="1469340"/>
              <a:ext cx="1678666" cy="4279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b"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r">
                <a:lnSpc>
                  <a:spcPct val="100000"/>
                </a:lnSpc>
              </a:pPr>
              <a:r>
                <a:rPr kumimoji="1" lang="zh-CN" altLang="en-US" sz="1600" b="1">
                  <a:solidFill>
                    <a:schemeClr val="tx1"/>
                  </a:solidFill>
                </a:rPr>
                <a:t>文化</a:t>
              </a:r>
              <a:r>
                <a:rPr kumimoji="1" lang="zh-CN" altLang="en-US" sz="1600" b="1" smtClean="0">
                  <a:solidFill>
                    <a:schemeClr val="tx1"/>
                  </a:solidFill>
                </a:rPr>
                <a:t>和</a:t>
              </a:r>
              <a:r>
                <a:rPr kumimoji="1" lang="zh-CN" altLang="en-US" sz="100" b="1" smtClean="0">
                  <a:solidFill>
                    <a:schemeClr val="tx1"/>
                  </a:solidFill>
                </a:rPr>
                <a:t> </a:t>
              </a:r>
              <a:r>
                <a:rPr kumimoji="1" lang="zh-CN" altLang="en-US" sz="1600" b="1" smtClean="0">
                  <a:solidFill>
                    <a:schemeClr val="tx1"/>
                  </a:solidFill>
                </a:rPr>
                <a:t>历史</a:t>
              </a:r>
              <a:r>
                <a:rPr kumimoji="1" lang="zh-CN" altLang="en-US" sz="1600" b="1">
                  <a:solidFill>
                    <a:schemeClr val="tx1"/>
                  </a:solidFill>
                </a:rPr>
                <a:t>知识</a:t>
              </a:r>
              <a:endParaRPr kumimoji="1" lang="en-US" altLang="zh-CN" sz="1600" b="1" dirty="0">
                <a:solidFill>
                  <a:schemeClr val="tx1"/>
                </a:solidFill>
              </a:endParaRPr>
            </a:p>
          </p:txBody>
        </p:sp>
        <p:sp>
          <p:nvSpPr>
            <p:cNvPr id="43" name="矩形: 圆角 42">
              <a:extLst>
                <a:ext uri="{FF2B5EF4-FFF2-40B4-BE49-F238E27FC236}">
                  <a16:creationId xmlns:a16="http://schemas.microsoft.com/office/drawing/2014/main" id="{71980F63-318B-EC3D-D72A-1C4B67FDE8D2}"/>
                </a:ext>
              </a:extLst>
            </p:cNvPr>
            <p:cNvSpPr/>
            <p:nvPr/>
          </p:nvSpPr>
          <p:spPr>
            <a:xfrm>
              <a:off x="6058551" y="1496466"/>
              <a:ext cx="373727" cy="373727"/>
            </a:xfrm>
            <a:prstGeom prst="roundRect">
              <a:avLst>
                <a:gd name="adj" fmla="val 16667"/>
              </a:avLst>
            </a:prstGeom>
            <a:gradFill>
              <a:gsLst>
                <a:gs pos="0">
                  <a:schemeClr val="accent3">
                    <a:lumMod val="60000"/>
                    <a:lumOff val="40000"/>
                  </a:schemeClr>
                </a:gs>
                <a:gs pos="50000">
                  <a:schemeClr val="accent3"/>
                </a:gs>
              </a:gsLst>
              <a:lin ang="2700000" scaled="1"/>
            </a:gradFill>
            <a:ln>
              <a:noFill/>
            </a:ln>
            <a:effectLst>
              <a:outerShdw blurRad="177800" dist="152400" dir="2700000" algn="tl"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zh-CN" sz="1400" b="1" smtClean="0">
                  <a:solidFill>
                    <a:srgbClr val="FFFFFF"/>
                  </a:solidFill>
                </a:rPr>
                <a:t>0</a:t>
              </a:r>
              <a:r>
                <a:rPr kumimoji="1" lang="en-US" altLang="zh-CN" sz="100" b="1" smtClean="0">
                  <a:solidFill>
                    <a:srgbClr val="FFFFFF"/>
                  </a:solidFill>
                </a:rPr>
                <a:t> </a:t>
              </a:r>
              <a:r>
                <a:rPr kumimoji="1" lang="en-US" altLang="zh-CN" sz="1400" b="1" smtClean="0">
                  <a:solidFill>
                    <a:srgbClr val="FFFFFF"/>
                  </a:solidFill>
                </a:rPr>
                <a:t>6</a:t>
              </a:r>
              <a:endParaRPr kumimoji="1" lang="zh-CN" altLang="en-US" sz="1400" b="1" dirty="0">
                <a:solidFill>
                  <a:srgbClr val="FFFFFF"/>
                </a:solidFill>
              </a:endParaRPr>
            </a:p>
          </p:txBody>
        </p:sp>
      </p:grpSp>
      <p:grpSp>
        <p:nvGrpSpPr>
          <p:cNvPr id="44" name="组合 43">
            <a:extLst>
              <a:ext uri="{FF2B5EF4-FFF2-40B4-BE49-F238E27FC236}">
                <a16:creationId xmlns:a16="http://schemas.microsoft.com/office/drawing/2014/main" id="{98EDB405-6D70-CDBA-8198-5C15A24AB64C}"/>
              </a:ext>
            </a:extLst>
          </p:cNvPr>
          <p:cNvGrpSpPr/>
          <p:nvPr/>
        </p:nvGrpSpPr>
        <p:grpSpPr>
          <a:xfrm>
            <a:off x="5593947" y="5445362"/>
            <a:ext cx="5493834" cy="556548"/>
            <a:chOff x="5858107" y="1405055"/>
            <a:chExt cx="5493834" cy="556548"/>
          </a:xfrm>
        </p:grpSpPr>
        <p:sp>
          <p:nvSpPr>
            <p:cNvPr id="45" name="矩形: 圆角 44">
              <a:extLst>
                <a:ext uri="{FF2B5EF4-FFF2-40B4-BE49-F238E27FC236}">
                  <a16:creationId xmlns:a16="http://schemas.microsoft.com/office/drawing/2014/main" id="{24D0B9E7-5787-1698-2FCA-1095F997EDF1}"/>
                </a:ext>
              </a:extLst>
            </p:cNvPr>
            <p:cNvSpPr/>
            <p:nvPr/>
          </p:nvSpPr>
          <p:spPr>
            <a:xfrm>
              <a:off x="5858107" y="1405055"/>
              <a:ext cx="5493834" cy="556548"/>
            </a:xfrm>
            <a:prstGeom prst="round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a:extLst>
                <a:ext uri="{FF2B5EF4-FFF2-40B4-BE49-F238E27FC236}">
                  <a16:creationId xmlns:a16="http://schemas.microsoft.com/office/drawing/2014/main" id="{B0E3373F-3092-1D25-9BB2-C7B0951ACADC}"/>
                </a:ext>
              </a:extLst>
            </p:cNvPr>
            <p:cNvSpPr/>
            <p:nvPr/>
          </p:nvSpPr>
          <p:spPr>
            <a:xfrm flipH="1">
              <a:off x="10529540" y="1469340"/>
              <a:ext cx="598241" cy="4279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b"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r">
                <a:lnSpc>
                  <a:spcPct val="100000"/>
                </a:lnSpc>
              </a:pPr>
              <a:r>
                <a:rPr kumimoji="1" lang="zh-CN" altLang="en-US" sz="1600" b="1" smtClean="0">
                  <a:solidFill>
                    <a:schemeClr val="tx1"/>
                  </a:solidFill>
                </a:rPr>
                <a:t>总</a:t>
              </a:r>
              <a:r>
                <a:rPr kumimoji="1" lang="zh-CN" altLang="en-US" sz="100" b="1" smtClean="0">
                  <a:solidFill>
                    <a:schemeClr val="tx1"/>
                  </a:solidFill>
                </a:rPr>
                <a:t> </a:t>
              </a:r>
              <a:r>
                <a:rPr kumimoji="1" lang="zh-CN" altLang="en-US" sz="1600" b="1" smtClean="0">
                  <a:solidFill>
                    <a:schemeClr val="tx1"/>
                  </a:solidFill>
                </a:rPr>
                <a:t>结</a:t>
              </a:r>
              <a:endParaRPr kumimoji="1" lang="en-US" altLang="zh-CN" sz="1600" b="1" dirty="0">
                <a:solidFill>
                  <a:schemeClr val="tx1"/>
                </a:solidFill>
              </a:endParaRPr>
            </a:p>
          </p:txBody>
        </p:sp>
        <p:sp>
          <p:nvSpPr>
            <p:cNvPr id="47" name="矩形: 圆角 46">
              <a:extLst>
                <a:ext uri="{FF2B5EF4-FFF2-40B4-BE49-F238E27FC236}">
                  <a16:creationId xmlns:a16="http://schemas.microsoft.com/office/drawing/2014/main" id="{79527044-BA81-8637-3C17-8BAAD73CAF9C}"/>
                </a:ext>
              </a:extLst>
            </p:cNvPr>
            <p:cNvSpPr/>
            <p:nvPr/>
          </p:nvSpPr>
          <p:spPr>
            <a:xfrm>
              <a:off x="6058551" y="1496466"/>
              <a:ext cx="373727" cy="373727"/>
            </a:xfrm>
            <a:prstGeom prst="roundRect">
              <a:avLst>
                <a:gd name="adj" fmla="val 16667"/>
              </a:avLst>
            </a:prstGeom>
            <a:gradFill>
              <a:gsLst>
                <a:gs pos="0">
                  <a:schemeClr val="accent1">
                    <a:lumMod val="60000"/>
                    <a:lumOff val="40000"/>
                  </a:schemeClr>
                </a:gs>
                <a:gs pos="50000">
                  <a:schemeClr val="accent1"/>
                </a:gs>
              </a:gsLst>
              <a:lin ang="2700000" scaled="1"/>
            </a:gradFill>
            <a:ln>
              <a:noFill/>
            </a:ln>
            <a:effectLst>
              <a:outerShdw blurRad="177800" dist="152400" dir="270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zh-CN" sz="1400" b="1" smtClean="0">
                  <a:solidFill>
                    <a:srgbClr val="FFFFFF"/>
                  </a:solidFill>
                </a:rPr>
                <a:t>0</a:t>
              </a:r>
              <a:r>
                <a:rPr kumimoji="1" lang="en-US" altLang="zh-CN" sz="100" b="1" smtClean="0">
                  <a:solidFill>
                    <a:srgbClr val="FFFFFF"/>
                  </a:solidFill>
                </a:rPr>
                <a:t> </a:t>
              </a:r>
              <a:r>
                <a:rPr kumimoji="1" lang="en-US" altLang="zh-CN" sz="1400" b="1" smtClean="0">
                  <a:solidFill>
                    <a:srgbClr val="FFFFFF"/>
                  </a:solidFill>
                </a:rPr>
                <a:t>7</a:t>
              </a:r>
              <a:endParaRPr kumimoji="1" lang="zh-CN" altLang="en-US" sz="1400" b="1" dirty="0">
                <a:solidFill>
                  <a:srgbClr val="FFFFFF"/>
                </a:solidFill>
              </a:endParaRPr>
            </a:p>
          </p:txBody>
        </p:sp>
      </p:grpSp>
      <p:sp>
        <p:nvSpPr>
          <p:cNvPr id="4" name="任意多边形: 形状 3">
            <a:extLst>
              <a:ext uri="{FF2B5EF4-FFF2-40B4-BE49-F238E27FC236}">
                <a16:creationId xmlns:a16="http://schemas.microsoft.com/office/drawing/2014/main" id="{8BE0F830-D752-7370-05D6-7DDB5B968373}"/>
              </a:ext>
            </a:extLst>
          </p:cNvPr>
          <p:cNvSpPr/>
          <p:nvPr/>
        </p:nvSpPr>
        <p:spPr>
          <a:xfrm>
            <a:off x="1970313" y="0"/>
            <a:ext cx="3194614" cy="6134100"/>
          </a:xfrm>
          <a:custGeom>
            <a:avLst/>
            <a:gdLst>
              <a:gd name="connsiteX0" fmla="*/ 1 w 3194614"/>
              <a:gd name="connsiteY0" fmla="*/ 0 h 6134100"/>
              <a:gd name="connsiteX1" fmla="*/ 3194614 w 3194614"/>
              <a:gd name="connsiteY1" fmla="*/ 0 h 6134100"/>
              <a:gd name="connsiteX2" fmla="*/ 3194614 w 3194614"/>
              <a:gd name="connsiteY2" fmla="*/ 4536793 h 6134100"/>
              <a:gd name="connsiteX3" fmla="*/ 1597307 w 3194614"/>
              <a:gd name="connsiteY3" fmla="*/ 6134100 h 6134100"/>
              <a:gd name="connsiteX4" fmla="*/ 0 w 3194614"/>
              <a:gd name="connsiteY4" fmla="*/ 4536793 h 6134100"/>
              <a:gd name="connsiteX5" fmla="*/ 1 w 3194614"/>
              <a:gd name="connsiteY5" fmla="*/ 0 h 613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94614" h="6134100">
                <a:moveTo>
                  <a:pt x="1" y="0"/>
                </a:moveTo>
                <a:lnTo>
                  <a:pt x="3194614" y="0"/>
                </a:lnTo>
                <a:lnTo>
                  <a:pt x="3194614" y="4536793"/>
                </a:lnTo>
                <a:cubicBezTo>
                  <a:pt x="3194614" y="5418961"/>
                  <a:pt x="2479475" y="6134100"/>
                  <a:pt x="1597307" y="6134100"/>
                </a:cubicBezTo>
                <a:cubicBezTo>
                  <a:pt x="715139" y="6134100"/>
                  <a:pt x="0" y="5418961"/>
                  <a:pt x="0" y="4536793"/>
                </a:cubicBezTo>
                <a:cubicBezTo>
                  <a:pt x="0" y="3024529"/>
                  <a:pt x="1" y="1512264"/>
                  <a:pt x="1" y="0"/>
                </a:cubicBezTo>
                <a:close/>
              </a:path>
            </a:pathLst>
          </a:custGeom>
          <a:blipFill>
            <a:blip r:embed="rId4" cstate="screen">
              <a:extLst>
                <a:ext uri="{28A0092B-C50C-407E-A947-70E740481C1C}">
                  <a14:useLocalDpi xmlns:a14="http://schemas.microsoft.com/office/drawing/2010/main"/>
                </a:ext>
              </a:extLst>
            </a:blip>
            <a:srcRect/>
            <a:stretch>
              <a:fillRect l="-111708" r="-76312"/>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custDataLst>
      <p:tags r:id="rId2"/>
    </p:custDataLst>
    <p:extLst>
      <p:ext uri="{BB962C8B-B14F-4D97-AF65-F5344CB8AC3E}">
        <p14:creationId xmlns:p14="http://schemas.microsoft.com/office/powerpoint/2010/main" val="3712208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pPr lvl="0"/>
            <a:r>
              <a:rPr lang="en-US" altLang="zh-CN"/>
              <a:t>06.</a:t>
            </a:r>
            <a:r>
              <a:rPr lang="zh-CN" altLang="en-US"/>
              <a:t>文化和</a:t>
            </a:r>
            <a:r>
              <a:rPr lang="zh-CN" altLang="en-US" smtClean="0"/>
              <a:t>历史</a:t>
            </a:r>
            <a:r>
              <a:rPr lang="zh-CN" altLang="en-US" sz="100" smtClean="0"/>
              <a:t> </a:t>
            </a:r>
            <a:r>
              <a:rPr lang="zh-CN" altLang="en-US" smtClean="0"/>
              <a:t>知识</a:t>
            </a:r>
            <a:endParaRPr lang="en-US" dirty="0"/>
          </a:p>
        </p:txBody>
      </p:sp>
      <p:sp>
        <p:nvSpPr>
          <p:cNvPr id="25" name="文本占位符 24"/>
          <p:cNvSpPr>
            <a:spLocks noGrp="1"/>
          </p:cNvSpPr>
          <p:nvPr>
            <p:ph type="body" sz="quarter" idx="1"/>
          </p:nvPr>
        </p:nvSpPr>
        <p:spPr/>
        <p:txBody>
          <a:bodyPr/>
          <a:lstStyle/>
          <a:p>
            <a:pPr lvl="0"/>
            <a:r>
              <a:rPr lang="zh-CN" altLang="en-US"/>
              <a:t>传承文化，讲述历史，激发儿童的好奇心和</a:t>
            </a:r>
            <a:r>
              <a:rPr lang="zh-CN" altLang="en-US" smtClean="0"/>
              <a:t>学习</a:t>
            </a:r>
            <a:r>
              <a:rPr lang="zh-CN" altLang="en-US" sz="100" smtClean="0"/>
              <a:t> </a:t>
            </a:r>
            <a:r>
              <a:rPr lang="zh-CN" altLang="en-US" smtClean="0"/>
              <a:t>兴趣</a:t>
            </a:r>
            <a:r>
              <a:rPr lang="zh-CN" altLang="en-US"/>
              <a:t>。</a:t>
            </a:r>
            <a:endParaRPr lang="en-US" dirty="0"/>
          </a:p>
        </p:txBody>
      </p:sp>
    </p:spTree>
    <p:custDataLst>
      <p:tags r:id="rId2"/>
    </p:custDataLst>
    <p:extLst>
      <p:ext uri="{BB962C8B-B14F-4D97-AF65-F5344CB8AC3E}">
        <p14:creationId xmlns:p14="http://schemas.microsoft.com/office/powerpoint/2010/main" val="3631041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DD41022D-0B9B-3E45-B2ED-C08339F12D7C}"/>
              </a:ext>
            </a:extLst>
          </p:cNvPr>
          <p:cNvGrpSpPr/>
          <p:nvPr/>
        </p:nvGrpSpPr>
        <p:grpSpPr>
          <a:xfrm>
            <a:off x="0" y="1967743"/>
            <a:ext cx="12192000" cy="3455914"/>
            <a:chOff x="0" y="1967743"/>
            <a:chExt cx="12192000" cy="3455914"/>
          </a:xfrm>
        </p:grpSpPr>
        <p:sp>
          <p:nvSpPr>
            <p:cNvPr id="38" name="矩形: 圆角 37">
              <a:extLst>
                <a:ext uri="{FF2B5EF4-FFF2-40B4-BE49-F238E27FC236}">
                  <a16:creationId xmlns:a16="http://schemas.microsoft.com/office/drawing/2014/main" id="{C90BB806-7CED-2A78-ED34-48AB6DAC4CC1}"/>
                </a:ext>
              </a:extLst>
            </p:cNvPr>
            <p:cNvSpPr/>
            <p:nvPr/>
          </p:nvSpPr>
          <p:spPr>
            <a:xfrm>
              <a:off x="0" y="1967743"/>
              <a:ext cx="12192000" cy="3455914"/>
            </a:xfrm>
            <a:prstGeom prst="roundRect">
              <a:avLst>
                <a:gd name="adj" fmla="val 0"/>
              </a:avLst>
            </a:prstGeom>
            <a:solidFill>
              <a:schemeClr val="accent3">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dirty="0"/>
            </a:p>
          </p:txBody>
        </p:sp>
        <p:grpSp>
          <p:nvGrpSpPr>
            <p:cNvPr id="3" name="组合 2">
              <a:extLst>
                <a:ext uri="{FF2B5EF4-FFF2-40B4-BE49-F238E27FC236}">
                  <a16:creationId xmlns:a16="http://schemas.microsoft.com/office/drawing/2014/main" id="{C5BC3C16-61AE-A231-DCE4-42B1056B4F2C}"/>
                </a:ext>
              </a:extLst>
            </p:cNvPr>
            <p:cNvGrpSpPr/>
            <p:nvPr/>
          </p:nvGrpSpPr>
          <p:grpSpPr>
            <a:xfrm>
              <a:off x="2125980" y="2788816"/>
              <a:ext cx="8397240" cy="1892187"/>
              <a:chOff x="2057400" y="2788816"/>
              <a:chExt cx="8397240" cy="1892187"/>
            </a:xfrm>
          </p:grpSpPr>
          <p:sp>
            <p:nvSpPr>
              <p:cNvPr id="39" name="文本框 38">
                <a:extLst>
                  <a:ext uri="{FF2B5EF4-FFF2-40B4-BE49-F238E27FC236}">
                    <a16:creationId xmlns:a16="http://schemas.microsoft.com/office/drawing/2014/main" id="{470CAA0D-7DF4-C1DC-4703-EE310CC382F5}"/>
                  </a:ext>
                </a:extLst>
              </p:cNvPr>
              <p:cNvSpPr txBox="1"/>
              <p:nvPr/>
            </p:nvSpPr>
            <p:spPr>
              <a:xfrm>
                <a:off x="2057400" y="3480674"/>
                <a:ext cx="8397240" cy="1200329"/>
              </a:xfrm>
              <a:prstGeom prst="rect">
                <a:avLst/>
              </a:prstGeom>
              <a:noFill/>
            </p:spPr>
            <p:txBody>
              <a:bodyPr wrap="square" rtlCol="0">
                <a:spAutoFit/>
              </a:bodyPr>
              <a:lstStyle>
                <a:defPPr>
                  <a:defRPr lang="zh-CN"/>
                </a:defPPr>
                <a:lvl1pPr algn="ctr">
                  <a:lnSpc>
                    <a:spcPct val="150000"/>
                  </a:lnSpc>
                  <a:defRPr sz="1200">
                    <a:solidFill>
                      <a:schemeClr val="bg1">
                        <a:lumMod val="50000"/>
                      </a:schemeClr>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indent="-171450" algn="just">
                  <a:buFont typeface="Arial" panose="020B0604020202020204" pitchFamily="34" charset="0"/>
                  <a:buChar char="•"/>
                </a:pPr>
                <a:r>
                  <a:rPr kumimoji="1" lang="zh-CN" altLang="en-US" sz="1200">
                    <a:solidFill>
                      <a:schemeClr val="tx1"/>
                    </a:solidFill>
                    <a:sym typeface="Arial" panose="020B0604020202020204" pitchFamily="34" charset="0"/>
                  </a:rPr>
                  <a:t>文化知识的定义：文化知识是指儿童通过学习文化、历史、传统和习俗等方面的知识来提高自己的艺术素养。
文化知识教学的方法：通过讲解、讨论、互动和观察等多种形式来帮助儿童学习文化知识。
案例分享：通过讲解世界各地的文化和历史知识，例如中国的春节、美国的感恩节、法国的卢浮宫等，来帮助儿童</a:t>
                </a:r>
                <a:r>
                  <a:rPr kumimoji="1" lang="zh-CN" altLang="en-US" sz="1200" smtClean="0">
                    <a:solidFill>
                      <a:schemeClr val="tx1"/>
                    </a:solidFill>
                    <a:sym typeface="Arial" panose="020B0604020202020204" pitchFamily="34" charset="0"/>
                  </a:rPr>
                  <a:t>了解</a:t>
                </a:r>
                <a:r>
                  <a:rPr kumimoji="1" lang="zh-CN" altLang="en-US" sz="100" smtClean="0">
                    <a:solidFill>
                      <a:schemeClr val="tx1"/>
                    </a:solidFill>
                    <a:sym typeface="Arial" panose="020B0604020202020204" pitchFamily="34" charset="0"/>
                  </a:rPr>
                  <a:t> </a:t>
                </a:r>
                <a:r>
                  <a:rPr kumimoji="1" lang="zh-CN" altLang="en-US" sz="1200" smtClean="0">
                    <a:solidFill>
                      <a:schemeClr val="tx1"/>
                    </a:solidFill>
                    <a:sym typeface="Arial" panose="020B0604020202020204" pitchFamily="34" charset="0"/>
                  </a:rPr>
                  <a:t>不同</a:t>
                </a:r>
                <a:r>
                  <a:rPr kumimoji="1" lang="zh-CN" altLang="en-US" sz="1200">
                    <a:solidFill>
                      <a:schemeClr val="tx1"/>
                    </a:solidFill>
                    <a:sym typeface="Arial" panose="020B0604020202020204" pitchFamily="34" charset="0"/>
                  </a:rPr>
                  <a:t>的文化和传统。</a:t>
                </a:r>
                <a:endParaRPr kumimoji="1" lang="en-US" altLang="zh-CN" sz="1200" dirty="0" err="1">
                  <a:solidFill>
                    <a:schemeClr val="tx1"/>
                  </a:solidFill>
                  <a:sym typeface="Arial" panose="020B0604020202020204" pitchFamily="34" charset="0"/>
                </a:endParaRPr>
              </a:p>
            </p:txBody>
          </p:sp>
          <p:sp>
            <p:nvSpPr>
              <p:cNvPr id="40" name="文本框 39">
                <a:extLst>
                  <a:ext uri="{FF2B5EF4-FFF2-40B4-BE49-F238E27FC236}">
                    <a16:creationId xmlns:a16="http://schemas.microsoft.com/office/drawing/2014/main" id="{76B649A2-25A2-1248-C88B-5F1A4855002A}"/>
                  </a:ext>
                </a:extLst>
              </p:cNvPr>
              <p:cNvSpPr txBox="1"/>
              <p:nvPr/>
            </p:nvSpPr>
            <p:spPr>
              <a:xfrm>
                <a:off x="2057400" y="2788816"/>
                <a:ext cx="8397240" cy="463846"/>
              </a:xfrm>
              <a:prstGeom prst="rect">
                <a:avLst/>
              </a:prstGeom>
              <a:noFill/>
            </p:spPr>
            <p:txBody>
              <a:bodyPr wrap="square" lIns="90000" tIns="46800" rIns="90000" bIns="46800" rtlCol="0" anchor="b" anchorCtr="0">
                <a:spAutoFit/>
              </a:bodyPr>
              <a:lstStyle/>
              <a:p>
                <a:pPr>
                  <a:lnSpc>
                    <a:spcPct val="100000"/>
                  </a:lnSpc>
                </a:pPr>
                <a:r>
                  <a:rPr lang="zh-CN" altLang="en-US" sz="2400" b="1">
                    <a:solidFill>
                      <a:schemeClr val="tx1"/>
                    </a:solidFill>
                  </a:rPr>
                  <a:t>培养</a:t>
                </a:r>
                <a:r>
                  <a:rPr lang="zh-CN" altLang="en-US" sz="2400" b="1" smtClean="0">
                    <a:solidFill>
                      <a:schemeClr val="tx1"/>
                    </a:solidFill>
                  </a:rPr>
                  <a:t>艺</a:t>
                </a:r>
                <a:r>
                  <a:rPr lang="zh-CN" altLang="en-US" sz="100" b="1" smtClean="0">
                    <a:solidFill>
                      <a:schemeClr val="tx1"/>
                    </a:solidFill>
                  </a:rPr>
                  <a:t> </a:t>
                </a:r>
                <a:r>
                  <a:rPr lang="zh-CN" altLang="en-US" sz="2400" b="1" smtClean="0">
                    <a:solidFill>
                      <a:schemeClr val="tx1"/>
                    </a:solidFill>
                  </a:rPr>
                  <a:t>术</a:t>
                </a:r>
                <a:r>
                  <a:rPr lang="zh-CN" altLang="en-US" sz="2400" b="1">
                    <a:solidFill>
                      <a:schemeClr val="tx1"/>
                    </a:solidFill>
                  </a:rPr>
                  <a:t>素养的方法</a:t>
                </a:r>
                <a:endParaRPr lang="en-US" altLang="zh-CN" sz="2400" b="1" dirty="0">
                  <a:solidFill>
                    <a:schemeClr val="tx1"/>
                  </a:solidFill>
                </a:endParaRPr>
              </a:p>
            </p:txBody>
          </p:sp>
        </p:grpSp>
        <p:sp>
          <p:nvSpPr>
            <p:cNvPr id="6" name="椭圆 5">
              <a:extLst>
                <a:ext uri="{FF2B5EF4-FFF2-40B4-BE49-F238E27FC236}">
                  <a16:creationId xmlns:a16="http://schemas.microsoft.com/office/drawing/2014/main" id="{016AC702-866D-E256-68F1-2C9B4B709F5F}"/>
                </a:ext>
              </a:extLst>
            </p:cNvPr>
            <p:cNvSpPr/>
            <p:nvPr/>
          </p:nvSpPr>
          <p:spPr>
            <a:xfrm>
              <a:off x="660400" y="3164722"/>
              <a:ext cx="1062000" cy="1061957"/>
            </a:xfrm>
            <a:prstGeom prst="ellipse">
              <a:avLst/>
            </a:prstGeom>
            <a:gradFill>
              <a:gsLst>
                <a:gs pos="0">
                  <a:schemeClr val="accent1">
                    <a:lumMod val="60000"/>
                    <a:lumOff val="40000"/>
                  </a:schemeClr>
                </a:gs>
                <a:gs pos="50000">
                  <a:schemeClr val="accent1"/>
                </a:gs>
              </a:gsLst>
              <a:lin ang="2700000" scaled="1"/>
            </a:gradFill>
            <a:ln>
              <a:noFill/>
            </a:ln>
            <a:effectLst>
              <a:outerShdw blurRad="177800" dist="152400" dir="270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zh-CN" altLang="en-US" b="1" dirty="0">
                <a:solidFill>
                  <a:srgbClr val="FFFFFF"/>
                </a:solidFill>
              </a:endParaRPr>
            </a:p>
          </p:txBody>
        </p:sp>
        <p:sp>
          <p:nvSpPr>
            <p:cNvPr id="42" name="文本框 41">
              <a:extLst>
                <a:ext uri="{FF2B5EF4-FFF2-40B4-BE49-F238E27FC236}">
                  <a16:creationId xmlns:a16="http://schemas.microsoft.com/office/drawing/2014/main" id="{8A603C6E-0779-C60A-51F3-A66D3B47447A}"/>
                </a:ext>
              </a:extLst>
            </p:cNvPr>
            <p:cNvSpPr txBox="1"/>
            <p:nvPr/>
          </p:nvSpPr>
          <p:spPr>
            <a:xfrm flipH="1" flipV="1">
              <a:off x="10692052" y="2347605"/>
              <a:ext cx="631268" cy="441211"/>
            </a:xfrm>
            <a:custGeom>
              <a:avLst/>
              <a:gdLst/>
              <a:ahLst/>
              <a:cxnLst/>
              <a:rect l="l" t="t" r="r" b="b"/>
              <a:pathLst>
                <a:path w="518207" h="362188">
                  <a:moveTo>
                    <a:pt x="409551" y="0"/>
                  </a:moveTo>
                  <a:cubicBezTo>
                    <a:pt x="419581" y="0"/>
                    <a:pt x="431654" y="4272"/>
                    <a:pt x="445770" y="12816"/>
                  </a:cubicBezTo>
                  <a:cubicBezTo>
                    <a:pt x="459886" y="21360"/>
                    <a:pt x="466944" y="30275"/>
                    <a:pt x="466944" y="39562"/>
                  </a:cubicBezTo>
                  <a:cubicBezTo>
                    <a:pt x="466944" y="48849"/>
                    <a:pt x="463229" y="60922"/>
                    <a:pt x="455799" y="75781"/>
                  </a:cubicBezTo>
                  <a:cubicBezTo>
                    <a:pt x="448370" y="90640"/>
                    <a:pt x="444655" y="103270"/>
                    <a:pt x="444655" y="113671"/>
                  </a:cubicBezTo>
                  <a:cubicBezTo>
                    <a:pt x="444655" y="124816"/>
                    <a:pt x="449484" y="133359"/>
                    <a:pt x="459143" y="139303"/>
                  </a:cubicBezTo>
                  <a:cubicBezTo>
                    <a:pt x="475488" y="148218"/>
                    <a:pt x="489418" y="162149"/>
                    <a:pt x="500934" y="181094"/>
                  </a:cubicBezTo>
                  <a:cubicBezTo>
                    <a:pt x="512449" y="200039"/>
                    <a:pt x="518207" y="219913"/>
                    <a:pt x="518207" y="240716"/>
                  </a:cubicBezTo>
                  <a:cubicBezTo>
                    <a:pt x="518207" y="273406"/>
                    <a:pt x="506877" y="301823"/>
                    <a:pt x="484217" y="325969"/>
                  </a:cubicBezTo>
                  <a:cubicBezTo>
                    <a:pt x="461557" y="350115"/>
                    <a:pt x="432582" y="362188"/>
                    <a:pt x="397292" y="362188"/>
                  </a:cubicBezTo>
                  <a:cubicBezTo>
                    <a:pt x="362002" y="362188"/>
                    <a:pt x="333213" y="350487"/>
                    <a:pt x="310924" y="327084"/>
                  </a:cubicBezTo>
                  <a:cubicBezTo>
                    <a:pt x="288636" y="303681"/>
                    <a:pt x="277491" y="276377"/>
                    <a:pt x="277491" y="245173"/>
                  </a:cubicBezTo>
                  <a:cubicBezTo>
                    <a:pt x="277491" y="230314"/>
                    <a:pt x="282321" y="210626"/>
                    <a:pt x="291979" y="186109"/>
                  </a:cubicBezTo>
                  <a:cubicBezTo>
                    <a:pt x="301637" y="161592"/>
                    <a:pt x="315568" y="129830"/>
                    <a:pt x="333770" y="90826"/>
                  </a:cubicBezTo>
                  <a:cubicBezTo>
                    <a:pt x="351972" y="51821"/>
                    <a:pt x="363674" y="28418"/>
                    <a:pt x="368874" y="20617"/>
                  </a:cubicBezTo>
                  <a:cubicBezTo>
                    <a:pt x="374075" y="12816"/>
                    <a:pt x="379647" y="7429"/>
                    <a:pt x="385591" y="4458"/>
                  </a:cubicBezTo>
                  <a:cubicBezTo>
                    <a:pt x="391534" y="1486"/>
                    <a:pt x="399521" y="0"/>
                    <a:pt x="409551" y="0"/>
                  </a:cubicBezTo>
                  <a:close/>
                  <a:moveTo>
                    <a:pt x="132059" y="0"/>
                  </a:moveTo>
                  <a:cubicBezTo>
                    <a:pt x="142089" y="0"/>
                    <a:pt x="154162" y="4272"/>
                    <a:pt x="168278" y="12816"/>
                  </a:cubicBezTo>
                  <a:cubicBezTo>
                    <a:pt x="182394" y="21360"/>
                    <a:pt x="189452" y="30275"/>
                    <a:pt x="189452" y="39562"/>
                  </a:cubicBezTo>
                  <a:cubicBezTo>
                    <a:pt x="189452" y="48849"/>
                    <a:pt x="185737" y="60922"/>
                    <a:pt x="178308" y="75781"/>
                  </a:cubicBezTo>
                  <a:cubicBezTo>
                    <a:pt x="170878" y="90640"/>
                    <a:pt x="167163" y="103270"/>
                    <a:pt x="167163" y="113671"/>
                  </a:cubicBezTo>
                  <a:cubicBezTo>
                    <a:pt x="167163" y="124816"/>
                    <a:pt x="171993" y="133359"/>
                    <a:pt x="181651" y="139303"/>
                  </a:cubicBezTo>
                  <a:cubicBezTo>
                    <a:pt x="197996" y="148218"/>
                    <a:pt x="211926" y="162149"/>
                    <a:pt x="223442" y="181094"/>
                  </a:cubicBezTo>
                  <a:cubicBezTo>
                    <a:pt x="234958" y="200039"/>
                    <a:pt x="240715" y="219913"/>
                    <a:pt x="240715" y="240716"/>
                  </a:cubicBezTo>
                  <a:cubicBezTo>
                    <a:pt x="240715" y="273406"/>
                    <a:pt x="229385" y="301823"/>
                    <a:pt x="206725" y="325969"/>
                  </a:cubicBezTo>
                  <a:cubicBezTo>
                    <a:pt x="184066" y="350115"/>
                    <a:pt x="155090" y="362188"/>
                    <a:pt x="119800" y="362188"/>
                  </a:cubicBezTo>
                  <a:cubicBezTo>
                    <a:pt x="84510" y="362188"/>
                    <a:pt x="55721" y="350487"/>
                    <a:pt x="33432" y="327084"/>
                  </a:cubicBezTo>
                  <a:cubicBezTo>
                    <a:pt x="11144" y="303681"/>
                    <a:pt x="0" y="276377"/>
                    <a:pt x="0" y="245173"/>
                  </a:cubicBezTo>
                  <a:cubicBezTo>
                    <a:pt x="0" y="230314"/>
                    <a:pt x="4829" y="210626"/>
                    <a:pt x="14487" y="186109"/>
                  </a:cubicBezTo>
                  <a:cubicBezTo>
                    <a:pt x="24145" y="161592"/>
                    <a:pt x="38076" y="129830"/>
                    <a:pt x="56278" y="90826"/>
                  </a:cubicBezTo>
                  <a:cubicBezTo>
                    <a:pt x="74480" y="51821"/>
                    <a:pt x="86182" y="28418"/>
                    <a:pt x="91382" y="20617"/>
                  </a:cubicBezTo>
                  <a:cubicBezTo>
                    <a:pt x="96583" y="12816"/>
                    <a:pt x="102155" y="7429"/>
                    <a:pt x="108099" y="4458"/>
                  </a:cubicBezTo>
                  <a:cubicBezTo>
                    <a:pt x="114042" y="1486"/>
                    <a:pt x="122029" y="0"/>
                    <a:pt x="132059" y="0"/>
                  </a:cubicBezTo>
                  <a:close/>
                </a:path>
              </a:pathLst>
            </a:custGeom>
            <a:gradFill>
              <a:gsLst>
                <a:gs pos="0">
                  <a:schemeClr val="accent2">
                    <a:lumMod val="60000"/>
                    <a:lumOff val="40000"/>
                  </a:schemeClr>
                </a:gs>
                <a:gs pos="50000">
                  <a:schemeClr val="accent2"/>
                </a:gs>
              </a:gsLst>
              <a:lin ang="2700000" scaled="1"/>
            </a:gradFill>
            <a:ln>
              <a:noFill/>
            </a:ln>
            <a:effectLst>
              <a:outerShdw blurRad="177800" dist="152400" dir="2700000" algn="tl"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a:defRPr kumimoji="1" b="1">
                  <a:solidFill>
                    <a:srgbClr val="FFFFF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dirty="0"/>
            </a:p>
          </p:txBody>
        </p:sp>
      </p:grpSp>
      <p:sp>
        <p:nvSpPr>
          <p:cNvPr id="43" name="标题 42"/>
          <p:cNvSpPr>
            <a:spLocks noGrp="1"/>
          </p:cNvSpPr>
          <p:nvPr>
            <p:ph type="title"/>
          </p:nvPr>
        </p:nvSpPr>
        <p:spPr/>
        <p:txBody>
          <a:bodyPr/>
          <a:lstStyle/>
          <a:p>
            <a:pPr lvl="0"/>
            <a:r>
              <a:rPr lang="zh-CN" altLang="en-US" smtClean="0"/>
              <a:t>文化</a:t>
            </a:r>
            <a:r>
              <a:rPr lang="zh-CN" altLang="en-US" sz="100" smtClean="0"/>
              <a:t> </a:t>
            </a:r>
            <a:r>
              <a:rPr lang="zh-CN" altLang="en-US" smtClean="0"/>
              <a:t>知识</a:t>
            </a:r>
            <a:r>
              <a:rPr lang="zh-CN" altLang="en-US"/>
              <a:t>教学</a:t>
            </a:r>
            <a:endParaRPr lang="en-US"/>
          </a:p>
        </p:txBody>
      </p:sp>
    </p:spTree>
    <p:custDataLst>
      <p:tags r:id="rId2"/>
    </p:custDataLst>
    <p:extLst>
      <p:ext uri="{BB962C8B-B14F-4D97-AF65-F5344CB8AC3E}">
        <p14:creationId xmlns:p14="http://schemas.microsoft.com/office/powerpoint/2010/main" val="3191519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25886A26-07CA-D9C4-7EE6-8C322B111A76}"/>
              </a:ext>
            </a:extLst>
          </p:cNvPr>
          <p:cNvGrpSpPr/>
          <p:nvPr/>
        </p:nvGrpSpPr>
        <p:grpSpPr>
          <a:xfrm>
            <a:off x="660401" y="1622742"/>
            <a:ext cx="9895949" cy="5235258"/>
            <a:chOff x="660401" y="1622742"/>
            <a:chExt cx="9895949" cy="5235258"/>
          </a:xfrm>
        </p:grpSpPr>
        <p:sp>
          <p:nvSpPr>
            <p:cNvPr id="17" name="矩形 16">
              <a:extLst>
                <a:ext uri="{FF2B5EF4-FFF2-40B4-BE49-F238E27FC236}">
                  <a16:creationId xmlns:a16="http://schemas.microsoft.com/office/drawing/2014/main" id="{0C5D1AED-E22D-521A-5456-F1D2616697F9}"/>
                </a:ext>
              </a:extLst>
            </p:cNvPr>
            <p:cNvSpPr>
              <a:spLocks/>
            </p:cNvSpPr>
            <p:nvPr/>
          </p:nvSpPr>
          <p:spPr>
            <a:xfrm>
              <a:off x="660401" y="1622742"/>
              <a:ext cx="4777874"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b" anchorCtr="0">
              <a:spAutoFit/>
            </a:bodyPr>
            <a:lstStyle/>
            <a:p>
              <a:pPr>
                <a:lnSpc>
                  <a:spcPct val="100000"/>
                </a:lnSpc>
                <a:buSzPct val="25000"/>
              </a:pPr>
              <a:r>
                <a:rPr lang="zh-CN" altLang="en-US" sz="2400" b="1" smtClean="0">
                  <a:solidFill>
                    <a:schemeClr val="tx1"/>
                  </a:solidFill>
                </a:rPr>
                <a:t>促进</a:t>
              </a:r>
              <a:r>
                <a:rPr lang="zh-CN" altLang="en-US" sz="100" b="1" smtClean="0">
                  <a:solidFill>
                    <a:schemeClr val="tx1"/>
                  </a:solidFill>
                </a:rPr>
                <a:t> </a:t>
              </a:r>
              <a:r>
                <a:rPr lang="zh-CN" altLang="en-US" sz="2400" b="1" smtClean="0">
                  <a:solidFill>
                    <a:schemeClr val="tx1"/>
                  </a:solidFill>
                </a:rPr>
                <a:t>文化</a:t>
              </a:r>
              <a:r>
                <a:rPr lang="zh-CN" altLang="en-US" sz="2400" b="1">
                  <a:solidFill>
                    <a:schemeClr val="tx1"/>
                  </a:solidFill>
                </a:rPr>
                <a:t>历史学习</a:t>
              </a:r>
              <a:endParaRPr lang="en-US" altLang="zh-CN" sz="36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29" name="组合 128">
              <a:extLst>
                <a:ext uri="{FF2B5EF4-FFF2-40B4-BE49-F238E27FC236}">
                  <a16:creationId xmlns:a16="http://schemas.microsoft.com/office/drawing/2014/main" id="{03996928-D67C-2D50-8C9A-66BCCF354C22}"/>
                </a:ext>
              </a:extLst>
            </p:cNvPr>
            <p:cNvGrpSpPr/>
            <p:nvPr/>
          </p:nvGrpSpPr>
          <p:grpSpPr>
            <a:xfrm>
              <a:off x="1657876" y="4159000"/>
              <a:ext cx="2182877" cy="2699000"/>
              <a:chOff x="2518530" y="4159000"/>
              <a:chExt cx="2182877" cy="2699000"/>
            </a:xfrm>
          </p:grpSpPr>
          <p:grpSp>
            <p:nvGrpSpPr>
              <p:cNvPr id="84" name="组合 83">
                <a:extLst>
                  <a:ext uri="{FF2B5EF4-FFF2-40B4-BE49-F238E27FC236}">
                    <a16:creationId xmlns:a16="http://schemas.microsoft.com/office/drawing/2014/main" id="{B0E34821-DCF1-5AC2-C07D-F60E72CCE13D}"/>
                  </a:ext>
                </a:extLst>
              </p:cNvPr>
              <p:cNvGrpSpPr/>
              <p:nvPr/>
            </p:nvGrpSpPr>
            <p:grpSpPr>
              <a:xfrm>
                <a:off x="2518530" y="4159000"/>
                <a:ext cx="540000" cy="2699000"/>
                <a:chOff x="1465936" y="4159000"/>
                <a:chExt cx="540000" cy="2699000"/>
              </a:xfrm>
            </p:grpSpPr>
            <p:cxnSp>
              <p:nvCxnSpPr>
                <p:cNvPr id="25" name="直接连接符 24">
                  <a:extLst>
                    <a:ext uri="{FF2B5EF4-FFF2-40B4-BE49-F238E27FC236}">
                      <a16:creationId xmlns:a16="http://schemas.microsoft.com/office/drawing/2014/main" id="{778BE339-9948-E879-CB8D-2D6D88309920}"/>
                    </a:ext>
                  </a:extLst>
                </p:cNvPr>
                <p:cNvCxnSpPr>
                  <a:cxnSpLocks/>
                </p:cNvCxnSpPr>
                <p:nvPr/>
              </p:nvCxnSpPr>
              <p:spPr>
                <a:xfrm>
                  <a:off x="1735936" y="4459697"/>
                  <a:ext cx="0" cy="2398303"/>
                </a:xfrm>
                <a:prstGeom prst="line">
                  <a:avLst/>
                </a:prstGeom>
              </p:spPr>
              <p:style>
                <a:lnRef idx="1">
                  <a:schemeClr val="accent1"/>
                </a:lnRef>
                <a:fillRef idx="0">
                  <a:schemeClr val="accent1"/>
                </a:fillRef>
                <a:effectRef idx="0">
                  <a:schemeClr val="accent1"/>
                </a:effectRef>
                <a:fontRef idx="minor">
                  <a:schemeClr val="tx1"/>
                </a:fontRef>
              </p:style>
            </p:cxnSp>
            <p:grpSp>
              <p:nvGrpSpPr>
                <p:cNvPr id="76" name="组合 75">
                  <a:extLst>
                    <a:ext uri="{FF2B5EF4-FFF2-40B4-BE49-F238E27FC236}">
                      <a16:creationId xmlns:a16="http://schemas.microsoft.com/office/drawing/2014/main" id="{4270F004-212C-C24E-B2AE-962DC96B773D}"/>
                    </a:ext>
                  </a:extLst>
                </p:cNvPr>
                <p:cNvGrpSpPr/>
                <p:nvPr/>
              </p:nvGrpSpPr>
              <p:grpSpPr>
                <a:xfrm>
                  <a:off x="1465936" y="4159000"/>
                  <a:ext cx="540000" cy="540000"/>
                  <a:chOff x="8161012" y="5599496"/>
                  <a:chExt cx="540000" cy="540000"/>
                </a:xfrm>
              </p:grpSpPr>
              <p:sp>
                <p:nvSpPr>
                  <p:cNvPr id="77" name="文本框 76">
                    <a:extLst>
                      <a:ext uri="{FF2B5EF4-FFF2-40B4-BE49-F238E27FC236}">
                        <a16:creationId xmlns:a16="http://schemas.microsoft.com/office/drawing/2014/main" id="{DF0ACC6D-3705-F69C-5054-4FE6B2A7AD40}"/>
                      </a:ext>
                    </a:extLst>
                  </p:cNvPr>
                  <p:cNvSpPr txBox="1">
                    <a:spLocks noChangeAspect="1"/>
                  </p:cNvSpPr>
                  <p:nvPr/>
                </p:nvSpPr>
                <p:spPr>
                  <a:xfrm>
                    <a:off x="8161012" y="5599496"/>
                    <a:ext cx="540000" cy="540000"/>
                  </a:xfrm>
                  <a:prstGeom prst="roundRect">
                    <a:avLst>
                      <a:gd name="adj" fmla="val 50000"/>
                    </a:avLst>
                  </a:prstGeom>
                  <a:gradFill>
                    <a:gsLst>
                      <a:gs pos="0">
                        <a:schemeClr val="accent1">
                          <a:lumMod val="60000"/>
                          <a:lumOff val="40000"/>
                        </a:schemeClr>
                      </a:gs>
                      <a:gs pos="50000">
                        <a:schemeClr val="accent1"/>
                      </a:gs>
                    </a:gsLst>
                    <a:lin ang="2700000" scaled="1"/>
                  </a:gradFill>
                  <a:ln>
                    <a:noFill/>
                  </a:ln>
                  <a:effectLst>
                    <a:outerShdw blurRad="177800" dist="152400" dir="270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a:defRPr kumimoji="1" b="1">
                        <a:solidFill>
                          <a:srgbClr val="FFFFF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dirty="0">
                      <a:sym typeface="Arial" panose="020B0604020202020204" pitchFamily="34" charset="0"/>
                    </a:endParaRPr>
                  </a:p>
                </p:txBody>
              </p:sp>
              <p:sp>
                <p:nvSpPr>
                  <p:cNvPr id="78" name="任意多边形: 形状 77">
                    <a:extLst>
                      <a:ext uri="{FF2B5EF4-FFF2-40B4-BE49-F238E27FC236}">
                        <a16:creationId xmlns:a16="http://schemas.microsoft.com/office/drawing/2014/main" id="{217C2AFA-60C0-692F-82FA-9CC1D7061B08}"/>
                      </a:ext>
                    </a:extLst>
                  </p:cNvPr>
                  <p:cNvSpPr/>
                  <p:nvPr/>
                </p:nvSpPr>
                <p:spPr>
                  <a:xfrm>
                    <a:off x="8303144" y="5729334"/>
                    <a:ext cx="255736" cy="280324"/>
                  </a:xfrm>
                  <a:custGeom>
                    <a:avLst/>
                    <a:gdLst>
                      <a:gd name="connsiteX0" fmla="*/ 248770 w 495300"/>
                      <a:gd name="connsiteY0" fmla="*/ 621 h 542925"/>
                      <a:gd name="connsiteX1" fmla="*/ 496420 w 495300"/>
                      <a:gd name="connsiteY1" fmla="*/ 248271 h 542925"/>
                      <a:gd name="connsiteX2" fmla="*/ 324017 w 495300"/>
                      <a:gd name="connsiteY2" fmla="*/ 484491 h 542925"/>
                      <a:gd name="connsiteX3" fmla="*/ 346877 w 495300"/>
                      <a:gd name="connsiteY3" fmla="*/ 524496 h 542925"/>
                      <a:gd name="connsiteX4" fmla="*/ 420220 w 495300"/>
                      <a:gd name="connsiteY4" fmla="*/ 524496 h 542925"/>
                      <a:gd name="connsiteX5" fmla="*/ 420220 w 495300"/>
                      <a:gd name="connsiteY5" fmla="*/ 543546 h 542925"/>
                      <a:gd name="connsiteX6" fmla="*/ 77320 w 495300"/>
                      <a:gd name="connsiteY6" fmla="*/ 543546 h 542925"/>
                      <a:gd name="connsiteX7" fmla="*/ 77320 w 495300"/>
                      <a:gd name="connsiteY7" fmla="*/ 524496 h 542925"/>
                      <a:gd name="connsiteX8" fmla="*/ 150663 w 495300"/>
                      <a:gd name="connsiteY8" fmla="*/ 524496 h 542925"/>
                      <a:gd name="connsiteX9" fmla="*/ 173523 w 495300"/>
                      <a:gd name="connsiteY9" fmla="*/ 484491 h 542925"/>
                      <a:gd name="connsiteX10" fmla="*/ 1120 w 495300"/>
                      <a:gd name="connsiteY10" fmla="*/ 248271 h 542925"/>
                      <a:gd name="connsiteX11" fmla="*/ 248770 w 495300"/>
                      <a:gd name="connsiteY11" fmla="*/ 621 h 542925"/>
                      <a:gd name="connsiteX12" fmla="*/ 192573 w 495300"/>
                      <a:gd name="connsiteY12" fmla="*/ 489254 h 542925"/>
                      <a:gd name="connsiteX13" fmla="*/ 172570 w 495300"/>
                      <a:gd name="connsiteY13" fmla="*/ 524496 h 542925"/>
                      <a:gd name="connsiteX14" fmla="*/ 324970 w 495300"/>
                      <a:gd name="connsiteY14" fmla="*/ 524496 h 542925"/>
                      <a:gd name="connsiteX15" fmla="*/ 304967 w 495300"/>
                      <a:gd name="connsiteY15" fmla="*/ 489254 h 542925"/>
                      <a:gd name="connsiteX16" fmla="*/ 248770 w 495300"/>
                      <a:gd name="connsiteY16" fmla="*/ 495921 h 542925"/>
                      <a:gd name="connsiteX17" fmla="*/ 192573 w 495300"/>
                      <a:gd name="connsiteY17" fmla="*/ 489254 h 542925"/>
                      <a:gd name="connsiteX18" fmla="*/ 248770 w 495300"/>
                      <a:gd name="connsiteY18" fmla="*/ 143496 h 542925"/>
                      <a:gd name="connsiteX19" fmla="*/ 143995 w 495300"/>
                      <a:gd name="connsiteY19" fmla="*/ 248271 h 542925"/>
                      <a:gd name="connsiteX20" fmla="*/ 248770 w 495300"/>
                      <a:gd name="connsiteY20" fmla="*/ 353046 h 542925"/>
                      <a:gd name="connsiteX21" fmla="*/ 353545 w 495300"/>
                      <a:gd name="connsiteY21" fmla="*/ 248271 h 542925"/>
                      <a:gd name="connsiteX22" fmla="*/ 248770 w 495300"/>
                      <a:gd name="connsiteY22" fmla="*/ 143496 h 542925"/>
                      <a:gd name="connsiteX23" fmla="*/ 367833 w 495300"/>
                      <a:gd name="connsiteY23" fmla="*/ 114921 h 542925"/>
                      <a:gd name="connsiteX24" fmla="*/ 353545 w 495300"/>
                      <a:gd name="connsiteY24" fmla="*/ 129209 h 542925"/>
                      <a:gd name="connsiteX25" fmla="*/ 367833 w 495300"/>
                      <a:gd name="connsiteY25" fmla="*/ 143496 h 542925"/>
                      <a:gd name="connsiteX26" fmla="*/ 382120 w 495300"/>
                      <a:gd name="connsiteY26" fmla="*/ 129209 h 542925"/>
                      <a:gd name="connsiteX27" fmla="*/ 367833 w 495300"/>
                      <a:gd name="connsiteY27" fmla="*/ 114921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95300" h="542925">
                        <a:moveTo>
                          <a:pt x="248770" y="621"/>
                        </a:moveTo>
                        <a:cubicBezTo>
                          <a:pt x="385930" y="621"/>
                          <a:pt x="496420" y="111111"/>
                          <a:pt x="496420" y="248271"/>
                        </a:cubicBezTo>
                        <a:cubicBezTo>
                          <a:pt x="496420" y="358761"/>
                          <a:pt x="424030" y="452106"/>
                          <a:pt x="324017" y="484491"/>
                        </a:cubicBezTo>
                        <a:lnTo>
                          <a:pt x="346877" y="524496"/>
                        </a:lnTo>
                        <a:lnTo>
                          <a:pt x="420220" y="524496"/>
                        </a:lnTo>
                        <a:lnTo>
                          <a:pt x="420220" y="543546"/>
                        </a:lnTo>
                        <a:lnTo>
                          <a:pt x="77320" y="543546"/>
                        </a:lnTo>
                        <a:lnTo>
                          <a:pt x="77320" y="524496"/>
                        </a:lnTo>
                        <a:lnTo>
                          <a:pt x="150663" y="524496"/>
                        </a:lnTo>
                        <a:lnTo>
                          <a:pt x="173523" y="484491"/>
                        </a:lnTo>
                        <a:cubicBezTo>
                          <a:pt x="73510" y="453059"/>
                          <a:pt x="1120" y="358761"/>
                          <a:pt x="1120" y="248271"/>
                        </a:cubicBezTo>
                        <a:cubicBezTo>
                          <a:pt x="1120" y="111111"/>
                          <a:pt x="111610" y="621"/>
                          <a:pt x="248770" y="621"/>
                        </a:cubicBezTo>
                        <a:close/>
                        <a:moveTo>
                          <a:pt x="192573" y="489254"/>
                        </a:moveTo>
                        <a:lnTo>
                          <a:pt x="172570" y="524496"/>
                        </a:lnTo>
                        <a:lnTo>
                          <a:pt x="324970" y="524496"/>
                        </a:lnTo>
                        <a:lnTo>
                          <a:pt x="304967" y="489254"/>
                        </a:lnTo>
                        <a:cubicBezTo>
                          <a:pt x="286870" y="493064"/>
                          <a:pt x="267820" y="495921"/>
                          <a:pt x="248770" y="495921"/>
                        </a:cubicBezTo>
                        <a:cubicBezTo>
                          <a:pt x="229720" y="495921"/>
                          <a:pt x="210670" y="493064"/>
                          <a:pt x="192573" y="489254"/>
                        </a:cubicBezTo>
                        <a:close/>
                        <a:moveTo>
                          <a:pt x="248770" y="143496"/>
                        </a:moveTo>
                        <a:cubicBezTo>
                          <a:pt x="190667" y="143496"/>
                          <a:pt x="143995" y="190169"/>
                          <a:pt x="143995" y="248271"/>
                        </a:cubicBezTo>
                        <a:cubicBezTo>
                          <a:pt x="143995" y="306374"/>
                          <a:pt x="190667" y="353046"/>
                          <a:pt x="248770" y="353046"/>
                        </a:cubicBezTo>
                        <a:cubicBezTo>
                          <a:pt x="306873" y="353046"/>
                          <a:pt x="353545" y="306374"/>
                          <a:pt x="353545" y="248271"/>
                        </a:cubicBezTo>
                        <a:cubicBezTo>
                          <a:pt x="353545" y="190169"/>
                          <a:pt x="306873" y="143496"/>
                          <a:pt x="248770" y="143496"/>
                        </a:cubicBezTo>
                        <a:close/>
                        <a:moveTo>
                          <a:pt x="367833" y="114921"/>
                        </a:moveTo>
                        <a:cubicBezTo>
                          <a:pt x="360213" y="114921"/>
                          <a:pt x="353545" y="121589"/>
                          <a:pt x="353545" y="129209"/>
                        </a:cubicBezTo>
                        <a:cubicBezTo>
                          <a:pt x="353545" y="136829"/>
                          <a:pt x="360213" y="143496"/>
                          <a:pt x="367833" y="143496"/>
                        </a:cubicBezTo>
                        <a:cubicBezTo>
                          <a:pt x="375452" y="143496"/>
                          <a:pt x="382120" y="136829"/>
                          <a:pt x="382120" y="129209"/>
                        </a:cubicBezTo>
                        <a:cubicBezTo>
                          <a:pt x="382120" y="121589"/>
                          <a:pt x="375452" y="114921"/>
                          <a:pt x="367833" y="114921"/>
                        </a:cubicBezTo>
                        <a:close/>
                      </a:path>
                    </a:pathLst>
                  </a:custGeom>
                  <a:solidFill>
                    <a:srgbClr val="FFFFFF"/>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16" name="组合 115">
                <a:extLst>
                  <a:ext uri="{FF2B5EF4-FFF2-40B4-BE49-F238E27FC236}">
                    <a16:creationId xmlns:a16="http://schemas.microsoft.com/office/drawing/2014/main" id="{43ACF7CC-411F-03C2-1253-267EBB4A4349}"/>
                  </a:ext>
                </a:extLst>
              </p:cNvPr>
              <p:cNvGrpSpPr/>
              <p:nvPr/>
            </p:nvGrpSpPr>
            <p:grpSpPr>
              <a:xfrm>
                <a:off x="2934120" y="4603486"/>
                <a:ext cx="1767287" cy="1431506"/>
                <a:chOff x="2934120" y="4603486"/>
                <a:chExt cx="1767287" cy="1431506"/>
              </a:xfrm>
            </p:grpSpPr>
            <p:sp>
              <p:nvSpPr>
                <p:cNvPr id="112" name="文本框 111">
                  <a:extLst>
                    <a:ext uri="{FF2B5EF4-FFF2-40B4-BE49-F238E27FC236}">
                      <a16:creationId xmlns:a16="http://schemas.microsoft.com/office/drawing/2014/main" id="{560DE107-288D-2734-3710-7AF98EC52021}"/>
                    </a:ext>
                  </a:extLst>
                </p:cNvPr>
                <p:cNvSpPr txBox="1">
                  <a:spLocks/>
                </p:cNvSpPr>
                <p:nvPr/>
              </p:nvSpPr>
              <p:spPr>
                <a:xfrm>
                  <a:off x="2934120" y="5388661"/>
                  <a:ext cx="1767287" cy="646331"/>
                </a:xfrm>
                <a:prstGeom prst="rect">
                  <a:avLst/>
                </a:prstGeom>
                <a:noFill/>
              </p:spPr>
              <p:txBody>
                <a:bodyPr wrap="square" rtlCol="0">
                  <a:spAutoFit/>
                </a:bodyPr>
                <a:lstStyle/>
                <a:p>
                  <a:pPr>
                    <a:lnSpc>
                      <a:spcPct val="150000"/>
                    </a:lnSpc>
                  </a:pPr>
                  <a:r>
                    <a:rPr kumimoji="1" lang="zh-CN" altLang="en-US" sz="1200">
                      <a:solidFill>
                        <a:schemeClr val="tx1"/>
                      </a:solidFill>
                      <a:sym typeface="Arial" panose="020B0604020202020204" pitchFamily="34" charset="0"/>
                    </a:rPr>
                    <a:t>介绍</a:t>
                  </a:r>
                  <a:r>
                    <a:rPr kumimoji="1" lang="zh-CN" altLang="en-US" sz="1200" smtClean="0">
                      <a:solidFill>
                        <a:schemeClr val="tx1"/>
                      </a:solidFill>
                      <a:sym typeface="Arial" panose="020B0604020202020204" pitchFamily="34" charset="0"/>
                    </a:rPr>
                    <a:t>知识</a:t>
                  </a:r>
                  <a:r>
                    <a:rPr kumimoji="1" lang="zh-CN" altLang="en-US" sz="100" smtClean="0">
                      <a:solidFill>
                        <a:schemeClr val="tx1"/>
                      </a:solidFill>
                      <a:sym typeface="Arial" panose="020B0604020202020204" pitchFamily="34" charset="0"/>
                    </a:rPr>
                    <a:t> </a:t>
                  </a:r>
                  <a:r>
                    <a:rPr kumimoji="1" lang="zh-CN" altLang="en-US" sz="1200" smtClean="0">
                      <a:solidFill>
                        <a:schemeClr val="tx1"/>
                      </a:solidFill>
                      <a:sym typeface="Arial" panose="020B0604020202020204" pitchFamily="34" charset="0"/>
                    </a:rPr>
                    <a:t>竞赛</a:t>
                  </a:r>
                  <a:r>
                    <a:rPr kumimoji="1" lang="zh-CN" altLang="en-US" sz="1200">
                      <a:solidFill>
                        <a:schemeClr val="tx1"/>
                      </a:solidFill>
                      <a:sym typeface="Arial" panose="020B0604020202020204" pitchFamily="34" charset="0"/>
                    </a:rPr>
                    <a:t>的规则和流程。</a:t>
                  </a:r>
                  <a:endParaRPr kumimoji="1" lang="en-US" altLang="zh-CN" sz="1200" dirty="0">
                    <a:solidFill>
                      <a:schemeClr val="tx1"/>
                    </a:solidFill>
                    <a:sym typeface="Arial" panose="020B0604020202020204" pitchFamily="34" charset="0"/>
                  </a:endParaRPr>
                </a:p>
              </p:txBody>
            </p:sp>
            <p:sp>
              <p:nvSpPr>
                <p:cNvPr id="113" name="文本框 112">
                  <a:extLst>
                    <a:ext uri="{FF2B5EF4-FFF2-40B4-BE49-F238E27FC236}">
                      <a16:creationId xmlns:a16="http://schemas.microsoft.com/office/drawing/2014/main" id="{B92E00B0-2BDE-EF58-C3E0-D8DF632FA6D8}"/>
                    </a:ext>
                  </a:extLst>
                </p:cNvPr>
                <p:cNvSpPr txBox="1">
                  <a:spLocks/>
                </p:cNvSpPr>
                <p:nvPr/>
              </p:nvSpPr>
              <p:spPr>
                <a:xfrm>
                  <a:off x="2934120" y="4603486"/>
                  <a:ext cx="1568091" cy="754695"/>
                </a:xfrm>
                <a:prstGeom prst="rect">
                  <a:avLst/>
                </a:prstGeom>
                <a:noFill/>
              </p:spPr>
              <p:txBody>
                <a:bodyPr wrap="square" anchor="b">
                  <a:noAutofit/>
                </a:bodyPr>
                <a:lstStyle/>
                <a:p>
                  <a:pPr>
                    <a:lnSpc>
                      <a:spcPct val="100000"/>
                    </a:lnSpc>
                  </a:pPr>
                  <a:r>
                    <a:rPr lang="zh-CN" altLang="en-US" b="1"/>
                    <a:t>知识竞赛</a:t>
                  </a:r>
                  <a:r>
                    <a:rPr lang="zh-CN" altLang="en-US" b="1" smtClean="0"/>
                    <a:t>规</a:t>
                  </a:r>
                  <a:r>
                    <a:rPr lang="zh-CN" altLang="en-US" sz="100" b="1" smtClean="0"/>
                    <a:t> </a:t>
                  </a:r>
                  <a:r>
                    <a:rPr lang="zh-CN" altLang="en-US" b="1" smtClean="0"/>
                    <a:t>则</a:t>
                  </a:r>
                  <a:r>
                    <a:rPr lang="zh-CN" altLang="en-US" b="1"/>
                    <a:t>讲解</a:t>
                  </a:r>
                  <a:endParaRPr lang="en-US" altLang="zh-CN" b="1" dirty="0"/>
                </a:p>
              </p:txBody>
            </p:sp>
          </p:grpSp>
        </p:grpSp>
        <p:grpSp>
          <p:nvGrpSpPr>
            <p:cNvPr id="128" name="组合 127">
              <a:extLst>
                <a:ext uri="{FF2B5EF4-FFF2-40B4-BE49-F238E27FC236}">
                  <a16:creationId xmlns:a16="http://schemas.microsoft.com/office/drawing/2014/main" id="{C340DA3F-E47A-245C-6CA0-A9A48890A4FD}"/>
                </a:ext>
              </a:extLst>
            </p:cNvPr>
            <p:cNvGrpSpPr/>
            <p:nvPr/>
          </p:nvGrpSpPr>
          <p:grpSpPr>
            <a:xfrm>
              <a:off x="5000503" y="3522853"/>
              <a:ext cx="2178293" cy="3335147"/>
              <a:chOff x="4661675" y="3522853"/>
              <a:chExt cx="2178293" cy="3335147"/>
            </a:xfrm>
          </p:grpSpPr>
          <p:grpSp>
            <p:nvGrpSpPr>
              <p:cNvPr id="85" name="组合 84">
                <a:extLst>
                  <a:ext uri="{FF2B5EF4-FFF2-40B4-BE49-F238E27FC236}">
                    <a16:creationId xmlns:a16="http://schemas.microsoft.com/office/drawing/2014/main" id="{6F9D0BA0-A45C-33B4-C232-A7C64BEEB6B4}"/>
                  </a:ext>
                </a:extLst>
              </p:cNvPr>
              <p:cNvGrpSpPr/>
              <p:nvPr/>
            </p:nvGrpSpPr>
            <p:grpSpPr>
              <a:xfrm>
                <a:off x="4661675" y="3522853"/>
                <a:ext cx="540000" cy="3335147"/>
                <a:chOff x="3258687" y="3522853"/>
                <a:chExt cx="540000" cy="3335147"/>
              </a:xfrm>
            </p:grpSpPr>
            <p:cxnSp>
              <p:nvCxnSpPr>
                <p:cNvPr id="32" name="直接连接符 31">
                  <a:extLst>
                    <a:ext uri="{FF2B5EF4-FFF2-40B4-BE49-F238E27FC236}">
                      <a16:creationId xmlns:a16="http://schemas.microsoft.com/office/drawing/2014/main" id="{659DEBAF-9FF2-9B3A-DD5B-97B201ABC787}"/>
                    </a:ext>
                  </a:extLst>
                </p:cNvPr>
                <p:cNvCxnSpPr>
                  <a:cxnSpLocks/>
                </p:cNvCxnSpPr>
                <p:nvPr/>
              </p:nvCxnSpPr>
              <p:spPr>
                <a:xfrm>
                  <a:off x="3528687" y="3792853"/>
                  <a:ext cx="0" cy="306514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67" name="组合 66">
                  <a:extLst>
                    <a:ext uri="{FF2B5EF4-FFF2-40B4-BE49-F238E27FC236}">
                      <a16:creationId xmlns:a16="http://schemas.microsoft.com/office/drawing/2014/main" id="{FFF5B6C8-0AB6-950A-7516-99CE3B72EE16}"/>
                    </a:ext>
                  </a:extLst>
                </p:cNvPr>
                <p:cNvGrpSpPr/>
                <p:nvPr/>
              </p:nvGrpSpPr>
              <p:grpSpPr>
                <a:xfrm>
                  <a:off x="3258687" y="3522853"/>
                  <a:ext cx="540000" cy="540000"/>
                  <a:chOff x="3708127" y="5599496"/>
                  <a:chExt cx="540000" cy="540000"/>
                </a:xfrm>
              </p:grpSpPr>
              <p:sp>
                <p:nvSpPr>
                  <p:cNvPr id="68" name="文本框 67">
                    <a:extLst>
                      <a:ext uri="{FF2B5EF4-FFF2-40B4-BE49-F238E27FC236}">
                        <a16:creationId xmlns:a16="http://schemas.microsoft.com/office/drawing/2014/main" id="{BA0D754C-A233-5D42-1116-034E5884B401}"/>
                      </a:ext>
                    </a:extLst>
                  </p:cNvPr>
                  <p:cNvSpPr txBox="1">
                    <a:spLocks noChangeAspect="1"/>
                  </p:cNvSpPr>
                  <p:nvPr/>
                </p:nvSpPr>
                <p:spPr>
                  <a:xfrm>
                    <a:off x="3708127" y="5599496"/>
                    <a:ext cx="540000" cy="540000"/>
                  </a:xfrm>
                  <a:prstGeom prst="roundRect">
                    <a:avLst>
                      <a:gd name="adj" fmla="val 50000"/>
                    </a:avLst>
                  </a:prstGeom>
                  <a:gradFill>
                    <a:gsLst>
                      <a:gs pos="0">
                        <a:schemeClr val="accent2">
                          <a:lumMod val="60000"/>
                          <a:lumOff val="40000"/>
                        </a:schemeClr>
                      </a:gs>
                      <a:gs pos="50000">
                        <a:schemeClr val="accent2"/>
                      </a:gs>
                    </a:gsLst>
                    <a:lin ang="2700000" scaled="1"/>
                  </a:gradFill>
                  <a:ln>
                    <a:noFill/>
                  </a:ln>
                  <a:effectLst>
                    <a:outerShdw blurRad="177800" dist="152400" dir="2700000" algn="tl"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a:defRPr kumimoji="1" b="1">
                        <a:solidFill>
                          <a:srgbClr val="FFFFF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dirty="0">
                      <a:sym typeface="Arial" panose="020B0604020202020204" pitchFamily="34" charset="0"/>
                    </a:endParaRPr>
                  </a:p>
                </p:txBody>
              </p:sp>
              <p:sp>
                <p:nvSpPr>
                  <p:cNvPr id="69" name="任意多边形: 形状 68">
                    <a:extLst>
                      <a:ext uri="{FF2B5EF4-FFF2-40B4-BE49-F238E27FC236}">
                        <a16:creationId xmlns:a16="http://schemas.microsoft.com/office/drawing/2014/main" id="{B441F3DB-0310-FDEA-569A-9181829F4E0B}"/>
                      </a:ext>
                    </a:extLst>
                  </p:cNvPr>
                  <p:cNvSpPr/>
                  <p:nvPr/>
                </p:nvSpPr>
                <p:spPr>
                  <a:xfrm>
                    <a:off x="3850260" y="5734252"/>
                    <a:ext cx="255734" cy="270488"/>
                  </a:xfrm>
                  <a:custGeom>
                    <a:avLst/>
                    <a:gdLst>
                      <a:gd name="connsiteX0" fmla="*/ 371955 w 495300"/>
                      <a:gd name="connsiteY0" fmla="*/ 621 h 523875"/>
                      <a:gd name="connsiteX1" fmla="*/ 400530 w 495300"/>
                      <a:gd name="connsiteY1" fmla="*/ 29196 h 523875"/>
                      <a:gd name="connsiteX2" fmla="*/ 400530 w 495300"/>
                      <a:gd name="connsiteY2" fmla="*/ 133971 h 523875"/>
                      <a:gd name="connsiteX3" fmla="*/ 371955 w 495300"/>
                      <a:gd name="connsiteY3" fmla="*/ 162546 h 523875"/>
                      <a:gd name="connsiteX4" fmla="*/ 257655 w 495300"/>
                      <a:gd name="connsiteY4" fmla="*/ 162546 h 523875"/>
                      <a:gd name="connsiteX5" fmla="*/ 257655 w 495300"/>
                      <a:gd name="connsiteY5" fmla="*/ 286371 h 523875"/>
                      <a:gd name="connsiteX6" fmla="*/ 419580 w 495300"/>
                      <a:gd name="connsiteY6" fmla="*/ 286371 h 523875"/>
                      <a:gd name="connsiteX7" fmla="*/ 457680 w 495300"/>
                      <a:gd name="connsiteY7" fmla="*/ 322566 h 523875"/>
                      <a:gd name="connsiteX8" fmla="*/ 457680 w 495300"/>
                      <a:gd name="connsiteY8" fmla="*/ 324471 h 523875"/>
                      <a:gd name="connsiteX9" fmla="*/ 457680 w 495300"/>
                      <a:gd name="connsiteY9" fmla="*/ 429246 h 523875"/>
                      <a:gd name="connsiteX10" fmla="*/ 476730 w 495300"/>
                      <a:gd name="connsiteY10" fmla="*/ 429246 h 523875"/>
                      <a:gd name="connsiteX11" fmla="*/ 495780 w 495300"/>
                      <a:gd name="connsiteY11" fmla="*/ 448296 h 523875"/>
                      <a:gd name="connsiteX12" fmla="*/ 495780 w 495300"/>
                      <a:gd name="connsiteY12" fmla="*/ 505446 h 523875"/>
                      <a:gd name="connsiteX13" fmla="*/ 476730 w 495300"/>
                      <a:gd name="connsiteY13" fmla="*/ 524496 h 523875"/>
                      <a:gd name="connsiteX14" fmla="*/ 419580 w 495300"/>
                      <a:gd name="connsiteY14" fmla="*/ 524496 h 523875"/>
                      <a:gd name="connsiteX15" fmla="*/ 400530 w 495300"/>
                      <a:gd name="connsiteY15" fmla="*/ 505446 h 523875"/>
                      <a:gd name="connsiteX16" fmla="*/ 400530 w 495300"/>
                      <a:gd name="connsiteY16" fmla="*/ 448296 h 523875"/>
                      <a:gd name="connsiteX17" fmla="*/ 419580 w 495300"/>
                      <a:gd name="connsiteY17" fmla="*/ 429246 h 523875"/>
                      <a:gd name="connsiteX18" fmla="*/ 438630 w 495300"/>
                      <a:gd name="connsiteY18" fmla="*/ 429246 h 523875"/>
                      <a:gd name="connsiteX19" fmla="*/ 438630 w 495300"/>
                      <a:gd name="connsiteY19" fmla="*/ 324471 h 523875"/>
                      <a:gd name="connsiteX20" fmla="*/ 420533 w 495300"/>
                      <a:gd name="connsiteY20" fmla="*/ 305421 h 523875"/>
                      <a:gd name="connsiteX21" fmla="*/ 419580 w 495300"/>
                      <a:gd name="connsiteY21" fmla="*/ 305421 h 523875"/>
                      <a:gd name="connsiteX22" fmla="*/ 257655 w 495300"/>
                      <a:gd name="connsiteY22" fmla="*/ 305421 h 523875"/>
                      <a:gd name="connsiteX23" fmla="*/ 257655 w 495300"/>
                      <a:gd name="connsiteY23" fmla="*/ 429246 h 523875"/>
                      <a:gd name="connsiteX24" fmla="*/ 276705 w 495300"/>
                      <a:gd name="connsiteY24" fmla="*/ 429246 h 523875"/>
                      <a:gd name="connsiteX25" fmla="*/ 295755 w 495300"/>
                      <a:gd name="connsiteY25" fmla="*/ 448296 h 523875"/>
                      <a:gd name="connsiteX26" fmla="*/ 295755 w 495300"/>
                      <a:gd name="connsiteY26" fmla="*/ 505446 h 523875"/>
                      <a:gd name="connsiteX27" fmla="*/ 276705 w 495300"/>
                      <a:gd name="connsiteY27" fmla="*/ 524496 h 523875"/>
                      <a:gd name="connsiteX28" fmla="*/ 219555 w 495300"/>
                      <a:gd name="connsiteY28" fmla="*/ 524496 h 523875"/>
                      <a:gd name="connsiteX29" fmla="*/ 200505 w 495300"/>
                      <a:gd name="connsiteY29" fmla="*/ 505446 h 523875"/>
                      <a:gd name="connsiteX30" fmla="*/ 200505 w 495300"/>
                      <a:gd name="connsiteY30" fmla="*/ 448296 h 523875"/>
                      <a:gd name="connsiteX31" fmla="*/ 219555 w 495300"/>
                      <a:gd name="connsiteY31" fmla="*/ 429246 h 523875"/>
                      <a:gd name="connsiteX32" fmla="*/ 238605 w 495300"/>
                      <a:gd name="connsiteY32" fmla="*/ 429246 h 523875"/>
                      <a:gd name="connsiteX33" fmla="*/ 238605 w 495300"/>
                      <a:gd name="connsiteY33" fmla="*/ 305421 h 523875"/>
                      <a:gd name="connsiteX34" fmla="*/ 76680 w 495300"/>
                      <a:gd name="connsiteY34" fmla="*/ 305421 h 523875"/>
                      <a:gd name="connsiteX35" fmla="*/ 57630 w 495300"/>
                      <a:gd name="connsiteY35" fmla="*/ 323519 h 523875"/>
                      <a:gd name="connsiteX36" fmla="*/ 57630 w 495300"/>
                      <a:gd name="connsiteY36" fmla="*/ 324471 h 523875"/>
                      <a:gd name="connsiteX37" fmla="*/ 57630 w 495300"/>
                      <a:gd name="connsiteY37" fmla="*/ 429246 h 523875"/>
                      <a:gd name="connsiteX38" fmla="*/ 76680 w 495300"/>
                      <a:gd name="connsiteY38" fmla="*/ 429246 h 523875"/>
                      <a:gd name="connsiteX39" fmla="*/ 95730 w 495300"/>
                      <a:gd name="connsiteY39" fmla="*/ 448296 h 523875"/>
                      <a:gd name="connsiteX40" fmla="*/ 95730 w 495300"/>
                      <a:gd name="connsiteY40" fmla="*/ 505446 h 523875"/>
                      <a:gd name="connsiteX41" fmla="*/ 76680 w 495300"/>
                      <a:gd name="connsiteY41" fmla="*/ 524496 h 523875"/>
                      <a:gd name="connsiteX42" fmla="*/ 19530 w 495300"/>
                      <a:gd name="connsiteY42" fmla="*/ 524496 h 523875"/>
                      <a:gd name="connsiteX43" fmla="*/ 480 w 495300"/>
                      <a:gd name="connsiteY43" fmla="*/ 505446 h 523875"/>
                      <a:gd name="connsiteX44" fmla="*/ 480 w 495300"/>
                      <a:gd name="connsiteY44" fmla="*/ 448296 h 523875"/>
                      <a:gd name="connsiteX45" fmla="*/ 19530 w 495300"/>
                      <a:gd name="connsiteY45" fmla="*/ 429246 h 523875"/>
                      <a:gd name="connsiteX46" fmla="*/ 38580 w 495300"/>
                      <a:gd name="connsiteY46" fmla="*/ 429246 h 523875"/>
                      <a:gd name="connsiteX47" fmla="*/ 38580 w 495300"/>
                      <a:gd name="connsiteY47" fmla="*/ 324471 h 523875"/>
                      <a:gd name="connsiteX48" fmla="*/ 74775 w 495300"/>
                      <a:gd name="connsiteY48" fmla="*/ 286371 h 523875"/>
                      <a:gd name="connsiteX49" fmla="*/ 76680 w 495300"/>
                      <a:gd name="connsiteY49" fmla="*/ 286371 h 523875"/>
                      <a:gd name="connsiteX50" fmla="*/ 238605 w 495300"/>
                      <a:gd name="connsiteY50" fmla="*/ 286371 h 523875"/>
                      <a:gd name="connsiteX51" fmla="*/ 238605 w 495300"/>
                      <a:gd name="connsiteY51" fmla="*/ 162546 h 523875"/>
                      <a:gd name="connsiteX52" fmla="*/ 124305 w 495300"/>
                      <a:gd name="connsiteY52" fmla="*/ 162546 h 523875"/>
                      <a:gd name="connsiteX53" fmla="*/ 95730 w 495300"/>
                      <a:gd name="connsiteY53" fmla="*/ 133971 h 523875"/>
                      <a:gd name="connsiteX54" fmla="*/ 95730 w 495300"/>
                      <a:gd name="connsiteY54" fmla="*/ 29196 h 523875"/>
                      <a:gd name="connsiteX55" fmla="*/ 124305 w 495300"/>
                      <a:gd name="connsiteY55" fmla="*/ 621 h 523875"/>
                      <a:gd name="connsiteX56" fmla="*/ 371955 w 495300"/>
                      <a:gd name="connsiteY56" fmla="*/ 621 h 523875"/>
                      <a:gd name="connsiteX57" fmla="*/ 148118 w 495300"/>
                      <a:gd name="connsiteY57" fmla="*/ 95871 h 523875"/>
                      <a:gd name="connsiteX58" fmla="*/ 133830 w 495300"/>
                      <a:gd name="connsiteY58" fmla="*/ 110159 h 523875"/>
                      <a:gd name="connsiteX59" fmla="*/ 148118 w 495300"/>
                      <a:gd name="connsiteY59" fmla="*/ 124446 h 523875"/>
                      <a:gd name="connsiteX60" fmla="*/ 162405 w 495300"/>
                      <a:gd name="connsiteY60" fmla="*/ 110159 h 523875"/>
                      <a:gd name="connsiteX61" fmla="*/ 148118 w 495300"/>
                      <a:gd name="connsiteY61" fmla="*/ 9587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95300" h="523875">
                        <a:moveTo>
                          <a:pt x="371955" y="621"/>
                        </a:moveTo>
                        <a:cubicBezTo>
                          <a:pt x="388148" y="621"/>
                          <a:pt x="400530" y="13004"/>
                          <a:pt x="400530" y="29196"/>
                        </a:cubicBezTo>
                        <a:lnTo>
                          <a:pt x="400530" y="133971"/>
                        </a:lnTo>
                        <a:cubicBezTo>
                          <a:pt x="400530" y="150164"/>
                          <a:pt x="388148" y="162546"/>
                          <a:pt x="371955" y="162546"/>
                        </a:cubicBezTo>
                        <a:lnTo>
                          <a:pt x="257655" y="162546"/>
                        </a:lnTo>
                        <a:lnTo>
                          <a:pt x="257655" y="286371"/>
                        </a:lnTo>
                        <a:lnTo>
                          <a:pt x="419580" y="286371"/>
                        </a:lnTo>
                        <a:cubicBezTo>
                          <a:pt x="439583" y="286371"/>
                          <a:pt x="456727" y="302564"/>
                          <a:pt x="457680" y="322566"/>
                        </a:cubicBezTo>
                        <a:lnTo>
                          <a:pt x="457680" y="324471"/>
                        </a:lnTo>
                        <a:lnTo>
                          <a:pt x="457680" y="429246"/>
                        </a:lnTo>
                        <a:lnTo>
                          <a:pt x="476730" y="429246"/>
                        </a:lnTo>
                        <a:cubicBezTo>
                          <a:pt x="487208" y="429246"/>
                          <a:pt x="495780" y="437819"/>
                          <a:pt x="495780" y="448296"/>
                        </a:cubicBezTo>
                        <a:lnTo>
                          <a:pt x="495780" y="505446"/>
                        </a:lnTo>
                        <a:cubicBezTo>
                          <a:pt x="495780" y="515924"/>
                          <a:pt x="487208" y="524496"/>
                          <a:pt x="476730" y="524496"/>
                        </a:cubicBezTo>
                        <a:lnTo>
                          <a:pt x="419580" y="524496"/>
                        </a:lnTo>
                        <a:cubicBezTo>
                          <a:pt x="409102" y="524496"/>
                          <a:pt x="400530" y="515924"/>
                          <a:pt x="400530" y="505446"/>
                        </a:cubicBezTo>
                        <a:lnTo>
                          <a:pt x="400530" y="448296"/>
                        </a:lnTo>
                        <a:cubicBezTo>
                          <a:pt x="400530" y="437819"/>
                          <a:pt x="409102" y="429246"/>
                          <a:pt x="419580" y="429246"/>
                        </a:cubicBezTo>
                        <a:lnTo>
                          <a:pt x="438630" y="429246"/>
                        </a:lnTo>
                        <a:lnTo>
                          <a:pt x="438630" y="324471"/>
                        </a:lnTo>
                        <a:cubicBezTo>
                          <a:pt x="438630" y="313994"/>
                          <a:pt x="431010" y="306374"/>
                          <a:pt x="420533" y="305421"/>
                        </a:cubicBezTo>
                        <a:lnTo>
                          <a:pt x="419580" y="305421"/>
                        </a:lnTo>
                        <a:lnTo>
                          <a:pt x="257655" y="305421"/>
                        </a:lnTo>
                        <a:lnTo>
                          <a:pt x="257655" y="429246"/>
                        </a:lnTo>
                        <a:lnTo>
                          <a:pt x="276705" y="429246"/>
                        </a:lnTo>
                        <a:cubicBezTo>
                          <a:pt x="287183" y="429246"/>
                          <a:pt x="295755" y="437819"/>
                          <a:pt x="295755" y="448296"/>
                        </a:cubicBezTo>
                        <a:lnTo>
                          <a:pt x="295755" y="505446"/>
                        </a:lnTo>
                        <a:cubicBezTo>
                          <a:pt x="295755" y="515924"/>
                          <a:pt x="287183" y="524496"/>
                          <a:pt x="276705" y="524496"/>
                        </a:cubicBezTo>
                        <a:lnTo>
                          <a:pt x="219555" y="524496"/>
                        </a:lnTo>
                        <a:cubicBezTo>
                          <a:pt x="209077" y="524496"/>
                          <a:pt x="200505" y="515924"/>
                          <a:pt x="200505" y="505446"/>
                        </a:cubicBezTo>
                        <a:lnTo>
                          <a:pt x="200505" y="448296"/>
                        </a:lnTo>
                        <a:cubicBezTo>
                          <a:pt x="200505" y="437819"/>
                          <a:pt x="209077" y="429246"/>
                          <a:pt x="219555" y="429246"/>
                        </a:cubicBezTo>
                        <a:lnTo>
                          <a:pt x="238605" y="429246"/>
                        </a:lnTo>
                        <a:lnTo>
                          <a:pt x="238605" y="305421"/>
                        </a:lnTo>
                        <a:lnTo>
                          <a:pt x="76680" y="305421"/>
                        </a:lnTo>
                        <a:cubicBezTo>
                          <a:pt x="66202" y="305421"/>
                          <a:pt x="58583" y="313041"/>
                          <a:pt x="57630" y="323519"/>
                        </a:cubicBezTo>
                        <a:lnTo>
                          <a:pt x="57630" y="324471"/>
                        </a:lnTo>
                        <a:lnTo>
                          <a:pt x="57630" y="429246"/>
                        </a:lnTo>
                        <a:lnTo>
                          <a:pt x="76680" y="429246"/>
                        </a:lnTo>
                        <a:cubicBezTo>
                          <a:pt x="87158" y="429246"/>
                          <a:pt x="95730" y="437819"/>
                          <a:pt x="95730" y="448296"/>
                        </a:cubicBezTo>
                        <a:lnTo>
                          <a:pt x="95730" y="505446"/>
                        </a:lnTo>
                        <a:cubicBezTo>
                          <a:pt x="95730" y="515924"/>
                          <a:pt x="87158" y="524496"/>
                          <a:pt x="76680" y="524496"/>
                        </a:cubicBezTo>
                        <a:lnTo>
                          <a:pt x="19530" y="524496"/>
                        </a:lnTo>
                        <a:cubicBezTo>
                          <a:pt x="9052" y="524496"/>
                          <a:pt x="480" y="515924"/>
                          <a:pt x="480" y="505446"/>
                        </a:cubicBezTo>
                        <a:lnTo>
                          <a:pt x="480" y="448296"/>
                        </a:lnTo>
                        <a:cubicBezTo>
                          <a:pt x="480" y="437819"/>
                          <a:pt x="9052" y="429246"/>
                          <a:pt x="19530" y="429246"/>
                        </a:cubicBezTo>
                        <a:lnTo>
                          <a:pt x="38580" y="429246"/>
                        </a:lnTo>
                        <a:lnTo>
                          <a:pt x="38580" y="324471"/>
                        </a:lnTo>
                        <a:cubicBezTo>
                          <a:pt x="38580" y="304469"/>
                          <a:pt x="54773" y="287324"/>
                          <a:pt x="74775" y="286371"/>
                        </a:cubicBezTo>
                        <a:lnTo>
                          <a:pt x="76680" y="286371"/>
                        </a:lnTo>
                        <a:lnTo>
                          <a:pt x="238605" y="286371"/>
                        </a:lnTo>
                        <a:lnTo>
                          <a:pt x="238605" y="162546"/>
                        </a:lnTo>
                        <a:lnTo>
                          <a:pt x="124305" y="162546"/>
                        </a:lnTo>
                        <a:cubicBezTo>
                          <a:pt x="108112" y="162546"/>
                          <a:pt x="95730" y="150164"/>
                          <a:pt x="95730" y="133971"/>
                        </a:cubicBezTo>
                        <a:lnTo>
                          <a:pt x="95730" y="29196"/>
                        </a:lnTo>
                        <a:cubicBezTo>
                          <a:pt x="95730" y="13004"/>
                          <a:pt x="108112" y="621"/>
                          <a:pt x="124305" y="621"/>
                        </a:cubicBezTo>
                        <a:lnTo>
                          <a:pt x="371955" y="621"/>
                        </a:lnTo>
                        <a:close/>
                        <a:moveTo>
                          <a:pt x="148118" y="95871"/>
                        </a:moveTo>
                        <a:cubicBezTo>
                          <a:pt x="140498" y="95871"/>
                          <a:pt x="133830" y="102539"/>
                          <a:pt x="133830" y="110159"/>
                        </a:cubicBezTo>
                        <a:cubicBezTo>
                          <a:pt x="133830" y="117779"/>
                          <a:pt x="140498" y="124446"/>
                          <a:pt x="148118" y="124446"/>
                        </a:cubicBezTo>
                        <a:cubicBezTo>
                          <a:pt x="155737" y="124446"/>
                          <a:pt x="162405" y="117779"/>
                          <a:pt x="162405" y="110159"/>
                        </a:cubicBezTo>
                        <a:cubicBezTo>
                          <a:pt x="162405" y="102539"/>
                          <a:pt x="155737" y="95871"/>
                          <a:pt x="148118" y="95871"/>
                        </a:cubicBezTo>
                        <a:close/>
                      </a:path>
                    </a:pathLst>
                  </a:custGeom>
                  <a:solidFill>
                    <a:srgbClr val="FFFFFF"/>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17" name="组合 116">
                <a:extLst>
                  <a:ext uri="{FF2B5EF4-FFF2-40B4-BE49-F238E27FC236}">
                    <a16:creationId xmlns:a16="http://schemas.microsoft.com/office/drawing/2014/main" id="{C0C7BC8E-82F7-D5D8-7472-E310E28E93C3}"/>
                  </a:ext>
                </a:extLst>
              </p:cNvPr>
              <p:cNvGrpSpPr/>
              <p:nvPr/>
            </p:nvGrpSpPr>
            <p:grpSpPr>
              <a:xfrm>
                <a:off x="5072681" y="4043556"/>
                <a:ext cx="1767287" cy="1431506"/>
                <a:chOff x="2934120" y="4603486"/>
                <a:chExt cx="1767287" cy="1431506"/>
              </a:xfrm>
            </p:grpSpPr>
            <p:sp>
              <p:nvSpPr>
                <p:cNvPr id="118" name="文本框 117">
                  <a:extLst>
                    <a:ext uri="{FF2B5EF4-FFF2-40B4-BE49-F238E27FC236}">
                      <a16:creationId xmlns:a16="http://schemas.microsoft.com/office/drawing/2014/main" id="{2FBF8B92-1000-2B55-27EF-AB8F0397F460}"/>
                    </a:ext>
                  </a:extLst>
                </p:cNvPr>
                <p:cNvSpPr txBox="1">
                  <a:spLocks/>
                </p:cNvSpPr>
                <p:nvPr/>
              </p:nvSpPr>
              <p:spPr>
                <a:xfrm>
                  <a:off x="2934120" y="5388661"/>
                  <a:ext cx="1767287" cy="646331"/>
                </a:xfrm>
                <a:prstGeom prst="rect">
                  <a:avLst/>
                </a:prstGeom>
                <a:noFill/>
              </p:spPr>
              <p:txBody>
                <a:bodyPr wrap="square" rtlCol="0">
                  <a:spAutoFit/>
                </a:bodyPr>
                <a:lstStyle/>
                <a:p>
                  <a:pPr>
                    <a:lnSpc>
                      <a:spcPct val="150000"/>
                    </a:lnSpc>
                  </a:pPr>
                  <a:r>
                    <a:rPr kumimoji="1" lang="zh-CN" altLang="en-US" sz="1200">
                      <a:solidFill>
                        <a:schemeClr val="tx1"/>
                      </a:solidFill>
                      <a:sym typeface="Arial" panose="020B0604020202020204" pitchFamily="34" charset="0"/>
                    </a:rPr>
                    <a:t>介绍知识竞赛的题目</a:t>
                  </a:r>
                  <a:r>
                    <a:rPr kumimoji="1" lang="zh-CN" altLang="en-US" sz="1200" smtClean="0">
                      <a:solidFill>
                        <a:schemeClr val="tx1"/>
                      </a:solidFill>
                      <a:sym typeface="Arial" panose="020B0604020202020204" pitchFamily="34" charset="0"/>
                    </a:rPr>
                    <a:t>设置</a:t>
                  </a:r>
                  <a:r>
                    <a:rPr kumimoji="1" lang="zh-CN" altLang="en-US" sz="100" smtClean="0">
                      <a:solidFill>
                        <a:schemeClr val="tx1"/>
                      </a:solidFill>
                      <a:sym typeface="Arial" panose="020B0604020202020204" pitchFamily="34" charset="0"/>
                    </a:rPr>
                    <a:t> </a:t>
                  </a:r>
                  <a:r>
                    <a:rPr kumimoji="1" lang="zh-CN" altLang="en-US" sz="1200" smtClean="0">
                      <a:solidFill>
                        <a:schemeClr val="tx1"/>
                      </a:solidFill>
                      <a:sym typeface="Arial" panose="020B0604020202020204" pitchFamily="34" charset="0"/>
                    </a:rPr>
                    <a:t>和</a:t>
                  </a:r>
                  <a:r>
                    <a:rPr kumimoji="1" lang="zh-CN" altLang="en-US" sz="1200">
                      <a:solidFill>
                        <a:schemeClr val="tx1"/>
                      </a:solidFill>
                      <a:sym typeface="Arial" panose="020B0604020202020204" pitchFamily="34" charset="0"/>
                    </a:rPr>
                    <a:t>难度分级。</a:t>
                  </a:r>
                  <a:endParaRPr kumimoji="1" lang="en-US" altLang="zh-CN" sz="1200" dirty="0">
                    <a:solidFill>
                      <a:schemeClr val="tx1"/>
                    </a:solidFill>
                    <a:sym typeface="Arial" panose="020B0604020202020204" pitchFamily="34" charset="0"/>
                  </a:endParaRPr>
                </a:p>
              </p:txBody>
            </p:sp>
            <p:sp>
              <p:nvSpPr>
                <p:cNvPr id="119" name="文本框 118">
                  <a:extLst>
                    <a:ext uri="{FF2B5EF4-FFF2-40B4-BE49-F238E27FC236}">
                      <a16:creationId xmlns:a16="http://schemas.microsoft.com/office/drawing/2014/main" id="{E7E6DCD2-228E-8EFB-592E-9348C40D5C69}"/>
                    </a:ext>
                  </a:extLst>
                </p:cNvPr>
                <p:cNvSpPr txBox="1">
                  <a:spLocks/>
                </p:cNvSpPr>
                <p:nvPr/>
              </p:nvSpPr>
              <p:spPr>
                <a:xfrm>
                  <a:off x="2934120" y="4603486"/>
                  <a:ext cx="1568091" cy="754695"/>
                </a:xfrm>
                <a:prstGeom prst="rect">
                  <a:avLst/>
                </a:prstGeom>
                <a:noFill/>
              </p:spPr>
              <p:txBody>
                <a:bodyPr wrap="square" anchor="b">
                  <a:noAutofit/>
                </a:bodyPr>
                <a:lstStyle/>
                <a:p>
                  <a:pPr>
                    <a:lnSpc>
                      <a:spcPct val="100000"/>
                    </a:lnSpc>
                  </a:pPr>
                  <a:r>
                    <a:rPr lang="zh-CN" altLang="en-US" b="1"/>
                    <a:t>知识竞赛</a:t>
                  </a:r>
                  <a:r>
                    <a:rPr lang="zh-CN" altLang="en-US" b="1" smtClean="0"/>
                    <a:t>题</a:t>
                  </a:r>
                  <a:r>
                    <a:rPr lang="zh-CN" altLang="en-US" sz="100" b="1" smtClean="0"/>
                    <a:t> </a:t>
                  </a:r>
                  <a:r>
                    <a:rPr lang="zh-CN" altLang="en-US" b="1" smtClean="0"/>
                    <a:t>目</a:t>
                  </a:r>
                  <a:r>
                    <a:rPr lang="zh-CN" altLang="en-US" b="1"/>
                    <a:t>设置</a:t>
                  </a:r>
                  <a:endParaRPr lang="en-US" altLang="zh-CN" b="1" dirty="0"/>
                </a:p>
              </p:txBody>
            </p:sp>
          </p:grpSp>
        </p:grpSp>
        <p:grpSp>
          <p:nvGrpSpPr>
            <p:cNvPr id="127" name="组合 126">
              <a:extLst>
                <a:ext uri="{FF2B5EF4-FFF2-40B4-BE49-F238E27FC236}">
                  <a16:creationId xmlns:a16="http://schemas.microsoft.com/office/drawing/2014/main" id="{D5D638D8-67F8-59AE-FB32-8190AA67A9EA}"/>
                </a:ext>
              </a:extLst>
            </p:cNvPr>
            <p:cNvGrpSpPr/>
            <p:nvPr/>
          </p:nvGrpSpPr>
          <p:grpSpPr>
            <a:xfrm>
              <a:off x="8364734" y="2965184"/>
              <a:ext cx="2191616" cy="3892816"/>
              <a:chOff x="6874259" y="2965184"/>
              <a:chExt cx="2191616" cy="3892816"/>
            </a:xfrm>
          </p:grpSpPr>
          <p:grpSp>
            <p:nvGrpSpPr>
              <p:cNvPr id="87" name="组合 86">
                <a:extLst>
                  <a:ext uri="{FF2B5EF4-FFF2-40B4-BE49-F238E27FC236}">
                    <a16:creationId xmlns:a16="http://schemas.microsoft.com/office/drawing/2014/main" id="{5C521556-9D77-59CD-7CCD-F076DD65FF86}"/>
                  </a:ext>
                </a:extLst>
              </p:cNvPr>
              <p:cNvGrpSpPr/>
              <p:nvPr/>
            </p:nvGrpSpPr>
            <p:grpSpPr>
              <a:xfrm>
                <a:off x="6874259" y="2965184"/>
                <a:ext cx="540000" cy="3892816"/>
                <a:chOff x="5014553" y="2965184"/>
                <a:chExt cx="540000" cy="3892816"/>
              </a:xfrm>
            </p:grpSpPr>
            <p:cxnSp>
              <p:nvCxnSpPr>
                <p:cNvPr id="38" name="直接连接符 37">
                  <a:extLst>
                    <a:ext uri="{FF2B5EF4-FFF2-40B4-BE49-F238E27FC236}">
                      <a16:creationId xmlns:a16="http://schemas.microsoft.com/office/drawing/2014/main" id="{F1BBB7A2-8E8F-E631-BD6B-4F1F49ECB2B2}"/>
                    </a:ext>
                  </a:extLst>
                </p:cNvPr>
                <p:cNvCxnSpPr>
                  <a:cxnSpLocks/>
                </p:cNvCxnSpPr>
                <p:nvPr/>
              </p:nvCxnSpPr>
              <p:spPr>
                <a:xfrm flipH="1">
                  <a:off x="5278939" y="3237417"/>
                  <a:ext cx="11228" cy="362058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70" name="组合 69">
                  <a:extLst>
                    <a:ext uri="{FF2B5EF4-FFF2-40B4-BE49-F238E27FC236}">
                      <a16:creationId xmlns:a16="http://schemas.microsoft.com/office/drawing/2014/main" id="{6C9F5125-BC45-D914-5475-A1D1A996BB5E}"/>
                    </a:ext>
                  </a:extLst>
                </p:cNvPr>
                <p:cNvGrpSpPr/>
                <p:nvPr/>
              </p:nvGrpSpPr>
              <p:grpSpPr>
                <a:xfrm>
                  <a:off x="5014553" y="2965184"/>
                  <a:ext cx="540000" cy="540000"/>
                  <a:chOff x="4584079" y="5599496"/>
                  <a:chExt cx="540000" cy="540000"/>
                </a:xfrm>
              </p:grpSpPr>
              <p:sp>
                <p:nvSpPr>
                  <p:cNvPr id="71" name="文本框 70">
                    <a:extLst>
                      <a:ext uri="{FF2B5EF4-FFF2-40B4-BE49-F238E27FC236}">
                        <a16:creationId xmlns:a16="http://schemas.microsoft.com/office/drawing/2014/main" id="{BCC8598F-7A35-E583-AFA8-18EF5974895A}"/>
                      </a:ext>
                    </a:extLst>
                  </p:cNvPr>
                  <p:cNvSpPr txBox="1">
                    <a:spLocks noChangeAspect="1"/>
                  </p:cNvSpPr>
                  <p:nvPr/>
                </p:nvSpPr>
                <p:spPr>
                  <a:xfrm>
                    <a:off x="4584079" y="5599496"/>
                    <a:ext cx="540000" cy="540000"/>
                  </a:xfrm>
                  <a:prstGeom prst="roundRect">
                    <a:avLst>
                      <a:gd name="adj" fmla="val 50000"/>
                    </a:avLst>
                  </a:prstGeom>
                  <a:gradFill>
                    <a:gsLst>
                      <a:gs pos="0">
                        <a:schemeClr val="accent3">
                          <a:lumMod val="60000"/>
                          <a:lumOff val="40000"/>
                        </a:schemeClr>
                      </a:gs>
                      <a:gs pos="50000">
                        <a:schemeClr val="accent3"/>
                      </a:gs>
                    </a:gsLst>
                    <a:lin ang="2700000" scaled="1"/>
                  </a:gradFill>
                  <a:ln w="15875">
                    <a:noFill/>
                  </a:ln>
                  <a:effectLst>
                    <a:outerShdw blurRad="177800" dist="152400" dir="2700000" algn="tl"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a:defRPr kumimoji="1" b="1">
                        <a:solidFill>
                          <a:srgbClr val="FFFFF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dirty="0">
                      <a:sym typeface="Arial" panose="020B0604020202020204" pitchFamily="34" charset="0"/>
                    </a:endParaRPr>
                  </a:p>
                </p:txBody>
              </p:sp>
              <p:sp>
                <p:nvSpPr>
                  <p:cNvPr id="72" name="任意多边形: 形状 71">
                    <a:extLst>
                      <a:ext uri="{FF2B5EF4-FFF2-40B4-BE49-F238E27FC236}">
                        <a16:creationId xmlns:a16="http://schemas.microsoft.com/office/drawing/2014/main" id="{3404E55B-3780-68DF-850F-076405EAA554}"/>
                      </a:ext>
                    </a:extLst>
                  </p:cNvPr>
                  <p:cNvSpPr/>
                  <p:nvPr/>
                </p:nvSpPr>
                <p:spPr>
                  <a:xfrm>
                    <a:off x="4716376" y="5766219"/>
                    <a:ext cx="275406" cy="206554"/>
                  </a:xfrm>
                  <a:custGeom>
                    <a:avLst/>
                    <a:gdLst>
                      <a:gd name="connsiteX0" fmla="*/ 505433 w 533400"/>
                      <a:gd name="connsiteY0" fmla="*/ 621 h 400050"/>
                      <a:gd name="connsiteX1" fmla="*/ 534008 w 533400"/>
                      <a:gd name="connsiteY1" fmla="*/ 29196 h 400050"/>
                      <a:gd name="connsiteX2" fmla="*/ 534008 w 533400"/>
                      <a:gd name="connsiteY2" fmla="*/ 372096 h 400050"/>
                      <a:gd name="connsiteX3" fmla="*/ 505433 w 533400"/>
                      <a:gd name="connsiteY3" fmla="*/ 400671 h 400050"/>
                      <a:gd name="connsiteX4" fmla="*/ 29183 w 533400"/>
                      <a:gd name="connsiteY4" fmla="*/ 400671 h 400050"/>
                      <a:gd name="connsiteX5" fmla="*/ 608 w 533400"/>
                      <a:gd name="connsiteY5" fmla="*/ 372096 h 400050"/>
                      <a:gd name="connsiteX6" fmla="*/ 608 w 533400"/>
                      <a:gd name="connsiteY6" fmla="*/ 29196 h 400050"/>
                      <a:gd name="connsiteX7" fmla="*/ 29183 w 533400"/>
                      <a:gd name="connsiteY7" fmla="*/ 621 h 400050"/>
                      <a:gd name="connsiteX8" fmla="*/ 505433 w 533400"/>
                      <a:gd name="connsiteY8" fmla="*/ 621 h 400050"/>
                      <a:gd name="connsiteX9" fmla="*/ 391133 w 533400"/>
                      <a:gd name="connsiteY9" fmla="*/ 198741 h 400050"/>
                      <a:gd name="connsiteX10" fmla="*/ 351128 w 533400"/>
                      <a:gd name="connsiteY10" fmla="*/ 204456 h 400050"/>
                      <a:gd name="connsiteX11" fmla="*/ 351128 w 533400"/>
                      <a:gd name="connsiteY11" fmla="*/ 204456 h 400050"/>
                      <a:gd name="connsiteX12" fmla="*/ 267308 w 533400"/>
                      <a:gd name="connsiteY12" fmla="*/ 315899 h 400050"/>
                      <a:gd name="connsiteX13" fmla="*/ 264451 w 533400"/>
                      <a:gd name="connsiteY13" fmla="*/ 318756 h 400050"/>
                      <a:gd name="connsiteX14" fmla="*/ 224446 w 533400"/>
                      <a:gd name="connsiteY14" fmla="*/ 318756 h 400050"/>
                      <a:gd name="connsiteX15" fmla="*/ 224446 w 533400"/>
                      <a:gd name="connsiteY15" fmla="*/ 318756 h 400050"/>
                      <a:gd name="connsiteX16" fmla="*/ 162533 w 533400"/>
                      <a:gd name="connsiteY16" fmla="*/ 257796 h 400050"/>
                      <a:gd name="connsiteX17" fmla="*/ 160628 w 533400"/>
                      <a:gd name="connsiteY17" fmla="*/ 255891 h 400050"/>
                      <a:gd name="connsiteX18" fmla="*/ 120623 w 533400"/>
                      <a:gd name="connsiteY18" fmla="*/ 259701 h 400050"/>
                      <a:gd name="connsiteX19" fmla="*/ 120623 w 533400"/>
                      <a:gd name="connsiteY19" fmla="*/ 259701 h 400050"/>
                      <a:gd name="connsiteX20" fmla="*/ 32993 w 533400"/>
                      <a:gd name="connsiteY20" fmla="*/ 366381 h 400050"/>
                      <a:gd name="connsiteX21" fmla="*/ 31088 w 533400"/>
                      <a:gd name="connsiteY21" fmla="*/ 372096 h 400050"/>
                      <a:gd name="connsiteX22" fmla="*/ 40613 w 533400"/>
                      <a:gd name="connsiteY22" fmla="*/ 381621 h 400050"/>
                      <a:gd name="connsiteX23" fmla="*/ 40613 w 533400"/>
                      <a:gd name="connsiteY23" fmla="*/ 381621 h 400050"/>
                      <a:gd name="connsiteX24" fmla="*/ 497813 w 533400"/>
                      <a:gd name="connsiteY24" fmla="*/ 381621 h 400050"/>
                      <a:gd name="connsiteX25" fmla="*/ 503528 w 533400"/>
                      <a:gd name="connsiteY25" fmla="*/ 379716 h 400050"/>
                      <a:gd name="connsiteX26" fmla="*/ 506386 w 533400"/>
                      <a:gd name="connsiteY26" fmla="*/ 366381 h 400050"/>
                      <a:gd name="connsiteX27" fmla="*/ 506386 w 533400"/>
                      <a:gd name="connsiteY27" fmla="*/ 366381 h 400050"/>
                      <a:gd name="connsiteX28" fmla="*/ 398753 w 533400"/>
                      <a:gd name="connsiteY28" fmla="*/ 205409 h 400050"/>
                      <a:gd name="connsiteX29" fmla="*/ 391133 w 533400"/>
                      <a:gd name="connsiteY29" fmla="*/ 198741 h 400050"/>
                      <a:gd name="connsiteX30" fmla="*/ 95858 w 533400"/>
                      <a:gd name="connsiteY30" fmla="*/ 57771 h 400050"/>
                      <a:gd name="connsiteX31" fmla="*/ 57758 w 533400"/>
                      <a:gd name="connsiteY31" fmla="*/ 95871 h 400050"/>
                      <a:gd name="connsiteX32" fmla="*/ 95858 w 533400"/>
                      <a:gd name="connsiteY32" fmla="*/ 133971 h 400050"/>
                      <a:gd name="connsiteX33" fmla="*/ 133958 w 533400"/>
                      <a:gd name="connsiteY33" fmla="*/ 95871 h 400050"/>
                      <a:gd name="connsiteX34" fmla="*/ 95858 w 533400"/>
                      <a:gd name="connsiteY34" fmla="*/ 57771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33400" h="400050">
                        <a:moveTo>
                          <a:pt x="505433" y="621"/>
                        </a:moveTo>
                        <a:cubicBezTo>
                          <a:pt x="521626" y="621"/>
                          <a:pt x="534008" y="13004"/>
                          <a:pt x="534008" y="29196"/>
                        </a:cubicBezTo>
                        <a:lnTo>
                          <a:pt x="534008" y="372096"/>
                        </a:lnTo>
                        <a:cubicBezTo>
                          <a:pt x="534008" y="388289"/>
                          <a:pt x="521626" y="400671"/>
                          <a:pt x="505433" y="400671"/>
                        </a:cubicBezTo>
                        <a:lnTo>
                          <a:pt x="29183" y="400671"/>
                        </a:lnTo>
                        <a:cubicBezTo>
                          <a:pt x="12990" y="400671"/>
                          <a:pt x="608" y="388289"/>
                          <a:pt x="608" y="372096"/>
                        </a:cubicBezTo>
                        <a:lnTo>
                          <a:pt x="608" y="29196"/>
                        </a:lnTo>
                        <a:cubicBezTo>
                          <a:pt x="608" y="13004"/>
                          <a:pt x="12990" y="621"/>
                          <a:pt x="29183" y="621"/>
                        </a:cubicBezTo>
                        <a:lnTo>
                          <a:pt x="505433" y="621"/>
                        </a:lnTo>
                        <a:close/>
                        <a:moveTo>
                          <a:pt x="391133" y="198741"/>
                        </a:moveTo>
                        <a:cubicBezTo>
                          <a:pt x="378751" y="189216"/>
                          <a:pt x="360653" y="192074"/>
                          <a:pt x="351128" y="204456"/>
                        </a:cubicBezTo>
                        <a:lnTo>
                          <a:pt x="351128" y="204456"/>
                        </a:lnTo>
                        <a:lnTo>
                          <a:pt x="267308" y="315899"/>
                        </a:lnTo>
                        <a:cubicBezTo>
                          <a:pt x="266355" y="316851"/>
                          <a:pt x="265403" y="317804"/>
                          <a:pt x="264451" y="318756"/>
                        </a:cubicBezTo>
                        <a:cubicBezTo>
                          <a:pt x="253021" y="330186"/>
                          <a:pt x="234923" y="330186"/>
                          <a:pt x="224446" y="318756"/>
                        </a:cubicBezTo>
                        <a:lnTo>
                          <a:pt x="224446" y="318756"/>
                        </a:lnTo>
                        <a:lnTo>
                          <a:pt x="162533" y="257796"/>
                        </a:lnTo>
                        <a:cubicBezTo>
                          <a:pt x="161580" y="256844"/>
                          <a:pt x="161580" y="256844"/>
                          <a:pt x="160628" y="255891"/>
                        </a:cubicBezTo>
                        <a:cubicBezTo>
                          <a:pt x="148246" y="245414"/>
                          <a:pt x="130148" y="247319"/>
                          <a:pt x="120623" y="259701"/>
                        </a:cubicBezTo>
                        <a:lnTo>
                          <a:pt x="120623" y="259701"/>
                        </a:lnTo>
                        <a:lnTo>
                          <a:pt x="32993" y="366381"/>
                        </a:lnTo>
                        <a:cubicBezTo>
                          <a:pt x="32040" y="368286"/>
                          <a:pt x="31088" y="370191"/>
                          <a:pt x="31088" y="372096"/>
                        </a:cubicBezTo>
                        <a:cubicBezTo>
                          <a:pt x="31088" y="377811"/>
                          <a:pt x="34898" y="381621"/>
                          <a:pt x="40613" y="381621"/>
                        </a:cubicBezTo>
                        <a:lnTo>
                          <a:pt x="40613" y="381621"/>
                        </a:lnTo>
                        <a:lnTo>
                          <a:pt x="497813" y="381621"/>
                        </a:lnTo>
                        <a:cubicBezTo>
                          <a:pt x="499718" y="381621"/>
                          <a:pt x="501623" y="380669"/>
                          <a:pt x="503528" y="379716"/>
                        </a:cubicBezTo>
                        <a:cubicBezTo>
                          <a:pt x="508290" y="376859"/>
                          <a:pt x="509243" y="371144"/>
                          <a:pt x="506386" y="366381"/>
                        </a:cubicBezTo>
                        <a:lnTo>
                          <a:pt x="506386" y="366381"/>
                        </a:lnTo>
                        <a:lnTo>
                          <a:pt x="398753" y="205409"/>
                        </a:lnTo>
                        <a:cubicBezTo>
                          <a:pt x="395896" y="202551"/>
                          <a:pt x="393990" y="200646"/>
                          <a:pt x="391133" y="198741"/>
                        </a:cubicBezTo>
                        <a:close/>
                        <a:moveTo>
                          <a:pt x="95858" y="57771"/>
                        </a:moveTo>
                        <a:cubicBezTo>
                          <a:pt x="74903" y="57771"/>
                          <a:pt x="57758" y="74916"/>
                          <a:pt x="57758" y="95871"/>
                        </a:cubicBezTo>
                        <a:cubicBezTo>
                          <a:pt x="57758" y="116826"/>
                          <a:pt x="74903" y="133971"/>
                          <a:pt x="95858" y="133971"/>
                        </a:cubicBezTo>
                        <a:cubicBezTo>
                          <a:pt x="116813" y="133971"/>
                          <a:pt x="133958" y="116826"/>
                          <a:pt x="133958" y="95871"/>
                        </a:cubicBezTo>
                        <a:cubicBezTo>
                          <a:pt x="133958" y="74916"/>
                          <a:pt x="116813" y="57771"/>
                          <a:pt x="95858" y="57771"/>
                        </a:cubicBezTo>
                        <a:close/>
                      </a:path>
                    </a:pathLst>
                  </a:custGeom>
                  <a:solidFill>
                    <a:srgbClr val="FFFFFF"/>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20" name="组合 119">
                <a:extLst>
                  <a:ext uri="{FF2B5EF4-FFF2-40B4-BE49-F238E27FC236}">
                    <a16:creationId xmlns:a16="http://schemas.microsoft.com/office/drawing/2014/main" id="{ECF8DFC0-58B5-F1BD-F178-1816410F8F54}"/>
                  </a:ext>
                </a:extLst>
              </p:cNvPr>
              <p:cNvGrpSpPr/>
              <p:nvPr/>
            </p:nvGrpSpPr>
            <p:grpSpPr>
              <a:xfrm>
                <a:off x="7298588" y="3522853"/>
                <a:ext cx="1767287" cy="1708505"/>
                <a:chOff x="2934120" y="4603486"/>
                <a:chExt cx="1767287" cy="1708505"/>
              </a:xfrm>
            </p:grpSpPr>
            <p:sp>
              <p:nvSpPr>
                <p:cNvPr id="121" name="文本框 120">
                  <a:extLst>
                    <a:ext uri="{FF2B5EF4-FFF2-40B4-BE49-F238E27FC236}">
                      <a16:creationId xmlns:a16="http://schemas.microsoft.com/office/drawing/2014/main" id="{FC1D2D8A-B573-A72A-0A5C-79FD00B34C90}"/>
                    </a:ext>
                  </a:extLst>
                </p:cNvPr>
                <p:cNvSpPr txBox="1">
                  <a:spLocks/>
                </p:cNvSpPr>
                <p:nvPr/>
              </p:nvSpPr>
              <p:spPr>
                <a:xfrm>
                  <a:off x="2934120" y="5388661"/>
                  <a:ext cx="1767287" cy="923330"/>
                </a:xfrm>
                <a:prstGeom prst="rect">
                  <a:avLst/>
                </a:prstGeom>
                <a:noFill/>
              </p:spPr>
              <p:txBody>
                <a:bodyPr wrap="square" rtlCol="0">
                  <a:spAutoFit/>
                </a:bodyPr>
                <a:lstStyle/>
                <a:p>
                  <a:pPr>
                    <a:lnSpc>
                      <a:spcPct val="150000"/>
                    </a:lnSpc>
                  </a:pPr>
                  <a:r>
                    <a:rPr kumimoji="1" lang="zh-CN" altLang="en-US" sz="1200">
                      <a:solidFill>
                        <a:schemeClr val="tx1"/>
                      </a:solidFill>
                      <a:sym typeface="Arial" panose="020B0604020202020204" pitchFamily="34" charset="0"/>
                    </a:rPr>
                    <a:t>介绍知识竞赛的奖励和鼓励机制</a:t>
                  </a:r>
                  <a:r>
                    <a:rPr kumimoji="1" lang="zh-CN" altLang="en-US" sz="1200" smtClean="0">
                      <a:solidFill>
                        <a:schemeClr val="tx1"/>
                      </a:solidFill>
                      <a:sym typeface="Arial" panose="020B0604020202020204" pitchFamily="34" charset="0"/>
                    </a:rPr>
                    <a:t>，</a:t>
                  </a:r>
                  <a:r>
                    <a:rPr kumimoji="1" lang="zh-CN" altLang="en-US" sz="100" smtClean="0">
                      <a:solidFill>
                        <a:schemeClr val="tx1"/>
                      </a:solidFill>
                      <a:sym typeface="Arial" panose="020B0604020202020204" pitchFamily="34" charset="0"/>
                    </a:rPr>
                    <a:t> </a:t>
                  </a:r>
                  <a:r>
                    <a:rPr kumimoji="1" lang="zh-CN" altLang="en-US" sz="1200" smtClean="0">
                      <a:solidFill>
                        <a:schemeClr val="tx1"/>
                      </a:solidFill>
                      <a:sym typeface="Arial" panose="020B0604020202020204" pitchFamily="34" charset="0"/>
                    </a:rPr>
                    <a:t>提高</a:t>
                  </a:r>
                  <a:r>
                    <a:rPr kumimoji="1" lang="zh-CN" altLang="en-US" sz="1200">
                      <a:solidFill>
                        <a:schemeClr val="tx1"/>
                      </a:solidFill>
                      <a:sym typeface="Arial" panose="020B0604020202020204" pitchFamily="34" charset="0"/>
                    </a:rPr>
                    <a:t>孩子们的自信心和竞争意识。</a:t>
                  </a:r>
                  <a:endParaRPr kumimoji="1" lang="en-US" altLang="zh-CN" sz="1200" dirty="0">
                    <a:solidFill>
                      <a:schemeClr val="tx1"/>
                    </a:solidFill>
                    <a:sym typeface="Arial" panose="020B0604020202020204" pitchFamily="34" charset="0"/>
                  </a:endParaRPr>
                </a:p>
              </p:txBody>
            </p:sp>
            <p:sp>
              <p:nvSpPr>
                <p:cNvPr id="122" name="文本框 121">
                  <a:extLst>
                    <a:ext uri="{FF2B5EF4-FFF2-40B4-BE49-F238E27FC236}">
                      <a16:creationId xmlns:a16="http://schemas.microsoft.com/office/drawing/2014/main" id="{A5EC60CD-13A0-095A-1379-C457D6627E38}"/>
                    </a:ext>
                  </a:extLst>
                </p:cNvPr>
                <p:cNvSpPr txBox="1">
                  <a:spLocks/>
                </p:cNvSpPr>
                <p:nvPr/>
              </p:nvSpPr>
              <p:spPr>
                <a:xfrm>
                  <a:off x="2934120" y="4603486"/>
                  <a:ext cx="1568091" cy="754695"/>
                </a:xfrm>
                <a:prstGeom prst="rect">
                  <a:avLst/>
                </a:prstGeom>
                <a:noFill/>
              </p:spPr>
              <p:txBody>
                <a:bodyPr wrap="square" anchor="b">
                  <a:noAutofit/>
                </a:bodyPr>
                <a:lstStyle/>
                <a:p>
                  <a:pPr>
                    <a:lnSpc>
                      <a:spcPct val="100000"/>
                    </a:lnSpc>
                  </a:pPr>
                  <a:r>
                    <a:rPr lang="zh-CN" altLang="en-US" b="1"/>
                    <a:t>奖励</a:t>
                  </a:r>
                  <a:r>
                    <a:rPr lang="zh-CN" altLang="en-US" b="1" smtClean="0"/>
                    <a:t>和</a:t>
                  </a:r>
                  <a:r>
                    <a:rPr lang="zh-CN" altLang="en-US" sz="100" b="1" smtClean="0"/>
                    <a:t> </a:t>
                  </a:r>
                  <a:r>
                    <a:rPr lang="zh-CN" altLang="en-US" b="1" smtClean="0"/>
                    <a:t>鼓励</a:t>
                  </a:r>
                  <a:r>
                    <a:rPr lang="zh-CN" altLang="en-US" b="1"/>
                    <a:t>机制</a:t>
                  </a:r>
                  <a:endParaRPr lang="en-US" altLang="zh-CN" b="1" dirty="0"/>
                </a:p>
              </p:txBody>
            </p:sp>
          </p:grpSp>
        </p:grpSp>
      </p:grpSp>
      <p:sp>
        <p:nvSpPr>
          <p:cNvPr id="133" name="标题 132"/>
          <p:cNvSpPr>
            <a:spLocks noGrp="1"/>
          </p:cNvSpPr>
          <p:nvPr>
            <p:ph type="title"/>
          </p:nvPr>
        </p:nvSpPr>
        <p:spPr/>
        <p:txBody>
          <a:bodyPr/>
          <a:lstStyle/>
          <a:p>
            <a:pPr lvl="0"/>
            <a:r>
              <a:rPr lang="zh-CN" altLang="en-US" smtClean="0"/>
              <a:t>知识</a:t>
            </a:r>
            <a:r>
              <a:rPr lang="zh-CN" altLang="en-US" sz="100" smtClean="0"/>
              <a:t> </a:t>
            </a:r>
            <a:r>
              <a:rPr lang="zh-CN" altLang="en-US" smtClean="0"/>
              <a:t>竞赛</a:t>
            </a:r>
            <a:endParaRPr lang="en-US"/>
          </a:p>
        </p:txBody>
      </p:sp>
    </p:spTree>
    <p:custDataLst>
      <p:tags r:id="rId2"/>
    </p:custDataLst>
    <p:extLst>
      <p:ext uri="{BB962C8B-B14F-4D97-AF65-F5344CB8AC3E}">
        <p14:creationId xmlns:p14="http://schemas.microsoft.com/office/powerpoint/2010/main" val="1905395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pPr lvl="0"/>
            <a:r>
              <a:rPr lang="en-US" altLang="zh-CN" smtClean="0"/>
              <a:t>07</a:t>
            </a:r>
            <a:r>
              <a:rPr lang="en-US" altLang="zh-CN" sz="100" smtClean="0"/>
              <a:t> </a:t>
            </a:r>
            <a:r>
              <a:rPr lang="en-US" altLang="zh-CN" smtClean="0"/>
              <a:t>.</a:t>
            </a:r>
            <a:r>
              <a:rPr lang="zh-CN" altLang="en-US"/>
              <a:t>总结</a:t>
            </a:r>
            <a:endParaRPr lang="en-US" dirty="0"/>
          </a:p>
        </p:txBody>
      </p:sp>
      <p:sp>
        <p:nvSpPr>
          <p:cNvPr id="25" name="文本占位符 24"/>
          <p:cNvSpPr>
            <a:spLocks noGrp="1"/>
          </p:cNvSpPr>
          <p:nvPr>
            <p:ph type="body" sz="quarter" idx="1"/>
          </p:nvPr>
        </p:nvSpPr>
        <p:spPr/>
        <p:txBody>
          <a:bodyPr/>
          <a:lstStyle/>
          <a:p>
            <a:pPr lvl="0"/>
            <a:r>
              <a:rPr lang="zh-CN" altLang="en-US"/>
              <a:t>总结及培训成果</a:t>
            </a:r>
            <a:r>
              <a:rPr lang="zh-CN" altLang="en-US" smtClean="0"/>
              <a:t>展</a:t>
            </a:r>
            <a:r>
              <a:rPr lang="zh-CN" altLang="en-US" sz="100" smtClean="0"/>
              <a:t> </a:t>
            </a:r>
            <a:r>
              <a:rPr lang="zh-CN" altLang="en-US" smtClean="0"/>
              <a:t>示</a:t>
            </a:r>
            <a:r>
              <a:rPr lang="zh-CN" altLang="en-US"/>
              <a:t>、建议和后续安排</a:t>
            </a:r>
            <a:endParaRPr lang="en-US" dirty="0"/>
          </a:p>
        </p:txBody>
      </p:sp>
    </p:spTree>
    <p:custDataLst>
      <p:tags r:id="rId2"/>
    </p:custDataLst>
    <p:extLst>
      <p:ext uri="{BB962C8B-B14F-4D97-AF65-F5344CB8AC3E}">
        <p14:creationId xmlns:p14="http://schemas.microsoft.com/office/powerpoint/2010/main" val="827735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DBE0A177-8883-83DC-5C13-0DD2B2F5C776}"/>
              </a:ext>
            </a:extLst>
          </p:cNvPr>
          <p:cNvGrpSpPr/>
          <p:nvPr/>
        </p:nvGrpSpPr>
        <p:grpSpPr>
          <a:xfrm>
            <a:off x="810992" y="2114550"/>
            <a:ext cx="11381008" cy="2628900"/>
            <a:chOff x="810992" y="2114550"/>
            <a:chExt cx="11381008" cy="2628900"/>
          </a:xfrm>
        </p:grpSpPr>
        <p:grpSp>
          <p:nvGrpSpPr>
            <p:cNvPr id="10" name="组合 9">
              <a:extLst>
                <a:ext uri="{FF2B5EF4-FFF2-40B4-BE49-F238E27FC236}">
                  <a16:creationId xmlns:a16="http://schemas.microsoft.com/office/drawing/2014/main" id="{02C8A0EE-2549-470B-8A31-112A78FF3D10}"/>
                </a:ext>
              </a:extLst>
            </p:cNvPr>
            <p:cNvGrpSpPr/>
            <p:nvPr/>
          </p:nvGrpSpPr>
          <p:grpSpPr>
            <a:xfrm>
              <a:off x="810992" y="2114550"/>
              <a:ext cx="2628900" cy="2628900"/>
              <a:chOff x="660400" y="2266950"/>
              <a:chExt cx="2628900" cy="2628900"/>
            </a:xfrm>
          </p:grpSpPr>
          <p:sp>
            <p:nvSpPr>
              <p:cNvPr id="11" name="椭圆 10">
                <a:extLst>
                  <a:ext uri="{FF2B5EF4-FFF2-40B4-BE49-F238E27FC236}">
                    <a16:creationId xmlns:a16="http://schemas.microsoft.com/office/drawing/2014/main" id="{E7DD7076-1746-43D5-B7A6-C5BE18DBAB28}"/>
                  </a:ext>
                </a:extLst>
              </p:cNvPr>
              <p:cNvSpPr/>
              <p:nvPr/>
            </p:nvSpPr>
            <p:spPr>
              <a:xfrm>
                <a:off x="660400" y="2266950"/>
                <a:ext cx="2628900" cy="2628900"/>
              </a:xfrm>
              <a:prstGeom prst="ellipse">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文本框 11">
                <a:extLst>
                  <a:ext uri="{FF2B5EF4-FFF2-40B4-BE49-F238E27FC236}">
                    <a16:creationId xmlns:a16="http://schemas.microsoft.com/office/drawing/2014/main" id="{ABC4F80B-6CCB-48F8-8A09-DBFC442079CF}"/>
                  </a:ext>
                </a:extLst>
              </p:cNvPr>
              <p:cNvSpPr txBox="1"/>
              <p:nvPr/>
            </p:nvSpPr>
            <p:spPr>
              <a:xfrm>
                <a:off x="1129146" y="3218096"/>
                <a:ext cx="1691408" cy="394210"/>
              </a:xfrm>
              <a:prstGeom prst="rect">
                <a:avLst/>
              </a:prstGeom>
              <a:noFill/>
            </p:spPr>
            <p:txBody>
              <a:bodyPr wrap="square" rtlCol="0" anchor="b">
                <a:normAutofit/>
              </a:bodyPr>
              <a:lstStyle/>
              <a:p>
                <a:pPr algn="ctr">
                  <a:lnSpc>
                    <a:spcPct val="100000"/>
                  </a:lnSpc>
                </a:pPr>
                <a:r>
                  <a:rPr lang="zh-CN" altLang="en-US" b="1"/>
                  <a:t>绘画</a:t>
                </a:r>
                <a:r>
                  <a:rPr lang="zh-CN" altLang="en-US" b="1" smtClean="0"/>
                  <a:t>作品</a:t>
                </a:r>
                <a:r>
                  <a:rPr lang="zh-CN" altLang="en-US" sz="100" b="1" smtClean="0"/>
                  <a:t> </a:t>
                </a:r>
                <a:r>
                  <a:rPr lang="zh-CN" altLang="en-US" b="1" smtClean="0"/>
                  <a:t>展示</a:t>
                </a:r>
                <a:endParaRPr lang="en-US" altLang="zh-CN" b="1" dirty="0"/>
              </a:p>
            </p:txBody>
          </p:sp>
          <p:sp>
            <p:nvSpPr>
              <p:cNvPr id="13" name="文本框 12">
                <a:extLst>
                  <a:ext uri="{FF2B5EF4-FFF2-40B4-BE49-F238E27FC236}">
                    <a16:creationId xmlns:a16="http://schemas.microsoft.com/office/drawing/2014/main" id="{9FB79949-1FA0-4950-BD17-3FCDC093E131}"/>
                  </a:ext>
                </a:extLst>
              </p:cNvPr>
              <p:cNvSpPr txBox="1"/>
              <p:nvPr/>
            </p:nvSpPr>
            <p:spPr>
              <a:xfrm>
                <a:off x="1129146" y="3693839"/>
                <a:ext cx="1691408" cy="646331"/>
              </a:xfrm>
              <a:prstGeom prst="rect">
                <a:avLst/>
              </a:prstGeom>
              <a:noFill/>
            </p:spPr>
            <p:txBody>
              <a:bodyPr wrap="square" rtlCol="0">
                <a:spAutoFit/>
              </a:bodyPr>
              <a:lstStyle>
                <a:defPPr>
                  <a:defRPr lang="zh-CN"/>
                </a:defPPr>
                <a:lvl1pPr algn="ctr">
                  <a:lnSpc>
                    <a:spcPct val="150000"/>
                  </a:lnSpc>
                  <a:defRPr sz="1000"/>
                </a:lvl1pPr>
              </a:lstStyle>
              <a:p>
                <a:r>
                  <a:rPr lang="zh-CN" altLang="en-US" sz="1200"/>
                  <a:t>展示学生在课程中所学的</a:t>
                </a:r>
                <a:r>
                  <a:rPr lang="zh-CN" altLang="en-US" sz="1200" smtClean="0"/>
                  <a:t>绘画</a:t>
                </a:r>
                <a:r>
                  <a:rPr lang="zh-CN" altLang="en-US" sz="100" smtClean="0"/>
                  <a:t> </a:t>
                </a:r>
                <a:r>
                  <a:rPr lang="zh-CN" altLang="en-US" sz="1200" smtClean="0"/>
                  <a:t>作品</a:t>
                </a:r>
                <a:r>
                  <a:rPr lang="zh-CN" altLang="en-US" sz="1200"/>
                  <a:t>。</a:t>
                </a:r>
                <a:endParaRPr lang="en-GB" sz="1200" dirty="0"/>
              </a:p>
            </p:txBody>
          </p:sp>
          <p:cxnSp>
            <p:nvCxnSpPr>
              <p:cNvPr id="14" name="直接连接符 13">
                <a:extLst>
                  <a:ext uri="{FF2B5EF4-FFF2-40B4-BE49-F238E27FC236}">
                    <a16:creationId xmlns:a16="http://schemas.microsoft.com/office/drawing/2014/main" id="{8A6432B7-B273-46EA-84EE-600C98F0BAE5}"/>
                  </a:ext>
                </a:extLst>
              </p:cNvPr>
              <p:cNvCxnSpPr>
                <a:cxnSpLocks/>
              </p:cNvCxnSpPr>
              <p:nvPr/>
            </p:nvCxnSpPr>
            <p:spPr>
              <a:xfrm>
                <a:off x="1864564" y="2873829"/>
                <a:ext cx="220573" cy="0"/>
              </a:xfrm>
              <a:prstGeom prst="line">
                <a:avLst/>
              </a:prstGeom>
              <a:ln w="19050" cap="rnd">
                <a:round/>
              </a:ln>
            </p:spPr>
            <p:style>
              <a:lnRef idx="1">
                <a:schemeClr val="accent1"/>
              </a:lnRef>
              <a:fillRef idx="0">
                <a:schemeClr val="accent1"/>
              </a:fillRef>
              <a:effectRef idx="0">
                <a:schemeClr val="accent1"/>
              </a:effectRef>
              <a:fontRef idx="minor">
                <a:schemeClr val="tx1"/>
              </a:fontRef>
            </p:style>
          </p:cxnSp>
        </p:grpSp>
        <p:grpSp>
          <p:nvGrpSpPr>
            <p:cNvPr id="15" name="组合 14">
              <a:extLst>
                <a:ext uri="{FF2B5EF4-FFF2-40B4-BE49-F238E27FC236}">
                  <a16:creationId xmlns:a16="http://schemas.microsoft.com/office/drawing/2014/main" id="{D904694D-9333-4B9E-96F4-6ECA809FD0F2}"/>
                </a:ext>
              </a:extLst>
            </p:cNvPr>
            <p:cNvGrpSpPr/>
            <p:nvPr/>
          </p:nvGrpSpPr>
          <p:grpSpPr>
            <a:xfrm>
              <a:off x="3225800" y="2114550"/>
              <a:ext cx="2628900" cy="2628900"/>
              <a:chOff x="660400" y="2266950"/>
              <a:chExt cx="2628900" cy="2628900"/>
            </a:xfrm>
          </p:grpSpPr>
          <p:sp>
            <p:nvSpPr>
              <p:cNvPr id="16" name="椭圆 15">
                <a:extLst>
                  <a:ext uri="{FF2B5EF4-FFF2-40B4-BE49-F238E27FC236}">
                    <a16:creationId xmlns:a16="http://schemas.microsoft.com/office/drawing/2014/main" id="{BAFB5843-4F20-4CAD-BA55-E5F3ADEC5E3A}"/>
                  </a:ext>
                </a:extLst>
              </p:cNvPr>
              <p:cNvSpPr/>
              <p:nvPr/>
            </p:nvSpPr>
            <p:spPr>
              <a:xfrm>
                <a:off x="660400" y="2266950"/>
                <a:ext cx="2628900" cy="2628900"/>
              </a:xfrm>
              <a:prstGeom prst="ellipse">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文本框 16">
                <a:extLst>
                  <a:ext uri="{FF2B5EF4-FFF2-40B4-BE49-F238E27FC236}">
                    <a16:creationId xmlns:a16="http://schemas.microsoft.com/office/drawing/2014/main" id="{D97F83AF-DA4D-4EAC-A19C-4853428C8752}"/>
                  </a:ext>
                </a:extLst>
              </p:cNvPr>
              <p:cNvSpPr txBox="1"/>
              <p:nvPr/>
            </p:nvSpPr>
            <p:spPr>
              <a:xfrm>
                <a:off x="1129146" y="3218096"/>
                <a:ext cx="1691408" cy="394210"/>
              </a:xfrm>
              <a:prstGeom prst="rect">
                <a:avLst/>
              </a:prstGeom>
              <a:noFill/>
            </p:spPr>
            <p:txBody>
              <a:bodyPr wrap="square" rtlCol="0" anchor="b">
                <a:normAutofit/>
              </a:bodyPr>
              <a:lstStyle/>
              <a:p>
                <a:pPr algn="ctr">
                  <a:lnSpc>
                    <a:spcPct val="100000"/>
                  </a:lnSpc>
                </a:pPr>
                <a:r>
                  <a:rPr lang="zh-CN" altLang="en-US" b="1"/>
                  <a:t>音乐</a:t>
                </a:r>
                <a:r>
                  <a:rPr lang="zh-CN" altLang="en-US" b="1" smtClean="0"/>
                  <a:t>表演</a:t>
                </a:r>
                <a:r>
                  <a:rPr lang="zh-CN" altLang="en-US" sz="100" b="1" smtClean="0"/>
                  <a:t> </a:t>
                </a:r>
                <a:r>
                  <a:rPr lang="zh-CN" altLang="en-US" b="1" smtClean="0"/>
                  <a:t>展示</a:t>
                </a:r>
                <a:endParaRPr lang="en-US" altLang="zh-CN" b="1" dirty="0"/>
              </a:p>
            </p:txBody>
          </p:sp>
          <p:sp>
            <p:nvSpPr>
              <p:cNvPr id="18" name="文本框 17">
                <a:extLst>
                  <a:ext uri="{FF2B5EF4-FFF2-40B4-BE49-F238E27FC236}">
                    <a16:creationId xmlns:a16="http://schemas.microsoft.com/office/drawing/2014/main" id="{5D35F726-5BAB-4226-9DC5-267B9BAC9D17}"/>
                  </a:ext>
                </a:extLst>
              </p:cNvPr>
              <p:cNvSpPr txBox="1"/>
              <p:nvPr/>
            </p:nvSpPr>
            <p:spPr>
              <a:xfrm>
                <a:off x="1129146" y="3693839"/>
                <a:ext cx="1691408" cy="646331"/>
              </a:xfrm>
              <a:prstGeom prst="rect">
                <a:avLst/>
              </a:prstGeom>
              <a:noFill/>
            </p:spPr>
            <p:txBody>
              <a:bodyPr wrap="square" rtlCol="0">
                <a:spAutoFit/>
              </a:bodyPr>
              <a:lstStyle>
                <a:defPPr>
                  <a:defRPr lang="zh-CN"/>
                </a:defPPr>
                <a:lvl1pPr algn="ctr">
                  <a:lnSpc>
                    <a:spcPct val="150000"/>
                  </a:lnSpc>
                  <a:defRPr sz="1000"/>
                </a:lvl1pPr>
              </a:lstStyle>
              <a:p>
                <a:r>
                  <a:rPr lang="zh-CN" altLang="en-US" sz="1200"/>
                  <a:t>展示学生在课程中所学的音乐</a:t>
                </a:r>
                <a:r>
                  <a:rPr lang="zh-CN" altLang="en-US" sz="1200" smtClean="0"/>
                  <a:t>表</a:t>
                </a:r>
                <a:r>
                  <a:rPr lang="zh-CN" altLang="en-US" sz="100" smtClean="0"/>
                  <a:t> </a:t>
                </a:r>
                <a:r>
                  <a:rPr lang="zh-CN" altLang="en-US" sz="1200" smtClean="0"/>
                  <a:t>演技</a:t>
                </a:r>
                <a:r>
                  <a:rPr lang="zh-CN" altLang="en-US" sz="1200"/>
                  <a:t>能。</a:t>
                </a:r>
                <a:endParaRPr lang="en-GB" sz="1200" dirty="0"/>
              </a:p>
            </p:txBody>
          </p:sp>
          <p:cxnSp>
            <p:nvCxnSpPr>
              <p:cNvPr id="19" name="直接连接符 18">
                <a:extLst>
                  <a:ext uri="{FF2B5EF4-FFF2-40B4-BE49-F238E27FC236}">
                    <a16:creationId xmlns:a16="http://schemas.microsoft.com/office/drawing/2014/main" id="{530725A4-1F64-4BF1-92ED-EB24B7413726}"/>
                  </a:ext>
                </a:extLst>
              </p:cNvPr>
              <p:cNvCxnSpPr>
                <a:cxnSpLocks/>
              </p:cNvCxnSpPr>
              <p:nvPr/>
            </p:nvCxnSpPr>
            <p:spPr>
              <a:xfrm>
                <a:off x="1864564" y="2873829"/>
                <a:ext cx="220573" cy="0"/>
              </a:xfrm>
              <a:prstGeom prst="line">
                <a:avLst/>
              </a:prstGeom>
              <a:ln w="1905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nvGrpSpPr>
            <p:cNvPr id="20" name="组合 19">
              <a:extLst>
                <a:ext uri="{FF2B5EF4-FFF2-40B4-BE49-F238E27FC236}">
                  <a16:creationId xmlns:a16="http://schemas.microsoft.com/office/drawing/2014/main" id="{5D08921A-3CFB-47D4-8A36-7C84D730570D}"/>
                </a:ext>
              </a:extLst>
            </p:cNvPr>
            <p:cNvGrpSpPr/>
            <p:nvPr/>
          </p:nvGrpSpPr>
          <p:grpSpPr>
            <a:xfrm>
              <a:off x="5640608" y="2114550"/>
              <a:ext cx="2628900" cy="2628900"/>
              <a:chOff x="660400" y="2266950"/>
              <a:chExt cx="2628900" cy="2628900"/>
            </a:xfrm>
          </p:grpSpPr>
          <p:sp>
            <p:nvSpPr>
              <p:cNvPr id="21" name="椭圆 20">
                <a:extLst>
                  <a:ext uri="{FF2B5EF4-FFF2-40B4-BE49-F238E27FC236}">
                    <a16:creationId xmlns:a16="http://schemas.microsoft.com/office/drawing/2014/main" id="{CD8391A4-A45E-43E5-A35F-DD7A00B7075F}"/>
                  </a:ext>
                </a:extLst>
              </p:cNvPr>
              <p:cNvSpPr/>
              <p:nvPr/>
            </p:nvSpPr>
            <p:spPr>
              <a:xfrm>
                <a:off x="660400" y="2266950"/>
                <a:ext cx="2628900" cy="2628900"/>
              </a:xfrm>
              <a:prstGeom prst="ellipse">
                <a:avLst/>
              </a:prstGeom>
              <a:solidFill>
                <a:schemeClr val="accent3">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文本框 21">
                <a:extLst>
                  <a:ext uri="{FF2B5EF4-FFF2-40B4-BE49-F238E27FC236}">
                    <a16:creationId xmlns:a16="http://schemas.microsoft.com/office/drawing/2014/main" id="{5BF9C3C4-9E51-4773-84A6-4063AB44EED7}"/>
                  </a:ext>
                </a:extLst>
              </p:cNvPr>
              <p:cNvSpPr txBox="1"/>
              <p:nvPr/>
            </p:nvSpPr>
            <p:spPr>
              <a:xfrm>
                <a:off x="1129146" y="3218096"/>
                <a:ext cx="1691408" cy="394210"/>
              </a:xfrm>
              <a:prstGeom prst="rect">
                <a:avLst/>
              </a:prstGeom>
              <a:noFill/>
            </p:spPr>
            <p:txBody>
              <a:bodyPr wrap="square" rtlCol="0" anchor="b">
                <a:normAutofit/>
              </a:bodyPr>
              <a:lstStyle/>
              <a:p>
                <a:pPr algn="ctr">
                  <a:lnSpc>
                    <a:spcPct val="100000"/>
                  </a:lnSpc>
                </a:pPr>
                <a:r>
                  <a:rPr lang="zh-CN" altLang="en-US" b="1"/>
                  <a:t>戏剧</a:t>
                </a:r>
                <a:r>
                  <a:rPr lang="zh-CN" altLang="en-US" b="1" smtClean="0"/>
                  <a:t>表</a:t>
                </a:r>
                <a:r>
                  <a:rPr lang="zh-CN" altLang="en-US" sz="100" b="1" smtClean="0"/>
                  <a:t> </a:t>
                </a:r>
                <a:r>
                  <a:rPr lang="zh-CN" altLang="en-US" b="1" smtClean="0"/>
                  <a:t>演</a:t>
                </a:r>
                <a:r>
                  <a:rPr lang="zh-CN" altLang="en-US" b="1"/>
                  <a:t>展示</a:t>
                </a:r>
                <a:endParaRPr lang="en-US" altLang="zh-CN" b="1" dirty="0"/>
              </a:p>
            </p:txBody>
          </p:sp>
          <p:sp>
            <p:nvSpPr>
              <p:cNvPr id="23" name="文本框 22">
                <a:extLst>
                  <a:ext uri="{FF2B5EF4-FFF2-40B4-BE49-F238E27FC236}">
                    <a16:creationId xmlns:a16="http://schemas.microsoft.com/office/drawing/2014/main" id="{4C233054-683A-4083-8C30-B49C479CFCF8}"/>
                  </a:ext>
                </a:extLst>
              </p:cNvPr>
              <p:cNvSpPr txBox="1"/>
              <p:nvPr/>
            </p:nvSpPr>
            <p:spPr>
              <a:xfrm>
                <a:off x="1129146" y="3693839"/>
                <a:ext cx="1691408" cy="646331"/>
              </a:xfrm>
              <a:prstGeom prst="rect">
                <a:avLst/>
              </a:prstGeom>
              <a:noFill/>
            </p:spPr>
            <p:txBody>
              <a:bodyPr wrap="square" rtlCol="0">
                <a:spAutoFit/>
              </a:bodyPr>
              <a:lstStyle>
                <a:defPPr>
                  <a:defRPr lang="zh-CN"/>
                </a:defPPr>
                <a:lvl1pPr algn="ctr">
                  <a:lnSpc>
                    <a:spcPct val="150000"/>
                  </a:lnSpc>
                  <a:defRPr sz="1000"/>
                </a:lvl1pPr>
              </a:lstStyle>
              <a:p>
                <a:r>
                  <a:rPr lang="zh-CN" altLang="en-US" sz="1200"/>
                  <a:t>展示学生在课程中所学的</a:t>
                </a:r>
                <a:r>
                  <a:rPr lang="zh-CN" altLang="en-US" sz="1200" smtClean="0"/>
                  <a:t>戏</a:t>
                </a:r>
                <a:r>
                  <a:rPr lang="zh-CN" altLang="en-US" sz="100" smtClean="0"/>
                  <a:t> </a:t>
                </a:r>
                <a:r>
                  <a:rPr lang="zh-CN" altLang="en-US" sz="1200" smtClean="0"/>
                  <a:t>剧</a:t>
                </a:r>
                <a:r>
                  <a:rPr lang="zh-CN" altLang="en-US" sz="1200"/>
                  <a:t>表演技能。</a:t>
                </a:r>
                <a:endParaRPr lang="en-GB" sz="1200" dirty="0"/>
              </a:p>
            </p:txBody>
          </p:sp>
          <p:cxnSp>
            <p:nvCxnSpPr>
              <p:cNvPr id="24" name="直接连接符 23">
                <a:extLst>
                  <a:ext uri="{FF2B5EF4-FFF2-40B4-BE49-F238E27FC236}">
                    <a16:creationId xmlns:a16="http://schemas.microsoft.com/office/drawing/2014/main" id="{16475476-EB56-42EF-A928-57128B83966B}"/>
                  </a:ext>
                </a:extLst>
              </p:cNvPr>
              <p:cNvCxnSpPr>
                <a:cxnSpLocks/>
              </p:cNvCxnSpPr>
              <p:nvPr/>
            </p:nvCxnSpPr>
            <p:spPr>
              <a:xfrm>
                <a:off x="1864564" y="2873829"/>
                <a:ext cx="220573" cy="0"/>
              </a:xfrm>
              <a:prstGeom prst="line">
                <a:avLst/>
              </a:prstGeom>
              <a:ln w="19050" cap="rnd">
                <a:solidFill>
                  <a:schemeClr val="accent3"/>
                </a:solidFill>
                <a:round/>
              </a:ln>
            </p:spPr>
            <p:style>
              <a:lnRef idx="1">
                <a:schemeClr val="accent1"/>
              </a:lnRef>
              <a:fillRef idx="0">
                <a:schemeClr val="accent1"/>
              </a:fillRef>
              <a:effectRef idx="0">
                <a:schemeClr val="accent1"/>
              </a:effectRef>
              <a:fontRef idx="minor">
                <a:schemeClr val="tx1"/>
              </a:fontRef>
            </p:style>
          </p:cxnSp>
        </p:grpSp>
        <p:cxnSp>
          <p:nvCxnSpPr>
            <p:cNvPr id="25" name="直接连接符 24">
              <a:extLst>
                <a:ext uri="{FF2B5EF4-FFF2-40B4-BE49-F238E27FC236}">
                  <a16:creationId xmlns:a16="http://schemas.microsoft.com/office/drawing/2014/main" id="{68D44AA2-EC72-41EB-91D0-B8D4F38C32A7}"/>
                </a:ext>
              </a:extLst>
            </p:cNvPr>
            <p:cNvCxnSpPr>
              <a:cxnSpLocks/>
            </p:cNvCxnSpPr>
            <p:nvPr/>
          </p:nvCxnSpPr>
          <p:spPr>
            <a:xfrm>
              <a:off x="8699037" y="3430213"/>
              <a:ext cx="1079500" cy="0"/>
            </a:xfrm>
            <a:prstGeom prst="line">
              <a:avLst/>
            </a:prstGeom>
            <a:ln w="19050" cap="rnd">
              <a:round/>
              <a:tailEnd type="arrow"/>
            </a:ln>
          </p:spPr>
          <p:style>
            <a:lnRef idx="1">
              <a:schemeClr val="accent1"/>
            </a:lnRef>
            <a:fillRef idx="0">
              <a:schemeClr val="accent1"/>
            </a:fillRef>
            <a:effectRef idx="0">
              <a:schemeClr val="accent1"/>
            </a:effectRef>
            <a:fontRef idx="minor">
              <a:schemeClr val="tx1"/>
            </a:fontRef>
          </p:style>
        </p:cxnSp>
        <p:grpSp>
          <p:nvGrpSpPr>
            <p:cNvPr id="3" name="组合 2">
              <a:extLst>
                <a:ext uri="{FF2B5EF4-FFF2-40B4-BE49-F238E27FC236}">
                  <a16:creationId xmlns:a16="http://schemas.microsoft.com/office/drawing/2014/main" id="{7F259EF8-E780-6EF5-1EEB-D1FAC956B7C5}"/>
                </a:ext>
              </a:extLst>
            </p:cNvPr>
            <p:cNvGrpSpPr/>
            <p:nvPr/>
          </p:nvGrpSpPr>
          <p:grpSpPr>
            <a:xfrm>
              <a:off x="10208066" y="2114550"/>
              <a:ext cx="1983934" cy="2628900"/>
              <a:chOff x="10208066" y="2114550"/>
              <a:chExt cx="1983934" cy="2628900"/>
            </a:xfrm>
          </p:grpSpPr>
          <p:sp>
            <p:nvSpPr>
              <p:cNvPr id="33" name="任意多边形: 形状 32">
                <a:extLst>
                  <a:ext uri="{FF2B5EF4-FFF2-40B4-BE49-F238E27FC236}">
                    <a16:creationId xmlns:a16="http://schemas.microsoft.com/office/drawing/2014/main" id="{6F2AC746-C389-4EDD-AF3D-00C128A7B563}"/>
                  </a:ext>
                </a:extLst>
              </p:cNvPr>
              <p:cNvSpPr/>
              <p:nvPr/>
            </p:nvSpPr>
            <p:spPr>
              <a:xfrm>
                <a:off x="10208066" y="2114550"/>
                <a:ext cx="1983934" cy="2628900"/>
              </a:xfrm>
              <a:custGeom>
                <a:avLst/>
                <a:gdLst>
                  <a:gd name="connsiteX0" fmla="*/ 1314450 w 1983934"/>
                  <a:gd name="connsiteY0" fmla="*/ 0 h 2628900"/>
                  <a:gd name="connsiteX1" fmla="*/ 1983934 w 1983934"/>
                  <a:gd name="connsiteY1" fmla="*/ 0 h 2628900"/>
                  <a:gd name="connsiteX2" fmla="*/ 1983934 w 1983934"/>
                  <a:gd name="connsiteY2" fmla="*/ 2628900 h 2628900"/>
                  <a:gd name="connsiteX3" fmla="*/ 1314450 w 1983934"/>
                  <a:gd name="connsiteY3" fmla="*/ 2628900 h 2628900"/>
                  <a:gd name="connsiteX4" fmla="*/ 0 w 1983934"/>
                  <a:gd name="connsiteY4" fmla="*/ 1314450 h 2628900"/>
                  <a:gd name="connsiteX5" fmla="*/ 1314450 w 1983934"/>
                  <a:gd name="connsiteY5" fmla="*/ 0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3934" h="2628900">
                    <a:moveTo>
                      <a:pt x="1314450" y="0"/>
                    </a:moveTo>
                    <a:lnTo>
                      <a:pt x="1983934" y="0"/>
                    </a:lnTo>
                    <a:lnTo>
                      <a:pt x="1983934" y="2628900"/>
                    </a:lnTo>
                    <a:lnTo>
                      <a:pt x="1314450" y="2628900"/>
                    </a:lnTo>
                    <a:cubicBezTo>
                      <a:pt x="588499" y="2628900"/>
                      <a:pt x="0" y="2040401"/>
                      <a:pt x="0" y="1314450"/>
                    </a:cubicBezTo>
                    <a:cubicBezTo>
                      <a:pt x="0" y="588499"/>
                      <a:pt x="588499" y="0"/>
                      <a:pt x="1314450" y="0"/>
                    </a:cubicBezTo>
                    <a:close/>
                  </a:path>
                </a:pathLst>
              </a:custGeom>
              <a:gradFill>
                <a:gsLst>
                  <a:gs pos="0">
                    <a:schemeClr val="accent1">
                      <a:lumMod val="60000"/>
                      <a:lumOff val="40000"/>
                    </a:schemeClr>
                  </a:gs>
                  <a:gs pos="50000">
                    <a:schemeClr val="accent1"/>
                  </a:gs>
                </a:gsLst>
                <a:lin ang="2700000" scaled="1"/>
              </a:gradFill>
              <a:ln>
                <a:noFill/>
              </a:ln>
              <a:effectLst>
                <a:outerShdw blurRad="177800" dist="152400" dir="270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en-GB" b="1">
                  <a:solidFill>
                    <a:srgbClr val="FFFFFF"/>
                  </a:solidFill>
                </a:endParaRPr>
              </a:p>
            </p:txBody>
          </p:sp>
          <p:sp>
            <p:nvSpPr>
              <p:cNvPr id="28" name="文本框 27">
                <a:extLst>
                  <a:ext uri="{FF2B5EF4-FFF2-40B4-BE49-F238E27FC236}">
                    <a16:creationId xmlns:a16="http://schemas.microsoft.com/office/drawing/2014/main" id="{E1548C3E-BD73-43FB-AD88-4FF8B239CE9B}"/>
                  </a:ext>
                </a:extLst>
              </p:cNvPr>
              <p:cNvSpPr txBox="1"/>
              <p:nvPr/>
            </p:nvSpPr>
            <p:spPr>
              <a:xfrm>
                <a:off x="10678280" y="3013502"/>
                <a:ext cx="1405456" cy="830997"/>
              </a:xfrm>
              <a:prstGeom prst="rect">
                <a:avLst/>
              </a:prstGeom>
              <a:noFill/>
            </p:spPr>
            <p:txBody>
              <a:bodyPr wrap="square" rtlCol="0">
                <a:spAutoFit/>
              </a:bodyPr>
              <a:lstStyle/>
              <a:p>
                <a:pPr>
                  <a:lnSpc>
                    <a:spcPct val="100000"/>
                  </a:lnSpc>
                </a:pPr>
                <a:r>
                  <a:rPr lang="zh-CN" altLang="en-US" sz="2400" b="1">
                    <a:solidFill>
                      <a:srgbClr val="FFFFFF"/>
                    </a:solidFill>
                  </a:rPr>
                  <a:t>学生</a:t>
                </a:r>
                <a:r>
                  <a:rPr lang="zh-CN" altLang="en-US" sz="2400" b="1" smtClean="0">
                    <a:solidFill>
                      <a:srgbClr val="FFFFFF"/>
                    </a:solidFill>
                  </a:rPr>
                  <a:t>成</a:t>
                </a:r>
                <a:r>
                  <a:rPr lang="zh-CN" altLang="en-US" sz="100" b="1" smtClean="0">
                    <a:solidFill>
                      <a:srgbClr val="FFFFFF"/>
                    </a:solidFill>
                  </a:rPr>
                  <a:t> </a:t>
                </a:r>
                <a:r>
                  <a:rPr lang="zh-CN" altLang="en-US" sz="2400" b="1" smtClean="0">
                    <a:solidFill>
                      <a:srgbClr val="FFFFFF"/>
                    </a:solidFill>
                  </a:rPr>
                  <a:t>果</a:t>
                </a:r>
                <a:r>
                  <a:rPr lang="zh-CN" altLang="en-US" sz="2400" b="1">
                    <a:solidFill>
                      <a:srgbClr val="FFFFFF"/>
                    </a:solidFill>
                  </a:rPr>
                  <a:t>展示</a:t>
                </a:r>
                <a:endParaRPr lang="en-US" altLang="zh-CN" sz="2400" b="1" dirty="0">
                  <a:solidFill>
                    <a:srgbClr val="FFFFFF"/>
                  </a:solidFill>
                </a:endParaRPr>
              </a:p>
            </p:txBody>
          </p:sp>
        </p:grpSp>
      </p:grpSp>
      <p:sp>
        <p:nvSpPr>
          <p:cNvPr id="34" name="标题 33"/>
          <p:cNvSpPr>
            <a:spLocks noGrp="1"/>
          </p:cNvSpPr>
          <p:nvPr>
            <p:ph type="title"/>
          </p:nvPr>
        </p:nvSpPr>
        <p:spPr/>
        <p:txBody>
          <a:bodyPr/>
          <a:lstStyle/>
          <a:p>
            <a:pPr lvl="0"/>
            <a:r>
              <a:rPr lang="zh-CN" altLang="en-US" smtClean="0"/>
              <a:t>培</a:t>
            </a:r>
            <a:r>
              <a:rPr lang="zh-CN" altLang="en-US" sz="100" smtClean="0"/>
              <a:t> </a:t>
            </a:r>
            <a:r>
              <a:rPr lang="zh-CN" altLang="en-US" smtClean="0"/>
              <a:t>训</a:t>
            </a:r>
            <a:r>
              <a:rPr lang="zh-CN" altLang="en-US"/>
              <a:t>成果展示</a:t>
            </a:r>
            <a:endParaRPr lang="en-US"/>
          </a:p>
        </p:txBody>
      </p:sp>
    </p:spTree>
    <p:custDataLst>
      <p:tags r:id="rId2"/>
    </p:custDataLst>
    <p:extLst>
      <p:ext uri="{BB962C8B-B14F-4D97-AF65-F5344CB8AC3E}">
        <p14:creationId xmlns:p14="http://schemas.microsoft.com/office/powerpoint/2010/main" val="3930608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pPr lvl="0"/>
            <a:r>
              <a:rPr lang="zh-CN" altLang="en-US" smtClean="0"/>
              <a:t>家</a:t>
            </a:r>
            <a:r>
              <a:rPr lang="zh-CN" altLang="en-US" sz="100" smtClean="0"/>
              <a:t> </a:t>
            </a:r>
            <a:r>
              <a:rPr lang="zh-CN" altLang="en-US" smtClean="0"/>
              <a:t>长</a:t>
            </a:r>
            <a:r>
              <a:rPr lang="zh-CN" altLang="en-US"/>
              <a:t>和教师的建议</a:t>
            </a:r>
            <a:endParaRPr lang="en-US"/>
          </a:p>
        </p:txBody>
      </p:sp>
      <p:grpSp>
        <p:nvGrpSpPr>
          <p:cNvPr id="22" name="组合 21">
            <a:extLst>
              <a:ext uri="{FF2B5EF4-FFF2-40B4-BE49-F238E27FC236}">
                <a16:creationId xmlns:a16="http://schemas.microsoft.com/office/drawing/2014/main" id="{61A3AE54-E140-A70C-46EB-355422B367D7}"/>
              </a:ext>
            </a:extLst>
          </p:cNvPr>
          <p:cNvGrpSpPr/>
          <p:nvPr/>
        </p:nvGrpSpPr>
        <p:grpSpPr>
          <a:xfrm>
            <a:off x="805623" y="1802734"/>
            <a:ext cx="9988566" cy="3903930"/>
            <a:chOff x="805623" y="1802734"/>
            <a:chExt cx="9988566" cy="3903930"/>
          </a:xfrm>
        </p:grpSpPr>
        <p:sp>
          <p:nvSpPr>
            <p:cNvPr id="4" name="文本框 3">
              <a:extLst>
                <a:ext uri="{FF2B5EF4-FFF2-40B4-BE49-F238E27FC236}">
                  <a16:creationId xmlns:a16="http://schemas.microsoft.com/office/drawing/2014/main" id="{0BF7727E-4A20-40C0-BE66-1CD1A5852AE6}"/>
                </a:ext>
              </a:extLst>
            </p:cNvPr>
            <p:cNvSpPr txBox="1"/>
            <p:nvPr/>
          </p:nvSpPr>
          <p:spPr>
            <a:xfrm>
              <a:off x="805623" y="1802734"/>
              <a:ext cx="583822" cy="408049"/>
            </a:xfrm>
            <a:custGeom>
              <a:avLst/>
              <a:gdLst/>
              <a:ahLst/>
              <a:cxnLst/>
              <a:rect l="l" t="t" r="r" b="b"/>
              <a:pathLst>
                <a:path w="518207" h="362188">
                  <a:moveTo>
                    <a:pt x="409551" y="0"/>
                  </a:moveTo>
                  <a:cubicBezTo>
                    <a:pt x="419581" y="0"/>
                    <a:pt x="431654" y="4272"/>
                    <a:pt x="445770" y="12816"/>
                  </a:cubicBezTo>
                  <a:cubicBezTo>
                    <a:pt x="459886" y="21360"/>
                    <a:pt x="466944" y="30275"/>
                    <a:pt x="466944" y="39562"/>
                  </a:cubicBezTo>
                  <a:cubicBezTo>
                    <a:pt x="466944" y="48849"/>
                    <a:pt x="463229" y="60922"/>
                    <a:pt x="455799" y="75781"/>
                  </a:cubicBezTo>
                  <a:cubicBezTo>
                    <a:pt x="448370" y="90640"/>
                    <a:pt x="444655" y="103270"/>
                    <a:pt x="444655" y="113671"/>
                  </a:cubicBezTo>
                  <a:cubicBezTo>
                    <a:pt x="444655" y="124816"/>
                    <a:pt x="449484" y="133359"/>
                    <a:pt x="459143" y="139303"/>
                  </a:cubicBezTo>
                  <a:cubicBezTo>
                    <a:pt x="475488" y="148218"/>
                    <a:pt x="489418" y="162149"/>
                    <a:pt x="500934" y="181094"/>
                  </a:cubicBezTo>
                  <a:cubicBezTo>
                    <a:pt x="512449" y="200039"/>
                    <a:pt x="518207" y="219913"/>
                    <a:pt x="518207" y="240716"/>
                  </a:cubicBezTo>
                  <a:cubicBezTo>
                    <a:pt x="518207" y="273406"/>
                    <a:pt x="506877" y="301823"/>
                    <a:pt x="484217" y="325969"/>
                  </a:cubicBezTo>
                  <a:cubicBezTo>
                    <a:pt x="461557" y="350115"/>
                    <a:pt x="432582" y="362188"/>
                    <a:pt x="397292" y="362188"/>
                  </a:cubicBezTo>
                  <a:cubicBezTo>
                    <a:pt x="362002" y="362188"/>
                    <a:pt x="333213" y="350487"/>
                    <a:pt x="310924" y="327084"/>
                  </a:cubicBezTo>
                  <a:cubicBezTo>
                    <a:pt x="288636" y="303681"/>
                    <a:pt x="277491" y="276377"/>
                    <a:pt x="277491" y="245173"/>
                  </a:cubicBezTo>
                  <a:cubicBezTo>
                    <a:pt x="277491" y="230314"/>
                    <a:pt x="282321" y="210626"/>
                    <a:pt x="291979" y="186109"/>
                  </a:cubicBezTo>
                  <a:cubicBezTo>
                    <a:pt x="301637" y="161592"/>
                    <a:pt x="315568" y="129830"/>
                    <a:pt x="333770" y="90826"/>
                  </a:cubicBezTo>
                  <a:cubicBezTo>
                    <a:pt x="351972" y="51821"/>
                    <a:pt x="363674" y="28418"/>
                    <a:pt x="368874" y="20617"/>
                  </a:cubicBezTo>
                  <a:cubicBezTo>
                    <a:pt x="374075" y="12816"/>
                    <a:pt x="379647" y="7429"/>
                    <a:pt x="385591" y="4458"/>
                  </a:cubicBezTo>
                  <a:cubicBezTo>
                    <a:pt x="391534" y="1486"/>
                    <a:pt x="399521" y="0"/>
                    <a:pt x="409551" y="0"/>
                  </a:cubicBezTo>
                  <a:close/>
                  <a:moveTo>
                    <a:pt x="132059" y="0"/>
                  </a:moveTo>
                  <a:cubicBezTo>
                    <a:pt x="142089" y="0"/>
                    <a:pt x="154162" y="4272"/>
                    <a:pt x="168278" y="12816"/>
                  </a:cubicBezTo>
                  <a:cubicBezTo>
                    <a:pt x="182394" y="21360"/>
                    <a:pt x="189452" y="30275"/>
                    <a:pt x="189452" y="39562"/>
                  </a:cubicBezTo>
                  <a:cubicBezTo>
                    <a:pt x="189452" y="48849"/>
                    <a:pt x="185737" y="60922"/>
                    <a:pt x="178308" y="75781"/>
                  </a:cubicBezTo>
                  <a:cubicBezTo>
                    <a:pt x="170878" y="90640"/>
                    <a:pt x="167163" y="103270"/>
                    <a:pt x="167163" y="113671"/>
                  </a:cubicBezTo>
                  <a:cubicBezTo>
                    <a:pt x="167163" y="124816"/>
                    <a:pt x="171993" y="133359"/>
                    <a:pt x="181651" y="139303"/>
                  </a:cubicBezTo>
                  <a:cubicBezTo>
                    <a:pt x="197996" y="148218"/>
                    <a:pt x="211926" y="162149"/>
                    <a:pt x="223442" y="181094"/>
                  </a:cubicBezTo>
                  <a:cubicBezTo>
                    <a:pt x="234958" y="200039"/>
                    <a:pt x="240715" y="219913"/>
                    <a:pt x="240715" y="240716"/>
                  </a:cubicBezTo>
                  <a:cubicBezTo>
                    <a:pt x="240715" y="273406"/>
                    <a:pt x="229385" y="301823"/>
                    <a:pt x="206725" y="325969"/>
                  </a:cubicBezTo>
                  <a:cubicBezTo>
                    <a:pt x="184066" y="350115"/>
                    <a:pt x="155090" y="362188"/>
                    <a:pt x="119800" y="362188"/>
                  </a:cubicBezTo>
                  <a:cubicBezTo>
                    <a:pt x="84510" y="362188"/>
                    <a:pt x="55721" y="350487"/>
                    <a:pt x="33432" y="327084"/>
                  </a:cubicBezTo>
                  <a:cubicBezTo>
                    <a:pt x="11144" y="303681"/>
                    <a:pt x="0" y="276377"/>
                    <a:pt x="0" y="245173"/>
                  </a:cubicBezTo>
                  <a:cubicBezTo>
                    <a:pt x="0" y="230314"/>
                    <a:pt x="4829" y="210626"/>
                    <a:pt x="14487" y="186109"/>
                  </a:cubicBezTo>
                  <a:cubicBezTo>
                    <a:pt x="24145" y="161592"/>
                    <a:pt x="38076" y="129830"/>
                    <a:pt x="56278" y="90826"/>
                  </a:cubicBezTo>
                  <a:cubicBezTo>
                    <a:pt x="74480" y="51821"/>
                    <a:pt x="86182" y="28418"/>
                    <a:pt x="91382" y="20617"/>
                  </a:cubicBezTo>
                  <a:cubicBezTo>
                    <a:pt x="96583" y="12816"/>
                    <a:pt x="102155" y="7429"/>
                    <a:pt x="108099" y="4458"/>
                  </a:cubicBezTo>
                  <a:cubicBezTo>
                    <a:pt x="114042" y="1486"/>
                    <a:pt x="122029" y="0"/>
                    <a:pt x="132059" y="0"/>
                  </a:cubicBezTo>
                  <a:close/>
                </a:path>
              </a:pathLst>
            </a:custGeom>
            <a:gradFill>
              <a:gsLst>
                <a:gs pos="0">
                  <a:schemeClr val="accent1">
                    <a:lumMod val="60000"/>
                    <a:lumOff val="40000"/>
                  </a:schemeClr>
                </a:gs>
                <a:gs pos="60000">
                  <a:schemeClr val="accent1"/>
                </a:gs>
              </a:gsLst>
              <a:lin ang="2700000" scaled="0"/>
            </a:gradFill>
            <a:ln w="57150" cap="rnd">
              <a:noFill/>
              <a:prstDash val="solid"/>
              <a:round/>
            </a:ln>
            <a:effectLst>
              <a:outerShdw blurRad="76200" dist="50800" dir="5400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algn="ctr" defTabSz="913765">
                <a:defRPr sz="20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dirty="0"/>
            </a:p>
          </p:txBody>
        </p:sp>
        <p:sp>
          <p:nvSpPr>
            <p:cNvPr id="2" name="椭圆 1">
              <a:extLst>
                <a:ext uri="{FF2B5EF4-FFF2-40B4-BE49-F238E27FC236}">
                  <a16:creationId xmlns:a16="http://schemas.microsoft.com/office/drawing/2014/main" id="{BEA1854A-827C-4E5A-BA21-5E5F95F991E5}"/>
                </a:ext>
              </a:extLst>
            </p:cNvPr>
            <p:cNvSpPr/>
            <p:nvPr/>
          </p:nvSpPr>
          <p:spPr>
            <a:xfrm>
              <a:off x="6890259" y="1802734"/>
              <a:ext cx="3903930" cy="3903930"/>
            </a:xfrm>
            <a:prstGeom prst="ellipse">
              <a:avLst/>
            </a:prstGeom>
            <a:blipFill rotWithShape="1">
              <a:blip r:embed="rId4">
                <a:extLst>
                  <a:ext uri="{28A0092B-C50C-407E-A947-70E740481C1C}">
                    <a14:useLocalDpi xmlns:a14="http://schemas.microsoft.com/office/drawing/2010/main"/>
                  </a:ext>
                </a:extLst>
              </a:blip>
              <a:srcRect/>
              <a:stretch>
                <a:fillRect l="-25119" r="-25119"/>
              </a:stretch>
            </a:blipFill>
            <a:ln w="38100">
              <a:noFill/>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zh-CN" altLang="en-US" dirty="0"/>
            </a:p>
          </p:txBody>
        </p:sp>
        <p:grpSp>
          <p:nvGrpSpPr>
            <p:cNvPr id="21" name="组合 20">
              <a:extLst>
                <a:ext uri="{FF2B5EF4-FFF2-40B4-BE49-F238E27FC236}">
                  <a16:creationId xmlns:a16="http://schemas.microsoft.com/office/drawing/2014/main" id="{E8B97DCC-4031-5354-736B-0E668CE576A8}"/>
                </a:ext>
              </a:extLst>
            </p:cNvPr>
            <p:cNvGrpSpPr/>
            <p:nvPr/>
          </p:nvGrpSpPr>
          <p:grpSpPr>
            <a:xfrm>
              <a:off x="1958881" y="1963761"/>
              <a:ext cx="3892191" cy="3571292"/>
              <a:chOff x="1958881" y="2189399"/>
              <a:chExt cx="3892191" cy="3571292"/>
            </a:xfrm>
          </p:grpSpPr>
          <p:grpSp>
            <p:nvGrpSpPr>
              <p:cNvPr id="20" name="组合 19">
                <a:extLst>
                  <a:ext uri="{FF2B5EF4-FFF2-40B4-BE49-F238E27FC236}">
                    <a16:creationId xmlns:a16="http://schemas.microsoft.com/office/drawing/2014/main" id="{83D4F166-E941-AA69-0E3F-D96C6C389A63}"/>
                  </a:ext>
                </a:extLst>
              </p:cNvPr>
              <p:cNvGrpSpPr/>
              <p:nvPr/>
            </p:nvGrpSpPr>
            <p:grpSpPr>
              <a:xfrm>
                <a:off x="1958881" y="4781768"/>
                <a:ext cx="3892191" cy="978923"/>
                <a:chOff x="2495909" y="5796746"/>
                <a:chExt cx="3892191" cy="978923"/>
              </a:xfrm>
            </p:grpSpPr>
            <p:sp>
              <p:nvSpPr>
                <p:cNvPr id="11" name="文本框 10">
                  <a:extLst>
                    <a:ext uri="{FF2B5EF4-FFF2-40B4-BE49-F238E27FC236}">
                      <a16:creationId xmlns:a16="http://schemas.microsoft.com/office/drawing/2014/main" id="{928D2F28-5167-2492-23CB-C7396EBE46BE}"/>
                    </a:ext>
                  </a:extLst>
                </p:cNvPr>
                <p:cNvSpPr txBox="1">
                  <a:spLocks/>
                </p:cNvSpPr>
                <p:nvPr/>
              </p:nvSpPr>
              <p:spPr>
                <a:xfrm>
                  <a:off x="2495909" y="6129338"/>
                  <a:ext cx="3892190" cy="646331"/>
                </a:xfrm>
                <a:prstGeom prst="rect">
                  <a:avLst/>
                </a:prstGeom>
                <a:noFill/>
              </p:spPr>
              <p:txBody>
                <a:bodyPr wrap="square" rtlCol="0">
                  <a:spAutoFit/>
                </a:bodyPr>
                <a:lstStyle/>
                <a:p>
                  <a:pPr>
                    <a:lnSpc>
                      <a:spcPct val="150000"/>
                    </a:lnSpc>
                  </a:pPr>
                  <a:r>
                    <a:rPr lang="zh-CN" altLang="en-US" sz="1200"/>
                    <a:t>当</a:t>
                  </a:r>
                  <a:r>
                    <a:rPr lang="zh-CN" altLang="en-US" sz="1200" smtClean="0"/>
                    <a:t>孩子</a:t>
                  </a:r>
                  <a:r>
                    <a:rPr lang="zh-CN" altLang="en-US" sz="100" smtClean="0"/>
                    <a:t> </a:t>
                  </a:r>
                  <a:r>
                    <a:rPr lang="zh-CN" altLang="en-US" sz="1200" smtClean="0"/>
                    <a:t>做出</a:t>
                  </a:r>
                  <a:r>
                    <a:rPr lang="zh-CN" altLang="en-US" sz="1200"/>
                    <a:t>作品时，给予他们积极的反馈，提供具体的指导和建议，帮助他们不断提升自己的技能和创造力。</a:t>
                  </a:r>
                  <a:endParaRPr lang="en-US" altLang="zh-CN" sz="1200" dirty="0"/>
                </a:p>
              </p:txBody>
            </p:sp>
            <p:sp>
              <p:nvSpPr>
                <p:cNvPr id="13" name="文本框 12">
                  <a:extLst>
                    <a:ext uri="{FF2B5EF4-FFF2-40B4-BE49-F238E27FC236}">
                      <a16:creationId xmlns:a16="http://schemas.microsoft.com/office/drawing/2014/main" id="{1DF255CC-601F-5E94-C1DC-7B19D667CB2F}"/>
                    </a:ext>
                  </a:extLst>
                </p:cNvPr>
                <p:cNvSpPr txBox="1">
                  <a:spLocks/>
                </p:cNvSpPr>
                <p:nvPr/>
              </p:nvSpPr>
              <p:spPr>
                <a:xfrm>
                  <a:off x="2495910" y="5796746"/>
                  <a:ext cx="3892190" cy="369332"/>
                </a:xfrm>
                <a:prstGeom prst="rect">
                  <a:avLst/>
                </a:prstGeom>
                <a:noFill/>
              </p:spPr>
              <p:txBody>
                <a:bodyPr wrap="square" anchor="b" anchorCtr="0">
                  <a:spAutoFit/>
                </a:bodyPr>
                <a:lstStyle/>
                <a:p>
                  <a:r>
                    <a:rPr lang="zh-CN" altLang="en-US" sz="1800" b="1" smtClean="0"/>
                    <a:t>提</a:t>
                  </a:r>
                  <a:r>
                    <a:rPr lang="zh-CN" altLang="en-US" sz="100" b="1" smtClean="0"/>
                    <a:t> </a:t>
                  </a:r>
                  <a:r>
                    <a:rPr lang="zh-CN" altLang="en-US" sz="1800" b="1" smtClean="0"/>
                    <a:t>供</a:t>
                  </a:r>
                  <a:r>
                    <a:rPr lang="zh-CN" altLang="en-US" sz="1800" b="1"/>
                    <a:t>有效的反馈</a:t>
                  </a:r>
                  <a:endParaRPr lang="zh-CN" altLang="en-US" b="1"/>
                </a:p>
              </p:txBody>
            </p:sp>
          </p:grpSp>
          <p:grpSp>
            <p:nvGrpSpPr>
              <p:cNvPr id="19" name="组合 18">
                <a:extLst>
                  <a:ext uri="{FF2B5EF4-FFF2-40B4-BE49-F238E27FC236}">
                    <a16:creationId xmlns:a16="http://schemas.microsoft.com/office/drawing/2014/main" id="{574E994F-1E3C-B5DC-1D1B-3E6561378069}"/>
                  </a:ext>
                </a:extLst>
              </p:cNvPr>
              <p:cNvGrpSpPr/>
              <p:nvPr/>
            </p:nvGrpSpPr>
            <p:grpSpPr>
              <a:xfrm>
                <a:off x="1958881" y="3485583"/>
                <a:ext cx="3892191" cy="978924"/>
                <a:chOff x="2495909" y="4489089"/>
                <a:chExt cx="3892191" cy="978924"/>
              </a:xfrm>
            </p:grpSpPr>
            <p:sp>
              <p:nvSpPr>
                <p:cNvPr id="8" name="文本框 7">
                  <a:extLst>
                    <a:ext uri="{FF2B5EF4-FFF2-40B4-BE49-F238E27FC236}">
                      <a16:creationId xmlns:a16="http://schemas.microsoft.com/office/drawing/2014/main" id="{38468AED-CE4D-049C-B923-13D17488BFDD}"/>
                    </a:ext>
                  </a:extLst>
                </p:cNvPr>
                <p:cNvSpPr txBox="1">
                  <a:spLocks/>
                </p:cNvSpPr>
                <p:nvPr/>
              </p:nvSpPr>
              <p:spPr>
                <a:xfrm>
                  <a:off x="2495909" y="4821682"/>
                  <a:ext cx="3892190" cy="646331"/>
                </a:xfrm>
                <a:prstGeom prst="rect">
                  <a:avLst/>
                </a:prstGeom>
                <a:noFill/>
              </p:spPr>
              <p:txBody>
                <a:bodyPr wrap="square" rtlCol="0">
                  <a:spAutoFit/>
                </a:bodyPr>
                <a:lstStyle/>
                <a:p>
                  <a:pPr>
                    <a:lnSpc>
                      <a:spcPct val="150000"/>
                    </a:lnSpc>
                  </a:pPr>
                  <a:r>
                    <a:rPr lang="zh-CN" altLang="en-US" sz="1200"/>
                    <a:t>和孩子一起做手工、绘画、</a:t>
                  </a:r>
                  <a:r>
                    <a:rPr lang="zh-CN" altLang="en-US" sz="1200" smtClean="0"/>
                    <a:t>唱歌</a:t>
                  </a:r>
                  <a:r>
                    <a:rPr lang="zh-CN" altLang="en-US" sz="100" smtClean="0"/>
                    <a:t> </a:t>
                  </a:r>
                  <a:r>
                    <a:rPr lang="zh-CN" altLang="en-US" sz="1200" smtClean="0"/>
                    <a:t>、</a:t>
                  </a:r>
                  <a:r>
                    <a:rPr lang="zh-CN" altLang="en-US" sz="1200"/>
                    <a:t>跳舞等活动，与孩子分享自己的喜好和技能。</a:t>
                  </a:r>
                  <a:endParaRPr lang="en-US" altLang="zh-CN" sz="1200" dirty="0"/>
                </a:p>
              </p:txBody>
            </p:sp>
            <p:sp>
              <p:nvSpPr>
                <p:cNvPr id="15" name="文本框 14">
                  <a:extLst>
                    <a:ext uri="{FF2B5EF4-FFF2-40B4-BE49-F238E27FC236}">
                      <a16:creationId xmlns:a16="http://schemas.microsoft.com/office/drawing/2014/main" id="{8D0E9B2A-80DC-10C3-437A-329EE38318D6}"/>
                    </a:ext>
                  </a:extLst>
                </p:cNvPr>
                <p:cNvSpPr txBox="1">
                  <a:spLocks/>
                </p:cNvSpPr>
                <p:nvPr/>
              </p:nvSpPr>
              <p:spPr>
                <a:xfrm>
                  <a:off x="2495910" y="4489089"/>
                  <a:ext cx="3892190" cy="369332"/>
                </a:xfrm>
                <a:prstGeom prst="rect">
                  <a:avLst/>
                </a:prstGeom>
                <a:noFill/>
              </p:spPr>
              <p:txBody>
                <a:bodyPr wrap="square" anchor="b" anchorCtr="0">
                  <a:spAutoFit/>
                </a:bodyPr>
                <a:lstStyle/>
                <a:p>
                  <a:r>
                    <a:rPr lang="zh-CN" altLang="en-US" sz="1800" b="1"/>
                    <a:t>与</a:t>
                  </a:r>
                  <a:r>
                    <a:rPr lang="zh-CN" altLang="en-US" sz="1800" b="1" smtClean="0"/>
                    <a:t>孩</a:t>
                  </a:r>
                  <a:r>
                    <a:rPr lang="zh-CN" altLang="en-US" sz="100" b="1" smtClean="0"/>
                    <a:t> </a:t>
                  </a:r>
                  <a:r>
                    <a:rPr lang="zh-CN" altLang="en-US" sz="1800" b="1" smtClean="0"/>
                    <a:t>子</a:t>
                  </a:r>
                  <a:r>
                    <a:rPr lang="zh-CN" altLang="en-US" sz="1800" b="1"/>
                    <a:t>分享</a:t>
                  </a:r>
                  <a:endParaRPr lang="zh-CN" altLang="en-US" b="1"/>
                </a:p>
              </p:txBody>
            </p:sp>
          </p:grpSp>
          <p:grpSp>
            <p:nvGrpSpPr>
              <p:cNvPr id="18" name="组合 17">
                <a:extLst>
                  <a:ext uri="{FF2B5EF4-FFF2-40B4-BE49-F238E27FC236}">
                    <a16:creationId xmlns:a16="http://schemas.microsoft.com/office/drawing/2014/main" id="{8B5E8684-D409-EDD3-2DF2-9D2052FB4516}"/>
                  </a:ext>
                </a:extLst>
              </p:cNvPr>
              <p:cNvGrpSpPr/>
              <p:nvPr/>
            </p:nvGrpSpPr>
            <p:grpSpPr>
              <a:xfrm>
                <a:off x="1958881" y="2189399"/>
                <a:ext cx="3892191" cy="978924"/>
                <a:chOff x="2495909" y="3181432"/>
                <a:chExt cx="3892191" cy="978924"/>
              </a:xfrm>
            </p:grpSpPr>
            <p:sp>
              <p:nvSpPr>
                <p:cNvPr id="6" name="文本框 5">
                  <a:extLst>
                    <a:ext uri="{FF2B5EF4-FFF2-40B4-BE49-F238E27FC236}">
                      <a16:creationId xmlns:a16="http://schemas.microsoft.com/office/drawing/2014/main" id="{FAB2419D-EDEB-58CB-FEB1-F1EB8AA485FC}"/>
                    </a:ext>
                  </a:extLst>
                </p:cNvPr>
                <p:cNvSpPr txBox="1">
                  <a:spLocks/>
                </p:cNvSpPr>
                <p:nvPr/>
              </p:nvSpPr>
              <p:spPr>
                <a:xfrm>
                  <a:off x="2495909" y="3514025"/>
                  <a:ext cx="3892190" cy="646331"/>
                </a:xfrm>
                <a:prstGeom prst="rect">
                  <a:avLst/>
                </a:prstGeom>
                <a:noFill/>
              </p:spPr>
              <p:txBody>
                <a:bodyPr wrap="square" rtlCol="0">
                  <a:spAutoFit/>
                </a:bodyPr>
                <a:lstStyle/>
                <a:p>
                  <a:pPr>
                    <a:lnSpc>
                      <a:spcPct val="150000"/>
                    </a:lnSpc>
                  </a:pPr>
                  <a:r>
                    <a:rPr lang="zh-CN" altLang="en-US" sz="1200"/>
                    <a:t>不要限制孩子的创造力和</a:t>
                  </a:r>
                  <a:r>
                    <a:rPr lang="zh-CN" altLang="en-US" sz="1200" smtClean="0"/>
                    <a:t>想象</a:t>
                  </a:r>
                  <a:r>
                    <a:rPr lang="zh-CN" altLang="en-US" sz="100" smtClean="0"/>
                    <a:t> </a:t>
                  </a:r>
                  <a:r>
                    <a:rPr lang="zh-CN" altLang="en-US" sz="1200" smtClean="0"/>
                    <a:t>力</a:t>
                  </a:r>
                  <a:r>
                    <a:rPr lang="zh-CN" altLang="en-US" sz="1200"/>
                    <a:t>，鼓励他们尝试新事物和尝试自己的想法。</a:t>
                  </a:r>
                  <a:endParaRPr lang="en-US" altLang="zh-CN" sz="1200" dirty="0"/>
                </a:p>
              </p:txBody>
            </p:sp>
            <p:sp>
              <p:nvSpPr>
                <p:cNvPr id="17" name="文本框 16">
                  <a:extLst>
                    <a:ext uri="{FF2B5EF4-FFF2-40B4-BE49-F238E27FC236}">
                      <a16:creationId xmlns:a16="http://schemas.microsoft.com/office/drawing/2014/main" id="{6781A4A4-B42A-5562-57BC-8ED932E85D78}"/>
                    </a:ext>
                  </a:extLst>
                </p:cNvPr>
                <p:cNvSpPr txBox="1">
                  <a:spLocks/>
                </p:cNvSpPr>
                <p:nvPr/>
              </p:nvSpPr>
              <p:spPr>
                <a:xfrm>
                  <a:off x="2495910" y="3181432"/>
                  <a:ext cx="3892190" cy="369332"/>
                </a:xfrm>
                <a:prstGeom prst="rect">
                  <a:avLst/>
                </a:prstGeom>
                <a:noFill/>
              </p:spPr>
              <p:txBody>
                <a:bodyPr wrap="square" anchor="b" anchorCtr="0">
                  <a:spAutoFit/>
                </a:bodyPr>
                <a:lstStyle/>
                <a:p>
                  <a:r>
                    <a:rPr lang="zh-CN" altLang="en-US" sz="1800" b="1"/>
                    <a:t>让</a:t>
                  </a:r>
                  <a:r>
                    <a:rPr lang="zh-CN" altLang="en-US" sz="1800" b="1" smtClean="0"/>
                    <a:t>孩</a:t>
                  </a:r>
                  <a:r>
                    <a:rPr lang="zh-CN" altLang="en-US" sz="100" b="1" smtClean="0"/>
                    <a:t> </a:t>
                  </a:r>
                  <a:r>
                    <a:rPr lang="zh-CN" altLang="en-US" sz="1800" b="1" smtClean="0"/>
                    <a:t>子</a:t>
                  </a:r>
                  <a:r>
                    <a:rPr lang="zh-CN" altLang="en-US" sz="1800" b="1"/>
                    <a:t>自由表达</a:t>
                  </a:r>
                  <a:endParaRPr lang="zh-CN" altLang="en-US" b="1"/>
                </a:p>
              </p:txBody>
            </p:sp>
          </p:grpSp>
        </p:grpSp>
      </p:grpSp>
    </p:spTree>
    <p:custDataLst>
      <p:tags r:id="rId2"/>
    </p:custDataLst>
    <p:extLst>
      <p:ext uri="{BB962C8B-B14F-4D97-AF65-F5344CB8AC3E}">
        <p14:creationId xmlns:p14="http://schemas.microsoft.com/office/powerpoint/2010/main" val="19243737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6CE637D6-5B31-C344-EB8A-0AEFC7D3EFF3}"/>
              </a:ext>
            </a:extLst>
          </p:cNvPr>
          <p:cNvGrpSpPr/>
          <p:nvPr/>
        </p:nvGrpSpPr>
        <p:grpSpPr>
          <a:xfrm>
            <a:off x="0" y="1281977"/>
            <a:ext cx="12192000" cy="5576022"/>
            <a:chOff x="0" y="1281977"/>
            <a:chExt cx="12192000" cy="5576022"/>
          </a:xfrm>
        </p:grpSpPr>
        <p:sp>
          <p:nvSpPr>
            <p:cNvPr id="14" name="任意多边形: 形状 13">
              <a:extLst>
                <a:ext uri="{FF2B5EF4-FFF2-40B4-BE49-F238E27FC236}">
                  <a16:creationId xmlns:a16="http://schemas.microsoft.com/office/drawing/2014/main" id="{7386C7CF-A3F1-D0EB-4AC4-F5C9ED3D505E}"/>
                </a:ext>
              </a:extLst>
            </p:cNvPr>
            <p:cNvSpPr/>
            <p:nvPr/>
          </p:nvSpPr>
          <p:spPr bwMode="auto">
            <a:xfrm>
              <a:off x="0" y="1693888"/>
              <a:ext cx="12192000" cy="5164111"/>
            </a:xfrm>
            <a:custGeom>
              <a:avLst/>
              <a:gdLst>
                <a:gd name="connsiteX0" fmla="*/ 6095999 w 12192000"/>
                <a:gd name="connsiteY0" fmla="*/ 0 h 6279156"/>
                <a:gd name="connsiteX1" fmla="*/ 10943934 w 12192000"/>
                <a:gd name="connsiteY1" fmla="*/ 1732149 h 6279156"/>
                <a:gd name="connsiteX2" fmla="*/ 11998718 w 12192000"/>
                <a:gd name="connsiteY2" fmla="*/ 2546084 h 6279156"/>
                <a:gd name="connsiteX3" fmla="*/ 12192000 w 12192000"/>
                <a:gd name="connsiteY3" fmla="*/ 2724355 h 6279156"/>
                <a:gd name="connsiteX4" fmla="*/ 12192000 w 12192000"/>
                <a:gd name="connsiteY4" fmla="*/ 6279156 h 6279156"/>
                <a:gd name="connsiteX5" fmla="*/ 0 w 12192000"/>
                <a:gd name="connsiteY5" fmla="*/ 6279156 h 6279156"/>
                <a:gd name="connsiteX6" fmla="*/ 0 w 12192000"/>
                <a:gd name="connsiteY6" fmla="*/ 2724353 h 6279156"/>
                <a:gd name="connsiteX7" fmla="*/ 193280 w 12192000"/>
                <a:gd name="connsiteY7" fmla="*/ 2546084 h 6279156"/>
                <a:gd name="connsiteX8" fmla="*/ 1248064 w 12192000"/>
                <a:gd name="connsiteY8" fmla="*/ 1732149 h 6279156"/>
                <a:gd name="connsiteX9" fmla="*/ 6095999 w 12192000"/>
                <a:gd name="connsiteY9" fmla="*/ 0 h 6279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279156">
                  <a:moveTo>
                    <a:pt x="6095999" y="0"/>
                  </a:moveTo>
                  <a:cubicBezTo>
                    <a:pt x="7529528" y="0"/>
                    <a:pt x="9354020" y="649556"/>
                    <a:pt x="10943934" y="1732149"/>
                  </a:cubicBezTo>
                  <a:cubicBezTo>
                    <a:pt x="11334896" y="1996429"/>
                    <a:pt x="11688392" y="2270262"/>
                    <a:pt x="11998718" y="2546084"/>
                  </a:cubicBezTo>
                  <a:lnTo>
                    <a:pt x="12192000" y="2724355"/>
                  </a:lnTo>
                  <a:lnTo>
                    <a:pt x="12192000" y="6279156"/>
                  </a:lnTo>
                  <a:lnTo>
                    <a:pt x="0" y="6279156"/>
                  </a:lnTo>
                  <a:lnTo>
                    <a:pt x="0" y="2724353"/>
                  </a:lnTo>
                  <a:lnTo>
                    <a:pt x="193280" y="2546084"/>
                  </a:lnTo>
                  <a:cubicBezTo>
                    <a:pt x="503607" y="2270262"/>
                    <a:pt x="857102" y="1996429"/>
                    <a:pt x="1248064" y="1732149"/>
                  </a:cubicBezTo>
                  <a:cubicBezTo>
                    <a:pt x="2837979" y="649556"/>
                    <a:pt x="4662470" y="0"/>
                    <a:pt x="6095999" y="0"/>
                  </a:cubicBezTo>
                  <a:close/>
                </a:path>
              </a:pathLst>
            </a:custGeom>
            <a:solidFill>
              <a:schemeClr val="accent3">
                <a:alpha val="15000"/>
              </a:schemeClr>
            </a:solidFill>
            <a:ln w="6055" cap="flat">
              <a:noFill/>
              <a:prstDash val="solid"/>
              <a:miter/>
            </a:ln>
          </p:spPr>
          <p:txBody>
            <a:bodyPr wrap="square" rtlCol="0" anchor="ctr">
              <a:noAutofit/>
            </a:bodyPr>
            <a:lstStyle/>
            <a:p>
              <a:endParaRPr lang="zh-CN" altLang="en-US" sz="3600" dirty="0">
                <a:solidFill>
                  <a:schemeClr val="tx1"/>
                </a:solidFill>
              </a:endParaRPr>
            </a:p>
          </p:txBody>
        </p:sp>
        <p:grpSp>
          <p:nvGrpSpPr>
            <p:cNvPr id="60" name="组合 59">
              <a:extLst>
                <a:ext uri="{FF2B5EF4-FFF2-40B4-BE49-F238E27FC236}">
                  <a16:creationId xmlns:a16="http://schemas.microsoft.com/office/drawing/2014/main" id="{95CF8BD2-6263-4006-B3AA-6EF460ABDF5C}"/>
                </a:ext>
              </a:extLst>
            </p:cNvPr>
            <p:cNvGrpSpPr/>
            <p:nvPr/>
          </p:nvGrpSpPr>
          <p:grpSpPr>
            <a:xfrm>
              <a:off x="1752599" y="2907302"/>
              <a:ext cx="8712098" cy="2157772"/>
              <a:chOff x="639447" y="4818081"/>
              <a:chExt cx="3260620" cy="1354076"/>
            </a:xfrm>
          </p:grpSpPr>
          <p:sp>
            <p:nvSpPr>
              <p:cNvPr id="64" name="文本框 63">
                <a:extLst>
                  <a:ext uri="{FF2B5EF4-FFF2-40B4-BE49-F238E27FC236}">
                    <a16:creationId xmlns:a16="http://schemas.microsoft.com/office/drawing/2014/main" id="{726239BA-41EA-4A7F-90BA-EC089DFEC5B4}"/>
                  </a:ext>
                </a:extLst>
              </p:cNvPr>
              <p:cNvSpPr txBox="1"/>
              <p:nvPr/>
            </p:nvSpPr>
            <p:spPr>
              <a:xfrm>
                <a:off x="789024" y="4818081"/>
                <a:ext cx="2961466" cy="291079"/>
              </a:xfrm>
              <a:prstGeom prst="rect">
                <a:avLst/>
              </a:prstGeom>
              <a:noFill/>
            </p:spPr>
            <p:txBody>
              <a:bodyPr wrap="square" lIns="90000" tIns="46800" rIns="90000" bIns="46800" rtlCol="0" anchor="b" anchorCtr="0">
                <a:spAutoFit/>
              </a:bodyPr>
              <a:lstStyle/>
              <a:p>
                <a:pPr algn="ctr">
                  <a:lnSpc>
                    <a:spcPct val="100000"/>
                  </a:lnSpc>
                </a:pPr>
                <a:r>
                  <a:rPr lang="zh-CN" altLang="en-US" sz="2400" b="1" smtClean="0">
                    <a:solidFill>
                      <a:schemeClr val="tx1"/>
                    </a:solidFill>
                  </a:rPr>
                  <a:t>安</a:t>
                </a:r>
                <a:r>
                  <a:rPr lang="zh-CN" altLang="en-US" sz="100" b="1" smtClean="0">
                    <a:solidFill>
                      <a:schemeClr val="tx1"/>
                    </a:solidFill>
                  </a:rPr>
                  <a:t> </a:t>
                </a:r>
                <a:r>
                  <a:rPr lang="zh-CN" altLang="en-US" sz="2400" b="1" smtClean="0">
                    <a:solidFill>
                      <a:schemeClr val="tx1"/>
                    </a:solidFill>
                  </a:rPr>
                  <a:t>排</a:t>
                </a:r>
                <a:r>
                  <a:rPr lang="zh-CN" altLang="en-US" sz="2400" b="1">
                    <a:solidFill>
                      <a:schemeClr val="tx1"/>
                    </a:solidFill>
                  </a:rPr>
                  <a:t>详情</a:t>
                </a:r>
                <a:endParaRPr lang="en-US" altLang="zh-CN" sz="2400" b="1" dirty="0">
                  <a:solidFill>
                    <a:schemeClr val="tx1"/>
                  </a:solidFill>
                </a:endParaRPr>
              </a:p>
            </p:txBody>
          </p:sp>
          <p:sp>
            <p:nvSpPr>
              <p:cNvPr id="65" name="矩形 64">
                <a:extLst>
                  <a:ext uri="{FF2B5EF4-FFF2-40B4-BE49-F238E27FC236}">
                    <a16:creationId xmlns:a16="http://schemas.microsoft.com/office/drawing/2014/main" id="{92F24781-2C23-44C7-8B30-996B305F2943}"/>
                  </a:ext>
                </a:extLst>
              </p:cNvPr>
              <p:cNvSpPr/>
              <p:nvPr/>
            </p:nvSpPr>
            <p:spPr>
              <a:xfrm flipH="1">
                <a:off x="639447" y="5417541"/>
                <a:ext cx="3260620" cy="754616"/>
              </a:xfrm>
              <a:prstGeom prst="rect">
                <a:avLst/>
              </a:prstGeom>
              <a:no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0000" tIns="46800" rIns="90000" bIns="46800" numCol="1" spcCol="0" rtlCol="0" fromWordArt="0" anchor="t" anchorCtr="0" forceAA="0" compatLnSpc="1">
                <a:spAutoFit/>
              </a:bodyPr>
              <a:lstStyle/>
              <a:p>
                <a:pPr algn="ctr">
                  <a:lnSpc>
                    <a:spcPct val="200000"/>
                  </a:lnSpc>
                </a:pPr>
                <a:r>
                  <a:rPr kumimoji="1" lang="zh-CN" altLang="en-US" sz="1200">
                    <a:solidFill>
                      <a:schemeClr val="tx1"/>
                    </a:solidFill>
                    <a:sym typeface="Arial" panose="020B0604020202020204" pitchFamily="34" charset="0"/>
                  </a:rPr>
                  <a:t>儿童创意思维和艺术素养培训：</a:t>
                </a:r>
                <a:r>
                  <a:rPr kumimoji="1" lang="en-US" altLang="zh-CN" sz="1200">
                    <a:solidFill>
                      <a:schemeClr val="tx1"/>
                    </a:solidFill>
                    <a:sym typeface="Arial" panose="020B0604020202020204" pitchFamily="34" charset="0"/>
                  </a:rPr>
                  <a:t>2022</a:t>
                </a:r>
                <a:r>
                  <a:rPr kumimoji="1" lang="zh-CN" altLang="en-US" sz="1200">
                    <a:solidFill>
                      <a:schemeClr val="tx1"/>
                    </a:solidFill>
                    <a:sym typeface="Arial" panose="020B0604020202020204" pitchFamily="34" charset="0"/>
                  </a:rPr>
                  <a:t>年</a:t>
                </a:r>
                <a:r>
                  <a:rPr kumimoji="1" lang="en-US" altLang="zh-CN" sz="1200">
                    <a:solidFill>
                      <a:schemeClr val="tx1"/>
                    </a:solidFill>
                    <a:sym typeface="Arial" panose="020B0604020202020204" pitchFamily="34" charset="0"/>
                  </a:rPr>
                  <a:t>X</a:t>
                </a:r>
                <a:r>
                  <a:rPr kumimoji="1" lang="zh-CN" altLang="en-US" sz="1200">
                    <a:solidFill>
                      <a:schemeClr val="tx1"/>
                    </a:solidFill>
                    <a:sym typeface="Arial" panose="020B0604020202020204" pitchFamily="34" charset="0"/>
                  </a:rPr>
                  <a:t>月</a:t>
                </a:r>
                <a:r>
                  <a:rPr kumimoji="1" lang="en-US" altLang="zh-CN" sz="1200">
                    <a:solidFill>
                      <a:schemeClr val="tx1"/>
                    </a:solidFill>
                    <a:sym typeface="Arial" panose="020B0604020202020204" pitchFamily="34" charset="0"/>
                  </a:rPr>
                  <a:t>X</a:t>
                </a:r>
                <a:r>
                  <a:rPr kumimoji="1" lang="zh-CN" altLang="en-US" sz="1200">
                    <a:solidFill>
                      <a:schemeClr val="tx1"/>
                    </a:solidFill>
                    <a:sym typeface="Arial" panose="020B0604020202020204" pitchFamily="34" charset="0"/>
                  </a:rPr>
                  <a:t>日开始，为期</a:t>
                </a:r>
                <a:r>
                  <a:rPr kumimoji="1" lang="en-US" altLang="zh-CN" sz="1200">
                    <a:solidFill>
                      <a:schemeClr val="tx1"/>
                    </a:solidFill>
                    <a:sym typeface="Arial" panose="020B0604020202020204" pitchFamily="34" charset="0"/>
                  </a:rPr>
                  <a:t>X</a:t>
                </a:r>
                <a:r>
                  <a:rPr kumimoji="1" lang="zh-CN" altLang="en-US" sz="1200">
                    <a:solidFill>
                      <a:schemeClr val="tx1"/>
                    </a:solidFill>
                    <a:sym typeface="Arial" panose="020B0604020202020204" pitchFamily="34" charset="0"/>
                  </a:rPr>
                  <a:t>个</a:t>
                </a:r>
                <a:r>
                  <a:rPr kumimoji="1" lang="zh-CN" altLang="en-US" sz="1200" smtClean="0">
                    <a:solidFill>
                      <a:schemeClr val="tx1"/>
                    </a:solidFill>
                    <a:sym typeface="Arial" panose="020B0604020202020204" pitchFamily="34" charset="0"/>
                  </a:rPr>
                  <a:t>月</a:t>
                </a:r>
                <a:r>
                  <a:rPr kumimoji="1" lang="zh-CN" altLang="en-US" sz="100" smtClean="0">
                    <a:solidFill>
                      <a:schemeClr val="tx1"/>
                    </a:solidFill>
                    <a:sym typeface="Arial" panose="020B0604020202020204" pitchFamily="34" charset="0"/>
                  </a:rPr>
                  <a:t> </a:t>
                </a:r>
                <a:r>
                  <a:rPr kumimoji="1" lang="zh-CN" altLang="en-US" sz="1200" smtClean="0">
                    <a:solidFill>
                      <a:schemeClr val="tx1"/>
                    </a:solidFill>
                    <a:sym typeface="Arial" panose="020B0604020202020204" pitchFamily="34" charset="0"/>
                  </a:rPr>
                  <a:t>，</a:t>
                </a:r>
                <a:r>
                  <a:rPr kumimoji="1" lang="zh-CN" altLang="en-US" sz="1200">
                    <a:solidFill>
                      <a:schemeClr val="tx1"/>
                    </a:solidFill>
                    <a:sym typeface="Arial" panose="020B0604020202020204" pitchFamily="34" charset="0"/>
                  </a:rPr>
                  <a:t>地点位于</a:t>
                </a:r>
                <a:r>
                  <a:rPr kumimoji="1" lang="en-US" altLang="zh-CN" sz="1200">
                    <a:solidFill>
                      <a:schemeClr val="tx1"/>
                    </a:solidFill>
                    <a:sym typeface="Arial" panose="020B0604020202020204" pitchFamily="34" charset="0"/>
                  </a:rPr>
                  <a:t>XX</a:t>
                </a:r>
                <a:r>
                  <a:rPr kumimoji="1" lang="zh-CN" altLang="en-US" sz="1200">
                    <a:solidFill>
                      <a:schemeClr val="tx1"/>
                    </a:solidFill>
                    <a:sym typeface="Arial" panose="020B0604020202020204" pitchFamily="34" charset="0"/>
                  </a:rPr>
                  <a:t>市</a:t>
                </a:r>
                <a:r>
                  <a:rPr kumimoji="1" lang="en-US" altLang="zh-CN" sz="1200">
                    <a:solidFill>
                      <a:schemeClr val="tx1"/>
                    </a:solidFill>
                    <a:sym typeface="Arial" panose="020B0604020202020204" pitchFamily="34" charset="0"/>
                  </a:rPr>
                  <a:t>XX</a:t>
                </a:r>
                <a:r>
                  <a:rPr kumimoji="1" lang="zh-CN" altLang="en-US" sz="1200">
                    <a:solidFill>
                      <a:schemeClr val="tx1"/>
                    </a:solidFill>
                    <a:sym typeface="Arial" panose="020B0604020202020204" pitchFamily="34" charset="0"/>
                  </a:rPr>
                  <a:t>区</a:t>
                </a:r>
                <a:r>
                  <a:rPr kumimoji="1" lang="en-US" altLang="zh-CN" sz="1200">
                    <a:solidFill>
                      <a:schemeClr val="tx1"/>
                    </a:solidFill>
                    <a:sym typeface="Arial" panose="020B0604020202020204" pitchFamily="34" charset="0"/>
                  </a:rPr>
                  <a:t>XX</a:t>
                </a:r>
                <a:r>
                  <a:rPr kumimoji="1" lang="zh-CN" altLang="en-US" sz="1200">
                    <a:solidFill>
                      <a:schemeClr val="tx1"/>
                    </a:solidFill>
                    <a:sym typeface="Arial" panose="020B0604020202020204" pitchFamily="34" charset="0"/>
                  </a:rPr>
                  <a:t>街道</a:t>
                </a:r>
                <a:r>
                  <a:rPr kumimoji="1" lang="en-US" altLang="zh-CN" sz="1200">
                    <a:solidFill>
                      <a:schemeClr val="tx1"/>
                    </a:solidFill>
                    <a:sym typeface="Arial" panose="020B0604020202020204" pitchFamily="34" charset="0"/>
                  </a:rPr>
                  <a:t>XX</a:t>
                </a:r>
                <a:r>
                  <a:rPr kumimoji="1" lang="zh-CN" altLang="en-US" sz="1200">
                    <a:solidFill>
                      <a:schemeClr val="tx1"/>
                    </a:solidFill>
                    <a:sym typeface="Arial" panose="020B0604020202020204" pitchFamily="34" charset="0"/>
                  </a:rPr>
                  <a:t>号，环境优美、交通便利。
开设多课程：绘画、手工制作、音乐、舞蹈、文化等课程，每周</a:t>
                </a:r>
                <a:r>
                  <a:rPr kumimoji="1" lang="en-US" altLang="zh-CN" sz="1200">
                    <a:solidFill>
                      <a:schemeClr val="tx1"/>
                    </a:solidFill>
                    <a:sym typeface="Arial" panose="020B0604020202020204" pitchFamily="34" charset="0"/>
                  </a:rPr>
                  <a:t>X</a:t>
                </a:r>
                <a:r>
                  <a:rPr kumimoji="1" lang="zh-CN" altLang="en-US" sz="1200">
                    <a:solidFill>
                      <a:schemeClr val="tx1"/>
                    </a:solidFill>
                    <a:sym typeface="Arial" panose="020B0604020202020204" pitchFamily="34" charset="0"/>
                  </a:rPr>
                  <a:t>天，每天</a:t>
                </a:r>
                <a:r>
                  <a:rPr kumimoji="1" lang="en-US" altLang="zh-CN" sz="1200">
                    <a:solidFill>
                      <a:schemeClr val="tx1"/>
                    </a:solidFill>
                    <a:sym typeface="Arial" panose="020B0604020202020204" pitchFamily="34" charset="0"/>
                  </a:rPr>
                  <a:t>X</a:t>
                </a:r>
                <a:r>
                  <a:rPr kumimoji="1" lang="zh-CN" altLang="en-US" sz="1200">
                    <a:solidFill>
                      <a:schemeClr val="tx1"/>
                    </a:solidFill>
                    <a:sym typeface="Arial" panose="020B0604020202020204" pitchFamily="34" charset="0"/>
                  </a:rPr>
                  <a:t>小时。
报名方式：拨打客服电话、发送邮件或前往官网报名。</a:t>
                </a:r>
                <a:endParaRPr kumimoji="1" lang="en-US" altLang="zh-CN" sz="1200" dirty="0" err="1">
                  <a:solidFill>
                    <a:schemeClr val="tx1"/>
                  </a:solidFill>
                  <a:sym typeface="Arial" panose="020B0604020202020204" pitchFamily="34" charset="0"/>
                </a:endParaRPr>
              </a:p>
            </p:txBody>
          </p:sp>
        </p:grpSp>
        <p:grpSp>
          <p:nvGrpSpPr>
            <p:cNvPr id="3" name="组合 2">
              <a:extLst>
                <a:ext uri="{FF2B5EF4-FFF2-40B4-BE49-F238E27FC236}">
                  <a16:creationId xmlns:a16="http://schemas.microsoft.com/office/drawing/2014/main" id="{6C5EA88A-A4CF-4573-85D4-1CBA64492407}"/>
                </a:ext>
              </a:extLst>
            </p:cNvPr>
            <p:cNvGrpSpPr>
              <a:grpSpLocks/>
            </p:cNvGrpSpPr>
            <p:nvPr/>
          </p:nvGrpSpPr>
          <p:grpSpPr>
            <a:xfrm>
              <a:off x="5665742" y="1281977"/>
              <a:ext cx="860513" cy="860510"/>
              <a:chOff x="4181030" y="2419251"/>
              <a:chExt cx="540002" cy="540000"/>
            </a:xfrm>
          </p:grpSpPr>
          <p:sp>
            <p:nvSpPr>
              <p:cNvPr id="19" name="椭圆 18">
                <a:extLst>
                  <a:ext uri="{FF2B5EF4-FFF2-40B4-BE49-F238E27FC236}">
                    <a16:creationId xmlns:a16="http://schemas.microsoft.com/office/drawing/2014/main" id="{3F095B91-5B97-486C-8DD7-D73DDC094066}"/>
                  </a:ext>
                </a:extLst>
              </p:cNvPr>
              <p:cNvSpPr/>
              <p:nvPr/>
            </p:nvSpPr>
            <p:spPr>
              <a:xfrm>
                <a:off x="4181030" y="2419251"/>
                <a:ext cx="540002" cy="540000"/>
              </a:xfrm>
              <a:prstGeom prst="ellipse">
                <a:avLst/>
              </a:prstGeom>
              <a:gradFill>
                <a:gsLst>
                  <a:gs pos="0">
                    <a:schemeClr val="accent1">
                      <a:lumMod val="60000"/>
                      <a:lumOff val="40000"/>
                    </a:schemeClr>
                  </a:gs>
                  <a:gs pos="50000">
                    <a:schemeClr val="accent1"/>
                  </a:gs>
                </a:gsLst>
                <a:lin ang="2700000" scaled="1"/>
              </a:gradFill>
              <a:ln>
                <a:noFill/>
              </a:ln>
              <a:effectLst>
                <a:outerShdw blurRad="177800" dist="152400" dir="270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zh-CN" altLang="en-US" b="1" dirty="0">
                  <a:solidFill>
                    <a:srgbClr val="FFFFFF"/>
                  </a:solidFill>
                </a:endParaRPr>
              </a:p>
            </p:txBody>
          </p:sp>
          <p:sp>
            <p:nvSpPr>
              <p:cNvPr id="20" name="任意多边形: 形状 19">
                <a:extLst>
                  <a:ext uri="{FF2B5EF4-FFF2-40B4-BE49-F238E27FC236}">
                    <a16:creationId xmlns:a16="http://schemas.microsoft.com/office/drawing/2014/main" id="{7F51B80D-0D2C-42EC-9F37-8491DFE4EDF2}"/>
                  </a:ext>
                </a:extLst>
              </p:cNvPr>
              <p:cNvSpPr/>
              <p:nvPr/>
            </p:nvSpPr>
            <p:spPr>
              <a:xfrm>
                <a:off x="4344146" y="2580446"/>
                <a:ext cx="213771" cy="234327"/>
              </a:xfrm>
              <a:custGeom>
                <a:avLst/>
                <a:gdLst>
                  <a:gd name="connsiteX0" fmla="*/ 248770 w 495300"/>
                  <a:gd name="connsiteY0" fmla="*/ 621 h 542925"/>
                  <a:gd name="connsiteX1" fmla="*/ 496420 w 495300"/>
                  <a:gd name="connsiteY1" fmla="*/ 248271 h 542925"/>
                  <a:gd name="connsiteX2" fmla="*/ 323827 w 495300"/>
                  <a:gd name="connsiteY2" fmla="*/ 484396 h 542925"/>
                  <a:gd name="connsiteX3" fmla="*/ 346973 w 495300"/>
                  <a:gd name="connsiteY3" fmla="*/ 524496 h 542925"/>
                  <a:gd name="connsiteX4" fmla="*/ 420220 w 495300"/>
                  <a:gd name="connsiteY4" fmla="*/ 524496 h 542925"/>
                  <a:gd name="connsiteX5" fmla="*/ 420220 w 495300"/>
                  <a:gd name="connsiteY5" fmla="*/ 543546 h 542925"/>
                  <a:gd name="connsiteX6" fmla="*/ 77320 w 495300"/>
                  <a:gd name="connsiteY6" fmla="*/ 543546 h 542925"/>
                  <a:gd name="connsiteX7" fmla="*/ 77320 w 495300"/>
                  <a:gd name="connsiteY7" fmla="*/ 524496 h 542925"/>
                  <a:gd name="connsiteX8" fmla="*/ 150567 w 495300"/>
                  <a:gd name="connsiteY8" fmla="*/ 524496 h 542925"/>
                  <a:gd name="connsiteX9" fmla="*/ 173713 w 495300"/>
                  <a:gd name="connsiteY9" fmla="*/ 484396 h 542925"/>
                  <a:gd name="connsiteX10" fmla="*/ 1120 w 495300"/>
                  <a:gd name="connsiteY10" fmla="*/ 248271 h 542925"/>
                  <a:gd name="connsiteX11" fmla="*/ 248770 w 495300"/>
                  <a:gd name="connsiteY11" fmla="*/ 621 h 542925"/>
                  <a:gd name="connsiteX12" fmla="*/ 192763 w 495300"/>
                  <a:gd name="connsiteY12" fmla="*/ 489539 h 542925"/>
                  <a:gd name="connsiteX13" fmla="*/ 172570 w 495300"/>
                  <a:gd name="connsiteY13" fmla="*/ 524496 h 542925"/>
                  <a:gd name="connsiteX14" fmla="*/ 324970 w 495300"/>
                  <a:gd name="connsiteY14" fmla="*/ 524496 h 542925"/>
                  <a:gd name="connsiteX15" fmla="*/ 304777 w 495300"/>
                  <a:gd name="connsiteY15" fmla="*/ 489539 h 542925"/>
                  <a:gd name="connsiteX16" fmla="*/ 248770 w 495300"/>
                  <a:gd name="connsiteY16" fmla="*/ 495921 h 542925"/>
                  <a:gd name="connsiteX17" fmla="*/ 192763 w 495300"/>
                  <a:gd name="connsiteY17" fmla="*/ 489539 h 542925"/>
                  <a:gd name="connsiteX18" fmla="*/ 248770 w 495300"/>
                  <a:gd name="connsiteY18" fmla="*/ 143496 h 542925"/>
                  <a:gd name="connsiteX19" fmla="*/ 143995 w 495300"/>
                  <a:gd name="connsiteY19" fmla="*/ 248271 h 542925"/>
                  <a:gd name="connsiteX20" fmla="*/ 248770 w 495300"/>
                  <a:gd name="connsiteY20" fmla="*/ 353046 h 542925"/>
                  <a:gd name="connsiteX21" fmla="*/ 353545 w 495300"/>
                  <a:gd name="connsiteY21" fmla="*/ 248271 h 542925"/>
                  <a:gd name="connsiteX22" fmla="*/ 248770 w 495300"/>
                  <a:gd name="connsiteY22" fmla="*/ 143496 h 542925"/>
                  <a:gd name="connsiteX23" fmla="*/ 367833 w 495300"/>
                  <a:gd name="connsiteY23" fmla="*/ 114921 h 542925"/>
                  <a:gd name="connsiteX24" fmla="*/ 353545 w 495300"/>
                  <a:gd name="connsiteY24" fmla="*/ 129209 h 542925"/>
                  <a:gd name="connsiteX25" fmla="*/ 367833 w 495300"/>
                  <a:gd name="connsiteY25" fmla="*/ 143496 h 542925"/>
                  <a:gd name="connsiteX26" fmla="*/ 382120 w 495300"/>
                  <a:gd name="connsiteY26" fmla="*/ 129209 h 542925"/>
                  <a:gd name="connsiteX27" fmla="*/ 367833 w 495300"/>
                  <a:gd name="connsiteY27" fmla="*/ 114921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95300" h="542925">
                    <a:moveTo>
                      <a:pt x="248770" y="621"/>
                    </a:moveTo>
                    <a:cubicBezTo>
                      <a:pt x="385549" y="621"/>
                      <a:pt x="496420" y="111492"/>
                      <a:pt x="496420" y="248271"/>
                    </a:cubicBezTo>
                    <a:cubicBezTo>
                      <a:pt x="496420" y="358856"/>
                      <a:pt x="423935" y="452582"/>
                      <a:pt x="323827" y="484396"/>
                    </a:cubicBezTo>
                    <a:lnTo>
                      <a:pt x="346973" y="524496"/>
                    </a:lnTo>
                    <a:lnTo>
                      <a:pt x="420220" y="524496"/>
                    </a:lnTo>
                    <a:lnTo>
                      <a:pt x="420220" y="543546"/>
                    </a:lnTo>
                    <a:lnTo>
                      <a:pt x="77320" y="543546"/>
                    </a:lnTo>
                    <a:lnTo>
                      <a:pt x="77320" y="524496"/>
                    </a:lnTo>
                    <a:lnTo>
                      <a:pt x="150567" y="524496"/>
                    </a:lnTo>
                    <a:lnTo>
                      <a:pt x="173713" y="484396"/>
                    </a:lnTo>
                    <a:cubicBezTo>
                      <a:pt x="73605" y="452582"/>
                      <a:pt x="1120" y="358856"/>
                      <a:pt x="1120" y="248271"/>
                    </a:cubicBezTo>
                    <a:cubicBezTo>
                      <a:pt x="1120" y="111492"/>
                      <a:pt x="111991" y="621"/>
                      <a:pt x="248770" y="621"/>
                    </a:cubicBezTo>
                    <a:close/>
                    <a:moveTo>
                      <a:pt x="192763" y="489539"/>
                    </a:moveTo>
                    <a:lnTo>
                      <a:pt x="172570" y="524496"/>
                    </a:lnTo>
                    <a:lnTo>
                      <a:pt x="324970" y="524496"/>
                    </a:lnTo>
                    <a:lnTo>
                      <a:pt x="304777" y="489539"/>
                    </a:lnTo>
                    <a:cubicBezTo>
                      <a:pt x="286775" y="493730"/>
                      <a:pt x="268010" y="495921"/>
                      <a:pt x="248770" y="495921"/>
                    </a:cubicBezTo>
                    <a:cubicBezTo>
                      <a:pt x="229530" y="495921"/>
                      <a:pt x="210765" y="493730"/>
                      <a:pt x="192763" y="489539"/>
                    </a:cubicBezTo>
                    <a:close/>
                    <a:moveTo>
                      <a:pt x="248770" y="143496"/>
                    </a:moveTo>
                    <a:cubicBezTo>
                      <a:pt x="190858" y="143496"/>
                      <a:pt x="143995" y="190359"/>
                      <a:pt x="143995" y="248271"/>
                    </a:cubicBezTo>
                    <a:cubicBezTo>
                      <a:pt x="143995" y="306183"/>
                      <a:pt x="190858" y="353046"/>
                      <a:pt x="248770" y="353046"/>
                    </a:cubicBezTo>
                    <a:cubicBezTo>
                      <a:pt x="306682" y="353046"/>
                      <a:pt x="353545" y="306183"/>
                      <a:pt x="353545" y="248271"/>
                    </a:cubicBezTo>
                    <a:cubicBezTo>
                      <a:pt x="353545" y="190359"/>
                      <a:pt x="306682" y="143496"/>
                      <a:pt x="248770" y="143496"/>
                    </a:cubicBezTo>
                    <a:close/>
                    <a:moveTo>
                      <a:pt x="367833" y="114921"/>
                    </a:moveTo>
                    <a:cubicBezTo>
                      <a:pt x="359927" y="114921"/>
                      <a:pt x="353545" y="121303"/>
                      <a:pt x="353545" y="129209"/>
                    </a:cubicBezTo>
                    <a:cubicBezTo>
                      <a:pt x="353545" y="137114"/>
                      <a:pt x="359927" y="143496"/>
                      <a:pt x="367833" y="143496"/>
                    </a:cubicBezTo>
                    <a:cubicBezTo>
                      <a:pt x="375738" y="143496"/>
                      <a:pt x="382120" y="137114"/>
                      <a:pt x="382120" y="129209"/>
                    </a:cubicBezTo>
                    <a:cubicBezTo>
                      <a:pt x="382120" y="121303"/>
                      <a:pt x="375738" y="114921"/>
                      <a:pt x="367833" y="114921"/>
                    </a:cubicBezTo>
                    <a:close/>
                  </a:path>
                </a:pathLst>
              </a:custGeom>
              <a:solidFill>
                <a:srgbClr val="FFFFFF"/>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4000" b="1" dirty="0">
                  <a:solidFill>
                    <a:schemeClr val="bg1"/>
                  </a:solidFill>
                </a:endParaRPr>
              </a:p>
            </p:txBody>
          </p:sp>
        </p:grpSp>
        <p:grpSp>
          <p:nvGrpSpPr>
            <p:cNvPr id="15" name="组合 14">
              <a:extLst>
                <a:ext uri="{FF2B5EF4-FFF2-40B4-BE49-F238E27FC236}">
                  <a16:creationId xmlns:a16="http://schemas.microsoft.com/office/drawing/2014/main" id="{601553AB-0E7A-EC02-BB8E-E062C79BE3B3}"/>
                </a:ext>
              </a:extLst>
            </p:cNvPr>
            <p:cNvGrpSpPr/>
            <p:nvPr/>
          </p:nvGrpSpPr>
          <p:grpSpPr>
            <a:xfrm>
              <a:off x="808990" y="2907302"/>
              <a:ext cx="10574021" cy="2871959"/>
              <a:chOff x="944879" y="2907302"/>
              <a:chExt cx="10574021" cy="2871959"/>
            </a:xfrm>
          </p:grpSpPr>
          <p:sp>
            <p:nvSpPr>
              <p:cNvPr id="8" name="文本框 7">
                <a:extLst>
                  <a:ext uri="{FF2B5EF4-FFF2-40B4-BE49-F238E27FC236}">
                    <a16:creationId xmlns:a16="http://schemas.microsoft.com/office/drawing/2014/main" id="{A82E5FA8-37FD-878D-7046-BE04FB56CE38}"/>
                  </a:ext>
                </a:extLst>
              </p:cNvPr>
              <p:cNvSpPr txBox="1"/>
              <p:nvPr/>
            </p:nvSpPr>
            <p:spPr>
              <a:xfrm flipH="1" flipV="1">
                <a:off x="10887632" y="5338050"/>
                <a:ext cx="631268" cy="441211"/>
              </a:xfrm>
              <a:custGeom>
                <a:avLst/>
                <a:gdLst/>
                <a:ahLst/>
                <a:cxnLst/>
                <a:rect l="l" t="t" r="r" b="b"/>
                <a:pathLst>
                  <a:path w="518207" h="362188">
                    <a:moveTo>
                      <a:pt x="409551" y="0"/>
                    </a:moveTo>
                    <a:cubicBezTo>
                      <a:pt x="419581" y="0"/>
                      <a:pt x="431654" y="4272"/>
                      <a:pt x="445770" y="12816"/>
                    </a:cubicBezTo>
                    <a:cubicBezTo>
                      <a:pt x="459886" y="21360"/>
                      <a:pt x="466944" y="30275"/>
                      <a:pt x="466944" y="39562"/>
                    </a:cubicBezTo>
                    <a:cubicBezTo>
                      <a:pt x="466944" y="48849"/>
                      <a:pt x="463229" y="60922"/>
                      <a:pt x="455799" y="75781"/>
                    </a:cubicBezTo>
                    <a:cubicBezTo>
                      <a:pt x="448370" y="90640"/>
                      <a:pt x="444655" y="103270"/>
                      <a:pt x="444655" y="113671"/>
                    </a:cubicBezTo>
                    <a:cubicBezTo>
                      <a:pt x="444655" y="124816"/>
                      <a:pt x="449484" y="133359"/>
                      <a:pt x="459143" y="139303"/>
                    </a:cubicBezTo>
                    <a:cubicBezTo>
                      <a:pt x="475488" y="148218"/>
                      <a:pt x="489418" y="162149"/>
                      <a:pt x="500934" y="181094"/>
                    </a:cubicBezTo>
                    <a:cubicBezTo>
                      <a:pt x="512449" y="200039"/>
                      <a:pt x="518207" y="219913"/>
                      <a:pt x="518207" y="240716"/>
                    </a:cubicBezTo>
                    <a:cubicBezTo>
                      <a:pt x="518207" y="273406"/>
                      <a:pt x="506877" y="301823"/>
                      <a:pt x="484217" y="325969"/>
                    </a:cubicBezTo>
                    <a:cubicBezTo>
                      <a:pt x="461557" y="350115"/>
                      <a:pt x="432582" y="362188"/>
                      <a:pt x="397292" y="362188"/>
                    </a:cubicBezTo>
                    <a:cubicBezTo>
                      <a:pt x="362002" y="362188"/>
                      <a:pt x="333213" y="350487"/>
                      <a:pt x="310924" y="327084"/>
                    </a:cubicBezTo>
                    <a:cubicBezTo>
                      <a:pt x="288636" y="303681"/>
                      <a:pt x="277491" y="276377"/>
                      <a:pt x="277491" y="245173"/>
                    </a:cubicBezTo>
                    <a:cubicBezTo>
                      <a:pt x="277491" y="230314"/>
                      <a:pt x="282321" y="210626"/>
                      <a:pt x="291979" y="186109"/>
                    </a:cubicBezTo>
                    <a:cubicBezTo>
                      <a:pt x="301637" y="161592"/>
                      <a:pt x="315568" y="129830"/>
                      <a:pt x="333770" y="90826"/>
                    </a:cubicBezTo>
                    <a:cubicBezTo>
                      <a:pt x="351972" y="51821"/>
                      <a:pt x="363674" y="28418"/>
                      <a:pt x="368874" y="20617"/>
                    </a:cubicBezTo>
                    <a:cubicBezTo>
                      <a:pt x="374075" y="12816"/>
                      <a:pt x="379647" y="7429"/>
                      <a:pt x="385591" y="4458"/>
                    </a:cubicBezTo>
                    <a:cubicBezTo>
                      <a:pt x="391534" y="1486"/>
                      <a:pt x="399521" y="0"/>
                      <a:pt x="409551" y="0"/>
                    </a:cubicBezTo>
                    <a:close/>
                    <a:moveTo>
                      <a:pt x="132059" y="0"/>
                    </a:moveTo>
                    <a:cubicBezTo>
                      <a:pt x="142089" y="0"/>
                      <a:pt x="154162" y="4272"/>
                      <a:pt x="168278" y="12816"/>
                    </a:cubicBezTo>
                    <a:cubicBezTo>
                      <a:pt x="182394" y="21360"/>
                      <a:pt x="189452" y="30275"/>
                      <a:pt x="189452" y="39562"/>
                    </a:cubicBezTo>
                    <a:cubicBezTo>
                      <a:pt x="189452" y="48849"/>
                      <a:pt x="185737" y="60922"/>
                      <a:pt x="178308" y="75781"/>
                    </a:cubicBezTo>
                    <a:cubicBezTo>
                      <a:pt x="170878" y="90640"/>
                      <a:pt x="167163" y="103270"/>
                      <a:pt x="167163" y="113671"/>
                    </a:cubicBezTo>
                    <a:cubicBezTo>
                      <a:pt x="167163" y="124816"/>
                      <a:pt x="171993" y="133359"/>
                      <a:pt x="181651" y="139303"/>
                    </a:cubicBezTo>
                    <a:cubicBezTo>
                      <a:pt x="197996" y="148218"/>
                      <a:pt x="211926" y="162149"/>
                      <a:pt x="223442" y="181094"/>
                    </a:cubicBezTo>
                    <a:cubicBezTo>
                      <a:pt x="234958" y="200039"/>
                      <a:pt x="240715" y="219913"/>
                      <a:pt x="240715" y="240716"/>
                    </a:cubicBezTo>
                    <a:cubicBezTo>
                      <a:pt x="240715" y="273406"/>
                      <a:pt x="229385" y="301823"/>
                      <a:pt x="206725" y="325969"/>
                    </a:cubicBezTo>
                    <a:cubicBezTo>
                      <a:pt x="184066" y="350115"/>
                      <a:pt x="155090" y="362188"/>
                      <a:pt x="119800" y="362188"/>
                    </a:cubicBezTo>
                    <a:cubicBezTo>
                      <a:pt x="84510" y="362188"/>
                      <a:pt x="55721" y="350487"/>
                      <a:pt x="33432" y="327084"/>
                    </a:cubicBezTo>
                    <a:cubicBezTo>
                      <a:pt x="11144" y="303681"/>
                      <a:pt x="0" y="276377"/>
                      <a:pt x="0" y="245173"/>
                    </a:cubicBezTo>
                    <a:cubicBezTo>
                      <a:pt x="0" y="230314"/>
                      <a:pt x="4829" y="210626"/>
                      <a:pt x="14487" y="186109"/>
                    </a:cubicBezTo>
                    <a:cubicBezTo>
                      <a:pt x="24145" y="161592"/>
                      <a:pt x="38076" y="129830"/>
                      <a:pt x="56278" y="90826"/>
                    </a:cubicBezTo>
                    <a:cubicBezTo>
                      <a:pt x="74480" y="51821"/>
                      <a:pt x="86182" y="28418"/>
                      <a:pt x="91382" y="20617"/>
                    </a:cubicBezTo>
                    <a:cubicBezTo>
                      <a:pt x="96583" y="12816"/>
                      <a:pt x="102155" y="7429"/>
                      <a:pt x="108099" y="4458"/>
                    </a:cubicBezTo>
                    <a:cubicBezTo>
                      <a:pt x="114042" y="1486"/>
                      <a:pt x="122029" y="0"/>
                      <a:pt x="132059" y="0"/>
                    </a:cubicBezTo>
                    <a:close/>
                  </a:path>
                </a:pathLst>
              </a:custGeom>
              <a:gradFill>
                <a:gsLst>
                  <a:gs pos="0">
                    <a:schemeClr val="accent3">
                      <a:lumMod val="60000"/>
                      <a:lumOff val="40000"/>
                    </a:schemeClr>
                  </a:gs>
                  <a:gs pos="50000">
                    <a:schemeClr val="accent3"/>
                  </a:gs>
                </a:gsLst>
                <a:lin ang="2700000" scaled="1"/>
              </a:gradFill>
              <a:ln w="15875">
                <a:noFill/>
              </a:ln>
              <a:effectLst>
                <a:outerShdw blurRad="177800" dist="152400" dir="2700000" algn="tl"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a:defRPr kumimoji="1" b="1">
                    <a:solidFill>
                      <a:srgbClr val="FFFFF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dirty="0"/>
              </a:p>
            </p:txBody>
          </p:sp>
          <p:sp>
            <p:nvSpPr>
              <p:cNvPr id="9" name="文本框 8">
                <a:extLst>
                  <a:ext uri="{FF2B5EF4-FFF2-40B4-BE49-F238E27FC236}">
                    <a16:creationId xmlns:a16="http://schemas.microsoft.com/office/drawing/2014/main" id="{DFF8DAC3-8218-0222-C8D7-CDE6C1400635}"/>
                  </a:ext>
                </a:extLst>
              </p:cNvPr>
              <p:cNvSpPr txBox="1"/>
              <p:nvPr/>
            </p:nvSpPr>
            <p:spPr>
              <a:xfrm>
                <a:off x="944879" y="2907302"/>
                <a:ext cx="631268" cy="441211"/>
              </a:xfrm>
              <a:custGeom>
                <a:avLst/>
                <a:gdLst/>
                <a:ahLst/>
                <a:cxnLst/>
                <a:rect l="l" t="t" r="r" b="b"/>
                <a:pathLst>
                  <a:path w="518207" h="362188">
                    <a:moveTo>
                      <a:pt x="409551" y="0"/>
                    </a:moveTo>
                    <a:cubicBezTo>
                      <a:pt x="419581" y="0"/>
                      <a:pt x="431654" y="4272"/>
                      <a:pt x="445770" y="12816"/>
                    </a:cubicBezTo>
                    <a:cubicBezTo>
                      <a:pt x="459886" y="21360"/>
                      <a:pt x="466944" y="30275"/>
                      <a:pt x="466944" y="39562"/>
                    </a:cubicBezTo>
                    <a:cubicBezTo>
                      <a:pt x="466944" y="48849"/>
                      <a:pt x="463229" y="60922"/>
                      <a:pt x="455799" y="75781"/>
                    </a:cubicBezTo>
                    <a:cubicBezTo>
                      <a:pt x="448370" y="90640"/>
                      <a:pt x="444655" y="103270"/>
                      <a:pt x="444655" y="113671"/>
                    </a:cubicBezTo>
                    <a:cubicBezTo>
                      <a:pt x="444655" y="124816"/>
                      <a:pt x="449484" y="133359"/>
                      <a:pt x="459143" y="139303"/>
                    </a:cubicBezTo>
                    <a:cubicBezTo>
                      <a:pt x="475488" y="148218"/>
                      <a:pt x="489418" y="162149"/>
                      <a:pt x="500934" y="181094"/>
                    </a:cubicBezTo>
                    <a:cubicBezTo>
                      <a:pt x="512449" y="200039"/>
                      <a:pt x="518207" y="219913"/>
                      <a:pt x="518207" y="240716"/>
                    </a:cubicBezTo>
                    <a:cubicBezTo>
                      <a:pt x="518207" y="273406"/>
                      <a:pt x="506877" y="301823"/>
                      <a:pt x="484217" y="325969"/>
                    </a:cubicBezTo>
                    <a:cubicBezTo>
                      <a:pt x="461557" y="350115"/>
                      <a:pt x="432582" y="362188"/>
                      <a:pt x="397292" y="362188"/>
                    </a:cubicBezTo>
                    <a:cubicBezTo>
                      <a:pt x="362002" y="362188"/>
                      <a:pt x="333213" y="350487"/>
                      <a:pt x="310924" y="327084"/>
                    </a:cubicBezTo>
                    <a:cubicBezTo>
                      <a:pt x="288636" y="303681"/>
                      <a:pt x="277491" y="276377"/>
                      <a:pt x="277491" y="245173"/>
                    </a:cubicBezTo>
                    <a:cubicBezTo>
                      <a:pt x="277491" y="230314"/>
                      <a:pt x="282321" y="210626"/>
                      <a:pt x="291979" y="186109"/>
                    </a:cubicBezTo>
                    <a:cubicBezTo>
                      <a:pt x="301637" y="161592"/>
                      <a:pt x="315568" y="129830"/>
                      <a:pt x="333770" y="90826"/>
                    </a:cubicBezTo>
                    <a:cubicBezTo>
                      <a:pt x="351972" y="51821"/>
                      <a:pt x="363674" y="28418"/>
                      <a:pt x="368874" y="20617"/>
                    </a:cubicBezTo>
                    <a:cubicBezTo>
                      <a:pt x="374075" y="12816"/>
                      <a:pt x="379647" y="7429"/>
                      <a:pt x="385591" y="4458"/>
                    </a:cubicBezTo>
                    <a:cubicBezTo>
                      <a:pt x="391534" y="1486"/>
                      <a:pt x="399521" y="0"/>
                      <a:pt x="409551" y="0"/>
                    </a:cubicBezTo>
                    <a:close/>
                    <a:moveTo>
                      <a:pt x="132059" y="0"/>
                    </a:moveTo>
                    <a:cubicBezTo>
                      <a:pt x="142089" y="0"/>
                      <a:pt x="154162" y="4272"/>
                      <a:pt x="168278" y="12816"/>
                    </a:cubicBezTo>
                    <a:cubicBezTo>
                      <a:pt x="182394" y="21360"/>
                      <a:pt x="189452" y="30275"/>
                      <a:pt x="189452" y="39562"/>
                    </a:cubicBezTo>
                    <a:cubicBezTo>
                      <a:pt x="189452" y="48849"/>
                      <a:pt x="185737" y="60922"/>
                      <a:pt x="178308" y="75781"/>
                    </a:cubicBezTo>
                    <a:cubicBezTo>
                      <a:pt x="170878" y="90640"/>
                      <a:pt x="167163" y="103270"/>
                      <a:pt x="167163" y="113671"/>
                    </a:cubicBezTo>
                    <a:cubicBezTo>
                      <a:pt x="167163" y="124816"/>
                      <a:pt x="171993" y="133359"/>
                      <a:pt x="181651" y="139303"/>
                    </a:cubicBezTo>
                    <a:cubicBezTo>
                      <a:pt x="197996" y="148218"/>
                      <a:pt x="211926" y="162149"/>
                      <a:pt x="223442" y="181094"/>
                    </a:cubicBezTo>
                    <a:cubicBezTo>
                      <a:pt x="234958" y="200039"/>
                      <a:pt x="240715" y="219913"/>
                      <a:pt x="240715" y="240716"/>
                    </a:cubicBezTo>
                    <a:cubicBezTo>
                      <a:pt x="240715" y="273406"/>
                      <a:pt x="229385" y="301823"/>
                      <a:pt x="206725" y="325969"/>
                    </a:cubicBezTo>
                    <a:cubicBezTo>
                      <a:pt x="184066" y="350115"/>
                      <a:pt x="155090" y="362188"/>
                      <a:pt x="119800" y="362188"/>
                    </a:cubicBezTo>
                    <a:cubicBezTo>
                      <a:pt x="84510" y="362188"/>
                      <a:pt x="55721" y="350487"/>
                      <a:pt x="33432" y="327084"/>
                    </a:cubicBezTo>
                    <a:cubicBezTo>
                      <a:pt x="11144" y="303681"/>
                      <a:pt x="0" y="276377"/>
                      <a:pt x="0" y="245173"/>
                    </a:cubicBezTo>
                    <a:cubicBezTo>
                      <a:pt x="0" y="230314"/>
                      <a:pt x="4829" y="210626"/>
                      <a:pt x="14487" y="186109"/>
                    </a:cubicBezTo>
                    <a:cubicBezTo>
                      <a:pt x="24145" y="161592"/>
                      <a:pt x="38076" y="129830"/>
                      <a:pt x="56278" y="90826"/>
                    </a:cubicBezTo>
                    <a:cubicBezTo>
                      <a:pt x="74480" y="51821"/>
                      <a:pt x="86182" y="28418"/>
                      <a:pt x="91382" y="20617"/>
                    </a:cubicBezTo>
                    <a:cubicBezTo>
                      <a:pt x="96583" y="12816"/>
                      <a:pt x="102155" y="7429"/>
                      <a:pt x="108099" y="4458"/>
                    </a:cubicBezTo>
                    <a:cubicBezTo>
                      <a:pt x="114042" y="1486"/>
                      <a:pt x="122029" y="0"/>
                      <a:pt x="132059" y="0"/>
                    </a:cubicBezTo>
                    <a:close/>
                  </a:path>
                </a:pathLst>
              </a:custGeom>
              <a:gradFill>
                <a:gsLst>
                  <a:gs pos="0">
                    <a:schemeClr val="accent3">
                      <a:lumMod val="60000"/>
                      <a:lumOff val="40000"/>
                    </a:schemeClr>
                  </a:gs>
                  <a:gs pos="50000">
                    <a:schemeClr val="accent3"/>
                  </a:gs>
                </a:gsLst>
                <a:lin ang="2700000" scaled="1"/>
              </a:gradFill>
              <a:ln w="15875">
                <a:noFill/>
              </a:ln>
              <a:effectLst>
                <a:outerShdw blurRad="177800" dist="152400" dir="2700000" algn="tl"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a:defRPr kumimoji="1" b="1">
                    <a:solidFill>
                      <a:srgbClr val="FFFFF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dirty="0"/>
              </a:p>
            </p:txBody>
          </p:sp>
        </p:grpSp>
      </p:grpSp>
      <p:sp>
        <p:nvSpPr>
          <p:cNvPr id="66" name="标题 65"/>
          <p:cNvSpPr>
            <a:spLocks noGrp="1"/>
          </p:cNvSpPr>
          <p:nvPr>
            <p:ph type="title"/>
          </p:nvPr>
        </p:nvSpPr>
        <p:spPr/>
        <p:txBody>
          <a:bodyPr/>
          <a:lstStyle/>
          <a:p>
            <a:pPr lvl="0"/>
            <a:r>
              <a:rPr lang="zh-CN" altLang="en-US"/>
              <a:t>后续</a:t>
            </a:r>
            <a:r>
              <a:rPr lang="zh-CN" altLang="en-US" smtClean="0"/>
              <a:t>培训</a:t>
            </a:r>
            <a:r>
              <a:rPr lang="zh-CN" altLang="en-US" sz="100" smtClean="0"/>
              <a:t> </a:t>
            </a:r>
            <a:r>
              <a:rPr lang="zh-CN" altLang="en-US" smtClean="0"/>
              <a:t>安排</a:t>
            </a:r>
            <a:endParaRPr lang="en-US"/>
          </a:p>
        </p:txBody>
      </p:sp>
    </p:spTree>
    <p:custDataLst>
      <p:tags r:id="rId2"/>
    </p:custDataLst>
    <p:extLst>
      <p:ext uri="{BB962C8B-B14F-4D97-AF65-F5344CB8AC3E}">
        <p14:creationId xmlns:p14="http://schemas.microsoft.com/office/powerpoint/2010/main" val="1161127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pPr lvl="0"/>
            <a:r>
              <a:rPr lang="en-US"/>
              <a:t>Thank </a:t>
            </a:r>
            <a:r>
              <a:rPr lang="en-US" sz="100" smtClean="0"/>
              <a:t> </a:t>
            </a:r>
            <a:r>
              <a:rPr lang="en-US" smtClean="0"/>
              <a:t>You</a:t>
            </a:r>
            <a:endParaRPr lang="en-US" dirty="0"/>
          </a:p>
        </p:txBody>
      </p:sp>
      <p:sp>
        <p:nvSpPr>
          <p:cNvPr id="4" name="文本占位符 3"/>
          <p:cNvSpPr>
            <a:spLocks noGrp="1"/>
          </p:cNvSpPr>
          <p:nvPr>
            <p:ph type="body" sz="quarter" idx="13"/>
          </p:nvPr>
        </p:nvSpPr>
        <p:spPr/>
        <p:txBody>
          <a:bodyPr/>
          <a:lstStyle/>
          <a:p>
            <a:pPr lvl="0"/>
            <a:r>
              <a:rPr lang="en-US"/>
              <a:t>Presenter </a:t>
            </a:r>
            <a:r>
              <a:rPr lang="en-US" sz="100" smtClean="0"/>
              <a:t> </a:t>
            </a:r>
            <a:r>
              <a:rPr lang="en-US" smtClean="0"/>
              <a:t>name</a:t>
            </a:r>
            <a:endParaRPr lang="en-US"/>
          </a:p>
        </p:txBody>
      </p:sp>
      <p:sp>
        <p:nvSpPr>
          <p:cNvPr id="6" name="文本占位符 5"/>
          <p:cNvSpPr>
            <a:spLocks noGrp="1"/>
          </p:cNvSpPr>
          <p:nvPr>
            <p:ph type="body" sz="quarter" idx="14"/>
          </p:nvPr>
        </p:nvSpPr>
        <p:spPr/>
        <p:txBody>
          <a:bodyPr/>
          <a:lstStyle/>
          <a:p>
            <a:pPr lvl="0"/>
            <a:r>
              <a:rPr lang="en-US" altLang="zh-CN" smtClean="0"/>
              <a:t>www.islid</a:t>
            </a:r>
            <a:r>
              <a:rPr lang="en-US" altLang="zh-CN" sz="100" smtClean="0"/>
              <a:t> </a:t>
            </a:r>
            <a:r>
              <a:rPr lang="en-US" altLang="zh-CN" smtClean="0"/>
              <a:t>e.cc</a:t>
            </a:r>
            <a:endParaRPr lang="en-US" altLang="zh-CN" dirty="0"/>
          </a:p>
        </p:txBody>
      </p:sp>
    </p:spTree>
    <p:custDataLst>
      <p:tags r:id="rId2"/>
    </p:custDataLst>
    <p:extLst>
      <p:ext uri="{BB962C8B-B14F-4D97-AF65-F5344CB8AC3E}">
        <p14:creationId xmlns:p14="http://schemas.microsoft.com/office/powerpoint/2010/main" val="16753133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9" name="组合 58">
            <a:extLst>
              <a:ext uri="{FF2B5EF4-FFF2-40B4-BE49-F238E27FC236}">
                <a16:creationId xmlns:a16="http://schemas.microsoft.com/office/drawing/2014/main" id="{8D24E74A-4CE9-4D4F-AB1A-F910DC2C9174}"/>
              </a:ext>
            </a:extLst>
          </p:cNvPr>
          <p:cNvGrpSpPr/>
          <p:nvPr/>
        </p:nvGrpSpPr>
        <p:grpSpPr>
          <a:xfrm>
            <a:off x="5252647" y="0"/>
            <a:ext cx="6939359" cy="6858000"/>
            <a:chOff x="5252643" y="0"/>
            <a:chExt cx="6939358" cy="6858000"/>
          </a:xfrm>
          <a:solidFill>
            <a:schemeClr val="tx2">
              <a:alpha val="20000"/>
            </a:schemeClr>
          </a:solidFill>
        </p:grpSpPr>
        <p:sp>
          <p:nvSpPr>
            <p:cNvPr id="60" name="任意多边形: 形状 59">
              <a:extLst>
                <a:ext uri="{FF2B5EF4-FFF2-40B4-BE49-F238E27FC236}">
                  <a16:creationId xmlns:a16="http://schemas.microsoft.com/office/drawing/2014/main" id="{5B0E59EE-36DB-408E-B429-71C48992586F}"/>
                </a:ext>
              </a:extLst>
            </p:cNvPr>
            <p:cNvSpPr>
              <a:spLocks/>
            </p:cNvSpPr>
            <p:nvPr/>
          </p:nvSpPr>
          <p:spPr>
            <a:xfrm rot="19800000">
              <a:off x="7350845" y="2199545"/>
              <a:ext cx="2772000" cy="2772000"/>
            </a:xfrm>
            <a:custGeom>
              <a:avLst/>
              <a:gdLst>
                <a:gd name="connsiteX0" fmla="*/ 786764 w 1905000"/>
                <a:gd name="connsiteY0" fmla="*/ 1857375 h 1866900"/>
                <a:gd name="connsiteX1" fmla="*/ 1116329 w 1905000"/>
                <a:gd name="connsiteY1" fmla="*/ 1857375 h 1866900"/>
                <a:gd name="connsiteX2" fmla="*/ 1047749 w 1905000"/>
                <a:gd name="connsiteY2" fmla="*/ 1866900 h 1866900"/>
                <a:gd name="connsiteX3" fmla="*/ 855344 w 1905000"/>
                <a:gd name="connsiteY3" fmla="*/ 1866900 h 1866900"/>
                <a:gd name="connsiteX4" fmla="*/ 786764 w 1905000"/>
                <a:gd name="connsiteY4" fmla="*/ 1857375 h 1866900"/>
                <a:gd name="connsiteX5" fmla="*/ 614362 w 1905000"/>
                <a:gd name="connsiteY5" fmla="*/ 1809750 h 1866900"/>
                <a:gd name="connsiteX6" fmla="*/ 1290637 w 1905000"/>
                <a:gd name="connsiteY6" fmla="*/ 1809750 h 1866900"/>
                <a:gd name="connsiteX7" fmla="*/ 1263967 w 1905000"/>
                <a:gd name="connsiteY7" fmla="*/ 1819275 h 1866900"/>
                <a:gd name="connsiteX8" fmla="*/ 640079 w 1905000"/>
                <a:gd name="connsiteY8" fmla="*/ 1819275 h 1866900"/>
                <a:gd name="connsiteX9" fmla="*/ 614362 w 1905000"/>
                <a:gd name="connsiteY9" fmla="*/ 1809750 h 1866900"/>
                <a:gd name="connsiteX10" fmla="*/ 509587 w 1905000"/>
                <a:gd name="connsiteY10" fmla="*/ 1762125 h 1866900"/>
                <a:gd name="connsiteX11" fmla="*/ 1396365 w 1905000"/>
                <a:gd name="connsiteY11" fmla="*/ 1762125 h 1866900"/>
                <a:gd name="connsiteX12" fmla="*/ 1377315 w 1905000"/>
                <a:gd name="connsiteY12" fmla="*/ 1771650 h 1866900"/>
                <a:gd name="connsiteX13" fmla="*/ 527685 w 1905000"/>
                <a:gd name="connsiteY13" fmla="*/ 1771650 h 1866900"/>
                <a:gd name="connsiteX14" fmla="*/ 509587 w 1905000"/>
                <a:gd name="connsiteY14" fmla="*/ 1762125 h 1866900"/>
                <a:gd name="connsiteX15" fmla="*/ 428625 w 1905000"/>
                <a:gd name="connsiteY15" fmla="*/ 1714500 h 1866900"/>
                <a:gd name="connsiteX16" fmla="*/ 1478280 w 1905000"/>
                <a:gd name="connsiteY16" fmla="*/ 1714500 h 1866900"/>
                <a:gd name="connsiteX17" fmla="*/ 1463040 w 1905000"/>
                <a:gd name="connsiteY17" fmla="*/ 1724025 h 1866900"/>
                <a:gd name="connsiteX18" fmla="*/ 443865 w 1905000"/>
                <a:gd name="connsiteY18" fmla="*/ 1724025 h 1866900"/>
                <a:gd name="connsiteX19" fmla="*/ 428625 w 1905000"/>
                <a:gd name="connsiteY19" fmla="*/ 1714500 h 1866900"/>
                <a:gd name="connsiteX20" fmla="*/ 362902 w 1905000"/>
                <a:gd name="connsiteY20" fmla="*/ 1666875 h 1866900"/>
                <a:gd name="connsiteX21" fmla="*/ 1544002 w 1905000"/>
                <a:gd name="connsiteY21" fmla="*/ 1666875 h 1866900"/>
                <a:gd name="connsiteX22" fmla="*/ 1531620 w 1905000"/>
                <a:gd name="connsiteY22" fmla="*/ 1676400 h 1866900"/>
                <a:gd name="connsiteX23" fmla="*/ 375285 w 1905000"/>
                <a:gd name="connsiteY23" fmla="*/ 1676400 h 1866900"/>
                <a:gd name="connsiteX24" fmla="*/ 362902 w 1905000"/>
                <a:gd name="connsiteY24" fmla="*/ 1666875 h 1866900"/>
                <a:gd name="connsiteX25" fmla="*/ 306705 w 1905000"/>
                <a:gd name="connsiteY25" fmla="*/ 1619250 h 1866900"/>
                <a:gd name="connsiteX26" fmla="*/ 1599247 w 1905000"/>
                <a:gd name="connsiteY26" fmla="*/ 1619250 h 1866900"/>
                <a:gd name="connsiteX27" fmla="*/ 1588770 w 1905000"/>
                <a:gd name="connsiteY27" fmla="*/ 1628775 h 1866900"/>
                <a:gd name="connsiteX28" fmla="*/ 317182 w 1905000"/>
                <a:gd name="connsiteY28" fmla="*/ 1628775 h 1866900"/>
                <a:gd name="connsiteX29" fmla="*/ 306705 w 1905000"/>
                <a:gd name="connsiteY29" fmla="*/ 1619250 h 1866900"/>
                <a:gd name="connsiteX30" fmla="*/ 258127 w 1905000"/>
                <a:gd name="connsiteY30" fmla="*/ 1571625 h 1866900"/>
                <a:gd name="connsiteX31" fmla="*/ 1646872 w 1905000"/>
                <a:gd name="connsiteY31" fmla="*/ 1571625 h 1866900"/>
                <a:gd name="connsiteX32" fmla="*/ 1637347 w 1905000"/>
                <a:gd name="connsiteY32" fmla="*/ 1581150 h 1866900"/>
                <a:gd name="connsiteX33" fmla="*/ 266699 w 1905000"/>
                <a:gd name="connsiteY33" fmla="*/ 1581150 h 1866900"/>
                <a:gd name="connsiteX34" fmla="*/ 258127 w 1905000"/>
                <a:gd name="connsiteY34" fmla="*/ 1571625 h 1866900"/>
                <a:gd name="connsiteX35" fmla="*/ 216217 w 1905000"/>
                <a:gd name="connsiteY35" fmla="*/ 1524000 h 1866900"/>
                <a:gd name="connsiteX36" fmla="*/ 1687830 w 1905000"/>
                <a:gd name="connsiteY36" fmla="*/ 1524000 h 1866900"/>
                <a:gd name="connsiteX37" fmla="*/ 1680209 w 1905000"/>
                <a:gd name="connsiteY37" fmla="*/ 1533525 h 1866900"/>
                <a:gd name="connsiteX38" fmla="*/ 223837 w 1905000"/>
                <a:gd name="connsiteY38" fmla="*/ 1533525 h 1866900"/>
                <a:gd name="connsiteX39" fmla="*/ 216217 w 1905000"/>
                <a:gd name="connsiteY39" fmla="*/ 1524000 h 1866900"/>
                <a:gd name="connsiteX40" fmla="*/ 180022 w 1905000"/>
                <a:gd name="connsiteY40" fmla="*/ 1476375 h 1866900"/>
                <a:gd name="connsiteX41" fmla="*/ 1724977 w 1905000"/>
                <a:gd name="connsiteY41" fmla="*/ 1476375 h 1866900"/>
                <a:gd name="connsiteX42" fmla="*/ 1718310 w 1905000"/>
                <a:gd name="connsiteY42" fmla="*/ 1485900 h 1866900"/>
                <a:gd name="connsiteX43" fmla="*/ 186690 w 1905000"/>
                <a:gd name="connsiteY43" fmla="*/ 1485900 h 1866900"/>
                <a:gd name="connsiteX44" fmla="*/ 180022 w 1905000"/>
                <a:gd name="connsiteY44" fmla="*/ 1476375 h 1866900"/>
                <a:gd name="connsiteX45" fmla="*/ 147637 w 1905000"/>
                <a:gd name="connsiteY45" fmla="*/ 1428750 h 1866900"/>
                <a:gd name="connsiteX46" fmla="*/ 1756410 w 1905000"/>
                <a:gd name="connsiteY46" fmla="*/ 1428750 h 1866900"/>
                <a:gd name="connsiteX47" fmla="*/ 1750695 w 1905000"/>
                <a:gd name="connsiteY47" fmla="*/ 1438275 h 1866900"/>
                <a:gd name="connsiteX48" fmla="*/ 153352 w 1905000"/>
                <a:gd name="connsiteY48" fmla="*/ 1438275 h 1866900"/>
                <a:gd name="connsiteX49" fmla="*/ 147637 w 1905000"/>
                <a:gd name="connsiteY49" fmla="*/ 1428750 h 1866900"/>
                <a:gd name="connsiteX50" fmla="*/ 119062 w 1905000"/>
                <a:gd name="connsiteY50" fmla="*/ 1381125 h 1866900"/>
                <a:gd name="connsiteX51" fmla="*/ 1785937 w 1905000"/>
                <a:gd name="connsiteY51" fmla="*/ 1381125 h 1866900"/>
                <a:gd name="connsiteX52" fmla="*/ 1780222 w 1905000"/>
                <a:gd name="connsiteY52" fmla="*/ 1390650 h 1866900"/>
                <a:gd name="connsiteX53" fmla="*/ 124777 w 1905000"/>
                <a:gd name="connsiteY53" fmla="*/ 1390650 h 1866900"/>
                <a:gd name="connsiteX54" fmla="*/ 119062 w 1905000"/>
                <a:gd name="connsiteY54" fmla="*/ 1381125 h 1866900"/>
                <a:gd name="connsiteX55" fmla="*/ 95250 w 1905000"/>
                <a:gd name="connsiteY55" fmla="*/ 1333500 h 1866900"/>
                <a:gd name="connsiteX56" fmla="*/ 1810703 w 1905000"/>
                <a:gd name="connsiteY56" fmla="*/ 1333500 h 1866900"/>
                <a:gd name="connsiteX57" fmla="*/ 1805940 w 1905000"/>
                <a:gd name="connsiteY57" fmla="*/ 1343025 h 1866900"/>
                <a:gd name="connsiteX58" fmla="*/ 100013 w 1905000"/>
                <a:gd name="connsiteY58" fmla="*/ 1343025 h 1866900"/>
                <a:gd name="connsiteX59" fmla="*/ 95250 w 1905000"/>
                <a:gd name="connsiteY59" fmla="*/ 1333500 h 1866900"/>
                <a:gd name="connsiteX60" fmla="*/ 73342 w 1905000"/>
                <a:gd name="connsiteY60" fmla="*/ 1285875 h 1866900"/>
                <a:gd name="connsiteX61" fmla="*/ 1830705 w 1905000"/>
                <a:gd name="connsiteY61" fmla="*/ 1285875 h 1866900"/>
                <a:gd name="connsiteX62" fmla="*/ 1826895 w 1905000"/>
                <a:gd name="connsiteY62" fmla="*/ 1295400 h 1866900"/>
                <a:gd name="connsiteX63" fmla="*/ 77152 w 1905000"/>
                <a:gd name="connsiteY63" fmla="*/ 1295400 h 1866900"/>
                <a:gd name="connsiteX64" fmla="*/ 73342 w 1905000"/>
                <a:gd name="connsiteY64" fmla="*/ 1285875 h 1866900"/>
                <a:gd name="connsiteX65" fmla="*/ 55245 w 1905000"/>
                <a:gd name="connsiteY65" fmla="*/ 1238250 h 1866900"/>
                <a:gd name="connsiteX66" fmla="*/ 1850708 w 1905000"/>
                <a:gd name="connsiteY66" fmla="*/ 1238250 h 1866900"/>
                <a:gd name="connsiteX67" fmla="*/ 1846898 w 1905000"/>
                <a:gd name="connsiteY67" fmla="*/ 1247775 h 1866900"/>
                <a:gd name="connsiteX68" fmla="*/ 59055 w 1905000"/>
                <a:gd name="connsiteY68" fmla="*/ 1247775 h 1866900"/>
                <a:gd name="connsiteX69" fmla="*/ 55245 w 1905000"/>
                <a:gd name="connsiteY69" fmla="*/ 1238250 h 1866900"/>
                <a:gd name="connsiteX70" fmla="*/ 40004 w 1905000"/>
                <a:gd name="connsiteY70" fmla="*/ 1190625 h 1866900"/>
                <a:gd name="connsiteX71" fmla="*/ 1865947 w 1905000"/>
                <a:gd name="connsiteY71" fmla="*/ 1190625 h 1866900"/>
                <a:gd name="connsiteX72" fmla="*/ 1863089 w 1905000"/>
                <a:gd name="connsiteY72" fmla="*/ 1200150 h 1866900"/>
                <a:gd name="connsiteX73" fmla="*/ 42862 w 1905000"/>
                <a:gd name="connsiteY73" fmla="*/ 1200150 h 1866900"/>
                <a:gd name="connsiteX74" fmla="*/ 40004 w 1905000"/>
                <a:gd name="connsiteY74" fmla="*/ 1190625 h 1866900"/>
                <a:gd name="connsiteX75" fmla="*/ 26669 w 1905000"/>
                <a:gd name="connsiteY75" fmla="*/ 1143000 h 1866900"/>
                <a:gd name="connsiteX76" fmla="*/ 1878329 w 1905000"/>
                <a:gd name="connsiteY76" fmla="*/ 1143000 h 1866900"/>
                <a:gd name="connsiteX77" fmla="*/ 1876424 w 1905000"/>
                <a:gd name="connsiteY77" fmla="*/ 1152525 h 1866900"/>
                <a:gd name="connsiteX78" fmla="*/ 29526 w 1905000"/>
                <a:gd name="connsiteY78" fmla="*/ 1152525 h 1866900"/>
                <a:gd name="connsiteX79" fmla="*/ 26669 w 1905000"/>
                <a:gd name="connsiteY79" fmla="*/ 1143000 h 1866900"/>
                <a:gd name="connsiteX80" fmla="*/ 16192 w 1905000"/>
                <a:gd name="connsiteY80" fmla="*/ 1095375 h 1866900"/>
                <a:gd name="connsiteX81" fmla="*/ 1888807 w 1905000"/>
                <a:gd name="connsiteY81" fmla="*/ 1095375 h 1866900"/>
                <a:gd name="connsiteX82" fmla="*/ 1886902 w 1905000"/>
                <a:gd name="connsiteY82" fmla="*/ 1104900 h 1866900"/>
                <a:gd name="connsiteX83" fmla="*/ 18097 w 1905000"/>
                <a:gd name="connsiteY83" fmla="*/ 1104900 h 1866900"/>
                <a:gd name="connsiteX84" fmla="*/ 16192 w 1905000"/>
                <a:gd name="connsiteY84" fmla="*/ 1095375 h 1866900"/>
                <a:gd name="connsiteX85" fmla="*/ 8572 w 1905000"/>
                <a:gd name="connsiteY85" fmla="*/ 1047750 h 1866900"/>
                <a:gd name="connsiteX86" fmla="*/ 1896427 w 1905000"/>
                <a:gd name="connsiteY86" fmla="*/ 1047750 h 1866900"/>
                <a:gd name="connsiteX87" fmla="*/ 1895475 w 1905000"/>
                <a:gd name="connsiteY87" fmla="*/ 1057275 h 1866900"/>
                <a:gd name="connsiteX88" fmla="*/ 9525 w 1905000"/>
                <a:gd name="connsiteY88" fmla="*/ 1057275 h 1866900"/>
                <a:gd name="connsiteX89" fmla="*/ 8572 w 1905000"/>
                <a:gd name="connsiteY89" fmla="*/ 1047750 h 1866900"/>
                <a:gd name="connsiteX90" fmla="*/ 3810 w 1905000"/>
                <a:gd name="connsiteY90" fmla="*/ 1000125 h 1866900"/>
                <a:gd name="connsiteX91" fmla="*/ 1902143 w 1905000"/>
                <a:gd name="connsiteY91" fmla="*/ 1000125 h 1866900"/>
                <a:gd name="connsiteX92" fmla="*/ 1901190 w 1905000"/>
                <a:gd name="connsiteY92" fmla="*/ 1009650 h 1866900"/>
                <a:gd name="connsiteX93" fmla="*/ 4762 w 1905000"/>
                <a:gd name="connsiteY93" fmla="*/ 1009650 h 1866900"/>
                <a:gd name="connsiteX94" fmla="*/ 3810 w 1905000"/>
                <a:gd name="connsiteY94" fmla="*/ 1000125 h 1866900"/>
                <a:gd name="connsiteX95" fmla="*/ 952 w 1905000"/>
                <a:gd name="connsiteY95" fmla="*/ 952500 h 1866900"/>
                <a:gd name="connsiteX96" fmla="*/ 1904047 w 1905000"/>
                <a:gd name="connsiteY96" fmla="*/ 952500 h 1866900"/>
                <a:gd name="connsiteX97" fmla="*/ 1904047 w 1905000"/>
                <a:gd name="connsiteY97" fmla="*/ 962025 h 1866900"/>
                <a:gd name="connsiteX98" fmla="*/ 952 w 1905000"/>
                <a:gd name="connsiteY98" fmla="*/ 962025 h 1866900"/>
                <a:gd name="connsiteX99" fmla="*/ 952 w 1905000"/>
                <a:gd name="connsiteY99" fmla="*/ 952500 h 1866900"/>
                <a:gd name="connsiteX100" fmla="*/ 0 w 1905000"/>
                <a:gd name="connsiteY100" fmla="*/ 904875 h 1866900"/>
                <a:gd name="connsiteX101" fmla="*/ 1905000 w 1905000"/>
                <a:gd name="connsiteY101" fmla="*/ 904875 h 1866900"/>
                <a:gd name="connsiteX102" fmla="*/ 1905000 w 1905000"/>
                <a:gd name="connsiteY102" fmla="*/ 914400 h 1866900"/>
                <a:gd name="connsiteX103" fmla="*/ 0 w 1905000"/>
                <a:gd name="connsiteY103" fmla="*/ 914400 h 1866900"/>
                <a:gd name="connsiteX104" fmla="*/ 0 w 1905000"/>
                <a:gd name="connsiteY104" fmla="*/ 904875 h 1866900"/>
                <a:gd name="connsiteX105" fmla="*/ 1905 w 1905000"/>
                <a:gd name="connsiteY105" fmla="*/ 857250 h 1866900"/>
                <a:gd name="connsiteX106" fmla="*/ 1902142 w 1905000"/>
                <a:gd name="connsiteY106" fmla="*/ 857250 h 1866900"/>
                <a:gd name="connsiteX107" fmla="*/ 1903095 w 1905000"/>
                <a:gd name="connsiteY107" fmla="*/ 866775 h 1866900"/>
                <a:gd name="connsiteX108" fmla="*/ 952 w 1905000"/>
                <a:gd name="connsiteY108" fmla="*/ 866775 h 1866900"/>
                <a:gd name="connsiteX109" fmla="*/ 1905 w 1905000"/>
                <a:gd name="connsiteY109" fmla="*/ 857250 h 1866900"/>
                <a:gd name="connsiteX110" fmla="*/ 6667 w 1905000"/>
                <a:gd name="connsiteY110" fmla="*/ 809625 h 1866900"/>
                <a:gd name="connsiteX111" fmla="*/ 1899285 w 1905000"/>
                <a:gd name="connsiteY111" fmla="*/ 809625 h 1866900"/>
                <a:gd name="connsiteX112" fmla="*/ 1900238 w 1905000"/>
                <a:gd name="connsiteY112" fmla="*/ 819150 h 1866900"/>
                <a:gd name="connsiteX113" fmla="*/ 5715 w 1905000"/>
                <a:gd name="connsiteY113" fmla="*/ 819150 h 1866900"/>
                <a:gd name="connsiteX114" fmla="*/ 6667 w 1905000"/>
                <a:gd name="connsiteY114" fmla="*/ 809625 h 1866900"/>
                <a:gd name="connsiteX115" fmla="*/ 13335 w 1905000"/>
                <a:gd name="connsiteY115" fmla="*/ 762000 h 1866900"/>
                <a:gd name="connsiteX116" fmla="*/ 1891665 w 1905000"/>
                <a:gd name="connsiteY116" fmla="*/ 762000 h 1866900"/>
                <a:gd name="connsiteX117" fmla="*/ 1893570 w 1905000"/>
                <a:gd name="connsiteY117" fmla="*/ 771525 h 1866900"/>
                <a:gd name="connsiteX118" fmla="*/ 11430 w 1905000"/>
                <a:gd name="connsiteY118" fmla="*/ 771525 h 1866900"/>
                <a:gd name="connsiteX119" fmla="*/ 13335 w 1905000"/>
                <a:gd name="connsiteY119" fmla="*/ 762000 h 1866900"/>
                <a:gd name="connsiteX120" fmla="*/ 21907 w 1905000"/>
                <a:gd name="connsiteY120" fmla="*/ 714375 h 1866900"/>
                <a:gd name="connsiteX121" fmla="*/ 1883092 w 1905000"/>
                <a:gd name="connsiteY121" fmla="*/ 714375 h 1866900"/>
                <a:gd name="connsiteX122" fmla="*/ 1884997 w 1905000"/>
                <a:gd name="connsiteY122" fmla="*/ 723900 h 1866900"/>
                <a:gd name="connsiteX123" fmla="*/ 20002 w 1905000"/>
                <a:gd name="connsiteY123" fmla="*/ 723900 h 1866900"/>
                <a:gd name="connsiteX124" fmla="*/ 21907 w 1905000"/>
                <a:gd name="connsiteY124" fmla="*/ 714375 h 1866900"/>
                <a:gd name="connsiteX125" fmla="*/ 34289 w 1905000"/>
                <a:gd name="connsiteY125" fmla="*/ 666750 h 1866900"/>
                <a:gd name="connsiteX126" fmla="*/ 1870710 w 1905000"/>
                <a:gd name="connsiteY126" fmla="*/ 666750 h 1866900"/>
                <a:gd name="connsiteX127" fmla="*/ 1873567 w 1905000"/>
                <a:gd name="connsiteY127" fmla="*/ 676275 h 1866900"/>
                <a:gd name="connsiteX128" fmla="*/ 31432 w 1905000"/>
                <a:gd name="connsiteY128" fmla="*/ 676275 h 1866900"/>
                <a:gd name="connsiteX129" fmla="*/ 34289 w 1905000"/>
                <a:gd name="connsiteY129" fmla="*/ 666750 h 1866900"/>
                <a:gd name="connsiteX130" fmla="*/ 48577 w 1905000"/>
                <a:gd name="connsiteY130" fmla="*/ 619125 h 1866900"/>
                <a:gd name="connsiteX131" fmla="*/ 1857375 w 1905000"/>
                <a:gd name="connsiteY131" fmla="*/ 619125 h 1866900"/>
                <a:gd name="connsiteX132" fmla="*/ 1860233 w 1905000"/>
                <a:gd name="connsiteY132" fmla="*/ 628650 h 1866900"/>
                <a:gd name="connsiteX133" fmla="*/ 45720 w 1905000"/>
                <a:gd name="connsiteY133" fmla="*/ 628650 h 1866900"/>
                <a:gd name="connsiteX134" fmla="*/ 48577 w 1905000"/>
                <a:gd name="connsiteY134" fmla="*/ 619125 h 1866900"/>
                <a:gd name="connsiteX135" fmla="*/ 65722 w 1905000"/>
                <a:gd name="connsiteY135" fmla="*/ 571500 h 1866900"/>
                <a:gd name="connsiteX136" fmla="*/ 1839277 w 1905000"/>
                <a:gd name="connsiteY136" fmla="*/ 571500 h 1866900"/>
                <a:gd name="connsiteX137" fmla="*/ 1843087 w 1905000"/>
                <a:gd name="connsiteY137" fmla="*/ 581025 h 1866900"/>
                <a:gd name="connsiteX138" fmla="*/ 61912 w 1905000"/>
                <a:gd name="connsiteY138" fmla="*/ 581025 h 1866900"/>
                <a:gd name="connsiteX139" fmla="*/ 65722 w 1905000"/>
                <a:gd name="connsiteY139" fmla="*/ 571500 h 1866900"/>
                <a:gd name="connsiteX140" fmla="*/ 85725 w 1905000"/>
                <a:gd name="connsiteY140" fmla="*/ 523875 h 1866900"/>
                <a:gd name="connsiteX141" fmla="*/ 1819275 w 1905000"/>
                <a:gd name="connsiteY141" fmla="*/ 523875 h 1866900"/>
                <a:gd name="connsiteX142" fmla="*/ 1823085 w 1905000"/>
                <a:gd name="connsiteY142" fmla="*/ 533400 h 1866900"/>
                <a:gd name="connsiteX143" fmla="*/ 80962 w 1905000"/>
                <a:gd name="connsiteY143" fmla="*/ 533400 h 1866900"/>
                <a:gd name="connsiteX144" fmla="*/ 85725 w 1905000"/>
                <a:gd name="connsiteY144" fmla="*/ 523875 h 1866900"/>
                <a:gd name="connsiteX145" fmla="*/ 109538 w 1905000"/>
                <a:gd name="connsiteY145" fmla="*/ 476250 h 1866900"/>
                <a:gd name="connsiteX146" fmla="*/ 1796415 w 1905000"/>
                <a:gd name="connsiteY146" fmla="*/ 476250 h 1866900"/>
                <a:gd name="connsiteX147" fmla="*/ 1801178 w 1905000"/>
                <a:gd name="connsiteY147" fmla="*/ 485775 h 1866900"/>
                <a:gd name="connsiteX148" fmla="*/ 104775 w 1905000"/>
                <a:gd name="connsiteY148" fmla="*/ 485775 h 1866900"/>
                <a:gd name="connsiteX149" fmla="*/ 109538 w 1905000"/>
                <a:gd name="connsiteY149" fmla="*/ 476250 h 1866900"/>
                <a:gd name="connsiteX150" fmla="*/ 136207 w 1905000"/>
                <a:gd name="connsiteY150" fmla="*/ 428625 h 1866900"/>
                <a:gd name="connsiteX151" fmla="*/ 1768792 w 1905000"/>
                <a:gd name="connsiteY151" fmla="*/ 428625 h 1866900"/>
                <a:gd name="connsiteX152" fmla="*/ 1774507 w 1905000"/>
                <a:gd name="connsiteY152" fmla="*/ 438150 h 1866900"/>
                <a:gd name="connsiteX153" fmla="*/ 130492 w 1905000"/>
                <a:gd name="connsiteY153" fmla="*/ 438150 h 1866900"/>
                <a:gd name="connsiteX154" fmla="*/ 136207 w 1905000"/>
                <a:gd name="connsiteY154" fmla="*/ 428625 h 1866900"/>
                <a:gd name="connsiteX155" fmla="*/ 166687 w 1905000"/>
                <a:gd name="connsiteY155" fmla="*/ 381000 h 1866900"/>
                <a:gd name="connsiteX156" fmla="*/ 1738312 w 1905000"/>
                <a:gd name="connsiteY156" fmla="*/ 381000 h 1866900"/>
                <a:gd name="connsiteX157" fmla="*/ 1744979 w 1905000"/>
                <a:gd name="connsiteY157" fmla="*/ 390525 h 1866900"/>
                <a:gd name="connsiteX158" fmla="*/ 160019 w 1905000"/>
                <a:gd name="connsiteY158" fmla="*/ 390525 h 1866900"/>
                <a:gd name="connsiteX159" fmla="*/ 166687 w 1905000"/>
                <a:gd name="connsiteY159" fmla="*/ 381000 h 1866900"/>
                <a:gd name="connsiteX160" fmla="*/ 201929 w 1905000"/>
                <a:gd name="connsiteY160" fmla="*/ 333375 h 1866900"/>
                <a:gd name="connsiteX161" fmla="*/ 1704022 w 1905000"/>
                <a:gd name="connsiteY161" fmla="*/ 333375 h 1866900"/>
                <a:gd name="connsiteX162" fmla="*/ 1711642 w 1905000"/>
                <a:gd name="connsiteY162" fmla="*/ 342900 h 1866900"/>
                <a:gd name="connsiteX163" fmla="*/ 194309 w 1905000"/>
                <a:gd name="connsiteY163" fmla="*/ 342900 h 1866900"/>
                <a:gd name="connsiteX164" fmla="*/ 201929 w 1905000"/>
                <a:gd name="connsiteY164" fmla="*/ 333375 h 1866900"/>
                <a:gd name="connsiteX165" fmla="*/ 240981 w 1905000"/>
                <a:gd name="connsiteY165" fmla="*/ 285750 h 1866900"/>
                <a:gd name="connsiteX166" fmla="*/ 1664017 w 1905000"/>
                <a:gd name="connsiteY166" fmla="*/ 285750 h 1866900"/>
                <a:gd name="connsiteX167" fmla="*/ 1672589 w 1905000"/>
                <a:gd name="connsiteY167" fmla="*/ 295275 h 1866900"/>
                <a:gd name="connsiteX168" fmla="*/ 232409 w 1905000"/>
                <a:gd name="connsiteY168" fmla="*/ 295275 h 1866900"/>
                <a:gd name="connsiteX169" fmla="*/ 240981 w 1905000"/>
                <a:gd name="connsiteY169" fmla="*/ 285750 h 1866900"/>
                <a:gd name="connsiteX170" fmla="*/ 286702 w 1905000"/>
                <a:gd name="connsiteY170" fmla="*/ 238125 h 1866900"/>
                <a:gd name="connsiteX171" fmla="*/ 1619250 w 1905000"/>
                <a:gd name="connsiteY171" fmla="*/ 238125 h 1866900"/>
                <a:gd name="connsiteX172" fmla="*/ 1628775 w 1905000"/>
                <a:gd name="connsiteY172" fmla="*/ 247650 h 1866900"/>
                <a:gd name="connsiteX173" fmla="*/ 277177 w 1905000"/>
                <a:gd name="connsiteY173" fmla="*/ 247650 h 1866900"/>
                <a:gd name="connsiteX174" fmla="*/ 286702 w 1905000"/>
                <a:gd name="connsiteY174" fmla="*/ 238125 h 1866900"/>
                <a:gd name="connsiteX175" fmla="*/ 339090 w 1905000"/>
                <a:gd name="connsiteY175" fmla="*/ 190500 h 1866900"/>
                <a:gd name="connsiteX176" fmla="*/ 1565910 w 1905000"/>
                <a:gd name="connsiteY176" fmla="*/ 190500 h 1866900"/>
                <a:gd name="connsiteX177" fmla="*/ 1577340 w 1905000"/>
                <a:gd name="connsiteY177" fmla="*/ 200025 h 1866900"/>
                <a:gd name="connsiteX178" fmla="*/ 327660 w 1905000"/>
                <a:gd name="connsiteY178" fmla="*/ 200025 h 1866900"/>
                <a:gd name="connsiteX179" fmla="*/ 339090 w 1905000"/>
                <a:gd name="connsiteY179" fmla="*/ 190500 h 1866900"/>
                <a:gd name="connsiteX180" fmla="*/ 400049 w 1905000"/>
                <a:gd name="connsiteY180" fmla="*/ 142875 h 1866900"/>
                <a:gd name="connsiteX181" fmla="*/ 1503997 w 1905000"/>
                <a:gd name="connsiteY181" fmla="*/ 142875 h 1866900"/>
                <a:gd name="connsiteX182" fmla="*/ 1517332 w 1905000"/>
                <a:gd name="connsiteY182" fmla="*/ 152400 h 1866900"/>
                <a:gd name="connsiteX183" fmla="*/ 386714 w 1905000"/>
                <a:gd name="connsiteY183" fmla="*/ 152400 h 1866900"/>
                <a:gd name="connsiteX184" fmla="*/ 400049 w 1905000"/>
                <a:gd name="connsiteY184" fmla="*/ 142875 h 1866900"/>
                <a:gd name="connsiteX185" fmla="*/ 474345 w 1905000"/>
                <a:gd name="connsiteY185" fmla="*/ 95250 h 1866900"/>
                <a:gd name="connsiteX186" fmla="*/ 1429702 w 1905000"/>
                <a:gd name="connsiteY186" fmla="*/ 95250 h 1866900"/>
                <a:gd name="connsiteX187" fmla="*/ 1445895 w 1905000"/>
                <a:gd name="connsiteY187" fmla="*/ 104775 h 1866900"/>
                <a:gd name="connsiteX188" fmla="*/ 458152 w 1905000"/>
                <a:gd name="connsiteY188" fmla="*/ 104775 h 1866900"/>
                <a:gd name="connsiteX189" fmla="*/ 474345 w 1905000"/>
                <a:gd name="connsiteY189" fmla="*/ 95250 h 1866900"/>
                <a:gd name="connsiteX190" fmla="*/ 568642 w 1905000"/>
                <a:gd name="connsiteY190" fmla="*/ 47625 h 1866900"/>
                <a:gd name="connsiteX191" fmla="*/ 1337309 w 1905000"/>
                <a:gd name="connsiteY191" fmla="*/ 47625 h 1866900"/>
                <a:gd name="connsiteX192" fmla="*/ 1358265 w 1905000"/>
                <a:gd name="connsiteY192" fmla="*/ 57150 h 1866900"/>
                <a:gd name="connsiteX193" fmla="*/ 547687 w 1905000"/>
                <a:gd name="connsiteY193" fmla="*/ 57150 h 1866900"/>
                <a:gd name="connsiteX194" fmla="*/ 568642 w 1905000"/>
                <a:gd name="connsiteY194" fmla="*/ 47625 h 1866900"/>
                <a:gd name="connsiteX195" fmla="*/ 702945 w 1905000"/>
                <a:gd name="connsiteY195" fmla="*/ 0 h 1866900"/>
                <a:gd name="connsiteX196" fmla="*/ 1203960 w 1905000"/>
                <a:gd name="connsiteY196" fmla="*/ 0 h 1866900"/>
                <a:gd name="connsiteX197" fmla="*/ 1236345 w 1905000"/>
                <a:gd name="connsiteY197" fmla="*/ 9525 h 1866900"/>
                <a:gd name="connsiteX198" fmla="*/ 670560 w 1905000"/>
                <a:gd name="connsiteY198" fmla="*/ 9525 h 1866900"/>
                <a:gd name="connsiteX199" fmla="*/ 702945 w 1905000"/>
                <a:gd name="connsiteY199" fmla="*/ 0 h 186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1905000" h="1866900">
                  <a:moveTo>
                    <a:pt x="786764" y="1857375"/>
                  </a:moveTo>
                  <a:lnTo>
                    <a:pt x="1116329" y="1857375"/>
                  </a:lnTo>
                  <a:cubicBezTo>
                    <a:pt x="1093469" y="1861185"/>
                    <a:pt x="1070609" y="1864995"/>
                    <a:pt x="1047749" y="1866900"/>
                  </a:cubicBezTo>
                  <a:lnTo>
                    <a:pt x="855344" y="1866900"/>
                  </a:lnTo>
                  <a:cubicBezTo>
                    <a:pt x="832484" y="1864995"/>
                    <a:pt x="809624" y="1861185"/>
                    <a:pt x="786764" y="1857375"/>
                  </a:cubicBezTo>
                  <a:close/>
                  <a:moveTo>
                    <a:pt x="614362" y="1809750"/>
                  </a:moveTo>
                  <a:lnTo>
                    <a:pt x="1290637" y="1809750"/>
                  </a:lnTo>
                  <a:cubicBezTo>
                    <a:pt x="1281112" y="1812608"/>
                    <a:pt x="1272540" y="1816417"/>
                    <a:pt x="1263967" y="1819275"/>
                  </a:cubicBezTo>
                  <a:lnTo>
                    <a:pt x="640079" y="1819275"/>
                  </a:lnTo>
                  <a:cubicBezTo>
                    <a:pt x="631507" y="1816417"/>
                    <a:pt x="622935" y="1812608"/>
                    <a:pt x="614362" y="1809750"/>
                  </a:cubicBezTo>
                  <a:close/>
                  <a:moveTo>
                    <a:pt x="509587" y="1762125"/>
                  </a:moveTo>
                  <a:lnTo>
                    <a:pt x="1396365" y="1762125"/>
                  </a:lnTo>
                  <a:cubicBezTo>
                    <a:pt x="1389697" y="1764983"/>
                    <a:pt x="1383982" y="1768792"/>
                    <a:pt x="1377315" y="1771650"/>
                  </a:cubicBezTo>
                  <a:lnTo>
                    <a:pt x="527685" y="1771650"/>
                  </a:lnTo>
                  <a:cubicBezTo>
                    <a:pt x="521969" y="1768792"/>
                    <a:pt x="515302" y="1764983"/>
                    <a:pt x="509587" y="1762125"/>
                  </a:cubicBezTo>
                  <a:close/>
                  <a:moveTo>
                    <a:pt x="428625" y="1714500"/>
                  </a:moveTo>
                  <a:lnTo>
                    <a:pt x="1478280" y="1714500"/>
                  </a:lnTo>
                  <a:cubicBezTo>
                    <a:pt x="1472565" y="1717358"/>
                    <a:pt x="1467803" y="1721167"/>
                    <a:pt x="1463040" y="1724025"/>
                  </a:cubicBezTo>
                  <a:lnTo>
                    <a:pt x="443865" y="1724025"/>
                  </a:lnTo>
                  <a:cubicBezTo>
                    <a:pt x="438150" y="1721167"/>
                    <a:pt x="433388" y="1717358"/>
                    <a:pt x="428625" y="1714500"/>
                  </a:cubicBezTo>
                  <a:close/>
                  <a:moveTo>
                    <a:pt x="362902" y="1666875"/>
                  </a:moveTo>
                  <a:lnTo>
                    <a:pt x="1544002" y="1666875"/>
                  </a:lnTo>
                  <a:cubicBezTo>
                    <a:pt x="1540192" y="1669733"/>
                    <a:pt x="1535430" y="1673542"/>
                    <a:pt x="1531620" y="1676400"/>
                  </a:cubicBezTo>
                  <a:lnTo>
                    <a:pt x="375285" y="1676400"/>
                  </a:lnTo>
                  <a:cubicBezTo>
                    <a:pt x="370522" y="1673542"/>
                    <a:pt x="366712" y="1669733"/>
                    <a:pt x="362902" y="1666875"/>
                  </a:cubicBezTo>
                  <a:close/>
                  <a:moveTo>
                    <a:pt x="306705" y="1619250"/>
                  </a:moveTo>
                  <a:lnTo>
                    <a:pt x="1599247" y="1619250"/>
                  </a:lnTo>
                  <a:cubicBezTo>
                    <a:pt x="1595438" y="1622108"/>
                    <a:pt x="1592580" y="1625917"/>
                    <a:pt x="1588770" y="1628775"/>
                  </a:cubicBezTo>
                  <a:lnTo>
                    <a:pt x="317182" y="1628775"/>
                  </a:lnTo>
                  <a:cubicBezTo>
                    <a:pt x="313373" y="1625917"/>
                    <a:pt x="310515" y="1622108"/>
                    <a:pt x="306705" y="1619250"/>
                  </a:cubicBezTo>
                  <a:close/>
                  <a:moveTo>
                    <a:pt x="258127" y="1571625"/>
                  </a:moveTo>
                  <a:lnTo>
                    <a:pt x="1646872" y="1571625"/>
                  </a:lnTo>
                  <a:cubicBezTo>
                    <a:pt x="1643062" y="1574483"/>
                    <a:pt x="1640205" y="1578292"/>
                    <a:pt x="1637347" y="1581150"/>
                  </a:cubicBezTo>
                  <a:lnTo>
                    <a:pt x="266699" y="1581150"/>
                  </a:lnTo>
                  <a:cubicBezTo>
                    <a:pt x="263842" y="1578292"/>
                    <a:pt x="260984" y="1574483"/>
                    <a:pt x="258127" y="1571625"/>
                  </a:cubicBezTo>
                  <a:close/>
                  <a:moveTo>
                    <a:pt x="216217" y="1524000"/>
                  </a:moveTo>
                  <a:lnTo>
                    <a:pt x="1687830" y="1524000"/>
                  </a:lnTo>
                  <a:cubicBezTo>
                    <a:pt x="1684972" y="1526858"/>
                    <a:pt x="1683067" y="1530667"/>
                    <a:pt x="1680209" y="1533525"/>
                  </a:cubicBezTo>
                  <a:lnTo>
                    <a:pt x="223837" y="1533525"/>
                  </a:lnTo>
                  <a:cubicBezTo>
                    <a:pt x="221932" y="1530667"/>
                    <a:pt x="219074" y="1526858"/>
                    <a:pt x="216217" y="1524000"/>
                  </a:cubicBezTo>
                  <a:close/>
                  <a:moveTo>
                    <a:pt x="180022" y="1476375"/>
                  </a:moveTo>
                  <a:lnTo>
                    <a:pt x="1724977" y="1476375"/>
                  </a:lnTo>
                  <a:cubicBezTo>
                    <a:pt x="1723072" y="1479233"/>
                    <a:pt x="1720215" y="1483042"/>
                    <a:pt x="1718310" y="1485900"/>
                  </a:cubicBezTo>
                  <a:lnTo>
                    <a:pt x="186690" y="1485900"/>
                  </a:lnTo>
                  <a:cubicBezTo>
                    <a:pt x="184785" y="1483042"/>
                    <a:pt x="181927" y="1479233"/>
                    <a:pt x="180022" y="1476375"/>
                  </a:cubicBezTo>
                  <a:close/>
                  <a:moveTo>
                    <a:pt x="147637" y="1428750"/>
                  </a:moveTo>
                  <a:lnTo>
                    <a:pt x="1756410" y="1428750"/>
                  </a:lnTo>
                  <a:cubicBezTo>
                    <a:pt x="1754505" y="1431608"/>
                    <a:pt x="1752600" y="1435417"/>
                    <a:pt x="1750695" y="1438275"/>
                  </a:cubicBezTo>
                  <a:lnTo>
                    <a:pt x="153352" y="1438275"/>
                  </a:lnTo>
                  <a:cubicBezTo>
                    <a:pt x="151447" y="1435417"/>
                    <a:pt x="149542" y="1431608"/>
                    <a:pt x="147637" y="1428750"/>
                  </a:cubicBezTo>
                  <a:close/>
                  <a:moveTo>
                    <a:pt x="119062" y="1381125"/>
                  </a:moveTo>
                  <a:lnTo>
                    <a:pt x="1785937" y="1381125"/>
                  </a:lnTo>
                  <a:cubicBezTo>
                    <a:pt x="1784032" y="1383983"/>
                    <a:pt x="1782127" y="1387792"/>
                    <a:pt x="1780222" y="1390650"/>
                  </a:cubicBezTo>
                  <a:lnTo>
                    <a:pt x="124777" y="1390650"/>
                  </a:lnTo>
                  <a:cubicBezTo>
                    <a:pt x="122872" y="1387792"/>
                    <a:pt x="120967" y="1383983"/>
                    <a:pt x="119062" y="1381125"/>
                  </a:cubicBezTo>
                  <a:close/>
                  <a:moveTo>
                    <a:pt x="95250" y="1333500"/>
                  </a:moveTo>
                  <a:lnTo>
                    <a:pt x="1810703" y="1333500"/>
                  </a:lnTo>
                  <a:cubicBezTo>
                    <a:pt x="1808798" y="1336358"/>
                    <a:pt x="1807845" y="1340167"/>
                    <a:pt x="1805940" y="1343025"/>
                  </a:cubicBezTo>
                  <a:lnTo>
                    <a:pt x="100013" y="1343025"/>
                  </a:lnTo>
                  <a:cubicBezTo>
                    <a:pt x="98108" y="1340167"/>
                    <a:pt x="97155" y="1336358"/>
                    <a:pt x="95250" y="1333500"/>
                  </a:cubicBezTo>
                  <a:close/>
                  <a:moveTo>
                    <a:pt x="73342" y="1285875"/>
                  </a:moveTo>
                  <a:lnTo>
                    <a:pt x="1830705" y="1285875"/>
                  </a:lnTo>
                  <a:cubicBezTo>
                    <a:pt x="1829752" y="1288733"/>
                    <a:pt x="1827847" y="1292542"/>
                    <a:pt x="1826895" y="1295400"/>
                  </a:cubicBezTo>
                  <a:lnTo>
                    <a:pt x="77152" y="1295400"/>
                  </a:lnTo>
                  <a:cubicBezTo>
                    <a:pt x="76200" y="1292542"/>
                    <a:pt x="74295" y="1288733"/>
                    <a:pt x="73342" y="1285875"/>
                  </a:cubicBezTo>
                  <a:close/>
                  <a:moveTo>
                    <a:pt x="55245" y="1238250"/>
                  </a:moveTo>
                  <a:lnTo>
                    <a:pt x="1850708" y="1238250"/>
                  </a:lnTo>
                  <a:cubicBezTo>
                    <a:pt x="1848803" y="1241108"/>
                    <a:pt x="1847850" y="1244917"/>
                    <a:pt x="1846898" y="1247775"/>
                  </a:cubicBezTo>
                  <a:lnTo>
                    <a:pt x="59055" y="1247775"/>
                  </a:lnTo>
                  <a:cubicBezTo>
                    <a:pt x="57150" y="1244917"/>
                    <a:pt x="56197" y="1241108"/>
                    <a:pt x="55245" y="1238250"/>
                  </a:cubicBezTo>
                  <a:close/>
                  <a:moveTo>
                    <a:pt x="40004" y="1190625"/>
                  </a:moveTo>
                  <a:lnTo>
                    <a:pt x="1865947" y="1190625"/>
                  </a:lnTo>
                  <a:cubicBezTo>
                    <a:pt x="1864994" y="1193483"/>
                    <a:pt x="1864042" y="1197292"/>
                    <a:pt x="1863089" y="1200150"/>
                  </a:cubicBezTo>
                  <a:lnTo>
                    <a:pt x="42862" y="1200150"/>
                  </a:lnTo>
                  <a:cubicBezTo>
                    <a:pt x="41909" y="1197292"/>
                    <a:pt x="40957" y="1193483"/>
                    <a:pt x="40004" y="1190625"/>
                  </a:cubicBezTo>
                  <a:close/>
                  <a:moveTo>
                    <a:pt x="26669" y="1143000"/>
                  </a:moveTo>
                  <a:lnTo>
                    <a:pt x="1878329" y="1143000"/>
                  </a:lnTo>
                  <a:cubicBezTo>
                    <a:pt x="1878329" y="1145858"/>
                    <a:pt x="1877377" y="1149667"/>
                    <a:pt x="1876424" y="1152525"/>
                  </a:cubicBezTo>
                  <a:lnTo>
                    <a:pt x="29526" y="1152525"/>
                  </a:lnTo>
                  <a:cubicBezTo>
                    <a:pt x="28574" y="1149667"/>
                    <a:pt x="27622" y="1145858"/>
                    <a:pt x="26669" y="1143000"/>
                  </a:cubicBezTo>
                  <a:close/>
                  <a:moveTo>
                    <a:pt x="16192" y="1095375"/>
                  </a:moveTo>
                  <a:lnTo>
                    <a:pt x="1888807" y="1095375"/>
                  </a:lnTo>
                  <a:cubicBezTo>
                    <a:pt x="1887855" y="1098233"/>
                    <a:pt x="1887855" y="1102042"/>
                    <a:pt x="1886902" y="1104900"/>
                  </a:cubicBezTo>
                  <a:lnTo>
                    <a:pt x="18097" y="1104900"/>
                  </a:lnTo>
                  <a:cubicBezTo>
                    <a:pt x="17144" y="1102042"/>
                    <a:pt x="17144" y="1098233"/>
                    <a:pt x="16192" y="1095375"/>
                  </a:cubicBezTo>
                  <a:close/>
                  <a:moveTo>
                    <a:pt x="8572" y="1047750"/>
                  </a:moveTo>
                  <a:lnTo>
                    <a:pt x="1896427" y="1047750"/>
                  </a:lnTo>
                  <a:cubicBezTo>
                    <a:pt x="1896427" y="1050608"/>
                    <a:pt x="1895475" y="1054417"/>
                    <a:pt x="1895475" y="1057275"/>
                  </a:cubicBezTo>
                  <a:lnTo>
                    <a:pt x="9525" y="1057275"/>
                  </a:lnTo>
                  <a:cubicBezTo>
                    <a:pt x="9525" y="1054417"/>
                    <a:pt x="8572" y="1050608"/>
                    <a:pt x="8572" y="1047750"/>
                  </a:cubicBezTo>
                  <a:close/>
                  <a:moveTo>
                    <a:pt x="3810" y="1000125"/>
                  </a:moveTo>
                  <a:lnTo>
                    <a:pt x="1902143" y="1000125"/>
                  </a:lnTo>
                  <a:cubicBezTo>
                    <a:pt x="1902143" y="1002983"/>
                    <a:pt x="1901190" y="1006792"/>
                    <a:pt x="1901190" y="1009650"/>
                  </a:cubicBezTo>
                  <a:lnTo>
                    <a:pt x="4762" y="1009650"/>
                  </a:lnTo>
                  <a:cubicBezTo>
                    <a:pt x="4762" y="1006792"/>
                    <a:pt x="3810" y="1002983"/>
                    <a:pt x="3810" y="1000125"/>
                  </a:cubicBezTo>
                  <a:close/>
                  <a:moveTo>
                    <a:pt x="952" y="952500"/>
                  </a:moveTo>
                  <a:lnTo>
                    <a:pt x="1904047" y="952500"/>
                  </a:lnTo>
                  <a:cubicBezTo>
                    <a:pt x="1904047" y="955358"/>
                    <a:pt x="1904047" y="959167"/>
                    <a:pt x="1904047" y="962025"/>
                  </a:cubicBezTo>
                  <a:lnTo>
                    <a:pt x="952" y="962025"/>
                  </a:lnTo>
                  <a:cubicBezTo>
                    <a:pt x="952" y="959167"/>
                    <a:pt x="952" y="955358"/>
                    <a:pt x="952" y="952500"/>
                  </a:cubicBezTo>
                  <a:close/>
                  <a:moveTo>
                    <a:pt x="0" y="904875"/>
                  </a:moveTo>
                  <a:lnTo>
                    <a:pt x="1905000" y="904875"/>
                  </a:lnTo>
                  <a:cubicBezTo>
                    <a:pt x="1905000" y="907733"/>
                    <a:pt x="1905000" y="911542"/>
                    <a:pt x="1905000" y="914400"/>
                  </a:cubicBezTo>
                  <a:lnTo>
                    <a:pt x="0" y="914400"/>
                  </a:lnTo>
                  <a:cubicBezTo>
                    <a:pt x="0" y="911542"/>
                    <a:pt x="0" y="907733"/>
                    <a:pt x="0" y="904875"/>
                  </a:cubicBezTo>
                  <a:close/>
                  <a:moveTo>
                    <a:pt x="1905" y="857250"/>
                  </a:moveTo>
                  <a:lnTo>
                    <a:pt x="1902142" y="857250"/>
                  </a:lnTo>
                  <a:cubicBezTo>
                    <a:pt x="1903095" y="860108"/>
                    <a:pt x="1903095" y="863917"/>
                    <a:pt x="1903095" y="866775"/>
                  </a:cubicBezTo>
                  <a:lnTo>
                    <a:pt x="952" y="866775"/>
                  </a:lnTo>
                  <a:cubicBezTo>
                    <a:pt x="1905" y="863917"/>
                    <a:pt x="1905" y="860108"/>
                    <a:pt x="1905" y="857250"/>
                  </a:cubicBezTo>
                  <a:close/>
                  <a:moveTo>
                    <a:pt x="6667" y="809625"/>
                  </a:moveTo>
                  <a:lnTo>
                    <a:pt x="1899285" y="809625"/>
                  </a:lnTo>
                  <a:cubicBezTo>
                    <a:pt x="1899285" y="812483"/>
                    <a:pt x="1900238" y="816292"/>
                    <a:pt x="1900238" y="819150"/>
                  </a:cubicBezTo>
                  <a:lnTo>
                    <a:pt x="5715" y="819150"/>
                  </a:lnTo>
                  <a:cubicBezTo>
                    <a:pt x="5715" y="816292"/>
                    <a:pt x="6667" y="812483"/>
                    <a:pt x="6667" y="809625"/>
                  </a:cubicBezTo>
                  <a:close/>
                  <a:moveTo>
                    <a:pt x="13335" y="762000"/>
                  </a:moveTo>
                  <a:lnTo>
                    <a:pt x="1891665" y="762000"/>
                  </a:lnTo>
                  <a:cubicBezTo>
                    <a:pt x="1892618" y="764858"/>
                    <a:pt x="1892618" y="768667"/>
                    <a:pt x="1893570" y="771525"/>
                  </a:cubicBezTo>
                  <a:lnTo>
                    <a:pt x="11430" y="771525"/>
                  </a:lnTo>
                  <a:cubicBezTo>
                    <a:pt x="12382" y="768667"/>
                    <a:pt x="12382" y="764858"/>
                    <a:pt x="13335" y="762000"/>
                  </a:cubicBezTo>
                  <a:close/>
                  <a:moveTo>
                    <a:pt x="21907" y="714375"/>
                  </a:moveTo>
                  <a:lnTo>
                    <a:pt x="1883092" y="714375"/>
                  </a:lnTo>
                  <a:cubicBezTo>
                    <a:pt x="1884045" y="717233"/>
                    <a:pt x="1884045" y="721042"/>
                    <a:pt x="1884997" y="723900"/>
                  </a:cubicBezTo>
                  <a:lnTo>
                    <a:pt x="20002" y="723900"/>
                  </a:lnTo>
                  <a:cubicBezTo>
                    <a:pt x="20955" y="721042"/>
                    <a:pt x="20955" y="717233"/>
                    <a:pt x="21907" y="714375"/>
                  </a:cubicBezTo>
                  <a:close/>
                  <a:moveTo>
                    <a:pt x="34289" y="666750"/>
                  </a:moveTo>
                  <a:lnTo>
                    <a:pt x="1870710" y="666750"/>
                  </a:lnTo>
                  <a:cubicBezTo>
                    <a:pt x="1871662" y="669608"/>
                    <a:pt x="1872615" y="673417"/>
                    <a:pt x="1873567" y="676275"/>
                  </a:cubicBezTo>
                  <a:lnTo>
                    <a:pt x="31432" y="676275"/>
                  </a:lnTo>
                  <a:cubicBezTo>
                    <a:pt x="32385" y="673417"/>
                    <a:pt x="33337" y="669608"/>
                    <a:pt x="34289" y="666750"/>
                  </a:cubicBezTo>
                  <a:close/>
                  <a:moveTo>
                    <a:pt x="48577" y="619125"/>
                  </a:moveTo>
                  <a:lnTo>
                    <a:pt x="1857375" y="619125"/>
                  </a:lnTo>
                  <a:cubicBezTo>
                    <a:pt x="1858328" y="621983"/>
                    <a:pt x="1859280" y="625792"/>
                    <a:pt x="1860233" y="628650"/>
                  </a:cubicBezTo>
                  <a:lnTo>
                    <a:pt x="45720" y="628650"/>
                  </a:lnTo>
                  <a:cubicBezTo>
                    <a:pt x="46672" y="625792"/>
                    <a:pt x="47625" y="621983"/>
                    <a:pt x="48577" y="619125"/>
                  </a:cubicBezTo>
                  <a:close/>
                  <a:moveTo>
                    <a:pt x="65722" y="571500"/>
                  </a:moveTo>
                  <a:lnTo>
                    <a:pt x="1839277" y="571500"/>
                  </a:lnTo>
                  <a:cubicBezTo>
                    <a:pt x="1840230" y="574357"/>
                    <a:pt x="1842135" y="578168"/>
                    <a:pt x="1843087" y="581025"/>
                  </a:cubicBezTo>
                  <a:lnTo>
                    <a:pt x="61912" y="581025"/>
                  </a:lnTo>
                  <a:cubicBezTo>
                    <a:pt x="62864" y="578168"/>
                    <a:pt x="64770" y="574357"/>
                    <a:pt x="65722" y="571500"/>
                  </a:cubicBezTo>
                  <a:close/>
                  <a:moveTo>
                    <a:pt x="85725" y="523875"/>
                  </a:moveTo>
                  <a:lnTo>
                    <a:pt x="1819275" y="523875"/>
                  </a:lnTo>
                  <a:cubicBezTo>
                    <a:pt x="1820227" y="526732"/>
                    <a:pt x="1822132" y="530543"/>
                    <a:pt x="1823085" y="533400"/>
                  </a:cubicBezTo>
                  <a:lnTo>
                    <a:pt x="80962" y="533400"/>
                  </a:lnTo>
                  <a:cubicBezTo>
                    <a:pt x="82867" y="530543"/>
                    <a:pt x="83820" y="526732"/>
                    <a:pt x="85725" y="523875"/>
                  </a:cubicBezTo>
                  <a:close/>
                  <a:moveTo>
                    <a:pt x="109538" y="476250"/>
                  </a:moveTo>
                  <a:lnTo>
                    <a:pt x="1796415" y="476250"/>
                  </a:lnTo>
                  <a:cubicBezTo>
                    <a:pt x="1798320" y="479107"/>
                    <a:pt x="1799273" y="482918"/>
                    <a:pt x="1801178" y="485775"/>
                  </a:cubicBezTo>
                  <a:lnTo>
                    <a:pt x="104775" y="485775"/>
                  </a:lnTo>
                  <a:cubicBezTo>
                    <a:pt x="105728" y="482918"/>
                    <a:pt x="107633" y="479107"/>
                    <a:pt x="109538" y="476250"/>
                  </a:cubicBezTo>
                  <a:close/>
                  <a:moveTo>
                    <a:pt x="136207" y="428625"/>
                  </a:moveTo>
                  <a:lnTo>
                    <a:pt x="1768792" y="428625"/>
                  </a:lnTo>
                  <a:cubicBezTo>
                    <a:pt x="1770697" y="431482"/>
                    <a:pt x="1772602" y="435293"/>
                    <a:pt x="1774507" y="438150"/>
                  </a:cubicBezTo>
                  <a:lnTo>
                    <a:pt x="130492" y="438150"/>
                  </a:lnTo>
                  <a:cubicBezTo>
                    <a:pt x="132397" y="435293"/>
                    <a:pt x="134302" y="431482"/>
                    <a:pt x="136207" y="428625"/>
                  </a:cubicBezTo>
                  <a:close/>
                  <a:moveTo>
                    <a:pt x="166687" y="381000"/>
                  </a:moveTo>
                  <a:lnTo>
                    <a:pt x="1738312" y="381000"/>
                  </a:lnTo>
                  <a:cubicBezTo>
                    <a:pt x="1741169" y="383857"/>
                    <a:pt x="1743074" y="387668"/>
                    <a:pt x="1744979" y="390525"/>
                  </a:cubicBezTo>
                  <a:lnTo>
                    <a:pt x="160019" y="390525"/>
                  </a:lnTo>
                  <a:cubicBezTo>
                    <a:pt x="162877" y="387668"/>
                    <a:pt x="164782" y="383857"/>
                    <a:pt x="166687" y="381000"/>
                  </a:cubicBezTo>
                  <a:close/>
                  <a:moveTo>
                    <a:pt x="201929" y="333375"/>
                  </a:moveTo>
                  <a:lnTo>
                    <a:pt x="1704022" y="333375"/>
                  </a:lnTo>
                  <a:cubicBezTo>
                    <a:pt x="1706879" y="336232"/>
                    <a:pt x="1708784" y="340043"/>
                    <a:pt x="1711642" y="342900"/>
                  </a:cubicBezTo>
                  <a:lnTo>
                    <a:pt x="194309" y="342900"/>
                  </a:lnTo>
                  <a:cubicBezTo>
                    <a:pt x="197167" y="340043"/>
                    <a:pt x="199072" y="336232"/>
                    <a:pt x="201929" y="333375"/>
                  </a:cubicBezTo>
                  <a:close/>
                  <a:moveTo>
                    <a:pt x="240981" y="285750"/>
                  </a:moveTo>
                  <a:lnTo>
                    <a:pt x="1664017" y="285750"/>
                  </a:lnTo>
                  <a:cubicBezTo>
                    <a:pt x="1666874" y="288607"/>
                    <a:pt x="1669732" y="292418"/>
                    <a:pt x="1672589" y="295275"/>
                  </a:cubicBezTo>
                  <a:lnTo>
                    <a:pt x="232409" y="295275"/>
                  </a:lnTo>
                  <a:cubicBezTo>
                    <a:pt x="235267" y="292418"/>
                    <a:pt x="238124" y="288607"/>
                    <a:pt x="240981" y="285750"/>
                  </a:cubicBezTo>
                  <a:close/>
                  <a:moveTo>
                    <a:pt x="286702" y="238125"/>
                  </a:moveTo>
                  <a:lnTo>
                    <a:pt x="1619250" y="238125"/>
                  </a:lnTo>
                  <a:cubicBezTo>
                    <a:pt x="1622107" y="240982"/>
                    <a:pt x="1625917" y="244793"/>
                    <a:pt x="1628775" y="247650"/>
                  </a:cubicBezTo>
                  <a:lnTo>
                    <a:pt x="277177" y="247650"/>
                  </a:lnTo>
                  <a:cubicBezTo>
                    <a:pt x="280034" y="244793"/>
                    <a:pt x="282892" y="240982"/>
                    <a:pt x="286702" y="238125"/>
                  </a:cubicBezTo>
                  <a:close/>
                  <a:moveTo>
                    <a:pt x="339090" y="190500"/>
                  </a:moveTo>
                  <a:lnTo>
                    <a:pt x="1565910" y="190500"/>
                  </a:lnTo>
                  <a:cubicBezTo>
                    <a:pt x="1569720" y="193357"/>
                    <a:pt x="1573530" y="197168"/>
                    <a:pt x="1577340" y="200025"/>
                  </a:cubicBezTo>
                  <a:lnTo>
                    <a:pt x="327660" y="200025"/>
                  </a:lnTo>
                  <a:cubicBezTo>
                    <a:pt x="331470" y="197168"/>
                    <a:pt x="335280" y="193357"/>
                    <a:pt x="339090" y="190500"/>
                  </a:cubicBezTo>
                  <a:close/>
                  <a:moveTo>
                    <a:pt x="400049" y="142875"/>
                  </a:moveTo>
                  <a:lnTo>
                    <a:pt x="1503997" y="142875"/>
                  </a:lnTo>
                  <a:cubicBezTo>
                    <a:pt x="1508759" y="145733"/>
                    <a:pt x="1512569" y="149542"/>
                    <a:pt x="1517332" y="152400"/>
                  </a:cubicBezTo>
                  <a:lnTo>
                    <a:pt x="386714" y="152400"/>
                  </a:lnTo>
                  <a:cubicBezTo>
                    <a:pt x="391477" y="149542"/>
                    <a:pt x="395287" y="145733"/>
                    <a:pt x="400049" y="142875"/>
                  </a:cubicBezTo>
                  <a:close/>
                  <a:moveTo>
                    <a:pt x="474345" y="95250"/>
                  </a:moveTo>
                  <a:lnTo>
                    <a:pt x="1429702" y="95250"/>
                  </a:lnTo>
                  <a:cubicBezTo>
                    <a:pt x="1435417" y="98108"/>
                    <a:pt x="1440180" y="101917"/>
                    <a:pt x="1445895" y="104775"/>
                  </a:cubicBezTo>
                  <a:lnTo>
                    <a:pt x="458152" y="104775"/>
                  </a:lnTo>
                  <a:cubicBezTo>
                    <a:pt x="463867" y="101917"/>
                    <a:pt x="468630" y="98108"/>
                    <a:pt x="474345" y="95250"/>
                  </a:cubicBezTo>
                  <a:close/>
                  <a:moveTo>
                    <a:pt x="568642" y="47625"/>
                  </a:moveTo>
                  <a:lnTo>
                    <a:pt x="1337309" y="47625"/>
                  </a:lnTo>
                  <a:cubicBezTo>
                    <a:pt x="1343977" y="50483"/>
                    <a:pt x="1351597" y="54292"/>
                    <a:pt x="1358265" y="57150"/>
                  </a:cubicBezTo>
                  <a:lnTo>
                    <a:pt x="547687" y="57150"/>
                  </a:lnTo>
                  <a:cubicBezTo>
                    <a:pt x="554355" y="54292"/>
                    <a:pt x="561975" y="50483"/>
                    <a:pt x="568642" y="47625"/>
                  </a:cubicBezTo>
                  <a:close/>
                  <a:moveTo>
                    <a:pt x="702945" y="0"/>
                  </a:moveTo>
                  <a:lnTo>
                    <a:pt x="1203960" y="0"/>
                  </a:lnTo>
                  <a:cubicBezTo>
                    <a:pt x="1214438" y="2858"/>
                    <a:pt x="1225867" y="5715"/>
                    <a:pt x="1236345" y="9525"/>
                  </a:cubicBezTo>
                  <a:lnTo>
                    <a:pt x="670560" y="9525"/>
                  </a:lnTo>
                  <a:cubicBezTo>
                    <a:pt x="681037" y="5715"/>
                    <a:pt x="692467" y="2858"/>
                    <a:pt x="702945" y="0"/>
                  </a:cubicBezTo>
                  <a:close/>
                </a:path>
              </a:pathLst>
            </a:custGeom>
            <a:solidFill>
              <a:schemeClr val="tx2">
                <a:alpha val="10000"/>
              </a:schemeClr>
            </a:solidFill>
            <a:ln w="14015" cap="flat">
              <a:noFill/>
              <a:prstDash val="solid"/>
              <a:miter/>
            </a:ln>
          </p:spPr>
          <p:txBody>
            <a:bodyPr rtlCol="0" anchor="ctr"/>
            <a:lstStyle/>
            <a:p>
              <a:pPr lvl="0"/>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1" name="任意多边形: 形状 60">
              <a:extLst>
                <a:ext uri="{FF2B5EF4-FFF2-40B4-BE49-F238E27FC236}">
                  <a16:creationId xmlns:a16="http://schemas.microsoft.com/office/drawing/2014/main" id="{E2EF584E-2264-4AC3-9BF3-AA5E54DE8D11}"/>
                </a:ext>
              </a:extLst>
            </p:cNvPr>
            <p:cNvSpPr/>
            <p:nvPr/>
          </p:nvSpPr>
          <p:spPr>
            <a:xfrm>
              <a:off x="9421670" y="0"/>
              <a:ext cx="2770331" cy="1398732"/>
            </a:xfrm>
            <a:custGeom>
              <a:avLst/>
              <a:gdLst>
                <a:gd name="connsiteX0" fmla="*/ 685 w 2770331"/>
                <a:gd name="connsiteY0" fmla="*/ 0 h 1398732"/>
                <a:gd name="connsiteX1" fmla="*/ 2769647 w 2770331"/>
                <a:gd name="connsiteY1" fmla="*/ 0 h 1398732"/>
                <a:gd name="connsiteX2" fmla="*/ 2770331 w 2770331"/>
                <a:gd name="connsiteY2" fmla="*/ 13546 h 1398732"/>
                <a:gd name="connsiteX3" fmla="*/ 2770331 w 2770331"/>
                <a:gd name="connsiteY3" fmla="*/ 13586 h 1398732"/>
                <a:gd name="connsiteX4" fmla="*/ 2763181 w 2770331"/>
                <a:gd name="connsiteY4" fmla="*/ 155191 h 1398732"/>
                <a:gd name="connsiteX5" fmla="*/ 1385167 w 2770331"/>
                <a:gd name="connsiteY5" fmla="*/ 1398732 h 1398732"/>
                <a:gd name="connsiteX6" fmla="*/ 0 w 2770331"/>
                <a:gd name="connsiteY6" fmla="*/ 13566 h 1398732"/>
                <a:gd name="connsiteX7" fmla="*/ 685 w 2770331"/>
                <a:gd name="connsiteY7" fmla="*/ 0 h 139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0331" h="1398732">
                  <a:moveTo>
                    <a:pt x="685" y="0"/>
                  </a:moveTo>
                  <a:lnTo>
                    <a:pt x="2769647" y="0"/>
                  </a:lnTo>
                  <a:lnTo>
                    <a:pt x="2770331" y="13546"/>
                  </a:lnTo>
                  <a:lnTo>
                    <a:pt x="2770331" y="13586"/>
                  </a:lnTo>
                  <a:lnTo>
                    <a:pt x="2763181" y="155191"/>
                  </a:lnTo>
                  <a:cubicBezTo>
                    <a:pt x="2692246" y="853670"/>
                    <a:pt x="2102359" y="1398732"/>
                    <a:pt x="1385167" y="1398732"/>
                  </a:cubicBezTo>
                  <a:cubicBezTo>
                    <a:pt x="620160" y="1398732"/>
                    <a:pt x="0" y="778572"/>
                    <a:pt x="0" y="13566"/>
                  </a:cubicBezTo>
                  <a:lnTo>
                    <a:pt x="685" y="0"/>
                  </a:lnTo>
                  <a:close/>
                </a:path>
              </a:pathLst>
            </a:custGeom>
            <a:solidFill>
              <a:schemeClr val="tx2">
                <a:alpha val="10000"/>
              </a:schemeClr>
            </a:solidFill>
            <a:ln w="11088" cap="flat">
              <a:noFill/>
              <a:prstDash val="solid"/>
              <a:miter/>
            </a:ln>
          </p:spPr>
          <p:txBody>
            <a:bodyPr rtlCol="0" anchor="ctr"/>
            <a:lstStyle/>
            <a:p>
              <a:pPr lvl="0"/>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2" name="任意多边形: 形状 61">
              <a:extLst>
                <a:ext uri="{FF2B5EF4-FFF2-40B4-BE49-F238E27FC236}">
                  <a16:creationId xmlns:a16="http://schemas.microsoft.com/office/drawing/2014/main" id="{5FEF2384-F66D-4626-BB03-F5AD7219248E}"/>
                </a:ext>
              </a:extLst>
            </p:cNvPr>
            <p:cNvSpPr/>
            <p:nvPr/>
          </p:nvSpPr>
          <p:spPr>
            <a:xfrm>
              <a:off x="5252643" y="3384444"/>
              <a:ext cx="4217150" cy="3473556"/>
            </a:xfrm>
            <a:custGeom>
              <a:avLst/>
              <a:gdLst>
                <a:gd name="connsiteX0" fmla="*/ 2852892 w 4217150"/>
                <a:gd name="connsiteY0" fmla="*/ 466 h 3473556"/>
                <a:gd name="connsiteX1" fmla="*/ 3516107 w 4217150"/>
                <a:gd name="connsiteY1" fmla="*/ 187901 h 3473556"/>
                <a:gd name="connsiteX2" fmla="*/ 4029249 w 4217150"/>
                <a:gd name="connsiteY2" fmla="*/ 2103072 h 3473556"/>
                <a:gd name="connsiteX3" fmla="*/ 3237888 w 4217150"/>
                <a:gd name="connsiteY3" fmla="*/ 3473556 h 3473556"/>
                <a:gd name="connsiteX4" fmla="*/ 0 w 4217150"/>
                <a:gd name="connsiteY4" fmla="*/ 3473556 h 3473556"/>
                <a:gd name="connsiteX5" fmla="*/ 1600936 w 4217150"/>
                <a:gd name="connsiteY5" fmla="*/ 701044 h 3473556"/>
                <a:gd name="connsiteX6" fmla="*/ 2852892 w 4217150"/>
                <a:gd name="connsiteY6" fmla="*/ 466 h 3473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7150" h="3473556">
                  <a:moveTo>
                    <a:pt x="2852892" y="466"/>
                  </a:moveTo>
                  <a:cubicBezTo>
                    <a:pt x="3078904" y="6295"/>
                    <a:pt x="3306679" y="66976"/>
                    <a:pt x="3516107" y="187901"/>
                  </a:cubicBezTo>
                  <a:cubicBezTo>
                    <a:pt x="4186277" y="574861"/>
                    <a:pt x="4416209" y="1432902"/>
                    <a:pt x="4029249" y="2103072"/>
                  </a:cubicBezTo>
                  <a:lnTo>
                    <a:pt x="3237888" y="3473556"/>
                  </a:lnTo>
                  <a:lnTo>
                    <a:pt x="0" y="3473556"/>
                  </a:lnTo>
                  <a:lnTo>
                    <a:pt x="1600936" y="701044"/>
                  </a:lnTo>
                  <a:cubicBezTo>
                    <a:pt x="1866971" y="240302"/>
                    <a:pt x="2355666" y="-12359"/>
                    <a:pt x="2852892" y="466"/>
                  </a:cubicBezTo>
                  <a:close/>
                </a:path>
              </a:pathLst>
            </a:custGeom>
            <a:solidFill>
              <a:schemeClr val="tx2">
                <a:alpha val="10000"/>
              </a:schemeClr>
            </a:solidFill>
            <a:ln w="14015" cap="flat">
              <a:noFill/>
              <a:prstDash val="solid"/>
              <a:miter/>
            </a:ln>
          </p:spPr>
          <p:txBody>
            <a:bodyPr rtlCol="0" anchor="ctr"/>
            <a:lstStyle/>
            <a:p>
              <a:pPr lvl="0"/>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组合 5">
            <a:extLst>
              <a:ext uri="{FF2B5EF4-FFF2-40B4-BE49-F238E27FC236}">
                <a16:creationId xmlns:a16="http://schemas.microsoft.com/office/drawing/2014/main" id="{FCBBF52A-9743-4508-AB77-11B57E837547}"/>
              </a:ext>
            </a:extLst>
          </p:cNvPr>
          <p:cNvGrpSpPr/>
          <p:nvPr/>
        </p:nvGrpSpPr>
        <p:grpSpPr>
          <a:xfrm>
            <a:off x="660400" y="2340017"/>
            <a:ext cx="2890521" cy="1867344"/>
            <a:chOff x="3422179" y="1150240"/>
            <a:chExt cx="2890521" cy="1867345"/>
          </a:xfrm>
        </p:grpSpPr>
        <p:sp>
          <p:nvSpPr>
            <p:cNvPr id="7" name="矩形 189">
              <a:extLst>
                <a:ext uri="{FF2B5EF4-FFF2-40B4-BE49-F238E27FC236}">
                  <a16:creationId xmlns:a16="http://schemas.microsoft.com/office/drawing/2014/main" id="{63B72852-A360-4EF8-A2F9-3A064EA5CCA7}"/>
                </a:ext>
              </a:extLst>
            </p:cNvPr>
            <p:cNvSpPr/>
            <p:nvPr/>
          </p:nvSpPr>
          <p:spPr>
            <a:xfrm>
              <a:off x="3422179" y="2648253"/>
              <a:ext cx="2890520" cy="369332"/>
            </a:xfrm>
            <a:prstGeom prst="rect">
              <a:avLst/>
            </a:prstGeom>
            <a:noFill/>
            <a:ln>
              <a:noFill/>
            </a:ln>
          </p:spPr>
          <p:txBody>
            <a:bodyPr wrap="square" anchor="ctr">
              <a:spAutoFit/>
            </a:bodyPr>
            <a:lstStyle/>
            <a:p>
              <a:pPr defTabSz="914332">
                <a:lnSpc>
                  <a:spcPct val="150000"/>
                </a:lnSpc>
                <a:defRPr/>
              </a:pPr>
              <a:r>
                <a:rPr lang="en-US" altLang="zh-CN" sz="1200" smtClean="0">
                  <a:solidFill>
                    <a:srgbClr val="F73434"/>
                  </a:solidFill>
                  <a:latin typeface="Arial" panose="020B0604020202020204" pitchFamily="34" charset="0"/>
                  <a:ea typeface="微软雅黑" panose="020B0503020204020204" pitchFamily="34" charset="-122"/>
                  <a:sym typeface="Arial" panose="020B0604020202020204" pitchFamily="34" charset="0"/>
                  <a:hlinkClick r:id="rId5">
                    <a:extLst>
                      <a:ext uri="{A12FA001-AC4F-418D-AE19-62706E023703}">
                        <ahyp:hlinkClr xmlns:ahyp="http://schemas.microsoft.com/office/drawing/2018/hyperlinkcolor" xmlns="" val="tx"/>
                      </a:ext>
                    </a:extLst>
                  </a:hlinkClick>
                </a:rPr>
                <a:t>www.islid</a:t>
              </a:r>
              <a:r>
                <a:rPr lang="en-US" altLang="zh-CN" sz="100" smtClean="0">
                  <a:solidFill>
                    <a:srgbClr val="F73434"/>
                  </a:solidFill>
                  <a:latin typeface="Arial" panose="020B0604020202020204" pitchFamily="34" charset="0"/>
                  <a:ea typeface="微软雅黑" panose="020B0503020204020204" pitchFamily="34" charset="-122"/>
                  <a:sym typeface="Arial" panose="020B0604020202020204" pitchFamily="34" charset="0"/>
                  <a:hlinkClick r:id="rId5">
                    <a:extLst>
                      <a:ext uri="{A12FA001-AC4F-418D-AE19-62706E023703}">
                        <ahyp:hlinkClr xmlns:ahyp="http://schemas.microsoft.com/office/drawing/2018/hyperlinkcolor" xmlns="" val="tx"/>
                      </a:ext>
                    </a:extLst>
                  </a:hlinkClick>
                </a:rPr>
                <a:t> </a:t>
              </a:r>
              <a:r>
                <a:rPr lang="en-US" altLang="zh-CN" sz="1200" smtClean="0">
                  <a:solidFill>
                    <a:srgbClr val="F73434"/>
                  </a:solidFill>
                  <a:latin typeface="Arial" panose="020B0604020202020204" pitchFamily="34" charset="0"/>
                  <a:ea typeface="微软雅黑" panose="020B0503020204020204" pitchFamily="34" charset="-122"/>
                  <a:sym typeface="Arial" panose="020B0604020202020204" pitchFamily="34" charset="0"/>
                  <a:hlinkClick r:id="rId5">
                    <a:extLst>
                      <a:ext uri="{A12FA001-AC4F-418D-AE19-62706E023703}">
                        <ahyp:hlinkClr xmlns:ahyp="http://schemas.microsoft.com/office/drawing/2018/hyperlinkcolor" xmlns="" val="tx"/>
                      </a:ext>
                    </a:extLst>
                  </a:hlinkClick>
                </a:rPr>
                <a:t>e.cc</a:t>
              </a:r>
              <a:endParaRPr lang="zh-CN" altLang="en-US" sz="1200" dirty="0">
                <a:solidFill>
                  <a:srgbClr val="F73434"/>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矩形 190">
              <a:extLst>
                <a:ext uri="{FF2B5EF4-FFF2-40B4-BE49-F238E27FC236}">
                  <a16:creationId xmlns:a16="http://schemas.microsoft.com/office/drawing/2014/main" id="{F754BA71-8184-4828-95E4-4301AEC6A769}"/>
                </a:ext>
              </a:extLst>
            </p:cNvPr>
            <p:cNvSpPr/>
            <p:nvPr/>
          </p:nvSpPr>
          <p:spPr>
            <a:xfrm>
              <a:off x="3422180" y="1150240"/>
              <a:ext cx="2890520" cy="1224952"/>
            </a:xfrm>
            <a:prstGeom prst="rect">
              <a:avLst/>
            </a:prstGeom>
            <a:noFill/>
            <a:ln>
              <a:noFill/>
            </a:ln>
          </p:spPr>
          <p:txBody>
            <a:bodyPr wrap="square" anchor="t">
              <a:spAutoFit/>
            </a:bodyPr>
            <a:lstStyle/>
            <a:p>
              <a:pPr defTabSz="914332">
                <a:lnSpc>
                  <a:spcPct val="120000"/>
                </a:lnSpc>
                <a:defRPr/>
              </a:pPr>
              <a:r>
                <a:rPr lang="zh-CN" altLang="en-US" sz="1400" dirty="0">
                  <a:latin typeface="Arial" panose="020B0604020202020204" pitchFamily="34" charset="0"/>
                  <a:ea typeface="微软雅黑" panose="020B0503020204020204" pitchFamily="34" charset="-122"/>
                  <a:sym typeface="Arial" panose="020B0604020202020204" pitchFamily="34" charset="0"/>
                </a:rPr>
                <a:t>海量原创模版 </a:t>
              </a:r>
              <a:r>
                <a:rPr lang="en-US" altLang="zh-CN" sz="1400" dirty="0">
                  <a:latin typeface="Arial" panose="020B0604020202020204" pitchFamily="34" charset="0"/>
                  <a:ea typeface="微软雅黑" panose="020B0503020204020204" pitchFamily="34" charset="-122"/>
                  <a:sym typeface="Arial" panose="020B0604020202020204" pitchFamily="34" charset="0"/>
                </a:rPr>
                <a:t>+ </a:t>
              </a:r>
              <a:r>
                <a:rPr lang="zh-CN" altLang="en-US" sz="1400" dirty="0">
                  <a:latin typeface="Arial" panose="020B0604020202020204" pitchFamily="34" charset="0"/>
                  <a:ea typeface="微软雅黑" panose="020B0503020204020204" pitchFamily="34" charset="-122"/>
                  <a:sym typeface="Arial" panose="020B0604020202020204" pitchFamily="34" charset="0"/>
                </a:rPr>
                <a:t>一键优化功能</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a:p>
              <a:pPr defTabSz="914332">
                <a:lnSpc>
                  <a:spcPct val="120000"/>
                </a:lnSpc>
                <a:defRPr/>
              </a:pPr>
              <a:r>
                <a:rPr lang="en-US" altLang="zh-CN" sz="1400" dirty="0">
                  <a:latin typeface="Arial" panose="020B0604020202020204" pitchFamily="34" charset="0"/>
                  <a:ea typeface="微软雅黑" panose="020B0503020204020204" pitchFamily="34" charset="-122"/>
                  <a:sym typeface="Arial" panose="020B0604020202020204" pitchFamily="34" charset="0"/>
                </a:rPr>
                <a:t>iSlide</a:t>
              </a:r>
              <a:r>
                <a:rPr lang="zh-CN" altLang="en-US" sz="1400" dirty="0">
                  <a:latin typeface="Arial" panose="020B0604020202020204" pitchFamily="34" charset="0"/>
                  <a:ea typeface="微软雅黑" panose="020B0503020204020204" pitchFamily="34" charset="-122"/>
                  <a:sym typeface="Arial" panose="020B0604020202020204" pitchFamily="34" charset="0"/>
                </a:rPr>
                <a:t>，让 </a:t>
              </a:r>
              <a:r>
                <a:rPr lang="en-US" altLang="zh-CN" sz="1400" dirty="0">
                  <a:latin typeface="Arial" panose="020B0604020202020204" pitchFamily="34" charset="0"/>
                  <a:ea typeface="微软雅黑" panose="020B0503020204020204" pitchFamily="34" charset="-122"/>
                  <a:sym typeface="Arial" panose="020B0604020202020204" pitchFamily="34" charset="0"/>
                </a:rPr>
                <a:t>PPT </a:t>
              </a:r>
              <a:r>
                <a:rPr lang="zh-CN" altLang="en-US" sz="1400" dirty="0">
                  <a:latin typeface="Arial" panose="020B0604020202020204" pitchFamily="34" charset="0"/>
                  <a:ea typeface="微软雅黑" panose="020B0503020204020204" pitchFamily="34" charset="-122"/>
                  <a:sym typeface="Arial" panose="020B0604020202020204" pitchFamily="34" charset="0"/>
                </a:rPr>
                <a:t>设计简单起来！</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a:p>
              <a:pPr defTabSz="914332">
                <a:defRPr/>
              </a:pPr>
              <a:endParaRPr lang="en-US" altLang="zh-CN" sz="1000" dirty="0">
                <a:latin typeface="Arial" panose="020B0604020202020204" pitchFamily="34" charset="0"/>
                <a:ea typeface="微软雅黑" panose="020B0503020204020204" pitchFamily="34" charset="-122"/>
                <a:sym typeface="Arial" panose="020B0604020202020204" pitchFamily="34" charset="0"/>
              </a:endParaRPr>
            </a:p>
            <a:p>
              <a:pPr defTabSz="914332">
                <a:defRPr/>
              </a:pPr>
              <a:r>
                <a:rPr lang="en-US" altLang="zh-CN" sz="1000" dirty="0">
                  <a:latin typeface="Arial" panose="020B0604020202020204" pitchFamily="34" charset="0"/>
                  <a:ea typeface="微软雅黑" panose="020B0503020204020204" pitchFamily="34" charset="-122"/>
                  <a:sym typeface="Arial" panose="020B0604020202020204" pitchFamily="34" charset="0"/>
                </a:rPr>
                <a:t>One-click Optimization Features &amp; </a:t>
              </a:r>
            </a:p>
            <a:p>
              <a:pPr defTabSz="914332">
                <a:defRPr/>
              </a:pPr>
              <a:r>
                <a:rPr lang="en-US" altLang="zh-CN" sz="1000" dirty="0">
                  <a:latin typeface="Arial" panose="020B0604020202020204" pitchFamily="34" charset="0"/>
                  <a:ea typeface="微软雅黑" panose="020B0503020204020204" pitchFamily="34" charset="-122"/>
                  <a:sym typeface="Arial" panose="020B0604020202020204" pitchFamily="34" charset="0"/>
                </a:rPr>
                <a:t>Massive Presentation Resources</a:t>
              </a:r>
            </a:p>
            <a:p>
              <a:pPr defTabSz="914332">
                <a:defRPr/>
              </a:pPr>
              <a:r>
                <a:rPr lang="en-US" altLang="zh-CN" sz="1000">
                  <a:latin typeface="Arial" panose="020B0604020202020204" pitchFamily="34" charset="0"/>
                  <a:ea typeface="微软雅黑" panose="020B0503020204020204" pitchFamily="34" charset="-122"/>
                  <a:sym typeface="Arial" panose="020B0604020202020204" pitchFamily="34" charset="0"/>
                </a:rPr>
                <a:t>Great </a:t>
              </a:r>
              <a:r>
                <a:rPr lang="en-US" altLang="zh-CN" sz="1000" smtClean="0">
                  <a:latin typeface="Arial" panose="020B0604020202020204" pitchFamily="34" charset="0"/>
                  <a:ea typeface="微软雅黑" panose="020B0503020204020204" pitchFamily="34" charset="-122"/>
                  <a:sym typeface="Arial" panose="020B0604020202020204" pitchFamily="34" charset="0"/>
                </a:rPr>
                <a:t>Prese</a:t>
              </a:r>
              <a:r>
                <a:rPr lang="en-US" altLang="zh-CN" sz="100" smtClean="0">
                  <a:latin typeface="Arial" panose="020B0604020202020204" pitchFamily="34" charset="0"/>
                  <a:ea typeface="微软雅黑" panose="020B0503020204020204" pitchFamily="34" charset="-122"/>
                  <a:sym typeface="Arial" panose="020B0604020202020204" pitchFamily="34" charset="0"/>
                </a:rPr>
                <a:t> </a:t>
              </a:r>
              <a:r>
                <a:rPr lang="en-US" altLang="zh-CN" sz="1000" smtClean="0">
                  <a:latin typeface="Arial" panose="020B0604020202020204" pitchFamily="34" charset="0"/>
                  <a:ea typeface="微软雅黑" panose="020B0503020204020204" pitchFamily="34" charset="-122"/>
                  <a:sym typeface="Arial" panose="020B0604020202020204" pitchFamily="34" charset="0"/>
                </a:rPr>
                <a:t>ntation </a:t>
              </a:r>
              <a:r>
                <a:rPr lang="en-US" altLang="zh-CN" sz="1000" dirty="0">
                  <a:latin typeface="Arial" panose="020B0604020202020204" pitchFamily="34" charset="0"/>
                  <a:ea typeface="微软雅黑" panose="020B0503020204020204" pitchFamily="34" charset="-122"/>
                  <a:sym typeface="Arial" panose="020B0604020202020204" pitchFamily="34" charset="0"/>
                </a:rPr>
                <a:t>Made Easy with iSlide</a:t>
              </a:r>
              <a:endParaRPr lang="zh-CN" altLang="en-US" sz="10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5" name="组合 34">
            <a:extLst>
              <a:ext uri="{FF2B5EF4-FFF2-40B4-BE49-F238E27FC236}">
                <a16:creationId xmlns:a16="http://schemas.microsoft.com/office/drawing/2014/main" id="{40A731D2-FA13-40C5-BFF0-59E41A667BE9}"/>
              </a:ext>
            </a:extLst>
          </p:cNvPr>
          <p:cNvGrpSpPr/>
          <p:nvPr/>
        </p:nvGrpSpPr>
        <p:grpSpPr>
          <a:xfrm>
            <a:off x="3937427" y="2352595"/>
            <a:ext cx="7581473" cy="3646763"/>
            <a:chOff x="3898800" y="2179738"/>
            <a:chExt cx="7619676" cy="3466182"/>
          </a:xfrm>
        </p:grpSpPr>
        <p:sp>
          <p:nvSpPr>
            <p:cNvPr id="20" name="矩形 19">
              <a:extLst>
                <a:ext uri="{FF2B5EF4-FFF2-40B4-BE49-F238E27FC236}">
                  <a16:creationId xmlns:a16="http://schemas.microsoft.com/office/drawing/2014/main" id="{5647BAD5-E81A-4998-ACB8-5A097424CA8E}"/>
                </a:ext>
              </a:extLst>
            </p:cNvPr>
            <p:cNvSpPr/>
            <p:nvPr/>
          </p:nvSpPr>
          <p:spPr>
            <a:xfrm>
              <a:off x="3898800" y="2495332"/>
              <a:ext cx="7619676" cy="3150588"/>
            </a:xfrm>
            <a:prstGeom prst="rect">
              <a:avLst/>
            </a:prstGeom>
            <a:ln w="3175">
              <a:noFill/>
            </a:ln>
          </p:spPr>
          <p:txBody>
            <a:bodyPr wrap="square">
              <a:noAutofit/>
            </a:bodyPr>
            <a:lstStyle/>
            <a:p>
              <a:pPr>
                <a:lnSpc>
                  <a:spcPct val="150000"/>
                </a:lnSpc>
              </a:pPr>
              <a:r>
                <a:rPr lang="zh-CN" altLang="en-US" sz="900" dirty="0">
                  <a:latin typeface="Arial" panose="020B0604020202020204" pitchFamily="34" charset="0"/>
                  <a:ea typeface="微软雅黑" panose="020B0503020204020204" pitchFamily="34" charset="-122"/>
                  <a:sym typeface="Arial" panose="020B0604020202020204" pitchFamily="34" charset="0"/>
                </a:rPr>
                <a:t>本 </a:t>
              </a:r>
              <a:r>
                <a:rPr lang="en-US" altLang="zh-CN" sz="900" dirty="0">
                  <a:latin typeface="Arial" panose="020B0604020202020204" pitchFamily="34" charset="0"/>
                  <a:ea typeface="微软雅黑" panose="020B0503020204020204" pitchFamily="34" charset="-122"/>
                  <a:sym typeface="Arial" panose="020B0604020202020204" pitchFamily="34" charset="0"/>
                </a:rPr>
                <a:t>PPT </a:t>
              </a:r>
              <a:r>
                <a:rPr lang="zh-CN" altLang="en-US" sz="900" dirty="0">
                  <a:latin typeface="Arial" panose="020B0604020202020204" pitchFamily="34" charset="0"/>
                  <a:ea typeface="微软雅黑" panose="020B0503020204020204" pitchFamily="34" charset="-122"/>
                  <a:sym typeface="Arial" panose="020B0604020202020204" pitchFamily="34" charset="0"/>
                </a:rPr>
                <a:t>文件由 </a:t>
              </a:r>
              <a:r>
                <a:rPr lang="en-US" altLang="zh-CN" sz="900" dirty="0">
                  <a:latin typeface="Arial" panose="020B0604020202020204" pitchFamily="34" charset="0"/>
                  <a:ea typeface="微软雅黑" panose="020B0503020204020204" pitchFamily="34" charset="-122"/>
                  <a:sym typeface="Arial" panose="020B0604020202020204" pitchFamily="34" charset="0"/>
                </a:rPr>
                <a:t>iSlide </a:t>
              </a:r>
              <a:r>
                <a:rPr lang="zh-CN" altLang="en-US" sz="900" dirty="0">
                  <a:latin typeface="Arial" panose="020B0604020202020204" pitchFamily="34" charset="0"/>
                  <a:ea typeface="微软雅黑" panose="020B0503020204020204" pitchFamily="34" charset="-122"/>
                  <a:sym typeface="Arial" panose="020B0604020202020204" pitchFamily="34" charset="0"/>
                </a:rPr>
                <a:t>提供</a:t>
              </a:r>
              <a:br>
                <a:rPr lang="zh-CN" altLang="en-US" sz="900" dirty="0">
                  <a:latin typeface="Arial" panose="020B0604020202020204" pitchFamily="34" charset="0"/>
                  <a:ea typeface="微软雅黑" panose="020B0503020204020204" pitchFamily="34" charset="-122"/>
                  <a:sym typeface="Arial" panose="020B0604020202020204" pitchFamily="34" charset="0"/>
                </a:rPr>
              </a:br>
              <a:r>
                <a:rPr lang="en-US" altLang="zh-CN" sz="900" dirty="0">
                  <a:latin typeface="Arial" panose="020B0604020202020204" pitchFamily="34" charset="0"/>
                  <a:ea typeface="微软雅黑" panose="020B0503020204020204" pitchFamily="34" charset="-122"/>
                  <a:sym typeface="Arial" panose="020B0604020202020204" pitchFamily="34" charset="0"/>
                </a:rPr>
                <a:t>iSlide </a:t>
              </a:r>
              <a:r>
                <a:rPr lang="zh-CN" altLang="en-US" sz="900" dirty="0">
                  <a:latin typeface="Arial" panose="020B0604020202020204" pitchFamily="34" charset="0"/>
                  <a:ea typeface="微软雅黑" panose="020B0503020204020204" pitchFamily="34" charset="-122"/>
                  <a:sym typeface="Arial" panose="020B0604020202020204" pitchFamily="34" charset="0"/>
                </a:rPr>
                <a:t>尊重知识产权并注重保护用户享有的各项权利。</a:t>
              </a:r>
              <a:endParaRPr lang="en-US" altLang="zh-CN" sz="900" dirty="0">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900" dirty="0">
                  <a:latin typeface="Arial" panose="020B0604020202020204" pitchFamily="34" charset="0"/>
                  <a:ea typeface="微软雅黑" panose="020B0503020204020204" pitchFamily="34" charset="-122"/>
                  <a:sym typeface="Arial" panose="020B0604020202020204" pitchFamily="34" charset="0"/>
                </a:rPr>
                <a:t>郑重提醒您：</a:t>
              </a:r>
              <a:br>
                <a:rPr lang="zh-CN" altLang="en-US" sz="900" dirty="0">
                  <a:latin typeface="Arial" panose="020B0604020202020204" pitchFamily="34" charset="0"/>
                  <a:ea typeface="微软雅黑" panose="020B0503020204020204" pitchFamily="34" charset="-122"/>
                  <a:sym typeface="Arial" panose="020B0604020202020204" pitchFamily="34" charset="0"/>
                </a:rPr>
              </a:br>
              <a:r>
                <a:rPr lang="zh-CN" altLang="en-US" sz="900" dirty="0">
                  <a:latin typeface="Arial" panose="020B0604020202020204" pitchFamily="34" charset="0"/>
                  <a:ea typeface="微软雅黑" panose="020B0503020204020204" pitchFamily="34" charset="-122"/>
                  <a:sym typeface="Arial" panose="020B0604020202020204" pitchFamily="34" charset="0"/>
                </a:rPr>
                <a:t>本 </a:t>
              </a:r>
              <a:r>
                <a:rPr lang="en-US" altLang="zh-CN" sz="900" dirty="0">
                  <a:latin typeface="Arial" panose="020B0604020202020204" pitchFamily="34" charset="0"/>
                  <a:ea typeface="微软雅黑" panose="020B0503020204020204" pitchFamily="34" charset="-122"/>
                  <a:sym typeface="Arial" panose="020B0604020202020204" pitchFamily="34" charset="0"/>
                </a:rPr>
                <a:t>PPT </a:t>
              </a:r>
              <a:r>
                <a:rPr lang="zh-CN" altLang="en-US" sz="900" dirty="0">
                  <a:latin typeface="Arial" panose="020B0604020202020204" pitchFamily="34" charset="0"/>
                  <a:ea typeface="微软雅黑" panose="020B0503020204020204" pitchFamily="34" charset="-122"/>
                  <a:sym typeface="Arial" panose="020B0604020202020204" pitchFamily="34" charset="0"/>
                </a:rPr>
                <a:t>文件中提供的任何信息内容的所有权、知识产权归其原始权利人或权利受让人所有，您免费</a:t>
              </a:r>
              <a:r>
                <a:rPr lang="en-US" altLang="zh-CN" sz="900" dirty="0">
                  <a:latin typeface="Arial" panose="020B0604020202020204" pitchFamily="34" charset="0"/>
                  <a:ea typeface="微软雅黑" panose="020B0503020204020204" pitchFamily="34" charset="-122"/>
                  <a:sym typeface="Arial" panose="020B0604020202020204" pitchFamily="34" charset="0"/>
                </a:rPr>
                <a:t>/</a:t>
              </a:r>
              <a:r>
                <a:rPr lang="zh-CN" altLang="en-US" sz="900" dirty="0">
                  <a:latin typeface="Arial" panose="020B0604020202020204" pitchFamily="34" charset="0"/>
                  <a:ea typeface="微软雅黑" panose="020B0503020204020204" pitchFamily="34" charset="-122"/>
                  <a:sym typeface="Arial" panose="020B0604020202020204" pitchFamily="34" charset="0"/>
                </a:rPr>
                <a:t>付费获得的是信息内容的使用权，您的使用行为应当遵循 </a:t>
              </a:r>
              <a:r>
                <a:rPr lang="en-US" altLang="zh-CN" sz="900" dirty="0">
                  <a:latin typeface="Arial" panose="020B0604020202020204" pitchFamily="34" charset="0"/>
                  <a:ea typeface="微软雅黑" panose="020B0503020204020204" pitchFamily="34" charset="-122"/>
                  <a:sym typeface="Arial" panose="020B0604020202020204" pitchFamily="34" charset="0"/>
                </a:rPr>
                <a:t>iSlide </a:t>
              </a:r>
              <a:r>
                <a:rPr lang="zh-CN" altLang="en-US" sz="900" dirty="0">
                  <a:latin typeface="Arial" panose="020B0604020202020204" pitchFamily="34" charset="0"/>
                  <a:ea typeface="微软雅黑" panose="020B0503020204020204" pitchFamily="34" charset="-122"/>
                  <a:sym typeface="Arial" panose="020B0604020202020204" pitchFamily="34" charset="0"/>
                </a:rPr>
                <a:t>官方网站（ </a:t>
              </a:r>
              <a:r>
                <a:rPr lang="en-US" altLang="zh-CN" sz="900" dirty="0">
                  <a:latin typeface="Arial" panose="020B0604020202020204" pitchFamily="34" charset="0"/>
                  <a:ea typeface="微软雅黑" panose="020B0503020204020204" pitchFamily="34" charset="-122"/>
                  <a:sym typeface="Arial" panose="020B0604020202020204" pitchFamily="34" charset="0"/>
                </a:rPr>
                <a:t>https://www.islide.cc </a:t>
              </a:r>
              <a:r>
                <a:rPr lang="zh-CN" altLang="en-US" sz="900" dirty="0">
                  <a:latin typeface="Arial" panose="020B0604020202020204" pitchFamily="34" charset="0"/>
                  <a:ea typeface="微软雅黑" panose="020B0503020204020204" pitchFamily="34" charset="-122"/>
                  <a:sym typeface="Arial" panose="020B0604020202020204" pitchFamily="34" charset="0"/>
                </a:rPr>
                <a:t>）的“版权声明”、“用户协议”、“会员协议”等</a:t>
              </a:r>
              <a:r>
                <a:rPr lang="zh-CN" altLang="en-US" sz="900">
                  <a:latin typeface="Arial" panose="020B0604020202020204" pitchFamily="34" charset="0"/>
                  <a:ea typeface="微软雅黑" panose="020B0503020204020204" pitchFamily="34" charset="-122"/>
                  <a:sym typeface="Arial" panose="020B0604020202020204" pitchFamily="34" charset="0"/>
                </a:rPr>
                <a:t>条款</a:t>
              </a:r>
              <a:r>
                <a:rPr lang="zh-CN" altLang="en-US" sz="900" smtClean="0">
                  <a:latin typeface="Arial" panose="020B0604020202020204" pitchFamily="34" charset="0"/>
                  <a:ea typeface="微软雅黑" panose="020B0503020204020204" pitchFamily="34" charset="-122"/>
                  <a:sym typeface="Arial" panose="020B0604020202020204" pitchFamily="34" charset="0"/>
                </a:rPr>
                <a:t>的</a:t>
              </a:r>
              <a:r>
                <a:rPr lang="zh-CN" altLang="en-US" sz="100" smtClean="0">
                  <a:latin typeface="Arial" panose="020B0604020202020204" pitchFamily="34" charset="0"/>
                  <a:ea typeface="微软雅黑" panose="020B0503020204020204" pitchFamily="34" charset="-122"/>
                  <a:sym typeface="Arial" panose="020B0604020202020204" pitchFamily="34" charset="0"/>
                </a:rPr>
                <a:t> </a:t>
              </a:r>
              <a:r>
                <a:rPr lang="zh-CN" altLang="en-US" sz="900" smtClean="0">
                  <a:latin typeface="Arial" panose="020B0604020202020204" pitchFamily="34" charset="0"/>
                  <a:ea typeface="微软雅黑" panose="020B0503020204020204" pitchFamily="34" charset="-122"/>
                  <a:sym typeface="Arial" panose="020B0604020202020204" pitchFamily="34" charset="0"/>
                </a:rPr>
                <a:t>约束</a:t>
              </a:r>
              <a:r>
                <a:rPr lang="zh-CN" altLang="en-US" sz="900" dirty="0">
                  <a:latin typeface="Arial" panose="020B0604020202020204" pitchFamily="34" charset="0"/>
                  <a:ea typeface="微软雅黑" panose="020B0503020204020204" pitchFamily="34" charset="-122"/>
                  <a:sym typeface="Arial" panose="020B0604020202020204" pitchFamily="34" charset="0"/>
                </a:rPr>
                <a:t>。</a:t>
              </a:r>
              <a:br>
                <a:rPr lang="zh-CN" altLang="en-US" sz="900" dirty="0">
                  <a:latin typeface="Arial" panose="020B0604020202020204" pitchFamily="34" charset="0"/>
                  <a:ea typeface="微软雅黑" panose="020B0503020204020204" pitchFamily="34" charset="-122"/>
                  <a:sym typeface="Arial" panose="020B0604020202020204" pitchFamily="34" charset="0"/>
                </a:rPr>
              </a:br>
              <a:r>
                <a:rPr lang="en-US" altLang="zh-CN" sz="900" dirty="0">
                  <a:latin typeface="Arial" panose="020B0604020202020204" pitchFamily="34" charset="0"/>
                  <a:ea typeface="微软雅黑" panose="020B0503020204020204" pitchFamily="34" charset="-122"/>
                  <a:sym typeface="Arial" panose="020B0604020202020204" pitchFamily="34" charset="0"/>
                </a:rPr>
                <a:t>1</a:t>
              </a:r>
              <a:r>
                <a:rPr lang="zh-CN" altLang="en-US" sz="900" dirty="0">
                  <a:latin typeface="Arial" panose="020B0604020202020204" pitchFamily="34" charset="0"/>
                  <a:ea typeface="微软雅黑" panose="020B0503020204020204" pitchFamily="34" charset="-122"/>
                  <a:sym typeface="Arial" panose="020B0604020202020204" pitchFamily="34" charset="0"/>
                </a:rPr>
                <a:t>、您不可将信息内容的全部或部分用于出售，或以出租、出借、发布等其他任何直接获利方式供他人使用；</a:t>
              </a:r>
              <a:br>
                <a:rPr lang="zh-CN" altLang="en-US" sz="900" dirty="0">
                  <a:latin typeface="Arial" panose="020B0604020202020204" pitchFamily="34" charset="0"/>
                  <a:ea typeface="微软雅黑" panose="020B0503020204020204" pitchFamily="34" charset="-122"/>
                  <a:sym typeface="Arial" panose="020B0604020202020204" pitchFamily="34" charset="0"/>
                </a:rPr>
              </a:br>
              <a:r>
                <a:rPr lang="en-US" altLang="zh-CN" sz="900" dirty="0">
                  <a:latin typeface="Arial" panose="020B0604020202020204" pitchFamily="34" charset="0"/>
                  <a:ea typeface="微软雅黑" panose="020B0503020204020204" pitchFamily="34" charset="-122"/>
                  <a:sym typeface="Arial" panose="020B0604020202020204" pitchFamily="34" charset="0"/>
                </a:rPr>
                <a:t>2</a:t>
              </a:r>
              <a:r>
                <a:rPr lang="zh-CN" altLang="en-US" sz="900" dirty="0">
                  <a:latin typeface="Arial" panose="020B0604020202020204" pitchFamily="34" charset="0"/>
                  <a:ea typeface="微软雅黑" panose="020B0503020204020204" pitchFamily="34" charset="-122"/>
                  <a:sym typeface="Arial" panose="020B0604020202020204" pitchFamily="34" charset="0"/>
                </a:rPr>
                <a:t>、您不可在接入互联网或移动互联网的任何网站、平台、应用或程序上以任何方式为他人提供 </a:t>
              </a:r>
              <a:r>
                <a:rPr lang="en-US" altLang="zh-CN" sz="900" dirty="0">
                  <a:latin typeface="Arial" panose="020B0604020202020204" pitchFamily="34" charset="0"/>
                  <a:ea typeface="微软雅黑" panose="020B0503020204020204" pitchFamily="34" charset="-122"/>
                  <a:sym typeface="Arial" panose="020B0604020202020204" pitchFamily="34" charset="0"/>
                </a:rPr>
                <a:t>iSlide </a:t>
              </a:r>
              <a:r>
                <a:rPr lang="zh-CN" altLang="en-US" sz="900" dirty="0">
                  <a:latin typeface="Arial" panose="020B0604020202020204" pitchFamily="34" charset="0"/>
                  <a:ea typeface="微软雅黑" panose="020B0503020204020204" pitchFamily="34" charset="-122"/>
                  <a:sym typeface="Arial" panose="020B0604020202020204" pitchFamily="34" charset="0"/>
                </a:rPr>
                <a:t>工具 </a:t>
              </a:r>
              <a:r>
                <a:rPr lang="en-US" altLang="zh-CN" sz="900" dirty="0">
                  <a:latin typeface="Arial" panose="020B0604020202020204" pitchFamily="34" charset="0"/>
                  <a:ea typeface="微软雅黑" panose="020B0503020204020204" pitchFamily="34" charset="-122"/>
                  <a:sym typeface="Arial" panose="020B0604020202020204" pitchFamily="34" charset="0"/>
                </a:rPr>
                <a:t>/ </a:t>
              </a:r>
              <a:r>
                <a:rPr lang="zh-CN" altLang="en-US" sz="900" dirty="0">
                  <a:latin typeface="Arial" panose="020B0604020202020204" pitchFamily="34" charset="0"/>
                  <a:ea typeface="微软雅黑" panose="020B0503020204020204" pitchFamily="34" charset="-122"/>
                  <a:sym typeface="Arial" panose="020B0604020202020204" pitchFamily="34" charset="0"/>
                </a:rPr>
                <a:t>平台中的资源内容下载。</a:t>
              </a:r>
              <a:endParaRPr lang="en-US" altLang="zh-CN" sz="900" dirty="0">
                <a:latin typeface="Arial" panose="020B0604020202020204" pitchFamily="34" charset="0"/>
                <a:ea typeface="微软雅黑" panose="020B0503020204020204" pitchFamily="34" charset="-122"/>
                <a:sym typeface="Arial" panose="020B0604020202020204" pitchFamily="34" charset="0"/>
              </a:endParaRPr>
            </a:p>
            <a:p>
              <a:pPr>
                <a:lnSpc>
                  <a:spcPct val="150000"/>
                </a:lnSpc>
              </a:pPr>
              <a:endParaRPr lang="en-US" altLang="zh-CN" sz="900" dirty="0">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en-US" altLang="zh-CN" sz="900" dirty="0">
                  <a:latin typeface="Arial" panose="020B0604020202020204" pitchFamily="34" charset="0"/>
                  <a:ea typeface="微软雅黑" panose="020B0503020204020204" pitchFamily="34" charset="-122"/>
                  <a:sym typeface="Arial" panose="020B0604020202020204" pitchFamily="34" charset="0"/>
                </a:rPr>
                <a:t>This presentation file is supplied by iSlide.</a:t>
              </a:r>
            </a:p>
            <a:p>
              <a:pPr>
                <a:lnSpc>
                  <a:spcPct val="150000"/>
                </a:lnSpc>
              </a:pPr>
              <a:r>
                <a:rPr lang="en-US" altLang="zh-CN" sz="900" dirty="0">
                  <a:latin typeface="Arial" panose="020B0604020202020204" pitchFamily="34" charset="0"/>
                  <a:ea typeface="微软雅黑" panose="020B0503020204020204" pitchFamily="34" charset="-122"/>
                  <a:sym typeface="Arial" panose="020B0604020202020204" pitchFamily="34" charset="0"/>
                </a:rPr>
                <a:t>iSlide respects all intellectual property rights and protects all the rights its users acquired. Here iSlide solemnly reminds you:</a:t>
              </a:r>
            </a:p>
            <a:p>
              <a:pPr>
                <a:lnSpc>
                  <a:spcPct val="150000"/>
                </a:lnSpc>
              </a:pPr>
              <a:endParaRPr lang="en-US" altLang="zh-CN" sz="900" dirty="0">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en-US" altLang="zh-CN" sz="900" dirty="0">
                  <a:latin typeface="Arial" panose="020B0604020202020204" pitchFamily="34" charset="0"/>
                  <a:ea typeface="微软雅黑" panose="020B0503020204020204" pitchFamily="34" charset="-122"/>
                  <a:sym typeface="Arial" panose="020B0604020202020204" pitchFamily="34" charset="0"/>
                </a:rPr>
                <a:t>The ownership and intellectual property of any content in this PowerPoint presentation belongs to its owner or the assignee of this ownership. What you purchased or got for free is the right to use the content. The usage should be subject to the terms of “Copyright Notice”, “User License Agreement”, “Premium Agreement” and more Agreements of iSlide official website (https://www.islide.cc ) :</a:t>
              </a:r>
            </a:p>
            <a:p>
              <a:pPr>
                <a:lnSpc>
                  <a:spcPct val="150000"/>
                </a:lnSpc>
              </a:pPr>
              <a:r>
                <a:rPr lang="en-US" altLang="zh-CN" sz="900" dirty="0">
                  <a:latin typeface="Arial" panose="020B0604020202020204" pitchFamily="34" charset="0"/>
                  <a:ea typeface="微软雅黑" panose="020B0503020204020204" pitchFamily="34" charset="-122"/>
                  <a:sym typeface="Arial" panose="020B0604020202020204" pitchFamily="34" charset="0"/>
                </a:rPr>
                <a:t>1.You may not use all or part of the content for sale; or rent, lend; or distribute it in any directly profitable way.</a:t>
              </a:r>
            </a:p>
            <a:p>
              <a:pPr>
                <a:lnSpc>
                  <a:spcPct val="150000"/>
                </a:lnSpc>
              </a:pPr>
              <a:r>
                <a:rPr lang="en-US" altLang="zh-CN" sz="900" dirty="0">
                  <a:latin typeface="Arial" panose="020B0604020202020204" pitchFamily="34" charset="0"/>
                  <a:ea typeface="微软雅黑" panose="020B0503020204020204" pitchFamily="34" charset="-122"/>
                  <a:sym typeface="Arial" panose="020B0604020202020204" pitchFamily="34" charset="0"/>
                </a:rPr>
                <a:t>2.You may not provide the resource of iSlide add-in/platform to any website, platform, application in the Internet or mobile Internet in any way.</a:t>
              </a:r>
            </a:p>
          </p:txBody>
        </p:sp>
        <p:sp>
          <p:nvSpPr>
            <p:cNvPr id="34" name="矩形 33">
              <a:extLst>
                <a:ext uri="{FF2B5EF4-FFF2-40B4-BE49-F238E27FC236}">
                  <a16:creationId xmlns:a16="http://schemas.microsoft.com/office/drawing/2014/main" id="{AE7ED207-8B71-4A21-A9A5-7C044C1FB5F6}"/>
                </a:ext>
              </a:extLst>
            </p:cNvPr>
            <p:cNvSpPr/>
            <p:nvPr/>
          </p:nvSpPr>
          <p:spPr>
            <a:xfrm>
              <a:off x="3898800" y="2179738"/>
              <a:ext cx="2675812" cy="292536"/>
            </a:xfrm>
            <a:prstGeom prst="rect">
              <a:avLst/>
            </a:prstGeom>
          </p:spPr>
          <p:txBody>
            <a:bodyPr wrap="none">
              <a:spAutoFit/>
            </a:bodyPr>
            <a:lstStyle/>
            <a:p>
              <a:r>
                <a:rPr lang="zh-CN" altLang="en-US" sz="1400" b="1" dirty="0">
                  <a:solidFill>
                    <a:srgbClr val="F73434"/>
                  </a:solidFill>
                  <a:latin typeface="Arial" panose="020B0604020202020204" pitchFamily="34" charset="0"/>
                  <a:ea typeface="微软雅黑" panose="020B0503020204020204" pitchFamily="34" charset="-122"/>
                  <a:sym typeface="Arial" panose="020B0604020202020204" pitchFamily="34" charset="0"/>
                </a:rPr>
                <a:t>重要</a:t>
              </a:r>
              <a:r>
                <a:rPr lang="zh-CN" altLang="en-US" sz="1400" b="1">
                  <a:solidFill>
                    <a:srgbClr val="F73434"/>
                  </a:solidFill>
                  <a:latin typeface="Arial" panose="020B0604020202020204" pitchFamily="34" charset="0"/>
                  <a:ea typeface="微软雅黑" panose="020B0503020204020204" pitchFamily="34" charset="-122"/>
                  <a:sym typeface="Arial" panose="020B0604020202020204" pitchFamily="34" charset="0"/>
                </a:rPr>
                <a:t>提示 </a:t>
              </a:r>
              <a:r>
                <a:rPr lang="en-US" altLang="zh-CN" sz="1400" b="1" smtClean="0">
                  <a:solidFill>
                    <a:srgbClr val="F73434"/>
                  </a:solidFill>
                  <a:latin typeface="Arial" panose="020B0604020202020204" pitchFamily="34" charset="0"/>
                  <a:ea typeface="微软雅黑" panose="020B0503020204020204" pitchFamily="34" charset="-122"/>
                  <a:sym typeface="Arial" panose="020B0604020202020204" pitchFamily="34" charset="0"/>
                </a:rPr>
                <a:t>IM</a:t>
              </a:r>
              <a:r>
                <a:rPr lang="en-US" altLang="zh-CN" sz="100" b="1" smtClean="0">
                  <a:solidFill>
                    <a:srgbClr val="F73434"/>
                  </a:solidFill>
                  <a:latin typeface="Arial" panose="020B0604020202020204" pitchFamily="34" charset="0"/>
                  <a:ea typeface="微软雅黑" panose="020B0503020204020204" pitchFamily="34" charset="-122"/>
                  <a:sym typeface="Arial" panose="020B0604020202020204" pitchFamily="34" charset="0"/>
                </a:rPr>
                <a:t> </a:t>
              </a:r>
              <a:r>
                <a:rPr lang="en-US" altLang="zh-CN" sz="1400" b="1" smtClean="0">
                  <a:solidFill>
                    <a:srgbClr val="F73434"/>
                  </a:solidFill>
                  <a:latin typeface="Arial" panose="020B0604020202020204" pitchFamily="34" charset="0"/>
                  <a:ea typeface="微软雅黑" panose="020B0503020204020204" pitchFamily="34" charset="-122"/>
                  <a:sym typeface="Arial" panose="020B0604020202020204" pitchFamily="34" charset="0"/>
                </a:rPr>
                <a:t>PORTANT </a:t>
              </a:r>
              <a:r>
                <a:rPr lang="en-US" altLang="zh-CN" sz="1400" b="1" dirty="0">
                  <a:solidFill>
                    <a:srgbClr val="F73434"/>
                  </a:solidFill>
                  <a:latin typeface="Arial" panose="020B0604020202020204" pitchFamily="34" charset="0"/>
                  <a:ea typeface="微软雅黑" panose="020B0503020204020204" pitchFamily="34" charset="-122"/>
                  <a:sym typeface="Arial" panose="020B0604020202020204" pitchFamily="34" charset="0"/>
                </a:rPr>
                <a:t>NOTE:</a:t>
              </a:r>
              <a:endParaRPr lang="zh-CN" altLang="en-US" sz="1400" b="1" dirty="0">
                <a:solidFill>
                  <a:srgbClr val="F73434"/>
                </a:solidFill>
                <a:latin typeface="Arial" panose="020B0604020202020204" pitchFamily="34" charset="0"/>
                <a:ea typeface="微软雅黑" panose="020B0503020204020204" pitchFamily="34" charset="-122"/>
                <a:sym typeface="Arial" panose="020B0604020202020204" pitchFamily="34" charset="0"/>
              </a:endParaRPr>
            </a:p>
          </p:txBody>
        </p:sp>
      </p:grpSp>
      <p:pic>
        <p:nvPicPr>
          <p:cNvPr id="130" name="图片 129">
            <a:extLst>
              <a:ext uri="{FF2B5EF4-FFF2-40B4-BE49-F238E27FC236}">
                <a16:creationId xmlns:a16="http://schemas.microsoft.com/office/drawing/2014/main" id="{2AA564AF-9FC3-4787-B325-F00530C1658C}"/>
              </a:ext>
            </a:extLst>
          </p:cNvPr>
          <p:cNvPicPr>
            <a:picLocks/>
          </p:cNvPicPr>
          <p:nvPr/>
        </p:nvPicPr>
        <p:blipFill>
          <a:blip r:embed="rId6">
            <a:extLst>
              <a:ext uri="{28A0092B-C50C-407E-A947-70E740481C1C}">
                <a14:useLocalDpi xmlns:a14="http://schemas.microsoft.com/office/drawing/2010/main" val="0"/>
              </a:ext>
            </a:extLst>
          </a:blip>
          <a:srcRect/>
          <a:stretch/>
        </p:blipFill>
        <p:spPr>
          <a:xfrm>
            <a:off x="660400" y="5031395"/>
            <a:ext cx="1048192" cy="1048192"/>
          </a:xfrm>
          <a:prstGeom prst="rect">
            <a:avLst/>
          </a:prstGeom>
        </p:spPr>
      </p:pic>
      <p:grpSp>
        <p:nvGrpSpPr>
          <p:cNvPr id="14" name="组合 13">
            <a:extLst>
              <a:ext uri="{FF2B5EF4-FFF2-40B4-BE49-F238E27FC236}">
                <a16:creationId xmlns:a16="http://schemas.microsoft.com/office/drawing/2014/main" id="{D6757B43-6712-4BAE-8670-B715B10BFA4C}"/>
              </a:ext>
            </a:extLst>
          </p:cNvPr>
          <p:cNvGrpSpPr/>
          <p:nvPr/>
        </p:nvGrpSpPr>
        <p:grpSpPr>
          <a:xfrm>
            <a:off x="660400" y="1193800"/>
            <a:ext cx="1595567" cy="451484"/>
            <a:chOff x="683269" y="1142808"/>
            <a:chExt cx="1595567" cy="451484"/>
          </a:xfrm>
        </p:grpSpPr>
        <p:grpSp>
          <p:nvGrpSpPr>
            <p:cNvPr id="15" name="图形 2">
              <a:extLst>
                <a:ext uri="{FF2B5EF4-FFF2-40B4-BE49-F238E27FC236}">
                  <a16:creationId xmlns:a16="http://schemas.microsoft.com/office/drawing/2014/main" id="{A540713F-FC29-4BB1-A3F5-C1360CCAFA2B}"/>
                </a:ext>
              </a:extLst>
            </p:cNvPr>
            <p:cNvGrpSpPr/>
            <p:nvPr/>
          </p:nvGrpSpPr>
          <p:grpSpPr>
            <a:xfrm>
              <a:off x="683269" y="1142808"/>
              <a:ext cx="450234" cy="451484"/>
              <a:chOff x="683269" y="1142808"/>
              <a:chExt cx="450234" cy="451484"/>
            </a:xfrm>
          </p:grpSpPr>
          <p:sp>
            <p:nvSpPr>
              <p:cNvPr id="17" name="任意多边形: 形状 16">
                <a:extLst>
                  <a:ext uri="{FF2B5EF4-FFF2-40B4-BE49-F238E27FC236}">
                    <a16:creationId xmlns:a16="http://schemas.microsoft.com/office/drawing/2014/main" id="{B52E13E3-2F81-47A6-9CF9-D29EFF6EC715}"/>
                  </a:ext>
                </a:extLst>
              </p:cNvPr>
              <p:cNvSpPr/>
              <p:nvPr/>
            </p:nvSpPr>
            <p:spPr>
              <a:xfrm>
                <a:off x="683269" y="1142808"/>
                <a:ext cx="450234" cy="451484"/>
              </a:xfrm>
              <a:custGeom>
                <a:avLst/>
                <a:gdLst>
                  <a:gd name="connsiteX0" fmla="*/ 450234 w 450234"/>
                  <a:gd name="connsiteY0" fmla="*/ 225742 h 451484"/>
                  <a:gd name="connsiteX1" fmla="*/ 225117 w 450234"/>
                  <a:gd name="connsiteY1" fmla="*/ 451484 h 451484"/>
                  <a:gd name="connsiteX2" fmla="*/ 0 w 450234"/>
                  <a:gd name="connsiteY2" fmla="*/ 225742 h 451484"/>
                  <a:gd name="connsiteX3" fmla="*/ 225117 w 450234"/>
                  <a:gd name="connsiteY3" fmla="*/ 0 h 451484"/>
                  <a:gd name="connsiteX4" fmla="*/ 450234 w 450234"/>
                  <a:gd name="connsiteY4" fmla="*/ 225742 h 451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234" h="451484">
                    <a:moveTo>
                      <a:pt x="450234" y="225742"/>
                    </a:moveTo>
                    <a:cubicBezTo>
                      <a:pt x="450234" y="350416"/>
                      <a:pt x="349446" y="451484"/>
                      <a:pt x="225117" y="451484"/>
                    </a:cubicBezTo>
                    <a:cubicBezTo>
                      <a:pt x="100788" y="451484"/>
                      <a:pt x="0" y="350416"/>
                      <a:pt x="0" y="225742"/>
                    </a:cubicBezTo>
                    <a:cubicBezTo>
                      <a:pt x="0" y="101068"/>
                      <a:pt x="100788" y="0"/>
                      <a:pt x="225117" y="0"/>
                    </a:cubicBezTo>
                    <a:cubicBezTo>
                      <a:pt x="349446" y="0"/>
                      <a:pt x="450234" y="101068"/>
                      <a:pt x="450234" y="225742"/>
                    </a:cubicBezTo>
                    <a:close/>
                  </a:path>
                </a:pathLst>
              </a:custGeom>
              <a:solidFill>
                <a:srgbClr val="FFFFFF"/>
              </a:solidFill>
              <a:ln w="2462"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 name="任意多边形: 形状 17">
                <a:extLst>
                  <a:ext uri="{FF2B5EF4-FFF2-40B4-BE49-F238E27FC236}">
                    <a16:creationId xmlns:a16="http://schemas.microsoft.com/office/drawing/2014/main" id="{2802B983-0393-404D-8EF6-C2BC0F6D1A21}"/>
                  </a:ext>
                </a:extLst>
              </p:cNvPr>
              <p:cNvSpPr/>
              <p:nvPr/>
            </p:nvSpPr>
            <p:spPr>
              <a:xfrm>
                <a:off x="683269" y="1142808"/>
                <a:ext cx="450234" cy="450003"/>
              </a:xfrm>
              <a:custGeom>
                <a:avLst/>
                <a:gdLst>
                  <a:gd name="connsiteX0" fmla="*/ 132059 w 450234"/>
                  <a:gd name="connsiteY0" fmla="*/ 431254 h 450003"/>
                  <a:gd name="connsiteX1" fmla="*/ 0 w 450234"/>
                  <a:gd name="connsiteY1" fmla="*/ 225495 h 450003"/>
                  <a:gd name="connsiteX2" fmla="*/ 225117 w 450234"/>
                  <a:gd name="connsiteY2" fmla="*/ 0 h 450003"/>
                  <a:gd name="connsiteX3" fmla="*/ 450234 w 450234"/>
                  <a:gd name="connsiteY3" fmla="*/ 225495 h 450003"/>
                  <a:gd name="connsiteX4" fmla="*/ 248320 w 450234"/>
                  <a:gd name="connsiteY4" fmla="*/ 450004 h 450003"/>
                  <a:gd name="connsiteX5" fmla="*/ 282384 w 450234"/>
                  <a:gd name="connsiteY5" fmla="*/ 289394 h 450003"/>
                  <a:gd name="connsiteX6" fmla="*/ 274238 w 450234"/>
                  <a:gd name="connsiteY6" fmla="*/ 244986 h 450003"/>
                  <a:gd name="connsiteX7" fmla="*/ 236965 w 450234"/>
                  <a:gd name="connsiteY7" fmla="*/ 219327 h 450003"/>
                  <a:gd name="connsiteX8" fmla="*/ 236719 w 450234"/>
                  <a:gd name="connsiteY8" fmla="*/ 219327 h 450003"/>
                  <a:gd name="connsiteX9" fmla="*/ 192534 w 450234"/>
                  <a:gd name="connsiteY9" fmla="*/ 227469 h 450003"/>
                  <a:gd name="connsiteX10" fmla="*/ 166863 w 450234"/>
                  <a:gd name="connsiteY10" fmla="*/ 264723 h 450003"/>
                  <a:gd name="connsiteX11" fmla="*/ 132059 w 450234"/>
                  <a:gd name="connsiteY11" fmla="*/ 431254 h 450003"/>
                  <a:gd name="connsiteX12" fmla="*/ 255478 w 450234"/>
                  <a:gd name="connsiteY12" fmla="*/ 75741 h 450003"/>
                  <a:gd name="connsiteX13" fmla="*/ 314473 w 450234"/>
                  <a:gd name="connsiteY13" fmla="*/ 134705 h 450003"/>
                  <a:gd name="connsiteX14" fmla="*/ 255478 w 450234"/>
                  <a:gd name="connsiteY14" fmla="*/ 193669 h 450003"/>
                  <a:gd name="connsiteX15" fmla="*/ 196484 w 450234"/>
                  <a:gd name="connsiteY15" fmla="*/ 134705 h 450003"/>
                  <a:gd name="connsiteX16" fmla="*/ 255478 w 450234"/>
                  <a:gd name="connsiteY16" fmla="*/ 75741 h 45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0234" h="450003">
                    <a:moveTo>
                      <a:pt x="132059" y="431254"/>
                    </a:moveTo>
                    <a:cubicBezTo>
                      <a:pt x="54058" y="395727"/>
                      <a:pt x="0" y="317026"/>
                      <a:pt x="0" y="225495"/>
                    </a:cubicBezTo>
                    <a:cubicBezTo>
                      <a:pt x="0" y="101152"/>
                      <a:pt x="100957" y="0"/>
                      <a:pt x="225117" y="0"/>
                    </a:cubicBezTo>
                    <a:cubicBezTo>
                      <a:pt x="349277" y="0"/>
                      <a:pt x="450234" y="101152"/>
                      <a:pt x="450234" y="225495"/>
                    </a:cubicBezTo>
                    <a:cubicBezTo>
                      <a:pt x="450234" y="342190"/>
                      <a:pt x="361866" y="438162"/>
                      <a:pt x="248320" y="450004"/>
                    </a:cubicBezTo>
                    <a:lnTo>
                      <a:pt x="282384" y="289394"/>
                    </a:lnTo>
                    <a:cubicBezTo>
                      <a:pt x="285593" y="274098"/>
                      <a:pt x="282631" y="258061"/>
                      <a:pt x="274238" y="244986"/>
                    </a:cubicBezTo>
                    <a:cubicBezTo>
                      <a:pt x="265599" y="231910"/>
                      <a:pt x="252269" y="222535"/>
                      <a:pt x="236965" y="219327"/>
                    </a:cubicBezTo>
                    <a:cubicBezTo>
                      <a:pt x="236965" y="219327"/>
                      <a:pt x="236965" y="219327"/>
                      <a:pt x="236719" y="219327"/>
                    </a:cubicBezTo>
                    <a:cubicBezTo>
                      <a:pt x="221415" y="216120"/>
                      <a:pt x="205370" y="219081"/>
                      <a:pt x="192534" y="227469"/>
                    </a:cubicBezTo>
                    <a:cubicBezTo>
                      <a:pt x="179452" y="236104"/>
                      <a:pt x="170072" y="249426"/>
                      <a:pt x="166863" y="264723"/>
                    </a:cubicBezTo>
                    <a:lnTo>
                      <a:pt x="132059" y="431254"/>
                    </a:lnTo>
                    <a:close/>
                    <a:moveTo>
                      <a:pt x="255478" y="75741"/>
                    </a:moveTo>
                    <a:cubicBezTo>
                      <a:pt x="288061" y="75741"/>
                      <a:pt x="314473" y="102386"/>
                      <a:pt x="314473" y="134705"/>
                    </a:cubicBezTo>
                    <a:cubicBezTo>
                      <a:pt x="314473" y="167024"/>
                      <a:pt x="288061" y="193669"/>
                      <a:pt x="255478" y="193669"/>
                    </a:cubicBezTo>
                    <a:cubicBezTo>
                      <a:pt x="222896" y="193669"/>
                      <a:pt x="196484" y="167024"/>
                      <a:pt x="196484" y="134705"/>
                    </a:cubicBezTo>
                    <a:cubicBezTo>
                      <a:pt x="196484" y="102386"/>
                      <a:pt x="222896" y="75741"/>
                      <a:pt x="255478" y="75741"/>
                    </a:cubicBezTo>
                    <a:close/>
                  </a:path>
                </a:pathLst>
              </a:custGeom>
              <a:gradFill flip="none" rotWithShape="1">
                <a:gsLst>
                  <a:gs pos="0">
                    <a:srgbClr val="F93E36"/>
                  </a:gs>
                  <a:gs pos="100000">
                    <a:srgbClr val="FE6440"/>
                  </a:gs>
                </a:gsLst>
                <a:lin ang="18900000" scaled="1"/>
                <a:tileRect/>
              </a:gradFill>
              <a:ln w="2462" cap="flat">
                <a:noFill/>
                <a:prstDash val="solid"/>
                <a:miter/>
              </a:ln>
            </p:spPr>
            <p:txBody>
              <a:bodyPr rtlCol="0" anchor="ctr"/>
              <a:lstStyle/>
              <a:p>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16" name="任意多边形: 形状 15">
              <a:extLst>
                <a:ext uri="{FF2B5EF4-FFF2-40B4-BE49-F238E27FC236}">
                  <a16:creationId xmlns:a16="http://schemas.microsoft.com/office/drawing/2014/main" id="{2C1218BD-82A2-4F82-84D5-EBFDB414ABDB}"/>
                </a:ext>
              </a:extLst>
            </p:cNvPr>
            <p:cNvSpPr/>
            <p:nvPr/>
          </p:nvSpPr>
          <p:spPr>
            <a:xfrm>
              <a:off x="1223599" y="1212380"/>
              <a:ext cx="1055237" cy="315374"/>
            </a:xfrm>
            <a:custGeom>
              <a:avLst/>
              <a:gdLst>
                <a:gd name="connsiteX0" fmla="*/ 952120 w 1055237"/>
                <a:gd name="connsiteY0" fmla="*/ 133688 h 315374"/>
                <a:gd name="connsiteX1" fmla="*/ 916514 w 1055237"/>
                <a:gd name="connsiteY1" fmla="*/ 136186 h 315374"/>
                <a:gd name="connsiteX2" fmla="*/ 874304 w 1055237"/>
                <a:gd name="connsiteY2" fmla="*/ 188982 h 315374"/>
                <a:gd name="connsiteX3" fmla="*/ 982913 w 1055237"/>
                <a:gd name="connsiteY3" fmla="*/ 149508 h 315374"/>
                <a:gd name="connsiteX4" fmla="*/ 952120 w 1055237"/>
                <a:gd name="connsiteY4" fmla="*/ 133688 h 315374"/>
                <a:gd name="connsiteX5" fmla="*/ 657333 w 1055237"/>
                <a:gd name="connsiteY5" fmla="*/ 128044 h 315374"/>
                <a:gd name="connsiteX6" fmla="*/ 588218 w 1055237"/>
                <a:gd name="connsiteY6" fmla="*/ 197123 h 315374"/>
                <a:gd name="connsiteX7" fmla="*/ 657333 w 1055237"/>
                <a:gd name="connsiteY7" fmla="*/ 266203 h 315374"/>
                <a:gd name="connsiteX8" fmla="*/ 726448 w 1055237"/>
                <a:gd name="connsiteY8" fmla="*/ 201071 h 315374"/>
                <a:gd name="connsiteX9" fmla="*/ 726448 w 1055237"/>
                <a:gd name="connsiteY9" fmla="*/ 193423 h 315374"/>
                <a:gd name="connsiteX10" fmla="*/ 657333 w 1055237"/>
                <a:gd name="connsiteY10" fmla="*/ 128044 h 315374"/>
                <a:gd name="connsiteX11" fmla="*/ 944739 w 1055237"/>
                <a:gd name="connsiteY11" fmla="*/ 79018 h 315374"/>
                <a:gd name="connsiteX12" fmla="*/ 1050054 w 1055237"/>
                <a:gd name="connsiteY12" fmla="*/ 156663 h 315374"/>
                <a:gd name="connsiteX13" fmla="*/ 1055237 w 1055237"/>
                <a:gd name="connsiteY13" fmla="*/ 175660 h 315374"/>
                <a:gd name="connsiteX14" fmla="*/ 1004142 w 1055237"/>
                <a:gd name="connsiteY14" fmla="*/ 194163 h 315374"/>
                <a:gd name="connsiteX15" fmla="*/ 887387 w 1055237"/>
                <a:gd name="connsiteY15" fmla="*/ 236598 h 315374"/>
                <a:gd name="connsiteX16" fmla="*/ 960945 w 1055237"/>
                <a:gd name="connsiteY16" fmla="*/ 257815 h 315374"/>
                <a:gd name="connsiteX17" fmla="*/ 1000933 w 1055237"/>
                <a:gd name="connsiteY17" fmla="*/ 215381 h 315374"/>
                <a:gd name="connsiteX18" fmla="*/ 1052275 w 1055237"/>
                <a:gd name="connsiteY18" fmla="*/ 230677 h 315374"/>
                <a:gd name="connsiteX19" fmla="*/ 979211 w 1055237"/>
                <a:gd name="connsiteY19" fmla="*/ 308145 h 315374"/>
                <a:gd name="connsiteX20" fmla="*/ 827405 w 1055237"/>
                <a:gd name="connsiteY20" fmla="*/ 237585 h 315374"/>
                <a:gd name="connsiteX21" fmla="*/ 898248 w 1055237"/>
                <a:gd name="connsiteY21" fmla="*/ 86103 h 315374"/>
                <a:gd name="connsiteX22" fmla="*/ 944739 w 1055237"/>
                <a:gd name="connsiteY22" fmla="*/ 79018 h 315374"/>
                <a:gd name="connsiteX23" fmla="*/ 451469 w 1055237"/>
                <a:gd name="connsiteY23" fmla="*/ 78948 h 315374"/>
                <a:gd name="connsiteX24" fmla="*/ 500837 w 1055237"/>
                <a:gd name="connsiteY24" fmla="*/ 78948 h 315374"/>
                <a:gd name="connsiteX25" fmla="*/ 500837 w 1055237"/>
                <a:gd name="connsiteY25" fmla="*/ 315299 h 315374"/>
                <a:gd name="connsiteX26" fmla="*/ 451469 w 1055237"/>
                <a:gd name="connsiteY26" fmla="*/ 315299 h 315374"/>
                <a:gd name="connsiteX27" fmla="*/ 4937 w 1055237"/>
                <a:gd name="connsiteY27" fmla="*/ 78948 h 315374"/>
                <a:gd name="connsiteX28" fmla="*/ 54305 w 1055237"/>
                <a:gd name="connsiteY28" fmla="*/ 78948 h 315374"/>
                <a:gd name="connsiteX29" fmla="*/ 54305 w 1055237"/>
                <a:gd name="connsiteY29" fmla="*/ 315299 h 315374"/>
                <a:gd name="connsiteX30" fmla="*/ 4937 w 1055237"/>
                <a:gd name="connsiteY30" fmla="*/ 315299 h 315374"/>
                <a:gd name="connsiteX31" fmla="*/ 775815 w 1055237"/>
                <a:gd name="connsiteY31" fmla="*/ 0 h 315374"/>
                <a:gd name="connsiteX32" fmla="*/ 775815 w 1055237"/>
                <a:gd name="connsiteY32" fmla="*/ 315299 h 315374"/>
                <a:gd name="connsiteX33" fmla="*/ 726448 w 1055237"/>
                <a:gd name="connsiteY33" fmla="*/ 315299 h 315374"/>
                <a:gd name="connsiteX34" fmla="*/ 726448 w 1055237"/>
                <a:gd name="connsiteY34" fmla="*/ 293095 h 315374"/>
                <a:gd name="connsiteX35" fmla="*/ 657333 w 1055237"/>
                <a:gd name="connsiteY35" fmla="*/ 315299 h 315374"/>
                <a:gd name="connsiteX36" fmla="*/ 538850 w 1055237"/>
                <a:gd name="connsiteY36" fmla="*/ 197123 h 315374"/>
                <a:gd name="connsiteX37" fmla="*/ 657333 w 1055237"/>
                <a:gd name="connsiteY37" fmla="*/ 78948 h 315374"/>
                <a:gd name="connsiteX38" fmla="*/ 726448 w 1055237"/>
                <a:gd name="connsiteY38" fmla="*/ 101152 h 315374"/>
                <a:gd name="connsiteX39" fmla="*/ 726448 w 1055237"/>
                <a:gd name="connsiteY39" fmla="*/ 247 h 315374"/>
                <a:gd name="connsiteX40" fmla="*/ 476153 w 1055237"/>
                <a:gd name="connsiteY40" fmla="*/ 0 h 315374"/>
                <a:gd name="connsiteX41" fmla="*/ 505773 w 1055237"/>
                <a:gd name="connsiteY41" fmla="*/ 29606 h 315374"/>
                <a:gd name="connsiteX42" fmla="*/ 476153 w 1055237"/>
                <a:gd name="connsiteY42" fmla="*/ 59211 h 315374"/>
                <a:gd name="connsiteX43" fmla="*/ 446532 w 1055237"/>
                <a:gd name="connsiteY43" fmla="*/ 29606 h 315374"/>
                <a:gd name="connsiteX44" fmla="*/ 476153 w 1055237"/>
                <a:gd name="connsiteY44" fmla="*/ 0 h 315374"/>
                <a:gd name="connsiteX45" fmla="*/ 352733 w 1055237"/>
                <a:gd name="connsiteY45" fmla="*/ 0 h 315374"/>
                <a:gd name="connsiteX46" fmla="*/ 402101 w 1055237"/>
                <a:gd name="connsiteY46" fmla="*/ 0 h 315374"/>
                <a:gd name="connsiteX47" fmla="*/ 402101 w 1055237"/>
                <a:gd name="connsiteY47" fmla="*/ 315299 h 315374"/>
                <a:gd name="connsiteX48" fmla="*/ 352733 w 1055237"/>
                <a:gd name="connsiteY48" fmla="*/ 315299 h 315374"/>
                <a:gd name="connsiteX49" fmla="*/ 205370 w 1055237"/>
                <a:gd name="connsiteY49" fmla="*/ 0 h 315374"/>
                <a:gd name="connsiteX50" fmla="*/ 297194 w 1055237"/>
                <a:gd name="connsiteY50" fmla="*/ 29112 h 315374"/>
                <a:gd name="connsiteX51" fmla="*/ 300897 w 1055237"/>
                <a:gd name="connsiteY51" fmla="*/ 32319 h 315374"/>
                <a:gd name="connsiteX52" fmla="*/ 271523 w 1055237"/>
                <a:gd name="connsiteY52" fmla="*/ 67599 h 315374"/>
                <a:gd name="connsiteX53" fmla="*/ 268808 w 1055237"/>
                <a:gd name="connsiteY53" fmla="*/ 65132 h 315374"/>
                <a:gd name="connsiteX54" fmla="*/ 267573 w 1055237"/>
                <a:gd name="connsiteY54" fmla="*/ 63899 h 315374"/>
                <a:gd name="connsiteX55" fmla="*/ 203149 w 1055237"/>
                <a:gd name="connsiteY55" fmla="*/ 44408 h 315374"/>
                <a:gd name="connsiteX56" fmla="*/ 148844 w 1055237"/>
                <a:gd name="connsiteY56" fmla="*/ 90050 h 315374"/>
                <a:gd name="connsiteX57" fmla="*/ 159952 w 1055237"/>
                <a:gd name="connsiteY57" fmla="*/ 116942 h 315374"/>
                <a:gd name="connsiteX58" fmla="*/ 192288 w 1055237"/>
                <a:gd name="connsiteY58" fmla="*/ 130758 h 315374"/>
                <a:gd name="connsiteX59" fmla="*/ 230054 w 1055237"/>
                <a:gd name="connsiteY59" fmla="*/ 136185 h 315374"/>
                <a:gd name="connsiteX60" fmla="*/ 288308 w 1055237"/>
                <a:gd name="connsiteY60" fmla="*/ 159376 h 315374"/>
                <a:gd name="connsiteX61" fmla="*/ 311511 w 1055237"/>
                <a:gd name="connsiteY61" fmla="*/ 223275 h 315374"/>
                <a:gd name="connsiteX62" fmla="*/ 279422 w 1055237"/>
                <a:gd name="connsiteY62" fmla="*/ 291121 h 315374"/>
                <a:gd name="connsiteX63" fmla="*/ 198459 w 1055237"/>
                <a:gd name="connsiteY63" fmla="*/ 315299 h 315374"/>
                <a:gd name="connsiteX64" fmla="*/ 92071 w 1055237"/>
                <a:gd name="connsiteY64" fmla="*/ 280512 h 315374"/>
                <a:gd name="connsiteX65" fmla="*/ 122432 w 1055237"/>
                <a:gd name="connsiteY65" fmla="*/ 244739 h 315374"/>
                <a:gd name="connsiteX66" fmla="*/ 199199 w 1055237"/>
                <a:gd name="connsiteY66" fmla="*/ 269657 h 315374"/>
                <a:gd name="connsiteX67" fmla="*/ 260909 w 1055237"/>
                <a:gd name="connsiteY67" fmla="*/ 225002 h 315374"/>
                <a:gd name="connsiteX68" fmla="*/ 249307 w 1055237"/>
                <a:gd name="connsiteY68" fmla="*/ 194410 h 315374"/>
                <a:gd name="connsiteX69" fmla="*/ 218206 w 1055237"/>
                <a:gd name="connsiteY69" fmla="*/ 181827 h 315374"/>
                <a:gd name="connsiteX70" fmla="*/ 179699 w 1055237"/>
                <a:gd name="connsiteY70" fmla="*/ 176399 h 315374"/>
                <a:gd name="connsiteX71" fmla="*/ 120704 w 1055237"/>
                <a:gd name="connsiteY71" fmla="*/ 151235 h 315374"/>
                <a:gd name="connsiteX72" fmla="*/ 99229 w 1055237"/>
                <a:gd name="connsiteY72" fmla="*/ 91777 h 315374"/>
                <a:gd name="connsiteX73" fmla="*/ 205370 w 1055237"/>
                <a:gd name="connsiteY73" fmla="*/ 0 h 315374"/>
                <a:gd name="connsiteX74" fmla="*/ 29621 w 1055237"/>
                <a:gd name="connsiteY74" fmla="*/ 0 h 315374"/>
                <a:gd name="connsiteX75" fmla="*/ 59241 w 1055237"/>
                <a:gd name="connsiteY75" fmla="*/ 29606 h 315374"/>
                <a:gd name="connsiteX76" fmla="*/ 29621 w 1055237"/>
                <a:gd name="connsiteY76" fmla="*/ 59211 h 315374"/>
                <a:gd name="connsiteX77" fmla="*/ 0 w 1055237"/>
                <a:gd name="connsiteY77" fmla="*/ 29606 h 315374"/>
                <a:gd name="connsiteX78" fmla="*/ 29621 w 1055237"/>
                <a:gd name="connsiteY78" fmla="*/ 0 h 315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055237" h="315374">
                  <a:moveTo>
                    <a:pt x="952120" y="133688"/>
                  </a:moveTo>
                  <a:cubicBezTo>
                    <a:pt x="940642" y="131252"/>
                    <a:pt x="928362" y="131869"/>
                    <a:pt x="916514" y="136186"/>
                  </a:cubicBezTo>
                  <a:cubicBezTo>
                    <a:pt x="892817" y="144821"/>
                    <a:pt x="877266" y="165791"/>
                    <a:pt x="874304" y="188982"/>
                  </a:cubicBezTo>
                  <a:lnTo>
                    <a:pt x="982913" y="149508"/>
                  </a:lnTo>
                  <a:cubicBezTo>
                    <a:pt x="974274" y="141614"/>
                    <a:pt x="963598" y="136124"/>
                    <a:pt x="952120" y="133688"/>
                  </a:cubicBezTo>
                  <a:close/>
                  <a:moveTo>
                    <a:pt x="657333" y="128044"/>
                  </a:moveTo>
                  <a:cubicBezTo>
                    <a:pt x="619073" y="128044"/>
                    <a:pt x="588218" y="158883"/>
                    <a:pt x="588218" y="197123"/>
                  </a:cubicBezTo>
                  <a:cubicBezTo>
                    <a:pt x="588218" y="235364"/>
                    <a:pt x="619319" y="266203"/>
                    <a:pt x="657333" y="266203"/>
                  </a:cubicBezTo>
                  <a:cubicBezTo>
                    <a:pt x="694359" y="266203"/>
                    <a:pt x="724473" y="237338"/>
                    <a:pt x="726448" y="201071"/>
                  </a:cubicBezTo>
                  <a:lnTo>
                    <a:pt x="726448" y="193423"/>
                  </a:lnTo>
                  <a:cubicBezTo>
                    <a:pt x="724473" y="156909"/>
                    <a:pt x="694359" y="128044"/>
                    <a:pt x="657333" y="128044"/>
                  </a:cubicBezTo>
                  <a:close/>
                  <a:moveTo>
                    <a:pt x="944739" y="79018"/>
                  </a:moveTo>
                  <a:cubicBezTo>
                    <a:pt x="990813" y="81308"/>
                    <a:pt x="1033207" y="110590"/>
                    <a:pt x="1050054" y="156663"/>
                  </a:cubicBezTo>
                  <a:cubicBezTo>
                    <a:pt x="1052275" y="162831"/>
                    <a:pt x="1054003" y="169245"/>
                    <a:pt x="1055237" y="175660"/>
                  </a:cubicBezTo>
                  <a:lnTo>
                    <a:pt x="1004142" y="194163"/>
                  </a:lnTo>
                  <a:lnTo>
                    <a:pt x="887387" y="236598"/>
                  </a:lnTo>
                  <a:cubicBezTo>
                    <a:pt x="904172" y="258309"/>
                    <a:pt x="933792" y="267684"/>
                    <a:pt x="960945" y="257815"/>
                  </a:cubicBezTo>
                  <a:cubicBezTo>
                    <a:pt x="980198" y="250907"/>
                    <a:pt x="995009" y="235118"/>
                    <a:pt x="1000933" y="215381"/>
                  </a:cubicBezTo>
                  <a:lnTo>
                    <a:pt x="1052275" y="230677"/>
                  </a:lnTo>
                  <a:cubicBezTo>
                    <a:pt x="1041661" y="266697"/>
                    <a:pt x="1014509" y="295315"/>
                    <a:pt x="979211" y="308145"/>
                  </a:cubicBezTo>
                  <a:cubicBezTo>
                    <a:pt x="917748" y="330595"/>
                    <a:pt x="849867" y="299016"/>
                    <a:pt x="827405" y="237585"/>
                  </a:cubicBezTo>
                  <a:cubicBezTo>
                    <a:pt x="804942" y="176400"/>
                    <a:pt x="836785" y="108307"/>
                    <a:pt x="898248" y="86103"/>
                  </a:cubicBezTo>
                  <a:cubicBezTo>
                    <a:pt x="913614" y="80490"/>
                    <a:pt x="929381" y="78255"/>
                    <a:pt x="944739" y="79018"/>
                  </a:cubicBezTo>
                  <a:close/>
                  <a:moveTo>
                    <a:pt x="451469" y="78948"/>
                  </a:moveTo>
                  <a:lnTo>
                    <a:pt x="500837" y="78948"/>
                  </a:lnTo>
                  <a:lnTo>
                    <a:pt x="500837" y="315299"/>
                  </a:lnTo>
                  <a:lnTo>
                    <a:pt x="451469" y="315299"/>
                  </a:lnTo>
                  <a:close/>
                  <a:moveTo>
                    <a:pt x="4937" y="78948"/>
                  </a:moveTo>
                  <a:lnTo>
                    <a:pt x="54305" y="78948"/>
                  </a:lnTo>
                  <a:lnTo>
                    <a:pt x="54305" y="315299"/>
                  </a:lnTo>
                  <a:lnTo>
                    <a:pt x="4937" y="315299"/>
                  </a:lnTo>
                  <a:close/>
                  <a:moveTo>
                    <a:pt x="775815" y="0"/>
                  </a:moveTo>
                  <a:lnTo>
                    <a:pt x="775815" y="315299"/>
                  </a:lnTo>
                  <a:lnTo>
                    <a:pt x="726448" y="315299"/>
                  </a:lnTo>
                  <a:lnTo>
                    <a:pt x="726448" y="293095"/>
                  </a:lnTo>
                  <a:cubicBezTo>
                    <a:pt x="706947" y="307157"/>
                    <a:pt x="683004" y="315299"/>
                    <a:pt x="657333" y="315299"/>
                  </a:cubicBezTo>
                  <a:cubicBezTo>
                    <a:pt x="591920" y="315299"/>
                    <a:pt x="538850" y="262255"/>
                    <a:pt x="538850" y="197123"/>
                  </a:cubicBezTo>
                  <a:cubicBezTo>
                    <a:pt x="538850" y="131991"/>
                    <a:pt x="591920" y="78948"/>
                    <a:pt x="657333" y="78948"/>
                  </a:cubicBezTo>
                  <a:cubicBezTo>
                    <a:pt x="683004" y="78948"/>
                    <a:pt x="706947" y="87090"/>
                    <a:pt x="726448" y="101152"/>
                  </a:cubicBezTo>
                  <a:lnTo>
                    <a:pt x="726448" y="247"/>
                  </a:lnTo>
                  <a:close/>
                  <a:moveTo>
                    <a:pt x="476153" y="0"/>
                  </a:moveTo>
                  <a:cubicBezTo>
                    <a:pt x="492444" y="0"/>
                    <a:pt x="505773" y="13322"/>
                    <a:pt x="505773" y="29606"/>
                  </a:cubicBezTo>
                  <a:cubicBezTo>
                    <a:pt x="505773" y="45889"/>
                    <a:pt x="492444" y="59211"/>
                    <a:pt x="476153" y="59211"/>
                  </a:cubicBezTo>
                  <a:cubicBezTo>
                    <a:pt x="459861" y="59211"/>
                    <a:pt x="446532" y="45889"/>
                    <a:pt x="446532" y="29606"/>
                  </a:cubicBezTo>
                  <a:cubicBezTo>
                    <a:pt x="446532" y="13322"/>
                    <a:pt x="459861" y="0"/>
                    <a:pt x="476153" y="0"/>
                  </a:cubicBezTo>
                  <a:close/>
                  <a:moveTo>
                    <a:pt x="352733" y="0"/>
                  </a:moveTo>
                  <a:lnTo>
                    <a:pt x="402101" y="0"/>
                  </a:lnTo>
                  <a:lnTo>
                    <a:pt x="402101" y="315299"/>
                  </a:lnTo>
                  <a:lnTo>
                    <a:pt x="352733" y="315299"/>
                  </a:lnTo>
                  <a:close/>
                  <a:moveTo>
                    <a:pt x="205370" y="0"/>
                  </a:moveTo>
                  <a:cubicBezTo>
                    <a:pt x="245111" y="0"/>
                    <a:pt x="273004" y="8882"/>
                    <a:pt x="297194" y="29112"/>
                  </a:cubicBezTo>
                  <a:lnTo>
                    <a:pt x="300897" y="32319"/>
                  </a:lnTo>
                  <a:lnTo>
                    <a:pt x="271523" y="67599"/>
                  </a:lnTo>
                  <a:cubicBezTo>
                    <a:pt x="271523" y="67599"/>
                    <a:pt x="269795" y="66119"/>
                    <a:pt x="268808" y="65132"/>
                  </a:cubicBezTo>
                  <a:cubicBezTo>
                    <a:pt x="268314" y="64639"/>
                    <a:pt x="267820" y="63899"/>
                    <a:pt x="267573" y="63899"/>
                  </a:cubicBezTo>
                  <a:cubicBezTo>
                    <a:pt x="246839" y="46875"/>
                    <a:pt x="222402" y="44408"/>
                    <a:pt x="203149" y="44408"/>
                  </a:cubicBezTo>
                  <a:cubicBezTo>
                    <a:pt x="163161" y="44408"/>
                    <a:pt x="148844" y="69080"/>
                    <a:pt x="148844" y="90050"/>
                  </a:cubicBezTo>
                  <a:cubicBezTo>
                    <a:pt x="148844" y="100412"/>
                    <a:pt x="152793" y="110034"/>
                    <a:pt x="159952" y="116942"/>
                  </a:cubicBezTo>
                  <a:cubicBezTo>
                    <a:pt x="167604" y="124096"/>
                    <a:pt x="179205" y="129031"/>
                    <a:pt x="192288" y="130758"/>
                  </a:cubicBezTo>
                  <a:lnTo>
                    <a:pt x="230054" y="136185"/>
                  </a:lnTo>
                  <a:cubicBezTo>
                    <a:pt x="256466" y="139886"/>
                    <a:pt x="274485" y="147041"/>
                    <a:pt x="288308" y="159376"/>
                  </a:cubicBezTo>
                  <a:cubicBezTo>
                    <a:pt x="303612" y="173932"/>
                    <a:pt x="311264" y="195396"/>
                    <a:pt x="311511" y="223275"/>
                  </a:cubicBezTo>
                  <a:cubicBezTo>
                    <a:pt x="311511" y="251153"/>
                    <a:pt x="300403" y="274591"/>
                    <a:pt x="279422" y="291121"/>
                  </a:cubicBezTo>
                  <a:cubicBezTo>
                    <a:pt x="259428" y="306664"/>
                    <a:pt x="230548" y="315299"/>
                    <a:pt x="198459" y="315299"/>
                  </a:cubicBezTo>
                  <a:cubicBezTo>
                    <a:pt x="151066" y="315299"/>
                    <a:pt x="118730" y="304690"/>
                    <a:pt x="92071" y="280512"/>
                  </a:cubicBezTo>
                  <a:lnTo>
                    <a:pt x="122432" y="244739"/>
                  </a:lnTo>
                  <a:cubicBezTo>
                    <a:pt x="141192" y="261515"/>
                    <a:pt x="166369" y="269657"/>
                    <a:pt x="199199" y="269657"/>
                  </a:cubicBezTo>
                  <a:cubicBezTo>
                    <a:pt x="252763" y="269657"/>
                    <a:pt x="260909" y="241778"/>
                    <a:pt x="260909" y="225002"/>
                  </a:cubicBezTo>
                  <a:cubicBezTo>
                    <a:pt x="260909" y="212173"/>
                    <a:pt x="256959" y="201811"/>
                    <a:pt x="249307" y="194410"/>
                  </a:cubicBezTo>
                  <a:cubicBezTo>
                    <a:pt x="241902" y="187502"/>
                    <a:pt x="233757" y="184294"/>
                    <a:pt x="218206" y="181827"/>
                  </a:cubicBezTo>
                  <a:lnTo>
                    <a:pt x="179699" y="176399"/>
                  </a:lnTo>
                  <a:cubicBezTo>
                    <a:pt x="153534" y="172452"/>
                    <a:pt x="134034" y="164311"/>
                    <a:pt x="120704" y="151235"/>
                  </a:cubicBezTo>
                  <a:cubicBezTo>
                    <a:pt x="106388" y="136679"/>
                    <a:pt x="99229" y="117188"/>
                    <a:pt x="99229" y="91777"/>
                  </a:cubicBezTo>
                  <a:cubicBezTo>
                    <a:pt x="99476" y="36020"/>
                    <a:pt x="140945" y="0"/>
                    <a:pt x="205370" y="0"/>
                  </a:cubicBezTo>
                  <a:close/>
                  <a:moveTo>
                    <a:pt x="29621" y="0"/>
                  </a:moveTo>
                  <a:cubicBezTo>
                    <a:pt x="45980" y="0"/>
                    <a:pt x="59241" y="13255"/>
                    <a:pt x="59241" y="29606"/>
                  </a:cubicBezTo>
                  <a:cubicBezTo>
                    <a:pt x="59241" y="45956"/>
                    <a:pt x="45980" y="59211"/>
                    <a:pt x="29621" y="59211"/>
                  </a:cubicBezTo>
                  <a:cubicBezTo>
                    <a:pt x="13262" y="59211"/>
                    <a:pt x="0" y="45956"/>
                    <a:pt x="0" y="29606"/>
                  </a:cubicBezTo>
                  <a:cubicBezTo>
                    <a:pt x="0" y="13255"/>
                    <a:pt x="13262" y="0"/>
                    <a:pt x="29621" y="0"/>
                  </a:cubicBezTo>
                  <a:close/>
                </a:path>
              </a:pathLst>
            </a:custGeom>
            <a:solidFill>
              <a:schemeClr val="tx1"/>
            </a:solidFill>
            <a:ln w="2462"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Tree>
    <p:custDataLst>
      <p:tags r:id="rId2"/>
    </p:custDataLst>
    <p:extLst>
      <p:ext uri="{BB962C8B-B14F-4D97-AF65-F5344CB8AC3E}">
        <p14:creationId xmlns:p14="http://schemas.microsoft.com/office/powerpoint/2010/main" val="11696320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660401" y="2012224"/>
            <a:ext cx="4057650" cy="584775"/>
          </a:xfrm>
        </p:spPr>
        <p:txBody>
          <a:bodyPr/>
          <a:lstStyle/>
          <a:p>
            <a:pPr lvl="0"/>
            <a:r>
              <a:rPr lang="en-US" altLang="zh-CN" smtClean="0"/>
              <a:t>0</a:t>
            </a:r>
            <a:r>
              <a:rPr lang="en-US" altLang="zh-CN" sz="100" smtClean="0"/>
              <a:t> </a:t>
            </a:r>
            <a:r>
              <a:rPr lang="en-US" altLang="zh-CN" smtClean="0"/>
              <a:t>1</a:t>
            </a:r>
            <a:r>
              <a:rPr lang="en-US" altLang="zh-CN"/>
              <a:t>.</a:t>
            </a:r>
            <a:r>
              <a:rPr lang="zh-CN" altLang="en-US"/>
              <a:t>介绍</a:t>
            </a:r>
            <a:endParaRPr lang="en-US" dirty="0"/>
          </a:p>
        </p:txBody>
      </p:sp>
      <p:sp>
        <p:nvSpPr>
          <p:cNvPr id="25" name="文本占位符 24"/>
          <p:cNvSpPr>
            <a:spLocks noGrp="1"/>
          </p:cNvSpPr>
          <p:nvPr>
            <p:ph type="body" sz="quarter" idx="1"/>
          </p:nvPr>
        </p:nvSpPr>
        <p:spPr>
          <a:xfrm>
            <a:off x="660401" y="2608852"/>
            <a:ext cx="4057650" cy="2056584"/>
          </a:xfrm>
        </p:spPr>
        <p:txBody>
          <a:bodyPr/>
          <a:lstStyle/>
          <a:p>
            <a:pPr lvl="0"/>
            <a:r>
              <a:rPr lang="zh-CN" altLang="en-US" dirty="0"/>
              <a:t>介绍儿童创意思维和</a:t>
            </a:r>
            <a:r>
              <a:rPr lang="zh-CN" altLang="en-US"/>
              <a:t>艺术</a:t>
            </a:r>
            <a:r>
              <a:rPr lang="zh-CN" altLang="en-US" smtClean="0"/>
              <a:t>素</a:t>
            </a:r>
            <a:r>
              <a:rPr lang="zh-CN" altLang="en-US" sz="100" smtClean="0"/>
              <a:t> </a:t>
            </a:r>
            <a:r>
              <a:rPr lang="zh-CN" altLang="en-US" smtClean="0"/>
              <a:t>养</a:t>
            </a:r>
            <a:r>
              <a:rPr lang="zh-CN" altLang="en-US" dirty="0"/>
              <a:t>培养的目的和内容概述，让听众了解本次培训的主要内容和演讲人的背景。</a:t>
            </a:r>
            <a:endParaRPr lang="en-US" dirty="0"/>
          </a:p>
        </p:txBody>
      </p:sp>
    </p:spTree>
    <p:custDataLst>
      <p:tags r:id="rId2"/>
    </p:custDataLst>
    <p:extLst>
      <p:ext uri="{BB962C8B-B14F-4D97-AF65-F5344CB8AC3E}">
        <p14:creationId xmlns:p14="http://schemas.microsoft.com/office/powerpoint/2010/main" val="995124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a:extLst>
              <a:ext uri="{FF2B5EF4-FFF2-40B4-BE49-F238E27FC236}">
                <a16:creationId xmlns:a16="http://schemas.microsoft.com/office/drawing/2014/main" id="{044558E6-4680-AA01-3DE5-20E3A2DE730F}"/>
              </a:ext>
            </a:extLst>
          </p:cNvPr>
          <p:cNvGrpSpPr/>
          <p:nvPr/>
        </p:nvGrpSpPr>
        <p:grpSpPr>
          <a:xfrm>
            <a:off x="784113" y="1236670"/>
            <a:ext cx="10569057" cy="4736061"/>
            <a:chOff x="784113" y="1077013"/>
            <a:chExt cx="10569057" cy="4736061"/>
          </a:xfrm>
        </p:grpSpPr>
        <p:grpSp>
          <p:nvGrpSpPr>
            <p:cNvPr id="26" name="组合 25">
              <a:extLst>
                <a:ext uri="{FF2B5EF4-FFF2-40B4-BE49-F238E27FC236}">
                  <a16:creationId xmlns:a16="http://schemas.microsoft.com/office/drawing/2014/main" id="{7F069B15-810B-6799-78E5-E85CB517FB6B}"/>
                </a:ext>
              </a:extLst>
            </p:cNvPr>
            <p:cNvGrpSpPr/>
            <p:nvPr/>
          </p:nvGrpSpPr>
          <p:grpSpPr>
            <a:xfrm>
              <a:off x="3591541" y="2414588"/>
              <a:ext cx="5008918" cy="2786062"/>
              <a:chOff x="3591541" y="2414588"/>
              <a:chExt cx="5008918" cy="2786062"/>
            </a:xfrm>
          </p:grpSpPr>
          <p:grpSp>
            <p:nvGrpSpPr>
              <p:cNvPr id="22" name="组合 21">
                <a:extLst>
                  <a:ext uri="{FF2B5EF4-FFF2-40B4-BE49-F238E27FC236}">
                    <a16:creationId xmlns:a16="http://schemas.microsoft.com/office/drawing/2014/main" id="{6DDDF3D3-6676-BA67-64DF-A46FFF8592E4}"/>
                  </a:ext>
                </a:extLst>
              </p:cNvPr>
              <p:cNvGrpSpPr/>
              <p:nvPr/>
            </p:nvGrpSpPr>
            <p:grpSpPr>
              <a:xfrm>
                <a:off x="3591541" y="3341217"/>
                <a:ext cx="1228725" cy="1228725"/>
                <a:chOff x="3591541" y="3341217"/>
                <a:chExt cx="1228725" cy="1228725"/>
              </a:xfrm>
            </p:grpSpPr>
            <p:sp>
              <p:nvSpPr>
                <p:cNvPr id="5" name="椭圆 4">
                  <a:extLst>
                    <a:ext uri="{FF2B5EF4-FFF2-40B4-BE49-F238E27FC236}">
                      <a16:creationId xmlns:a16="http://schemas.microsoft.com/office/drawing/2014/main" id="{592FF2BC-2053-CEC9-51C1-B10E31AFB1DC}"/>
                    </a:ext>
                  </a:extLst>
                </p:cNvPr>
                <p:cNvSpPr/>
                <p:nvPr/>
              </p:nvSpPr>
              <p:spPr>
                <a:xfrm>
                  <a:off x="3591541" y="3341217"/>
                  <a:ext cx="1228725" cy="1228725"/>
                </a:xfrm>
                <a:prstGeom prst="ellipse">
                  <a:avLst/>
                </a:prstGeom>
                <a:gradFill>
                  <a:gsLst>
                    <a:gs pos="0">
                      <a:schemeClr val="accent1">
                        <a:lumMod val="60000"/>
                        <a:lumOff val="40000"/>
                      </a:schemeClr>
                    </a:gs>
                    <a:gs pos="50000">
                      <a:schemeClr val="accent1"/>
                    </a:gs>
                  </a:gsLst>
                  <a:lin ang="2700000" scaled="1"/>
                </a:gradFill>
                <a:ln>
                  <a:noFill/>
                </a:ln>
                <a:effectLst>
                  <a:outerShdw blurRad="177800" dist="152400" dir="270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zh-CN" altLang="en-US" sz="1400" b="1">
                    <a:solidFill>
                      <a:srgbClr val="FFFFFF"/>
                    </a:solidFill>
                  </a:endParaRPr>
                </a:p>
              </p:txBody>
            </p:sp>
            <p:sp>
              <p:nvSpPr>
                <p:cNvPr id="8" name="文本框 7">
                  <a:extLst>
                    <a:ext uri="{FF2B5EF4-FFF2-40B4-BE49-F238E27FC236}">
                      <a16:creationId xmlns:a16="http://schemas.microsoft.com/office/drawing/2014/main" id="{E5280EC2-415D-FB2E-FAF2-36AA789F0E5D}"/>
                    </a:ext>
                  </a:extLst>
                </p:cNvPr>
                <p:cNvSpPr txBox="1"/>
                <p:nvPr/>
              </p:nvSpPr>
              <p:spPr>
                <a:xfrm>
                  <a:off x="3757676" y="3595176"/>
                  <a:ext cx="585417" cy="523220"/>
                </a:xfrm>
                <a:prstGeom prst="rect">
                  <a:avLst/>
                </a:prstGeom>
                <a:noFill/>
              </p:spPr>
              <p:txBody>
                <a:bodyPr wrap="square" rtlCol="0">
                  <a:spAutoFit/>
                </a:bodyPr>
                <a:lstStyle/>
                <a:p>
                  <a:pPr algn="ctr"/>
                  <a:r>
                    <a:rPr lang="en-US" altLang="zh-CN" sz="2800" b="1" smtClean="0">
                      <a:solidFill>
                        <a:srgbClr val="FFFFFF"/>
                      </a:solidFill>
                    </a:rPr>
                    <a:t>0</a:t>
                  </a:r>
                  <a:r>
                    <a:rPr lang="en-US" altLang="zh-CN" sz="100" b="1" smtClean="0">
                      <a:solidFill>
                        <a:srgbClr val="FFFFFF"/>
                      </a:solidFill>
                    </a:rPr>
                    <a:t> </a:t>
                  </a:r>
                  <a:r>
                    <a:rPr lang="en-US" altLang="zh-CN" sz="2800" b="1" smtClean="0">
                      <a:solidFill>
                        <a:srgbClr val="FFFFFF"/>
                      </a:solidFill>
                    </a:rPr>
                    <a:t>1</a:t>
                  </a:r>
                  <a:endParaRPr lang="zh-CN" altLang="en-US" sz="2800" b="1" dirty="0">
                    <a:solidFill>
                      <a:srgbClr val="FFFFFF"/>
                    </a:solidFill>
                  </a:endParaRPr>
                </a:p>
              </p:txBody>
            </p:sp>
          </p:grpSp>
          <p:grpSp>
            <p:nvGrpSpPr>
              <p:cNvPr id="23" name="组合 22">
                <a:extLst>
                  <a:ext uri="{FF2B5EF4-FFF2-40B4-BE49-F238E27FC236}">
                    <a16:creationId xmlns:a16="http://schemas.microsoft.com/office/drawing/2014/main" id="{76DE2542-1A36-C202-C808-0B5A34C6D9A2}"/>
                  </a:ext>
                </a:extLst>
              </p:cNvPr>
              <p:cNvGrpSpPr/>
              <p:nvPr/>
            </p:nvGrpSpPr>
            <p:grpSpPr>
              <a:xfrm>
                <a:off x="5481638" y="2414588"/>
                <a:ext cx="1228725" cy="1228725"/>
                <a:chOff x="5481638" y="2414588"/>
                <a:chExt cx="1228725" cy="1228725"/>
              </a:xfrm>
            </p:grpSpPr>
            <p:sp>
              <p:nvSpPr>
                <p:cNvPr id="4" name="椭圆 3">
                  <a:extLst>
                    <a:ext uri="{FF2B5EF4-FFF2-40B4-BE49-F238E27FC236}">
                      <a16:creationId xmlns:a16="http://schemas.microsoft.com/office/drawing/2014/main" id="{5BF5AE33-0802-BD32-FE46-622F6243F342}"/>
                    </a:ext>
                  </a:extLst>
                </p:cNvPr>
                <p:cNvSpPr/>
                <p:nvPr/>
              </p:nvSpPr>
              <p:spPr>
                <a:xfrm>
                  <a:off x="5481638" y="2414588"/>
                  <a:ext cx="1228725" cy="1228725"/>
                </a:xfrm>
                <a:prstGeom prst="ellipse">
                  <a:avLst/>
                </a:prstGeom>
                <a:gradFill>
                  <a:gsLst>
                    <a:gs pos="0">
                      <a:schemeClr val="accent2">
                        <a:lumMod val="60000"/>
                        <a:lumOff val="40000"/>
                      </a:schemeClr>
                    </a:gs>
                    <a:gs pos="50000">
                      <a:schemeClr val="accent2"/>
                    </a:gs>
                  </a:gsLst>
                  <a:lin ang="2700000" scaled="1"/>
                </a:gradFill>
                <a:ln>
                  <a:noFill/>
                </a:ln>
                <a:effectLst>
                  <a:outerShdw blurRad="177800" dist="152400" dir="2700000" algn="tl"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zh-CN" altLang="en-US" sz="1400" b="1" dirty="0">
                    <a:solidFill>
                      <a:srgbClr val="FFFFFF"/>
                    </a:solidFill>
                  </a:endParaRPr>
                </a:p>
              </p:txBody>
            </p:sp>
            <p:sp>
              <p:nvSpPr>
                <p:cNvPr id="9" name="文本框 8">
                  <a:extLst>
                    <a:ext uri="{FF2B5EF4-FFF2-40B4-BE49-F238E27FC236}">
                      <a16:creationId xmlns:a16="http://schemas.microsoft.com/office/drawing/2014/main" id="{995B0207-3A2C-07DE-9113-6DCCFB4021BE}"/>
                    </a:ext>
                  </a:extLst>
                </p:cNvPr>
                <p:cNvSpPr txBox="1"/>
                <p:nvPr/>
              </p:nvSpPr>
              <p:spPr>
                <a:xfrm>
                  <a:off x="5801688" y="2549249"/>
                  <a:ext cx="588623" cy="523220"/>
                </a:xfrm>
                <a:prstGeom prst="rect">
                  <a:avLst/>
                </a:prstGeom>
                <a:noFill/>
              </p:spPr>
              <p:txBody>
                <a:bodyPr wrap="none" rtlCol="0">
                  <a:spAutoFit/>
                </a:bodyPr>
                <a:lstStyle/>
                <a:p>
                  <a:pPr algn="ctr"/>
                  <a:r>
                    <a:rPr lang="en-US" altLang="zh-CN" sz="2800" b="1" smtClean="0">
                      <a:solidFill>
                        <a:srgbClr val="FFFFFF"/>
                      </a:solidFill>
                    </a:rPr>
                    <a:t>0</a:t>
                  </a:r>
                  <a:r>
                    <a:rPr lang="en-US" altLang="zh-CN" sz="100" b="1" smtClean="0">
                      <a:solidFill>
                        <a:srgbClr val="FFFFFF"/>
                      </a:solidFill>
                    </a:rPr>
                    <a:t> </a:t>
                  </a:r>
                  <a:r>
                    <a:rPr lang="en-US" altLang="zh-CN" sz="2800" b="1" smtClean="0">
                      <a:solidFill>
                        <a:srgbClr val="FFFFFF"/>
                      </a:solidFill>
                    </a:rPr>
                    <a:t>2</a:t>
                  </a:r>
                  <a:endParaRPr lang="zh-CN" altLang="en-US" sz="2800" b="1" dirty="0">
                    <a:solidFill>
                      <a:srgbClr val="FFFFFF"/>
                    </a:solidFill>
                  </a:endParaRPr>
                </a:p>
              </p:txBody>
            </p:sp>
          </p:grpSp>
          <p:grpSp>
            <p:nvGrpSpPr>
              <p:cNvPr id="24" name="组合 23">
                <a:extLst>
                  <a:ext uri="{FF2B5EF4-FFF2-40B4-BE49-F238E27FC236}">
                    <a16:creationId xmlns:a16="http://schemas.microsoft.com/office/drawing/2014/main" id="{A6DB8DC1-2E44-E998-4B87-9D15EE321FD6}"/>
                  </a:ext>
                </a:extLst>
              </p:cNvPr>
              <p:cNvGrpSpPr/>
              <p:nvPr/>
            </p:nvGrpSpPr>
            <p:grpSpPr>
              <a:xfrm>
                <a:off x="7371734" y="3341217"/>
                <a:ext cx="1228725" cy="1228725"/>
                <a:chOff x="7371734" y="3341217"/>
                <a:chExt cx="1228725" cy="1228725"/>
              </a:xfrm>
            </p:grpSpPr>
            <p:sp>
              <p:nvSpPr>
                <p:cNvPr id="6" name="椭圆 5">
                  <a:extLst>
                    <a:ext uri="{FF2B5EF4-FFF2-40B4-BE49-F238E27FC236}">
                      <a16:creationId xmlns:a16="http://schemas.microsoft.com/office/drawing/2014/main" id="{E492D713-5290-6876-A7C7-8CA417F6CB7E}"/>
                    </a:ext>
                  </a:extLst>
                </p:cNvPr>
                <p:cNvSpPr/>
                <p:nvPr/>
              </p:nvSpPr>
              <p:spPr>
                <a:xfrm>
                  <a:off x="7371734" y="3341217"/>
                  <a:ext cx="1228725" cy="1228725"/>
                </a:xfrm>
                <a:prstGeom prst="ellipse">
                  <a:avLst/>
                </a:prstGeom>
                <a:gradFill>
                  <a:gsLst>
                    <a:gs pos="0">
                      <a:schemeClr val="accent3">
                        <a:lumMod val="60000"/>
                        <a:lumOff val="40000"/>
                      </a:schemeClr>
                    </a:gs>
                    <a:gs pos="50000">
                      <a:schemeClr val="accent3"/>
                    </a:gs>
                  </a:gsLst>
                  <a:lin ang="2700000" scaled="1"/>
                </a:gradFill>
                <a:ln>
                  <a:noFill/>
                </a:ln>
                <a:effectLst>
                  <a:outerShdw blurRad="177800" dist="152400" dir="2700000" algn="tl"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zh-CN" altLang="en-US" sz="1400" b="1">
                    <a:solidFill>
                      <a:srgbClr val="FFFFFF"/>
                    </a:solidFill>
                  </a:endParaRPr>
                </a:p>
              </p:txBody>
            </p:sp>
            <p:sp>
              <p:nvSpPr>
                <p:cNvPr id="10" name="文本框 9">
                  <a:extLst>
                    <a:ext uri="{FF2B5EF4-FFF2-40B4-BE49-F238E27FC236}">
                      <a16:creationId xmlns:a16="http://schemas.microsoft.com/office/drawing/2014/main" id="{A6632C6B-65FC-70AD-23DF-081A6F7F288A}"/>
                    </a:ext>
                  </a:extLst>
                </p:cNvPr>
                <p:cNvSpPr txBox="1"/>
                <p:nvPr/>
              </p:nvSpPr>
              <p:spPr>
                <a:xfrm>
                  <a:off x="7801071" y="3595176"/>
                  <a:ext cx="585417" cy="523220"/>
                </a:xfrm>
                <a:prstGeom prst="rect">
                  <a:avLst/>
                </a:prstGeom>
                <a:noFill/>
              </p:spPr>
              <p:txBody>
                <a:bodyPr wrap="square" rtlCol="0">
                  <a:spAutoFit/>
                </a:bodyPr>
                <a:lstStyle/>
                <a:p>
                  <a:pPr algn="ctr"/>
                  <a:r>
                    <a:rPr lang="en-US" altLang="zh-CN" sz="2800" b="1" smtClean="0">
                      <a:solidFill>
                        <a:srgbClr val="FFFFFF"/>
                      </a:solidFill>
                    </a:rPr>
                    <a:t>0</a:t>
                  </a:r>
                  <a:r>
                    <a:rPr lang="en-US" altLang="zh-CN" sz="100" b="1" smtClean="0">
                      <a:solidFill>
                        <a:srgbClr val="FFFFFF"/>
                      </a:solidFill>
                    </a:rPr>
                    <a:t> </a:t>
                  </a:r>
                  <a:r>
                    <a:rPr lang="en-US" altLang="zh-CN" sz="2800" b="1" smtClean="0">
                      <a:solidFill>
                        <a:srgbClr val="FFFFFF"/>
                      </a:solidFill>
                    </a:rPr>
                    <a:t>3</a:t>
                  </a:r>
                  <a:endParaRPr lang="zh-CN" altLang="en-US" sz="2800" b="1" dirty="0">
                    <a:solidFill>
                      <a:srgbClr val="FFFFFF"/>
                    </a:solidFill>
                  </a:endParaRPr>
                </a:p>
              </p:txBody>
            </p:sp>
          </p:grpSp>
          <p:grpSp>
            <p:nvGrpSpPr>
              <p:cNvPr id="25" name="组合 24">
                <a:extLst>
                  <a:ext uri="{FF2B5EF4-FFF2-40B4-BE49-F238E27FC236}">
                    <a16:creationId xmlns:a16="http://schemas.microsoft.com/office/drawing/2014/main" id="{2875F9F7-AB8D-614A-37B2-6C674326750B}"/>
                  </a:ext>
                </a:extLst>
              </p:cNvPr>
              <p:cNvGrpSpPr/>
              <p:nvPr/>
            </p:nvGrpSpPr>
            <p:grpSpPr>
              <a:xfrm>
                <a:off x="3989161" y="3093811"/>
                <a:ext cx="4213678" cy="2106839"/>
                <a:chOff x="3989161" y="3093811"/>
                <a:chExt cx="4213678" cy="2106839"/>
              </a:xfrm>
            </p:grpSpPr>
            <p:sp>
              <p:nvSpPr>
                <p:cNvPr id="7" name="任意多边形: 形状 6">
                  <a:extLst>
                    <a:ext uri="{FF2B5EF4-FFF2-40B4-BE49-F238E27FC236}">
                      <a16:creationId xmlns:a16="http://schemas.microsoft.com/office/drawing/2014/main" id="{BC45E7A2-762B-0FD7-9A07-BA13F66ED092}"/>
                    </a:ext>
                  </a:extLst>
                </p:cNvPr>
                <p:cNvSpPr/>
                <p:nvPr/>
              </p:nvSpPr>
              <p:spPr>
                <a:xfrm>
                  <a:off x="3989161" y="3093811"/>
                  <a:ext cx="4213678" cy="2106839"/>
                </a:xfrm>
                <a:custGeom>
                  <a:avLst/>
                  <a:gdLst>
                    <a:gd name="connsiteX0" fmla="*/ 2106839 w 4213678"/>
                    <a:gd name="connsiteY0" fmla="*/ 0 h 2106839"/>
                    <a:gd name="connsiteX1" fmla="*/ 4213678 w 4213678"/>
                    <a:gd name="connsiteY1" fmla="*/ 2106839 h 2106839"/>
                    <a:gd name="connsiteX2" fmla="*/ 0 w 4213678"/>
                    <a:gd name="connsiteY2" fmla="*/ 2106839 h 2106839"/>
                    <a:gd name="connsiteX3" fmla="*/ 2106839 w 4213678"/>
                    <a:gd name="connsiteY3" fmla="*/ 0 h 2106839"/>
                  </a:gdLst>
                  <a:ahLst/>
                  <a:cxnLst>
                    <a:cxn ang="0">
                      <a:pos x="connsiteX0" y="connsiteY0"/>
                    </a:cxn>
                    <a:cxn ang="0">
                      <a:pos x="connsiteX1" y="connsiteY1"/>
                    </a:cxn>
                    <a:cxn ang="0">
                      <a:pos x="connsiteX2" y="connsiteY2"/>
                    </a:cxn>
                    <a:cxn ang="0">
                      <a:pos x="connsiteX3" y="connsiteY3"/>
                    </a:cxn>
                  </a:cxnLst>
                  <a:rect l="l" t="t" r="r" b="b"/>
                  <a:pathLst>
                    <a:path w="4213678" h="2106839">
                      <a:moveTo>
                        <a:pt x="2106839" y="0"/>
                      </a:moveTo>
                      <a:cubicBezTo>
                        <a:pt x="3270414" y="0"/>
                        <a:pt x="4213678" y="943264"/>
                        <a:pt x="4213678" y="2106839"/>
                      </a:cubicBezTo>
                      <a:lnTo>
                        <a:pt x="0" y="2106839"/>
                      </a:lnTo>
                      <a:cubicBezTo>
                        <a:pt x="0" y="943264"/>
                        <a:pt x="943264" y="0"/>
                        <a:pt x="2106839" y="0"/>
                      </a:cubicBezTo>
                      <a:close/>
                    </a:path>
                  </a:pathLst>
                </a:custGeom>
                <a:solidFill>
                  <a:schemeClr val="accent6"/>
                </a:solidFill>
                <a:ln w="12700" cap="rnd">
                  <a:noFill/>
                  <a:prstDash val="solid"/>
                  <a:round/>
                  <a:headEnd/>
                  <a:tailE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54"/>
                  <a:endParaRPr lang="zh-CN" altLang="en-US" sz="2000" b="1">
                    <a:solidFill>
                      <a:schemeClr val="bg1"/>
                    </a:solidFill>
                  </a:endParaRPr>
                </a:p>
              </p:txBody>
            </p:sp>
            <p:sp>
              <p:nvSpPr>
                <p:cNvPr id="11" name="文本框 10">
                  <a:extLst>
                    <a:ext uri="{FF2B5EF4-FFF2-40B4-BE49-F238E27FC236}">
                      <a16:creationId xmlns:a16="http://schemas.microsoft.com/office/drawing/2014/main" id="{3AEB080A-9FCF-74FE-2EC4-B9EC25231047}"/>
                    </a:ext>
                  </a:extLst>
                </p:cNvPr>
                <p:cNvSpPr txBox="1"/>
                <p:nvPr/>
              </p:nvSpPr>
              <p:spPr>
                <a:xfrm>
                  <a:off x="4298397" y="4099110"/>
                  <a:ext cx="3496328" cy="461665"/>
                </a:xfrm>
                <a:prstGeom prst="rect">
                  <a:avLst/>
                </a:prstGeom>
                <a:noFill/>
              </p:spPr>
              <p:txBody>
                <a:bodyPr wrap="square">
                  <a:spAutoFit/>
                </a:bodyPr>
                <a:lstStyle>
                  <a:defPPr>
                    <a:defRPr lang="zh-CN"/>
                  </a:defPPr>
                  <a:lvl1pPr marR="0" lvl="0" indent="0" algn="ctr" defTabSz="913765" fontAlgn="auto">
                    <a:lnSpc>
                      <a:spcPct val="100000"/>
                    </a:lnSpc>
                    <a:spcBef>
                      <a:spcPts val="0"/>
                    </a:spcBef>
                    <a:spcAft>
                      <a:spcPts val="0"/>
                    </a:spcAft>
                    <a:buClrTx/>
                    <a:buSzPct val="25000"/>
                    <a:buFontTx/>
                    <a:buNone/>
                    <a:defRPr kumimoji="0" sz="2400" b="1" i="0" u="none" strike="noStrike" cap="none" spc="0" normalizeH="0" baseline="0">
                      <a:solidFill>
                        <a:schemeClr val="tx1"/>
                      </a:solidFill>
                    </a:defRPr>
                  </a:lvl1pPr>
                </a:lstStyle>
                <a:p>
                  <a:pPr>
                    <a:lnSpc>
                      <a:spcPct val="100000"/>
                    </a:lnSpc>
                  </a:pPr>
                  <a:r>
                    <a:rPr lang="zh-CN" altLang="en-US" sz="2400"/>
                    <a:t>吸引</a:t>
                  </a:r>
                  <a:r>
                    <a:rPr lang="zh-CN" altLang="en-US" sz="2400" smtClean="0"/>
                    <a:t>注意</a:t>
                  </a:r>
                  <a:r>
                    <a:rPr lang="zh-CN" altLang="en-US" sz="100" smtClean="0"/>
                    <a:t> </a:t>
                  </a:r>
                  <a:r>
                    <a:rPr lang="zh-CN" altLang="en-US" sz="2400" smtClean="0"/>
                    <a:t>力</a:t>
                  </a:r>
                  <a:r>
                    <a:rPr lang="zh-CN" altLang="en-US" sz="2400"/>
                    <a:t>，激发热情</a:t>
                  </a:r>
                  <a:endParaRPr lang="en-US" altLang="zh-CN" dirty="0"/>
                </a:p>
              </p:txBody>
            </p:sp>
          </p:grpSp>
        </p:grpSp>
        <p:sp>
          <p:nvSpPr>
            <p:cNvPr id="15" name="文本框 14">
              <a:extLst>
                <a:ext uri="{FF2B5EF4-FFF2-40B4-BE49-F238E27FC236}">
                  <a16:creationId xmlns:a16="http://schemas.microsoft.com/office/drawing/2014/main" id="{CDAC84A3-9EDF-9A4F-5767-520565C27446}"/>
                </a:ext>
              </a:extLst>
            </p:cNvPr>
            <p:cNvSpPr txBox="1"/>
            <p:nvPr/>
          </p:nvSpPr>
          <p:spPr>
            <a:xfrm>
              <a:off x="3516052" y="5499142"/>
              <a:ext cx="5159896" cy="313932"/>
            </a:xfrm>
            <a:prstGeom prst="rect">
              <a:avLst/>
            </a:prstGeom>
            <a:noFill/>
          </p:spPr>
          <p:txBody>
            <a:bodyPr wrap="square" rtlCol="0">
              <a:spAutoFit/>
            </a:bodyPr>
            <a:lstStyle>
              <a:defPPr>
                <a:defRPr lang="zh-CN"/>
              </a:defPPr>
              <a:lvl1pPr>
                <a:lnSpc>
                  <a:spcPts val="1500"/>
                </a:lnSpc>
                <a:defRPr sz="900"/>
              </a:lvl1pPr>
            </a:lstStyle>
            <a:p>
              <a:pPr algn="ctr">
                <a:lnSpc>
                  <a:spcPct val="120000"/>
                </a:lnSpc>
              </a:pPr>
              <a:r>
                <a:rPr kumimoji="1" lang="zh-CN" altLang="en-US" sz="1200">
                  <a:solidFill>
                    <a:schemeClr val="tx1"/>
                  </a:solidFill>
                  <a:sym typeface="Arial" panose="020B0604020202020204" pitchFamily="34" charset="0"/>
                </a:rPr>
                <a:t>介绍本次</a:t>
              </a:r>
              <a:r>
                <a:rPr kumimoji="1" lang="zh-CN" altLang="en-US" sz="1200" smtClean="0">
                  <a:solidFill>
                    <a:schemeClr val="tx1"/>
                  </a:solidFill>
                  <a:sym typeface="Arial" panose="020B0604020202020204" pitchFamily="34" charset="0"/>
                </a:rPr>
                <a:t>培</a:t>
              </a:r>
              <a:r>
                <a:rPr kumimoji="1" lang="zh-CN" altLang="en-US" sz="100" smtClean="0">
                  <a:solidFill>
                    <a:schemeClr val="tx1"/>
                  </a:solidFill>
                  <a:sym typeface="Arial" panose="020B0604020202020204" pitchFamily="34" charset="0"/>
                </a:rPr>
                <a:t> </a:t>
              </a:r>
              <a:r>
                <a:rPr kumimoji="1" lang="zh-CN" altLang="en-US" sz="1200" smtClean="0">
                  <a:solidFill>
                    <a:schemeClr val="tx1"/>
                  </a:solidFill>
                  <a:sym typeface="Arial" panose="020B0604020202020204" pitchFamily="34" charset="0"/>
                </a:rPr>
                <a:t>训</a:t>
              </a:r>
              <a:r>
                <a:rPr kumimoji="1" lang="zh-CN" altLang="en-US" sz="1200">
                  <a:solidFill>
                    <a:schemeClr val="tx1"/>
                  </a:solidFill>
                  <a:sym typeface="Arial" panose="020B0604020202020204" pitchFamily="34" charset="0"/>
                </a:rPr>
                <a:t>的目的和意义</a:t>
              </a:r>
              <a:endParaRPr kumimoji="1" lang="en-US" altLang="zh-CN" sz="1200" dirty="0" err="1">
                <a:solidFill>
                  <a:schemeClr val="tx1"/>
                </a:solidFill>
                <a:sym typeface="Arial" panose="020B0604020202020204" pitchFamily="34" charset="0"/>
              </a:endParaRPr>
            </a:p>
          </p:txBody>
        </p:sp>
        <p:grpSp>
          <p:nvGrpSpPr>
            <p:cNvPr id="20" name="组合 19">
              <a:extLst>
                <a:ext uri="{FF2B5EF4-FFF2-40B4-BE49-F238E27FC236}">
                  <a16:creationId xmlns:a16="http://schemas.microsoft.com/office/drawing/2014/main" id="{2E950C6C-FC9D-C595-A2AD-1358F619CBD9}"/>
                </a:ext>
              </a:extLst>
            </p:cNvPr>
            <p:cNvGrpSpPr/>
            <p:nvPr/>
          </p:nvGrpSpPr>
          <p:grpSpPr>
            <a:xfrm>
              <a:off x="784113" y="3315523"/>
              <a:ext cx="2731939" cy="1162754"/>
              <a:chOff x="784113" y="3170476"/>
              <a:chExt cx="2731939" cy="1162754"/>
            </a:xfrm>
          </p:grpSpPr>
          <p:sp>
            <p:nvSpPr>
              <p:cNvPr id="12" name="文本框 11">
                <a:extLst>
                  <a:ext uri="{FF2B5EF4-FFF2-40B4-BE49-F238E27FC236}">
                    <a16:creationId xmlns:a16="http://schemas.microsoft.com/office/drawing/2014/main" id="{D2A6AA13-AFB0-B689-67C5-883B66D0B1A0}"/>
                  </a:ext>
                </a:extLst>
              </p:cNvPr>
              <p:cNvSpPr txBox="1">
                <a:spLocks/>
              </p:cNvSpPr>
              <p:nvPr/>
            </p:nvSpPr>
            <p:spPr>
              <a:xfrm>
                <a:off x="784113" y="3686899"/>
                <a:ext cx="2731939" cy="646331"/>
              </a:xfrm>
              <a:prstGeom prst="rect">
                <a:avLst/>
              </a:prstGeom>
            </p:spPr>
            <p:txBody>
              <a:bodyPr wrap="square" rtlCol="0">
                <a:spAutoFit/>
              </a:bodyPr>
              <a:lstStyle>
                <a:defPPr>
                  <a:defRPr lang="zh-CN"/>
                </a:defPPr>
                <a:lvl1pPr>
                  <a:lnSpc>
                    <a:spcPts val="1500"/>
                  </a:lnSpc>
                  <a:defRPr sz="900"/>
                </a:lvl1pPr>
              </a:lstStyle>
              <a:p>
                <a:pPr algn="r">
                  <a:lnSpc>
                    <a:spcPct val="150000"/>
                  </a:lnSpc>
                </a:pPr>
                <a:r>
                  <a:rPr lang="zh-CN" altLang="en-US" sz="1200"/>
                  <a:t>激发儿童的想象力和创造力，提升其</a:t>
                </a:r>
                <a:r>
                  <a:rPr lang="zh-CN" altLang="en-US" sz="1200" smtClean="0"/>
                  <a:t>未来</a:t>
                </a:r>
                <a:r>
                  <a:rPr lang="zh-CN" altLang="en-US" sz="100" smtClean="0"/>
                  <a:t> </a:t>
                </a:r>
                <a:r>
                  <a:rPr lang="zh-CN" altLang="en-US" sz="1200" smtClean="0"/>
                  <a:t>适应</a:t>
                </a:r>
                <a:r>
                  <a:rPr lang="zh-CN" altLang="en-US" sz="1200"/>
                  <a:t>能力。</a:t>
                </a:r>
                <a:endParaRPr lang="en-US" altLang="zh-CN" sz="1200" dirty="0"/>
              </a:p>
            </p:txBody>
          </p:sp>
          <p:sp>
            <p:nvSpPr>
              <p:cNvPr id="16" name="文本框 15">
                <a:extLst>
                  <a:ext uri="{FF2B5EF4-FFF2-40B4-BE49-F238E27FC236}">
                    <a16:creationId xmlns:a16="http://schemas.microsoft.com/office/drawing/2014/main" id="{B2EEB78B-F215-A96E-4F50-F9DFA107D51E}"/>
                  </a:ext>
                </a:extLst>
              </p:cNvPr>
              <p:cNvSpPr txBox="1">
                <a:spLocks/>
              </p:cNvSpPr>
              <p:nvPr/>
            </p:nvSpPr>
            <p:spPr>
              <a:xfrm>
                <a:off x="784113" y="3170476"/>
                <a:ext cx="2731939" cy="516423"/>
              </a:xfrm>
              <a:prstGeom prst="rect">
                <a:avLst/>
              </a:prstGeom>
              <a:noFill/>
            </p:spPr>
            <p:txBody>
              <a:bodyPr wrap="square" rtlCol="0" anchor="b" anchorCtr="0">
                <a:noAutofit/>
              </a:bodyPr>
              <a:lstStyle/>
              <a:p>
                <a:pPr algn="r">
                  <a:lnSpc>
                    <a:spcPct val="100000"/>
                  </a:lnSpc>
                </a:pPr>
                <a:r>
                  <a:rPr lang="zh-CN" altLang="en-US" b="1">
                    <a:effectLst/>
                  </a:rPr>
                  <a:t>儿童想象力</a:t>
                </a:r>
                <a:r>
                  <a:rPr lang="zh-CN" altLang="en-US" b="1" smtClean="0">
                    <a:effectLst/>
                  </a:rPr>
                  <a:t>和</a:t>
                </a:r>
                <a:r>
                  <a:rPr lang="zh-CN" altLang="en-US" sz="100" b="1" smtClean="0">
                    <a:effectLst/>
                  </a:rPr>
                  <a:t> </a:t>
                </a:r>
                <a:r>
                  <a:rPr lang="zh-CN" altLang="en-US" b="1" smtClean="0">
                    <a:effectLst/>
                  </a:rPr>
                  <a:t>创造力</a:t>
                </a:r>
                <a:endParaRPr kumimoji="1" lang="en-US" altLang="zh-CN" b="1" dirty="0"/>
              </a:p>
            </p:txBody>
          </p:sp>
        </p:grpSp>
        <p:grpSp>
          <p:nvGrpSpPr>
            <p:cNvPr id="21" name="组合 20">
              <a:extLst>
                <a:ext uri="{FF2B5EF4-FFF2-40B4-BE49-F238E27FC236}">
                  <a16:creationId xmlns:a16="http://schemas.microsoft.com/office/drawing/2014/main" id="{4979EA0D-CE25-E2A3-5A93-6576EA3C47BC}"/>
                </a:ext>
              </a:extLst>
            </p:cNvPr>
            <p:cNvGrpSpPr/>
            <p:nvPr/>
          </p:nvGrpSpPr>
          <p:grpSpPr>
            <a:xfrm>
              <a:off x="8620705" y="3170476"/>
              <a:ext cx="2732465" cy="1452849"/>
              <a:chOff x="8620705" y="3170476"/>
              <a:chExt cx="2732465" cy="1452849"/>
            </a:xfrm>
          </p:grpSpPr>
          <p:sp>
            <p:nvSpPr>
              <p:cNvPr id="13" name="文本框 12">
                <a:extLst>
                  <a:ext uri="{FF2B5EF4-FFF2-40B4-BE49-F238E27FC236}">
                    <a16:creationId xmlns:a16="http://schemas.microsoft.com/office/drawing/2014/main" id="{4388BB2C-7181-E69E-3DF9-0D6DD4C80FF9}"/>
                  </a:ext>
                </a:extLst>
              </p:cNvPr>
              <p:cNvSpPr txBox="1">
                <a:spLocks/>
              </p:cNvSpPr>
              <p:nvPr/>
            </p:nvSpPr>
            <p:spPr>
              <a:xfrm>
                <a:off x="8620705" y="3699995"/>
                <a:ext cx="2732465" cy="923330"/>
              </a:xfrm>
              <a:prstGeom prst="rect">
                <a:avLst/>
              </a:prstGeom>
            </p:spPr>
            <p:txBody>
              <a:bodyPr wrap="square" rtlCol="0">
                <a:spAutoFit/>
              </a:bodyPr>
              <a:lstStyle>
                <a:defPPr>
                  <a:defRPr lang="zh-CN"/>
                </a:defPPr>
                <a:lvl1pPr>
                  <a:lnSpc>
                    <a:spcPts val="1500"/>
                  </a:lnSpc>
                  <a:defRPr sz="900"/>
                </a:lvl1pPr>
              </a:lstStyle>
              <a:p>
                <a:pPr>
                  <a:lnSpc>
                    <a:spcPct val="150000"/>
                  </a:lnSpc>
                </a:pPr>
                <a:r>
                  <a:rPr lang="zh-CN" altLang="en-US" sz="1200"/>
                  <a:t>提高家长和</a:t>
                </a:r>
                <a:r>
                  <a:rPr lang="zh-CN" altLang="en-US" sz="1200" smtClean="0"/>
                  <a:t>教</a:t>
                </a:r>
                <a:r>
                  <a:rPr lang="zh-CN" altLang="en-US" sz="100" smtClean="0"/>
                  <a:t> </a:t>
                </a:r>
                <a:r>
                  <a:rPr lang="zh-CN" altLang="en-US" sz="1200" smtClean="0"/>
                  <a:t>师</a:t>
                </a:r>
                <a:r>
                  <a:rPr lang="zh-CN" altLang="en-US" sz="1200"/>
                  <a:t>的教育水平，让他们更加了解儿童艺术教育的重要性和方法。</a:t>
                </a:r>
                <a:endParaRPr lang="en-US" altLang="zh-CN" sz="1200" dirty="0"/>
              </a:p>
            </p:txBody>
          </p:sp>
          <p:sp>
            <p:nvSpPr>
              <p:cNvPr id="17" name="文本框 16">
                <a:extLst>
                  <a:ext uri="{FF2B5EF4-FFF2-40B4-BE49-F238E27FC236}">
                    <a16:creationId xmlns:a16="http://schemas.microsoft.com/office/drawing/2014/main" id="{82041B6F-D026-1F68-EC39-A0AD8A4C767F}"/>
                  </a:ext>
                </a:extLst>
              </p:cNvPr>
              <p:cNvSpPr txBox="1">
                <a:spLocks/>
              </p:cNvSpPr>
              <p:nvPr/>
            </p:nvSpPr>
            <p:spPr>
              <a:xfrm>
                <a:off x="8620705" y="3170476"/>
                <a:ext cx="2732465" cy="516423"/>
              </a:xfrm>
              <a:prstGeom prst="rect">
                <a:avLst/>
              </a:prstGeom>
              <a:noFill/>
            </p:spPr>
            <p:txBody>
              <a:bodyPr wrap="square" rtlCol="0" anchor="b" anchorCtr="0">
                <a:noAutofit/>
              </a:bodyPr>
              <a:lstStyle/>
              <a:p>
                <a:pPr>
                  <a:lnSpc>
                    <a:spcPct val="100000"/>
                  </a:lnSpc>
                </a:pPr>
                <a:r>
                  <a:rPr lang="zh-CN" altLang="en-US" b="1" smtClean="0">
                    <a:effectLst/>
                  </a:rPr>
                  <a:t>提高</a:t>
                </a:r>
                <a:r>
                  <a:rPr lang="zh-CN" altLang="en-US" sz="100" b="1" smtClean="0">
                    <a:effectLst/>
                  </a:rPr>
                  <a:t> </a:t>
                </a:r>
                <a:r>
                  <a:rPr lang="zh-CN" altLang="en-US" b="1" smtClean="0">
                    <a:effectLst/>
                  </a:rPr>
                  <a:t>家长</a:t>
                </a:r>
                <a:r>
                  <a:rPr lang="zh-CN" altLang="en-US" b="1">
                    <a:effectLst/>
                  </a:rPr>
                  <a:t>和教师教育水平</a:t>
                </a:r>
                <a:endParaRPr kumimoji="1" lang="en-US" altLang="zh-CN" b="1" dirty="0"/>
              </a:p>
            </p:txBody>
          </p:sp>
        </p:grpSp>
        <p:grpSp>
          <p:nvGrpSpPr>
            <p:cNvPr id="3" name="组合 2">
              <a:extLst>
                <a:ext uri="{FF2B5EF4-FFF2-40B4-BE49-F238E27FC236}">
                  <a16:creationId xmlns:a16="http://schemas.microsoft.com/office/drawing/2014/main" id="{C8DFC019-9690-49FE-C939-3027400F62A5}"/>
                </a:ext>
              </a:extLst>
            </p:cNvPr>
            <p:cNvGrpSpPr/>
            <p:nvPr/>
          </p:nvGrpSpPr>
          <p:grpSpPr>
            <a:xfrm>
              <a:off x="4597400" y="1077013"/>
              <a:ext cx="2997198" cy="1184361"/>
              <a:chOff x="4597400" y="1077013"/>
              <a:chExt cx="2997198" cy="1184361"/>
            </a:xfrm>
          </p:grpSpPr>
          <p:sp>
            <p:nvSpPr>
              <p:cNvPr id="14" name="文本框 13">
                <a:extLst>
                  <a:ext uri="{FF2B5EF4-FFF2-40B4-BE49-F238E27FC236}">
                    <a16:creationId xmlns:a16="http://schemas.microsoft.com/office/drawing/2014/main" id="{A5F3763C-C92C-1FFD-9AD3-7F3A193CA397}"/>
                  </a:ext>
                </a:extLst>
              </p:cNvPr>
              <p:cNvSpPr txBox="1">
                <a:spLocks/>
              </p:cNvSpPr>
              <p:nvPr/>
            </p:nvSpPr>
            <p:spPr>
              <a:xfrm>
                <a:off x="4597400" y="1615043"/>
                <a:ext cx="2997198" cy="646331"/>
              </a:xfrm>
              <a:prstGeom prst="rect">
                <a:avLst/>
              </a:prstGeom>
            </p:spPr>
            <p:txBody>
              <a:bodyPr wrap="square" rtlCol="0">
                <a:spAutoFit/>
              </a:bodyPr>
              <a:lstStyle>
                <a:defPPr>
                  <a:defRPr lang="zh-CN"/>
                </a:defPPr>
                <a:lvl1pPr>
                  <a:lnSpc>
                    <a:spcPts val="1500"/>
                  </a:lnSpc>
                  <a:defRPr sz="900"/>
                </a:lvl1pPr>
              </a:lstStyle>
              <a:p>
                <a:pPr algn="ctr">
                  <a:lnSpc>
                    <a:spcPct val="150000"/>
                  </a:lnSpc>
                </a:pPr>
                <a:r>
                  <a:rPr lang="zh-CN" altLang="en-US" sz="1200" smtClean="0"/>
                  <a:t>培</a:t>
                </a:r>
                <a:r>
                  <a:rPr lang="zh-CN" altLang="en-US" sz="100" smtClean="0"/>
                  <a:t> </a:t>
                </a:r>
                <a:r>
                  <a:rPr lang="zh-CN" altLang="en-US" sz="1200" smtClean="0"/>
                  <a:t>养</a:t>
                </a:r>
                <a:r>
                  <a:rPr lang="zh-CN" altLang="en-US" sz="1200"/>
                  <a:t>儿童的艺术兴趣和审美能力，让他们更好地欣赏美，感受生活。</a:t>
                </a:r>
                <a:endParaRPr lang="en-US" altLang="zh-CN" sz="1200" dirty="0"/>
              </a:p>
            </p:txBody>
          </p:sp>
          <p:sp>
            <p:nvSpPr>
              <p:cNvPr id="18" name="文本框 17">
                <a:extLst>
                  <a:ext uri="{FF2B5EF4-FFF2-40B4-BE49-F238E27FC236}">
                    <a16:creationId xmlns:a16="http://schemas.microsoft.com/office/drawing/2014/main" id="{18B36CA4-747C-DDE0-759A-8E1BB8DBA498}"/>
                  </a:ext>
                </a:extLst>
              </p:cNvPr>
              <p:cNvSpPr txBox="1">
                <a:spLocks/>
              </p:cNvSpPr>
              <p:nvPr/>
            </p:nvSpPr>
            <p:spPr>
              <a:xfrm>
                <a:off x="4597400" y="1077013"/>
                <a:ext cx="2997198" cy="516423"/>
              </a:xfrm>
              <a:prstGeom prst="rect">
                <a:avLst/>
              </a:prstGeom>
              <a:noFill/>
            </p:spPr>
            <p:txBody>
              <a:bodyPr wrap="square" rtlCol="0" anchor="b" anchorCtr="0">
                <a:noAutofit/>
              </a:bodyPr>
              <a:lstStyle/>
              <a:p>
                <a:pPr algn="ctr">
                  <a:lnSpc>
                    <a:spcPct val="100000"/>
                  </a:lnSpc>
                </a:pPr>
                <a:r>
                  <a:rPr lang="zh-CN" altLang="en-US" b="1" smtClean="0">
                    <a:effectLst/>
                  </a:rPr>
                  <a:t>培</a:t>
                </a:r>
                <a:r>
                  <a:rPr lang="zh-CN" altLang="en-US" sz="100" b="1" smtClean="0">
                    <a:effectLst/>
                  </a:rPr>
                  <a:t> </a:t>
                </a:r>
                <a:r>
                  <a:rPr lang="zh-CN" altLang="en-US" b="1" smtClean="0">
                    <a:effectLst/>
                  </a:rPr>
                  <a:t>养</a:t>
                </a:r>
                <a:r>
                  <a:rPr lang="zh-CN" altLang="en-US" b="1">
                    <a:effectLst/>
                  </a:rPr>
                  <a:t>艺术兴趣和审美能力</a:t>
                </a:r>
                <a:endParaRPr kumimoji="1" lang="en-US" altLang="zh-CN" b="1" dirty="0"/>
              </a:p>
            </p:txBody>
          </p:sp>
        </p:grpSp>
      </p:grpSp>
      <p:sp>
        <p:nvSpPr>
          <p:cNvPr id="19" name="标题 18"/>
          <p:cNvSpPr>
            <a:spLocks noGrp="1"/>
          </p:cNvSpPr>
          <p:nvPr>
            <p:ph type="title"/>
          </p:nvPr>
        </p:nvSpPr>
        <p:spPr/>
        <p:txBody>
          <a:bodyPr/>
          <a:lstStyle/>
          <a:p>
            <a:pPr lvl="0"/>
            <a:r>
              <a:rPr lang="zh-CN" altLang="en-US" smtClean="0"/>
              <a:t>培</a:t>
            </a:r>
            <a:r>
              <a:rPr lang="zh-CN" altLang="en-US" sz="100" smtClean="0"/>
              <a:t> </a:t>
            </a:r>
            <a:r>
              <a:rPr lang="zh-CN" altLang="en-US" smtClean="0"/>
              <a:t>训</a:t>
            </a:r>
            <a:r>
              <a:rPr lang="zh-CN" altLang="en-US"/>
              <a:t>目的</a:t>
            </a:r>
            <a:endParaRPr lang="en-US"/>
          </a:p>
        </p:txBody>
      </p:sp>
    </p:spTree>
    <p:custDataLst>
      <p:tags r:id="rId2"/>
    </p:custDataLst>
    <p:extLst>
      <p:ext uri="{BB962C8B-B14F-4D97-AF65-F5344CB8AC3E}">
        <p14:creationId xmlns:p14="http://schemas.microsoft.com/office/powerpoint/2010/main" val="435089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4E82DA4E-17D4-1AD7-81F8-193AE83D9C65}"/>
              </a:ext>
            </a:extLst>
          </p:cNvPr>
          <p:cNvGrpSpPr/>
          <p:nvPr/>
        </p:nvGrpSpPr>
        <p:grpSpPr>
          <a:xfrm>
            <a:off x="789983" y="1511710"/>
            <a:ext cx="10612034" cy="4144507"/>
            <a:chOff x="587584" y="1511710"/>
            <a:chExt cx="10612034" cy="4144507"/>
          </a:xfrm>
        </p:grpSpPr>
        <p:grpSp>
          <p:nvGrpSpPr>
            <p:cNvPr id="2" name="组合 1">
              <a:extLst>
                <a:ext uri="{FF2B5EF4-FFF2-40B4-BE49-F238E27FC236}">
                  <a16:creationId xmlns:a16="http://schemas.microsoft.com/office/drawing/2014/main" id="{45A7804B-5EC5-0007-1545-CF09C2C8E0D9}"/>
                </a:ext>
              </a:extLst>
            </p:cNvPr>
            <p:cNvGrpSpPr/>
            <p:nvPr/>
          </p:nvGrpSpPr>
          <p:grpSpPr>
            <a:xfrm>
              <a:off x="5116515" y="1511710"/>
              <a:ext cx="6083103" cy="4144507"/>
              <a:chOff x="5116515" y="1511710"/>
              <a:chExt cx="6083103" cy="4144507"/>
            </a:xfrm>
          </p:grpSpPr>
          <p:cxnSp>
            <p:nvCxnSpPr>
              <p:cNvPr id="5" name="直接连接符 4">
                <a:extLst>
                  <a:ext uri="{FF2B5EF4-FFF2-40B4-BE49-F238E27FC236}">
                    <a16:creationId xmlns:a16="http://schemas.microsoft.com/office/drawing/2014/main" id="{AD7BF6E8-6F86-C4BA-06AD-C9DB57AFA059}"/>
                  </a:ext>
                </a:extLst>
              </p:cNvPr>
              <p:cNvCxnSpPr>
                <a:cxnSpLocks/>
              </p:cNvCxnSpPr>
              <p:nvPr/>
            </p:nvCxnSpPr>
            <p:spPr>
              <a:xfrm>
                <a:off x="8158065" y="1511710"/>
                <a:ext cx="0" cy="403368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10" name="组合 309">
                <a:extLst>
                  <a:ext uri="{FF2B5EF4-FFF2-40B4-BE49-F238E27FC236}">
                    <a16:creationId xmlns:a16="http://schemas.microsoft.com/office/drawing/2014/main" id="{DABC1354-F1B5-8DBD-2459-D90D6C838738}"/>
                  </a:ext>
                </a:extLst>
              </p:cNvPr>
              <p:cNvGrpSpPr/>
              <p:nvPr/>
            </p:nvGrpSpPr>
            <p:grpSpPr>
              <a:xfrm>
                <a:off x="5116515" y="1811737"/>
                <a:ext cx="4555857" cy="1381581"/>
                <a:chOff x="5116515" y="1563648"/>
                <a:chExt cx="4555857" cy="1381581"/>
              </a:xfrm>
            </p:grpSpPr>
            <p:sp>
              <p:nvSpPr>
                <p:cNvPr id="7" name="椭圆 6">
                  <a:extLst>
                    <a:ext uri="{FF2B5EF4-FFF2-40B4-BE49-F238E27FC236}">
                      <a16:creationId xmlns:a16="http://schemas.microsoft.com/office/drawing/2014/main" id="{E48F471F-3BAD-FD5C-085B-866CDA32C54B}"/>
                    </a:ext>
                  </a:extLst>
                </p:cNvPr>
                <p:cNvSpPr/>
                <p:nvPr/>
              </p:nvSpPr>
              <p:spPr>
                <a:xfrm>
                  <a:off x="8102084" y="2125304"/>
                  <a:ext cx="111967" cy="1119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a:extLst>
                    <a:ext uri="{FF2B5EF4-FFF2-40B4-BE49-F238E27FC236}">
                      <a16:creationId xmlns:a16="http://schemas.microsoft.com/office/drawing/2014/main" id="{CB9A69F0-7081-2B74-D1CA-86D62860A58E}"/>
                    </a:ext>
                  </a:extLst>
                </p:cNvPr>
                <p:cNvCxnSpPr>
                  <a:cxnSpLocks/>
                </p:cNvCxnSpPr>
                <p:nvPr/>
              </p:nvCxnSpPr>
              <p:spPr>
                <a:xfrm flipV="1">
                  <a:off x="8102082" y="2181280"/>
                  <a:ext cx="995266" cy="1"/>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椭圆 14">
                  <a:extLst>
                    <a:ext uri="{FF2B5EF4-FFF2-40B4-BE49-F238E27FC236}">
                      <a16:creationId xmlns:a16="http://schemas.microsoft.com/office/drawing/2014/main" id="{DE5511C3-AD67-C925-0A2D-0F2305EEFCF4}"/>
                    </a:ext>
                  </a:extLst>
                </p:cNvPr>
                <p:cNvSpPr/>
                <p:nvPr/>
              </p:nvSpPr>
              <p:spPr>
                <a:xfrm>
                  <a:off x="9023148" y="1856668"/>
                  <a:ext cx="649224" cy="649224"/>
                </a:xfrm>
                <a:prstGeom prst="ellipse">
                  <a:avLst/>
                </a:prstGeom>
                <a:gradFill>
                  <a:gsLst>
                    <a:gs pos="0">
                      <a:schemeClr val="accent1">
                        <a:lumMod val="60000"/>
                        <a:lumOff val="40000"/>
                      </a:schemeClr>
                    </a:gs>
                    <a:gs pos="50000">
                      <a:schemeClr val="accent1"/>
                    </a:gs>
                  </a:gsLst>
                  <a:lin ang="2700000" scaled="1"/>
                </a:gradFill>
                <a:ln>
                  <a:noFill/>
                </a:ln>
                <a:effectLst>
                  <a:outerShdw blurRad="177800" dist="152400" dir="270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zh-CN" b="1" smtClean="0">
                      <a:solidFill>
                        <a:srgbClr val="FFFFFF"/>
                      </a:solidFill>
                    </a:rPr>
                    <a:t>0</a:t>
                  </a:r>
                  <a:r>
                    <a:rPr kumimoji="1" lang="en-US" altLang="zh-CN" sz="100" b="1" smtClean="0">
                      <a:solidFill>
                        <a:srgbClr val="FFFFFF"/>
                      </a:solidFill>
                    </a:rPr>
                    <a:t> </a:t>
                  </a:r>
                  <a:r>
                    <a:rPr kumimoji="1" lang="en-US" altLang="zh-CN" b="1" smtClean="0">
                      <a:solidFill>
                        <a:srgbClr val="FFFFFF"/>
                      </a:solidFill>
                    </a:rPr>
                    <a:t>1</a:t>
                  </a:r>
                  <a:endParaRPr kumimoji="1" lang="zh-CN" altLang="en-US" b="1" dirty="0">
                    <a:solidFill>
                      <a:srgbClr val="FFFFFF"/>
                    </a:solidFill>
                  </a:endParaRPr>
                </a:p>
              </p:txBody>
            </p:sp>
            <p:sp>
              <p:nvSpPr>
                <p:cNvPr id="20" name="矩形: 圆角 19">
                  <a:extLst>
                    <a:ext uri="{FF2B5EF4-FFF2-40B4-BE49-F238E27FC236}">
                      <a16:creationId xmlns:a16="http://schemas.microsoft.com/office/drawing/2014/main" id="{D4BC07C8-E187-5192-EEF9-FF1BCA505D54}"/>
                    </a:ext>
                  </a:extLst>
                </p:cNvPr>
                <p:cNvSpPr/>
                <p:nvPr/>
              </p:nvSpPr>
              <p:spPr>
                <a:xfrm>
                  <a:off x="5116515" y="1563648"/>
                  <a:ext cx="2609014" cy="1381581"/>
                </a:xfrm>
                <a:prstGeom prst="round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圆角 23">
                  <a:extLst>
                    <a:ext uri="{FF2B5EF4-FFF2-40B4-BE49-F238E27FC236}">
                      <a16:creationId xmlns:a16="http://schemas.microsoft.com/office/drawing/2014/main" id="{1427698A-4E9A-5977-24BF-D790AE36507A}"/>
                    </a:ext>
                  </a:extLst>
                </p:cNvPr>
                <p:cNvSpPr/>
                <p:nvPr/>
              </p:nvSpPr>
              <p:spPr>
                <a:xfrm>
                  <a:off x="5116515" y="1563649"/>
                  <a:ext cx="2609014" cy="420380"/>
                </a:xfrm>
                <a:prstGeom prst="roundRect">
                  <a:avLst/>
                </a:prstGeom>
                <a:gradFill>
                  <a:gsLst>
                    <a:gs pos="0">
                      <a:schemeClr val="accent1">
                        <a:lumMod val="60000"/>
                        <a:lumOff val="40000"/>
                      </a:schemeClr>
                    </a:gs>
                    <a:gs pos="50000">
                      <a:schemeClr val="accent1"/>
                    </a:gs>
                  </a:gsLst>
                  <a:lin ang="2700000" scaled="1"/>
                </a:gradFill>
                <a:ln>
                  <a:noFill/>
                </a:ln>
                <a:effectLst>
                  <a:outerShdw blurRad="177800" dist="152400" dir="270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zh-CN" altLang="en-US" b="1" smtClean="0">
                      <a:solidFill>
                        <a:srgbClr val="FFFFFF"/>
                      </a:solidFill>
                    </a:rPr>
                    <a:t>创意</a:t>
                  </a:r>
                  <a:r>
                    <a:rPr kumimoji="1" lang="zh-CN" altLang="en-US" sz="100" b="1" smtClean="0">
                      <a:solidFill>
                        <a:srgbClr val="FFFFFF"/>
                      </a:solidFill>
                    </a:rPr>
                    <a:t> </a:t>
                  </a:r>
                  <a:r>
                    <a:rPr kumimoji="1" lang="zh-CN" altLang="en-US" b="1" smtClean="0">
                      <a:solidFill>
                        <a:srgbClr val="FFFFFF"/>
                      </a:solidFill>
                    </a:rPr>
                    <a:t>思维</a:t>
                  </a:r>
                  <a:r>
                    <a:rPr kumimoji="1" lang="zh-CN" altLang="en-US" b="1">
                      <a:solidFill>
                        <a:srgbClr val="FFFFFF"/>
                      </a:solidFill>
                    </a:rPr>
                    <a:t>培养</a:t>
                  </a:r>
                  <a:endParaRPr kumimoji="1" lang="en-US" altLang="zh-CN" b="1">
                    <a:solidFill>
                      <a:srgbClr val="FFFFFF"/>
                    </a:solidFill>
                  </a:endParaRPr>
                </a:p>
              </p:txBody>
            </p:sp>
            <p:sp>
              <p:nvSpPr>
                <p:cNvPr id="272" name="文本框 271">
                  <a:extLst>
                    <a:ext uri="{FF2B5EF4-FFF2-40B4-BE49-F238E27FC236}">
                      <a16:creationId xmlns:a16="http://schemas.microsoft.com/office/drawing/2014/main" id="{E18AB6AB-DCD2-D298-D4E9-222DA9549EBE}"/>
                    </a:ext>
                  </a:extLst>
                </p:cNvPr>
                <p:cNvSpPr txBox="1"/>
                <p:nvPr/>
              </p:nvSpPr>
              <p:spPr>
                <a:xfrm>
                  <a:off x="5116515" y="2053100"/>
                  <a:ext cx="2609014" cy="646331"/>
                </a:xfrm>
                <a:prstGeom prst="rect">
                  <a:avLst/>
                </a:prstGeom>
                <a:noFill/>
              </p:spPr>
              <p:txBody>
                <a:bodyPr wrap="square" rtlCol="0">
                  <a:spAutoFit/>
                </a:bodyPr>
                <a:lstStyle/>
                <a:p>
                  <a:pPr algn="ctr">
                    <a:lnSpc>
                      <a:spcPct val="150000"/>
                    </a:lnSpc>
                  </a:pPr>
                  <a:r>
                    <a:rPr kumimoji="1" lang="zh-CN" altLang="en-US" sz="1200">
                      <a:solidFill>
                        <a:schemeClr val="tx1"/>
                      </a:solidFill>
                    </a:rPr>
                    <a:t>提高孩子们</a:t>
                  </a:r>
                  <a:r>
                    <a:rPr kumimoji="1" lang="zh-CN" altLang="en-US" sz="1200" smtClean="0">
                      <a:solidFill>
                        <a:schemeClr val="tx1"/>
                      </a:solidFill>
                    </a:rPr>
                    <a:t>创造</a:t>
                  </a:r>
                  <a:r>
                    <a:rPr kumimoji="1" lang="zh-CN" altLang="en-US" sz="100" smtClean="0">
                      <a:solidFill>
                        <a:schemeClr val="tx1"/>
                      </a:solidFill>
                    </a:rPr>
                    <a:t> </a:t>
                  </a:r>
                  <a:r>
                    <a:rPr kumimoji="1" lang="zh-CN" altLang="en-US" sz="1200" smtClean="0">
                      <a:solidFill>
                        <a:schemeClr val="tx1"/>
                      </a:solidFill>
                    </a:rPr>
                    <a:t>力</a:t>
                  </a:r>
                  <a:r>
                    <a:rPr kumimoji="1" lang="zh-CN" altLang="en-US" sz="1200">
                      <a:solidFill>
                        <a:schemeClr val="tx1"/>
                      </a:solidFill>
                    </a:rPr>
                    <a:t>和创新能力的重要方式。</a:t>
                  </a:r>
                  <a:endParaRPr kumimoji="1" lang="en-US" altLang="zh-CN" sz="1200" dirty="0">
                    <a:solidFill>
                      <a:schemeClr val="tx1"/>
                    </a:solidFill>
                  </a:endParaRPr>
                </a:p>
              </p:txBody>
            </p:sp>
          </p:grpSp>
          <p:grpSp>
            <p:nvGrpSpPr>
              <p:cNvPr id="307" name="组合 306">
                <a:extLst>
                  <a:ext uri="{FF2B5EF4-FFF2-40B4-BE49-F238E27FC236}">
                    <a16:creationId xmlns:a16="http://schemas.microsoft.com/office/drawing/2014/main" id="{EA8C0710-5DA8-57DD-C555-10450C9BDED7}"/>
                  </a:ext>
                </a:extLst>
              </p:cNvPr>
              <p:cNvGrpSpPr/>
              <p:nvPr/>
            </p:nvGrpSpPr>
            <p:grpSpPr>
              <a:xfrm>
                <a:off x="6587778" y="3025713"/>
                <a:ext cx="4611840" cy="1381581"/>
                <a:chOff x="6587778" y="3025713"/>
                <a:chExt cx="4611840" cy="1381581"/>
              </a:xfrm>
            </p:grpSpPr>
            <p:sp>
              <p:nvSpPr>
                <p:cNvPr id="9" name="椭圆 8">
                  <a:extLst>
                    <a:ext uri="{FF2B5EF4-FFF2-40B4-BE49-F238E27FC236}">
                      <a16:creationId xmlns:a16="http://schemas.microsoft.com/office/drawing/2014/main" id="{C7EEC8CF-ACDC-7865-226F-5AD13449C31F}"/>
                    </a:ext>
                  </a:extLst>
                </p:cNvPr>
                <p:cNvSpPr/>
                <p:nvPr/>
              </p:nvSpPr>
              <p:spPr>
                <a:xfrm>
                  <a:off x="8102082" y="3576216"/>
                  <a:ext cx="111967" cy="11196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 name="直接连接符 25">
                  <a:extLst>
                    <a:ext uri="{FF2B5EF4-FFF2-40B4-BE49-F238E27FC236}">
                      <a16:creationId xmlns:a16="http://schemas.microsoft.com/office/drawing/2014/main" id="{AFB5ECB4-EF80-793D-68AF-126D79B4FB0D}"/>
                    </a:ext>
                  </a:extLst>
                </p:cNvPr>
                <p:cNvCxnSpPr>
                  <a:cxnSpLocks/>
                  <a:endCxn id="9" idx="2"/>
                </p:cNvCxnSpPr>
                <p:nvPr/>
              </p:nvCxnSpPr>
              <p:spPr>
                <a:xfrm>
                  <a:off x="7187250" y="3631504"/>
                  <a:ext cx="914832" cy="696"/>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椭圆 27">
                  <a:extLst>
                    <a:ext uri="{FF2B5EF4-FFF2-40B4-BE49-F238E27FC236}">
                      <a16:creationId xmlns:a16="http://schemas.microsoft.com/office/drawing/2014/main" id="{9913D473-CF99-9C5C-4F47-3FC5EFF1CBDE}"/>
                    </a:ext>
                  </a:extLst>
                </p:cNvPr>
                <p:cNvSpPr/>
                <p:nvPr/>
              </p:nvSpPr>
              <p:spPr>
                <a:xfrm>
                  <a:off x="6587778" y="3307588"/>
                  <a:ext cx="649224" cy="649224"/>
                </a:xfrm>
                <a:prstGeom prst="ellipse">
                  <a:avLst/>
                </a:prstGeom>
                <a:gradFill>
                  <a:gsLst>
                    <a:gs pos="0">
                      <a:schemeClr val="accent2">
                        <a:lumMod val="60000"/>
                        <a:lumOff val="40000"/>
                      </a:schemeClr>
                    </a:gs>
                    <a:gs pos="50000">
                      <a:schemeClr val="accent2"/>
                    </a:gs>
                  </a:gsLst>
                  <a:lin ang="2700000" scaled="1"/>
                </a:gradFill>
                <a:ln>
                  <a:noFill/>
                </a:ln>
                <a:effectLst>
                  <a:outerShdw blurRad="177800" dist="152400" dir="2700000" algn="tl"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zh-CN" b="1" smtClean="0">
                      <a:solidFill>
                        <a:srgbClr val="FFFFFF"/>
                      </a:solidFill>
                    </a:rPr>
                    <a:t>0</a:t>
                  </a:r>
                  <a:r>
                    <a:rPr kumimoji="1" lang="en-US" altLang="zh-CN" sz="100" b="1" smtClean="0">
                      <a:solidFill>
                        <a:srgbClr val="FFFFFF"/>
                      </a:solidFill>
                    </a:rPr>
                    <a:t> </a:t>
                  </a:r>
                  <a:r>
                    <a:rPr kumimoji="1" lang="en-US" altLang="zh-CN" b="1" smtClean="0">
                      <a:solidFill>
                        <a:srgbClr val="FFFFFF"/>
                      </a:solidFill>
                    </a:rPr>
                    <a:t>2</a:t>
                  </a:r>
                  <a:endParaRPr kumimoji="1" lang="zh-CN" altLang="en-US" b="1" dirty="0">
                    <a:solidFill>
                      <a:srgbClr val="FFFFFF"/>
                    </a:solidFill>
                  </a:endParaRPr>
                </a:p>
              </p:txBody>
            </p:sp>
            <p:sp>
              <p:nvSpPr>
                <p:cNvPr id="256" name="矩形: 圆角 255">
                  <a:extLst>
                    <a:ext uri="{FF2B5EF4-FFF2-40B4-BE49-F238E27FC236}">
                      <a16:creationId xmlns:a16="http://schemas.microsoft.com/office/drawing/2014/main" id="{6638E480-CEFC-69B8-9286-6F3B683FB114}"/>
                    </a:ext>
                  </a:extLst>
                </p:cNvPr>
                <p:cNvSpPr/>
                <p:nvPr/>
              </p:nvSpPr>
              <p:spPr>
                <a:xfrm>
                  <a:off x="8590604" y="3025713"/>
                  <a:ext cx="2609014" cy="1381581"/>
                </a:xfrm>
                <a:prstGeom prst="roundRect">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8" name="矩形: 圆角 257">
                  <a:extLst>
                    <a:ext uri="{FF2B5EF4-FFF2-40B4-BE49-F238E27FC236}">
                      <a16:creationId xmlns:a16="http://schemas.microsoft.com/office/drawing/2014/main" id="{BB3D3B59-D8FB-AB85-515F-DE8B3603F1CE}"/>
                    </a:ext>
                  </a:extLst>
                </p:cNvPr>
                <p:cNvSpPr/>
                <p:nvPr/>
              </p:nvSpPr>
              <p:spPr>
                <a:xfrm>
                  <a:off x="8590604" y="3025714"/>
                  <a:ext cx="2609014" cy="420380"/>
                </a:xfrm>
                <a:prstGeom prst="roundRect">
                  <a:avLst/>
                </a:prstGeom>
                <a:gradFill>
                  <a:gsLst>
                    <a:gs pos="0">
                      <a:schemeClr val="accent2">
                        <a:lumMod val="60000"/>
                        <a:lumOff val="40000"/>
                      </a:schemeClr>
                    </a:gs>
                    <a:gs pos="50000">
                      <a:schemeClr val="accent2"/>
                    </a:gs>
                  </a:gsLst>
                  <a:lin ang="2700000" scaled="1"/>
                </a:gradFill>
                <a:ln>
                  <a:noFill/>
                </a:ln>
                <a:effectLst>
                  <a:outerShdw blurRad="177800" dist="152400" dir="2700000" algn="tl"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zh-CN" altLang="en-US" b="1" smtClean="0">
                      <a:solidFill>
                        <a:srgbClr val="FFFFFF"/>
                      </a:solidFill>
                    </a:rPr>
                    <a:t>艺</a:t>
                  </a:r>
                  <a:r>
                    <a:rPr kumimoji="1" lang="zh-CN" altLang="en-US" sz="100" b="1" smtClean="0">
                      <a:solidFill>
                        <a:srgbClr val="FFFFFF"/>
                      </a:solidFill>
                    </a:rPr>
                    <a:t> </a:t>
                  </a:r>
                  <a:r>
                    <a:rPr kumimoji="1" lang="zh-CN" altLang="en-US" b="1" smtClean="0">
                      <a:solidFill>
                        <a:srgbClr val="FFFFFF"/>
                      </a:solidFill>
                    </a:rPr>
                    <a:t>术</a:t>
                  </a:r>
                  <a:r>
                    <a:rPr kumimoji="1" lang="zh-CN" altLang="en-US" b="1">
                      <a:solidFill>
                        <a:srgbClr val="FFFFFF"/>
                      </a:solidFill>
                    </a:rPr>
                    <a:t>技能培养</a:t>
                  </a:r>
                  <a:endParaRPr kumimoji="1" lang="en-US" altLang="zh-CN" b="1">
                    <a:solidFill>
                      <a:srgbClr val="FFFFFF"/>
                    </a:solidFill>
                  </a:endParaRPr>
                </a:p>
              </p:txBody>
            </p:sp>
            <p:sp>
              <p:nvSpPr>
                <p:cNvPr id="277" name="文本框 276">
                  <a:extLst>
                    <a:ext uri="{FF2B5EF4-FFF2-40B4-BE49-F238E27FC236}">
                      <a16:creationId xmlns:a16="http://schemas.microsoft.com/office/drawing/2014/main" id="{9CC3BBB6-A38F-AFD9-04DA-D5F48C524BB0}"/>
                    </a:ext>
                  </a:extLst>
                </p:cNvPr>
                <p:cNvSpPr txBox="1"/>
                <p:nvPr/>
              </p:nvSpPr>
              <p:spPr>
                <a:xfrm>
                  <a:off x="8590604" y="3521240"/>
                  <a:ext cx="2609014" cy="646331"/>
                </a:xfrm>
                <a:prstGeom prst="rect">
                  <a:avLst/>
                </a:prstGeom>
                <a:noFill/>
              </p:spPr>
              <p:txBody>
                <a:bodyPr wrap="square" rtlCol="0">
                  <a:spAutoFit/>
                </a:bodyPr>
                <a:lstStyle/>
                <a:p>
                  <a:pPr algn="ctr">
                    <a:lnSpc>
                      <a:spcPct val="150000"/>
                    </a:lnSpc>
                  </a:pPr>
                  <a:r>
                    <a:rPr kumimoji="1" lang="zh-CN" altLang="en-US" sz="1200">
                      <a:solidFill>
                        <a:schemeClr val="tx1"/>
                      </a:solidFill>
                    </a:rPr>
                    <a:t>有助于</a:t>
                  </a:r>
                  <a:r>
                    <a:rPr kumimoji="1" lang="zh-CN" altLang="en-US" sz="1200" smtClean="0">
                      <a:solidFill>
                        <a:schemeClr val="tx1"/>
                      </a:solidFill>
                    </a:rPr>
                    <a:t>孩子</a:t>
                  </a:r>
                  <a:r>
                    <a:rPr kumimoji="1" lang="zh-CN" altLang="en-US" sz="100" smtClean="0">
                      <a:solidFill>
                        <a:schemeClr val="tx1"/>
                      </a:solidFill>
                    </a:rPr>
                    <a:t> </a:t>
                  </a:r>
                  <a:r>
                    <a:rPr kumimoji="1" lang="zh-CN" altLang="en-US" sz="1200" smtClean="0">
                      <a:solidFill>
                        <a:schemeClr val="tx1"/>
                      </a:solidFill>
                    </a:rPr>
                    <a:t>们</a:t>
                  </a:r>
                  <a:r>
                    <a:rPr kumimoji="1" lang="zh-CN" altLang="en-US" sz="1200">
                      <a:solidFill>
                        <a:schemeClr val="tx1"/>
                      </a:solidFill>
                    </a:rPr>
                    <a:t>在未来的艺术生涯中更好地发挥自己的才华。</a:t>
                  </a:r>
                  <a:endParaRPr kumimoji="1" lang="en-US" altLang="zh-CN" sz="1200" dirty="0">
                    <a:solidFill>
                      <a:schemeClr val="tx1"/>
                    </a:solidFill>
                  </a:endParaRPr>
                </a:p>
              </p:txBody>
            </p:sp>
          </p:grpSp>
          <p:grpSp>
            <p:nvGrpSpPr>
              <p:cNvPr id="311" name="组合 310">
                <a:extLst>
                  <a:ext uri="{FF2B5EF4-FFF2-40B4-BE49-F238E27FC236}">
                    <a16:creationId xmlns:a16="http://schemas.microsoft.com/office/drawing/2014/main" id="{6AF20A7D-C831-B667-EEB4-827547177C9B}"/>
                  </a:ext>
                </a:extLst>
              </p:cNvPr>
              <p:cNvGrpSpPr/>
              <p:nvPr/>
            </p:nvGrpSpPr>
            <p:grpSpPr>
              <a:xfrm>
                <a:off x="5116515" y="4235119"/>
                <a:ext cx="4555857" cy="1421098"/>
                <a:chOff x="5116515" y="4543065"/>
                <a:chExt cx="4555857" cy="1421098"/>
              </a:xfrm>
            </p:grpSpPr>
            <p:sp>
              <p:nvSpPr>
                <p:cNvPr id="11" name="椭圆 10">
                  <a:extLst>
                    <a:ext uri="{FF2B5EF4-FFF2-40B4-BE49-F238E27FC236}">
                      <a16:creationId xmlns:a16="http://schemas.microsoft.com/office/drawing/2014/main" id="{04FB54E5-3AEC-5A94-F283-1EBD9B9539FB}"/>
                    </a:ext>
                  </a:extLst>
                </p:cNvPr>
                <p:cNvSpPr/>
                <p:nvPr/>
              </p:nvSpPr>
              <p:spPr>
                <a:xfrm>
                  <a:off x="8102082" y="5087573"/>
                  <a:ext cx="111967" cy="1119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9" name="组合 308">
                  <a:extLst>
                    <a:ext uri="{FF2B5EF4-FFF2-40B4-BE49-F238E27FC236}">
                      <a16:creationId xmlns:a16="http://schemas.microsoft.com/office/drawing/2014/main" id="{2704F27F-22F8-9200-0AEA-D0B5750CFE53}"/>
                    </a:ext>
                  </a:extLst>
                </p:cNvPr>
                <p:cNvGrpSpPr/>
                <p:nvPr/>
              </p:nvGrpSpPr>
              <p:grpSpPr>
                <a:xfrm>
                  <a:off x="5116515" y="4543065"/>
                  <a:ext cx="4555857" cy="1421098"/>
                  <a:chOff x="5136737" y="4458789"/>
                  <a:chExt cx="4555857" cy="1421098"/>
                </a:xfrm>
              </p:grpSpPr>
              <p:cxnSp>
                <p:nvCxnSpPr>
                  <p:cNvPr id="260" name="直接连接符 259">
                    <a:extLst>
                      <a:ext uri="{FF2B5EF4-FFF2-40B4-BE49-F238E27FC236}">
                        <a16:creationId xmlns:a16="http://schemas.microsoft.com/office/drawing/2014/main" id="{FE387D00-0CBC-7388-CE9A-A76EA76385D6}"/>
                      </a:ext>
                    </a:extLst>
                  </p:cNvPr>
                  <p:cNvCxnSpPr>
                    <a:cxnSpLocks/>
                  </p:cNvCxnSpPr>
                  <p:nvPr/>
                </p:nvCxnSpPr>
                <p:spPr>
                  <a:xfrm>
                    <a:off x="8214049" y="5054124"/>
                    <a:ext cx="903521"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62" name="椭圆 261">
                    <a:extLst>
                      <a:ext uri="{FF2B5EF4-FFF2-40B4-BE49-F238E27FC236}">
                        <a16:creationId xmlns:a16="http://schemas.microsoft.com/office/drawing/2014/main" id="{1C490105-A006-CCA6-70D6-4C6DAE75A176}"/>
                      </a:ext>
                    </a:extLst>
                  </p:cNvPr>
                  <p:cNvSpPr/>
                  <p:nvPr/>
                </p:nvSpPr>
                <p:spPr>
                  <a:xfrm>
                    <a:off x="9043370" y="4729512"/>
                    <a:ext cx="649224" cy="649224"/>
                  </a:xfrm>
                  <a:prstGeom prst="ellipse">
                    <a:avLst/>
                  </a:prstGeom>
                  <a:gradFill>
                    <a:gsLst>
                      <a:gs pos="0">
                        <a:schemeClr val="accent3">
                          <a:lumMod val="60000"/>
                          <a:lumOff val="40000"/>
                        </a:schemeClr>
                      </a:gs>
                      <a:gs pos="50000">
                        <a:schemeClr val="accent3"/>
                      </a:gs>
                    </a:gsLst>
                    <a:lin ang="2700000" scaled="1"/>
                  </a:gradFill>
                  <a:ln>
                    <a:noFill/>
                  </a:ln>
                  <a:effectLst>
                    <a:outerShdw blurRad="177800" dist="152400" dir="2700000" algn="tl"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zh-CN" b="1" smtClean="0">
                        <a:solidFill>
                          <a:srgbClr val="FFFFFF"/>
                        </a:solidFill>
                      </a:rPr>
                      <a:t>0</a:t>
                    </a:r>
                    <a:r>
                      <a:rPr kumimoji="1" lang="en-US" altLang="zh-CN" sz="100" b="1" smtClean="0">
                        <a:solidFill>
                          <a:srgbClr val="FFFFFF"/>
                        </a:solidFill>
                      </a:rPr>
                      <a:t> </a:t>
                    </a:r>
                    <a:r>
                      <a:rPr kumimoji="1" lang="en-US" altLang="zh-CN" b="1" smtClean="0">
                        <a:solidFill>
                          <a:srgbClr val="FFFFFF"/>
                        </a:solidFill>
                      </a:rPr>
                      <a:t>3</a:t>
                    </a:r>
                    <a:endParaRPr kumimoji="1" lang="zh-CN" altLang="en-US" b="1" dirty="0">
                      <a:solidFill>
                        <a:srgbClr val="FFFFFF"/>
                      </a:solidFill>
                    </a:endParaRPr>
                  </a:p>
                </p:txBody>
              </p:sp>
              <p:sp>
                <p:nvSpPr>
                  <p:cNvPr id="266" name="矩形: 圆角 265">
                    <a:extLst>
                      <a:ext uri="{FF2B5EF4-FFF2-40B4-BE49-F238E27FC236}">
                        <a16:creationId xmlns:a16="http://schemas.microsoft.com/office/drawing/2014/main" id="{E7B47A8E-C201-EEA2-EBD0-6DF81B5D999C}"/>
                      </a:ext>
                    </a:extLst>
                  </p:cNvPr>
                  <p:cNvSpPr/>
                  <p:nvPr/>
                </p:nvSpPr>
                <p:spPr>
                  <a:xfrm>
                    <a:off x="5136737" y="4458789"/>
                    <a:ext cx="2609014" cy="1381581"/>
                  </a:xfrm>
                  <a:prstGeom prst="roundRect">
                    <a:avLst/>
                  </a:prstGeom>
                  <a:solidFill>
                    <a:schemeClr val="accent3">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8" name="矩形: 圆角 267">
                    <a:extLst>
                      <a:ext uri="{FF2B5EF4-FFF2-40B4-BE49-F238E27FC236}">
                        <a16:creationId xmlns:a16="http://schemas.microsoft.com/office/drawing/2014/main" id="{DB7BE614-DBB6-07E7-38BA-BCA963CED172}"/>
                      </a:ext>
                    </a:extLst>
                  </p:cNvPr>
                  <p:cNvSpPr/>
                  <p:nvPr/>
                </p:nvSpPr>
                <p:spPr>
                  <a:xfrm>
                    <a:off x="5136737" y="4458790"/>
                    <a:ext cx="2609014" cy="420380"/>
                  </a:xfrm>
                  <a:prstGeom prst="roundRect">
                    <a:avLst/>
                  </a:prstGeom>
                  <a:gradFill>
                    <a:gsLst>
                      <a:gs pos="0">
                        <a:schemeClr val="accent3">
                          <a:lumMod val="60000"/>
                          <a:lumOff val="40000"/>
                        </a:schemeClr>
                      </a:gs>
                      <a:gs pos="50000">
                        <a:schemeClr val="accent3"/>
                      </a:gs>
                    </a:gsLst>
                    <a:lin ang="2700000" scaled="1"/>
                  </a:gradFill>
                  <a:ln>
                    <a:noFill/>
                  </a:ln>
                  <a:effectLst>
                    <a:outerShdw blurRad="177800" dist="152400" dir="2700000" algn="tl"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zh-CN" altLang="en-US" b="1">
                        <a:solidFill>
                          <a:srgbClr val="FFFFFF"/>
                        </a:solidFill>
                      </a:rPr>
                      <a:t>文化</a:t>
                    </a:r>
                    <a:r>
                      <a:rPr kumimoji="1" lang="zh-CN" altLang="en-US" b="1" smtClean="0">
                        <a:solidFill>
                          <a:srgbClr val="FFFFFF"/>
                        </a:solidFill>
                      </a:rPr>
                      <a:t>历</a:t>
                    </a:r>
                    <a:r>
                      <a:rPr kumimoji="1" lang="zh-CN" altLang="en-US" sz="100" b="1" smtClean="0">
                        <a:solidFill>
                          <a:srgbClr val="FFFFFF"/>
                        </a:solidFill>
                      </a:rPr>
                      <a:t> </a:t>
                    </a:r>
                    <a:r>
                      <a:rPr kumimoji="1" lang="zh-CN" altLang="en-US" b="1" smtClean="0">
                        <a:solidFill>
                          <a:srgbClr val="FFFFFF"/>
                        </a:solidFill>
                      </a:rPr>
                      <a:t>史</a:t>
                    </a:r>
                    <a:r>
                      <a:rPr kumimoji="1" lang="zh-CN" altLang="en-US" b="1">
                        <a:solidFill>
                          <a:srgbClr val="FFFFFF"/>
                        </a:solidFill>
                      </a:rPr>
                      <a:t>分享</a:t>
                    </a:r>
                    <a:endParaRPr kumimoji="1" lang="en-US" altLang="zh-CN" b="1">
                      <a:solidFill>
                        <a:srgbClr val="FFFFFF"/>
                      </a:solidFill>
                    </a:endParaRPr>
                  </a:p>
                </p:txBody>
              </p:sp>
              <p:sp>
                <p:nvSpPr>
                  <p:cNvPr id="281" name="文本框 280">
                    <a:extLst>
                      <a:ext uri="{FF2B5EF4-FFF2-40B4-BE49-F238E27FC236}">
                        <a16:creationId xmlns:a16="http://schemas.microsoft.com/office/drawing/2014/main" id="{5A6A6E3D-2696-2540-243B-EAD3C3B3436B}"/>
                      </a:ext>
                    </a:extLst>
                  </p:cNvPr>
                  <p:cNvSpPr txBox="1"/>
                  <p:nvPr/>
                </p:nvSpPr>
                <p:spPr>
                  <a:xfrm>
                    <a:off x="5136737" y="4956557"/>
                    <a:ext cx="2609014" cy="923330"/>
                  </a:xfrm>
                  <a:prstGeom prst="rect">
                    <a:avLst/>
                  </a:prstGeom>
                  <a:noFill/>
                </p:spPr>
                <p:txBody>
                  <a:bodyPr wrap="square" rtlCol="0">
                    <a:spAutoFit/>
                  </a:bodyPr>
                  <a:lstStyle/>
                  <a:p>
                    <a:pPr algn="ctr">
                      <a:lnSpc>
                        <a:spcPct val="150000"/>
                      </a:lnSpc>
                    </a:pPr>
                    <a:r>
                      <a:rPr kumimoji="1" lang="zh-CN" altLang="en-US" sz="1200">
                        <a:solidFill>
                          <a:schemeClr val="tx1"/>
                        </a:solidFill>
                      </a:rPr>
                      <a:t>有助于孩子们更好地了解自己的文化背景和</a:t>
                    </a:r>
                    <a:r>
                      <a:rPr kumimoji="1" lang="zh-CN" altLang="en-US" sz="1200" smtClean="0">
                        <a:solidFill>
                          <a:schemeClr val="tx1"/>
                        </a:solidFill>
                      </a:rPr>
                      <a:t>历史</a:t>
                    </a:r>
                    <a:r>
                      <a:rPr kumimoji="1" lang="zh-CN" altLang="en-US" sz="100" smtClean="0">
                        <a:solidFill>
                          <a:schemeClr val="tx1"/>
                        </a:solidFill>
                      </a:rPr>
                      <a:t> </a:t>
                    </a:r>
                    <a:r>
                      <a:rPr kumimoji="1" lang="zh-CN" altLang="en-US" sz="1200" smtClean="0">
                        <a:solidFill>
                          <a:schemeClr val="tx1"/>
                        </a:solidFill>
                      </a:rPr>
                      <a:t>渊源</a:t>
                    </a:r>
                    <a:r>
                      <a:rPr kumimoji="1" lang="zh-CN" altLang="en-US" sz="1200">
                        <a:solidFill>
                          <a:schemeClr val="tx1"/>
                        </a:solidFill>
                      </a:rPr>
                      <a:t>，也有助于培养他们的文化素养。</a:t>
                    </a:r>
                    <a:endParaRPr kumimoji="1" lang="en-US" altLang="zh-CN" sz="1200" dirty="0">
                      <a:solidFill>
                        <a:schemeClr val="tx1"/>
                      </a:solidFill>
                    </a:endParaRPr>
                  </a:p>
                </p:txBody>
              </p:sp>
            </p:grpSp>
          </p:grpSp>
        </p:grpSp>
        <p:grpSp>
          <p:nvGrpSpPr>
            <p:cNvPr id="4" name="组合 3">
              <a:extLst>
                <a:ext uri="{FF2B5EF4-FFF2-40B4-BE49-F238E27FC236}">
                  <a16:creationId xmlns:a16="http://schemas.microsoft.com/office/drawing/2014/main" id="{4054230C-7426-F35D-9E55-256CCCAB28F5}"/>
                </a:ext>
              </a:extLst>
            </p:cNvPr>
            <p:cNvGrpSpPr/>
            <p:nvPr/>
          </p:nvGrpSpPr>
          <p:grpSpPr>
            <a:xfrm>
              <a:off x="587584" y="2033453"/>
              <a:ext cx="3897330" cy="2173839"/>
              <a:chOff x="587584" y="1675099"/>
              <a:chExt cx="3897330" cy="2173839"/>
            </a:xfrm>
          </p:grpSpPr>
          <p:sp>
            <p:nvSpPr>
              <p:cNvPr id="285" name="矩形 284">
                <a:extLst>
                  <a:ext uri="{FF2B5EF4-FFF2-40B4-BE49-F238E27FC236}">
                    <a16:creationId xmlns:a16="http://schemas.microsoft.com/office/drawing/2014/main" id="{6D22AF87-FAFD-2B9D-027C-F568004C9051}"/>
                  </a:ext>
                </a:extLst>
              </p:cNvPr>
              <p:cNvSpPr/>
              <p:nvPr/>
            </p:nvSpPr>
            <p:spPr>
              <a:xfrm>
                <a:off x="1044784" y="2615166"/>
                <a:ext cx="3440127" cy="587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b" anchorCtr="0">
                <a:spAutoFit/>
              </a:bodyPr>
              <a:lstStyle/>
              <a:p>
                <a:pPr>
                  <a:lnSpc>
                    <a:spcPct val="100000"/>
                  </a:lnSpc>
                </a:pPr>
                <a:r>
                  <a:rPr kumimoji="1" lang="zh-CN" altLang="en-US" sz="2400" b="1">
                    <a:solidFill>
                      <a:schemeClr val="tx1"/>
                    </a:solidFill>
                  </a:rPr>
                  <a:t>主要</a:t>
                </a:r>
                <a:r>
                  <a:rPr kumimoji="1" lang="zh-CN" altLang="en-US" sz="2400" b="1" smtClean="0">
                    <a:solidFill>
                      <a:schemeClr val="tx1"/>
                    </a:solidFill>
                  </a:rPr>
                  <a:t>内</a:t>
                </a:r>
                <a:r>
                  <a:rPr kumimoji="1" lang="zh-CN" altLang="en-US" sz="100" b="1" smtClean="0">
                    <a:solidFill>
                      <a:schemeClr val="tx1"/>
                    </a:solidFill>
                  </a:rPr>
                  <a:t> </a:t>
                </a:r>
                <a:r>
                  <a:rPr kumimoji="1" lang="zh-CN" altLang="en-US" sz="2400" b="1" smtClean="0">
                    <a:solidFill>
                      <a:schemeClr val="tx1"/>
                    </a:solidFill>
                  </a:rPr>
                  <a:t>容</a:t>
                </a:r>
                <a:r>
                  <a:rPr kumimoji="1" lang="zh-CN" altLang="en-US" sz="2400" b="1">
                    <a:solidFill>
                      <a:schemeClr val="tx1"/>
                    </a:solidFill>
                  </a:rPr>
                  <a:t>概述</a:t>
                </a:r>
                <a:endParaRPr kumimoji="1" lang="en-US" altLang="zh-CN" sz="2400" b="1" dirty="0">
                  <a:solidFill>
                    <a:schemeClr val="tx1"/>
                  </a:solidFill>
                </a:endParaRPr>
              </a:p>
            </p:txBody>
          </p:sp>
          <p:pic>
            <p:nvPicPr>
              <p:cNvPr id="289" name="图形 288" descr="前引号">
                <a:extLst>
                  <a:ext uri="{FF2B5EF4-FFF2-40B4-BE49-F238E27FC236}">
                    <a16:creationId xmlns:a16="http://schemas.microsoft.com/office/drawing/2014/main" id="{B9431260-659F-75A8-B8DC-6D85211DD151}"/>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587584" y="1675099"/>
                <a:ext cx="914400" cy="914400"/>
              </a:xfrm>
              <a:prstGeom prst="rect">
                <a:avLst/>
              </a:prstGeom>
            </p:spPr>
          </p:pic>
          <p:sp>
            <p:nvSpPr>
              <p:cNvPr id="292" name="文本框 291">
                <a:extLst>
                  <a:ext uri="{FF2B5EF4-FFF2-40B4-BE49-F238E27FC236}">
                    <a16:creationId xmlns:a16="http://schemas.microsoft.com/office/drawing/2014/main" id="{3DE0004F-4C6F-570E-FE70-515B749CCB27}"/>
                  </a:ext>
                </a:extLst>
              </p:cNvPr>
              <p:cNvSpPr txBox="1"/>
              <p:nvPr/>
            </p:nvSpPr>
            <p:spPr>
              <a:xfrm>
                <a:off x="1044784" y="3202607"/>
                <a:ext cx="3440130" cy="646331"/>
              </a:xfrm>
              <a:prstGeom prst="rect">
                <a:avLst/>
              </a:prstGeom>
              <a:noFill/>
            </p:spPr>
            <p:txBody>
              <a:bodyPr wrap="square">
                <a:spAutoFit/>
              </a:bodyPr>
              <a:lstStyle/>
              <a:p>
                <a:pPr>
                  <a:lnSpc>
                    <a:spcPct val="150000"/>
                  </a:lnSpc>
                </a:pPr>
                <a:r>
                  <a:rPr kumimoji="1" lang="zh-CN" altLang="en-US" sz="1200">
                    <a:solidFill>
                      <a:schemeClr val="tx1"/>
                    </a:solidFill>
                  </a:rPr>
                  <a:t>本幻灯片将全面介绍本次培训的目的和大纲，帮助听众更好地了解本次培训的</a:t>
                </a:r>
                <a:r>
                  <a:rPr kumimoji="1" lang="zh-CN" altLang="en-US" sz="1200" smtClean="0">
                    <a:solidFill>
                      <a:schemeClr val="tx1"/>
                    </a:solidFill>
                  </a:rPr>
                  <a:t>主</a:t>
                </a:r>
                <a:r>
                  <a:rPr kumimoji="1" lang="zh-CN" altLang="en-US" sz="100" smtClean="0">
                    <a:solidFill>
                      <a:schemeClr val="tx1"/>
                    </a:solidFill>
                  </a:rPr>
                  <a:t> </a:t>
                </a:r>
                <a:r>
                  <a:rPr kumimoji="1" lang="zh-CN" altLang="en-US" sz="1200" smtClean="0">
                    <a:solidFill>
                      <a:schemeClr val="tx1"/>
                    </a:solidFill>
                  </a:rPr>
                  <a:t>要</a:t>
                </a:r>
                <a:r>
                  <a:rPr kumimoji="1" lang="zh-CN" altLang="en-US" sz="1200">
                    <a:solidFill>
                      <a:schemeClr val="tx1"/>
                    </a:solidFill>
                  </a:rPr>
                  <a:t>内容。</a:t>
                </a:r>
                <a:endParaRPr kumimoji="1" lang="en-US" altLang="zh-CN" sz="1200" dirty="0">
                  <a:solidFill>
                    <a:schemeClr val="tx1"/>
                  </a:solidFill>
                </a:endParaRPr>
              </a:p>
            </p:txBody>
          </p:sp>
        </p:grpSp>
      </p:grpSp>
      <p:sp>
        <p:nvSpPr>
          <p:cNvPr id="312" name="标题 311"/>
          <p:cNvSpPr>
            <a:spLocks noGrp="1"/>
          </p:cNvSpPr>
          <p:nvPr>
            <p:ph type="title"/>
          </p:nvPr>
        </p:nvSpPr>
        <p:spPr/>
        <p:txBody>
          <a:bodyPr/>
          <a:lstStyle/>
          <a:p>
            <a:pPr lvl="0"/>
            <a:r>
              <a:rPr lang="zh-CN" altLang="en-US"/>
              <a:t>培训</a:t>
            </a:r>
            <a:r>
              <a:rPr lang="zh-CN" altLang="en-US" smtClean="0"/>
              <a:t>内容</a:t>
            </a:r>
            <a:r>
              <a:rPr lang="zh-CN" altLang="en-US" sz="100" smtClean="0"/>
              <a:t> </a:t>
            </a:r>
            <a:r>
              <a:rPr lang="zh-CN" altLang="en-US" smtClean="0"/>
              <a:t>概述</a:t>
            </a:r>
            <a:endParaRPr lang="en-US"/>
          </a:p>
        </p:txBody>
      </p:sp>
    </p:spTree>
    <p:custDataLst>
      <p:tags r:id="rId2"/>
    </p:custDataLst>
    <p:extLst>
      <p:ext uri="{BB962C8B-B14F-4D97-AF65-F5344CB8AC3E}">
        <p14:creationId xmlns:p14="http://schemas.microsoft.com/office/powerpoint/2010/main" val="165386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pPr lvl="0"/>
            <a:r>
              <a:rPr lang="en-US" altLang="zh-CN"/>
              <a:t>02.</a:t>
            </a:r>
            <a:r>
              <a:rPr lang="zh-CN" altLang="en-US"/>
              <a:t>创意和</a:t>
            </a:r>
            <a:r>
              <a:rPr lang="zh-CN" altLang="en-US" smtClean="0"/>
              <a:t>想</a:t>
            </a:r>
            <a:r>
              <a:rPr lang="zh-CN" altLang="en-US" sz="100" smtClean="0"/>
              <a:t> </a:t>
            </a:r>
            <a:r>
              <a:rPr lang="zh-CN" altLang="en-US" smtClean="0"/>
              <a:t>象</a:t>
            </a:r>
            <a:r>
              <a:rPr lang="zh-CN" altLang="en-US"/>
              <a:t>力</a:t>
            </a:r>
            <a:endParaRPr lang="en-US" dirty="0"/>
          </a:p>
        </p:txBody>
      </p:sp>
      <p:sp>
        <p:nvSpPr>
          <p:cNvPr id="25" name="文本占位符 24"/>
          <p:cNvSpPr>
            <a:spLocks noGrp="1"/>
          </p:cNvSpPr>
          <p:nvPr>
            <p:ph type="body" sz="quarter" idx="1"/>
          </p:nvPr>
        </p:nvSpPr>
        <p:spPr/>
        <p:txBody>
          <a:bodyPr/>
          <a:lstStyle/>
          <a:p>
            <a:pPr lvl="0"/>
            <a:r>
              <a:rPr lang="zh-CN" altLang="en-US"/>
              <a:t>培养儿童创意和想象力的方法、实践活动和</a:t>
            </a:r>
            <a:r>
              <a:rPr lang="zh-CN" altLang="en-US" smtClean="0"/>
              <a:t>案例</a:t>
            </a:r>
            <a:r>
              <a:rPr lang="zh-CN" altLang="en-US" sz="100" smtClean="0"/>
              <a:t> </a:t>
            </a:r>
            <a:r>
              <a:rPr lang="zh-CN" altLang="en-US" smtClean="0"/>
              <a:t>分享</a:t>
            </a:r>
            <a:r>
              <a:rPr lang="zh-CN" altLang="en-US"/>
              <a:t>。</a:t>
            </a:r>
            <a:endParaRPr lang="en-US" dirty="0"/>
          </a:p>
        </p:txBody>
      </p:sp>
    </p:spTree>
    <p:custDataLst>
      <p:tags r:id="rId2"/>
    </p:custDataLst>
    <p:extLst>
      <p:ext uri="{BB962C8B-B14F-4D97-AF65-F5344CB8AC3E}">
        <p14:creationId xmlns:p14="http://schemas.microsoft.com/office/powerpoint/2010/main" val="3532544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a:extLst>
              <a:ext uri="{FF2B5EF4-FFF2-40B4-BE49-F238E27FC236}">
                <a16:creationId xmlns:a16="http://schemas.microsoft.com/office/drawing/2014/main" id="{B79A179F-70EB-E96B-EE19-309B35118207}"/>
              </a:ext>
            </a:extLst>
          </p:cNvPr>
          <p:cNvGrpSpPr/>
          <p:nvPr/>
        </p:nvGrpSpPr>
        <p:grpSpPr>
          <a:xfrm>
            <a:off x="660400" y="1542928"/>
            <a:ext cx="10858500" cy="4135893"/>
            <a:chOff x="660400" y="1397785"/>
            <a:chExt cx="10858500" cy="4135893"/>
          </a:xfrm>
        </p:grpSpPr>
        <p:grpSp>
          <p:nvGrpSpPr>
            <p:cNvPr id="20" name="组合 19">
              <a:extLst>
                <a:ext uri="{FF2B5EF4-FFF2-40B4-BE49-F238E27FC236}">
                  <a16:creationId xmlns:a16="http://schemas.microsoft.com/office/drawing/2014/main" id="{833FFD53-EA5B-2745-5AC8-971D391F0057}"/>
                </a:ext>
              </a:extLst>
            </p:cNvPr>
            <p:cNvGrpSpPr/>
            <p:nvPr/>
          </p:nvGrpSpPr>
          <p:grpSpPr>
            <a:xfrm>
              <a:off x="660400" y="1397785"/>
              <a:ext cx="10858500" cy="1201414"/>
              <a:chOff x="660400" y="1177881"/>
              <a:chExt cx="10858500" cy="1201414"/>
            </a:xfrm>
          </p:grpSpPr>
          <p:sp>
            <p:nvSpPr>
              <p:cNvPr id="2" name="矩形 1">
                <a:extLst>
                  <a:ext uri="{FF2B5EF4-FFF2-40B4-BE49-F238E27FC236}">
                    <a16:creationId xmlns:a16="http://schemas.microsoft.com/office/drawing/2014/main" id="{8B70B06D-A135-4CCA-A99B-D6E9BFC52877}"/>
                  </a:ext>
                </a:extLst>
              </p:cNvPr>
              <p:cNvSpPr/>
              <p:nvPr/>
            </p:nvSpPr>
            <p:spPr>
              <a:xfrm>
                <a:off x="660400" y="1177881"/>
                <a:ext cx="10858500" cy="542383"/>
              </a:xfrm>
              <a:prstGeom prst="rect">
                <a:avLst/>
              </a:prstGeom>
            </p:spPr>
            <p:txBody>
              <a:bodyPr wrap="square" anchor="b" anchorCtr="0">
                <a:noAutofit/>
              </a:bodyPr>
              <a:lstStyle/>
              <a:p>
                <a:pPr algn="ctr">
                  <a:lnSpc>
                    <a:spcPct val="100000"/>
                  </a:lnSpc>
                  <a:buSzPct val="25000"/>
                </a:pPr>
                <a:r>
                  <a:rPr lang="zh-CN" altLang="en-US" sz="2400" b="1">
                    <a:solidFill>
                      <a:schemeClr val="tx1"/>
                    </a:solidFill>
                  </a:rPr>
                  <a:t>创意与</a:t>
                </a:r>
                <a:r>
                  <a:rPr lang="zh-CN" altLang="en-US" sz="2400" b="1" smtClean="0">
                    <a:solidFill>
                      <a:schemeClr val="tx1"/>
                    </a:solidFill>
                  </a:rPr>
                  <a:t>想</a:t>
                </a:r>
                <a:r>
                  <a:rPr lang="zh-CN" altLang="en-US" sz="100" b="1" smtClean="0">
                    <a:solidFill>
                      <a:schemeClr val="tx1"/>
                    </a:solidFill>
                  </a:rPr>
                  <a:t> </a:t>
                </a:r>
                <a:r>
                  <a:rPr lang="zh-CN" altLang="en-US" sz="2400" b="1" smtClean="0">
                    <a:solidFill>
                      <a:schemeClr val="tx1"/>
                    </a:solidFill>
                  </a:rPr>
                  <a:t>象</a:t>
                </a:r>
                <a:r>
                  <a:rPr lang="zh-CN" altLang="en-US" sz="2400" b="1">
                    <a:solidFill>
                      <a:schemeClr val="tx1"/>
                    </a:solidFill>
                  </a:rPr>
                  <a:t>力</a:t>
                </a:r>
                <a:endParaRPr lang="en-US" altLang="zh-CN" sz="2400" b="1" dirty="0">
                  <a:solidFill>
                    <a:schemeClr val="tx1"/>
                  </a:solidFill>
                </a:endParaRPr>
              </a:p>
            </p:txBody>
          </p:sp>
          <p:sp>
            <p:nvSpPr>
              <p:cNvPr id="3" name="文本框 2">
                <a:extLst>
                  <a:ext uri="{FF2B5EF4-FFF2-40B4-BE49-F238E27FC236}">
                    <a16:creationId xmlns:a16="http://schemas.microsoft.com/office/drawing/2014/main" id="{AFE94F92-3AAE-49E3-85B9-719DC9930C36}"/>
                  </a:ext>
                </a:extLst>
              </p:cNvPr>
              <p:cNvSpPr txBox="1"/>
              <p:nvPr/>
            </p:nvSpPr>
            <p:spPr>
              <a:xfrm>
                <a:off x="2097158" y="1732964"/>
                <a:ext cx="7984984" cy="646331"/>
              </a:xfrm>
              <a:prstGeom prst="rect">
                <a:avLst/>
              </a:prstGeom>
              <a:noFill/>
            </p:spPr>
            <p:txBody>
              <a:bodyPr wrap="square" rtlCol="0" anchor="t" anchorCtr="0">
                <a:spAutoFit/>
              </a:bodyPr>
              <a:lstStyle>
                <a:defPPr>
                  <a:defRPr lang="zh-CN"/>
                </a:defPPr>
                <a:lvl1pPr algn="ctr">
                  <a:lnSpc>
                    <a:spcPct val="150000"/>
                  </a:lnSpc>
                  <a:defRPr sz="1200">
                    <a:solidFill>
                      <a:schemeClr val="bg1">
                        <a:lumMod val="50000"/>
                      </a:schemeClr>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sz="1200">
                    <a:solidFill>
                      <a:schemeClr val="tx1"/>
                    </a:solidFill>
                  </a:rPr>
                  <a:t>介绍培养儿童创意和想象力的方法，以及这些方法的重要性。可以通过启发儿童的想象力、培养多元化技能、提供</a:t>
                </a:r>
                <a:r>
                  <a:rPr lang="zh-CN" altLang="en-US" sz="1200" smtClean="0">
                    <a:solidFill>
                      <a:schemeClr val="tx1"/>
                    </a:solidFill>
                  </a:rPr>
                  <a:t>多</a:t>
                </a:r>
                <a:r>
                  <a:rPr lang="zh-CN" altLang="en-US" sz="100" smtClean="0">
                    <a:solidFill>
                      <a:schemeClr val="tx1"/>
                    </a:solidFill>
                  </a:rPr>
                  <a:t> </a:t>
                </a:r>
                <a:r>
                  <a:rPr lang="zh-CN" altLang="en-US" sz="1200" smtClean="0">
                    <a:solidFill>
                      <a:schemeClr val="tx1"/>
                    </a:solidFill>
                  </a:rPr>
                  <a:t>样</a:t>
                </a:r>
                <a:r>
                  <a:rPr lang="zh-CN" altLang="en-US" sz="1200">
                    <a:solidFill>
                      <a:schemeClr val="tx1"/>
                    </a:solidFill>
                  </a:rPr>
                  <a:t>化的体验等方式来培养创意和想象力。</a:t>
                </a:r>
                <a:endParaRPr lang="en-US" altLang="zh-CN" sz="1200" dirty="0">
                  <a:solidFill>
                    <a:schemeClr val="tx1"/>
                  </a:solidFill>
                </a:endParaRPr>
              </a:p>
            </p:txBody>
          </p:sp>
        </p:grpSp>
        <p:grpSp>
          <p:nvGrpSpPr>
            <p:cNvPr id="21" name="组合 20">
              <a:extLst>
                <a:ext uri="{FF2B5EF4-FFF2-40B4-BE49-F238E27FC236}">
                  <a16:creationId xmlns:a16="http://schemas.microsoft.com/office/drawing/2014/main" id="{5DDC238A-2D6E-2938-0D99-90AA0FCEC3FE}"/>
                </a:ext>
              </a:extLst>
            </p:cNvPr>
            <p:cNvGrpSpPr/>
            <p:nvPr/>
          </p:nvGrpSpPr>
          <p:grpSpPr>
            <a:xfrm>
              <a:off x="2097158" y="3018396"/>
              <a:ext cx="2524605" cy="2515282"/>
              <a:chOff x="2097158" y="3018396"/>
              <a:chExt cx="2524605" cy="2515282"/>
            </a:xfrm>
          </p:grpSpPr>
          <p:sp>
            <p:nvSpPr>
              <p:cNvPr id="7" name="矩形: 圆顶角 6">
                <a:extLst>
                  <a:ext uri="{FF2B5EF4-FFF2-40B4-BE49-F238E27FC236}">
                    <a16:creationId xmlns:a16="http://schemas.microsoft.com/office/drawing/2014/main" id="{BD11CF8B-6397-45FE-B9DC-D55B74A1D3C9}"/>
                  </a:ext>
                </a:extLst>
              </p:cNvPr>
              <p:cNvSpPr/>
              <p:nvPr/>
            </p:nvSpPr>
            <p:spPr>
              <a:xfrm>
                <a:off x="2097158" y="3018396"/>
                <a:ext cx="2236503" cy="1850784"/>
              </a:xfrm>
              <a:prstGeom prst="round2SameRect">
                <a:avLst>
                  <a:gd name="adj1" fmla="val 8000"/>
                  <a:gd name="adj2" fmla="val 0"/>
                </a:avLst>
              </a:prstGeom>
              <a:solidFill>
                <a:schemeClr val="accent1">
                  <a:alpha val="15000"/>
                </a:schemeClr>
              </a:solidFill>
              <a:ln>
                <a:no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dirty="0"/>
              </a:p>
            </p:txBody>
          </p:sp>
          <p:sp>
            <p:nvSpPr>
              <p:cNvPr id="6" name="矩形: 圆角 5">
                <a:extLst>
                  <a:ext uri="{FF2B5EF4-FFF2-40B4-BE49-F238E27FC236}">
                    <a16:creationId xmlns:a16="http://schemas.microsoft.com/office/drawing/2014/main" id="{0B29EA66-F0DA-4521-8384-3DD341E2AF76}"/>
                  </a:ext>
                </a:extLst>
              </p:cNvPr>
              <p:cNvSpPr/>
              <p:nvPr/>
            </p:nvSpPr>
            <p:spPr>
              <a:xfrm>
                <a:off x="2097158" y="4711304"/>
                <a:ext cx="2236503" cy="534272"/>
              </a:xfrm>
              <a:prstGeom prst="roundRect">
                <a:avLst/>
              </a:prstGeom>
              <a:gradFill>
                <a:gsLst>
                  <a:gs pos="0">
                    <a:schemeClr val="accent1">
                      <a:lumMod val="60000"/>
                      <a:lumOff val="40000"/>
                    </a:schemeClr>
                  </a:gs>
                  <a:gs pos="50000">
                    <a:schemeClr val="accent1"/>
                  </a:gs>
                </a:gsLst>
                <a:lin ang="2700000" scaled="1"/>
              </a:gradFill>
              <a:ln>
                <a:noFill/>
              </a:ln>
              <a:effectLst>
                <a:outerShdw blurRad="177800" dist="152400" dir="270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zh-CN" altLang="en-US" b="1">
                    <a:solidFill>
                      <a:srgbClr val="FFFFFF"/>
                    </a:solidFill>
                  </a:rPr>
                  <a:t>启发儿童</a:t>
                </a:r>
                <a:r>
                  <a:rPr kumimoji="1" lang="zh-CN" altLang="en-US" b="1" smtClean="0">
                    <a:solidFill>
                      <a:srgbClr val="FFFFFF"/>
                    </a:solidFill>
                  </a:rPr>
                  <a:t>的</a:t>
                </a:r>
                <a:r>
                  <a:rPr kumimoji="1" lang="zh-CN" altLang="en-US" sz="100" b="1" smtClean="0">
                    <a:solidFill>
                      <a:srgbClr val="FFFFFF"/>
                    </a:solidFill>
                  </a:rPr>
                  <a:t> </a:t>
                </a:r>
                <a:r>
                  <a:rPr kumimoji="1" lang="zh-CN" altLang="en-US" b="1" smtClean="0">
                    <a:solidFill>
                      <a:srgbClr val="FFFFFF"/>
                    </a:solidFill>
                  </a:rPr>
                  <a:t>想象力</a:t>
                </a:r>
                <a:endParaRPr kumimoji="1" lang="zh-CN" altLang="en-US" b="1" dirty="0">
                  <a:solidFill>
                    <a:srgbClr val="FFFFFF"/>
                  </a:solidFill>
                </a:endParaRPr>
              </a:p>
            </p:txBody>
          </p:sp>
          <p:sp>
            <p:nvSpPr>
              <p:cNvPr id="8" name="椭圆 7">
                <a:extLst>
                  <a:ext uri="{FF2B5EF4-FFF2-40B4-BE49-F238E27FC236}">
                    <a16:creationId xmlns:a16="http://schemas.microsoft.com/office/drawing/2014/main" id="{84A18C44-9744-4B63-9550-08170192E4A2}"/>
                  </a:ext>
                </a:extLst>
              </p:cNvPr>
              <p:cNvSpPr/>
              <p:nvPr/>
            </p:nvSpPr>
            <p:spPr>
              <a:xfrm>
                <a:off x="4045559" y="4957474"/>
                <a:ext cx="576204" cy="576204"/>
              </a:xfrm>
              <a:prstGeom prst="ellipse">
                <a:avLst/>
              </a:prstGeom>
              <a:gradFill>
                <a:gsLst>
                  <a:gs pos="0">
                    <a:schemeClr val="accent1">
                      <a:lumMod val="60000"/>
                      <a:lumOff val="40000"/>
                    </a:schemeClr>
                  </a:gs>
                  <a:gs pos="50000">
                    <a:schemeClr val="accent1"/>
                  </a:gs>
                </a:gsLst>
                <a:lin ang="2700000" scaled="1"/>
              </a:gradFill>
              <a:ln w="15875">
                <a:solidFill>
                  <a:schemeClr val="bg1"/>
                </a:solidFill>
              </a:ln>
              <a:effectLst>
                <a:outerShdw blurRad="177800" dist="152400" dir="270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zh-CN" b="1" smtClean="0">
                    <a:solidFill>
                      <a:srgbClr val="FFFFFF"/>
                    </a:solidFill>
                  </a:rPr>
                  <a:t>0</a:t>
                </a:r>
                <a:r>
                  <a:rPr kumimoji="1" lang="en-US" altLang="zh-CN" sz="100" b="1" smtClean="0">
                    <a:solidFill>
                      <a:srgbClr val="FFFFFF"/>
                    </a:solidFill>
                  </a:rPr>
                  <a:t> </a:t>
                </a:r>
                <a:r>
                  <a:rPr kumimoji="1" lang="en-US" altLang="zh-CN" b="1" smtClean="0">
                    <a:solidFill>
                      <a:srgbClr val="FFFFFF"/>
                    </a:solidFill>
                  </a:rPr>
                  <a:t>1</a:t>
                </a:r>
                <a:endParaRPr kumimoji="1" lang="zh-CN" altLang="en-US" b="1" dirty="0">
                  <a:solidFill>
                    <a:srgbClr val="FFFFFF"/>
                  </a:solidFill>
                </a:endParaRPr>
              </a:p>
            </p:txBody>
          </p:sp>
          <p:sp>
            <p:nvSpPr>
              <p:cNvPr id="9" name="文本框 8">
                <a:extLst>
                  <a:ext uri="{FF2B5EF4-FFF2-40B4-BE49-F238E27FC236}">
                    <a16:creationId xmlns:a16="http://schemas.microsoft.com/office/drawing/2014/main" id="{41903461-3476-4B0C-B819-BAA89AF0B5C4}"/>
                  </a:ext>
                </a:extLst>
              </p:cNvPr>
              <p:cNvSpPr txBox="1">
                <a:spLocks/>
              </p:cNvSpPr>
              <p:nvPr/>
            </p:nvSpPr>
            <p:spPr>
              <a:xfrm>
                <a:off x="2292011" y="3274789"/>
                <a:ext cx="1870435" cy="1348221"/>
              </a:xfrm>
              <a:prstGeom prst="rect">
                <a:avLst/>
              </a:prstGeom>
              <a:noFill/>
            </p:spPr>
            <p:txBody>
              <a:bodyPr wrap="square">
                <a:normAutofit/>
              </a:bodyPr>
              <a:lstStyle/>
              <a:p>
                <a:pPr>
                  <a:lnSpc>
                    <a:spcPct val="150000"/>
                  </a:lnSpc>
                </a:pPr>
                <a:r>
                  <a:rPr lang="zh-CN" altLang="en-US" sz="1200">
                    <a:solidFill>
                      <a:schemeClr val="tx1"/>
                    </a:solidFill>
                  </a:rPr>
                  <a:t>通过</a:t>
                </a:r>
                <a:r>
                  <a:rPr lang="zh-CN" altLang="en-US" sz="1200" smtClean="0">
                    <a:solidFill>
                      <a:schemeClr val="tx1"/>
                    </a:solidFill>
                  </a:rPr>
                  <a:t>启</a:t>
                </a:r>
                <a:r>
                  <a:rPr lang="zh-CN" altLang="en-US" sz="100" smtClean="0">
                    <a:solidFill>
                      <a:schemeClr val="tx1"/>
                    </a:solidFill>
                  </a:rPr>
                  <a:t> </a:t>
                </a:r>
                <a:r>
                  <a:rPr lang="zh-CN" altLang="en-US" sz="1200" smtClean="0">
                    <a:solidFill>
                      <a:schemeClr val="tx1"/>
                    </a:solidFill>
                  </a:rPr>
                  <a:t>发</a:t>
                </a:r>
                <a:r>
                  <a:rPr lang="zh-CN" altLang="en-US" sz="1200">
                    <a:solidFill>
                      <a:schemeClr val="tx1"/>
                    </a:solidFill>
                  </a:rPr>
                  <a:t>儿童的好奇心和探索欲来培养创意和想象力。</a:t>
                </a:r>
                <a:endParaRPr lang="en-US" altLang="zh-CN" sz="1200" dirty="0">
                  <a:solidFill>
                    <a:schemeClr val="tx1"/>
                  </a:solidFill>
                </a:endParaRPr>
              </a:p>
            </p:txBody>
          </p:sp>
        </p:grpSp>
        <p:grpSp>
          <p:nvGrpSpPr>
            <p:cNvPr id="22" name="组合 21">
              <a:extLst>
                <a:ext uri="{FF2B5EF4-FFF2-40B4-BE49-F238E27FC236}">
                  <a16:creationId xmlns:a16="http://schemas.microsoft.com/office/drawing/2014/main" id="{8E7EF071-940C-C193-F7D4-D32D0657E698}"/>
                </a:ext>
              </a:extLst>
            </p:cNvPr>
            <p:cNvGrpSpPr/>
            <p:nvPr/>
          </p:nvGrpSpPr>
          <p:grpSpPr>
            <a:xfrm>
              <a:off x="4885478" y="3018396"/>
              <a:ext cx="2524605" cy="2515282"/>
              <a:chOff x="4885478" y="3018396"/>
              <a:chExt cx="2524605" cy="2515282"/>
            </a:xfrm>
          </p:grpSpPr>
          <p:sp>
            <p:nvSpPr>
              <p:cNvPr id="12" name="矩形: 圆顶角 11">
                <a:extLst>
                  <a:ext uri="{FF2B5EF4-FFF2-40B4-BE49-F238E27FC236}">
                    <a16:creationId xmlns:a16="http://schemas.microsoft.com/office/drawing/2014/main" id="{F981BB1A-6EEA-409C-9C13-429902047F79}"/>
                  </a:ext>
                </a:extLst>
              </p:cNvPr>
              <p:cNvSpPr/>
              <p:nvPr/>
            </p:nvSpPr>
            <p:spPr>
              <a:xfrm>
                <a:off x="4885478" y="3018396"/>
                <a:ext cx="2236503" cy="1850784"/>
              </a:xfrm>
              <a:prstGeom prst="round2SameRect">
                <a:avLst>
                  <a:gd name="adj1" fmla="val 8000"/>
                  <a:gd name="adj2" fmla="val 0"/>
                </a:avLst>
              </a:prstGeom>
              <a:solidFill>
                <a:schemeClr val="accent2">
                  <a:alpha val="15000"/>
                </a:schemeClr>
              </a:solidFill>
              <a:ln>
                <a:no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11" name="矩形: 圆角 10">
                <a:extLst>
                  <a:ext uri="{FF2B5EF4-FFF2-40B4-BE49-F238E27FC236}">
                    <a16:creationId xmlns:a16="http://schemas.microsoft.com/office/drawing/2014/main" id="{09CCEB13-39E4-4F90-8B49-E57A92483674}"/>
                  </a:ext>
                </a:extLst>
              </p:cNvPr>
              <p:cNvSpPr/>
              <p:nvPr/>
            </p:nvSpPr>
            <p:spPr>
              <a:xfrm>
                <a:off x="4885478" y="4711304"/>
                <a:ext cx="2236503" cy="534272"/>
              </a:xfrm>
              <a:prstGeom prst="roundRect">
                <a:avLst/>
              </a:prstGeom>
              <a:gradFill>
                <a:gsLst>
                  <a:gs pos="0">
                    <a:schemeClr val="accent2">
                      <a:lumMod val="60000"/>
                      <a:lumOff val="40000"/>
                    </a:schemeClr>
                  </a:gs>
                  <a:gs pos="50000">
                    <a:schemeClr val="accent2"/>
                  </a:gs>
                </a:gsLst>
                <a:lin ang="2700000" scaled="1"/>
              </a:gradFill>
              <a:ln>
                <a:noFill/>
              </a:ln>
              <a:effectLst>
                <a:outerShdw blurRad="177800" dist="152400" dir="2700000" algn="tl"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zh-CN" altLang="en-US" b="1" smtClean="0">
                    <a:solidFill>
                      <a:srgbClr val="FFFFFF"/>
                    </a:solidFill>
                  </a:rPr>
                  <a:t>培</a:t>
                </a:r>
                <a:r>
                  <a:rPr kumimoji="1" lang="zh-CN" altLang="en-US" sz="100" b="1" smtClean="0">
                    <a:solidFill>
                      <a:srgbClr val="FFFFFF"/>
                    </a:solidFill>
                  </a:rPr>
                  <a:t> </a:t>
                </a:r>
                <a:r>
                  <a:rPr kumimoji="1" lang="zh-CN" altLang="en-US" b="1" smtClean="0">
                    <a:solidFill>
                      <a:srgbClr val="FFFFFF"/>
                    </a:solidFill>
                  </a:rPr>
                  <a:t>养</a:t>
                </a:r>
                <a:r>
                  <a:rPr kumimoji="1" lang="zh-CN" altLang="en-US" b="1">
                    <a:solidFill>
                      <a:srgbClr val="FFFFFF"/>
                    </a:solidFill>
                  </a:rPr>
                  <a:t>多元化技能</a:t>
                </a:r>
                <a:endParaRPr kumimoji="1" lang="zh-CN" altLang="en-US" b="1" dirty="0">
                  <a:solidFill>
                    <a:srgbClr val="FFFFFF"/>
                  </a:solidFill>
                </a:endParaRPr>
              </a:p>
            </p:txBody>
          </p:sp>
          <p:sp>
            <p:nvSpPr>
              <p:cNvPr id="13" name="椭圆 12">
                <a:extLst>
                  <a:ext uri="{FF2B5EF4-FFF2-40B4-BE49-F238E27FC236}">
                    <a16:creationId xmlns:a16="http://schemas.microsoft.com/office/drawing/2014/main" id="{FA4C3529-DDB3-45EB-80B2-3FA01A066382}"/>
                  </a:ext>
                </a:extLst>
              </p:cNvPr>
              <p:cNvSpPr/>
              <p:nvPr/>
            </p:nvSpPr>
            <p:spPr>
              <a:xfrm>
                <a:off x="6833879" y="4957474"/>
                <a:ext cx="576204" cy="576204"/>
              </a:xfrm>
              <a:prstGeom prst="ellipse">
                <a:avLst/>
              </a:prstGeom>
              <a:gradFill>
                <a:gsLst>
                  <a:gs pos="0">
                    <a:schemeClr val="accent2">
                      <a:lumMod val="60000"/>
                      <a:lumOff val="40000"/>
                    </a:schemeClr>
                  </a:gs>
                  <a:gs pos="50000">
                    <a:schemeClr val="accent2"/>
                  </a:gs>
                </a:gsLst>
                <a:lin ang="2700000" scaled="1"/>
              </a:gradFill>
              <a:ln w="15875">
                <a:solidFill>
                  <a:schemeClr val="bg1"/>
                </a:solidFill>
              </a:ln>
              <a:effectLst>
                <a:outerShdw blurRad="177800" dist="152400" dir="2700000" algn="tl"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zh-CN" b="1" smtClean="0">
                    <a:solidFill>
                      <a:srgbClr val="FFFFFF"/>
                    </a:solidFill>
                  </a:rPr>
                  <a:t>0</a:t>
                </a:r>
                <a:r>
                  <a:rPr kumimoji="1" lang="en-US" altLang="zh-CN" sz="100" b="1" smtClean="0">
                    <a:solidFill>
                      <a:srgbClr val="FFFFFF"/>
                    </a:solidFill>
                  </a:rPr>
                  <a:t> </a:t>
                </a:r>
                <a:r>
                  <a:rPr kumimoji="1" lang="en-US" altLang="zh-CN" b="1" smtClean="0">
                    <a:solidFill>
                      <a:srgbClr val="FFFFFF"/>
                    </a:solidFill>
                  </a:rPr>
                  <a:t>2</a:t>
                </a:r>
                <a:endParaRPr kumimoji="1" lang="zh-CN" altLang="en-US" b="1" dirty="0">
                  <a:solidFill>
                    <a:srgbClr val="FFFFFF"/>
                  </a:solidFill>
                </a:endParaRPr>
              </a:p>
            </p:txBody>
          </p:sp>
          <p:sp>
            <p:nvSpPr>
              <p:cNvPr id="14" name="文本框 13">
                <a:extLst>
                  <a:ext uri="{FF2B5EF4-FFF2-40B4-BE49-F238E27FC236}">
                    <a16:creationId xmlns:a16="http://schemas.microsoft.com/office/drawing/2014/main" id="{01BCB82E-5B19-4E1D-806C-62591B629771}"/>
                  </a:ext>
                </a:extLst>
              </p:cNvPr>
              <p:cNvSpPr txBox="1">
                <a:spLocks/>
              </p:cNvSpPr>
              <p:nvPr/>
            </p:nvSpPr>
            <p:spPr>
              <a:xfrm>
                <a:off x="5080331" y="3274788"/>
                <a:ext cx="1870435" cy="1348221"/>
              </a:xfrm>
              <a:prstGeom prst="rect">
                <a:avLst/>
              </a:prstGeom>
              <a:noFill/>
            </p:spPr>
            <p:txBody>
              <a:bodyPr wrap="square">
                <a:normAutofit/>
              </a:bodyPr>
              <a:lstStyle/>
              <a:p>
                <a:pPr>
                  <a:lnSpc>
                    <a:spcPct val="150000"/>
                  </a:lnSpc>
                </a:pPr>
                <a:r>
                  <a:rPr lang="zh-CN" altLang="en-US" sz="1200">
                    <a:solidFill>
                      <a:schemeClr val="tx1"/>
                    </a:solidFill>
                  </a:rPr>
                  <a:t>通过</a:t>
                </a:r>
                <a:r>
                  <a:rPr lang="zh-CN" altLang="en-US" sz="1200" smtClean="0">
                    <a:solidFill>
                      <a:schemeClr val="tx1"/>
                    </a:solidFill>
                  </a:rPr>
                  <a:t>提</a:t>
                </a:r>
                <a:r>
                  <a:rPr lang="zh-CN" altLang="en-US" sz="100" smtClean="0">
                    <a:solidFill>
                      <a:schemeClr val="tx1"/>
                    </a:solidFill>
                  </a:rPr>
                  <a:t> </a:t>
                </a:r>
                <a:r>
                  <a:rPr lang="zh-CN" altLang="en-US" sz="1200" smtClean="0">
                    <a:solidFill>
                      <a:schemeClr val="tx1"/>
                    </a:solidFill>
                  </a:rPr>
                  <a:t>供</a:t>
                </a:r>
                <a:r>
                  <a:rPr lang="zh-CN" altLang="en-US" sz="1200">
                    <a:solidFill>
                      <a:schemeClr val="tx1"/>
                    </a:solidFill>
                  </a:rPr>
                  <a:t>多样化的材料和工具来培养创意和想象力。</a:t>
                </a:r>
                <a:endParaRPr lang="en-US" altLang="zh-CN" sz="1200" dirty="0">
                  <a:solidFill>
                    <a:schemeClr val="tx1"/>
                  </a:solidFill>
                </a:endParaRPr>
              </a:p>
            </p:txBody>
          </p:sp>
        </p:grpSp>
        <p:grpSp>
          <p:nvGrpSpPr>
            <p:cNvPr id="23" name="组合 22">
              <a:extLst>
                <a:ext uri="{FF2B5EF4-FFF2-40B4-BE49-F238E27FC236}">
                  <a16:creationId xmlns:a16="http://schemas.microsoft.com/office/drawing/2014/main" id="{D9A7EE84-5504-A952-B614-1EB040A48455}"/>
                </a:ext>
              </a:extLst>
            </p:cNvPr>
            <p:cNvGrpSpPr/>
            <p:nvPr/>
          </p:nvGrpSpPr>
          <p:grpSpPr>
            <a:xfrm>
              <a:off x="7673798" y="3018396"/>
              <a:ext cx="2524605" cy="2515282"/>
              <a:chOff x="7673798" y="3018396"/>
              <a:chExt cx="2524605" cy="2515282"/>
            </a:xfrm>
          </p:grpSpPr>
          <p:sp>
            <p:nvSpPr>
              <p:cNvPr id="17" name="矩形: 圆顶角 16">
                <a:extLst>
                  <a:ext uri="{FF2B5EF4-FFF2-40B4-BE49-F238E27FC236}">
                    <a16:creationId xmlns:a16="http://schemas.microsoft.com/office/drawing/2014/main" id="{0D0260A1-8298-463C-AD1A-9FE8B024C543}"/>
                  </a:ext>
                </a:extLst>
              </p:cNvPr>
              <p:cNvSpPr/>
              <p:nvPr/>
            </p:nvSpPr>
            <p:spPr>
              <a:xfrm>
                <a:off x="7673798" y="3018396"/>
                <a:ext cx="2236503" cy="1850784"/>
              </a:xfrm>
              <a:prstGeom prst="round2SameRect">
                <a:avLst>
                  <a:gd name="adj1" fmla="val 8000"/>
                  <a:gd name="adj2" fmla="val 0"/>
                </a:avLst>
              </a:prstGeom>
              <a:solidFill>
                <a:schemeClr val="accent3">
                  <a:alpha val="15000"/>
                </a:schemeClr>
              </a:solidFill>
              <a:ln>
                <a:no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16" name="矩形: 圆角 15">
                <a:extLst>
                  <a:ext uri="{FF2B5EF4-FFF2-40B4-BE49-F238E27FC236}">
                    <a16:creationId xmlns:a16="http://schemas.microsoft.com/office/drawing/2014/main" id="{15F7EB3B-D09A-4A76-8276-FF6E380771E6}"/>
                  </a:ext>
                </a:extLst>
              </p:cNvPr>
              <p:cNvSpPr/>
              <p:nvPr/>
            </p:nvSpPr>
            <p:spPr>
              <a:xfrm>
                <a:off x="7673798" y="4765894"/>
                <a:ext cx="2236503" cy="489982"/>
              </a:xfrm>
              <a:prstGeom prst="roundRect">
                <a:avLst/>
              </a:prstGeom>
              <a:gradFill>
                <a:gsLst>
                  <a:gs pos="0">
                    <a:schemeClr val="accent3">
                      <a:lumMod val="60000"/>
                      <a:lumOff val="40000"/>
                    </a:schemeClr>
                  </a:gs>
                  <a:gs pos="50000">
                    <a:schemeClr val="accent3"/>
                  </a:gs>
                </a:gsLst>
                <a:lin ang="2700000" scaled="1"/>
              </a:gradFill>
              <a:ln>
                <a:noFill/>
              </a:ln>
              <a:effectLst>
                <a:outerShdw blurRad="177800" dist="152400" dir="2700000" algn="tl"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zh-CN" altLang="en-US" b="1" smtClean="0">
                    <a:solidFill>
                      <a:srgbClr val="FFFFFF"/>
                    </a:solidFill>
                  </a:rPr>
                  <a:t>提</a:t>
                </a:r>
                <a:r>
                  <a:rPr kumimoji="1" lang="zh-CN" altLang="en-US" sz="100" b="1" smtClean="0">
                    <a:solidFill>
                      <a:srgbClr val="FFFFFF"/>
                    </a:solidFill>
                  </a:rPr>
                  <a:t> </a:t>
                </a:r>
                <a:r>
                  <a:rPr kumimoji="1" lang="zh-CN" altLang="en-US" b="1" smtClean="0">
                    <a:solidFill>
                      <a:srgbClr val="FFFFFF"/>
                    </a:solidFill>
                  </a:rPr>
                  <a:t>供</a:t>
                </a:r>
                <a:r>
                  <a:rPr kumimoji="1" lang="zh-CN" altLang="en-US" b="1">
                    <a:solidFill>
                      <a:srgbClr val="FFFFFF"/>
                    </a:solidFill>
                  </a:rPr>
                  <a:t>多样化的体验</a:t>
                </a:r>
                <a:endParaRPr kumimoji="1" lang="zh-CN" altLang="en-US" b="1" dirty="0">
                  <a:solidFill>
                    <a:srgbClr val="FFFFFF"/>
                  </a:solidFill>
                </a:endParaRPr>
              </a:p>
            </p:txBody>
          </p:sp>
          <p:sp>
            <p:nvSpPr>
              <p:cNvPr id="18" name="椭圆 17">
                <a:extLst>
                  <a:ext uri="{FF2B5EF4-FFF2-40B4-BE49-F238E27FC236}">
                    <a16:creationId xmlns:a16="http://schemas.microsoft.com/office/drawing/2014/main" id="{08D19727-F159-4605-A7EA-1238E1197CFB}"/>
                  </a:ext>
                </a:extLst>
              </p:cNvPr>
              <p:cNvSpPr/>
              <p:nvPr/>
            </p:nvSpPr>
            <p:spPr>
              <a:xfrm>
                <a:off x="9622199" y="4957474"/>
                <a:ext cx="576204" cy="576204"/>
              </a:xfrm>
              <a:prstGeom prst="ellipse">
                <a:avLst/>
              </a:prstGeom>
              <a:gradFill>
                <a:gsLst>
                  <a:gs pos="0">
                    <a:schemeClr val="accent3">
                      <a:lumMod val="60000"/>
                      <a:lumOff val="40000"/>
                    </a:schemeClr>
                  </a:gs>
                  <a:gs pos="50000">
                    <a:schemeClr val="accent3"/>
                  </a:gs>
                </a:gsLst>
                <a:lin ang="2700000" scaled="1"/>
              </a:gradFill>
              <a:ln w="15875">
                <a:solidFill>
                  <a:schemeClr val="bg1"/>
                </a:solidFill>
              </a:ln>
              <a:effectLst>
                <a:outerShdw blurRad="177800" dist="152400" dir="2700000" algn="tl"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zh-CN" b="1" smtClean="0">
                    <a:solidFill>
                      <a:srgbClr val="FFFFFF"/>
                    </a:solidFill>
                  </a:rPr>
                  <a:t>0</a:t>
                </a:r>
                <a:r>
                  <a:rPr kumimoji="1" lang="en-US" altLang="zh-CN" sz="100" b="1" smtClean="0">
                    <a:solidFill>
                      <a:srgbClr val="FFFFFF"/>
                    </a:solidFill>
                  </a:rPr>
                  <a:t> </a:t>
                </a:r>
                <a:r>
                  <a:rPr kumimoji="1" lang="en-US" altLang="zh-CN" b="1" smtClean="0">
                    <a:solidFill>
                      <a:srgbClr val="FFFFFF"/>
                    </a:solidFill>
                  </a:rPr>
                  <a:t>3</a:t>
                </a:r>
                <a:endParaRPr kumimoji="1" lang="zh-CN" altLang="en-US" b="1" dirty="0">
                  <a:solidFill>
                    <a:srgbClr val="FFFFFF"/>
                  </a:solidFill>
                </a:endParaRPr>
              </a:p>
            </p:txBody>
          </p:sp>
          <p:sp>
            <p:nvSpPr>
              <p:cNvPr id="19" name="文本框 18">
                <a:extLst>
                  <a:ext uri="{FF2B5EF4-FFF2-40B4-BE49-F238E27FC236}">
                    <a16:creationId xmlns:a16="http://schemas.microsoft.com/office/drawing/2014/main" id="{BE210E61-92F5-436C-88FF-10554813FE21}"/>
                  </a:ext>
                </a:extLst>
              </p:cNvPr>
              <p:cNvSpPr txBox="1">
                <a:spLocks/>
              </p:cNvSpPr>
              <p:nvPr/>
            </p:nvSpPr>
            <p:spPr>
              <a:xfrm>
                <a:off x="7868651" y="3274789"/>
                <a:ext cx="1870435" cy="1348221"/>
              </a:xfrm>
              <a:prstGeom prst="rect">
                <a:avLst/>
              </a:prstGeom>
              <a:noFill/>
            </p:spPr>
            <p:txBody>
              <a:bodyPr wrap="square">
                <a:normAutofit/>
              </a:bodyPr>
              <a:lstStyle/>
              <a:p>
                <a:pPr>
                  <a:lnSpc>
                    <a:spcPct val="150000"/>
                  </a:lnSpc>
                </a:pPr>
                <a:r>
                  <a:rPr lang="zh-CN" altLang="en-US" sz="1200">
                    <a:solidFill>
                      <a:schemeClr val="tx1"/>
                    </a:solidFill>
                  </a:rPr>
                  <a:t>通过引导孩子们尝试新的表达方式来培养创意和</a:t>
                </a:r>
                <a:r>
                  <a:rPr lang="zh-CN" altLang="en-US" sz="1200" smtClean="0">
                    <a:solidFill>
                      <a:schemeClr val="tx1"/>
                    </a:solidFill>
                  </a:rPr>
                  <a:t>想</a:t>
                </a:r>
                <a:r>
                  <a:rPr lang="zh-CN" altLang="en-US" sz="100" smtClean="0">
                    <a:solidFill>
                      <a:schemeClr val="tx1"/>
                    </a:solidFill>
                  </a:rPr>
                  <a:t> </a:t>
                </a:r>
                <a:r>
                  <a:rPr lang="zh-CN" altLang="en-US" sz="1200" smtClean="0">
                    <a:solidFill>
                      <a:schemeClr val="tx1"/>
                    </a:solidFill>
                  </a:rPr>
                  <a:t>象</a:t>
                </a:r>
                <a:r>
                  <a:rPr lang="zh-CN" altLang="en-US" sz="1200">
                    <a:solidFill>
                      <a:schemeClr val="tx1"/>
                    </a:solidFill>
                  </a:rPr>
                  <a:t>力。</a:t>
                </a:r>
                <a:endParaRPr lang="en-US" altLang="zh-CN" sz="1200" dirty="0">
                  <a:solidFill>
                    <a:schemeClr val="tx1"/>
                  </a:solidFill>
                </a:endParaRPr>
              </a:p>
            </p:txBody>
          </p:sp>
        </p:grpSp>
      </p:grpSp>
      <p:sp>
        <p:nvSpPr>
          <p:cNvPr id="32" name="标题 31"/>
          <p:cNvSpPr>
            <a:spLocks noGrp="1"/>
          </p:cNvSpPr>
          <p:nvPr>
            <p:ph type="title"/>
          </p:nvPr>
        </p:nvSpPr>
        <p:spPr/>
        <p:txBody>
          <a:bodyPr/>
          <a:lstStyle/>
          <a:p>
            <a:pPr lvl="0"/>
            <a:r>
              <a:rPr lang="zh-CN" altLang="en-US" smtClean="0"/>
              <a:t>培养</a:t>
            </a:r>
            <a:r>
              <a:rPr lang="zh-CN" altLang="en-US" sz="100" smtClean="0"/>
              <a:t> </a:t>
            </a:r>
            <a:r>
              <a:rPr lang="zh-CN" altLang="en-US" smtClean="0"/>
              <a:t>方法</a:t>
            </a:r>
            <a:endParaRPr lang="en-US"/>
          </a:p>
        </p:txBody>
      </p:sp>
    </p:spTree>
    <p:custDataLst>
      <p:tags r:id="rId2"/>
    </p:custDataLst>
    <p:extLst>
      <p:ext uri="{BB962C8B-B14F-4D97-AF65-F5344CB8AC3E}">
        <p14:creationId xmlns:p14="http://schemas.microsoft.com/office/powerpoint/2010/main" val="108863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p:txBody>
          <a:bodyPr/>
          <a:lstStyle/>
          <a:p>
            <a:pPr lvl="0"/>
            <a:r>
              <a:rPr lang="zh-CN" altLang="en-US" smtClean="0"/>
              <a:t>实践</a:t>
            </a:r>
            <a:r>
              <a:rPr lang="zh-CN" altLang="en-US" sz="100" smtClean="0"/>
              <a:t> </a:t>
            </a:r>
            <a:r>
              <a:rPr lang="zh-CN" altLang="en-US" smtClean="0"/>
              <a:t>活动</a:t>
            </a:r>
            <a:endParaRPr lang="en-US"/>
          </a:p>
        </p:txBody>
      </p:sp>
      <p:grpSp>
        <p:nvGrpSpPr>
          <p:cNvPr id="27" name="组合 26">
            <a:extLst>
              <a:ext uri="{FF2B5EF4-FFF2-40B4-BE49-F238E27FC236}">
                <a16:creationId xmlns:a16="http://schemas.microsoft.com/office/drawing/2014/main" id="{7718028A-39B7-3942-671D-9A5B5E000B66}"/>
              </a:ext>
            </a:extLst>
          </p:cNvPr>
          <p:cNvGrpSpPr/>
          <p:nvPr/>
        </p:nvGrpSpPr>
        <p:grpSpPr>
          <a:xfrm>
            <a:off x="1127890" y="1179116"/>
            <a:ext cx="10391010" cy="4303256"/>
            <a:chOff x="1127890" y="1179116"/>
            <a:chExt cx="10391010" cy="4303256"/>
          </a:xfrm>
        </p:grpSpPr>
        <p:grpSp>
          <p:nvGrpSpPr>
            <p:cNvPr id="12" name="组合 11">
              <a:extLst>
                <a:ext uri="{FF2B5EF4-FFF2-40B4-BE49-F238E27FC236}">
                  <a16:creationId xmlns:a16="http://schemas.microsoft.com/office/drawing/2014/main" id="{CDD698D8-6FE3-B2F6-CF7A-EBDEE68F71DF}"/>
                </a:ext>
              </a:extLst>
            </p:cNvPr>
            <p:cNvGrpSpPr/>
            <p:nvPr/>
          </p:nvGrpSpPr>
          <p:grpSpPr>
            <a:xfrm>
              <a:off x="6980922" y="1179116"/>
              <a:ext cx="4537978" cy="4303256"/>
              <a:chOff x="7145716" y="1386722"/>
              <a:chExt cx="3924523" cy="3721531"/>
            </a:xfrm>
          </p:grpSpPr>
          <p:sp>
            <p:nvSpPr>
              <p:cNvPr id="2" name="任意多边形: 形状 1">
                <a:extLst>
                  <a:ext uri="{FF2B5EF4-FFF2-40B4-BE49-F238E27FC236}">
                    <a16:creationId xmlns:a16="http://schemas.microsoft.com/office/drawing/2014/main" id="{8687CAAF-5120-D52E-4B4A-4550A50F458F}"/>
                  </a:ext>
                </a:extLst>
              </p:cNvPr>
              <p:cNvSpPr/>
              <p:nvPr/>
            </p:nvSpPr>
            <p:spPr bwMode="auto">
              <a:xfrm rot="1800000">
                <a:off x="7145716" y="1386722"/>
                <a:ext cx="3924523" cy="3721531"/>
              </a:xfrm>
              <a:custGeom>
                <a:avLst/>
                <a:gdLst>
                  <a:gd name="T0" fmla="*/ 283 w 566"/>
                  <a:gd name="T1" fmla="*/ 566 h 566"/>
                  <a:gd name="T2" fmla="*/ 0 w 566"/>
                  <a:gd name="T3" fmla="*/ 383 h 566"/>
                  <a:gd name="T4" fmla="*/ 97 w 566"/>
                  <a:gd name="T5" fmla="*/ 136 h 566"/>
                  <a:gd name="T6" fmla="*/ 283 w 566"/>
                  <a:gd name="T7" fmla="*/ 0 h 566"/>
                  <a:gd name="T8" fmla="*/ 469 w 566"/>
                  <a:gd name="T9" fmla="*/ 136 h 566"/>
                  <a:gd name="T10" fmla="*/ 566 w 566"/>
                  <a:gd name="T11" fmla="*/ 383 h 566"/>
                  <a:gd name="T12" fmla="*/ 283 w 566"/>
                  <a:gd name="T13" fmla="*/ 566 h 566"/>
                </a:gdLst>
                <a:ahLst/>
                <a:cxnLst>
                  <a:cxn ang="0">
                    <a:pos x="T0" y="T1"/>
                  </a:cxn>
                  <a:cxn ang="0">
                    <a:pos x="T2" y="T3"/>
                  </a:cxn>
                  <a:cxn ang="0">
                    <a:pos x="T4" y="T5"/>
                  </a:cxn>
                  <a:cxn ang="0">
                    <a:pos x="T6" y="T7"/>
                  </a:cxn>
                  <a:cxn ang="0">
                    <a:pos x="T8" y="T9"/>
                  </a:cxn>
                  <a:cxn ang="0">
                    <a:pos x="T10" y="T11"/>
                  </a:cxn>
                  <a:cxn ang="0">
                    <a:pos x="T12" y="T13"/>
                  </a:cxn>
                </a:cxnLst>
                <a:rect l="0" t="0" r="r" b="b"/>
                <a:pathLst>
                  <a:path w="566" h="566">
                    <a:moveTo>
                      <a:pt x="283" y="566"/>
                    </a:moveTo>
                    <a:cubicBezTo>
                      <a:pt x="93" y="566"/>
                      <a:pt x="0" y="506"/>
                      <a:pt x="0" y="383"/>
                    </a:cubicBezTo>
                    <a:cubicBezTo>
                      <a:pt x="0" y="314"/>
                      <a:pt x="37" y="219"/>
                      <a:pt x="97" y="136"/>
                    </a:cubicBezTo>
                    <a:cubicBezTo>
                      <a:pt x="158" y="51"/>
                      <a:pt x="228" y="0"/>
                      <a:pt x="283" y="0"/>
                    </a:cubicBezTo>
                    <a:cubicBezTo>
                      <a:pt x="338" y="0"/>
                      <a:pt x="408" y="51"/>
                      <a:pt x="469" y="136"/>
                    </a:cubicBezTo>
                    <a:cubicBezTo>
                      <a:pt x="529" y="219"/>
                      <a:pt x="566" y="314"/>
                      <a:pt x="566" y="383"/>
                    </a:cubicBezTo>
                    <a:cubicBezTo>
                      <a:pt x="566" y="506"/>
                      <a:pt x="473" y="566"/>
                      <a:pt x="283" y="566"/>
                    </a:cubicBezTo>
                    <a:close/>
                  </a:path>
                </a:pathLst>
              </a:custGeom>
              <a:blipFill rotWithShape="1">
                <a:blip r:embed="rId4" cstate="screen">
                  <a:extLst>
                    <a:ext uri="{28A0092B-C50C-407E-A947-70E740481C1C}">
                      <a14:useLocalDpi xmlns:a14="http://schemas.microsoft.com/office/drawing/2010/main"/>
                    </a:ext>
                  </a:extLst>
                </a:blip>
                <a:srcRect/>
                <a:stretch>
                  <a:fillRect l="-21207" r="-21090"/>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3" name="任意多边形: 形状 2">
                <a:extLst>
                  <a:ext uri="{FF2B5EF4-FFF2-40B4-BE49-F238E27FC236}">
                    <a16:creationId xmlns:a16="http://schemas.microsoft.com/office/drawing/2014/main" id="{F4E66A85-F0B4-077E-4A71-464FE232D7DD}"/>
                  </a:ext>
                </a:extLst>
              </p:cNvPr>
              <p:cNvSpPr/>
              <p:nvPr/>
            </p:nvSpPr>
            <p:spPr bwMode="auto">
              <a:xfrm rot="1929514">
                <a:off x="8128164" y="1552425"/>
                <a:ext cx="2401570" cy="2277351"/>
              </a:xfrm>
              <a:custGeom>
                <a:avLst/>
                <a:gdLst>
                  <a:gd name="T0" fmla="*/ 283 w 566"/>
                  <a:gd name="T1" fmla="*/ 566 h 566"/>
                  <a:gd name="T2" fmla="*/ 0 w 566"/>
                  <a:gd name="T3" fmla="*/ 383 h 566"/>
                  <a:gd name="T4" fmla="*/ 97 w 566"/>
                  <a:gd name="T5" fmla="*/ 136 h 566"/>
                  <a:gd name="T6" fmla="*/ 283 w 566"/>
                  <a:gd name="T7" fmla="*/ 0 h 566"/>
                  <a:gd name="T8" fmla="*/ 469 w 566"/>
                  <a:gd name="T9" fmla="*/ 136 h 566"/>
                  <a:gd name="T10" fmla="*/ 566 w 566"/>
                  <a:gd name="T11" fmla="*/ 383 h 566"/>
                  <a:gd name="T12" fmla="*/ 283 w 566"/>
                  <a:gd name="T13" fmla="*/ 566 h 566"/>
                </a:gdLst>
                <a:ahLst/>
                <a:cxnLst>
                  <a:cxn ang="0">
                    <a:pos x="T0" y="T1"/>
                  </a:cxn>
                  <a:cxn ang="0">
                    <a:pos x="T2" y="T3"/>
                  </a:cxn>
                  <a:cxn ang="0">
                    <a:pos x="T4" y="T5"/>
                  </a:cxn>
                  <a:cxn ang="0">
                    <a:pos x="T6" y="T7"/>
                  </a:cxn>
                  <a:cxn ang="0">
                    <a:pos x="T8" y="T9"/>
                  </a:cxn>
                  <a:cxn ang="0">
                    <a:pos x="T10" y="T11"/>
                  </a:cxn>
                  <a:cxn ang="0">
                    <a:pos x="T12" y="T13"/>
                  </a:cxn>
                </a:cxnLst>
                <a:rect l="0" t="0" r="r" b="b"/>
                <a:pathLst>
                  <a:path w="566" h="566">
                    <a:moveTo>
                      <a:pt x="283" y="566"/>
                    </a:moveTo>
                    <a:cubicBezTo>
                      <a:pt x="93" y="566"/>
                      <a:pt x="0" y="506"/>
                      <a:pt x="0" y="383"/>
                    </a:cubicBezTo>
                    <a:cubicBezTo>
                      <a:pt x="0" y="314"/>
                      <a:pt x="37" y="219"/>
                      <a:pt x="97" y="136"/>
                    </a:cubicBezTo>
                    <a:cubicBezTo>
                      <a:pt x="158" y="51"/>
                      <a:pt x="228" y="0"/>
                      <a:pt x="283" y="0"/>
                    </a:cubicBezTo>
                    <a:cubicBezTo>
                      <a:pt x="338" y="0"/>
                      <a:pt x="408" y="51"/>
                      <a:pt x="469" y="136"/>
                    </a:cubicBezTo>
                    <a:cubicBezTo>
                      <a:pt x="529" y="219"/>
                      <a:pt x="566" y="314"/>
                      <a:pt x="566" y="383"/>
                    </a:cubicBezTo>
                    <a:cubicBezTo>
                      <a:pt x="566" y="506"/>
                      <a:pt x="473" y="566"/>
                      <a:pt x="283" y="566"/>
                    </a:cubicBezTo>
                    <a:close/>
                  </a:path>
                </a:pathLst>
              </a:custGeom>
              <a:noFill/>
              <a:ln w="12700">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26" name="组合 25">
              <a:extLst>
                <a:ext uri="{FF2B5EF4-FFF2-40B4-BE49-F238E27FC236}">
                  <a16:creationId xmlns:a16="http://schemas.microsoft.com/office/drawing/2014/main" id="{B47DE68F-84A0-B8C6-510B-567FB1A953F2}"/>
                </a:ext>
              </a:extLst>
            </p:cNvPr>
            <p:cNvGrpSpPr/>
            <p:nvPr/>
          </p:nvGrpSpPr>
          <p:grpSpPr>
            <a:xfrm>
              <a:off x="1127890" y="1834531"/>
              <a:ext cx="4371176" cy="3457187"/>
              <a:chOff x="1127890" y="2095268"/>
              <a:chExt cx="4371176" cy="3457187"/>
            </a:xfrm>
          </p:grpSpPr>
          <p:grpSp>
            <p:nvGrpSpPr>
              <p:cNvPr id="25" name="组合 24">
                <a:extLst>
                  <a:ext uri="{FF2B5EF4-FFF2-40B4-BE49-F238E27FC236}">
                    <a16:creationId xmlns:a16="http://schemas.microsoft.com/office/drawing/2014/main" id="{A14317E8-3DE0-FDDC-EADD-2EFFB919F640}"/>
                  </a:ext>
                </a:extLst>
              </p:cNvPr>
              <p:cNvGrpSpPr/>
              <p:nvPr/>
            </p:nvGrpSpPr>
            <p:grpSpPr>
              <a:xfrm>
                <a:off x="1127890" y="2095268"/>
                <a:ext cx="4371176" cy="931791"/>
                <a:chOff x="1127890" y="2095268"/>
                <a:chExt cx="4371176" cy="931791"/>
              </a:xfrm>
            </p:grpSpPr>
            <p:sp>
              <p:nvSpPr>
                <p:cNvPr id="9" name="椭圆 8">
                  <a:extLst>
                    <a:ext uri="{FF2B5EF4-FFF2-40B4-BE49-F238E27FC236}">
                      <a16:creationId xmlns:a16="http://schemas.microsoft.com/office/drawing/2014/main" id="{04B504FA-4EEB-8CD5-E962-4C5F720A72D1}"/>
                    </a:ext>
                  </a:extLst>
                </p:cNvPr>
                <p:cNvSpPr/>
                <p:nvPr/>
              </p:nvSpPr>
              <p:spPr>
                <a:xfrm>
                  <a:off x="1127890" y="2220072"/>
                  <a:ext cx="649224" cy="649224"/>
                </a:xfrm>
                <a:prstGeom prst="ellipse">
                  <a:avLst/>
                </a:prstGeom>
                <a:gradFill>
                  <a:gsLst>
                    <a:gs pos="0">
                      <a:schemeClr val="accent1">
                        <a:lumMod val="60000"/>
                        <a:lumOff val="40000"/>
                      </a:schemeClr>
                    </a:gs>
                    <a:gs pos="50000">
                      <a:schemeClr val="accent1"/>
                    </a:gs>
                  </a:gsLst>
                  <a:lin ang="2700000" scaled="1"/>
                </a:gradFill>
                <a:ln>
                  <a:noFill/>
                </a:ln>
                <a:effectLst>
                  <a:outerShdw blurRad="177800" dist="152400" dir="270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zh-CN" b="1" smtClean="0">
                      <a:solidFill>
                        <a:srgbClr val="FFFFFF"/>
                      </a:solidFill>
                    </a:rPr>
                    <a:t>0</a:t>
                  </a:r>
                  <a:r>
                    <a:rPr kumimoji="1" lang="en-US" altLang="zh-CN" sz="100" b="1" smtClean="0">
                      <a:solidFill>
                        <a:srgbClr val="FFFFFF"/>
                      </a:solidFill>
                    </a:rPr>
                    <a:t> </a:t>
                  </a:r>
                  <a:r>
                    <a:rPr kumimoji="1" lang="en-US" altLang="zh-CN" b="1" smtClean="0">
                      <a:solidFill>
                        <a:srgbClr val="FFFFFF"/>
                      </a:solidFill>
                    </a:rPr>
                    <a:t>1</a:t>
                  </a:r>
                  <a:endParaRPr kumimoji="1" lang="zh-CN" altLang="en-US" b="1" dirty="0">
                    <a:solidFill>
                      <a:srgbClr val="FFFFFF"/>
                    </a:solidFill>
                  </a:endParaRPr>
                </a:p>
              </p:txBody>
            </p:sp>
            <p:grpSp>
              <p:nvGrpSpPr>
                <p:cNvPr id="18" name="组合 17">
                  <a:extLst>
                    <a:ext uri="{FF2B5EF4-FFF2-40B4-BE49-F238E27FC236}">
                      <a16:creationId xmlns:a16="http://schemas.microsoft.com/office/drawing/2014/main" id="{91FD8B86-6931-3F68-1CAE-7E7F5DAE8F31}"/>
                    </a:ext>
                  </a:extLst>
                </p:cNvPr>
                <p:cNvGrpSpPr/>
                <p:nvPr/>
              </p:nvGrpSpPr>
              <p:grpSpPr>
                <a:xfrm>
                  <a:off x="2088935" y="2095268"/>
                  <a:ext cx="3410131" cy="931791"/>
                  <a:chOff x="1451429" y="2364030"/>
                  <a:chExt cx="3410131" cy="931791"/>
                </a:xfrm>
              </p:grpSpPr>
              <p:sp>
                <p:nvSpPr>
                  <p:cNvPr id="4" name="矩形 3">
                    <a:extLst>
                      <a:ext uri="{FF2B5EF4-FFF2-40B4-BE49-F238E27FC236}">
                        <a16:creationId xmlns:a16="http://schemas.microsoft.com/office/drawing/2014/main" id="{A9E310B7-EE22-8FFE-6D6D-8F850CFCB3B8}"/>
                      </a:ext>
                    </a:extLst>
                  </p:cNvPr>
                  <p:cNvSpPr>
                    <a:spLocks/>
                  </p:cNvSpPr>
                  <p:nvPr/>
                </p:nvSpPr>
                <p:spPr>
                  <a:xfrm>
                    <a:off x="1451429" y="2741823"/>
                    <a:ext cx="3410131" cy="553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gn="just">
                      <a:lnSpc>
                        <a:spcPct val="150000"/>
                      </a:lnSpc>
                    </a:pPr>
                    <a:r>
                      <a:rPr kumimoji="1" lang="zh-CN" altLang="en-US" sz="1200">
                        <a:solidFill>
                          <a:schemeClr val="tx1"/>
                        </a:solidFill>
                      </a:rPr>
                      <a:t>我们将为儿童提供各种类型的活动，包括创意绘画、手工制作、角色</a:t>
                    </a:r>
                    <a:r>
                      <a:rPr kumimoji="1" lang="zh-CN" altLang="en-US" sz="1200" smtClean="0">
                        <a:solidFill>
                          <a:schemeClr val="tx1"/>
                        </a:solidFill>
                      </a:rPr>
                      <a:t>扮</a:t>
                    </a:r>
                    <a:r>
                      <a:rPr kumimoji="1" lang="zh-CN" altLang="en-US" sz="100" smtClean="0">
                        <a:solidFill>
                          <a:schemeClr val="tx1"/>
                        </a:solidFill>
                      </a:rPr>
                      <a:t> </a:t>
                    </a:r>
                    <a:r>
                      <a:rPr kumimoji="1" lang="zh-CN" altLang="en-US" sz="1200" smtClean="0">
                        <a:solidFill>
                          <a:schemeClr val="tx1"/>
                        </a:solidFill>
                      </a:rPr>
                      <a:t>演</a:t>
                    </a:r>
                    <a:r>
                      <a:rPr kumimoji="1" lang="zh-CN" altLang="en-US" sz="1200">
                        <a:solidFill>
                          <a:schemeClr val="tx1"/>
                        </a:solidFill>
                      </a:rPr>
                      <a:t>等。</a:t>
                    </a:r>
                    <a:endParaRPr kumimoji="1" lang="en-US" altLang="zh-CN" sz="1200" dirty="0">
                      <a:solidFill>
                        <a:schemeClr val="tx1"/>
                      </a:solidFill>
                    </a:endParaRPr>
                  </a:p>
                </p:txBody>
              </p:sp>
              <p:sp>
                <p:nvSpPr>
                  <p:cNvPr id="11" name="文本框 10">
                    <a:extLst>
                      <a:ext uri="{FF2B5EF4-FFF2-40B4-BE49-F238E27FC236}">
                        <a16:creationId xmlns:a16="http://schemas.microsoft.com/office/drawing/2014/main" id="{2DDEBB2B-63E8-0250-E6F9-FBCE93ABFA8C}"/>
                      </a:ext>
                    </a:extLst>
                  </p:cNvPr>
                  <p:cNvSpPr txBox="1">
                    <a:spLocks/>
                  </p:cNvSpPr>
                  <p:nvPr/>
                </p:nvSpPr>
                <p:spPr>
                  <a:xfrm>
                    <a:off x="1451429" y="2364030"/>
                    <a:ext cx="3410131" cy="369332"/>
                  </a:xfrm>
                  <a:prstGeom prst="rect">
                    <a:avLst/>
                  </a:prstGeom>
                  <a:noFill/>
                </p:spPr>
                <p:txBody>
                  <a:bodyPr wrap="square" lIns="0" tIns="0" rIns="0" bIns="0" anchor="b" anchorCtr="0">
                    <a:normAutofit/>
                  </a:bodyPr>
                  <a:lstStyle/>
                  <a:p>
                    <a:r>
                      <a:rPr kumimoji="1" lang="zh-CN" altLang="en-US" sz="1800" b="1" smtClean="0">
                        <a:solidFill>
                          <a:schemeClr val="tx1"/>
                        </a:solidFill>
                      </a:rPr>
                      <a:t>活</a:t>
                    </a:r>
                    <a:r>
                      <a:rPr kumimoji="1" lang="zh-CN" altLang="en-US" sz="100" b="1" smtClean="0">
                        <a:solidFill>
                          <a:schemeClr val="tx1"/>
                        </a:solidFill>
                      </a:rPr>
                      <a:t> </a:t>
                    </a:r>
                    <a:r>
                      <a:rPr kumimoji="1" lang="zh-CN" altLang="en-US" sz="1800" b="1" smtClean="0">
                        <a:solidFill>
                          <a:schemeClr val="tx1"/>
                        </a:solidFill>
                      </a:rPr>
                      <a:t>动</a:t>
                    </a:r>
                    <a:r>
                      <a:rPr kumimoji="1" lang="zh-CN" altLang="en-US" sz="1800" b="1">
                        <a:solidFill>
                          <a:schemeClr val="tx1"/>
                        </a:solidFill>
                      </a:rPr>
                      <a:t>类型</a:t>
                    </a:r>
                    <a:endParaRPr lang="zh-CN" altLang="en-US" b="1"/>
                  </a:p>
                </p:txBody>
              </p:sp>
            </p:grpSp>
          </p:grpSp>
          <p:grpSp>
            <p:nvGrpSpPr>
              <p:cNvPr id="24" name="组合 23">
                <a:extLst>
                  <a:ext uri="{FF2B5EF4-FFF2-40B4-BE49-F238E27FC236}">
                    <a16:creationId xmlns:a16="http://schemas.microsoft.com/office/drawing/2014/main" id="{554E181F-E095-2B90-44A1-2A1AC7CF5B87}"/>
                  </a:ext>
                </a:extLst>
              </p:cNvPr>
              <p:cNvGrpSpPr/>
              <p:nvPr/>
            </p:nvGrpSpPr>
            <p:grpSpPr>
              <a:xfrm>
                <a:off x="1127890" y="3357967"/>
                <a:ext cx="4371176" cy="931791"/>
                <a:chOff x="1127890" y="3199922"/>
                <a:chExt cx="4371176" cy="931791"/>
              </a:xfrm>
            </p:grpSpPr>
            <p:grpSp>
              <p:nvGrpSpPr>
                <p:cNvPr id="19" name="组合 18">
                  <a:extLst>
                    <a:ext uri="{FF2B5EF4-FFF2-40B4-BE49-F238E27FC236}">
                      <a16:creationId xmlns:a16="http://schemas.microsoft.com/office/drawing/2014/main" id="{4B3565B4-0B7B-EAFB-8E12-6C62A8351526}"/>
                    </a:ext>
                  </a:extLst>
                </p:cNvPr>
                <p:cNvGrpSpPr/>
                <p:nvPr/>
              </p:nvGrpSpPr>
              <p:grpSpPr>
                <a:xfrm>
                  <a:off x="2088935" y="3199922"/>
                  <a:ext cx="3410131" cy="931791"/>
                  <a:chOff x="1451429" y="3468684"/>
                  <a:chExt cx="3410131" cy="931791"/>
                </a:xfrm>
              </p:grpSpPr>
              <p:sp>
                <p:nvSpPr>
                  <p:cNvPr id="5" name="矩形 4">
                    <a:extLst>
                      <a:ext uri="{FF2B5EF4-FFF2-40B4-BE49-F238E27FC236}">
                        <a16:creationId xmlns:a16="http://schemas.microsoft.com/office/drawing/2014/main" id="{A8E84ED2-4CB0-55D0-B665-67FADB4A5CAA}"/>
                      </a:ext>
                    </a:extLst>
                  </p:cNvPr>
                  <p:cNvSpPr>
                    <a:spLocks/>
                  </p:cNvSpPr>
                  <p:nvPr/>
                </p:nvSpPr>
                <p:spPr>
                  <a:xfrm>
                    <a:off x="1451429" y="3846477"/>
                    <a:ext cx="3410131" cy="553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gn="just">
                      <a:lnSpc>
                        <a:spcPct val="150000"/>
                      </a:lnSpc>
                    </a:pPr>
                    <a:r>
                      <a:rPr kumimoji="1" lang="zh-CN" altLang="en-US" sz="1200">
                        <a:solidFill>
                          <a:schemeClr val="tx1"/>
                        </a:solidFill>
                      </a:rPr>
                      <a:t>我们将采用小组合作和</a:t>
                    </a:r>
                    <a:r>
                      <a:rPr kumimoji="1" lang="zh-CN" altLang="en-US" sz="1200" smtClean="0">
                        <a:solidFill>
                          <a:schemeClr val="tx1"/>
                        </a:solidFill>
                      </a:rPr>
                      <a:t>个人</a:t>
                    </a:r>
                    <a:r>
                      <a:rPr kumimoji="1" lang="zh-CN" altLang="en-US" sz="100" smtClean="0">
                        <a:solidFill>
                          <a:schemeClr val="tx1"/>
                        </a:solidFill>
                      </a:rPr>
                      <a:t> </a:t>
                    </a:r>
                    <a:r>
                      <a:rPr kumimoji="1" lang="zh-CN" altLang="en-US" sz="1200" smtClean="0">
                        <a:solidFill>
                          <a:schemeClr val="tx1"/>
                        </a:solidFill>
                      </a:rPr>
                      <a:t>创作</a:t>
                    </a:r>
                    <a:r>
                      <a:rPr kumimoji="1" lang="zh-CN" altLang="en-US" sz="1200">
                        <a:solidFill>
                          <a:schemeClr val="tx1"/>
                        </a:solidFill>
                      </a:rPr>
                      <a:t>等方式，让儿童在实践中体验和发扬创造性思维和想象力。</a:t>
                    </a:r>
                    <a:endParaRPr kumimoji="1" lang="en-US" altLang="zh-CN" sz="1200" dirty="0">
                      <a:solidFill>
                        <a:schemeClr val="tx1"/>
                      </a:solidFill>
                    </a:endParaRPr>
                  </a:p>
                </p:txBody>
              </p:sp>
              <p:sp>
                <p:nvSpPr>
                  <p:cNvPr id="15" name="文本框 14">
                    <a:extLst>
                      <a:ext uri="{FF2B5EF4-FFF2-40B4-BE49-F238E27FC236}">
                        <a16:creationId xmlns:a16="http://schemas.microsoft.com/office/drawing/2014/main" id="{403DE098-D13B-E8CD-6F1A-A73E7F26D544}"/>
                      </a:ext>
                    </a:extLst>
                  </p:cNvPr>
                  <p:cNvSpPr txBox="1">
                    <a:spLocks/>
                  </p:cNvSpPr>
                  <p:nvPr/>
                </p:nvSpPr>
                <p:spPr>
                  <a:xfrm>
                    <a:off x="1451429" y="3468684"/>
                    <a:ext cx="3410131" cy="369332"/>
                  </a:xfrm>
                  <a:prstGeom prst="rect">
                    <a:avLst/>
                  </a:prstGeom>
                  <a:noFill/>
                </p:spPr>
                <p:txBody>
                  <a:bodyPr wrap="square" lIns="0" tIns="0" rIns="0" bIns="0" anchor="b" anchorCtr="0">
                    <a:normAutofit/>
                  </a:bodyPr>
                  <a:lstStyle/>
                  <a:p>
                    <a:r>
                      <a:rPr kumimoji="1" lang="zh-CN" altLang="en-US" sz="1800" b="1" smtClean="0">
                        <a:solidFill>
                          <a:schemeClr val="tx1"/>
                        </a:solidFill>
                      </a:rPr>
                      <a:t>参</a:t>
                    </a:r>
                    <a:r>
                      <a:rPr kumimoji="1" lang="zh-CN" altLang="en-US" sz="100" b="1" smtClean="0">
                        <a:solidFill>
                          <a:schemeClr val="tx1"/>
                        </a:solidFill>
                      </a:rPr>
                      <a:t> </a:t>
                    </a:r>
                    <a:r>
                      <a:rPr kumimoji="1" lang="zh-CN" altLang="en-US" sz="1800" b="1" smtClean="0">
                        <a:solidFill>
                          <a:schemeClr val="tx1"/>
                        </a:solidFill>
                      </a:rPr>
                      <a:t>与</a:t>
                    </a:r>
                    <a:r>
                      <a:rPr kumimoji="1" lang="zh-CN" altLang="en-US" sz="1800" b="1">
                        <a:solidFill>
                          <a:schemeClr val="tx1"/>
                        </a:solidFill>
                      </a:rPr>
                      <a:t>方式：</a:t>
                    </a:r>
                    <a:endParaRPr lang="zh-CN" altLang="en-US" b="1"/>
                  </a:p>
                </p:txBody>
              </p:sp>
            </p:grpSp>
            <p:sp>
              <p:nvSpPr>
                <p:cNvPr id="21" name="椭圆 20">
                  <a:extLst>
                    <a:ext uri="{FF2B5EF4-FFF2-40B4-BE49-F238E27FC236}">
                      <a16:creationId xmlns:a16="http://schemas.microsoft.com/office/drawing/2014/main" id="{AD98D5AF-5EE1-C265-B5B1-8AB879876DA0}"/>
                    </a:ext>
                  </a:extLst>
                </p:cNvPr>
                <p:cNvSpPr/>
                <p:nvPr/>
              </p:nvSpPr>
              <p:spPr>
                <a:xfrm>
                  <a:off x="1127890" y="3324726"/>
                  <a:ext cx="649224" cy="649224"/>
                </a:xfrm>
                <a:prstGeom prst="ellipse">
                  <a:avLst/>
                </a:prstGeom>
                <a:gradFill>
                  <a:gsLst>
                    <a:gs pos="0">
                      <a:schemeClr val="accent2">
                        <a:lumMod val="60000"/>
                        <a:lumOff val="40000"/>
                      </a:schemeClr>
                    </a:gs>
                    <a:gs pos="50000">
                      <a:schemeClr val="accent2"/>
                    </a:gs>
                  </a:gsLst>
                  <a:lin ang="2700000" scaled="1"/>
                </a:gradFill>
                <a:ln>
                  <a:noFill/>
                </a:ln>
                <a:effectLst>
                  <a:outerShdw blurRad="177800" dist="152400" dir="2700000" algn="tl"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zh-CN" b="1" smtClean="0">
                      <a:solidFill>
                        <a:srgbClr val="FFFFFF"/>
                      </a:solidFill>
                    </a:rPr>
                    <a:t>0</a:t>
                  </a:r>
                  <a:r>
                    <a:rPr kumimoji="1" lang="en-US" altLang="zh-CN" sz="100" b="1" smtClean="0">
                      <a:solidFill>
                        <a:srgbClr val="FFFFFF"/>
                      </a:solidFill>
                    </a:rPr>
                    <a:t> </a:t>
                  </a:r>
                  <a:r>
                    <a:rPr kumimoji="1" lang="en-US" altLang="zh-CN" b="1" smtClean="0">
                      <a:solidFill>
                        <a:srgbClr val="FFFFFF"/>
                      </a:solidFill>
                    </a:rPr>
                    <a:t>2</a:t>
                  </a:r>
                  <a:endParaRPr kumimoji="1" lang="zh-CN" altLang="en-US" b="1" dirty="0">
                    <a:solidFill>
                      <a:srgbClr val="FFFFFF"/>
                    </a:solidFill>
                  </a:endParaRPr>
                </a:p>
              </p:txBody>
            </p:sp>
          </p:grpSp>
          <p:grpSp>
            <p:nvGrpSpPr>
              <p:cNvPr id="23" name="组合 22">
                <a:extLst>
                  <a:ext uri="{FF2B5EF4-FFF2-40B4-BE49-F238E27FC236}">
                    <a16:creationId xmlns:a16="http://schemas.microsoft.com/office/drawing/2014/main" id="{3E090FE9-FFD7-B9CE-2048-C000CE08599A}"/>
                  </a:ext>
                </a:extLst>
              </p:cNvPr>
              <p:cNvGrpSpPr/>
              <p:nvPr/>
            </p:nvGrpSpPr>
            <p:grpSpPr>
              <a:xfrm>
                <a:off x="1127890" y="4620665"/>
                <a:ext cx="4371176" cy="931790"/>
                <a:chOff x="1127890" y="4304576"/>
                <a:chExt cx="4371176" cy="931790"/>
              </a:xfrm>
            </p:grpSpPr>
            <p:grpSp>
              <p:nvGrpSpPr>
                <p:cNvPr id="20" name="组合 19">
                  <a:extLst>
                    <a:ext uri="{FF2B5EF4-FFF2-40B4-BE49-F238E27FC236}">
                      <a16:creationId xmlns:a16="http://schemas.microsoft.com/office/drawing/2014/main" id="{097545F8-DED5-999E-2F3C-DBFD54202AF9}"/>
                    </a:ext>
                  </a:extLst>
                </p:cNvPr>
                <p:cNvGrpSpPr/>
                <p:nvPr/>
              </p:nvGrpSpPr>
              <p:grpSpPr>
                <a:xfrm>
                  <a:off x="2088935" y="4304576"/>
                  <a:ext cx="3410131" cy="931790"/>
                  <a:chOff x="1451429" y="4573338"/>
                  <a:chExt cx="3410131" cy="931790"/>
                </a:xfrm>
              </p:grpSpPr>
              <p:sp>
                <p:nvSpPr>
                  <p:cNvPr id="7" name="矩形 6">
                    <a:extLst>
                      <a:ext uri="{FF2B5EF4-FFF2-40B4-BE49-F238E27FC236}">
                        <a16:creationId xmlns:a16="http://schemas.microsoft.com/office/drawing/2014/main" id="{E5DC3B42-B25C-9D28-B5F6-5BA98BEF386E}"/>
                      </a:ext>
                    </a:extLst>
                  </p:cNvPr>
                  <p:cNvSpPr>
                    <a:spLocks/>
                  </p:cNvSpPr>
                  <p:nvPr/>
                </p:nvSpPr>
                <p:spPr>
                  <a:xfrm>
                    <a:off x="1451429" y="4951130"/>
                    <a:ext cx="3410131" cy="553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gn="just">
                      <a:lnSpc>
                        <a:spcPct val="150000"/>
                      </a:lnSpc>
                    </a:pPr>
                    <a:r>
                      <a:rPr kumimoji="1" lang="zh-CN" altLang="en-US" sz="1200">
                        <a:solidFill>
                          <a:schemeClr val="tx1"/>
                        </a:solidFill>
                      </a:rPr>
                      <a:t>通过这些实践活动，我们旨在激发儿童的创新思维和创造性想象</a:t>
                    </a:r>
                    <a:r>
                      <a:rPr kumimoji="1" lang="zh-CN" altLang="en-US" sz="1200" smtClean="0">
                        <a:solidFill>
                          <a:schemeClr val="tx1"/>
                        </a:solidFill>
                      </a:rPr>
                      <a:t>力</a:t>
                    </a:r>
                    <a:r>
                      <a:rPr kumimoji="1" lang="zh-CN" altLang="en-US" sz="100" smtClean="0">
                        <a:solidFill>
                          <a:schemeClr val="tx1"/>
                        </a:solidFill>
                      </a:rPr>
                      <a:t> </a:t>
                    </a:r>
                    <a:r>
                      <a:rPr kumimoji="1" lang="zh-CN" altLang="en-US" sz="1200" smtClean="0">
                        <a:solidFill>
                          <a:schemeClr val="tx1"/>
                        </a:solidFill>
                      </a:rPr>
                      <a:t>，</a:t>
                    </a:r>
                    <a:r>
                      <a:rPr kumimoji="1" lang="zh-CN" altLang="en-US" sz="1200">
                        <a:solidFill>
                          <a:schemeClr val="tx1"/>
                        </a:solidFill>
                      </a:rPr>
                      <a:t>培养他们的创意思维和艺术素养。</a:t>
                    </a:r>
                    <a:endParaRPr kumimoji="1" lang="en-US" altLang="zh-CN" sz="1200" dirty="0">
                      <a:solidFill>
                        <a:schemeClr val="tx1"/>
                      </a:solidFill>
                    </a:endParaRPr>
                  </a:p>
                </p:txBody>
              </p:sp>
              <p:sp>
                <p:nvSpPr>
                  <p:cNvPr id="17" name="文本框 16">
                    <a:extLst>
                      <a:ext uri="{FF2B5EF4-FFF2-40B4-BE49-F238E27FC236}">
                        <a16:creationId xmlns:a16="http://schemas.microsoft.com/office/drawing/2014/main" id="{DD4966E3-2473-D477-A12C-9F0CD496156B}"/>
                      </a:ext>
                    </a:extLst>
                  </p:cNvPr>
                  <p:cNvSpPr txBox="1">
                    <a:spLocks/>
                  </p:cNvSpPr>
                  <p:nvPr/>
                </p:nvSpPr>
                <p:spPr>
                  <a:xfrm>
                    <a:off x="1451429" y="4573338"/>
                    <a:ext cx="3410131" cy="369332"/>
                  </a:xfrm>
                  <a:prstGeom prst="rect">
                    <a:avLst/>
                  </a:prstGeom>
                  <a:noFill/>
                </p:spPr>
                <p:txBody>
                  <a:bodyPr wrap="square" lIns="0" tIns="0" rIns="0" bIns="0" anchor="b" anchorCtr="0">
                    <a:normAutofit/>
                  </a:bodyPr>
                  <a:lstStyle/>
                  <a:p>
                    <a:r>
                      <a:rPr kumimoji="1" lang="zh-CN" altLang="en-US" sz="1800" b="1">
                        <a:solidFill>
                          <a:schemeClr val="tx1"/>
                        </a:solidFill>
                      </a:rPr>
                      <a:t>活动</a:t>
                    </a:r>
                    <a:r>
                      <a:rPr kumimoji="1" lang="zh-CN" altLang="en-US" sz="1800" b="1" smtClean="0">
                        <a:solidFill>
                          <a:schemeClr val="tx1"/>
                        </a:solidFill>
                      </a:rPr>
                      <a:t>目</a:t>
                    </a:r>
                    <a:r>
                      <a:rPr kumimoji="1" lang="zh-CN" altLang="en-US" sz="100" b="1" smtClean="0">
                        <a:solidFill>
                          <a:schemeClr val="tx1"/>
                        </a:solidFill>
                      </a:rPr>
                      <a:t> </a:t>
                    </a:r>
                    <a:r>
                      <a:rPr kumimoji="1" lang="zh-CN" altLang="en-US" sz="1800" b="1" smtClean="0">
                        <a:solidFill>
                          <a:schemeClr val="tx1"/>
                        </a:solidFill>
                      </a:rPr>
                      <a:t>的</a:t>
                    </a:r>
                    <a:r>
                      <a:rPr kumimoji="1" lang="zh-CN" altLang="en-US" sz="1800" b="1">
                        <a:solidFill>
                          <a:schemeClr val="tx1"/>
                        </a:solidFill>
                      </a:rPr>
                      <a:t>：</a:t>
                    </a:r>
                    <a:endParaRPr lang="zh-CN" altLang="en-US" b="1"/>
                  </a:p>
                </p:txBody>
              </p:sp>
            </p:grpSp>
            <p:sp>
              <p:nvSpPr>
                <p:cNvPr id="22" name="椭圆 21">
                  <a:extLst>
                    <a:ext uri="{FF2B5EF4-FFF2-40B4-BE49-F238E27FC236}">
                      <a16:creationId xmlns:a16="http://schemas.microsoft.com/office/drawing/2014/main" id="{DAC9CBAE-7635-17FC-0356-3B4E41D10E28}"/>
                    </a:ext>
                  </a:extLst>
                </p:cNvPr>
                <p:cNvSpPr/>
                <p:nvPr/>
              </p:nvSpPr>
              <p:spPr>
                <a:xfrm>
                  <a:off x="1127890" y="4429380"/>
                  <a:ext cx="649224" cy="649224"/>
                </a:xfrm>
                <a:prstGeom prst="ellipse">
                  <a:avLst/>
                </a:prstGeom>
                <a:gradFill>
                  <a:gsLst>
                    <a:gs pos="0">
                      <a:schemeClr val="accent3">
                        <a:lumMod val="60000"/>
                        <a:lumOff val="40000"/>
                      </a:schemeClr>
                    </a:gs>
                    <a:gs pos="50000">
                      <a:schemeClr val="accent3"/>
                    </a:gs>
                  </a:gsLst>
                  <a:lin ang="2700000" scaled="1"/>
                </a:gradFill>
                <a:ln w="15875">
                  <a:noFill/>
                </a:ln>
                <a:effectLst>
                  <a:outerShdw blurRad="177800" dist="152400" dir="2700000" algn="tl"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zh-CN" b="1" smtClean="0">
                      <a:solidFill>
                        <a:srgbClr val="FFFFFF"/>
                      </a:solidFill>
                    </a:rPr>
                    <a:t>0</a:t>
                  </a:r>
                  <a:r>
                    <a:rPr kumimoji="1" lang="en-US" altLang="zh-CN" sz="100" b="1" smtClean="0">
                      <a:solidFill>
                        <a:srgbClr val="FFFFFF"/>
                      </a:solidFill>
                    </a:rPr>
                    <a:t> </a:t>
                  </a:r>
                  <a:r>
                    <a:rPr kumimoji="1" lang="en-US" altLang="zh-CN" b="1" smtClean="0">
                      <a:solidFill>
                        <a:srgbClr val="FFFFFF"/>
                      </a:solidFill>
                    </a:rPr>
                    <a:t>3</a:t>
                  </a:r>
                  <a:endParaRPr kumimoji="1" lang="zh-CN" altLang="en-US" b="1" dirty="0">
                    <a:solidFill>
                      <a:srgbClr val="FFFFFF"/>
                    </a:solidFill>
                  </a:endParaRPr>
                </a:p>
              </p:txBody>
            </p:sp>
          </p:grpSp>
        </p:grpSp>
      </p:grpSp>
    </p:spTree>
    <p:custDataLst>
      <p:tags r:id="rId2"/>
    </p:custDataLst>
    <p:extLst>
      <p:ext uri="{BB962C8B-B14F-4D97-AF65-F5344CB8AC3E}">
        <p14:creationId xmlns:p14="http://schemas.microsoft.com/office/powerpoint/2010/main" val="169122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pPr lvl="0"/>
            <a:r>
              <a:rPr lang="en-US" altLang="zh-CN"/>
              <a:t>03.</a:t>
            </a:r>
            <a:r>
              <a:rPr lang="zh-CN" altLang="en-US"/>
              <a:t>绘画</a:t>
            </a:r>
            <a:r>
              <a:rPr lang="zh-CN" altLang="en-US" smtClean="0"/>
              <a:t>和</a:t>
            </a:r>
            <a:r>
              <a:rPr lang="zh-CN" altLang="en-US" sz="100" smtClean="0"/>
              <a:t> </a:t>
            </a:r>
            <a:r>
              <a:rPr lang="zh-CN" altLang="en-US" smtClean="0"/>
              <a:t>手工</a:t>
            </a:r>
            <a:r>
              <a:rPr lang="zh-CN" altLang="en-US"/>
              <a:t>制作</a:t>
            </a:r>
            <a:endParaRPr lang="en-US" dirty="0"/>
          </a:p>
        </p:txBody>
      </p:sp>
      <p:sp>
        <p:nvSpPr>
          <p:cNvPr id="25" name="文本占位符 24"/>
          <p:cNvSpPr>
            <a:spLocks noGrp="1"/>
          </p:cNvSpPr>
          <p:nvPr>
            <p:ph type="body" sz="quarter" idx="1"/>
          </p:nvPr>
        </p:nvSpPr>
        <p:spPr/>
        <p:txBody>
          <a:bodyPr/>
          <a:lstStyle/>
          <a:p>
            <a:pPr lvl="0"/>
            <a:r>
              <a:rPr lang="zh-CN" altLang="en-US"/>
              <a:t>通过绘画和手工制作活动，培养儿童的</a:t>
            </a:r>
            <a:r>
              <a:rPr lang="zh-CN" altLang="en-US" smtClean="0"/>
              <a:t>创</a:t>
            </a:r>
            <a:r>
              <a:rPr lang="zh-CN" altLang="en-US" sz="100" smtClean="0"/>
              <a:t> </a:t>
            </a:r>
            <a:r>
              <a:rPr lang="zh-CN" altLang="en-US" smtClean="0"/>
              <a:t>造</a:t>
            </a:r>
            <a:r>
              <a:rPr lang="zh-CN" altLang="en-US"/>
              <a:t>力和实践能力，展示他们的作品和成果。</a:t>
            </a:r>
            <a:endParaRPr lang="en-US" dirty="0"/>
          </a:p>
        </p:txBody>
      </p:sp>
    </p:spTree>
    <p:custDataLst>
      <p:tags r:id="rId2"/>
    </p:custDataLst>
    <p:extLst>
      <p:ext uri="{BB962C8B-B14F-4D97-AF65-F5344CB8AC3E}">
        <p14:creationId xmlns:p14="http://schemas.microsoft.com/office/powerpoint/2010/main" val="4019822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IMAGE" val="4833fea8-a52b-9f8f-6f50-c24b46e0ef2d.jpg"/>
  <p:tag name="ISLIDE.IMAGEPOSITION" val="middle-bottom"/>
  <p:tag name="ISLIDE.THEME" val="4833fea8-a52b-9f8f-6f50-c24b46e0ef2d-6_133356998561829894.pptx"/>
  <p:tag name="ISLIDE.OUTLINE" val="18270"/>
  <p:tag name="ISLIDE.TEMPLATE" val="#1149365"/>
</p:tagLst>
</file>

<file path=ppt/tags/tag10.xml><?xml version="1.0" encoding="utf-8"?>
<p:tagLst xmlns:a="http://schemas.openxmlformats.org/drawingml/2006/main" xmlns:r="http://schemas.openxmlformats.org/officeDocument/2006/relationships" xmlns:p="http://schemas.openxmlformats.org/presentationml/2006/main">
  <p:tag name="ISLIDE.TAG" val="43779941-ebb9-4272-ab0a-451395e9a0c0"/>
  <p:tag name="ISLIDE.OUTLINESECTION" val="108939"/>
  <p:tag name="ISLIDE.TEMPLATE" val="https://www.islide.cc;"/>
</p:tagLst>
</file>

<file path=ppt/tags/tag11.xml><?xml version="1.0" encoding="utf-8"?>
<p:tagLst xmlns:a="http://schemas.openxmlformats.org/drawingml/2006/main" xmlns:r="http://schemas.openxmlformats.org/officeDocument/2006/relationships" xmlns:p="http://schemas.openxmlformats.org/presentationml/2006/main">
  <p:tag name="ISLIDE.TAG" val="bd142c3d-b2ac-49d2-945d-a40ea7d68a02"/>
  <p:tag name="ISLIDE.OUTLINECONTENT" val="306315"/>
  <p:tag name="ISLIDE.TEMPLATE" val="7d05e8a2-8cb0-4022-8089-bbaf875053f8.pptxhttps://www.islide.cc;"/>
</p:tagLst>
</file>

<file path=ppt/tags/tag12.xml><?xml version="1.0" encoding="utf-8"?>
<p:tagLst xmlns:a="http://schemas.openxmlformats.org/drawingml/2006/main" xmlns:r="http://schemas.openxmlformats.org/officeDocument/2006/relationships" xmlns:p="http://schemas.openxmlformats.org/presentationml/2006/main">
  <p:tag name="ISLIDE.TAG" val="bd142c3d-b2ac-49d2-945d-a40ea7d68a02"/>
  <p:tag name="ISLIDE.OUTLINECONTENT" val="306328"/>
  <p:tag name="ISLIDE.TEMPLATE" val="a8c4b4d2-5f86-40a5-ab14-e47f2cf56a1c.pptxhttps://www.islide.cc;"/>
</p:tagLst>
</file>

<file path=ppt/tags/tag13.xml><?xml version="1.0" encoding="utf-8"?>
<p:tagLst xmlns:a="http://schemas.openxmlformats.org/drawingml/2006/main" xmlns:r="http://schemas.openxmlformats.org/officeDocument/2006/relationships" xmlns:p="http://schemas.openxmlformats.org/presentationml/2006/main">
  <p:tag name="ISLIDE.TAG" val="43779941-ebb9-4272-ab0a-451395e9a0c0"/>
  <p:tag name="ISLIDE.OUTLINESECTION" val="108958"/>
  <p:tag name="ISLIDE.TEMPLATE" val="https://www.islide.cc;"/>
</p:tagLst>
</file>

<file path=ppt/tags/tag14.xml><?xml version="1.0" encoding="utf-8"?>
<p:tagLst xmlns:a="http://schemas.openxmlformats.org/drawingml/2006/main" xmlns:r="http://schemas.openxmlformats.org/officeDocument/2006/relationships" xmlns:p="http://schemas.openxmlformats.org/presentationml/2006/main">
  <p:tag name="ISLIDE.TAG" val="bd142c3d-b2ac-49d2-945d-a40ea7d68a02"/>
  <p:tag name="ISLIDE.OUTLINECONTENT" val="306354"/>
  <p:tag name="ISLIDE.TEMPLATE" val="d5f29cb4-3b7e-4bba-94d6-c840008c657c.pptxhttps://www.islide.cc;"/>
</p:tagLst>
</file>

<file path=ppt/tags/tag15.xml><?xml version="1.0" encoding="utf-8"?>
<p:tagLst xmlns:a="http://schemas.openxmlformats.org/drawingml/2006/main" xmlns:r="http://schemas.openxmlformats.org/officeDocument/2006/relationships" xmlns:p="http://schemas.openxmlformats.org/presentationml/2006/main">
  <p:tag name="ISLIDE.TAG" val="bd142c3d-b2ac-49d2-945d-a40ea7d68a02"/>
  <p:tag name="ISLIDE.OUTLINECONTENT" val="306361"/>
  <p:tag name="ISLIDE.TEMPLATE" val="4705f068-1846-4f28-aa73-ce35e7689944.pptxhttps://www.islide.cc;"/>
</p:tagLst>
</file>

<file path=ppt/tags/tag16.xml><?xml version="1.0" encoding="utf-8"?>
<p:tagLst xmlns:a="http://schemas.openxmlformats.org/drawingml/2006/main" xmlns:r="http://schemas.openxmlformats.org/officeDocument/2006/relationships" xmlns:p="http://schemas.openxmlformats.org/presentationml/2006/main">
  <p:tag name="ISLIDE.TAG" val="bd142c3d-b2ac-49d2-945d-a40ea7d68a02"/>
  <p:tag name="ISLIDE.OUTLINECONTENT" val="306378"/>
  <p:tag name="ISLIDE.TEMPLATE" val="142e94e5-4e80-412f-aa90-2d9aba2f3962.pptxhttps://www.islide.cc;"/>
</p:tagLst>
</file>

<file path=ppt/tags/tag17.xml><?xml version="1.0" encoding="utf-8"?>
<p:tagLst xmlns:a="http://schemas.openxmlformats.org/drawingml/2006/main" xmlns:r="http://schemas.openxmlformats.org/officeDocument/2006/relationships" xmlns:p="http://schemas.openxmlformats.org/presentationml/2006/main">
  <p:tag name="ISLIDE.TAG" val="43779941-ebb9-4272-ab0a-451395e9a0c0"/>
  <p:tag name="ISLIDE.OUTLINESECTION" val="108975"/>
  <p:tag name="ISLIDE.TEMPLATE" val="https://www.islide.cc;"/>
</p:tagLst>
</file>

<file path=ppt/tags/tag18.xml><?xml version="1.0" encoding="utf-8"?>
<p:tagLst xmlns:a="http://schemas.openxmlformats.org/drawingml/2006/main" xmlns:r="http://schemas.openxmlformats.org/officeDocument/2006/relationships" xmlns:p="http://schemas.openxmlformats.org/presentationml/2006/main">
  <p:tag name="ISLIDE.TAG" val="bd142c3d-b2ac-49d2-945d-a40ea7d68a02"/>
  <p:tag name="ISLIDE.OUTLINECONTENT" val="306402"/>
  <p:tag name="ISLIDE.TEMPLATE" val="cb45e1b2-4d8e-42dc-a53d-07addbf0dc6b.pptxhttps://www.islide.cc;"/>
</p:tagLst>
</file>

<file path=ppt/tags/tag19.xml><?xml version="1.0" encoding="utf-8"?>
<p:tagLst xmlns:a="http://schemas.openxmlformats.org/drawingml/2006/main" xmlns:r="http://schemas.openxmlformats.org/officeDocument/2006/relationships" xmlns:p="http://schemas.openxmlformats.org/presentationml/2006/main">
  <p:tag name="ISLIDE.TAG" val="bd142c3d-b2ac-49d2-945d-a40ea7d68a02"/>
  <p:tag name="ISLIDE.OUTLINECONTENT" val="306409"/>
  <p:tag name="ISLIDE.TEMPLATE" val="6436249f-5321-4c13-881e-804d9cec695c.pptxhttps://www.islide.cc;"/>
</p:tagLst>
</file>

<file path=ppt/tags/tag2.xml><?xml version="1.0" encoding="utf-8"?>
<p:tagLst xmlns:a="http://schemas.openxmlformats.org/drawingml/2006/main" xmlns:r="http://schemas.openxmlformats.org/officeDocument/2006/relationships" xmlns:p="http://schemas.openxmlformats.org/presentationml/2006/main">
  <p:tag name="ISLIDE.TAG" val="03a12446-4040-4dad-8d54-bb681f108928"/>
  <p:tag name="ISLIDE.TEMPLATE" val="https://www.islide.cc;"/>
</p:tagLst>
</file>

<file path=ppt/tags/tag20.xml><?xml version="1.0" encoding="utf-8"?>
<p:tagLst xmlns:a="http://schemas.openxmlformats.org/drawingml/2006/main" xmlns:r="http://schemas.openxmlformats.org/officeDocument/2006/relationships" xmlns:p="http://schemas.openxmlformats.org/presentationml/2006/main">
  <p:tag name="ISLIDE.TAG" val="bd142c3d-b2ac-49d2-945d-a40ea7d68a02"/>
  <p:tag name="ISLIDE.OUTLINECONTENT" val="306422"/>
  <p:tag name="ISLIDE.TEMPLATE" val="6dc12d19-e900-4030-a060-fa6d48cc56f4.pptxhttps://www.islide.cc;"/>
</p:tagLst>
</file>

<file path=ppt/tags/tag21.xml><?xml version="1.0" encoding="utf-8"?>
<p:tagLst xmlns:a="http://schemas.openxmlformats.org/drawingml/2006/main" xmlns:r="http://schemas.openxmlformats.org/officeDocument/2006/relationships" xmlns:p="http://schemas.openxmlformats.org/presentationml/2006/main">
  <p:tag name="ISLIDE.TAG" val="43779941-ebb9-4272-ab0a-451395e9a0c0"/>
  <p:tag name="ISLIDE.OUTLINESECTION" val="108992"/>
  <p:tag name="ISLIDE.TEMPLATE" val="https://www.islide.cc;"/>
</p:tagLst>
</file>

<file path=ppt/tags/tag22.xml><?xml version="1.0" encoding="utf-8"?>
<p:tagLst xmlns:a="http://schemas.openxmlformats.org/drawingml/2006/main" xmlns:r="http://schemas.openxmlformats.org/officeDocument/2006/relationships" xmlns:p="http://schemas.openxmlformats.org/presentationml/2006/main">
  <p:tag name="ISLIDE.TAG" val="bd142c3d-b2ac-49d2-945d-a40ea7d68a02"/>
  <p:tag name="ISLIDE.OUTLINECONTENT" val="306450"/>
  <p:tag name="ISLIDE.TEMPLATE" val="2a6ba9c6-932a-4476-b8c6-f03a0b1b98b7.pptxhttps://www.islide.cc;"/>
</p:tagLst>
</file>

<file path=ppt/tags/tag23.xml><?xml version="1.0" encoding="utf-8"?>
<p:tagLst xmlns:a="http://schemas.openxmlformats.org/drawingml/2006/main" xmlns:r="http://schemas.openxmlformats.org/officeDocument/2006/relationships" xmlns:p="http://schemas.openxmlformats.org/presentationml/2006/main">
  <p:tag name="ISLIDE.TAG" val="bd142c3d-b2ac-49d2-945d-a40ea7d68a02"/>
  <p:tag name="ISLIDE.OUTLINECONTENT" val="306470"/>
  <p:tag name="ISLIDE.TEMPLATE" val="91c190e2-46fa-428b-8eca-8cc83121b5b6.pptxhttps://www.islide.cc;"/>
</p:tagLst>
</file>

<file path=ppt/tags/tag24.xml><?xml version="1.0" encoding="utf-8"?>
<p:tagLst xmlns:a="http://schemas.openxmlformats.org/drawingml/2006/main" xmlns:r="http://schemas.openxmlformats.org/officeDocument/2006/relationships" xmlns:p="http://schemas.openxmlformats.org/presentationml/2006/main">
  <p:tag name="ISLIDE.TAG" val="43779941-ebb9-4272-ab0a-451395e9a0c0"/>
  <p:tag name="ISLIDE.OUTLINESECTION" val="109010"/>
  <p:tag name="ISLIDE.TEMPLATE" val="https://www.islide.cc;"/>
</p:tagLst>
</file>

<file path=ppt/tags/tag25.xml><?xml version="1.0" encoding="utf-8"?>
<p:tagLst xmlns:a="http://schemas.openxmlformats.org/drawingml/2006/main" xmlns:r="http://schemas.openxmlformats.org/officeDocument/2006/relationships" xmlns:p="http://schemas.openxmlformats.org/presentationml/2006/main">
  <p:tag name="ISLIDE.TAG" val="bd142c3d-b2ac-49d2-945d-a40ea7d68a02"/>
  <p:tag name="ISLIDE.OUTLINECONTENT" val="306499"/>
  <p:tag name="ISLIDE.TEMPLATE" val="adb6223c-ea6a-4cb2-a382-a12738c49a39.pptxhttps://www.islide.cc;"/>
</p:tagLst>
</file>

<file path=ppt/tags/tag26.xml><?xml version="1.0" encoding="utf-8"?>
<p:tagLst xmlns:a="http://schemas.openxmlformats.org/drawingml/2006/main" xmlns:r="http://schemas.openxmlformats.org/officeDocument/2006/relationships" xmlns:p="http://schemas.openxmlformats.org/presentationml/2006/main">
  <p:tag name="ISLIDE.TAG" val="bd142c3d-b2ac-49d2-945d-a40ea7d68a02"/>
  <p:tag name="ISLIDE.OUTLINECONTENT" val="306520"/>
  <p:tag name="ISLIDE.TEMPLATE" val="c5d9ce9c-42c2-4991-bd6d-116ad6e878ca.pptxhttps://www.islide.cc;"/>
</p:tagLst>
</file>

<file path=ppt/tags/tag27.xml><?xml version="1.0" encoding="utf-8"?>
<p:tagLst xmlns:a="http://schemas.openxmlformats.org/drawingml/2006/main" xmlns:r="http://schemas.openxmlformats.org/officeDocument/2006/relationships" xmlns:p="http://schemas.openxmlformats.org/presentationml/2006/main">
  <p:tag name="ISLIDE.TAG" val="bd142c3d-b2ac-49d2-945d-a40ea7d68a02"/>
  <p:tag name="ISLIDE.OUTLINECONTENT" val="306529"/>
  <p:tag name="ISLIDE.TEMPLATE" val="c040fba5-52a0-4d06-94c7-93099d84c8e7.pptxhttps://www.islide.cc;"/>
</p:tagLst>
</file>

<file path=ppt/tags/tag28.xml><?xml version="1.0" encoding="utf-8"?>
<p:tagLst xmlns:a="http://schemas.openxmlformats.org/drawingml/2006/main" xmlns:r="http://schemas.openxmlformats.org/officeDocument/2006/relationships" xmlns:p="http://schemas.openxmlformats.org/presentationml/2006/main">
  <p:tag name="ISLIDE.TAG" val="e69c5ac3-dafd-4b9a-bbf1-d26a1016f816"/>
  <p:tag name="ISLIDE.TEMPLATE" val="https://www.islide.cc;"/>
</p:tagLst>
</file>

<file path=ppt/tags/tag29.xml><?xml version="1.0" encoding="utf-8"?>
<p:tagLst xmlns:a="http://schemas.openxmlformats.org/drawingml/2006/main" xmlns:r="http://schemas.openxmlformats.org/officeDocument/2006/relationships" xmlns:p="http://schemas.openxmlformats.org/presentationml/2006/main">
  <p:tag name="ISLIDE.TEMPLATE" val="https://www.islide.cc;"/>
</p:tagLst>
</file>

<file path=ppt/tags/tag3.xml><?xml version="1.0" encoding="utf-8"?>
<p:tagLst xmlns:a="http://schemas.openxmlformats.org/drawingml/2006/main" xmlns:r="http://schemas.openxmlformats.org/officeDocument/2006/relationships" xmlns:p="http://schemas.openxmlformats.org/presentationml/2006/main">
  <p:tag name="ISLIDE.TAG" val="7bbc12ee-40ec-489f-ab8c-4fa55cf2bf59"/>
  <p:tag name="ISLIDE.TEMPLATE" val="e8ce1b94-49c6-410a-8477-181b8e499392.pptxhttps://www.islide.cc;"/>
</p:tagLst>
</file>

<file path=ppt/tags/tag4.xml><?xml version="1.0" encoding="utf-8"?>
<p:tagLst xmlns:a="http://schemas.openxmlformats.org/drawingml/2006/main" xmlns:r="http://schemas.openxmlformats.org/officeDocument/2006/relationships" xmlns:p="http://schemas.openxmlformats.org/presentationml/2006/main">
  <p:tag name="ISLIDE.TAG" val="43779941-ebb9-4272-ab0a-451395e9a0c0"/>
  <p:tag name="ISLIDE.OUTLINESECTION" val="108887"/>
  <p:tag name="ISLIDE.TEMPLATE" val="https://www.islide.cc;"/>
</p:tagLst>
</file>

<file path=ppt/tags/tag5.xml><?xml version="1.0" encoding="utf-8"?>
<p:tagLst xmlns:a="http://schemas.openxmlformats.org/drawingml/2006/main" xmlns:r="http://schemas.openxmlformats.org/officeDocument/2006/relationships" xmlns:p="http://schemas.openxmlformats.org/presentationml/2006/main">
  <p:tag name="ISLIDE.TAG" val="bd142c3d-b2ac-49d2-945d-a40ea7d68a02"/>
  <p:tag name="ISLIDE.OUTLINECONTENT" val="306179"/>
  <p:tag name="ISLIDE.TEMPLATE" val="5f3ccb89-c22c-4f50-920a-3cb8eac929c3.pptxhttps://www.islide.cc;"/>
</p:tagLst>
</file>

<file path=ppt/tags/tag6.xml><?xml version="1.0" encoding="utf-8"?>
<p:tagLst xmlns:a="http://schemas.openxmlformats.org/drawingml/2006/main" xmlns:r="http://schemas.openxmlformats.org/officeDocument/2006/relationships" xmlns:p="http://schemas.openxmlformats.org/presentationml/2006/main">
  <p:tag name="ISLIDE.TAG" val="bd142c3d-b2ac-49d2-945d-a40ea7d68a02"/>
  <p:tag name="ISLIDE.OUTLINECONTENT" val="306208"/>
  <p:tag name="ISLIDE.TEMPLATE" val="0e1f1380-0096-41fe-b25a-b54c94cd2ae3.pptxhttps://www.islide.cc;"/>
</p:tagLst>
</file>

<file path=ppt/tags/tag7.xml><?xml version="1.0" encoding="utf-8"?>
<p:tagLst xmlns:a="http://schemas.openxmlformats.org/drawingml/2006/main" xmlns:r="http://schemas.openxmlformats.org/officeDocument/2006/relationships" xmlns:p="http://schemas.openxmlformats.org/presentationml/2006/main">
  <p:tag name="ISLIDE.TAG" val="43779941-ebb9-4272-ab0a-451395e9a0c0"/>
  <p:tag name="ISLIDE.OUTLINESECTION" val="108916"/>
  <p:tag name="ISLIDE.TEMPLATE" val="https://www.islide.cc;"/>
</p:tagLst>
</file>

<file path=ppt/tags/tag8.xml><?xml version="1.0" encoding="utf-8"?>
<p:tagLst xmlns:a="http://schemas.openxmlformats.org/drawingml/2006/main" xmlns:r="http://schemas.openxmlformats.org/officeDocument/2006/relationships" xmlns:p="http://schemas.openxmlformats.org/presentationml/2006/main">
  <p:tag name="ISLIDE.TAG" val="bd142c3d-b2ac-49d2-945d-a40ea7d68a02"/>
  <p:tag name="ISLIDE.OUTLINECONTENT" val="306239"/>
  <p:tag name="ISLIDE.TEMPLATE" val="6c495988-2625-4324-b26d-c64ec700cece.pptxhttps://www.islide.cc;"/>
</p:tagLst>
</file>

<file path=ppt/tags/tag9.xml><?xml version="1.0" encoding="utf-8"?>
<p:tagLst xmlns:a="http://schemas.openxmlformats.org/drawingml/2006/main" xmlns:r="http://schemas.openxmlformats.org/officeDocument/2006/relationships" xmlns:p="http://schemas.openxmlformats.org/presentationml/2006/main">
  <p:tag name="ISLIDE.TAG" val="bd142c3d-b2ac-49d2-945d-a40ea7d68a02"/>
  <p:tag name="ISLIDE.OUTLINECONTENT" val="306270"/>
  <p:tag name="ISLIDE.TEMPLATE" val="ff30a127-e032-44d6-b66a-341baea9ad3a.pptxhttps://www.islide.cc;"/>
</p:tagLst>
</file>

<file path=ppt/theme/theme1.xml><?xml version="1.0" encoding="utf-8"?>
<a:theme xmlns:a="http://schemas.openxmlformats.org/drawingml/2006/main" name="Designed by iSlide">
  <a:themeElements>
    <a:clrScheme name="iSlid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fontScheme name="iSlide">
      <a:majorFont>
        <a:latin typeface="Arial"/>
        <a:ea typeface="微软雅黑"/>
        <a:cs typeface=""/>
      </a:majorFont>
      <a:minorFont>
        <a:latin typeface="Arial"/>
        <a:ea typeface="微软雅黑"/>
        <a:cs typeface=""/>
      </a:minorFont>
    </a:fontScheme>
    <a:fmtScheme name="iSlid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Slid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Slid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themeOverride>
</file>

<file path=ppt/theme/themeOverride10.xml><?xml version="1.0" encoding="utf-8"?>
<a:themeOverride xmlns:a="http://schemas.openxmlformats.org/drawingml/2006/main">
  <a:clrScheme name="iSlid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themeOverride>
</file>

<file path=ppt/theme/themeOverride11.xml><?xml version="1.0" encoding="utf-8"?>
<a:themeOverride xmlns:a="http://schemas.openxmlformats.org/drawingml/2006/main">
  <a:clrScheme name="iSlid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themeOverride>
</file>

<file path=ppt/theme/themeOverride12.xml><?xml version="1.0" encoding="utf-8"?>
<a:themeOverride xmlns:a="http://schemas.openxmlformats.org/drawingml/2006/main">
  <a:clrScheme name="iSlid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themeOverride>
</file>

<file path=ppt/theme/themeOverride13.xml><?xml version="1.0" encoding="utf-8"?>
<a:themeOverride xmlns:a="http://schemas.openxmlformats.org/drawingml/2006/main">
  <a:clrScheme name="iSlid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themeOverride>
</file>

<file path=ppt/theme/themeOverride14.xml><?xml version="1.0" encoding="utf-8"?>
<a:themeOverride xmlns:a="http://schemas.openxmlformats.org/drawingml/2006/main">
  <a:clrScheme name="iSlid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themeOverride>
</file>

<file path=ppt/theme/themeOverride15.xml><?xml version="1.0" encoding="utf-8"?>
<a:themeOverride xmlns:a="http://schemas.openxmlformats.org/drawingml/2006/main">
  <a:clrScheme name="iSlid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themeOverride>
</file>

<file path=ppt/theme/themeOverride16.xml><?xml version="1.0" encoding="utf-8"?>
<a:themeOverride xmlns:a="http://schemas.openxmlformats.org/drawingml/2006/main">
  <a:clrScheme name="iSlid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themeOverride>
</file>

<file path=ppt/theme/themeOverride17.xml><?xml version="1.0" encoding="utf-8"?>
<a:themeOverride xmlns:a="http://schemas.openxmlformats.org/drawingml/2006/main">
  <a:clrScheme name="iSlid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themeOverride>
</file>

<file path=ppt/theme/themeOverride18.xml><?xml version="1.0" encoding="utf-8"?>
<a:themeOverride xmlns:a="http://schemas.openxmlformats.org/drawingml/2006/main">
  <a:clrScheme name="iSlid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themeOverride>
</file>

<file path=ppt/theme/themeOverride19.xml><?xml version="1.0" encoding="utf-8"?>
<a:themeOverride xmlns:a="http://schemas.openxmlformats.org/drawingml/2006/main">
  <a:clrScheme name="iSlid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themeOverride>
</file>

<file path=ppt/theme/themeOverride2.xml><?xml version="1.0" encoding="utf-8"?>
<a:themeOverride xmlns:a="http://schemas.openxmlformats.org/drawingml/2006/main">
  <a:clrScheme name="iSlid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themeOverride>
</file>

<file path=ppt/theme/themeOverride20.xml><?xml version="1.0" encoding="utf-8"?>
<a:themeOverride xmlns:a="http://schemas.openxmlformats.org/drawingml/2006/main">
  <a:clrScheme name="iSlid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themeOverride>
</file>

<file path=ppt/theme/themeOverride21.xml><?xml version="1.0" encoding="utf-8"?>
<a:themeOverride xmlns:a="http://schemas.openxmlformats.org/drawingml/2006/main">
  <a:clrScheme name="iSlid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themeOverride>
</file>

<file path=ppt/theme/themeOverride22.xml><?xml version="1.0" encoding="utf-8"?>
<a:themeOverride xmlns:a="http://schemas.openxmlformats.org/drawingml/2006/main">
  <a:clrScheme name="iSlid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themeOverride>
</file>

<file path=ppt/theme/themeOverride23.xml><?xml version="1.0" encoding="utf-8"?>
<a:themeOverride xmlns:a="http://schemas.openxmlformats.org/drawingml/2006/main">
  <a:clrScheme name="iSlid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themeOverride>
</file>

<file path=ppt/theme/themeOverride24.xml><?xml version="1.0" encoding="utf-8"?>
<a:themeOverride xmlns:a="http://schemas.openxmlformats.org/drawingml/2006/main">
  <a:clrScheme name="iSlid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themeOverride>
</file>

<file path=ppt/theme/themeOverride25.xml><?xml version="1.0" encoding="utf-8"?>
<a:themeOverride xmlns:a="http://schemas.openxmlformats.org/drawingml/2006/main">
  <a:clrScheme name="iSlid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themeOverride>
</file>

<file path=ppt/theme/themeOverride26.xml><?xml version="1.0" encoding="utf-8"?>
<a:themeOverride xmlns:a="http://schemas.openxmlformats.org/drawingml/2006/main">
  <a:clrScheme name="iSlid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themeOverride>
</file>

<file path=ppt/theme/themeOverride27.xml><?xml version="1.0" encoding="utf-8"?>
<a:themeOverride xmlns:a="http://schemas.openxmlformats.org/drawingml/2006/main">
  <a:clrScheme name="iSlid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themeOverride>
</file>

<file path=ppt/theme/themeOverride28.xml><?xml version="1.0" encoding="utf-8"?>
<a:themeOverride xmlns:a="http://schemas.openxmlformats.org/drawingml/2006/main">
  <a:clrScheme name="iSlid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themeOverride>
</file>

<file path=ppt/theme/themeOverride3.xml><?xml version="1.0" encoding="utf-8"?>
<a:themeOverride xmlns:a="http://schemas.openxmlformats.org/drawingml/2006/main">
  <a:clrScheme name="iSlid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themeOverride>
</file>

<file path=ppt/theme/themeOverride4.xml><?xml version="1.0" encoding="utf-8"?>
<a:themeOverride xmlns:a="http://schemas.openxmlformats.org/drawingml/2006/main">
  <a:clrScheme name="iSlid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themeOverride>
</file>

<file path=ppt/theme/themeOverride5.xml><?xml version="1.0" encoding="utf-8"?>
<a:themeOverride xmlns:a="http://schemas.openxmlformats.org/drawingml/2006/main">
  <a:clrScheme name="iSlid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themeOverride>
</file>

<file path=ppt/theme/themeOverride6.xml><?xml version="1.0" encoding="utf-8"?>
<a:themeOverride xmlns:a="http://schemas.openxmlformats.org/drawingml/2006/main">
  <a:clrScheme name="iSlid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themeOverride>
</file>

<file path=ppt/theme/themeOverride7.xml><?xml version="1.0" encoding="utf-8"?>
<a:themeOverride xmlns:a="http://schemas.openxmlformats.org/drawingml/2006/main">
  <a:clrScheme name="iSlid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themeOverride>
</file>

<file path=ppt/theme/themeOverride8.xml><?xml version="1.0" encoding="utf-8"?>
<a:themeOverride xmlns:a="http://schemas.openxmlformats.org/drawingml/2006/main">
  <a:clrScheme name="iSlid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themeOverride>
</file>

<file path=ppt/theme/themeOverride9.xml><?xml version="1.0" encoding="utf-8"?>
<a:themeOverride xmlns:a="http://schemas.openxmlformats.org/drawingml/2006/main">
  <a:clrScheme name="iSlid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iSlide Presentation Template</Template>
  <TotalTime>219</TotalTime>
  <Words>1456</Words>
  <Application>Microsoft Office PowerPoint</Application>
  <PresentationFormat>宽屏</PresentationFormat>
  <Paragraphs>180</Paragraphs>
  <Slides>28</Slides>
  <Notes>1</Notes>
  <HiddenSlides>1</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28</vt:i4>
      </vt:variant>
    </vt:vector>
  </HeadingPairs>
  <TitlesOfParts>
    <vt:vector size="32" baseType="lpstr">
      <vt:lpstr>等线</vt:lpstr>
      <vt:lpstr>微软雅黑</vt:lpstr>
      <vt:lpstr>Arial</vt:lpstr>
      <vt:lpstr>Designed by iSlide</vt:lpstr>
      <vt:lpstr>儿童创意思维和 艺 术素养培养</vt:lpstr>
      <vt:lpstr>PowerPoint 演示文稿</vt:lpstr>
      <vt:lpstr>0 1.介绍</vt:lpstr>
      <vt:lpstr>培 训目的</vt:lpstr>
      <vt:lpstr>培训内容 概述</vt:lpstr>
      <vt:lpstr>02.创意和想 象力</vt:lpstr>
      <vt:lpstr>培养 方法</vt:lpstr>
      <vt:lpstr>实践 活动</vt:lpstr>
      <vt:lpstr>03.绘画和 手工制作</vt:lpstr>
      <vt:lpstr>手工制 作活动</vt:lpstr>
      <vt:lpstr>作 品展示</vt:lpstr>
      <vt:lpstr>04. 音乐和舞蹈表演</vt:lpstr>
      <vt:lpstr>音 乐教学</vt:lpstr>
      <vt:lpstr>舞蹈 教学</vt:lpstr>
      <vt:lpstr>表 演实践</vt:lpstr>
      <vt:lpstr>05. 戏剧和表演艺术</vt:lpstr>
      <vt:lpstr>戏剧 教学</vt:lpstr>
      <vt:lpstr>表演艺术 教学</vt:lpstr>
      <vt:lpstr>表 演实践</vt:lpstr>
      <vt:lpstr>06.文化和历史 知识</vt:lpstr>
      <vt:lpstr>文化 知识教学</vt:lpstr>
      <vt:lpstr>知识 竞赛</vt:lpstr>
      <vt:lpstr>07 .总结</vt:lpstr>
      <vt:lpstr>培 训成果展示</vt:lpstr>
      <vt:lpstr>家 长和教师的建议</vt:lpstr>
      <vt:lpstr>后续培训 安排</vt:lpstr>
      <vt:lpstr>Thank  You</vt:lpstr>
      <vt:lpstr>PowerPoint 演示文稿</vt:lpstr>
    </vt:vector>
  </TitlesOfParts>
  <Manager>Fu</Manager>
  <Company>iSlide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儿童创意思维和 艺 术素养培养</dc:title>
  <dc:creator>Fu</dc:creator>
  <cp:lastModifiedBy>Administrator</cp:lastModifiedBy>
  <cp:revision>2</cp:revision>
  <cp:lastPrinted>2023-08-21T16:00:00Z</cp:lastPrinted>
  <dcterms:created xsi:type="dcterms:W3CDTF">2023-08-21T16:00:00Z</dcterms:created>
  <dcterms:modified xsi:type="dcterms:W3CDTF">2023-08-29T01:37:15Z</dcterms:modified>
</cp:coreProperties>
</file>