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alibri Light" panose="020F0302020204030204" pitchFamily="34" charset="0"/>
      <p:regular r:id="rId9"/>
      <p:italic r:id="rId1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86" userDrawn="1">
          <p15:clr>
            <a:srgbClr val="A4A3A4"/>
          </p15:clr>
        </p15:guide>
        <p15:guide id="4" orient="horz" pos="2750" userDrawn="1">
          <p15:clr>
            <a:srgbClr val="A4A3A4"/>
          </p15:clr>
        </p15:guide>
        <p15:guide id="5" orient="horz" pos="4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C6D4A"/>
    <a:srgbClr val="E24318"/>
    <a:srgbClr val="E1583D"/>
    <a:srgbClr val="990000"/>
    <a:srgbClr val="1F4D77"/>
    <a:srgbClr val="BBFCF4"/>
    <a:srgbClr val="04202C"/>
    <a:srgbClr val="7EDCEB"/>
    <a:srgbClr val="B5D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3774" autoAdjust="0"/>
  </p:normalViewPr>
  <p:slideViewPr>
    <p:cSldViewPr snapToGrid="0">
      <p:cViewPr varScale="1">
        <p:scale>
          <a:sx n="108" d="100"/>
          <a:sy n="108" d="100"/>
        </p:scale>
        <p:origin x="114" y="270"/>
      </p:cViewPr>
      <p:guideLst>
        <p:guide orient="horz" pos="2160"/>
        <p:guide pos="3840"/>
        <p:guide orient="horz" pos="686"/>
        <p:guide orient="horz" pos="2750"/>
        <p:guide orient="horz" pos="4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52E5A-872E-4CE3-8162-0DDB8789F8DE}" type="datetimeFigureOut">
              <a:rPr lang="zh-CN" altLang="en-US" smtClean="0"/>
              <a:t>2023/8/29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AEDCE-5A0A-49D0-A4F2-C142776C1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82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2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0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4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95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2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83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56133" y="66271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549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74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0" y="0"/>
            <a:ext cx="12215814" cy="6943725"/>
            <a:chOff x="0" y="-5295900"/>
            <a:chExt cx="12215814" cy="694372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1497" r="3075"/>
            <a:stretch/>
          </p:blipFill>
          <p:spPr>
            <a:xfrm>
              <a:off x="0" y="-5295900"/>
              <a:ext cx="12215814" cy="672462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50" r="3516" b="75972"/>
            <a:stretch/>
          </p:blipFill>
          <p:spPr>
            <a:xfrm>
              <a:off x="0" y="85724"/>
              <a:ext cx="12215814" cy="15621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357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" r="3516" b="75972"/>
          <a:stretch/>
        </p:blipFill>
        <p:spPr>
          <a:xfrm>
            <a:off x="492369" y="5295899"/>
            <a:ext cx="12215814" cy="1562101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 rot="-5400000">
            <a:off x="2748778" y="2843841"/>
            <a:ext cx="1386665" cy="1005357"/>
            <a:chOff x="2166414" y="1536369"/>
            <a:chExt cx="3896761" cy="2398011"/>
          </a:xfrm>
        </p:grpSpPr>
        <p:sp>
          <p:nvSpPr>
            <p:cNvPr id="19" name="椭圆 18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椭圆 22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 rot="-3240000">
            <a:off x="3194807" y="1471106"/>
            <a:ext cx="1386665" cy="1005357"/>
            <a:chOff x="2166414" y="1536369"/>
            <a:chExt cx="3896761" cy="2398011"/>
          </a:xfrm>
        </p:grpSpPr>
        <p:sp>
          <p:nvSpPr>
            <p:cNvPr id="32" name="椭圆 31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 rot="-1080000">
            <a:off x="4362525" y="622710"/>
            <a:ext cx="1386665" cy="1005357"/>
            <a:chOff x="2166414" y="1536369"/>
            <a:chExt cx="3896761" cy="2398011"/>
          </a:xfrm>
        </p:grpSpPr>
        <p:sp>
          <p:nvSpPr>
            <p:cNvPr id="45" name="椭圆 44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" name="椭圆 48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 rot="1080000">
            <a:off x="5805903" y="622710"/>
            <a:ext cx="1386665" cy="1005357"/>
            <a:chOff x="2166414" y="1536369"/>
            <a:chExt cx="3896761" cy="2398011"/>
          </a:xfrm>
        </p:grpSpPr>
        <p:sp>
          <p:nvSpPr>
            <p:cNvPr id="58" name="椭圆 57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椭圆 61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 rot="3240000">
            <a:off x="6973622" y="1471106"/>
            <a:ext cx="1386665" cy="1005357"/>
            <a:chOff x="2166414" y="1536369"/>
            <a:chExt cx="3896761" cy="2398011"/>
          </a:xfrm>
        </p:grpSpPr>
        <p:sp>
          <p:nvSpPr>
            <p:cNvPr id="71" name="椭圆 70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5" name="椭圆 74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6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 rot="5400000">
            <a:off x="7419649" y="2843841"/>
            <a:ext cx="1386665" cy="1005357"/>
            <a:chOff x="2166414" y="1536369"/>
            <a:chExt cx="3896761" cy="2398011"/>
          </a:xfrm>
        </p:grpSpPr>
        <p:sp>
          <p:nvSpPr>
            <p:cNvPr id="84" name="椭圆 83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8" name="椭圆 87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9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4" name="组合 303"/>
          <p:cNvGrpSpPr/>
          <p:nvPr/>
        </p:nvGrpSpPr>
        <p:grpSpPr>
          <a:xfrm rot="7560000">
            <a:off x="6973622" y="4216576"/>
            <a:ext cx="1386665" cy="1005357"/>
            <a:chOff x="2166414" y="1536369"/>
            <a:chExt cx="3896761" cy="2398011"/>
          </a:xfrm>
        </p:grpSpPr>
        <p:sp>
          <p:nvSpPr>
            <p:cNvPr id="305" name="椭圆 304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6" name="椭圆 305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" name="椭圆 306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8" name="椭圆 307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9" name="椭圆 308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0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1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2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3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4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5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6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7" name="组合 316"/>
          <p:cNvGrpSpPr/>
          <p:nvPr/>
        </p:nvGrpSpPr>
        <p:grpSpPr>
          <a:xfrm rot="9720000">
            <a:off x="5805903" y="5064972"/>
            <a:ext cx="1386665" cy="1005357"/>
            <a:chOff x="2166414" y="1536369"/>
            <a:chExt cx="3896761" cy="2398011"/>
          </a:xfrm>
        </p:grpSpPr>
        <p:sp>
          <p:nvSpPr>
            <p:cNvPr id="318" name="椭圆 317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9" name="椭圆 318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0" name="椭圆 319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1" name="椭圆 320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2" name="椭圆 321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3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4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5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6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7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8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9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0" name="组合 329"/>
          <p:cNvGrpSpPr/>
          <p:nvPr/>
        </p:nvGrpSpPr>
        <p:grpSpPr>
          <a:xfrm rot="11880000">
            <a:off x="4362525" y="5064972"/>
            <a:ext cx="1386665" cy="1005357"/>
            <a:chOff x="2166414" y="1536369"/>
            <a:chExt cx="3896761" cy="2398011"/>
          </a:xfrm>
        </p:grpSpPr>
        <p:sp>
          <p:nvSpPr>
            <p:cNvPr id="331" name="椭圆 330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2" name="椭圆 331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3" name="椭圆 332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4" name="椭圆 333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5" name="椭圆 334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6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7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8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9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0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1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2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3" name="组合 342"/>
          <p:cNvGrpSpPr/>
          <p:nvPr/>
        </p:nvGrpSpPr>
        <p:grpSpPr>
          <a:xfrm rot="14040000">
            <a:off x="3194807" y="4216576"/>
            <a:ext cx="1386665" cy="1005357"/>
            <a:chOff x="2166414" y="1536369"/>
            <a:chExt cx="3896761" cy="2398011"/>
          </a:xfrm>
        </p:grpSpPr>
        <p:sp>
          <p:nvSpPr>
            <p:cNvPr id="344" name="椭圆 343"/>
            <p:cNvSpPr/>
            <p:nvPr/>
          </p:nvSpPr>
          <p:spPr>
            <a:xfrm>
              <a:off x="3769010" y="2115669"/>
              <a:ext cx="2096085" cy="1139483"/>
            </a:xfrm>
            <a:prstGeom prst="ellipse">
              <a:avLst/>
            </a:prstGeom>
            <a:gradFill flip="none" rotWithShape="1">
              <a:gsLst>
                <a:gs pos="57000">
                  <a:srgbClr val="FF0000"/>
                </a:gs>
                <a:gs pos="86000">
                  <a:srgbClr val="FF0000"/>
                </a:gs>
                <a:gs pos="11000">
                  <a:srgbClr val="8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5" name="椭圆 344"/>
            <p:cNvSpPr/>
            <p:nvPr/>
          </p:nvSpPr>
          <p:spPr>
            <a:xfrm>
              <a:off x="5556738" y="2152357"/>
              <a:ext cx="506437" cy="422031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6" name="椭圆 345"/>
            <p:cNvSpPr/>
            <p:nvPr/>
          </p:nvSpPr>
          <p:spPr>
            <a:xfrm>
              <a:off x="5556738" y="2722098"/>
              <a:ext cx="506437" cy="450166"/>
            </a:xfrm>
            <a:prstGeom prst="ellipse">
              <a:avLst/>
            </a:prstGeom>
            <a:solidFill>
              <a:srgbClr val="EC6D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7" name="椭圆 346"/>
            <p:cNvSpPr/>
            <p:nvPr/>
          </p:nvSpPr>
          <p:spPr>
            <a:xfrm flipH="1" flipV="1">
              <a:off x="5659897" y="2231487"/>
              <a:ext cx="323558" cy="26376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8" name="椭圆 347"/>
            <p:cNvSpPr/>
            <p:nvPr/>
          </p:nvSpPr>
          <p:spPr>
            <a:xfrm flipH="1">
              <a:off x="5659897" y="2801228"/>
              <a:ext cx="318871" cy="2919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9" name="泪滴形 10"/>
            <p:cNvSpPr/>
            <p:nvPr/>
          </p:nvSpPr>
          <p:spPr>
            <a:xfrm>
              <a:off x="2166414" y="2773093"/>
              <a:ext cx="1758472" cy="78450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0" name="泪滴形 10"/>
            <p:cNvSpPr/>
            <p:nvPr/>
          </p:nvSpPr>
          <p:spPr>
            <a:xfrm flipV="1">
              <a:off x="2166414" y="2331947"/>
              <a:ext cx="1758472" cy="469281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1" name="泪滴形 10"/>
            <p:cNvSpPr/>
            <p:nvPr/>
          </p:nvSpPr>
          <p:spPr>
            <a:xfrm flipV="1">
              <a:off x="2307091" y="1830443"/>
              <a:ext cx="1617795" cy="854839"/>
            </a:xfrm>
            <a:custGeom>
              <a:avLst/>
              <a:gdLst>
                <a:gd name="connsiteX0" fmla="*/ 0 w 1547446"/>
                <a:gd name="connsiteY0" fmla="*/ 298939 h 597877"/>
                <a:gd name="connsiteX1" fmla="*/ 773723 w 1547446"/>
                <a:gd name="connsiteY1" fmla="*/ 0 h 597877"/>
                <a:gd name="connsiteX2" fmla="*/ 1547446 w 1547446"/>
                <a:gd name="connsiteY2" fmla="*/ 0 h 597877"/>
                <a:gd name="connsiteX3" fmla="*/ 1547446 w 1547446"/>
                <a:gd name="connsiteY3" fmla="*/ 298939 h 597877"/>
                <a:gd name="connsiteX4" fmla="*/ 773723 w 1547446"/>
                <a:gd name="connsiteY4" fmla="*/ 597878 h 597877"/>
                <a:gd name="connsiteX5" fmla="*/ 0 w 1547446"/>
                <a:gd name="connsiteY5" fmla="*/ 298939 h 597877"/>
                <a:gd name="connsiteX0" fmla="*/ 9927 w 1557373"/>
                <a:gd name="connsiteY0" fmla="*/ 298939 h 752623"/>
                <a:gd name="connsiteX1" fmla="*/ 783650 w 1557373"/>
                <a:gd name="connsiteY1" fmla="*/ 0 h 752623"/>
                <a:gd name="connsiteX2" fmla="*/ 1557373 w 1557373"/>
                <a:gd name="connsiteY2" fmla="*/ 0 h 752623"/>
                <a:gd name="connsiteX3" fmla="*/ 1557373 w 1557373"/>
                <a:gd name="connsiteY3" fmla="*/ 298939 h 752623"/>
                <a:gd name="connsiteX4" fmla="*/ 502296 w 1557373"/>
                <a:gd name="connsiteY4" fmla="*/ 752623 h 752623"/>
                <a:gd name="connsiteX5" fmla="*/ 9927 w 1557373"/>
                <a:gd name="connsiteY5" fmla="*/ 298939 h 752623"/>
                <a:gd name="connsiteX0" fmla="*/ 5170 w 1552616"/>
                <a:gd name="connsiteY0" fmla="*/ 298939 h 813810"/>
                <a:gd name="connsiteX1" fmla="*/ 778893 w 1552616"/>
                <a:gd name="connsiteY1" fmla="*/ 0 h 813810"/>
                <a:gd name="connsiteX2" fmla="*/ 1552616 w 1552616"/>
                <a:gd name="connsiteY2" fmla="*/ 0 h 813810"/>
                <a:gd name="connsiteX3" fmla="*/ 1552616 w 1552616"/>
                <a:gd name="connsiteY3" fmla="*/ 298939 h 813810"/>
                <a:gd name="connsiteX4" fmla="*/ 497539 w 1552616"/>
                <a:gd name="connsiteY4" fmla="*/ 752623 h 813810"/>
                <a:gd name="connsiteX5" fmla="*/ 5170 w 1552616"/>
                <a:gd name="connsiteY5" fmla="*/ 298939 h 813810"/>
                <a:gd name="connsiteX0" fmla="*/ 4370 w 1622155"/>
                <a:gd name="connsiteY0" fmla="*/ 524022 h 758793"/>
                <a:gd name="connsiteX1" fmla="*/ 848432 w 1622155"/>
                <a:gd name="connsiteY1" fmla="*/ 0 h 758793"/>
                <a:gd name="connsiteX2" fmla="*/ 1622155 w 1622155"/>
                <a:gd name="connsiteY2" fmla="*/ 0 h 758793"/>
                <a:gd name="connsiteX3" fmla="*/ 1622155 w 1622155"/>
                <a:gd name="connsiteY3" fmla="*/ 298939 h 758793"/>
                <a:gd name="connsiteX4" fmla="*/ 567078 w 1622155"/>
                <a:gd name="connsiteY4" fmla="*/ 752623 h 758793"/>
                <a:gd name="connsiteX5" fmla="*/ 4370 w 1622155"/>
                <a:gd name="connsiteY5" fmla="*/ 524022 h 758793"/>
                <a:gd name="connsiteX0" fmla="*/ 10 w 1617795"/>
                <a:gd name="connsiteY0" fmla="*/ 524022 h 753331"/>
                <a:gd name="connsiteX1" fmla="*/ 844072 w 1617795"/>
                <a:gd name="connsiteY1" fmla="*/ 0 h 753331"/>
                <a:gd name="connsiteX2" fmla="*/ 1617795 w 1617795"/>
                <a:gd name="connsiteY2" fmla="*/ 0 h 753331"/>
                <a:gd name="connsiteX3" fmla="*/ 1617795 w 1617795"/>
                <a:gd name="connsiteY3" fmla="*/ 298939 h 753331"/>
                <a:gd name="connsiteX4" fmla="*/ 562718 w 1617795"/>
                <a:gd name="connsiteY4" fmla="*/ 752623 h 753331"/>
                <a:gd name="connsiteX5" fmla="*/ 858141 w 1617795"/>
                <a:gd name="connsiteY5" fmla="*/ 406206 h 753331"/>
                <a:gd name="connsiteX6" fmla="*/ 10 w 1617795"/>
                <a:gd name="connsiteY6" fmla="*/ 524022 h 753331"/>
                <a:gd name="connsiteX0" fmla="*/ 10 w 1617795"/>
                <a:gd name="connsiteY0" fmla="*/ 524022 h 756366"/>
                <a:gd name="connsiteX1" fmla="*/ 844072 w 1617795"/>
                <a:gd name="connsiteY1" fmla="*/ 0 h 756366"/>
                <a:gd name="connsiteX2" fmla="*/ 1617795 w 1617795"/>
                <a:gd name="connsiteY2" fmla="*/ 0 h 756366"/>
                <a:gd name="connsiteX3" fmla="*/ 1589660 w 1617795"/>
                <a:gd name="connsiteY3" fmla="*/ 144194 h 756366"/>
                <a:gd name="connsiteX4" fmla="*/ 562718 w 1617795"/>
                <a:gd name="connsiteY4" fmla="*/ 752623 h 756366"/>
                <a:gd name="connsiteX5" fmla="*/ 858141 w 1617795"/>
                <a:gd name="connsiteY5" fmla="*/ 406206 h 756366"/>
                <a:gd name="connsiteX6" fmla="*/ 10 w 1617795"/>
                <a:gd name="connsiteY6" fmla="*/ 524022 h 756366"/>
                <a:gd name="connsiteX0" fmla="*/ 10 w 1758472"/>
                <a:gd name="connsiteY0" fmla="*/ 552157 h 784501"/>
                <a:gd name="connsiteX1" fmla="*/ 844072 w 1758472"/>
                <a:gd name="connsiteY1" fmla="*/ 28135 h 784501"/>
                <a:gd name="connsiteX2" fmla="*/ 1758472 w 1758472"/>
                <a:gd name="connsiteY2" fmla="*/ 0 h 784501"/>
                <a:gd name="connsiteX3" fmla="*/ 1589660 w 1758472"/>
                <a:gd name="connsiteY3" fmla="*/ 172329 h 784501"/>
                <a:gd name="connsiteX4" fmla="*/ 562718 w 1758472"/>
                <a:gd name="connsiteY4" fmla="*/ 780758 h 784501"/>
                <a:gd name="connsiteX5" fmla="*/ 858141 w 1758472"/>
                <a:gd name="connsiteY5" fmla="*/ 434341 h 784501"/>
                <a:gd name="connsiteX6" fmla="*/ 10 w 1758472"/>
                <a:gd name="connsiteY6" fmla="*/ 552157 h 78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472" h="784501">
                  <a:moveTo>
                    <a:pt x="10" y="552157"/>
                  </a:moveTo>
                  <a:cubicBezTo>
                    <a:pt x="-2335" y="484456"/>
                    <a:pt x="416757" y="28135"/>
                    <a:pt x="844072" y="28135"/>
                  </a:cubicBezTo>
                  <a:lnTo>
                    <a:pt x="1758472" y="0"/>
                  </a:lnTo>
                  <a:lnTo>
                    <a:pt x="1589660" y="172329"/>
                  </a:lnTo>
                  <a:cubicBezTo>
                    <a:pt x="1589660" y="337428"/>
                    <a:pt x="684638" y="737089"/>
                    <a:pt x="562718" y="780758"/>
                  </a:cubicBezTo>
                  <a:cubicBezTo>
                    <a:pt x="440798" y="824427"/>
                    <a:pt x="951926" y="472441"/>
                    <a:pt x="858141" y="434341"/>
                  </a:cubicBezTo>
                  <a:cubicBezTo>
                    <a:pt x="764356" y="396241"/>
                    <a:pt x="2355" y="619858"/>
                    <a:pt x="10" y="552157"/>
                  </a:cubicBezTo>
                  <a:close/>
                </a:path>
              </a:pathLst>
            </a:custGeom>
            <a:gradFill>
              <a:gsLst>
                <a:gs pos="57000">
                  <a:srgbClr val="FF0000"/>
                </a:gs>
                <a:gs pos="87000">
                  <a:srgbClr val="990000"/>
                </a:gs>
                <a:gs pos="0">
                  <a:srgbClr val="FFFF00"/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2" name="直角三角形 13"/>
            <p:cNvSpPr/>
            <p:nvPr/>
          </p:nvSpPr>
          <p:spPr>
            <a:xfrm>
              <a:off x="4899510" y="3165343"/>
              <a:ext cx="556404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3" name="直角三角形 13"/>
            <p:cNvSpPr/>
            <p:nvPr/>
          </p:nvSpPr>
          <p:spPr>
            <a:xfrm>
              <a:off x="4790908" y="3093133"/>
              <a:ext cx="658095" cy="769037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4" name="直角三角形 13"/>
            <p:cNvSpPr/>
            <p:nvPr/>
          </p:nvSpPr>
          <p:spPr>
            <a:xfrm flipV="1">
              <a:off x="4614260" y="1617901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5" name="直角三角形 13"/>
            <p:cNvSpPr/>
            <p:nvPr/>
          </p:nvSpPr>
          <p:spPr>
            <a:xfrm flipV="1">
              <a:off x="4570462" y="1536369"/>
              <a:ext cx="658095" cy="639961"/>
            </a:xfrm>
            <a:custGeom>
              <a:avLst/>
              <a:gdLst>
                <a:gd name="connsiteX0" fmla="*/ 0 w 393895"/>
                <a:gd name="connsiteY0" fmla="*/ 555674 h 555674"/>
                <a:gd name="connsiteX1" fmla="*/ 0 w 393895"/>
                <a:gd name="connsiteY1" fmla="*/ 0 h 555674"/>
                <a:gd name="connsiteX2" fmla="*/ 393895 w 393895"/>
                <a:gd name="connsiteY2" fmla="*/ 555674 h 555674"/>
                <a:gd name="connsiteX3" fmla="*/ 0 w 393895"/>
                <a:gd name="connsiteY3" fmla="*/ 555674 h 555674"/>
                <a:gd name="connsiteX0" fmla="*/ 0 w 815925"/>
                <a:gd name="connsiteY0" fmla="*/ 457201 h 555674"/>
                <a:gd name="connsiteX1" fmla="*/ 422030 w 815925"/>
                <a:gd name="connsiteY1" fmla="*/ 0 h 555674"/>
                <a:gd name="connsiteX2" fmla="*/ 815925 w 815925"/>
                <a:gd name="connsiteY2" fmla="*/ 555674 h 555674"/>
                <a:gd name="connsiteX3" fmla="*/ 0 w 815925"/>
                <a:gd name="connsiteY3" fmla="*/ 457201 h 555674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0 w 815925"/>
                <a:gd name="connsiteY3" fmla="*/ 414998 h 513471"/>
                <a:gd name="connsiteX0" fmla="*/ 0 w 815925"/>
                <a:gd name="connsiteY0" fmla="*/ 414998 h 513471"/>
                <a:gd name="connsiteX1" fmla="*/ 745587 w 815925"/>
                <a:gd name="connsiteY1" fmla="*/ 0 h 513471"/>
                <a:gd name="connsiteX2" fmla="*/ 815925 w 815925"/>
                <a:gd name="connsiteY2" fmla="*/ 513471 h 513471"/>
                <a:gd name="connsiteX3" fmla="*/ 548639 w 815925"/>
                <a:gd name="connsiteY3" fmla="*/ 288388 h 513471"/>
                <a:gd name="connsiteX4" fmla="*/ 0 w 815925"/>
                <a:gd name="connsiteY4" fmla="*/ 414998 h 513471"/>
                <a:gd name="connsiteX0" fmla="*/ 0 w 815925"/>
                <a:gd name="connsiteY0" fmla="*/ 414998 h 513471"/>
                <a:gd name="connsiteX1" fmla="*/ 365760 w 815925"/>
                <a:gd name="connsiteY1" fmla="*/ 61548 h 513471"/>
                <a:gd name="connsiteX2" fmla="*/ 745587 w 815925"/>
                <a:gd name="connsiteY2" fmla="*/ 0 h 513471"/>
                <a:gd name="connsiteX3" fmla="*/ 815925 w 815925"/>
                <a:gd name="connsiteY3" fmla="*/ 513471 h 513471"/>
                <a:gd name="connsiteX4" fmla="*/ 548639 w 815925"/>
                <a:gd name="connsiteY4" fmla="*/ 288388 h 513471"/>
                <a:gd name="connsiteX5" fmla="*/ 0 w 815925"/>
                <a:gd name="connsiteY5" fmla="*/ 414998 h 513471"/>
                <a:gd name="connsiteX0" fmla="*/ 0 w 815925"/>
                <a:gd name="connsiteY0" fmla="*/ 414998 h 593653"/>
                <a:gd name="connsiteX1" fmla="*/ 365760 w 815925"/>
                <a:gd name="connsiteY1" fmla="*/ 61548 h 593653"/>
                <a:gd name="connsiteX2" fmla="*/ 745587 w 815925"/>
                <a:gd name="connsiteY2" fmla="*/ 0 h 593653"/>
                <a:gd name="connsiteX3" fmla="*/ 815925 w 815925"/>
                <a:gd name="connsiteY3" fmla="*/ 513471 h 593653"/>
                <a:gd name="connsiteX4" fmla="*/ 465663 w 815925"/>
                <a:gd name="connsiteY4" fmla="*/ 593475 h 593653"/>
                <a:gd name="connsiteX5" fmla="*/ 0 w 815925"/>
                <a:gd name="connsiteY5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370302 w 820467"/>
                <a:gd name="connsiteY2" fmla="*/ 61548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3653"/>
                <a:gd name="connsiteX1" fmla="*/ 367563 w 820467"/>
                <a:gd name="connsiteY1" fmla="*/ 256736 h 593653"/>
                <a:gd name="connsiteX2" fmla="*/ 577742 w 820467"/>
                <a:gd name="connsiteY2" fmla="*/ 105131 h 593653"/>
                <a:gd name="connsiteX3" fmla="*/ 750129 w 820467"/>
                <a:gd name="connsiteY3" fmla="*/ 0 h 593653"/>
                <a:gd name="connsiteX4" fmla="*/ 820467 w 820467"/>
                <a:gd name="connsiteY4" fmla="*/ 513471 h 593653"/>
                <a:gd name="connsiteX5" fmla="*/ 470205 w 820467"/>
                <a:gd name="connsiteY5" fmla="*/ 593475 h 593653"/>
                <a:gd name="connsiteX6" fmla="*/ 4542 w 820467"/>
                <a:gd name="connsiteY6" fmla="*/ 414998 h 593653"/>
                <a:gd name="connsiteX0" fmla="*/ 4542 w 820467"/>
                <a:gd name="connsiteY0" fmla="*/ 414998 h 595648"/>
                <a:gd name="connsiteX1" fmla="*/ 367563 w 820467"/>
                <a:gd name="connsiteY1" fmla="*/ 256736 h 595648"/>
                <a:gd name="connsiteX2" fmla="*/ 577742 w 820467"/>
                <a:gd name="connsiteY2" fmla="*/ 105131 h 595648"/>
                <a:gd name="connsiteX3" fmla="*/ 750129 w 820467"/>
                <a:gd name="connsiteY3" fmla="*/ 0 h 595648"/>
                <a:gd name="connsiteX4" fmla="*/ 820467 w 820467"/>
                <a:gd name="connsiteY4" fmla="*/ 513471 h 595648"/>
                <a:gd name="connsiteX5" fmla="*/ 554261 w 820467"/>
                <a:gd name="connsiteY5" fmla="*/ 354799 h 595648"/>
                <a:gd name="connsiteX6" fmla="*/ 470205 w 820467"/>
                <a:gd name="connsiteY6" fmla="*/ 593475 h 595648"/>
                <a:gd name="connsiteX7" fmla="*/ 4542 w 820467"/>
                <a:gd name="connsiteY7" fmla="*/ 414998 h 5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0467" h="595648">
                  <a:moveTo>
                    <a:pt x="4542" y="414998"/>
                  </a:moveTo>
                  <a:cubicBezTo>
                    <a:pt x="-43681" y="358875"/>
                    <a:pt x="306603" y="315644"/>
                    <a:pt x="367563" y="256736"/>
                  </a:cubicBezTo>
                  <a:cubicBezTo>
                    <a:pt x="428523" y="197828"/>
                    <a:pt x="482865" y="147920"/>
                    <a:pt x="577742" y="105131"/>
                  </a:cubicBezTo>
                  <a:lnTo>
                    <a:pt x="750129" y="0"/>
                  </a:lnTo>
                  <a:lnTo>
                    <a:pt x="820467" y="513471"/>
                  </a:lnTo>
                  <a:cubicBezTo>
                    <a:pt x="787822" y="610740"/>
                    <a:pt x="612638" y="341465"/>
                    <a:pt x="554261" y="354799"/>
                  </a:cubicBezTo>
                  <a:cubicBezTo>
                    <a:pt x="495884" y="368133"/>
                    <a:pt x="561825" y="621578"/>
                    <a:pt x="470205" y="593475"/>
                  </a:cubicBezTo>
                  <a:lnTo>
                    <a:pt x="4542" y="414998"/>
                  </a:lnTo>
                  <a:close/>
                </a:path>
              </a:pathLst>
            </a:custGeom>
            <a:gradFill>
              <a:gsLst>
                <a:gs pos="57000">
                  <a:srgbClr val="800000"/>
                </a:gs>
                <a:gs pos="87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86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9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Calibri</vt:lpstr>
      <vt:lpstr>Calibri Light</vt:lpstr>
      <vt:lpstr>Arial</vt:lpstr>
      <vt:lpstr>第一PPT，www.1ppt.com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海洋之歌</dc:title>
  <dc:creator>Zhang Alvin</dc:creator>
  <cp:keywords>www.1ppt.com</cp:keywords>
  <dc:description>海洋之歌</dc:description>
  <cp:lastModifiedBy>Administrator</cp:lastModifiedBy>
  <cp:revision>139</cp:revision>
  <dcterms:created xsi:type="dcterms:W3CDTF">2015-06-11T14:14:15Z</dcterms:created>
  <dcterms:modified xsi:type="dcterms:W3CDTF">2023-08-29T00:57:37Z</dcterms:modified>
</cp:coreProperties>
</file>