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CC0000"/>
                </a:solidFill>
                <a:latin typeface="宋体"/>
                <a:cs typeface="宋体"/>
              </a:defRPr>
            </a:lvl1pPr>
          </a:lstStyle>
          <a:p>
            <a:pPr marL="12700">
              <a:lnSpc>
                <a:spcPts val="2205"/>
              </a:lnSpc>
            </a:pPr>
            <a:r>
              <a:rPr dirty="0"/>
              <a:t>团队管理与建设·</a:t>
            </a:r>
            <a:r>
              <a:rPr dirty="0">
                <a:solidFill>
                  <a:srgbClr val="009900"/>
                </a:solidFill>
              </a:rPr>
              <a:t>模块四</a:t>
            </a:r>
            <a:r>
              <a:rPr dirty="0"/>
              <a:t>·</a:t>
            </a:r>
            <a:r>
              <a:rPr dirty="0">
                <a:solidFill>
                  <a:srgbClr val="FF0000"/>
                </a:solidFill>
              </a:rPr>
              <a:t>团队培育</a:t>
            </a:r>
            <a:r>
              <a:rPr dirty="0" spc="955">
                <a:solidFill>
                  <a:srgbClr val="0000CC"/>
                </a:solidFill>
              </a:rPr>
              <a:t> </a:t>
            </a:r>
            <a:fld id="{81D60167-4931-47E6-BA6A-407CBD079E47}" type="slidenum">
              <a:rPr dirty="0" spc="-10">
                <a:solidFill>
                  <a:srgbClr val="0000CC"/>
                </a:solidFill>
              </a:rPr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004B2B"/>
                </a:solidFill>
                <a:latin typeface="黑体"/>
                <a:cs typeface="黑体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333333"/>
                </a:solidFill>
                <a:latin typeface="宋体"/>
                <a:cs typeface="宋体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CC0000"/>
                </a:solidFill>
                <a:latin typeface="宋体"/>
                <a:cs typeface="宋体"/>
              </a:defRPr>
            </a:lvl1pPr>
          </a:lstStyle>
          <a:p>
            <a:pPr marL="12700">
              <a:lnSpc>
                <a:spcPts val="2205"/>
              </a:lnSpc>
            </a:pPr>
            <a:r>
              <a:rPr dirty="0"/>
              <a:t>团队管理与建设·</a:t>
            </a:r>
            <a:r>
              <a:rPr dirty="0">
                <a:solidFill>
                  <a:srgbClr val="009900"/>
                </a:solidFill>
              </a:rPr>
              <a:t>模块四</a:t>
            </a:r>
            <a:r>
              <a:rPr dirty="0"/>
              <a:t>·</a:t>
            </a:r>
            <a:r>
              <a:rPr dirty="0">
                <a:solidFill>
                  <a:srgbClr val="FF0000"/>
                </a:solidFill>
              </a:rPr>
              <a:t>团队培育</a:t>
            </a:r>
            <a:r>
              <a:rPr dirty="0" spc="955">
                <a:solidFill>
                  <a:srgbClr val="0000CC"/>
                </a:solidFill>
              </a:rPr>
              <a:t> </a:t>
            </a:r>
            <a:fld id="{81D60167-4931-47E6-BA6A-407CBD079E47}" type="slidenum">
              <a:rPr dirty="0" spc="-10">
                <a:solidFill>
                  <a:srgbClr val="0000CC"/>
                </a:solidFill>
              </a:rPr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004B2B"/>
                </a:solidFill>
                <a:latin typeface="黑体"/>
                <a:cs typeface="黑体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CC0000"/>
                </a:solidFill>
                <a:latin typeface="宋体"/>
                <a:cs typeface="宋体"/>
              </a:defRPr>
            </a:lvl1pPr>
          </a:lstStyle>
          <a:p>
            <a:pPr marL="12700">
              <a:lnSpc>
                <a:spcPts val="2205"/>
              </a:lnSpc>
            </a:pPr>
            <a:r>
              <a:rPr dirty="0"/>
              <a:t>团队管理与建设·</a:t>
            </a:r>
            <a:r>
              <a:rPr dirty="0">
                <a:solidFill>
                  <a:srgbClr val="009900"/>
                </a:solidFill>
              </a:rPr>
              <a:t>模块四</a:t>
            </a:r>
            <a:r>
              <a:rPr dirty="0"/>
              <a:t>·</a:t>
            </a:r>
            <a:r>
              <a:rPr dirty="0">
                <a:solidFill>
                  <a:srgbClr val="FF0000"/>
                </a:solidFill>
              </a:rPr>
              <a:t>团队培育</a:t>
            </a:r>
            <a:r>
              <a:rPr dirty="0" spc="955">
                <a:solidFill>
                  <a:srgbClr val="0000CC"/>
                </a:solidFill>
              </a:rPr>
              <a:t> </a:t>
            </a:r>
            <a:fld id="{81D60167-4931-47E6-BA6A-407CBD079E47}" type="slidenum">
              <a:rPr dirty="0" spc="-10">
                <a:solidFill>
                  <a:srgbClr val="0000CC"/>
                </a:solidFill>
              </a:rPr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004B2B"/>
                </a:solidFill>
                <a:latin typeface="黑体"/>
                <a:cs typeface="黑体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CC0000"/>
                </a:solidFill>
                <a:latin typeface="宋体"/>
                <a:cs typeface="宋体"/>
              </a:defRPr>
            </a:lvl1pPr>
          </a:lstStyle>
          <a:p>
            <a:pPr marL="12700">
              <a:lnSpc>
                <a:spcPts val="2205"/>
              </a:lnSpc>
            </a:pPr>
            <a:r>
              <a:rPr dirty="0"/>
              <a:t>团队管理与建设·</a:t>
            </a:r>
            <a:r>
              <a:rPr dirty="0">
                <a:solidFill>
                  <a:srgbClr val="009900"/>
                </a:solidFill>
              </a:rPr>
              <a:t>模块四</a:t>
            </a:r>
            <a:r>
              <a:rPr dirty="0"/>
              <a:t>·</a:t>
            </a:r>
            <a:r>
              <a:rPr dirty="0">
                <a:solidFill>
                  <a:srgbClr val="FF0000"/>
                </a:solidFill>
              </a:rPr>
              <a:t>团队培育</a:t>
            </a:r>
            <a:r>
              <a:rPr dirty="0" spc="955">
                <a:solidFill>
                  <a:srgbClr val="0000CC"/>
                </a:solidFill>
              </a:rPr>
              <a:t> </a:t>
            </a:r>
            <a:fld id="{81D60167-4931-47E6-BA6A-407CBD079E47}" type="slidenum">
              <a:rPr dirty="0" spc="-10">
                <a:solidFill>
                  <a:srgbClr val="0000CC"/>
                </a:solidFill>
              </a:rPr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CC0000"/>
                </a:solidFill>
                <a:latin typeface="宋体"/>
                <a:cs typeface="宋体"/>
              </a:defRPr>
            </a:lvl1pPr>
          </a:lstStyle>
          <a:p>
            <a:pPr marL="12700">
              <a:lnSpc>
                <a:spcPts val="2205"/>
              </a:lnSpc>
            </a:pPr>
            <a:r>
              <a:rPr dirty="0"/>
              <a:t>团队管理与建设·</a:t>
            </a:r>
            <a:r>
              <a:rPr dirty="0">
                <a:solidFill>
                  <a:srgbClr val="009900"/>
                </a:solidFill>
              </a:rPr>
              <a:t>模块四</a:t>
            </a:r>
            <a:r>
              <a:rPr dirty="0"/>
              <a:t>·</a:t>
            </a:r>
            <a:r>
              <a:rPr dirty="0">
                <a:solidFill>
                  <a:srgbClr val="FF0000"/>
                </a:solidFill>
              </a:rPr>
              <a:t>团队培育</a:t>
            </a:r>
            <a:r>
              <a:rPr dirty="0" spc="955">
                <a:solidFill>
                  <a:srgbClr val="0000CC"/>
                </a:solidFill>
              </a:rPr>
              <a:t> </a:t>
            </a:r>
            <a:fld id="{81D60167-4931-47E6-BA6A-407CBD079E47}" type="slidenum">
              <a:rPr dirty="0" spc="-10">
                <a:solidFill>
                  <a:srgbClr val="0000CC"/>
                </a:solidFill>
              </a:rPr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2014" y="111760"/>
            <a:ext cx="3886835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004B2B"/>
                </a:solidFill>
                <a:latin typeface="黑体"/>
                <a:cs typeface="黑体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372" y="1325245"/>
            <a:ext cx="9025255" cy="4780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333333"/>
                </a:solidFill>
                <a:latin typeface="宋体"/>
                <a:cs typeface="宋体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4440872" y="6507410"/>
            <a:ext cx="4634865" cy="2800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CC0000"/>
                </a:solidFill>
                <a:latin typeface="宋体"/>
                <a:cs typeface="宋体"/>
              </a:defRPr>
            </a:lvl1pPr>
          </a:lstStyle>
          <a:p>
            <a:pPr marL="12700">
              <a:lnSpc>
                <a:spcPts val="2205"/>
              </a:lnSpc>
            </a:pPr>
            <a:r>
              <a:rPr dirty="0"/>
              <a:t>团队管理与建设·</a:t>
            </a:r>
            <a:r>
              <a:rPr dirty="0">
                <a:solidFill>
                  <a:srgbClr val="009900"/>
                </a:solidFill>
              </a:rPr>
              <a:t>模块四</a:t>
            </a:r>
            <a:r>
              <a:rPr dirty="0"/>
              <a:t>·</a:t>
            </a:r>
            <a:r>
              <a:rPr dirty="0">
                <a:solidFill>
                  <a:srgbClr val="FF0000"/>
                </a:solidFill>
              </a:rPr>
              <a:t>团队培育</a:t>
            </a:r>
            <a:r>
              <a:rPr dirty="0" spc="955">
                <a:solidFill>
                  <a:srgbClr val="0000CC"/>
                </a:solidFill>
              </a:rPr>
              <a:t> </a:t>
            </a:r>
            <a:fld id="{81D60167-4931-47E6-BA6A-407CBD079E47}" type="slidenum">
              <a:rPr dirty="0" spc="-10">
                <a:solidFill>
                  <a:srgbClr val="0000CC"/>
                </a:solidFill>
              </a:rPr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5950" y="2152437"/>
            <a:ext cx="7653655" cy="334010"/>
          </a:xfrm>
          <a:custGeom>
            <a:avLst/>
            <a:gdLst/>
            <a:ahLst/>
            <a:cxnLst/>
            <a:rect l="l" t="t" r="r" b="b"/>
            <a:pathLst>
              <a:path w="7653655" h="334010">
                <a:moveTo>
                  <a:pt x="277198" y="333649"/>
                </a:moveTo>
                <a:lnTo>
                  <a:pt x="160684" y="333104"/>
                </a:lnTo>
                <a:lnTo>
                  <a:pt x="0" y="329981"/>
                </a:lnTo>
                <a:lnTo>
                  <a:pt x="302209" y="85569"/>
                </a:lnTo>
                <a:lnTo>
                  <a:pt x="910091" y="57046"/>
                </a:lnTo>
                <a:lnTo>
                  <a:pt x="2535821" y="9507"/>
                </a:lnTo>
                <a:lnTo>
                  <a:pt x="4882528" y="0"/>
                </a:lnTo>
                <a:lnTo>
                  <a:pt x="7653337" y="85569"/>
                </a:lnTo>
                <a:lnTo>
                  <a:pt x="7653337" y="225294"/>
                </a:lnTo>
                <a:lnTo>
                  <a:pt x="4822762" y="225294"/>
                </a:lnTo>
                <a:lnTo>
                  <a:pt x="3603147" y="238686"/>
                </a:lnTo>
                <a:lnTo>
                  <a:pt x="669724" y="328938"/>
                </a:lnTo>
                <a:lnTo>
                  <a:pt x="338201" y="333496"/>
                </a:lnTo>
                <a:lnTo>
                  <a:pt x="277198" y="333649"/>
                </a:lnTo>
                <a:close/>
              </a:path>
              <a:path w="7653655" h="334010">
                <a:moveTo>
                  <a:pt x="7653337" y="317801"/>
                </a:moveTo>
                <a:lnTo>
                  <a:pt x="7201364" y="288742"/>
                </a:lnTo>
                <a:lnTo>
                  <a:pt x="6497149" y="255296"/>
                </a:lnTo>
                <a:lnTo>
                  <a:pt x="5741426" y="233829"/>
                </a:lnTo>
                <a:lnTo>
                  <a:pt x="4822762" y="225294"/>
                </a:lnTo>
                <a:lnTo>
                  <a:pt x="7653337" y="225294"/>
                </a:lnTo>
                <a:lnTo>
                  <a:pt x="7653337" y="317801"/>
                </a:lnTo>
                <a:close/>
              </a:path>
            </a:pathLst>
          </a:custGeom>
          <a:solidFill>
            <a:srgbClr val="BCD6E4">
              <a:alpha val="501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26008" y="2410967"/>
            <a:ext cx="4392295" cy="71755"/>
          </a:xfrm>
          <a:custGeom>
            <a:avLst/>
            <a:gdLst/>
            <a:ahLst/>
            <a:cxnLst/>
            <a:rect l="l" t="t" r="r" b="b"/>
            <a:pathLst>
              <a:path w="4392295" h="71755">
                <a:moveTo>
                  <a:pt x="4370832" y="71627"/>
                </a:moveTo>
                <a:lnTo>
                  <a:pt x="19811" y="71627"/>
                </a:lnTo>
                <a:lnTo>
                  <a:pt x="0" y="50291"/>
                </a:lnTo>
                <a:lnTo>
                  <a:pt x="0" y="21335"/>
                </a:lnTo>
                <a:lnTo>
                  <a:pt x="19811" y="0"/>
                </a:lnTo>
                <a:lnTo>
                  <a:pt x="4370832" y="0"/>
                </a:lnTo>
                <a:lnTo>
                  <a:pt x="4392168" y="21335"/>
                </a:lnTo>
                <a:lnTo>
                  <a:pt x="4392168" y="50291"/>
                </a:lnTo>
                <a:lnTo>
                  <a:pt x="4370832" y="71627"/>
                </a:lnTo>
                <a:close/>
              </a:path>
            </a:pathLst>
          </a:custGeom>
          <a:solidFill>
            <a:srgbClr val="004B2B">
              <a:alpha val="540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20737" y="2406650"/>
            <a:ext cx="4402455" cy="81280"/>
          </a:xfrm>
          <a:custGeom>
            <a:avLst/>
            <a:gdLst/>
            <a:ahLst/>
            <a:cxnLst/>
            <a:rect l="l" t="t" r="r" b="b"/>
            <a:pathLst>
              <a:path w="4402455" h="81280">
                <a:moveTo>
                  <a:pt x="7226" y="55244"/>
                </a:moveTo>
                <a:lnTo>
                  <a:pt x="0" y="55244"/>
                </a:lnTo>
                <a:lnTo>
                  <a:pt x="0" y="23622"/>
                </a:lnTo>
                <a:lnTo>
                  <a:pt x="23710" y="0"/>
                </a:lnTo>
                <a:lnTo>
                  <a:pt x="42697" y="0"/>
                </a:lnTo>
                <a:lnTo>
                  <a:pt x="42697" y="8000"/>
                </a:lnTo>
                <a:lnTo>
                  <a:pt x="29057" y="8000"/>
                </a:lnTo>
                <a:lnTo>
                  <a:pt x="25679" y="9525"/>
                </a:lnTo>
                <a:lnTo>
                  <a:pt x="27535" y="9525"/>
                </a:lnTo>
                <a:lnTo>
                  <a:pt x="11425" y="25654"/>
                </a:lnTo>
                <a:lnTo>
                  <a:pt x="9525" y="25654"/>
                </a:lnTo>
                <a:lnTo>
                  <a:pt x="8128" y="28956"/>
                </a:lnTo>
                <a:lnTo>
                  <a:pt x="9525" y="28956"/>
                </a:lnTo>
                <a:lnTo>
                  <a:pt x="9525" y="53086"/>
                </a:lnTo>
                <a:lnTo>
                  <a:pt x="9385" y="53086"/>
                </a:lnTo>
                <a:lnTo>
                  <a:pt x="7226" y="55244"/>
                </a:lnTo>
                <a:close/>
              </a:path>
              <a:path w="4402455" h="81280">
                <a:moveTo>
                  <a:pt x="147472" y="9525"/>
                </a:moveTo>
                <a:lnTo>
                  <a:pt x="71272" y="9525"/>
                </a:lnTo>
                <a:lnTo>
                  <a:pt x="71272" y="0"/>
                </a:lnTo>
                <a:lnTo>
                  <a:pt x="147472" y="0"/>
                </a:lnTo>
                <a:lnTo>
                  <a:pt x="147472" y="9525"/>
                </a:lnTo>
                <a:close/>
              </a:path>
              <a:path w="4402455" h="81280">
                <a:moveTo>
                  <a:pt x="252247" y="9525"/>
                </a:moveTo>
                <a:lnTo>
                  <a:pt x="176047" y="9525"/>
                </a:lnTo>
                <a:lnTo>
                  <a:pt x="176047" y="0"/>
                </a:lnTo>
                <a:lnTo>
                  <a:pt x="252247" y="0"/>
                </a:lnTo>
                <a:lnTo>
                  <a:pt x="252247" y="9525"/>
                </a:lnTo>
                <a:close/>
              </a:path>
              <a:path w="4402455" h="81280">
                <a:moveTo>
                  <a:pt x="357022" y="9525"/>
                </a:moveTo>
                <a:lnTo>
                  <a:pt x="280822" y="9525"/>
                </a:lnTo>
                <a:lnTo>
                  <a:pt x="280822" y="0"/>
                </a:lnTo>
                <a:lnTo>
                  <a:pt x="357022" y="0"/>
                </a:lnTo>
                <a:lnTo>
                  <a:pt x="357022" y="9525"/>
                </a:lnTo>
                <a:close/>
              </a:path>
              <a:path w="4402455" h="81280">
                <a:moveTo>
                  <a:pt x="461797" y="9525"/>
                </a:moveTo>
                <a:lnTo>
                  <a:pt x="385597" y="9525"/>
                </a:lnTo>
                <a:lnTo>
                  <a:pt x="385597" y="0"/>
                </a:lnTo>
                <a:lnTo>
                  <a:pt x="461797" y="0"/>
                </a:lnTo>
                <a:lnTo>
                  <a:pt x="461797" y="9525"/>
                </a:lnTo>
                <a:close/>
              </a:path>
              <a:path w="4402455" h="81280">
                <a:moveTo>
                  <a:pt x="566572" y="9525"/>
                </a:moveTo>
                <a:lnTo>
                  <a:pt x="490372" y="9525"/>
                </a:lnTo>
                <a:lnTo>
                  <a:pt x="490372" y="0"/>
                </a:lnTo>
                <a:lnTo>
                  <a:pt x="566572" y="0"/>
                </a:lnTo>
                <a:lnTo>
                  <a:pt x="566572" y="9525"/>
                </a:lnTo>
                <a:close/>
              </a:path>
              <a:path w="4402455" h="81280">
                <a:moveTo>
                  <a:pt x="671347" y="9525"/>
                </a:moveTo>
                <a:lnTo>
                  <a:pt x="595147" y="9525"/>
                </a:lnTo>
                <a:lnTo>
                  <a:pt x="595147" y="0"/>
                </a:lnTo>
                <a:lnTo>
                  <a:pt x="671347" y="0"/>
                </a:lnTo>
                <a:lnTo>
                  <a:pt x="671347" y="9525"/>
                </a:lnTo>
                <a:close/>
              </a:path>
              <a:path w="4402455" h="81280">
                <a:moveTo>
                  <a:pt x="776122" y="9525"/>
                </a:moveTo>
                <a:lnTo>
                  <a:pt x="699922" y="9525"/>
                </a:lnTo>
                <a:lnTo>
                  <a:pt x="699922" y="0"/>
                </a:lnTo>
                <a:lnTo>
                  <a:pt x="776122" y="0"/>
                </a:lnTo>
                <a:lnTo>
                  <a:pt x="776122" y="9525"/>
                </a:lnTo>
                <a:close/>
              </a:path>
              <a:path w="4402455" h="81280">
                <a:moveTo>
                  <a:pt x="880897" y="9525"/>
                </a:moveTo>
                <a:lnTo>
                  <a:pt x="804697" y="9525"/>
                </a:lnTo>
                <a:lnTo>
                  <a:pt x="804697" y="0"/>
                </a:lnTo>
                <a:lnTo>
                  <a:pt x="880897" y="0"/>
                </a:lnTo>
                <a:lnTo>
                  <a:pt x="880897" y="9525"/>
                </a:lnTo>
                <a:close/>
              </a:path>
              <a:path w="4402455" h="81280">
                <a:moveTo>
                  <a:pt x="985672" y="9525"/>
                </a:moveTo>
                <a:lnTo>
                  <a:pt x="909472" y="9525"/>
                </a:lnTo>
                <a:lnTo>
                  <a:pt x="909472" y="0"/>
                </a:lnTo>
                <a:lnTo>
                  <a:pt x="985672" y="0"/>
                </a:lnTo>
                <a:lnTo>
                  <a:pt x="985672" y="9525"/>
                </a:lnTo>
                <a:close/>
              </a:path>
              <a:path w="4402455" h="81280">
                <a:moveTo>
                  <a:pt x="1090447" y="9525"/>
                </a:moveTo>
                <a:lnTo>
                  <a:pt x="1014247" y="9525"/>
                </a:lnTo>
                <a:lnTo>
                  <a:pt x="1014247" y="0"/>
                </a:lnTo>
                <a:lnTo>
                  <a:pt x="1090447" y="0"/>
                </a:lnTo>
                <a:lnTo>
                  <a:pt x="1090447" y="9525"/>
                </a:lnTo>
                <a:close/>
              </a:path>
              <a:path w="4402455" h="81280">
                <a:moveTo>
                  <a:pt x="1195222" y="9525"/>
                </a:moveTo>
                <a:lnTo>
                  <a:pt x="1119022" y="9525"/>
                </a:lnTo>
                <a:lnTo>
                  <a:pt x="1119022" y="0"/>
                </a:lnTo>
                <a:lnTo>
                  <a:pt x="1195222" y="0"/>
                </a:lnTo>
                <a:lnTo>
                  <a:pt x="1195222" y="9525"/>
                </a:lnTo>
                <a:close/>
              </a:path>
              <a:path w="4402455" h="81280">
                <a:moveTo>
                  <a:pt x="1299997" y="9525"/>
                </a:moveTo>
                <a:lnTo>
                  <a:pt x="1223797" y="9525"/>
                </a:lnTo>
                <a:lnTo>
                  <a:pt x="1223797" y="0"/>
                </a:lnTo>
                <a:lnTo>
                  <a:pt x="1299997" y="0"/>
                </a:lnTo>
                <a:lnTo>
                  <a:pt x="1299997" y="9525"/>
                </a:lnTo>
                <a:close/>
              </a:path>
              <a:path w="4402455" h="81280">
                <a:moveTo>
                  <a:pt x="1404772" y="9525"/>
                </a:moveTo>
                <a:lnTo>
                  <a:pt x="1328572" y="9525"/>
                </a:lnTo>
                <a:lnTo>
                  <a:pt x="1328572" y="0"/>
                </a:lnTo>
                <a:lnTo>
                  <a:pt x="1404772" y="0"/>
                </a:lnTo>
                <a:lnTo>
                  <a:pt x="1404772" y="9525"/>
                </a:lnTo>
                <a:close/>
              </a:path>
              <a:path w="4402455" h="81280">
                <a:moveTo>
                  <a:pt x="1509547" y="9525"/>
                </a:moveTo>
                <a:lnTo>
                  <a:pt x="1433347" y="9525"/>
                </a:lnTo>
                <a:lnTo>
                  <a:pt x="1433347" y="0"/>
                </a:lnTo>
                <a:lnTo>
                  <a:pt x="1509547" y="0"/>
                </a:lnTo>
                <a:lnTo>
                  <a:pt x="1509547" y="9525"/>
                </a:lnTo>
                <a:close/>
              </a:path>
              <a:path w="4402455" h="81280">
                <a:moveTo>
                  <a:pt x="1614322" y="9525"/>
                </a:moveTo>
                <a:lnTo>
                  <a:pt x="1538122" y="9525"/>
                </a:lnTo>
                <a:lnTo>
                  <a:pt x="1538122" y="0"/>
                </a:lnTo>
                <a:lnTo>
                  <a:pt x="1614322" y="0"/>
                </a:lnTo>
                <a:lnTo>
                  <a:pt x="1614322" y="9525"/>
                </a:lnTo>
                <a:close/>
              </a:path>
              <a:path w="4402455" h="81280">
                <a:moveTo>
                  <a:pt x="1719097" y="9525"/>
                </a:moveTo>
                <a:lnTo>
                  <a:pt x="1642897" y="9525"/>
                </a:lnTo>
                <a:lnTo>
                  <a:pt x="1642897" y="0"/>
                </a:lnTo>
                <a:lnTo>
                  <a:pt x="1719097" y="0"/>
                </a:lnTo>
                <a:lnTo>
                  <a:pt x="1719097" y="9525"/>
                </a:lnTo>
                <a:close/>
              </a:path>
              <a:path w="4402455" h="81280">
                <a:moveTo>
                  <a:pt x="1823872" y="9525"/>
                </a:moveTo>
                <a:lnTo>
                  <a:pt x="1747672" y="9525"/>
                </a:lnTo>
                <a:lnTo>
                  <a:pt x="1747672" y="0"/>
                </a:lnTo>
                <a:lnTo>
                  <a:pt x="1823872" y="0"/>
                </a:lnTo>
                <a:lnTo>
                  <a:pt x="1823872" y="9525"/>
                </a:lnTo>
                <a:close/>
              </a:path>
              <a:path w="4402455" h="81280">
                <a:moveTo>
                  <a:pt x="1928647" y="9525"/>
                </a:moveTo>
                <a:lnTo>
                  <a:pt x="1852447" y="9525"/>
                </a:lnTo>
                <a:lnTo>
                  <a:pt x="1852447" y="0"/>
                </a:lnTo>
                <a:lnTo>
                  <a:pt x="1928647" y="0"/>
                </a:lnTo>
                <a:lnTo>
                  <a:pt x="1928647" y="9525"/>
                </a:lnTo>
                <a:close/>
              </a:path>
              <a:path w="4402455" h="81280">
                <a:moveTo>
                  <a:pt x="2033422" y="9525"/>
                </a:moveTo>
                <a:lnTo>
                  <a:pt x="1957222" y="9525"/>
                </a:lnTo>
                <a:lnTo>
                  <a:pt x="1957222" y="0"/>
                </a:lnTo>
                <a:lnTo>
                  <a:pt x="2033422" y="0"/>
                </a:lnTo>
                <a:lnTo>
                  <a:pt x="2033422" y="9525"/>
                </a:lnTo>
                <a:close/>
              </a:path>
              <a:path w="4402455" h="81280">
                <a:moveTo>
                  <a:pt x="2138197" y="9525"/>
                </a:moveTo>
                <a:lnTo>
                  <a:pt x="2061997" y="9525"/>
                </a:lnTo>
                <a:lnTo>
                  <a:pt x="2061997" y="0"/>
                </a:lnTo>
                <a:lnTo>
                  <a:pt x="2138197" y="0"/>
                </a:lnTo>
                <a:lnTo>
                  <a:pt x="2138197" y="9525"/>
                </a:lnTo>
                <a:close/>
              </a:path>
              <a:path w="4402455" h="81280">
                <a:moveTo>
                  <a:pt x="2242972" y="9525"/>
                </a:moveTo>
                <a:lnTo>
                  <a:pt x="2166772" y="9525"/>
                </a:lnTo>
                <a:lnTo>
                  <a:pt x="2166772" y="0"/>
                </a:lnTo>
                <a:lnTo>
                  <a:pt x="2242972" y="0"/>
                </a:lnTo>
                <a:lnTo>
                  <a:pt x="2242972" y="9525"/>
                </a:lnTo>
                <a:close/>
              </a:path>
              <a:path w="4402455" h="81280">
                <a:moveTo>
                  <a:pt x="2347747" y="9525"/>
                </a:moveTo>
                <a:lnTo>
                  <a:pt x="2271547" y="9525"/>
                </a:lnTo>
                <a:lnTo>
                  <a:pt x="2271547" y="0"/>
                </a:lnTo>
                <a:lnTo>
                  <a:pt x="2347747" y="0"/>
                </a:lnTo>
                <a:lnTo>
                  <a:pt x="2347747" y="9525"/>
                </a:lnTo>
                <a:close/>
              </a:path>
              <a:path w="4402455" h="81280">
                <a:moveTo>
                  <a:pt x="2452522" y="9525"/>
                </a:moveTo>
                <a:lnTo>
                  <a:pt x="2376322" y="9525"/>
                </a:lnTo>
                <a:lnTo>
                  <a:pt x="2376322" y="0"/>
                </a:lnTo>
                <a:lnTo>
                  <a:pt x="2452522" y="0"/>
                </a:lnTo>
                <a:lnTo>
                  <a:pt x="2452522" y="9525"/>
                </a:lnTo>
                <a:close/>
              </a:path>
              <a:path w="4402455" h="81280">
                <a:moveTo>
                  <a:pt x="2557297" y="9525"/>
                </a:moveTo>
                <a:lnTo>
                  <a:pt x="2481097" y="9525"/>
                </a:lnTo>
                <a:lnTo>
                  <a:pt x="2481097" y="0"/>
                </a:lnTo>
                <a:lnTo>
                  <a:pt x="2557297" y="0"/>
                </a:lnTo>
                <a:lnTo>
                  <a:pt x="2557297" y="9525"/>
                </a:lnTo>
                <a:close/>
              </a:path>
              <a:path w="4402455" h="81280">
                <a:moveTo>
                  <a:pt x="2662072" y="9525"/>
                </a:moveTo>
                <a:lnTo>
                  <a:pt x="2585872" y="9525"/>
                </a:lnTo>
                <a:lnTo>
                  <a:pt x="2585872" y="0"/>
                </a:lnTo>
                <a:lnTo>
                  <a:pt x="2662072" y="0"/>
                </a:lnTo>
                <a:lnTo>
                  <a:pt x="2662072" y="9525"/>
                </a:lnTo>
                <a:close/>
              </a:path>
              <a:path w="4402455" h="81280">
                <a:moveTo>
                  <a:pt x="2766847" y="9525"/>
                </a:moveTo>
                <a:lnTo>
                  <a:pt x="2690647" y="9525"/>
                </a:lnTo>
                <a:lnTo>
                  <a:pt x="2690647" y="0"/>
                </a:lnTo>
                <a:lnTo>
                  <a:pt x="2766847" y="0"/>
                </a:lnTo>
                <a:lnTo>
                  <a:pt x="2766847" y="9525"/>
                </a:lnTo>
                <a:close/>
              </a:path>
              <a:path w="4402455" h="81280">
                <a:moveTo>
                  <a:pt x="2871622" y="9525"/>
                </a:moveTo>
                <a:lnTo>
                  <a:pt x="2795422" y="9525"/>
                </a:lnTo>
                <a:lnTo>
                  <a:pt x="2795422" y="0"/>
                </a:lnTo>
                <a:lnTo>
                  <a:pt x="2871622" y="0"/>
                </a:lnTo>
                <a:lnTo>
                  <a:pt x="2871622" y="9525"/>
                </a:lnTo>
                <a:close/>
              </a:path>
              <a:path w="4402455" h="81280">
                <a:moveTo>
                  <a:pt x="2976397" y="9525"/>
                </a:moveTo>
                <a:lnTo>
                  <a:pt x="2900197" y="9525"/>
                </a:lnTo>
                <a:lnTo>
                  <a:pt x="2900197" y="0"/>
                </a:lnTo>
                <a:lnTo>
                  <a:pt x="2976397" y="0"/>
                </a:lnTo>
                <a:lnTo>
                  <a:pt x="2976397" y="9525"/>
                </a:lnTo>
                <a:close/>
              </a:path>
              <a:path w="4402455" h="81280">
                <a:moveTo>
                  <a:pt x="3081172" y="9525"/>
                </a:moveTo>
                <a:lnTo>
                  <a:pt x="3004972" y="9525"/>
                </a:lnTo>
                <a:lnTo>
                  <a:pt x="3004972" y="0"/>
                </a:lnTo>
                <a:lnTo>
                  <a:pt x="3081172" y="0"/>
                </a:lnTo>
                <a:lnTo>
                  <a:pt x="3081172" y="9525"/>
                </a:lnTo>
                <a:close/>
              </a:path>
              <a:path w="4402455" h="81280">
                <a:moveTo>
                  <a:pt x="3185947" y="9525"/>
                </a:moveTo>
                <a:lnTo>
                  <a:pt x="3109747" y="9525"/>
                </a:lnTo>
                <a:lnTo>
                  <a:pt x="3109747" y="0"/>
                </a:lnTo>
                <a:lnTo>
                  <a:pt x="3185947" y="0"/>
                </a:lnTo>
                <a:lnTo>
                  <a:pt x="3185947" y="9525"/>
                </a:lnTo>
                <a:close/>
              </a:path>
              <a:path w="4402455" h="81280">
                <a:moveTo>
                  <a:pt x="3290722" y="9525"/>
                </a:moveTo>
                <a:lnTo>
                  <a:pt x="3214522" y="9525"/>
                </a:lnTo>
                <a:lnTo>
                  <a:pt x="3214522" y="0"/>
                </a:lnTo>
                <a:lnTo>
                  <a:pt x="3290722" y="0"/>
                </a:lnTo>
                <a:lnTo>
                  <a:pt x="3290722" y="9525"/>
                </a:lnTo>
                <a:close/>
              </a:path>
              <a:path w="4402455" h="81280">
                <a:moveTo>
                  <a:pt x="3395497" y="9525"/>
                </a:moveTo>
                <a:lnTo>
                  <a:pt x="3319297" y="9525"/>
                </a:lnTo>
                <a:lnTo>
                  <a:pt x="3319297" y="0"/>
                </a:lnTo>
                <a:lnTo>
                  <a:pt x="3395497" y="0"/>
                </a:lnTo>
                <a:lnTo>
                  <a:pt x="3395497" y="9525"/>
                </a:lnTo>
                <a:close/>
              </a:path>
              <a:path w="4402455" h="81280">
                <a:moveTo>
                  <a:pt x="3500272" y="9525"/>
                </a:moveTo>
                <a:lnTo>
                  <a:pt x="3424072" y="9525"/>
                </a:lnTo>
                <a:lnTo>
                  <a:pt x="3424072" y="0"/>
                </a:lnTo>
                <a:lnTo>
                  <a:pt x="3500272" y="0"/>
                </a:lnTo>
                <a:lnTo>
                  <a:pt x="3500272" y="9525"/>
                </a:lnTo>
                <a:close/>
              </a:path>
              <a:path w="4402455" h="81280">
                <a:moveTo>
                  <a:pt x="3605047" y="9525"/>
                </a:moveTo>
                <a:lnTo>
                  <a:pt x="3528847" y="9525"/>
                </a:lnTo>
                <a:lnTo>
                  <a:pt x="3528847" y="0"/>
                </a:lnTo>
                <a:lnTo>
                  <a:pt x="3605047" y="0"/>
                </a:lnTo>
                <a:lnTo>
                  <a:pt x="3605047" y="9525"/>
                </a:lnTo>
                <a:close/>
              </a:path>
              <a:path w="4402455" h="81280">
                <a:moveTo>
                  <a:pt x="3709822" y="9525"/>
                </a:moveTo>
                <a:lnTo>
                  <a:pt x="3633622" y="9525"/>
                </a:lnTo>
                <a:lnTo>
                  <a:pt x="3633622" y="0"/>
                </a:lnTo>
                <a:lnTo>
                  <a:pt x="3709822" y="0"/>
                </a:lnTo>
                <a:lnTo>
                  <a:pt x="3709822" y="9525"/>
                </a:lnTo>
                <a:close/>
              </a:path>
              <a:path w="4402455" h="81280">
                <a:moveTo>
                  <a:pt x="3814597" y="9525"/>
                </a:moveTo>
                <a:lnTo>
                  <a:pt x="3738397" y="9525"/>
                </a:lnTo>
                <a:lnTo>
                  <a:pt x="3738397" y="0"/>
                </a:lnTo>
                <a:lnTo>
                  <a:pt x="3814597" y="0"/>
                </a:lnTo>
                <a:lnTo>
                  <a:pt x="3814597" y="9525"/>
                </a:lnTo>
                <a:close/>
              </a:path>
              <a:path w="4402455" h="81280">
                <a:moveTo>
                  <a:pt x="3919372" y="9525"/>
                </a:moveTo>
                <a:lnTo>
                  <a:pt x="3843172" y="9525"/>
                </a:lnTo>
                <a:lnTo>
                  <a:pt x="3843172" y="0"/>
                </a:lnTo>
                <a:lnTo>
                  <a:pt x="3919372" y="0"/>
                </a:lnTo>
                <a:lnTo>
                  <a:pt x="3919372" y="9525"/>
                </a:lnTo>
                <a:close/>
              </a:path>
              <a:path w="4402455" h="81280">
                <a:moveTo>
                  <a:pt x="4024147" y="9525"/>
                </a:moveTo>
                <a:lnTo>
                  <a:pt x="3947947" y="9525"/>
                </a:lnTo>
                <a:lnTo>
                  <a:pt x="3947947" y="0"/>
                </a:lnTo>
                <a:lnTo>
                  <a:pt x="4024147" y="0"/>
                </a:lnTo>
                <a:lnTo>
                  <a:pt x="4024147" y="9525"/>
                </a:lnTo>
                <a:close/>
              </a:path>
              <a:path w="4402455" h="81280">
                <a:moveTo>
                  <a:pt x="4128922" y="9525"/>
                </a:moveTo>
                <a:lnTo>
                  <a:pt x="4052722" y="9525"/>
                </a:lnTo>
                <a:lnTo>
                  <a:pt x="4052722" y="0"/>
                </a:lnTo>
                <a:lnTo>
                  <a:pt x="4128922" y="0"/>
                </a:lnTo>
                <a:lnTo>
                  <a:pt x="4128922" y="9525"/>
                </a:lnTo>
                <a:close/>
              </a:path>
              <a:path w="4402455" h="81280">
                <a:moveTo>
                  <a:pt x="4233697" y="9525"/>
                </a:moveTo>
                <a:lnTo>
                  <a:pt x="4157497" y="9525"/>
                </a:lnTo>
                <a:lnTo>
                  <a:pt x="4157497" y="0"/>
                </a:lnTo>
                <a:lnTo>
                  <a:pt x="4233697" y="0"/>
                </a:lnTo>
                <a:lnTo>
                  <a:pt x="4233697" y="9525"/>
                </a:lnTo>
                <a:close/>
              </a:path>
              <a:path w="4402455" h="81280">
                <a:moveTo>
                  <a:pt x="4338472" y="9525"/>
                </a:moveTo>
                <a:lnTo>
                  <a:pt x="4262272" y="9525"/>
                </a:lnTo>
                <a:lnTo>
                  <a:pt x="4262272" y="0"/>
                </a:lnTo>
                <a:lnTo>
                  <a:pt x="4338472" y="0"/>
                </a:lnTo>
                <a:lnTo>
                  <a:pt x="4338472" y="9525"/>
                </a:lnTo>
                <a:close/>
              </a:path>
              <a:path w="4402455" h="81280">
                <a:moveTo>
                  <a:pt x="4374602" y="9525"/>
                </a:moveTo>
                <a:lnTo>
                  <a:pt x="4367047" y="9525"/>
                </a:lnTo>
                <a:lnTo>
                  <a:pt x="4367047" y="0"/>
                </a:lnTo>
                <a:lnTo>
                  <a:pt x="4378426" y="0"/>
                </a:lnTo>
                <a:lnTo>
                  <a:pt x="4386457" y="8000"/>
                </a:lnTo>
                <a:lnTo>
                  <a:pt x="4373079" y="8000"/>
                </a:lnTo>
                <a:lnTo>
                  <a:pt x="4374602" y="9525"/>
                </a:lnTo>
                <a:close/>
              </a:path>
              <a:path w="4402455" h="81280">
                <a:moveTo>
                  <a:pt x="27535" y="9525"/>
                </a:moveTo>
                <a:lnTo>
                  <a:pt x="25679" y="9525"/>
                </a:lnTo>
                <a:lnTo>
                  <a:pt x="29057" y="8000"/>
                </a:lnTo>
                <a:lnTo>
                  <a:pt x="27535" y="9525"/>
                </a:lnTo>
                <a:close/>
              </a:path>
              <a:path w="4402455" h="81280">
                <a:moveTo>
                  <a:pt x="42697" y="9525"/>
                </a:moveTo>
                <a:lnTo>
                  <a:pt x="27535" y="9525"/>
                </a:lnTo>
                <a:lnTo>
                  <a:pt x="29057" y="8000"/>
                </a:lnTo>
                <a:lnTo>
                  <a:pt x="42697" y="8000"/>
                </a:lnTo>
                <a:lnTo>
                  <a:pt x="42697" y="9525"/>
                </a:lnTo>
                <a:close/>
              </a:path>
              <a:path w="4402455" h="81280">
                <a:moveTo>
                  <a:pt x="4392612" y="27557"/>
                </a:moveTo>
                <a:lnTo>
                  <a:pt x="4373079" y="8000"/>
                </a:lnTo>
                <a:lnTo>
                  <a:pt x="4376458" y="9525"/>
                </a:lnTo>
                <a:lnTo>
                  <a:pt x="4387987" y="9525"/>
                </a:lnTo>
                <a:lnTo>
                  <a:pt x="4402137" y="23622"/>
                </a:lnTo>
                <a:lnTo>
                  <a:pt x="4402137" y="25654"/>
                </a:lnTo>
                <a:lnTo>
                  <a:pt x="4392612" y="25654"/>
                </a:lnTo>
                <a:lnTo>
                  <a:pt x="4392612" y="27557"/>
                </a:lnTo>
                <a:close/>
              </a:path>
              <a:path w="4402455" h="81280">
                <a:moveTo>
                  <a:pt x="4387987" y="9525"/>
                </a:moveTo>
                <a:lnTo>
                  <a:pt x="4376458" y="9525"/>
                </a:lnTo>
                <a:lnTo>
                  <a:pt x="4373079" y="8000"/>
                </a:lnTo>
                <a:lnTo>
                  <a:pt x="4386457" y="8000"/>
                </a:lnTo>
                <a:lnTo>
                  <a:pt x="4387987" y="9525"/>
                </a:lnTo>
                <a:close/>
              </a:path>
              <a:path w="4402455" h="81280">
                <a:moveTo>
                  <a:pt x="8128" y="28956"/>
                </a:moveTo>
                <a:lnTo>
                  <a:pt x="9525" y="25654"/>
                </a:lnTo>
                <a:lnTo>
                  <a:pt x="9525" y="27557"/>
                </a:lnTo>
                <a:lnTo>
                  <a:pt x="8128" y="28956"/>
                </a:lnTo>
                <a:close/>
              </a:path>
              <a:path w="4402455" h="81280">
                <a:moveTo>
                  <a:pt x="9525" y="27557"/>
                </a:moveTo>
                <a:lnTo>
                  <a:pt x="9525" y="25654"/>
                </a:lnTo>
                <a:lnTo>
                  <a:pt x="11425" y="25654"/>
                </a:lnTo>
                <a:lnTo>
                  <a:pt x="9525" y="27557"/>
                </a:lnTo>
                <a:close/>
              </a:path>
              <a:path w="4402455" h="81280">
                <a:moveTo>
                  <a:pt x="4394009" y="28956"/>
                </a:moveTo>
                <a:lnTo>
                  <a:pt x="4392612" y="27557"/>
                </a:lnTo>
                <a:lnTo>
                  <a:pt x="4392612" y="25654"/>
                </a:lnTo>
                <a:lnTo>
                  <a:pt x="4394009" y="28956"/>
                </a:lnTo>
                <a:close/>
              </a:path>
              <a:path w="4402455" h="81280">
                <a:moveTo>
                  <a:pt x="4402137" y="28956"/>
                </a:moveTo>
                <a:lnTo>
                  <a:pt x="4394009" y="28956"/>
                </a:lnTo>
                <a:lnTo>
                  <a:pt x="4392612" y="25654"/>
                </a:lnTo>
                <a:lnTo>
                  <a:pt x="4402137" y="25654"/>
                </a:lnTo>
                <a:lnTo>
                  <a:pt x="4402137" y="28956"/>
                </a:lnTo>
                <a:close/>
              </a:path>
              <a:path w="4402455" h="81280">
                <a:moveTo>
                  <a:pt x="9525" y="28956"/>
                </a:moveTo>
                <a:lnTo>
                  <a:pt x="8128" y="28956"/>
                </a:lnTo>
                <a:lnTo>
                  <a:pt x="9525" y="27557"/>
                </a:lnTo>
                <a:lnTo>
                  <a:pt x="9525" y="28956"/>
                </a:lnTo>
                <a:close/>
              </a:path>
              <a:path w="4402455" h="81280">
                <a:moveTo>
                  <a:pt x="4392612" y="53232"/>
                </a:moveTo>
                <a:lnTo>
                  <a:pt x="4392612" y="27557"/>
                </a:lnTo>
                <a:lnTo>
                  <a:pt x="4394009" y="28956"/>
                </a:lnTo>
                <a:lnTo>
                  <a:pt x="4402137" y="28956"/>
                </a:lnTo>
                <a:lnTo>
                  <a:pt x="4402137" y="51816"/>
                </a:lnTo>
                <a:lnTo>
                  <a:pt x="4394009" y="51816"/>
                </a:lnTo>
                <a:lnTo>
                  <a:pt x="4392612" y="53232"/>
                </a:lnTo>
                <a:close/>
              </a:path>
              <a:path w="4402455" h="81280">
                <a:moveTo>
                  <a:pt x="4392612" y="55244"/>
                </a:moveTo>
                <a:lnTo>
                  <a:pt x="4392619" y="53225"/>
                </a:lnTo>
                <a:lnTo>
                  <a:pt x="4394009" y="51816"/>
                </a:lnTo>
                <a:lnTo>
                  <a:pt x="4392612" y="55244"/>
                </a:lnTo>
                <a:close/>
              </a:path>
              <a:path w="4402455" h="81280">
                <a:moveTo>
                  <a:pt x="4402137" y="55244"/>
                </a:moveTo>
                <a:lnTo>
                  <a:pt x="4392612" y="55244"/>
                </a:lnTo>
                <a:lnTo>
                  <a:pt x="4394009" y="51816"/>
                </a:lnTo>
                <a:lnTo>
                  <a:pt x="4402137" y="51816"/>
                </a:lnTo>
                <a:lnTo>
                  <a:pt x="4402137" y="55244"/>
                </a:lnTo>
                <a:close/>
              </a:path>
              <a:path w="4402455" h="81280">
                <a:moveTo>
                  <a:pt x="74079" y="80899"/>
                </a:moveTo>
                <a:lnTo>
                  <a:pt x="23710" y="80899"/>
                </a:lnTo>
                <a:lnTo>
                  <a:pt x="2654" y="59817"/>
                </a:lnTo>
                <a:lnTo>
                  <a:pt x="9385" y="53086"/>
                </a:lnTo>
                <a:lnTo>
                  <a:pt x="9525" y="53225"/>
                </a:lnTo>
                <a:lnTo>
                  <a:pt x="9525" y="55244"/>
                </a:lnTo>
                <a:lnTo>
                  <a:pt x="11542" y="55244"/>
                </a:lnTo>
                <a:lnTo>
                  <a:pt x="27661" y="71374"/>
                </a:lnTo>
                <a:lnTo>
                  <a:pt x="25679" y="71374"/>
                </a:lnTo>
                <a:lnTo>
                  <a:pt x="29057" y="72770"/>
                </a:lnTo>
                <a:lnTo>
                  <a:pt x="74079" y="72770"/>
                </a:lnTo>
                <a:lnTo>
                  <a:pt x="74079" y="80899"/>
                </a:lnTo>
                <a:close/>
              </a:path>
              <a:path w="4402455" h="81280">
                <a:moveTo>
                  <a:pt x="9525" y="53225"/>
                </a:moveTo>
                <a:lnTo>
                  <a:pt x="9385" y="53086"/>
                </a:lnTo>
                <a:lnTo>
                  <a:pt x="9525" y="53086"/>
                </a:lnTo>
                <a:lnTo>
                  <a:pt x="9525" y="53225"/>
                </a:lnTo>
                <a:close/>
              </a:path>
              <a:path w="4402455" h="81280">
                <a:moveTo>
                  <a:pt x="11542" y="55244"/>
                </a:moveTo>
                <a:lnTo>
                  <a:pt x="9525" y="55244"/>
                </a:lnTo>
                <a:lnTo>
                  <a:pt x="9525" y="53225"/>
                </a:lnTo>
                <a:lnTo>
                  <a:pt x="11542" y="55244"/>
                </a:lnTo>
                <a:close/>
              </a:path>
              <a:path w="4402455" h="81280">
                <a:moveTo>
                  <a:pt x="4395355" y="64007"/>
                </a:moveTo>
                <a:lnTo>
                  <a:pt x="4388624" y="57276"/>
                </a:lnTo>
                <a:lnTo>
                  <a:pt x="4392612" y="53232"/>
                </a:lnTo>
                <a:lnTo>
                  <a:pt x="4392612" y="55244"/>
                </a:lnTo>
                <a:lnTo>
                  <a:pt x="4402137" y="55244"/>
                </a:lnTo>
                <a:lnTo>
                  <a:pt x="4402011" y="57276"/>
                </a:lnTo>
                <a:lnTo>
                  <a:pt x="4395355" y="64007"/>
                </a:lnTo>
                <a:close/>
              </a:path>
              <a:path w="4402455" h="81280">
                <a:moveTo>
                  <a:pt x="29057" y="72770"/>
                </a:moveTo>
                <a:lnTo>
                  <a:pt x="25679" y="71374"/>
                </a:lnTo>
                <a:lnTo>
                  <a:pt x="27661" y="71374"/>
                </a:lnTo>
                <a:lnTo>
                  <a:pt x="29057" y="72770"/>
                </a:lnTo>
                <a:close/>
              </a:path>
              <a:path w="4402455" h="81280">
                <a:moveTo>
                  <a:pt x="74079" y="72770"/>
                </a:moveTo>
                <a:lnTo>
                  <a:pt x="29057" y="72770"/>
                </a:lnTo>
                <a:lnTo>
                  <a:pt x="27661" y="71374"/>
                </a:lnTo>
                <a:lnTo>
                  <a:pt x="74079" y="71374"/>
                </a:lnTo>
                <a:lnTo>
                  <a:pt x="74079" y="72770"/>
                </a:lnTo>
                <a:close/>
              </a:path>
              <a:path w="4402455" h="81280">
                <a:moveTo>
                  <a:pt x="178854" y="80899"/>
                </a:moveTo>
                <a:lnTo>
                  <a:pt x="102654" y="80899"/>
                </a:lnTo>
                <a:lnTo>
                  <a:pt x="102654" y="71374"/>
                </a:lnTo>
                <a:lnTo>
                  <a:pt x="178854" y="71374"/>
                </a:lnTo>
                <a:lnTo>
                  <a:pt x="178854" y="80899"/>
                </a:lnTo>
                <a:close/>
              </a:path>
              <a:path w="4402455" h="81280">
                <a:moveTo>
                  <a:pt x="283629" y="80899"/>
                </a:moveTo>
                <a:lnTo>
                  <a:pt x="207429" y="80899"/>
                </a:lnTo>
                <a:lnTo>
                  <a:pt x="207429" y="71374"/>
                </a:lnTo>
                <a:lnTo>
                  <a:pt x="283629" y="71374"/>
                </a:lnTo>
                <a:lnTo>
                  <a:pt x="283629" y="80899"/>
                </a:lnTo>
                <a:close/>
              </a:path>
              <a:path w="4402455" h="81280">
                <a:moveTo>
                  <a:pt x="388404" y="80899"/>
                </a:moveTo>
                <a:lnTo>
                  <a:pt x="312204" y="80899"/>
                </a:lnTo>
                <a:lnTo>
                  <a:pt x="312204" y="71374"/>
                </a:lnTo>
                <a:lnTo>
                  <a:pt x="388404" y="71374"/>
                </a:lnTo>
                <a:lnTo>
                  <a:pt x="388404" y="80899"/>
                </a:lnTo>
                <a:close/>
              </a:path>
              <a:path w="4402455" h="81280">
                <a:moveTo>
                  <a:pt x="493179" y="80899"/>
                </a:moveTo>
                <a:lnTo>
                  <a:pt x="416979" y="80899"/>
                </a:lnTo>
                <a:lnTo>
                  <a:pt x="416979" y="71374"/>
                </a:lnTo>
                <a:lnTo>
                  <a:pt x="493179" y="71374"/>
                </a:lnTo>
                <a:lnTo>
                  <a:pt x="493179" y="80899"/>
                </a:lnTo>
                <a:close/>
              </a:path>
              <a:path w="4402455" h="81280">
                <a:moveTo>
                  <a:pt x="597954" y="80899"/>
                </a:moveTo>
                <a:lnTo>
                  <a:pt x="521754" y="80899"/>
                </a:lnTo>
                <a:lnTo>
                  <a:pt x="521754" y="71374"/>
                </a:lnTo>
                <a:lnTo>
                  <a:pt x="597954" y="71374"/>
                </a:lnTo>
                <a:lnTo>
                  <a:pt x="597954" y="80899"/>
                </a:lnTo>
                <a:close/>
              </a:path>
              <a:path w="4402455" h="81280">
                <a:moveTo>
                  <a:pt x="702729" y="80899"/>
                </a:moveTo>
                <a:lnTo>
                  <a:pt x="626529" y="80899"/>
                </a:lnTo>
                <a:lnTo>
                  <a:pt x="626529" y="71374"/>
                </a:lnTo>
                <a:lnTo>
                  <a:pt x="702729" y="71374"/>
                </a:lnTo>
                <a:lnTo>
                  <a:pt x="702729" y="80899"/>
                </a:lnTo>
                <a:close/>
              </a:path>
              <a:path w="4402455" h="81280">
                <a:moveTo>
                  <a:pt x="807504" y="80899"/>
                </a:moveTo>
                <a:lnTo>
                  <a:pt x="731304" y="80899"/>
                </a:lnTo>
                <a:lnTo>
                  <a:pt x="731304" y="71374"/>
                </a:lnTo>
                <a:lnTo>
                  <a:pt x="807504" y="71374"/>
                </a:lnTo>
                <a:lnTo>
                  <a:pt x="807504" y="80899"/>
                </a:lnTo>
                <a:close/>
              </a:path>
              <a:path w="4402455" h="81280">
                <a:moveTo>
                  <a:pt x="912279" y="80899"/>
                </a:moveTo>
                <a:lnTo>
                  <a:pt x="836079" y="80899"/>
                </a:lnTo>
                <a:lnTo>
                  <a:pt x="836079" y="71374"/>
                </a:lnTo>
                <a:lnTo>
                  <a:pt x="912279" y="71374"/>
                </a:lnTo>
                <a:lnTo>
                  <a:pt x="912279" y="80899"/>
                </a:lnTo>
                <a:close/>
              </a:path>
              <a:path w="4402455" h="81280">
                <a:moveTo>
                  <a:pt x="1017054" y="80899"/>
                </a:moveTo>
                <a:lnTo>
                  <a:pt x="940854" y="80899"/>
                </a:lnTo>
                <a:lnTo>
                  <a:pt x="940854" y="71374"/>
                </a:lnTo>
                <a:lnTo>
                  <a:pt x="1017054" y="71374"/>
                </a:lnTo>
                <a:lnTo>
                  <a:pt x="1017054" y="80899"/>
                </a:lnTo>
                <a:close/>
              </a:path>
              <a:path w="4402455" h="81280">
                <a:moveTo>
                  <a:pt x="1121829" y="80899"/>
                </a:moveTo>
                <a:lnTo>
                  <a:pt x="1045629" y="80899"/>
                </a:lnTo>
                <a:lnTo>
                  <a:pt x="1045629" y="71374"/>
                </a:lnTo>
                <a:lnTo>
                  <a:pt x="1121829" y="71374"/>
                </a:lnTo>
                <a:lnTo>
                  <a:pt x="1121829" y="80899"/>
                </a:lnTo>
                <a:close/>
              </a:path>
              <a:path w="4402455" h="81280">
                <a:moveTo>
                  <a:pt x="1226604" y="80899"/>
                </a:moveTo>
                <a:lnTo>
                  <a:pt x="1150404" y="80899"/>
                </a:lnTo>
                <a:lnTo>
                  <a:pt x="1150404" y="71374"/>
                </a:lnTo>
                <a:lnTo>
                  <a:pt x="1226604" y="71374"/>
                </a:lnTo>
                <a:lnTo>
                  <a:pt x="1226604" y="80899"/>
                </a:lnTo>
                <a:close/>
              </a:path>
              <a:path w="4402455" h="81280">
                <a:moveTo>
                  <a:pt x="1331379" y="80899"/>
                </a:moveTo>
                <a:lnTo>
                  <a:pt x="1255179" y="80899"/>
                </a:lnTo>
                <a:lnTo>
                  <a:pt x="1255179" y="71374"/>
                </a:lnTo>
                <a:lnTo>
                  <a:pt x="1331379" y="71374"/>
                </a:lnTo>
                <a:lnTo>
                  <a:pt x="1331379" y="80899"/>
                </a:lnTo>
                <a:close/>
              </a:path>
              <a:path w="4402455" h="81280">
                <a:moveTo>
                  <a:pt x="1436154" y="80899"/>
                </a:moveTo>
                <a:lnTo>
                  <a:pt x="1359954" y="80899"/>
                </a:lnTo>
                <a:lnTo>
                  <a:pt x="1359954" y="71374"/>
                </a:lnTo>
                <a:lnTo>
                  <a:pt x="1436154" y="71374"/>
                </a:lnTo>
                <a:lnTo>
                  <a:pt x="1436154" y="80899"/>
                </a:lnTo>
                <a:close/>
              </a:path>
              <a:path w="4402455" h="81280">
                <a:moveTo>
                  <a:pt x="1540929" y="80899"/>
                </a:moveTo>
                <a:lnTo>
                  <a:pt x="1464729" y="80899"/>
                </a:lnTo>
                <a:lnTo>
                  <a:pt x="1464729" y="71374"/>
                </a:lnTo>
                <a:lnTo>
                  <a:pt x="1540929" y="71374"/>
                </a:lnTo>
                <a:lnTo>
                  <a:pt x="1540929" y="80899"/>
                </a:lnTo>
                <a:close/>
              </a:path>
              <a:path w="4402455" h="81280">
                <a:moveTo>
                  <a:pt x="1645704" y="80899"/>
                </a:moveTo>
                <a:lnTo>
                  <a:pt x="1569504" y="80899"/>
                </a:lnTo>
                <a:lnTo>
                  <a:pt x="1569504" y="71374"/>
                </a:lnTo>
                <a:lnTo>
                  <a:pt x="1645704" y="71374"/>
                </a:lnTo>
                <a:lnTo>
                  <a:pt x="1645704" y="80899"/>
                </a:lnTo>
                <a:close/>
              </a:path>
              <a:path w="4402455" h="81280">
                <a:moveTo>
                  <a:pt x="1750479" y="80899"/>
                </a:moveTo>
                <a:lnTo>
                  <a:pt x="1674279" y="80899"/>
                </a:lnTo>
                <a:lnTo>
                  <a:pt x="1674279" y="71374"/>
                </a:lnTo>
                <a:lnTo>
                  <a:pt x="1750479" y="71374"/>
                </a:lnTo>
                <a:lnTo>
                  <a:pt x="1750479" y="80899"/>
                </a:lnTo>
                <a:close/>
              </a:path>
              <a:path w="4402455" h="81280">
                <a:moveTo>
                  <a:pt x="1855254" y="80899"/>
                </a:moveTo>
                <a:lnTo>
                  <a:pt x="1779054" y="80899"/>
                </a:lnTo>
                <a:lnTo>
                  <a:pt x="1779054" y="71374"/>
                </a:lnTo>
                <a:lnTo>
                  <a:pt x="1855254" y="71374"/>
                </a:lnTo>
                <a:lnTo>
                  <a:pt x="1855254" y="80899"/>
                </a:lnTo>
                <a:close/>
              </a:path>
              <a:path w="4402455" h="81280">
                <a:moveTo>
                  <a:pt x="1960029" y="80899"/>
                </a:moveTo>
                <a:lnTo>
                  <a:pt x="1883829" y="80899"/>
                </a:lnTo>
                <a:lnTo>
                  <a:pt x="1883829" y="71374"/>
                </a:lnTo>
                <a:lnTo>
                  <a:pt x="1960029" y="71374"/>
                </a:lnTo>
                <a:lnTo>
                  <a:pt x="1960029" y="80899"/>
                </a:lnTo>
                <a:close/>
              </a:path>
              <a:path w="4402455" h="81280">
                <a:moveTo>
                  <a:pt x="2064804" y="80899"/>
                </a:moveTo>
                <a:lnTo>
                  <a:pt x="1988604" y="80899"/>
                </a:lnTo>
                <a:lnTo>
                  <a:pt x="1988604" y="71374"/>
                </a:lnTo>
                <a:lnTo>
                  <a:pt x="2064804" y="71374"/>
                </a:lnTo>
                <a:lnTo>
                  <a:pt x="2064804" y="80899"/>
                </a:lnTo>
                <a:close/>
              </a:path>
              <a:path w="4402455" h="81280">
                <a:moveTo>
                  <a:pt x="2169579" y="80899"/>
                </a:moveTo>
                <a:lnTo>
                  <a:pt x="2093379" y="80899"/>
                </a:lnTo>
                <a:lnTo>
                  <a:pt x="2093379" y="71374"/>
                </a:lnTo>
                <a:lnTo>
                  <a:pt x="2169579" y="71374"/>
                </a:lnTo>
                <a:lnTo>
                  <a:pt x="2169579" y="80899"/>
                </a:lnTo>
                <a:close/>
              </a:path>
              <a:path w="4402455" h="81280">
                <a:moveTo>
                  <a:pt x="2274354" y="80899"/>
                </a:moveTo>
                <a:lnTo>
                  <a:pt x="2198154" y="80899"/>
                </a:lnTo>
                <a:lnTo>
                  <a:pt x="2198154" y="71374"/>
                </a:lnTo>
                <a:lnTo>
                  <a:pt x="2274354" y="71374"/>
                </a:lnTo>
                <a:lnTo>
                  <a:pt x="2274354" y="80899"/>
                </a:lnTo>
                <a:close/>
              </a:path>
              <a:path w="4402455" h="81280">
                <a:moveTo>
                  <a:pt x="2379129" y="80899"/>
                </a:moveTo>
                <a:lnTo>
                  <a:pt x="2302929" y="80899"/>
                </a:lnTo>
                <a:lnTo>
                  <a:pt x="2302929" y="71374"/>
                </a:lnTo>
                <a:lnTo>
                  <a:pt x="2379129" y="71374"/>
                </a:lnTo>
                <a:lnTo>
                  <a:pt x="2379129" y="80899"/>
                </a:lnTo>
                <a:close/>
              </a:path>
              <a:path w="4402455" h="81280">
                <a:moveTo>
                  <a:pt x="2483904" y="80899"/>
                </a:moveTo>
                <a:lnTo>
                  <a:pt x="2407704" y="80899"/>
                </a:lnTo>
                <a:lnTo>
                  <a:pt x="2407704" y="71374"/>
                </a:lnTo>
                <a:lnTo>
                  <a:pt x="2483904" y="71374"/>
                </a:lnTo>
                <a:lnTo>
                  <a:pt x="2483904" y="80899"/>
                </a:lnTo>
                <a:close/>
              </a:path>
              <a:path w="4402455" h="81280">
                <a:moveTo>
                  <a:pt x="2588679" y="80899"/>
                </a:moveTo>
                <a:lnTo>
                  <a:pt x="2512479" y="80899"/>
                </a:lnTo>
                <a:lnTo>
                  <a:pt x="2512479" y="71374"/>
                </a:lnTo>
                <a:lnTo>
                  <a:pt x="2588679" y="71374"/>
                </a:lnTo>
                <a:lnTo>
                  <a:pt x="2588679" y="80899"/>
                </a:lnTo>
                <a:close/>
              </a:path>
              <a:path w="4402455" h="81280">
                <a:moveTo>
                  <a:pt x="2693454" y="80899"/>
                </a:moveTo>
                <a:lnTo>
                  <a:pt x="2617254" y="80899"/>
                </a:lnTo>
                <a:lnTo>
                  <a:pt x="2617254" y="71374"/>
                </a:lnTo>
                <a:lnTo>
                  <a:pt x="2693454" y="71374"/>
                </a:lnTo>
                <a:lnTo>
                  <a:pt x="2693454" y="80899"/>
                </a:lnTo>
                <a:close/>
              </a:path>
              <a:path w="4402455" h="81280">
                <a:moveTo>
                  <a:pt x="2798229" y="80899"/>
                </a:moveTo>
                <a:lnTo>
                  <a:pt x="2722029" y="80899"/>
                </a:lnTo>
                <a:lnTo>
                  <a:pt x="2722029" y="71374"/>
                </a:lnTo>
                <a:lnTo>
                  <a:pt x="2798229" y="71374"/>
                </a:lnTo>
                <a:lnTo>
                  <a:pt x="2798229" y="80899"/>
                </a:lnTo>
                <a:close/>
              </a:path>
              <a:path w="4402455" h="81280">
                <a:moveTo>
                  <a:pt x="2903004" y="80899"/>
                </a:moveTo>
                <a:lnTo>
                  <a:pt x="2826804" y="80899"/>
                </a:lnTo>
                <a:lnTo>
                  <a:pt x="2826804" y="71374"/>
                </a:lnTo>
                <a:lnTo>
                  <a:pt x="2903004" y="71374"/>
                </a:lnTo>
                <a:lnTo>
                  <a:pt x="2903004" y="80899"/>
                </a:lnTo>
                <a:close/>
              </a:path>
              <a:path w="4402455" h="81280">
                <a:moveTo>
                  <a:pt x="3007779" y="80899"/>
                </a:moveTo>
                <a:lnTo>
                  <a:pt x="2931579" y="80899"/>
                </a:lnTo>
                <a:lnTo>
                  <a:pt x="2931579" y="71374"/>
                </a:lnTo>
                <a:lnTo>
                  <a:pt x="3007779" y="71374"/>
                </a:lnTo>
                <a:lnTo>
                  <a:pt x="3007779" y="80899"/>
                </a:lnTo>
                <a:close/>
              </a:path>
              <a:path w="4402455" h="81280">
                <a:moveTo>
                  <a:pt x="3112554" y="80899"/>
                </a:moveTo>
                <a:lnTo>
                  <a:pt x="3036354" y="80899"/>
                </a:lnTo>
                <a:lnTo>
                  <a:pt x="3036354" y="71374"/>
                </a:lnTo>
                <a:lnTo>
                  <a:pt x="3112554" y="71374"/>
                </a:lnTo>
                <a:lnTo>
                  <a:pt x="3112554" y="80899"/>
                </a:lnTo>
                <a:close/>
              </a:path>
              <a:path w="4402455" h="81280">
                <a:moveTo>
                  <a:pt x="3217329" y="80899"/>
                </a:moveTo>
                <a:lnTo>
                  <a:pt x="3141129" y="80899"/>
                </a:lnTo>
                <a:lnTo>
                  <a:pt x="3141129" y="71374"/>
                </a:lnTo>
                <a:lnTo>
                  <a:pt x="3217329" y="71374"/>
                </a:lnTo>
                <a:lnTo>
                  <a:pt x="3217329" y="80899"/>
                </a:lnTo>
                <a:close/>
              </a:path>
              <a:path w="4402455" h="81280">
                <a:moveTo>
                  <a:pt x="3322104" y="80899"/>
                </a:moveTo>
                <a:lnTo>
                  <a:pt x="3245904" y="80899"/>
                </a:lnTo>
                <a:lnTo>
                  <a:pt x="3245904" y="71374"/>
                </a:lnTo>
                <a:lnTo>
                  <a:pt x="3322104" y="71374"/>
                </a:lnTo>
                <a:lnTo>
                  <a:pt x="3322104" y="80899"/>
                </a:lnTo>
                <a:close/>
              </a:path>
              <a:path w="4402455" h="81280">
                <a:moveTo>
                  <a:pt x="3426879" y="80899"/>
                </a:moveTo>
                <a:lnTo>
                  <a:pt x="3350679" y="80899"/>
                </a:lnTo>
                <a:lnTo>
                  <a:pt x="3350679" y="71374"/>
                </a:lnTo>
                <a:lnTo>
                  <a:pt x="3426879" y="71374"/>
                </a:lnTo>
                <a:lnTo>
                  <a:pt x="3426879" y="80899"/>
                </a:lnTo>
                <a:close/>
              </a:path>
              <a:path w="4402455" h="81280">
                <a:moveTo>
                  <a:pt x="3531654" y="80899"/>
                </a:moveTo>
                <a:lnTo>
                  <a:pt x="3455454" y="80899"/>
                </a:lnTo>
                <a:lnTo>
                  <a:pt x="3455454" y="71374"/>
                </a:lnTo>
                <a:lnTo>
                  <a:pt x="3531654" y="71374"/>
                </a:lnTo>
                <a:lnTo>
                  <a:pt x="3531654" y="80899"/>
                </a:lnTo>
                <a:close/>
              </a:path>
              <a:path w="4402455" h="81280">
                <a:moveTo>
                  <a:pt x="3636429" y="80899"/>
                </a:moveTo>
                <a:lnTo>
                  <a:pt x="3560229" y="80899"/>
                </a:lnTo>
                <a:lnTo>
                  <a:pt x="3560229" y="71374"/>
                </a:lnTo>
                <a:lnTo>
                  <a:pt x="3636429" y="71374"/>
                </a:lnTo>
                <a:lnTo>
                  <a:pt x="3636429" y="80899"/>
                </a:lnTo>
                <a:close/>
              </a:path>
              <a:path w="4402455" h="81280">
                <a:moveTo>
                  <a:pt x="3741204" y="80899"/>
                </a:moveTo>
                <a:lnTo>
                  <a:pt x="3665004" y="80899"/>
                </a:lnTo>
                <a:lnTo>
                  <a:pt x="3665004" y="71374"/>
                </a:lnTo>
                <a:lnTo>
                  <a:pt x="3741204" y="71374"/>
                </a:lnTo>
                <a:lnTo>
                  <a:pt x="3741204" y="80899"/>
                </a:lnTo>
                <a:close/>
              </a:path>
              <a:path w="4402455" h="81280">
                <a:moveTo>
                  <a:pt x="3845979" y="80899"/>
                </a:moveTo>
                <a:lnTo>
                  <a:pt x="3769779" y="80899"/>
                </a:lnTo>
                <a:lnTo>
                  <a:pt x="3769779" y="71374"/>
                </a:lnTo>
                <a:lnTo>
                  <a:pt x="3845979" y="71374"/>
                </a:lnTo>
                <a:lnTo>
                  <a:pt x="3845979" y="80899"/>
                </a:lnTo>
                <a:close/>
              </a:path>
              <a:path w="4402455" h="81280">
                <a:moveTo>
                  <a:pt x="3950754" y="80899"/>
                </a:moveTo>
                <a:lnTo>
                  <a:pt x="3874554" y="80899"/>
                </a:lnTo>
                <a:lnTo>
                  <a:pt x="3874554" y="71374"/>
                </a:lnTo>
                <a:lnTo>
                  <a:pt x="3950754" y="71374"/>
                </a:lnTo>
                <a:lnTo>
                  <a:pt x="3950754" y="80899"/>
                </a:lnTo>
                <a:close/>
              </a:path>
              <a:path w="4402455" h="81280">
                <a:moveTo>
                  <a:pt x="4055529" y="80899"/>
                </a:moveTo>
                <a:lnTo>
                  <a:pt x="3979329" y="80899"/>
                </a:lnTo>
                <a:lnTo>
                  <a:pt x="3979329" y="71374"/>
                </a:lnTo>
                <a:lnTo>
                  <a:pt x="4055529" y="71374"/>
                </a:lnTo>
                <a:lnTo>
                  <a:pt x="4055529" y="80899"/>
                </a:lnTo>
                <a:close/>
              </a:path>
              <a:path w="4402455" h="81280">
                <a:moveTo>
                  <a:pt x="4160304" y="80899"/>
                </a:moveTo>
                <a:lnTo>
                  <a:pt x="4084104" y="80899"/>
                </a:lnTo>
                <a:lnTo>
                  <a:pt x="4084104" y="71374"/>
                </a:lnTo>
                <a:lnTo>
                  <a:pt x="4160304" y="71374"/>
                </a:lnTo>
                <a:lnTo>
                  <a:pt x="4160304" y="80899"/>
                </a:lnTo>
                <a:close/>
              </a:path>
              <a:path w="4402455" h="81280">
                <a:moveTo>
                  <a:pt x="4265079" y="80899"/>
                </a:moveTo>
                <a:lnTo>
                  <a:pt x="4188879" y="80899"/>
                </a:lnTo>
                <a:lnTo>
                  <a:pt x="4188879" y="71374"/>
                </a:lnTo>
                <a:lnTo>
                  <a:pt x="4265079" y="71374"/>
                </a:lnTo>
                <a:lnTo>
                  <a:pt x="4265079" y="80899"/>
                </a:lnTo>
                <a:close/>
              </a:path>
              <a:path w="4402455" h="81280">
                <a:moveTo>
                  <a:pt x="4369854" y="80899"/>
                </a:moveTo>
                <a:lnTo>
                  <a:pt x="4293654" y="80899"/>
                </a:lnTo>
                <a:lnTo>
                  <a:pt x="4293654" y="71374"/>
                </a:lnTo>
                <a:lnTo>
                  <a:pt x="4369854" y="71374"/>
                </a:lnTo>
                <a:lnTo>
                  <a:pt x="4369854" y="80899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8987" y="635000"/>
            <a:ext cx="7200900" cy="960755"/>
          </a:xfrm>
          <a:prstGeom prst="rect"/>
          <a:solidFill>
            <a:srgbClr val="E0B7B7"/>
          </a:solidFill>
        </p:spPr>
        <p:txBody>
          <a:bodyPr wrap="square" lIns="0" tIns="337820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2660"/>
              </a:spcBef>
            </a:pPr>
            <a:r>
              <a:rPr dirty="0" sz="3600" b="1">
                <a:latin typeface="宋体"/>
                <a:cs typeface="宋体"/>
              </a:rPr>
              <a:t>模块</a:t>
            </a:r>
            <a:r>
              <a:rPr dirty="0" sz="3600" spc="-15" b="1">
                <a:latin typeface="宋体"/>
                <a:cs typeface="宋体"/>
              </a:rPr>
              <a:t>四</a:t>
            </a:r>
            <a:r>
              <a:rPr dirty="0" sz="3600" spc="-905" b="1">
                <a:latin typeface="宋体"/>
                <a:cs typeface="宋体"/>
              </a:rPr>
              <a:t> </a:t>
            </a:r>
            <a:r>
              <a:rPr dirty="0" sz="3600" b="1">
                <a:latin typeface="宋体"/>
                <a:cs typeface="宋体"/>
              </a:rPr>
              <a:t>团队培</a:t>
            </a:r>
            <a:r>
              <a:rPr dirty="0" sz="3600" spc="-15" b="1">
                <a:latin typeface="宋体"/>
                <a:cs typeface="宋体"/>
              </a:rPr>
              <a:t>育</a:t>
            </a:r>
            <a:endParaRPr sz="3600">
              <a:latin typeface="宋体"/>
              <a:cs typeface="宋体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60412" y="1734185"/>
            <a:ext cx="7258050" cy="0"/>
          </a:xfrm>
          <a:custGeom>
            <a:avLst/>
            <a:gdLst/>
            <a:ahLst/>
            <a:cxnLst/>
            <a:rect l="l" t="t" r="r" b="b"/>
            <a:pathLst>
              <a:path w="7258050" h="0">
                <a:moveTo>
                  <a:pt x="0" y="0"/>
                </a:moveTo>
                <a:lnTo>
                  <a:pt x="7258050" y="0"/>
                </a:lnTo>
              </a:path>
            </a:pathLst>
          </a:custGeom>
          <a:ln w="34289">
            <a:solidFill>
              <a:srgbClr val="CCCC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77557" y="1751329"/>
            <a:ext cx="0" cy="3643629"/>
          </a:xfrm>
          <a:custGeom>
            <a:avLst/>
            <a:gdLst/>
            <a:ahLst/>
            <a:cxnLst/>
            <a:rect l="l" t="t" r="r" b="b"/>
            <a:pathLst>
              <a:path w="0" h="3643629">
                <a:moveTo>
                  <a:pt x="0" y="0"/>
                </a:moveTo>
                <a:lnTo>
                  <a:pt x="0" y="3643629"/>
                </a:lnTo>
              </a:path>
            </a:pathLst>
          </a:custGeom>
          <a:ln w="34290">
            <a:solidFill>
              <a:srgbClr val="CCCC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60412" y="5412104"/>
            <a:ext cx="7258050" cy="0"/>
          </a:xfrm>
          <a:custGeom>
            <a:avLst/>
            <a:gdLst/>
            <a:ahLst/>
            <a:cxnLst/>
            <a:rect l="l" t="t" r="r" b="b"/>
            <a:pathLst>
              <a:path w="7258050" h="0">
                <a:moveTo>
                  <a:pt x="0" y="0"/>
                </a:moveTo>
                <a:lnTo>
                  <a:pt x="7258050" y="0"/>
                </a:lnTo>
              </a:path>
            </a:pathLst>
          </a:custGeom>
          <a:ln w="34289">
            <a:solidFill>
              <a:srgbClr val="CCCC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001317" y="1751964"/>
            <a:ext cx="0" cy="3642995"/>
          </a:xfrm>
          <a:custGeom>
            <a:avLst/>
            <a:gdLst/>
            <a:ahLst/>
            <a:cxnLst/>
            <a:rect l="l" t="t" r="r" b="b"/>
            <a:pathLst>
              <a:path w="0" h="3642995">
                <a:moveTo>
                  <a:pt x="0" y="0"/>
                </a:moveTo>
                <a:lnTo>
                  <a:pt x="0" y="3642995"/>
                </a:lnTo>
              </a:path>
            </a:pathLst>
          </a:custGeom>
          <a:ln w="34290">
            <a:solidFill>
              <a:srgbClr val="CCCC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06132" y="1763395"/>
            <a:ext cx="7166609" cy="0"/>
          </a:xfrm>
          <a:custGeom>
            <a:avLst/>
            <a:gdLst/>
            <a:ahLst/>
            <a:cxnLst/>
            <a:rect l="l" t="t" r="r" b="b"/>
            <a:pathLst>
              <a:path w="7166609" h="0">
                <a:moveTo>
                  <a:pt x="0" y="0"/>
                </a:moveTo>
                <a:lnTo>
                  <a:pt x="7166609" y="0"/>
                </a:lnTo>
              </a:path>
            </a:pathLst>
          </a:custGeom>
          <a:ln w="3175">
            <a:solidFill>
              <a:srgbClr val="CCCC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06132" y="1769110"/>
            <a:ext cx="7166609" cy="0"/>
          </a:xfrm>
          <a:custGeom>
            <a:avLst/>
            <a:gdLst/>
            <a:ahLst/>
            <a:cxnLst/>
            <a:rect l="l" t="t" r="r" b="b"/>
            <a:pathLst>
              <a:path w="7166609" h="0">
                <a:moveTo>
                  <a:pt x="0" y="0"/>
                </a:moveTo>
                <a:lnTo>
                  <a:pt x="7166609" y="0"/>
                </a:lnTo>
              </a:path>
            </a:pathLst>
          </a:custGeom>
          <a:ln w="10160">
            <a:solidFill>
              <a:srgbClr val="CCCC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811847" y="1774189"/>
            <a:ext cx="0" cy="3597910"/>
          </a:xfrm>
          <a:custGeom>
            <a:avLst/>
            <a:gdLst/>
            <a:ahLst/>
            <a:cxnLst/>
            <a:rect l="l" t="t" r="r" b="b"/>
            <a:pathLst>
              <a:path w="0" h="3597910">
                <a:moveTo>
                  <a:pt x="0" y="0"/>
                </a:moveTo>
                <a:lnTo>
                  <a:pt x="0" y="3597909"/>
                </a:lnTo>
              </a:path>
            </a:pathLst>
          </a:custGeom>
          <a:ln w="11429">
            <a:solidFill>
              <a:srgbClr val="CCCC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806132" y="5377815"/>
            <a:ext cx="7166609" cy="0"/>
          </a:xfrm>
          <a:custGeom>
            <a:avLst/>
            <a:gdLst/>
            <a:ahLst/>
            <a:cxnLst/>
            <a:rect l="l" t="t" r="r" b="b"/>
            <a:pathLst>
              <a:path w="7166609" h="0">
                <a:moveTo>
                  <a:pt x="0" y="0"/>
                </a:moveTo>
                <a:lnTo>
                  <a:pt x="7166609" y="0"/>
                </a:lnTo>
              </a:path>
            </a:pathLst>
          </a:custGeom>
          <a:ln w="11430">
            <a:solidFill>
              <a:srgbClr val="CCCC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967027" y="1774825"/>
            <a:ext cx="0" cy="3597275"/>
          </a:xfrm>
          <a:custGeom>
            <a:avLst/>
            <a:gdLst/>
            <a:ahLst/>
            <a:cxnLst/>
            <a:rect l="l" t="t" r="r" b="b"/>
            <a:pathLst>
              <a:path w="0" h="3597275">
                <a:moveTo>
                  <a:pt x="0" y="0"/>
                </a:moveTo>
                <a:lnTo>
                  <a:pt x="0" y="3597275"/>
                </a:lnTo>
              </a:path>
            </a:pathLst>
          </a:custGeom>
          <a:ln w="11429">
            <a:solidFill>
              <a:srgbClr val="CCCC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806132" y="1774189"/>
            <a:ext cx="7166609" cy="3609340"/>
          </a:xfrm>
          <a:prstGeom prst="rect">
            <a:avLst/>
          </a:prstGeom>
          <a:solidFill>
            <a:srgbClr val="0000CC"/>
          </a:solidFill>
        </p:spPr>
        <p:txBody>
          <a:bodyPr wrap="square" lIns="0" tIns="60325" rIns="0" bIns="0" rtlCol="0" vert="horz">
            <a:spAutoFit/>
          </a:bodyPr>
          <a:lstStyle/>
          <a:p>
            <a:pPr marL="360045" indent="-286385">
              <a:lnSpc>
                <a:spcPct val="100000"/>
              </a:lnSpc>
              <a:spcBef>
                <a:spcPts val="475"/>
              </a:spcBef>
              <a:buSzPct val="89583"/>
              <a:buFont typeface="Wingdings"/>
              <a:buChar char=""/>
              <a:tabLst>
                <a:tab pos="360680" algn="l"/>
              </a:tabLst>
            </a:pPr>
            <a:r>
              <a:rPr dirty="0" u="heavy" sz="2400" b="1">
                <a:solidFill>
                  <a:srgbClr val="BCD6E4"/>
                </a:solidFill>
                <a:uFill>
                  <a:solidFill>
                    <a:srgbClr val="BCD6E4"/>
                  </a:solidFill>
                </a:uFill>
                <a:latin typeface="宋体"/>
                <a:cs typeface="宋体"/>
              </a:rPr>
              <a:t>任务</a:t>
            </a:r>
            <a:r>
              <a:rPr dirty="0" u="heavy" sz="2400" spc="-10" b="1">
                <a:solidFill>
                  <a:srgbClr val="BCD6E4"/>
                </a:solidFill>
                <a:uFill>
                  <a:solidFill>
                    <a:srgbClr val="BCD6E4"/>
                  </a:solidFill>
                </a:uFill>
                <a:latin typeface="宋体"/>
                <a:cs typeface="宋体"/>
              </a:rPr>
              <a:t>一</a:t>
            </a:r>
            <a:r>
              <a:rPr dirty="0" u="heavy" sz="2400" spc="590" b="1">
                <a:solidFill>
                  <a:srgbClr val="BCD6E4"/>
                </a:solidFill>
                <a:uFill>
                  <a:solidFill>
                    <a:srgbClr val="BCD6E4"/>
                  </a:solidFill>
                </a:uFill>
                <a:latin typeface="宋体"/>
                <a:cs typeface="宋体"/>
              </a:rPr>
              <a:t> </a:t>
            </a:r>
            <a:r>
              <a:rPr dirty="0" u="heavy" sz="2400" b="1">
                <a:solidFill>
                  <a:srgbClr val="BCD6E4"/>
                </a:solidFill>
                <a:uFill>
                  <a:solidFill>
                    <a:srgbClr val="BCD6E4"/>
                  </a:solidFill>
                </a:uFill>
                <a:latin typeface="宋体"/>
                <a:cs typeface="宋体"/>
              </a:rPr>
              <a:t>团队的发展历</a:t>
            </a:r>
            <a:r>
              <a:rPr dirty="0" u="heavy" sz="2400" spc="-10" b="1">
                <a:solidFill>
                  <a:srgbClr val="BCD6E4"/>
                </a:solidFill>
                <a:uFill>
                  <a:solidFill>
                    <a:srgbClr val="BCD6E4"/>
                  </a:solidFill>
                </a:uFill>
                <a:latin typeface="宋体"/>
                <a:cs typeface="宋体"/>
              </a:rPr>
              <a:t>程</a:t>
            </a:r>
            <a:endParaRPr sz="2400">
              <a:latin typeface="宋体"/>
              <a:cs typeface="宋体"/>
            </a:endParaRPr>
          </a:p>
          <a:p>
            <a:pPr marL="360045" indent="-286385">
              <a:lnSpc>
                <a:spcPct val="100000"/>
              </a:lnSpc>
              <a:spcBef>
                <a:spcPts val="575"/>
              </a:spcBef>
              <a:buClr>
                <a:srgbClr val="BCD6E4"/>
              </a:buClr>
              <a:buSzPct val="89583"/>
              <a:buFont typeface="Wingdings"/>
              <a:buChar char=""/>
              <a:tabLst>
                <a:tab pos="360680" algn="l"/>
              </a:tabLst>
            </a:pPr>
            <a:r>
              <a:rPr dirty="0" sz="2400" b="1">
                <a:solidFill>
                  <a:srgbClr val="FFFFFF"/>
                </a:solidFill>
                <a:latin typeface="宋体"/>
                <a:cs typeface="宋体"/>
              </a:rPr>
              <a:t>任务</a:t>
            </a:r>
            <a:r>
              <a:rPr dirty="0" sz="2400" spc="-10" b="1">
                <a:solidFill>
                  <a:srgbClr val="FFFFFF"/>
                </a:solidFill>
                <a:latin typeface="宋体"/>
                <a:cs typeface="宋体"/>
              </a:rPr>
              <a:t>二</a:t>
            </a:r>
            <a:r>
              <a:rPr dirty="0" sz="2400" spc="505" b="1">
                <a:solidFill>
                  <a:srgbClr val="FFFFFF"/>
                </a:solidFill>
                <a:latin typeface="宋体"/>
                <a:cs typeface="宋体"/>
              </a:rPr>
              <a:t> </a:t>
            </a:r>
            <a:r>
              <a:rPr dirty="0" sz="2400" b="1">
                <a:solidFill>
                  <a:srgbClr val="FFFFFF"/>
                </a:solidFill>
                <a:latin typeface="宋体"/>
                <a:cs typeface="宋体"/>
              </a:rPr>
              <a:t>团队培育概</a:t>
            </a:r>
            <a:r>
              <a:rPr dirty="0" sz="2400" spc="-10" b="1">
                <a:solidFill>
                  <a:srgbClr val="FFFFFF"/>
                </a:solidFill>
                <a:latin typeface="宋体"/>
                <a:cs typeface="宋体"/>
              </a:rPr>
              <a:t>述</a:t>
            </a:r>
            <a:endParaRPr sz="2400">
              <a:latin typeface="宋体"/>
              <a:cs typeface="宋体"/>
            </a:endParaRPr>
          </a:p>
          <a:p>
            <a:pPr marL="360045" indent="-286385">
              <a:lnSpc>
                <a:spcPct val="100000"/>
              </a:lnSpc>
              <a:spcBef>
                <a:spcPts val="575"/>
              </a:spcBef>
              <a:buClr>
                <a:srgbClr val="BCD6E4"/>
              </a:buClr>
              <a:buSzPct val="89583"/>
              <a:buFont typeface="Wingdings"/>
              <a:buChar char=""/>
              <a:tabLst>
                <a:tab pos="360680" algn="l"/>
              </a:tabLst>
            </a:pPr>
            <a:r>
              <a:rPr dirty="0" sz="2400" b="1">
                <a:solidFill>
                  <a:srgbClr val="FFFFFF"/>
                </a:solidFill>
                <a:latin typeface="宋体"/>
                <a:cs typeface="宋体"/>
              </a:rPr>
              <a:t>任务</a:t>
            </a:r>
            <a:r>
              <a:rPr dirty="0" sz="2400" spc="-10" b="1">
                <a:solidFill>
                  <a:srgbClr val="FFFFFF"/>
                </a:solidFill>
                <a:latin typeface="宋体"/>
                <a:cs typeface="宋体"/>
              </a:rPr>
              <a:t>三</a:t>
            </a:r>
            <a:r>
              <a:rPr dirty="0" sz="2400" spc="505" b="1">
                <a:solidFill>
                  <a:srgbClr val="FFFFFF"/>
                </a:solidFill>
                <a:latin typeface="宋体"/>
                <a:cs typeface="宋体"/>
              </a:rPr>
              <a:t> </a:t>
            </a:r>
            <a:r>
              <a:rPr dirty="0" sz="2400" b="1">
                <a:solidFill>
                  <a:srgbClr val="FFFFFF"/>
                </a:solidFill>
                <a:latin typeface="宋体"/>
                <a:cs typeface="宋体"/>
              </a:rPr>
              <a:t>团队培育方</a:t>
            </a:r>
            <a:r>
              <a:rPr dirty="0" sz="2400" spc="-10" b="1">
                <a:solidFill>
                  <a:srgbClr val="FFFFFF"/>
                </a:solidFill>
                <a:latin typeface="宋体"/>
                <a:cs typeface="宋体"/>
              </a:rPr>
              <a:t>略</a:t>
            </a:r>
            <a:endParaRPr sz="2400">
              <a:latin typeface="宋体"/>
              <a:cs typeface="宋体"/>
            </a:endParaRPr>
          </a:p>
          <a:p>
            <a:pPr marL="360045" indent="-286385">
              <a:lnSpc>
                <a:spcPct val="100000"/>
              </a:lnSpc>
              <a:spcBef>
                <a:spcPts val="575"/>
              </a:spcBef>
              <a:buClr>
                <a:srgbClr val="BCD6E4"/>
              </a:buClr>
              <a:buSzPct val="89583"/>
              <a:buFont typeface="Wingdings"/>
              <a:buChar char=""/>
              <a:tabLst>
                <a:tab pos="360680" algn="l"/>
              </a:tabLst>
            </a:pPr>
            <a:r>
              <a:rPr dirty="0" sz="2400" b="1">
                <a:solidFill>
                  <a:srgbClr val="FFFFFF"/>
                </a:solidFill>
                <a:latin typeface="宋体"/>
                <a:cs typeface="宋体"/>
              </a:rPr>
              <a:t>任务</a:t>
            </a:r>
            <a:r>
              <a:rPr dirty="0" sz="2400" spc="-10" b="1">
                <a:solidFill>
                  <a:srgbClr val="FFFFFF"/>
                </a:solidFill>
                <a:latin typeface="宋体"/>
                <a:cs typeface="宋体"/>
              </a:rPr>
              <a:t>四</a:t>
            </a:r>
            <a:r>
              <a:rPr dirty="0" sz="2400" spc="590" b="1">
                <a:solidFill>
                  <a:srgbClr val="FFFFFF"/>
                </a:solidFill>
                <a:latin typeface="宋体"/>
                <a:cs typeface="宋体"/>
              </a:rPr>
              <a:t> </a:t>
            </a:r>
            <a:r>
              <a:rPr dirty="0" sz="2400" b="1">
                <a:solidFill>
                  <a:srgbClr val="FFFFFF"/>
                </a:solidFill>
                <a:latin typeface="宋体"/>
                <a:cs typeface="宋体"/>
              </a:rPr>
              <a:t>团队的拓展训</a:t>
            </a:r>
            <a:r>
              <a:rPr dirty="0" sz="2400" spc="-10" b="1">
                <a:solidFill>
                  <a:srgbClr val="FFFFFF"/>
                </a:solidFill>
                <a:latin typeface="宋体"/>
                <a:cs typeface="宋体"/>
              </a:rPr>
              <a:t>练</a:t>
            </a:r>
            <a:endParaRPr sz="2400">
              <a:latin typeface="宋体"/>
              <a:cs typeface="宋体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61" y="761"/>
            <a:ext cx="9142730" cy="6856730"/>
          </a:xfrm>
          <a:custGeom>
            <a:avLst/>
            <a:gdLst/>
            <a:ahLst/>
            <a:cxnLst/>
            <a:rect l="l" t="t" r="r" b="b"/>
            <a:pathLst>
              <a:path w="9142730" h="6856730">
                <a:moveTo>
                  <a:pt x="0" y="0"/>
                </a:moveTo>
                <a:lnTo>
                  <a:pt x="9142476" y="0"/>
                </a:lnTo>
                <a:lnTo>
                  <a:pt x="9142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4518025" y="6507410"/>
            <a:ext cx="455739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205"/>
              </a:lnSpc>
            </a:pPr>
            <a:r>
              <a:rPr dirty="0" sz="2000" b="1">
                <a:solidFill>
                  <a:srgbClr val="CC0000"/>
                </a:solidFill>
                <a:latin typeface="宋体"/>
                <a:cs typeface="宋体"/>
              </a:rPr>
              <a:t>团队管理与建设·</a:t>
            </a:r>
            <a:r>
              <a:rPr dirty="0" sz="2000" b="1">
                <a:solidFill>
                  <a:srgbClr val="009900"/>
                </a:solidFill>
                <a:latin typeface="宋体"/>
                <a:cs typeface="宋体"/>
              </a:rPr>
              <a:t>模块四</a:t>
            </a:r>
            <a:r>
              <a:rPr dirty="0" sz="2000" b="1">
                <a:solidFill>
                  <a:srgbClr val="CC0000"/>
                </a:solidFill>
                <a:latin typeface="宋体"/>
                <a:cs typeface="宋体"/>
              </a:rPr>
              <a:t>·</a:t>
            </a:r>
            <a:r>
              <a:rPr dirty="0" sz="2000" b="1">
                <a:solidFill>
                  <a:srgbClr val="FF0000"/>
                </a:solidFill>
                <a:latin typeface="宋体"/>
                <a:cs typeface="宋体"/>
              </a:rPr>
              <a:t>团队培育</a:t>
            </a:r>
            <a:r>
              <a:rPr dirty="0" sz="2000" spc="960" b="1">
                <a:solidFill>
                  <a:srgbClr val="0000CC"/>
                </a:solidFill>
                <a:latin typeface="宋体"/>
                <a:cs typeface="宋体"/>
              </a:rPr>
              <a:t> </a:t>
            </a:r>
            <a:fld id="{81D60167-4931-47E6-BA6A-407CBD079E47}" type="slidenum">
              <a:rPr dirty="0" sz="2000" spc="-10" b="1">
                <a:solidFill>
                  <a:srgbClr val="0000CC"/>
                </a:solidFill>
                <a:latin typeface="宋体"/>
                <a:cs typeface="宋体"/>
              </a:rPr>
              <a:t>1</a:t>
            </a:fld>
            <a:endParaRPr sz="200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868" y="981455"/>
            <a:ext cx="6551930" cy="71755"/>
          </a:xfrm>
          <a:custGeom>
            <a:avLst/>
            <a:gdLst/>
            <a:ahLst/>
            <a:cxnLst/>
            <a:rect l="l" t="t" r="r" b="b"/>
            <a:pathLst>
              <a:path w="6551930" h="71755">
                <a:moveTo>
                  <a:pt x="6531863" y="71628"/>
                </a:moveTo>
                <a:lnTo>
                  <a:pt x="21335" y="71628"/>
                </a:lnTo>
                <a:lnTo>
                  <a:pt x="0" y="50292"/>
                </a:lnTo>
                <a:lnTo>
                  <a:pt x="0" y="19812"/>
                </a:lnTo>
                <a:lnTo>
                  <a:pt x="21335" y="0"/>
                </a:lnTo>
                <a:lnTo>
                  <a:pt x="6531863" y="0"/>
                </a:lnTo>
                <a:lnTo>
                  <a:pt x="6551676" y="19812"/>
                </a:lnTo>
                <a:lnTo>
                  <a:pt x="6551676" y="50292"/>
                </a:lnTo>
                <a:lnTo>
                  <a:pt x="6531863" y="71628"/>
                </a:lnTo>
                <a:close/>
              </a:path>
            </a:pathLst>
          </a:custGeom>
          <a:solidFill>
            <a:srgbClr val="9933FF">
              <a:alpha val="540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3550" y="976312"/>
            <a:ext cx="6561455" cy="81280"/>
          </a:xfrm>
          <a:custGeom>
            <a:avLst/>
            <a:gdLst/>
            <a:ahLst/>
            <a:cxnLst/>
            <a:rect l="l" t="t" r="r" b="b"/>
            <a:pathLst>
              <a:path w="6561455" h="81280">
                <a:moveTo>
                  <a:pt x="9525" y="55283"/>
                </a:moveTo>
                <a:lnTo>
                  <a:pt x="0" y="55283"/>
                </a:lnTo>
                <a:lnTo>
                  <a:pt x="0" y="23710"/>
                </a:lnTo>
                <a:lnTo>
                  <a:pt x="23710" y="0"/>
                </a:lnTo>
                <a:lnTo>
                  <a:pt x="42697" y="0"/>
                </a:lnTo>
                <a:lnTo>
                  <a:pt x="42697" y="8128"/>
                </a:lnTo>
                <a:lnTo>
                  <a:pt x="29057" y="8128"/>
                </a:lnTo>
                <a:lnTo>
                  <a:pt x="25679" y="9525"/>
                </a:lnTo>
                <a:lnTo>
                  <a:pt x="27660" y="9525"/>
                </a:lnTo>
                <a:lnTo>
                  <a:pt x="11506" y="25679"/>
                </a:lnTo>
                <a:lnTo>
                  <a:pt x="9525" y="25679"/>
                </a:lnTo>
                <a:lnTo>
                  <a:pt x="8128" y="29057"/>
                </a:lnTo>
                <a:lnTo>
                  <a:pt x="9525" y="29057"/>
                </a:lnTo>
                <a:lnTo>
                  <a:pt x="9525" y="55283"/>
                </a:lnTo>
                <a:close/>
              </a:path>
              <a:path w="6561455" h="81280">
                <a:moveTo>
                  <a:pt x="27660" y="9525"/>
                </a:moveTo>
                <a:lnTo>
                  <a:pt x="25679" y="9525"/>
                </a:lnTo>
                <a:lnTo>
                  <a:pt x="29057" y="8128"/>
                </a:lnTo>
                <a:lnTo>
                  <a:pt x="27660" y="9525"/>
                </a:lnTo>
                <a:close/>
              </a:path>
              <a:path w="6561455" h="81280">
                <a:moveTo>
                  <a:pt x="42697" y="9525"/>
                </a:moveTo>
                <a:lnTo>
                  <a:pt x="27660" y="9525"/>
                </a:lnTo>
                <a:lnTo>
                  <a:pt x="29057" y="8128"/>
                </a:lnTo>
                <a:lnTo>
                  <a:pt x="42697" y="8128"/>
                </a:lnTo>
                <a:lnTo>
                  <a:pt x="42697" y="9525"/>
                </a:lnTo>
                <a:close/>
              </a:path>
              <a:path w="6561455" h="81280">
                <a:moveTo>
                  <a:pt x="8128" y="29057"/>
                </a:moveTo>
                <a:lnTo>
                  <a:pt x="9525" y="25679"/>
                </a:lnTo>
                <a:lnTo>
                  <a:pt x="9525" y="27660"/>
                </a:lnTo>
                <a:lnTo>
                  <a:pt x="8128" y="29057"/>
                </a:lnTo>
                <a:close/>
              </a:path>
              <a:path w="6561455" h="81280">
                <a:moveTo>
                  <a:pt x="9525" y="27660"/>
                </a:moveTo>
                <a:lnTo>
                  <a:pt x="9525" y="25679"/>
                </a:lnTo>
                <a:lnTo>
                  <a:pt x="11506" y="25679"/>
                </a:lnTo>
                <a:lnTo>
                  <a:pt x="9525" y="27660"/>
                </a:lnTo>
                <a:close/>
              </a:path>
              <a:path w="6561455" h="81280">
                <a:moveTo>
                  <a:pt x="9525" y="29057"/>
                </a:moveTo>
                <a:lnTo>
                  <a:pt x="8128" y="29057"/>
                </a:lnTo>
                <a:lnTo>
                  <a:pt x="9525" y="27660"/>
                </a:lnTo>
                <a:lnTo>
                  <a:pt x="9525" y="29057"/>
                </a:lnTo>
                <a:close/>
              </a:path>
              <a:path w="6561455" h="81280">
                <a:moveTo>
                  <a:pt x="147472" y="9525"/>
                </a:moveTo>
                <a:lnTo>
                  <a:pt x="71272" y="9525"/>
                </a:lnTo>
                <a:lnTo>
                  <a:pt x="71272" y="0"/>
                </a:lnTo>
                <a:lnTo>
                  <a:pt x="147472" y="0"/>
                </a:lnTo>
                <a:lnTo>
                  <a:pt x="147472" y="9525"/>
                </a:lnTo>
                <a:close/>
              </a:path>
              <a:path w="6561455" h="81280">
                <a:moveTo>
                  <a:pt x="252247" y="9525"/>
                </a:moveTo>
                <a:lnTo>
                  <a:pt x="176047" y="9525"/>
                </a:lnTo>
                <a:lnTo>
                  <a:pt x="176047" y="0"/>
                </a:lnTo>
                <a:lnTo>
                  <a:pt x="252247" y="0"/>
                </a:lnTo>
                <a:lnTo>
                  <a:pt x="252247" y="9525"/>
                </a:lnTo>
                <a:close/>
              </a:path>
              <a:path w="6561455" h="81280">
                <a:moveTo>
                  <a:pt x="357022" y="9525"/>
                </a:moveTo>
                <a:lnTo>
                  <a:pt x="280822" y="9525"/>
                </a:lnTo>
                <a:lnTo>
                  <a:pt x="280822" y="0"/>
                </a:lnTo>
                <a:lnTo>
                  <a:pt x="357022" y="0"/>
                </a:lnTo>
                <a:lnTo>
                  <a:pt x="357022" y="9525"/>
                </a:lnTo>
                <a:close/>
              </a:path>
              <a:path w="6561455" h="81280">
                <a:moveTo>
                  <a:pt x="461797" y="9525"/>
                </a:moveTo>
                <a:lnTo>
                  <a:pt x="385597" y="9525"/>
                </a:lnTo>
                <a:lnTo>
                  <a:pt x="385597" y="0"/>
                </a:lnTo>
                <a:lnTo>
                  <a:pt x="461797" y="0"/>
                </a:lnTo>
                <a:lnTo>
                  <a:pt x="461797" y="9525"/>
                </a:lnTo>
                <a:close/>
              </a:path>
              <a:path w="6561455" h="81280">
                <a:moveTo>
                  <a:pt x="566572" y="9525"/>
                </a:moveTo>
                <a:lnTo>
                  <a:pt x="490372" y="9525"/>
                </a:lnTo>
                <a:lnTo>
                  <a:pt x="490372" y="0"/>
                </a:lnTo>
                <a:lnTo>
                  <a:pt x="566572" y="0"/>
                </a:lnTo>
                <a:lnTo>
                  <a:pt x="566572" y="9525"/>
                </a:lnTo>
                <a:close/>
              </a:path>
              <a:path w="6561455" h="81280">
                <a:moveTo>
                  <a:pt x="671347" y="9525"/>
                </a:moveTo>
                <a:lnTo>
                  <a:pt x="595147" y="9525"/>
                </a:lnTo>
                <a:lnTo>
                  <a:pt x="595147" y="0"/>
                </a:lnTo>
                <a:lnTo>
                  <a:pt x="671347" y="0"/>
                </a:lnTo>
                <a:lnTo>
                  <a:pt x="671347" y="9525"/>
                </a:lnTo>
                <a:close/>
              </a:path>
              <a:path w="6561455" h="81280">
                <a:moveTo>
                  <a:pt x="776122" y="9525"/>
                </a:moveTo>
                <a:lnTo>
                  <a:pt x="699922" y="9525"/>
                </a:lnTo>
                <a:lnTo>
                  <a:pt x="699922" y="0"/>
                </a:lnTo>
                <a:lnTo>
                  <a:pt x="776122" y="0"/>
                </a:lnTo>
                <a:lnTo>
                  <a:pt x="776122" y="9525"/>
                </a:lnTo>
                <a:close/>
              </a:path>
              <a:path w="6561455" h="81280">
                <a:moveTo>
                  <a:pt x="880897" y="9525"/>
                </a:moveTo>
                <a:lnTo>
                  <a:pt x="804697" y="9525"/>
                </a:lnTo>
                <a:lnTo>
                  <a:pt x="804697" y="0"/>
                </a:lnTo>
                <a:lnTo>
                  <a:pt x="880897" y="0"/>
                </a:lnTo>
                <a:lnTo>
                  <a:pt x="880897" y="9525"/>
                </a:lnTo>
                <a:close/>
              </a:path>
              <a:path w="6561455" h="81280">
                <a:moveTo>
                  <a:pt x="985672" y="9525"/>
                </a:moveTo>
                <a:lnTo>
                  <a:pt x="909472" y="9525"/>
                </a:lnTo>
                <a:lnTo>
                  <a:pt x="909472" y="0"/>
                </a:lnTo>
                <a:lnTo>
                  <a:pt x="985672" y="0"/>
                </a:lnTo>
                <a:lnTo>
                  <a:pt x="985672" y="9525"/>
                </a:lnTo>
                <a:close/>
              </a:path>
              <a:path w="6561455" h="81280">
                <a:moveTo>
                  <a:pt x="1090447" y="9525"/>
                </a:moveTo>
                <a:lnTo>
                  <a:pt x="1014247" y="9525"/>
                </a:lnTo>
                <a:lnTo>
                  <a:pt x="1014247" y="0"/>
                </a:lnTo>
                <a:lnTo>
                  <a:pt x="1090447" y="0"/>
                </a:lnTo>
                <a:lnTo>
                  <a:pt x="1090447" y="9525"/>
                </a:lnTo>
                <a:close/>
              </a:path>
              <a:path w="6561455" h="81280">
                <a:moveTo>
                  <a:pt x="1195222" y="9525"/>
                </a:moveTo>
                <a:lnTo>
                  <a:pt x="1119022" y="9525"/>
                </a:lnTo>
                <a:lnTo>
                  <a:pt x="1119022" y="0"/>
                </a:lnTo>
                <a:lnTo>
                  <a:pt x="1195222" y="0"/>
                </a:lnTo>
                <a:lnTo>
                  <a:pt x="1195222" y="9525"/>
                </a:lnTo>
                <a:close/>
              </a:path>
              <a:path w="6561455" h="81280">
                <a:moveTo>
                  <a:pt x="1299997" y="9525"/>
                </a:moveTo>
                <a:lnTo>
                  <a:pt x="1223797" y="9525"/>
                </a:lnTo>
                <a:lnTo>
                  <a:pt x="1223797" y="0"/>
                </a:lnTo>
                <a:lnTo>
                  <a:pt x="1299997" y="0"/>
                </a:lnTo>
                <a:lnTo>
                  <a:pt x="1299997" y="9525"/>
                </a:lnTo>
                <a:close/>
              </a:path>
              <a:path w="6561455" h="81280">
                <a:moveTo>
                  <a:pt x="1404772" y="9525"/>
                </a:moveTo>
                <a:lnTo>
                  <a:pt x="1328572" y="9525"/>
                </a:lnTo>
                <a:lnTo>
                  <a:pt x="1328572" y="0"/>
                </a:lnTo>
                <a:lnTo>
                  <a:pt x="1404772" y="0"/>
                </a:lnTo>
                <a:lnTo>
                  <a:pt x="1404772" y="9525"/>
                </a:lnTo>
                <a:close/>
              </a:path>
              <a:path w="6561455" h="81280">
                <a:moveTo>
                  <a:pt x="1509547" y="9525"/>
                </a:moveTo>
                <a:lnTo>
                  <a:pt x="1433347" y="9525"/>
                </a:lnTo>
                <a:lnTo>
                  <a:pt x="1433347" y="0"/>
                </a:lnTo>
                <a:lnTo>
                  <a:pt x="1509547" y="0"/>
                </a:lnTo>
                <a:lnTo>
                  <a:pt x="1509547" y="9525"/>
                </a:lnTo>
                <a:close/>
              </a:path>
              <a:path w="6561455" h="81280">
                <a:moveTo>
                  <a:pt x="1614322" y="9525"/>
                </a:moveTo>
                <a:lnTo>
                  <a:pt x="1538122" y="9525"/>
                </a:lnTo>
                <a:lnTo>
                  <a:pt x="1538122" y="0"/>
                </a:lnTo>
                <a:lnTo>
                  <a:pt x="1614322" y="0"/>
                </a:lnTo>
                <a:lnTo>
                  <a:pt x="1614322" y="9525"/>
                </a:lnTo>
                <a:close/>
              </a:path>
              <a:path w="6561455" h="81280">
                <a:moveTo>
                  <a:pt x="1719097" y="9525"/>
                </a:moveTo>
                <a:lnTo>
                  <a:pt x="1642897" y="9525"/>
                </a:lnTo>
                <a:lnTo>
                  <a:pt x="1642897" y="0"/>
                </a:lnTo>
                <a:lnTo>
                  <a:pt x="1719097" y="0"/>
                </a:lnTo>
                <a:lnTo>
                  <a:pt x="1719097" y="9525"/>
                </a:lnTo>
                <a:close/>
              </a:path>
              <a:path w="6561455" h="81280">
                <a:moveTo>
                  <a:pt x="1823872" y="9525"/>
                </a:moveTo>
                <a:lnTo>
                  <a:pt x="1747672" y="9525"/>
                </a:lnTo>
                <a:lnTo>
                  <a:pt x="1747672" y="0"/>
                </a:lnTo>
                <a:lnTo>
                  <a:pt x="1823872" y="0"/>
                </a:lnTo>
                <a:lnTo>
                  <a:pt x="1823872" y="9525"/>
                </a:lnTo>
                <a:close/>
              </a:path>
              <a:path w="6561455" h="81280">
                <a:moveTo>
                  <a:pt x="1928647" y="9525"/>
                </a:moveTo>
                <a:lnTo>
                  <a:pt x="1852447" y="9525"/>
                </a:lnTo>
                <a:lnTo>
                  <a:pt x="1852447" y="0"/>
                </a:lnTo>
                <a:lnTo>
                  <a:pt x="1928647" y="0"/>
                </a:lnTo>
                <a:lnTo>
                  <a:pt x="1928647" y="9525"/>
                </a:lnTo>
                <a:close/>
              </a:path>
              <a:path w="6561455" h="81280">
                <a:moveTo>
                  <a:pt x="2033422" y="9525"/>
                </a:moveTo>
                <a:lnTo>
                  <a:pt x="1957222" y="9525"/>
                </a:lnTo>
                <a:lnTo>
                  <a:pt x="1957222" y="0"/>
                </a:lnTo>
                <a:lnTo>
                  <a:pt x="2033422" y="0"/>
                </a:lnTo>
                <a:lnTo>
                  <a:pt x="2033422" y="9525"/>
                </a:lnTo>
                <a:close/>
              </a:path>
              <a:path w="6561455" h="81280">
                <a:moveTo>
                  <a:pt x="2138197" y="9525"/>
                </a:moveTo>
                <a:lnTo>
                  <a:pt x="2061997" y="9525"/>
                </a:lnTo>
                <a:lnTo>
                  <a:pt x="2061997" y="0"/>
                </a:lnTo>
                <a:lnTo>
                  <a:pt x="2138197" y="0"/>
                </a:lnTo>
                <a:lnTo>
                  <a:pt x="2138197" y="9525"/>
                </a:lnTo>
                <a:close/>
              </a:path>
              <a:path w="6561455" h="81280">
                <a:moveTo>
                  <a:pt x="2242972" y="9525"/>
                </a:moveTo>
                <a:lnTo>
                  <a:pt x="2166772" y="9525"/>
                </a:lnTo>
                <a:lnTo>
                  <a:pt x="2166772" y="0"/>
                </a:lnTo>
                <a:lnTo>
                  <a:pt x="2242972" y="0"/>
                </a:lnTo>
                <a:lnTo>
                  <a:pt x="2242972" y="9525"/>
                </a:lnTo>
                <a:close/>
              </a:path>
              <a:path w="6561455" h="81280">
                <a:moveTo>
                  <a:pt x="2347747" y="9525"/>
                </a:moveTo>
                <a:lnTo>
                  <a:pt x="2271547" y="9525"/>
                </a:lnTo>
                <a:lnTo>
                  <a:pt x="2271547" y="0"/>
                </a:lnTo>
                <a:lnTo>
                  <a:pt x="2347747" y="0"/>
                </a:lnTo>
                <a:lnTo>
                  <a:pt x="2347747" y="9525"/>
                </a:lnTo>
                <a:close/>
              </a:path>
              <a:path w="6561455" h="81280">
                <a:moveTo>
                  <a:pt x="2452522" y="9525"/>
                </a:moveTo>
                <a:lnTo>
                  <a:pt x="2376322" y="9525"/>
                </a:lnTo>
                <a:lnTo>
                  <a:pt x="2376322" y="0"/>
                </a:lnTo>
                <a:lnTo>
                  <a:pt x="2452522" y="0"/>
                </a:lnTo>
                <a:lnTo>
                  <a:pt x="2452522" y="9525"/>
                </a:lnTo>
                <a:close/>
              </a:path>
              <a:path w="6561455" h="81280">
                <a:moveTo>
                  <a:pt x="2557297" y="9525"/>
                </a:moveTo>
                <a:lnTo>
                  <a:pt x="2481097" y="9525"/>
                </a:lnTo>
                <a:lnTo>
                  <a:pt x="2481097" y="0"/>
                </a:lnTo>
                <a:lnTo>
                  <a:pt x="2557297" y="0"/>
                </a:lnTo>
                <a:lnTo>
                  <a:pt x="2557297" y="9525"/>
                </a:lnTo>
                <a:close/>
              </a:path>
              <a:path w="6561455" h="81280">
                <a:moveTo>
                  <a:pt x="2662072" y="9525"/>
                </a:moveTo>
                <a:lnTo>
                  <a:pt x="2585872" y="9525"/>
                </a:lnTo>
                <a:lnTo>
                  <a:pt x="2585872" y="0"/>
                </a:lnTo>
                <a:lnTo>
                  <a:pt x="2662072" y="0"/>
                </a:lnTo>
                <a:lnTo>
                  <a:pt x="2662072" y="9525"/>
                </a:lnTo>
                <a:close/>
              </a:path>
              <a:path w="6561455" h="81280">
                <a:moveTo>
                  <a:pt x="2766847" y="9525"/>
                </a:moveTo>
                <a:lnTo>
                  <a:pt x="2690647" y="9525"/>
                </a:lnTo>
                <a:lnTo>
                  <a:pt x="2690647" y="0"/>
                </a:lnTo>
                <a:lnTo>
                  <a:pt x="2766847" y="0"/>
                </a:lnTo>
                <a:lnTo>
                  <a:pt x="2766847" y="9525"/>
                </a:lnTo>
                <a:close/>
              </a:path>
              <a:path w="6561455" h="81280">
                <a:moveTo>
                  <a:pt x="2871622" y="9525"/>
                </a:moveTo>
                <a:lnTo>
                  <a:pt x="2795422" y="9525"/>
                </a:lnTo>
                <a:lnTo>
                  <a:pt x="2795422" y="0"/>
                </a:lnTo>
                <a:lnTo>
                  <a:pt x="2871622" y="0"/>
                </a:lnTo>
                <a:lnTo>
                  <a:pt x="2871622" y="9525"/>
                </a:lnTo>
                <a:close/>
              </a:path>
              <a:path w="6561455" h="81280">
                <a:moveTo>
                  <a:pt x="2976397" y="9525"/>
                </a:moveTo>
                <a:lnTo>
                  <a:pt x="2900197" y="9525"/>
                </a:lnTo>
                <a:lnTo>
                  <a:pt x="2900197" y="0"/>
                </a:lnTo>
                <a:lnTo>
                  <a:pt x="2976397" y="0"/>
                </a:lnTo>
                <a:lnTo>
                  <a:pt x="2976397" y="9525"/>
                </a:lnTo>
                <a:close/>
              </a:path>
              <a:path w="6561455" h="81280">
                <a:moveTo>
                  <a:pt x="3081172" y="9525"/>
                </a:moveTo>
                <a:lnTo>
                  <a:pt x="3004972" y="9525"/>
                </a:lnTo>
                <a:lnTo>
                  <a:pt x="3004972" y="0"/>
                </a:lnTo>
                <a:lnTo>
                  <a:pt x="3081172" y="0"/>
                </a:lnTo>
                <a:lnTo>
                  <a:pt x="3081172" y="9525"/>
                </a:lnTo>
                <a:close/>
              </a:path>
              <a:path w="6561455" h="81280">
                <a:moveTo>
                  <a:pt x="3185947" y="9525"/>
                </a:moveTo>
                <a:lnTo>
                  <a:pt x="3109747" y="9525"/>
                </a:lnTo>
                <a:lnTo>
                  <a:pt x="3109747" y="0"/>
                </a:lnTo>
                <a:lnTo>
                  <a:pt x="3185947" y="0"/>
                </a:lnTo>
                <a:lnTo>
                  <a:pt x="3185947" y="9525"/>
                </a:lnTo>
                <a:close/>
              </a:path>
              <a:path w="6561455" h="81280">
                <a:moveTo>
                  <a:pt x="3290722" y="9525"/>
                </a:moveTo>
                <a:lnTo>
                  <a:pt x="3214522" y="9525"/>
                </a:lnTo>
                <a:lnTo>
                  <a:pt x="3214522" y="0"/>
                </a:lnTo>
                <a:lnTo>
                  <a:pt x="3290722" y="0"/>
                </a:lnTo>
                <a:lnTo>
                  <a:pt x="3290722" y="9525"/>
                </a:lnTo>
                <a:close/>
              </a:path>
              <a:path w="6561455" h="81280">
                <a:moveTo>
                  <a:pt x="3395497" y="9525"/>
                </a:moveTo>
                <a:lnTo>
                  <a:pt x="3319297" y="9525"/>
                </a:lnTo>
                <a:lnTo>
                  <a:pt x="3319297" y="0"/>
                </a:lnTo>
                <a:lnTo>
                  <a:pt x="3395497" y="0"/>
                </a:lnTo>
                <a:lnTo>
                  <a:pt x="3395497" y="9525"/>
                </a:lnTo>
                <a:close/>
              </a:path>
              <a:path w="6561455" h="81280">
                <a:moveTo>
                  <a:pt x="3500272" y="9525"/>
                </a:moveTo>
                <a:lnTo>
                  <a:pt x="3424072" y="9525"/>
                </a:lnTo>
                <a:lnTo>
                  <a:pt x="3424072" y="0"/>
                </a:lnTo>
                <a:lnTo>
                  <a:pt x="3500272" y="0"/>
                </a:lnTo>
                <a:lnTo>
                  <a:pt x="3500272" y="9525"/>
                </a:lnTo>
                <a:close/>
              </a:path>
              <a:path w="6561455" h="81280">
                <a:moveTo>
                  <a:pt x="3605047" y="9525"/>
                </a:moveTo>
                <a:lnTo>
                  <a:pt x="3528847" y="9525"/>
                </a:lnTo>
                <a:lnTo>
                  <a:pt x="3528847" y="0"/>
                </a:lnTo>
                <a:lnTo>
                  <a:pt x="3605047" y="0"/>
                </a:lnTo>
                <a:lnTo>
                  <a:pt x="3605047" y="9525"/>
                </a:lnTo>
                <a:close/>
              </a:path>
              <a:path w="6561455" h="81280">
                <a:moveTo>
                  <a:pt x="3709822" y="9525"/>
                </a:moveTo>
                <a:lnTo>
                  <a:pt x="3633622" y="9525"/>
                </a:lnTo>
                <a:lnTo>
                  <a:pt x="3633622" y="0"/>
                </a:lnTo>
                <a:lnTo>
                  <a:pt x="3709822" y="0"/>
                </a:lnTo>
                <a:lnTo>
                  <a:pt x="3709822" y="9525"/>
                </a:lnTo>
                <a:close/>
              </a:path>
              <a:path w="6561455" h="81280">
                <a:moveTo>
                  <a:pt x="3814597" y="9525"/>
                </a:moveTo>
                <a:lnTo>
                  <a:pt x="3738397" y="9525"/>
                </a:lnTo>
                <a:lnTo>
                  <a:pt x="3738397" y="0"/>
                </a:lnTo>
                <a:lnTo>
                  <a:pt x="3814597" y="0"/>
                </a:lnTo>
                <a:lnTo>
                  <a:pt x="3814597" y="9525"/>
                </a:lnTo>
                <a:close/>
              </a:path>
              <a:path w="6561455" h="81280">
                <a:moveTo>
                  <a:pt x="3919372" y="9525"/>
                </a:moveTo>
                <a:lnTo>
                  <a:pt x="3843172" y="9525"/>
                </a:lnTo>
                <a:lnTo>
                  <a:pt x="3843172" y="0"/>
                </a:lnTo>
                <a:lnTo>
                  <a:pt x="3919372" y="0"/>
                </a:lnTo>
                <a:lnTo>
                  <a:pt x="3919372" y="9525"/>
                </a:lnTo>
                <a:close/>
              </a:path>
              <a:path w="6561455" h="81280">
                <a:moveTo>
                  <a:pt x="4024147" y="9525"/>
                </a:moveTo>
                <a:lnTo>
                  <a:pt x="3947947" y="9525"/>
                </a:lnTo>
                <a:lnTo>
                  <a:pt x="3947947" y="0"/>
                </a:lnTo>
                <a:lnTo>
                  <a:pt x="4024147" y="0"/>
                </a:lnTo>
                <a:lnTo>
                  <a:pt x="4024147" y="9525"/>
                </a:lnTo>
                <a:close/>
              </a:path>
              <a:path w="6561455" h="81280">
                <a:moveTo>
                  <a:pt x="4128922" y="9525"/>
                </a:moveTo>
                <a:lnTo>
                  <a:pt x="4052722" y="9525"/>
                </a:lnTo>
                <a:lnTo>
                  <a:pt x="4052722" y="0"/>
                </a:lnTo>
                <a:lnTo>
                  <a:pt x="4128922" y="0"/>
                </a:lnTo>
                <a:lnTo>
                  <a:pt x="4128922" y="9525"/>
                </a:lnTo>
                <a:close/>
              </a:path>
              <a:path w="6561455" h="81280">
                <a:moveTo>
                  <a:pt x="4233697" y="9525"/>
                </a:moveTo>
                <a:lnTo>
                  <a:pt x="4157497" y="9525"/>
                </a:lnTo>
                <a:lnTo>
                  <a:pt x="4157497" y="0"/>
                </a:lnTo>
                <a:lnTo>
                  <a:pt x="4233697" y="0"/>
                </a:lnTo>
                <a:lnTo>
                  <a:pt x="4233697" y="9525"/>
                </a:lnTo>
                <a:close/>
              </a:path>
              <a:path w="6561455" h="81280">
                <a:moveTo>
                  <a:pt x="4338472" y="9525"/>
                </a:moveTo>
                <a:lnTo>
                  <a:pt x="4262272" y="9525"/>
                </a:lnTo>
                <a:lnTo>
                  <a:pt x="4262272" y="0"/>
                </a:lnTo>
                <a:lnTo>
                  <a:pt x="4338472" y="0"/>
                </a:lnTo>
                <a:lnTo>
                  <a:pt x="4338472" y="9525"/>
                </a:lnTo>
                <a:close/>
              </a:path>
              <a:path w="6561455" h="81280">
                <a:moveTo>
                  <a:pt x="4443247" y="9525"/>
                </a:moveTo>
                <a:lnTo>
                  <a:pt x="4367047" y="9525"/>
                </a:lnTo>
                <a:lnTo>
                  <a:pt x="4367047" y="0"/>
                </a:lnTo>
                <a:lnTo>
                  <a:pt x="4443247" y="0"/>
                </a:lnTo>
                <a:lnTo>
                  <a:pt x="4443247" y="9525"/>
                </a:lnTo>
                <a:close/>
              </a:path>
              <a:path w="6561455" h="81280">
                <a:moveTo>
                  <a:pt x="4548022" y="9525"/>
                </a:moveTo>
                <a:lnTo>
                  <a:pt x="4471822" y="9525"/>
                </a:lnTo>
                <a:lnTo>
                  <a:pt x="4471822" y="0"/>
                </a:lnTo>
                <a:lnTo>
                  <a:pt x="4548022" y="0"/>
                </a:lnTo>
                <a:lnTo>
                  <a:pt x="4548022" y="9525"/>
                </a:lnTo>
                <a:close/>
              </a:path>
              <a:path w="6561455" h="81280">
                <a:moveTo>
                  <a:pt x="4652797" y="9525"/>
                </a:moveTo>
                <a:lnTo>
                  <a:pt x="4576597" y="9525"/>
                </a:lnTo>
                <a:lnTo>
                  <a:pt x="4576597" y="0"/>
                </a:lnTo>
                <a:lnTo>
                  <a:pt x="4652797" y="0"/>
                </a:lnTo>
                <a:lnTo>
                  <a:pt x="4652797" y="9525"/>
                </a:lnTo>
                <a:close/>
              </a:path>
              <a:path w="6561455" h="81280">
                <a:moveTo>
                  <a:pt x="4757572" y="9525"/>
                </a:moveTo>
                <a:lnTo>
                  <a:pt x="4681372" y="9525"/>
                </a:lnTo>
                <a:lnTo>
                  <a:pt x="4681372" y="0"/>
                </a:lnTo>
                <a:lnTo>
                  <a:pt x="4757572" y="0"/>
                </a:lnTo>
                <a:lnTo>
                  <a:pt x="4757572" y="9525"/>
                </a:lnTo>
                <a:close/>
              </a:path>
              <a:path w="6561455" h="81280">
                <a:moveTo>
                  <a:pt x="4862347" y="9525"/>
                </a:moveTo>
                <a:lnTo>
                  <a:pt x="4786147" y="9525"/>
                </a:lnTo>
                <a:lnTo>
                  <a:pt x="4786147" y="0"/>
                </a:lnTo>
                <a:lnTo>
                  <a:pt x="4862347" y="0"/>
                </a:lnTo>
                <a:lnTo>
                  <a:pt x="4862347" y="9525"/>
                </a:lnTo>
                <a:close/>
              </a:path>
              <a:path w="6561455" h="81280">
                <a:moveTo>
                  <a:pt x="4967122" y="9525"/>
                </a:moveTo>
                <a:lnTo>
                  <a:pt x="4890922" y="9525"/>
                </a:lnTo>
                <a:lnTo>
                  <a:pt x="4890922" y="0"/>
                </a:lnTo>
                <a:lnTo>
                  <a:pt x="4967122" y="0"/>
                </a:lnTo>
                <a:lnTo>
                  <a:pt x="4967122" y="9525"/>
                </a:lnTo>
                <a:close/>
              </a:path>
              <a:path w="6561455" h="81280">
                <a:moveTo>
                  <a:pt x="5071897" y="9525"/>
                </a:moveTo>
                <a:lnTo>
                  <a:pt x="4995697" y="9525"/>
                </a:lnTo>
                <a:lnTo>
                  <a:pt x="4995697" y="0"/>
                </a:lnTo>
                <a:lnTo>
                  <a:pt x="5071897" y="0"/>
                </a:lnTo>
                <a:lnTo>
                  <a:pt x="5071897" y="9525"/>
                </a:lnTo>
                <a:close/>
              </a:path>
              <a:path w="6561455" h="81280">
                <a:moveTo>
                  <a:pt x="5176672" y="9525"/>
                </a:moveTo>
                <a:lnTo>
                  <a:pt x="5100472" y="9525"/>
                </a:lnTo>
                <a:lnTo>
                  <a:pt x="5100472" y="0"/>
                </a:lnTo>
                <a:lnTo>
                  <a:pt x="5176672" y="0"/>
                </a:lnTo>
                <a:lnTo>
                  <a:pt x="5176672" y="9525"/>
                </a:lnTo>
                <a:close/>
              </a:path>
              <a:path w="6561455" h="81280">
                <a:moveTo>
                  <a:pt x="5281447" y="9525"/>
                </a:moveTo>
                <a:lnTo>
                  <a:pt x="5205247" y="9525"/>
                </a:lnTo>
                <a:lnTo>
                  <a:pt x="5205247" y="0"/>
                </a:lnTo>
                <a:lnTo>
                  <a:pt x="5281447" y="0"/>
                </a:lnTo>
                <a:lnTo>
                  <a:pt x="5281447" y="9525"/>
                </a:lnTo>
                <a:close/>
              </a:path>
              <a:path w="6561455" h="81280">
                <a:moveTo>
                  <a:pt x="5386222" y="9525"/>
                </a:moveTo>
                <a:lnTo>
                  <a:pt x="5310022" y="9525"/>
                </a:lnTo>
                <a:lnTo>
                  <a:pt x="5310022" y="0"/>
                </a:lnTo>
                <a:lnTo>
                  <a:pt x="5386222" y="0"/>
                </a:lnTo>
                <a:lnTo>
                  <a:pt x="5386222" y="9525"/>
                </a:lnTo>
                <a:close/>
              </a:path>
              <a:path w="6561455" h="81280">
                <a:moveTo>
                  <a:pt x="5490997" y="9525"/>
                </a:moveTo>
                <a:lnTo>
                  <a:pt x="5414797" y="9525"/>
                </a:lnTo>
                <a:lnTo>
                  <a:pt x="5414797" y="0"/>
                </a:lnTo>
                <a:lnTo>
                  <a:pt x="5490997" y="0"/>
                </a:lnTo>
                <a:lnTo>
                  <a:pt x="5490997" y="9525"/>
                </a:lnTo>
                <a:close/>
              </a:path>
              <a:path w="6561455" h="81280">
                <a:moveTo>
                  <a:pt x="5595772" y="9525"/>
                </a:moveTo>
                <a:lnTo>
                  <a:pt x="5519572" y="9525"/>
                </a:lnTo>
                <a:lnTo>
                  <a:pt x="5519572" y="0"/>
                </a:lnTo>
                <a:lnTo>
                  <a:pt x="5595772" y="0"/>
                </a:lnTo>
                <a:lnTo>
                  <a:pt x="5595772" y="9525"/>
                </a:lnTo>
                <a:close/>
              </a:path>
              <a:path w="6561455" h="81280">
                <a:moveTo>
                  <a:pt x="5700547" y="9525"/>
                </a:moveTo>
                <a:lnTo>
                  <a:pt x="5624347" y="9525"/>
                </a:lnTo>
                <a:lnTo>
                  <a:pt x="5624347" y="0"/>
                </a:lnTo>
                <a:lnTo>
                  <a:pt x="5700547" y="0"/>
                </a:lnTo>
                <a:lnTo>
                  <a:pt x="5700547" y="9525"/>
                </a:lnTo>
                <a:close/>
              </a:path>
              <a:path w="6561455" h="81280">
                <a:moveTo>
                  <a:pt x="5805322" y="9525"/>
                </a:moveTo>
                <a:lnTo>
                  <a:pt x="5729122" y="9525"/>
                </a:lnTo>
                <a:lnTo>
                  <a:pt x="5729122" y="0"/>
                </a:lnTo>
                <a:lnTo>
                  <a:pt x="5805322" y="0"/>
                </a:lnTo>
                <a:lnTo>
                  <a:pt x="5805322" y="9525"/>
                </a:lnTo>
                <a:close/>
              </a:path>
              <a:path w="6561455" h="81280">
                <a:moveTo>
                  <a:pt x="5910097" y="9525"/>
                </a:moveTo>
                <a:lnTo>
                  <a:pt x="5833897" y="9525"/>
                </a:lnTo>
                <a:lnTo>
                  <a:pt x="5833897" y="0"/>
                </a:lnTo>
                <a:lnTo>
                  <a:pt x="5910097" y="0"/>
                </a:lnTo>
                <a:lnTo>
                  <a:pt x="5910097" y="9525"/>
                </a:lnTo>
                <a:close/>
              </a:path>
              <a:path w="6561455" h="81280">
                <a:moveTo>
                  <a:pt x="6014872" y="9525"/>
                </a:moveTo>
                <a:lnTo>
                  <a:pt x="5938672" y="9525"/>
                </a:lnTo>
                <a:lnTo>
                  <a:pt x="5938672" y="0"/>
                </a:lnTo>
                <a:lnTo>
                  <a:pt x="6014872" y="0"/>
                </a:lnTo>
                <a:lnTo>
                  <a:pt x="6014872" y="9525"/>
                </a:lnTo>
                <a:close/>
              </a:path>
              <a:path w="6561455" h="81280">
                <a:moveTo>
                  <a:pt x="6119647" y="9525"/>
                </a:moveTo>
                <a:lnTo>
                  <a:pt x="6043447" y="9525"/>
                </a:lnTo>
                <a:lnTo>
                  <a:pt x="6043447" y="0"/>
                </a:lnTo>
                <a:lnTo>
                  <a:pt x="6119647" y="0"/>
                </a:lnTo>
                <a:lnTo>
                  <a:pt x="6119647" y="9525"/>
                </a:lnTo>
                <a:close/>
              </a:path>
              <a:path w="6561455" h="81280">
                <a:moveTo>
                  <a:pt x="6224422" y="9525"/>
                </a:moveTo>
                <a:lnTo>
                  <a:pt x="6148222" y="9525"/>
                </a:lnTo>
                <a:lnTo>
                  <a:pt x="6148222" y="0"/>
                </a:lnTo>
                <a:lnTo>
                  <a:pt x="6224422" y="0"/>
                </a:lnTo>
                <a:lnTo>
                  <a:pt x="6224422" y="9525"/>
                </a:lnTo>
                <a:close/>
              </a:path>
              <a:path w="6561455" h="81280">
                <a:moveTo>
                  <a:pt x="6329197" y="9525"/>
                </a:moveTo>
                <a:lnTo>
                  <a:pt x="6252997" y="9525"/>
                </a:lnTo>
                <a:lnTo>
                  <a:pt x="6252997" y="0"/>
                </a:lnTo>
                <a:lnTo>
                  <a:pt x="6329197" y="0"/>
                </a:lnTo>
                <a:lnTo>
                  <a:pt x="6329197" y="9525"/>
                </a:lnTo>
                <a:close/>
              </a:path>
              <a:path w="6561455" h="81280">
                <a:moveTo>
                  <a:pt x="6433972" y="9525"/>
                </a:moveTo>
                <a:lnTo>
                  <a:pt x="6357772" y="9525"/>
                </a:lnTo>
                <a:lnTo>
                  <a:pt x="6357772" y="0"/>
                </a:lnTo>
                <a:lnTo>
                  <a:pt x="6433972" y="0"/>
                </a:lnTo>
                <a:lnTo>
                  <a:pt x="6433972" y="9525"/>
                </a:lnTo>
                <a:close/>
              </a:path>
              <a:path w="6561455" h="81280">
                <a:moveTo>
                  <a:pt x="6533476" y="9525"/>
                </a:moveTo>
                <a:lnTo>
                  <a:pt x="6462547" y="9525"/>
                </a:lnTo>
                <a:lnTo>
                  <a:pt x="6462547" y="0"/>
                </a:lnTo>
                <a:lnTo>
                  <a:pt x="6537426" y="0"/>
                </a:lnTo>
                <a:lnTo>
                  <a:pt x="6541147" y="3733"/>
                </a:lnTo>
                <a:lnTo>
                  <a:pt x="6536753" y="8128"/>
                </a:lnTo>
                <a:lnTo>
                  <a:pt x="6532079" y="8128"/>
                </a:lnTo>
                <a:lnTo>
                  <a:pt x="6533476" y="9525"/>
                </a:lnTo>
                <a:close/>
              </a:path>
              <a:path w="6561455" h="81280">
                <a:moveTo>
                  <a:pt x="6534416" y="10464"/>
                </a:moveTo>
                <a:lnTo>
                  <a:pt x="6532079" y="8128"/>
                </a:lnTo>
                <a:lnTo>
                  <a:pt x="6535386" y="9495"/>
                </a:lnTo>
                <a:lnTo>
                  <a:pt x="6534416" y="10464"/>
                </a:lnTo>
                <a:close/>
              </a:path>
              <a:path w="6561455" h="81280">
                <a:moveTo>
                  <a:pt x="6535386" y="9495"/>
                </a:moveTo>
                <a:lnTo>
                  <a:pt x="6532079" y="8128"/>
                </a:lnTo>
                <a:lnTo>
                  <a:pt x="6536753" y="8128"/>
                </a:lnTo>
                <a:lnTo>
                  <a:pt x="6535386" y="9495"/>
                </a:lnTo>
                <a:close/>
              </a:path>
              <a:path w="6561455" h="81280">
                <a:moveTo>
                  <a:pt x="6535458" y="9525"/>
                </a:moveTo>
                <a:close/>
              </a:path>
              <a:path w="6561455" h="81280">
                <a:moveTo>
                  <a:pt x="6551612" y="53301"/>
                </a:moveTo>
                <a:lnTo>
                  <a:pt x="6551612" y="27965"/>
                </a:lnTo>
                <a:lnTo>
                  <a:pt x="6561137" y="27965"/>
                </a:lnTo>
                <a:lnTo>
                  <a:pt x="6561137" y="51904"/>
                </a:lnTo>
                <a:lnTo>
                  <a:pt x="6553009" y="51904"/>
                </a:lnTo>
                <a:lnTo>
                  <a:pt x="6551612" y="53301"/>
                </a:lnTo>
                <a:close/>
              </a:path>
              <a:path w="6561455" h="81280">
                <a:moveTo>
                  <a:pt x="6551612" y="55283"/>
                </a:moveTo>
                <a:lnTo>
                  <a:pt x="6551612" y="53301"/>
                </a:lnTo>
                <a:lnTo>
                  <a:pt x="6553009" y="51904"/>
                </a:lnTo>
                <a:lnTo>
                  <a:pt x="6551612" y="55283"/>
                </a:lnTo>
                <a:close/>
              </a:path>
              <a:path w="6561455" h="81280">
                <a:moveTo>
                  <a:pt x="6561137" y="55283"/>
                </a:moveTo>
                <a:lnTo>
                  <a:pt x="6551612" y="55283"/>
                </a:lnTo>
                <a:lnTo>
                  <a:pt x="6553009" y="51904"/>
                </a:lnTo>
                <a:lnTo>
                  <a:pt x="6561137" y="51904"/>
                </a:lnTo>
                <a:lnTo>
                  <a:pt x="6561137" y="55283"/>
                </a:lnTo>
                <a:close/>
              </a:path>
              <a:path w="6561455" h="81280">
                <a:moveTo>
                  <a:pt x="6532079" y="72834"/>
                </a:moveTo>
                <a:lnTo>
                  <a:pt x="6551612" y="53301"/>
                </a:lnTo>
                <a:lnTo>
                  <a:pt x="6551612" y="55283"/>
                </a:lnTo>
                <a:lnTo>
                  <a:pt x="6561137" y="55283"/>
                </a:lnTo>
                <a:lnTo>
                  <a:pt x="6561137" y="57251"/>
                </a:lnTo>
                <a:lnTo>
                  <a:pt x="6546951" y="71437"/>
                </a:lnTo>
                <a:lnTo>
                  <a:pt x="6535458" y="71437"/>
                </a:lnTo>
                <a:lnTo>
                  <a:pt x="6532079" y="72834"/>
                </a:lnTo>
                <a:close/>
              </a:path>
              <a:path w="6561455" h="81280">
                <a:moveTo>
                  <a:pt x="6537426" y="80962"/>
                </a:moveTo>
                <a:lnTo>
                  <a:pt x="6516154" y="80962"/>
                </a:lnTo>
                <a:lnTo>
                  <a:pt x="6516154" y="71437"/>
                </a:lnTo>
                <a:lnTo>
                  <a:pt x="6533476" y="71437"/>
                </a:lnTo>
                <a:lnTo>
                  <a:pt x="6532079" y="72834"/>
                </a:lnTo>
                <a:lnTo>
                  <a:pt x="6545554" y="72834"/>
                </a:lnTo>
                <a:lnTo>
                  <a:pt x="6537426" y="80962"/>
                </a:lnTo>
                <a:close/>
              </a:path>
              <a:path w="6561455" h="81280">
                <a:moveTo>
                  <a:pt x="6545554" y="72834"/>
                </a:moveTo>
                <a:lnTo>
                  <a:pt x="6532079" y="72834"/>
                </a:lnTo>
                <a:lnTo>
                  <a:pt x="6535458" y="71437"/>
                </a:lnTo>
                <a:lnTo>
                  <a:pt x="6546951" y="71437"/>
                </a:lnTo>
                <a:lnTo>
                  <a:pt x="6545554" y="72834"/>
                </a:lnTo>
                <a:close/>
              </a:path>
              <a:path w="6561455" h="81280">
                <a:moveTo>
                  <a:pt x="6487579" y="80962"/>
                </a:moveTo>
                <a:lnTo>
                  <a:pt x="6411379" y="80962"/>
                </a:lnTo>
                <a:lnTo>
                  <a:pt x="6411379" y="71437"/>
                </a:lnTo>
                <a:lnTo>
                  <a:pt x="6487579" y="71437"/>
                </a:lnTo>
                <a:lnTo>
                  <a:pt x="6487579" y="80962"/>
                </a:lnTo>
                <a:close/>
              </a:path>
              <a:path w="6561455" h="81280">
                <a:moveTo>
                  <a:pt x="6382804" y="80962"/>
                </a:moveTo>
                <a:lnTo>
                  <a:pt x="6306604" y="80962"/>
                </a:lnTo>
                <a:lnTo>
                  <a:pt x="6306604" y="71437"/>
                </a:lnTo>
                <a:lnTo>
                  <a:pt x="6382804" y="71437"/>
                </a:lnTo>
                <a:lnTo>
                  <a:pt x="6382804" y="80962"/>
                </a:lnTo>
                <a:close/>
              </a:path>
              <a:path w="6561455" h="81280">
                <a:moveTo>
                  <a:pt x="6278029" y="80962"/>
                </a:moveTo>
                <a:lnTo>
                  <a:pt x="6201829" y="80962"/>
                </a:lnTo>
                <a:lnTo>
                  <a:pt x="6201829" y="71437"/>
                </a:lnTo>
                <a:lnTo>
                  <a:pt x="6278029" y="71437"/>
                </a:lnTo>
                <a:lnTo>
                  <a:pt x="6278029" y="80962"/>
                </a:lnTo>
                <a:close/>
              </a:path>
              <a:path w="6561455" h="81280">
                <a:moveTo>
                  <a:pt x="6173254" y="80962"/>
                </a:moveTo>
                <a:lnTo>
                  <a:pt x="6097054" y="80962"/>
                </a:lnTo>
                <a:lnTo>
                  <a:pt x="6097054" y="71437"/>
                </a:lnTo>
                <a:lnTo>
                  <a:pt x="6173254" y="71437"/>
                </a:lnTo>
                <a:lnTo>
                  <a:pt x="6173254" y="80962"/>
                </a:lnTo>
                <a:close/>
              </a:path>
              <a:path w="6561455" h="81280">
                <a:moveTo>
                  <a:pt x="6068479" y="80962"/>
                </a:moveTo>
                <a:lnTo>
                  <a:pt x="5992279" y="80962"/>
                </a:lnTo>
                <a:lnTo>
                  <a:pt x="5992279" y="71437"/>
                </a:lnTo>
                <a:lnTo>
                  <a:pt x="6068479" y="71437"/>
                </a:lnTo>
                <a:lnTo>
                  <a:pt x="6068479" y="80962"/>
                </a:lnTo>
                <a:close/>
              </a:path>
              <a:path w="6561455" h="81280">
                <a:moveTo>
                  <a:pt x="5963704" y="80962"/>
                </a:moveTo>
                <a:lnTo>
                  <a:pt x="5887504" y="80962"/>
                </a:lnTo>
                <a:lnTo>
                  <a:pt x="5887504" y="71437"/>
                </a:lnTo>
                <a:lnTo>
                  <a:pt x="5963704" y="71437"/>
                </a:lnTo>
                <a:lnTo>
                  <a:pt x="5963704" y="80962"/>
                </a:lnTo>
                <a:close/>
              </a:path>
              <a:path w="6561455" h="81280">
                <a:moveTo>
                  <a:pt x="5858929" y="80962"/>
                </a:moveTo>
                <a:lnTo>
                  <a:pt x="5782729" y="80962"/>
                </a:lnTo>
                <a:lnTo>
                  <a:pt x="5782729" y="71437"/>
                </a:lnTo>
                <a:lnTo>
                  <a:pt x="5858929" y="71437"/>
                </a:lnTo>
                <a:lnTo>
                  <a:pt x="5858929" y="80962"/>
                </a:lnTo>
                <a:close/>
              </a:path>
              <a:path w="6561455" h="81280">
                <a:moveTo>
                  <a:pt x="5754154" y="80962"/>
                </a:moveTo>
                <a:lnTo>
                  <a:pt x="5677954" y="80962"/>
                </a:lnTo>
                <a:lnTo>
                  <a:pt x="5677954" y="71437"/>
                </a:lnTo>
                <a:lnTo>
                  <a:pt x="5754154" y="71437"/>
                </a:lnTo>
                <a:lnTo>
                  <a:pt x="5754154" y="80962"/>
                </a:lnTo>
                <a:close/>
              </a:path>
              <a:path w="6561455" h="81280">
                <a:moveTo>
                  <a:pt x="5649379" y="80962"/>
                </a:moveTo>
                <a:lnTo>
                  <a:pt x="5573179" y="80962"/>
                </a:lnTo>
                <a:lnTo>
                  <a:pt x="5573179" y="71437"/>
                </a:lnTo>
                <a:lnTo>
                  <a:pt x="5649379" y="71437"/>
                </a:lnTo>
                <a:lnTo>
                  <a:pt x="5649379" y="80962"/>
                </a:lnTo>
                <a:close/>
              </a:path>
              <a:path w="6561455" h="81280">
                <a:moveTo>
                  <a:pt x="5544604" y="80962"/>
                </a:moveTo>
                <a:lnTo>
                  <a:pt x="5468404" y="80962"/>
                </a:lnTo>
                <a:lnTo>
                  <a:pt x="5468404" y="71437"/>
                </a:lnTo>
                <a:lnTo>
                  <a:pt x="5544604" y="71437"/>
                </a:lnTo>
                <a:lnTo>
                  <a:pt x="5544604" y="80962"/>
                </a:lnTo>
                <a:close/>
              </a:path>
              <a:path w="6561455" h="81280">
                <a:moveTo>
                  <a:pt x="5439829" y="80962"/>
                </a:moveTo>
                <a:lnTo>
                  <a:pt x="5363629" y="80962"/>
                </a:lnTo>
                <a:lnTo>
                  <a:pt x="5363629" y="71437"/>
                </a:lnTo>
                <a:lnTo>
                  <a:pt x="5439829" y="71437"/>
                </a:lnTo>
                <a:lnTo>
                  <a:pt x="5439829" y="80962"/>
                </a:lnTo>
                <a:close/>
              </a:path>
              <a:path w="6561455" h="81280">
                <a:moveTo>
                  <a:pt x="5335054" y="80962"/>
                </a:moveTo>
                <a:lnTo>
                  <a:pt x="5258854" y="80962"/>
                </a:lnTo>
                <a:lnTo>
                  <a:pt x="5258854" y="71437"/>
                </a:lnTo>
                <a:lnTo>
                  <a:pt x="5335054" y="71437"/>
                </a:lnTo>
                <a:lnTo>
                  <a:pt x="5335054" y="80962"/>
                </a:lnTo>
                <a:close/>
              </a:path>
              <a:path w="6561455" h="81280">
                <a:moveTo>
                  <a:pt x="5230279" y="80962"/>
                </a:moveTo>
                <a:lnTo>
                  <a:pt x="5154079" y="80962"/>
                </a:lnTo>
                <a:lnTo>
                  <a:pt x="5154079" y="71437"/>
                </a:lnTo>
                <a:lnTo>
                  <a:pt x="5230279" y="71437"/>
                </a:lnTo>
                <a:lnTo>
                  <a:pt x="5230279" y="80962"/>
                </a:lnTo>
                <a:close/>
              </a:path>
              <a:path w="6561455" h="81280">
                <a:moveTo>
                  <a:pt x="5125504" y="80962"/>
                </a:moveTo>
                <a:lnTo>
                  <a:pt x="5049304" y="80962"/>
                </a:lnTo>
                <a:lnTo>
                  <a:pt x="5049304" y="71437"/>
                </a:lnTo>
                <a:lnTo>
                  <a:pt x="5125504" y="71437"/>
                </a:lnTo>
                <a:lnTo>
                  <a:pt x="5125504" y="80962"/>
                </a:lnTo>
                <a:close/>
              </a:path>
              <a:path w="6561455" h="81280">
                <a:moveTo>
                  <a:pt x="5020729" y="80962"/>
                </a:moveTo>
                <a:lnTo>
                  <a:pt x="4944529" y="80962"/>
                </a:lnTo>
                <a:lnTo>
                  <a:pt x="4944529" y="71437"/>
                </a:lnTo>
                <a:lnTo>
                  <a:pt x="5020729" y="71437"/>
                </a:lnTo>
                <a:lnTo>
                  <a:pt x="5020729" y="80962"/>
                </a:lnTo>
                <a:close/>
              </a:path>
              <a:path w="6561455" h="81280">
                <a:moveTo>
                  <a:pt x="4915954" y="80962"/>
                </a:moveTo>
                <a:lnTo>
                  <a:pt x="4839754" y="80962"/>
                </a:lnTo>
                <a:lnTo>
                  <a:pt x="4839754" y="71437"/>
                </a:lnTo>
                <a:lnTo>
                  <a:pt x="4915954" y="71437"/>
                </a:lnTo>
                <a:lnTo>
                  <a:pt x="4915954" y="80962"/>
                </a:lnTo>
                <a:close/>
              </a:path>
              <a:path w="6561455" h="81280">
                <a:moveTo>
                  <a:pt x="4811179" y="80962"/>
                </a:moveTo>
                <a:lnTo>
                  <a:pt x="4734979" y="80962"/>
                </a:lnTo>
                <a:lnTo>
                  <a:pt x="4734979" y="71437"/>
                </a:lnTo>
                <a:lnTo>
                  <a:pt x="4811179" y="71437"/>
                </a:lnTo>
                <a:lnTo>
                  <a:pt x="4811179" y="80962"/>
                </a:lnTo>
                <a:close/>
              </a:path>
              <a:path w="6561455" h="81280">
                <a:moveTo>
                  <a:pt x="4706404" y="80962"/>
                </a:moveTo>
                <a:lnTo>
                  <a:pt x="4630204" y="80962"/>
                </a:lnTo>
                <a:lnTo>
                  <a:pt x="4630204" y="71437"/>
                </a:lnTo>
                <a:lnTo>
                  <a:pt x="4706404" y="71437"/>
                </a:lnTo>
                <a:lnTo>
                  <a:pt x="4706404" y="80962"/>
                </a:lnTo>
                <a:close/>
              </a:path>
              <a:path w="6561455" h="81280">
                <a:moveTo>
                  <a:pt x="4601629" y="80962"/>
                </a:moveTo>
                <a:lnTo>
                  <a:pt x="4525429" y="80962"/>
                </a:lnTo>
                <a:lnTo>
                  <a:pt x="4525429" y="71437"/>
                </a:lnTo>
                <a:lnTo>
                  <a:pt x="4601629" y="71437"/>
                </a:lnTo>
                <a:lnTo>
                  <a:pt x="4601629" y="80962"/>
                </a:lnTo>
                <a:close/>
              </a:path>
              <a:path w="6561455" h="81280">
                <a:moveTo>
                  <a:pt x="4496854" y="80962"/>
                </a:moveTo>
                <a:lnTo>
                  <a:pt x="4420654" y="80962"/>
                </a:lnTo>
                <a:lnTo>
                  <a:pt x="4420654" y="71437"/>
                </a:lnTo>
                <a:lnTo>
                  <a:pt x="4496854" y="71437"/>
                </a:lnTo>
                <a:lnTo>
                  <a:pt x="4496854" y="80962"/>
                </a:lnTo>
                <a:close/>
              </a:path>
              <a:path w="6561455" h="81280">
                <a:moveTo>
                  <a:pt x="4392079" y="80962"/>
                </a:moveTo>
                <a:lnTo>
                  <a:pt x="4315879" y="80962"/>
                </a:lnTo>
                <a:lnTo>
                  <a:pt x="4315879" y="71437"/>
                </a:lnTo>
                <a:lnTo>
                  <a:pt x="4392079" y="71437"/>
                </a:lnTo>
                <a:lnTo>
                  <a:pt x="4392079" y="80962"/>
                </a:lnTo>
                <a:close/>
              </a:path>
              <a:path w="6561455" h="81280">
                <a:moveTo>
                  <a:pt x="4287304" y="80962"/>
                </a:moveTo>
                <a:lnTo>
                  <a:pt x="4211104" y="80962"/>
                </a:lnTo>
                <a:lnTo>
                  <a:pt x="4211104" y="71437"/>
                </a:lnTo>
                <a:lnTo>
                  <a:pt x="4287304" y="71437"/>
                </a:lnTo>
                <a:lnTo>
                  <a:pt x="4287304" y="80962"/>
                </a:lnTo>
                <a:close/>
              </a:path>
              <a:path w="6561455" h="81280">
                <a:moveTo>
                  <a:pt x="4182529" y="80962"/>
                </a:moveTo>
                <a:lnTo>
                  <a:pt x="4106329" y="80962"/>
                </a:lnTo>
                <a:lnTo>
                  <a:pt x="4106329" y="71437"/>
                </a:lnTo>
                <a:lnTo>
                  <a:pt x="4182529" y="71437"/>
                </a:lnTo>
                <a:lnTo>
                  <a:pt x="4182529" y="80962"/>
                </a:lnTo>
                <a:close/>
              </a:path>
              <a:path w="6561455" h="81280">
                <a:moveTo>
                  <a:pt x="4077754" y="80962"/>
                </a:moveTo>
                <a:lnTo>
                  <a:pt x="4001554" y="80962"/>
                </a:lnTo>
                <a:lnTo>
                  <a:pt x="4001554" y="71437"/>
                </a:lnTo>
                <a:lnTo>
                  <a:pt x="4077754" y="71437"/>
                </a:lnTo>
                <a:lnTo>
                  <a:pt x="4077754" y="80962"/>
                </a:lnTo>
                <a:close/>
              </a:path>
              <a:path w="6561455" h="81280">
                <a:moveTo>
                  <a:pt x="3972979" y="80962"/>
                </a:moveTo>
                <a:lnTo>
                  <a:pt x="3896779" y="80962"/>
                </a:lnTo>
                <a:lnTo>
                  <a:pt x="3896779" y="71437"/>
                </a:lnTo>
                <a:lnTo>
                  <a:pt x="3972979" y="71437"/>
                </a:lnTo>
                <a:lnTo>
                  <a:pt x="3972979" y="80962"/>
                </a:lnTo>
                <a:close/>
              </a:path>
              <a:path w="6561455" h="81280">
                <a:moveTo>
                  <a:pt x="3868204" y="80962"/>
                </a:moveTo>
                <a:lnTo>
                  <a:pt x="3792004" y="80962"/>
                </a:lnTo>
                <a:lnTo>
                  <a:pt x="3792004" y="71437"/>
                </a:lnTo>
                <a:lnTo>
                  <a:pt x="3868204" y="71437"/>
                </a:lnTo>
                <a:lnTo>
                  <a:pt x="3868204" y="80962"/>
                </a:lnTo>
                <a:close/>
              </a:path>
              <a:path w="6561455" h="81280">
                <a:moveTo>
                  <a:pt x="3763429" y="80962"/>
                </a:moveTo>
                <a:lnTo>
                  <a:pt x="3687229" y="80962"/>
                </a:lnTo>
                <a:lnTo>
                  <a:pt x="3687229" y="71437"/>
                </a:lnTo>
                <a:lnTo>
                  <a:pt x="3763429" y="71437"/>
                </a:lnTo>
                <a:lnTo>
                  <a:pt x="3763429" y="80962"/>
                </a:lnTo>
                <a:close/>
              </a:path>
              <a:path w="6561455" h="81280">
                <a:moveTo>
                  <a:pt x="3658654" y="80962"/>
                </a:moveTo>
                <a:lnTo>
                  <a:pt x="3582454" y="80962"/>
                </a:lnTo>
                <a:lnTo>
                  <a:pt x="3582454" y="71437"/>
                </a:lnTo>
                <a:lnTo>
                  <a:pt x="3658654" y="71437"/>
                </a:lnTo>
                <a:lnTo>
                  <a:pt x="3658654" y="80962"/>
                </a:lnTo>
                <a:close/>
              </a:path>
              <a:path w="6561455" h="81280">
                <a:moveTo>
                  <a:pt x="3553879" y="80962"/>
                </a:moveTo>
                <a:lnTo>
                  <a:pt x="3477679" y="80962"/>
                </a:lnTo>
                <a:lnTo>
                  <a:pt x="3477679" y="71437"/>
                </a:lnTo>
                <a:lnTo>
                  <a:pt x="3553879" y="71437"/>
                </a:lnTo>
                <a:lnTo>
                  <a:pt x="3553879" y="80962"/>
                </a:lnTo>
                <a:close/>
              </a:path>
              <a:path w="6561455" h="81280">
                <a:moveTo>
                  <a:pt x="3449104" y="80962"/>
                </a:moveTo>
                <a:lnTo>
                  <a:pt x="3372904" y="80962"/>
                </a:lnTo>
                <a:lnTo>
                  <a:pt x="3372904" y="71437"/>
                </a:lnTo>
                <a:lnTo>
                  <a:pt x="3449104" y="71437"/>
                </a:lnTo>
                <a:lnTo>
                  <a:pt x="3449104" y="80962"/>
                </a:lnTo>
                <a:close/>
              </a:path>
              <a:path w="6561455" h="81280">
                <a:moveTo>
                  <a:pt x="3344329" y="80962"/>
                </a:moveTo>
                <a:lnTo>
                  <a:pt x="3268129" y="80962"/>
                </a:lnTo>
                <a:lnTo>
                  <a:pt x="3268129" y="71437"/>
                </a:lnTo>
                <a:lnTo>
                  <a:pt x="3344329" y="71437"/>
                </a:lnTo>
                <a:lnTo>
                  <a:pt x="3344329" y="80962"/>
                </a:lnTo>
                <a:close/>
              </a:path>
              <a:path w="6561455" h="81280">
                <a:moveTo>
                  <a:pt x="3239554" y="80962"/>
                </a:moveTo>
                <a:lnTo>
                  <a:pt x="3163354" y="80962"/>
                </a:lnTo>
                <a:lnTo>
                  <a:pt x="3163354" y="71437"/>
                </a:lnTo>
                <a:lnTo>
                  <a:pt x="3239554" y="71437"/>
                </a:lnTo>
                <a:lnTo>
                  <a:pt x="3239554" y="80962"/>
                </a:lnTo>
                <a:close/>
              </a:path>
              <a:path w="6561455" h="81280">
                <a:moveTo>
                  <a:pt x="3134779" y="80962"/>
                </a:moveTo>
                <a:lnTo>
                  <a:pt x="3058579" y="80962"/>
                </a:lnTo>
                <a:lnTo>
                  <a:pt x="3058579" y="71437"/>
                </a:lnTo>
                <a:lnTo>
                  <a:pt x="3134779" y="71437"/>
                </a:lnTo>
                <a:lnTo>
                  <a:pt x="3134779" y="80962"/>
                </a:lnTo>
                <a:close/>
              </a:path>
              <a:path w="6561455" h="81280">
                <a:moveTo>
                  <a:pt x="3030004" y="80962"/>
                </a:moveTo>
                <a:lnTo>
                  <a:pt x="2953804" y="80962"/>
                </a:lnTo>
                <a:lnTo>
                  <a:pt x="2953804" y="71437"/>
                </a:lnTo>
                <a:lnTo>
                  <a:pt x="3030004" y="71437"/>
                </a:lnTo>
                <a:lnTo>
                  <a:pt x="3030004" y="80962"/>
                </a:lnTo>
                <a:close/>
              </a:path>
              <a:path w="6561455" h="81280">
                <a:moveTo>
                  <a:pt x="2925229" y="80962"/>
                </a:moveTo>
                <a:lnTo>
                  <a:pt x="2849029" y="80962"/>
                </a:lnTo>
                <a:lnTo>
                  <a:pt x="2849029" y="71437"/>
                </a:lnTo>
                <a:lnTo>
                  <a:pt x="2925229" y="71437"/>
                </a:lnTo>
                <a:lnTo>
                  <a:pt x="2925229" y="80962"/>
                </a:lnTo>
                <a:close/>
              </a:path>
              <a:path w="6561455" h="81280">
                <a:moveTo>
                  <a:pt x="2820454" y="80962"/>
                </a:moveTo>
                <a:lnTo>
                  <a:pt x="2744254" y="80962"/>
                </a:lnTo>
                <a:lnTo>
                  <a:pt x="2744254" y="71437"/>
                </a:lnTo>
                <a:lnTo>
                  <a:pt x="2820454" y="71437"/>
                </a:lnTo>
                <a:lnTo>
                  <a:pt x="2820454" y="80962"/>
                </a:lnTo>
                <a:close/>
              </a:path>
              <a:path w="6561455" h="81280">
                <a:moveTo>
                  <a:pt x="2715679" y="80962"/>
                </a:moveTo>
                <a:lnTo>
                  <a:pt x="2639479" y="80962"/>
                </a:lnTo>
                <a:lnTo>
                  <a:pt x="2639479" y="71437"/>
                </a:lnTo>
                <a:lnTo>
                  <a:pt x="2715679" y="71437"/>
                </a:lnTo>
                <a:lnTo>
                  <a:pt x="2715679" y="80962"/>
                </a:lnTo>
                <a:close/>
              </a:path>
              <a:path w="6561455" h="81280">
                <a:moveTo>
                  <a:pt x="2610904" y="80962"/>
                </a:moveTo>
                <a:lnTo>
                  <a:pt x="2534704" y="80962"/>
                </a:lnTo>
                <a:lnTo>
                  <a:pt x="2534704" y="71437"/>
                </a:lnTo>
                <a:lnTo>
                  <a:pt x="2610904" y="71437"/>
                </a:lnTo>
                <a:lnTo>
                  <a:pt x="2610904" y="80962"/>
                </a:lnTo>
                <a:close/>
              </a:path>
              <a:path w="6561455" h="81280">
                <a:moveTo>
                  <a:pt x="2506129" y="80962"/>
                </a:moveTo>
                <a:lnTo>
                  <a:pt x="2429929" y="80962"/>
                </a:lnTo>
                <a:lnTo>
                  <a:pt x="2429929" y="71437"/>
                </a:lnTo>
                <a:lnTo>
                  <a:pt x="2506129" y="71437"/>
                </a:lnTo>
                <a:lnTo>
                  <a:pt x="2506129" y="80962"/>
                </a:lnTo>
                <a:close/>
              </a:path>
              <a:path w="6561455" h="81280">
                <a:moveTo>
                  <a:pt x="2401354" y="80962"/>
                </a:moveTo>
                <a:lnTo>
                  <a:pt x="2325154" y="80962"/>
                </a:lnTo>
                <a:lnTo>
                  <a:pt x="2325154" y="71437"/>
                </a:lnTo>
                <a:lnTo>
                  <a:pt x="2401354" y="71437"/>
                </a:lnTo>
                <a:lnTo>
                  <a:pt x="2401354" y="80962"/>
                </a:lnTo>
                <a:close/>
              </a:path>
              <a:path w="6561455" h="81280">
                <a:moveTo>
                  <a:pt x="2296579" y="80962"/>
                </a:moveTo>
                <a:lnTo>
                  <a:pt x="2220379" y="80962"/>
                </a:lnTo>
                <a:lnTo>
                  <a:pt x="2220379" y="71437"/>
                </a:lnTo>
                <a:lnTo>
                  <a:pt x="2296579" y="71437"/>
                </a:lnTo>
                <a:lnTo>
                  <a:pt x="2296579" y="80962"/>
                </a:lnTo>
                <a:close/>
              </a:path>
              <a:path w="6561455" h="81280">
                <a:moveTo>
                  <a:pt x="2191804" y="80962"/>
                </a:moveTo>
                <a:lnTo>
                  <a:pt x="2115604" y="80962"/>
                </a:lnTo>
                <a:lnTo>
                  <a:pt x="2115604" y="71437"/>
                </a:lnTo>
                <a:lnTo>
                  <a:pt x="2191804" y="71437"/>
                </a:lnTo>
                <a:lnTo>
                  <a:pt x="2191804" y="80962"/>
                </a:lnTo>
                <a:close/>
              </a:path>
              <a:path w="6561455" h="81280">
                <a:moveTo>
                  <a:pt x="2087029" y="80962"/>
                </a:moveTo>
                <a:lnTo>
                  <a:pt x="2010829" y="80962"/>
                </a:lnTo>
                <a:lnTo>
                  <a:pt x="2010829" y="71437"/>
                </a:lnTo>
                <a:lnTo>
                  <a:pt x="2087029" y="71437"/>
                </a:lnTo>
                <a:lnTo>
                  <a:pt x="2087029" y="80962"/>
                </a:lnTo>
                <a:close/>
              </a:path>
              <a:path w="6561455" h="81280">
                <a:moveTo>
                  <a:pt x="1982254" y="80962"/>
                </a:moveTo>
                <a:lnTo>
                  <a:pt x="1906054" y="80962"/>
                </a:lnTo>
                <a:lnTo>
                  <a:pt x="1906054" y="71437"/>
                </a:lnTo>
                <a:lnTo>
                  <a:pt x="1982254" y="71437"/>
                </a:lnTo>
                <a:lnTo>
                  <a:pt x="1982254" y="80962"/>
                </a:lnTo>
                <a:close/>
              </a:path>
              <a:path w="6561455" h="81280">
                <a:moveTo>
                  <a:pt x="1877479" y="80962"/>
                </a:moveTo>
                <a:lnTo>
                  <a:pt x="1801279" y="80962"/>
                </a:lnTo>
                <a:lnTo>
                  <a:pt x="1801279" y="71437"/>
                </a:lnTo>
                <a:lnTo>
                  <a:pt x="1877479" y="71437"/>
                </a:lnTo>
                <a:lnTo>
                  <a:pt x="1877479" y="80962"/>
                </a:lnTo>
                <a:close/>
              </a:path>
              <a:path w="6561455" h="81280">
                <a:moveTo>
                  <a:pt x="1772704" y="80962"/>
                </a:moveTo>
                <a:lnTo>
                  <a:pt x="1696504" y="80962"/>
                </a:lnTo>
                <a:lnTo>
                  <a:pt x="1696504" y="71437"/>
                </a:lnTo>
                <a:lnTo>
                  <a:pt x="1772704" y="71437"/>
                </a:lnTo>
                <a:lnTo>
                  <a:pt x="1772704" y="80962"/>
                </a:lnTo>
                <a:close/>
              </a:path>
              <a:path w="6561455" h="81280">
                <a:moveTo>
                  <a:pt x="1667929" y="80962"/>
                </a:moveTo>
                <a:lnTo>
                  <a:pt x="1591729" y="80962"/>
                </a:lnTo>
                <a:lnTo>
                  <a:pt x="1591729" y="71437"/>
                </a:lnTo>
                <a:lnTo>
                  <a:pt x="1667929" y="71437"/>
                </a:lnTo>
                <a:lnTo>
                  <a:pt x="1667929" y="80962"/>
                </a:lnTo>
                <a:close/>
              </a:path>
              <a:path w="6561455" h="81280">
                <a:moveTo>
                  <a:pt x="1563154" y="80962"/>
                </a:moveTo>
                <a:lnTo>
                  <a:pt x="1486954" y="80962"/>
                </a:lnTo>
                <a:lnTo>
                  <a:pt x="1486954" y="71437"/>
                </a:lnTo>
                <a:lnTo>
                  <a:pt x="1563154" y="71437"/>
                </a:lnTo>
                <a:lnTo>
                  <a:pt x="1563154" y="80962"/>
                </a:lnTo>
                <a:close/>
              </a:path>
              <a:path w="6561455" h="81280">
                <a:moveTo>
                  <a:pt x="1458379" y="80962"/>
                </a:moveTo>
                <a:lnTo>
                  <a:pt x="1382179" y="80962"/>
                </a:lnTo>
                <a:lnTo>
                  <a:pt x="1382179" y="71437"/>
                </a:lnTo>
                <a:lnTo>
                  <a:pt x="1458379" y="71437"/>
                </a:lnTo>
                <a:lnTo>
                  <a:pt x="1458379" y="80962"/>
                </a:lnTo>
                <a:close/>
              </a:path>
              <a:path w="6561455" h="81280">
                <a:moveTo>
                  <a:pt x="1353604" y="80962"/>
                </a:moveTo>
                <a:lnTo>
                  <a:pt x="1277404" y="80962"/>
                </a:lnTo>
                <a:lnTo>
                  <a:pt x="1277404" y="71437"/>
                </a:lnTo>
                <a:lnTo>
                  <a:pt x="1353604" y="71437"/>
                </a:lnTo>
                <a:lnTo>
                  <a:pt x="1353604" y="80962"/>
                </a:lnTo>
                <a:close/>
              </a:path>
              <a:path w="6561455" h="81280">
                <a:moveTo>
                  <a:pt x="1248829" y="80962"/>
                </a:moveTo>
                <a:lnTo>
                  <a:pt x="1172629" y="80962"/>
                </a:lnTo>
                <a:lnTo>
                  <a:pt x="1172629" y="71437"/>
                </a:lnTo>
                <a:lnTo>
                  <a:pt x="1248829" y="71437"/>
                </a:lnTo>
                <a:lnTo>
                  <a:pt x="1248829" y="80962"/>
                </a:lnTo>
                <a:close/>
              </a:path>
              <a:path w="6561455" h="81280">
                <a:moveTo>
                  <a:pt x="1144054" y="80962"/>
                </a:moveTo>
                <a:lnTo>
                  <a:pt x="1067854" y="80962"/>
                </a:lnTo>
                <a:lnTo>
                  <a:pt x="1067854" y="71437"/>
                </a:lnTo>
                <a:lnTo>
                  <a:pt x="1144054" y="71437"/>
                </a:lnTo>
                <a:lnTo>
                  <a:pt x="1144054" y="80962"/>
                </a:lnTo>
                <a:close/>
              </a:path>
              <a:path w="6561455" h="81280">
                <a:moveTo>
                  <a:pt x="1039279" y="80962"/>
                </a:moveTo>
                <a:lnTo>
                  <a:pt x="963079" y="80962"/>
                </a:lnTo>
                <a:lnTo>
                  <a:pt x="963079" y="71437"/>
                </a:lnTo>
                <a:lnTo>
                  <a:pt x="1039279" y="71437"/>
                </a:lnTo>
                <a:lnTo>
                  <a:pt x="1039279" y="80962"/>
                </a:lnTo>
                <a:close/>
              </a:path>
              <a:path w="6561455" h="81280">
                <a:moveTo>
                  <a:pt x="934504" y="80962"/>
                </a:moveTo>
                <a:lnTo>
                  <a:pt x="858304" y="80962"/>
                </a:lnTo>
                <a:lnTo>
                  <a:pt x="858304" y="71437"/>
                </a:lnTo>
                <a:lnTo>
                  <a:pt x="934504" y="71437"/>
                </a:lnTo>
                <a:lnTo>
                  <a:pt x="934504" y="80962"/>
                </a:lnTo>
                <a:close/>
              </a:path>
              <a:path w="6561455" h="81280">
                <a:moveTo>
                  <a:pt x="829729" y="80962"/>
                </a:moveTo>
                <a:lnTo>
                  <a:pt x="753529" y="80962"/>
                </a:lnTo>
                <a:lnTo>
                  <a:pt x="753529" y="71437"/>
                </a:lnTo>
                <a:lnTo>
                  <a:pt x="829729" y="71437"/>
                </a:lnTo>
                <a:lnTo>
                  <a:pt x="829729" y="80962"/>
                </a:lnTo>
                <a:close/>
              </a:path>
              <a:path w="6561455" h="81280">
                <a:moveTo>
                  <a:pt x="724954" y="80962"/>
                </a:moveTo>
                <a:lnTo>
                  <a:pt x="648754" y="80962"/>
                </a:lnTo>
                <a:lnTo>
                  <a:pt x="648754" y="71437"/>
                </a:lnTo>
                <a:lnTo>
                  <a:pt x="724954" y="71437"/>
                </a:lnTo>
                <a:lnTo>
                  <a:pt x="724954" y="80962"/>
                </a:lnTo>
                <a:close/>
              </a:path>
              <a:path w="6561455" h="81280">
                <a:moveTo>
                  <a:pt x="620179" y="80962"/>
                </a:moveTo>
                <a:lnTo>
                  <a:pt x="543979" y="80962"/>
                </a:lnTo>
                <a:lnTo>
                  <a:pt x="543979" y="71437"/>
                </a:lnTo>
                <a:lnTo>
                  <a:pt x="620179" y="71437"/>
                </a:lnTo>
                <a:lnTo>
                  <a:pt x="620179" y="80962"/>
                </a:lnTo>
                <a:close/>
              </a:path>
              <a:path w="6561455" h="81280">
                <a:moveTo>
                  <a:pt x="515404" y="80962"/>
                </a:moveTo>
                <a:lnTo>
                  <a:pt x="439204" y="80962"/>
                </a:lnTo>
                <a:lnTo>
                  <a:pt x="439204" y="71437"/>
                </a:lnTo>
                <a:lnTo>
                  <a:pt x="515404" y="71437"/>
                </a:lnTo>
                <a:lnTo>
                  <a:pt x="515404" y="80962"/>
                </a:lnTo>
                <a:close/>
              </a:path>
              <a:path w="6561455" h="81280">
                <a:moveTo>
                  <a:pt x="410629" y="80962"/>
                </a:moveTo>
                <a:lnTo>
                  <a:pt x="334429" y="80962"/>
                </a:lnTo>
                <a:lnTo>
                  <a:pt x="334429" y="71437"/>
                </a:lnTo>
                <a:lnTo>
                  <a:pt x="410629" y="71437"/>
                </a:lnTo>
                <a:lnTo>
                  <a:pt x="410629" y="80962"/>
                </a:lnTo>
                <a:close/>
              </a:path>
              <a:path w="6561455" h="81280">
                <a:moveTo>
                  <a:pt x="305854" y="80962"/>
                </a:moveTo>
                <a:lnTo>
                  <a:pt x="229654" y="80962"/>
                </a:lnTo>
                <a:lnTo>
                  <a:pt x="229654" y="71437"/>
                </a:lnTo>
                <a:lnTo>
                  <a:pt x="305854" y="71437"/>
                </a:lnTo>
                <a:lnTo>
                  <a:pt x="305854" y="80962"/>
                </a:lnTo>
                <a:close/>
              </a:path>
              <a:path w="6561455" h="81280">
                <a:moveTo>
                  <a:pt x="201079" y="80962"/>
                </a:moveTo>
                <a:lnTo>
                  <a:pt x="124879" y="80962"/>
                </a:lnTo>
                <a:lnTo>
                  <a:pt x="124879" y="71437"/>
                </a:lnTo>
                <a:lnTo>
                  <a:pt x="201079" y="71437"/>
                </a:lnTo>
                <a:lnTo>
                  <a:pt x="201079" y="80962"/>
                </a:lnTo>
                <a:close/>
              </a:path>
              <a:path w="6561455" h="81280">
                <a:moveTo>
                  <a:pt x="96304" y="80962"/>
                </a:moveTo>
                <a:lnTo>
                  <a:pt x="23710" y="80962"/>
                </a:lnTo>
                <a:lnTo>
                  <a:pt x="18364" y="75615"/>
                </a:lnTo>
                <a:lnTo>
                  <a:pt x="25107" y="68884"/>
                </a:lnTo>
                <a:lnTo>
                  <a:pt x="27660" y="71437"/>
                </a:lnTo>
                <a:lnTo>
                  <a:pt x="25679" y="71437"/>
                </a:lnTo>
                <a:lnTo>
                  <a:pt x="29057" y="72834"/>
                </a:lnTo>
                <a:lnTo>
                  <a:pt x="96304" y="72834"/>
                </a:lnTo>
                <a:lnTo>
                  <a:pt x="96304" y="80962"/>
                </a:lnTo>
                <a:close/>
              </a:path>
              <a:path w="6561455" h="81280">
                <a:moveTo>
                  <a:pt x="29057" y="72834"/>
                </a:moveTo>
                <a:lnTo>
                  <a:pt x="25679" y="71437"/>
                </a:lnTo>
                <a:lnTo>
                  <a:pt x="27660" y="71437"/>
                </a:lnTo>
                <a:lnTo>
                  <a:pt x="29057" y="72834"/>
                </a:lnTo>
                <a:close/>
              </a:path>
              <a:path w="6561455" h="81280">
                <a:moveTo>
                  <a:pt x="96304" y="72834"/>
                </a:moveTo>
                <a:lnTo>
                  <a:pt x="29057" y="72834"/>
                </a:lnTo>
                <a:lnTo>
                  <a:pt x="27660" y="71437"/>
                </a:lnTo>
                <a:lnTo>
                  <a:pt x="96304" y="71437"/>
                </a:lnTo>
                <a:lnTo>
                  <a:pt x="96304" y="72834"/>
                </a:lnTo>
                <a:close/>
              </a:path>
            </a:pathLst>
          </a:custGeom>
          <a:solidFill>
            <a:srgbClr val="6600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88976"/>
            <a:ext cx="477012" cy="862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196339"/>
            <a:ext cx="477012" cy="864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任务</a:t>
            </a:r>
            <a:r>
              <a:rPr dirty="0" spc="5"/>
              <a:t>二</a:t>
            </a:r>
            <a:r>
              <a:rPr dirty="0" spc="-100"/>
              <a:t> </a:t>
            </a:r>
            <a:r>
              <a:rPr dirty="0"/>
              <a:t>团队培育概</a:t>
            </a:r>
            <a:r>
              <a:rPr dirty="0" spc="5"/>
              <a:t>述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24827" y="593725"/>
            <a:ext cx="8407400" cy="5146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团队培育的目的与内容</a:t>
            </a:r>
            <a:r>
              <a:rPr dirty="0" sz="2400" spc="-1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团队培育的作用以及团队成员的成长层 次如下所述</a:t>
            </a:r>
            <a:endParaRPr sz="2400">
              <a:latin typeface="宋体"/>
              <a:cs typeface="宋体"/>
            </a:endParaRPr>
          </a:p>
          <a:p>
            <a:pPr marL="12700" marR="53390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(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一)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团队培育的目的  (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二)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团队培育的内容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对于一般的团队成员而言</a:t>
            </a:r>
            <a:r>
              <a:rPr dirty="0" sz="2400" spc="-1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其培育内容主要如下</a:t>
            </a:r>
            <a:endParaRPr sz="2400">
              <a:latin typeface="宋体"/>
              <a:cs typeface="宋体"/>
            </a:endParaRPr>
          </a:p>
          <a:p>
            <a:pPr marL="12700" marR="1574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１、团队价值观的培育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这是指向团队成员灌输团队价值观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统 一整个团队的思想</a:t>
            </a:r>
            <a:endParaRPr sz="2400">
              <a:latin typeface="宋体"/>
              <a:cs typeface="宋体"/>
            </a:endParaRPr>
          </a:p>
          <a:p>
            <a:pPr marL="12700" marR="1574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  一方面</a:t>
            </a:r>
            <a:r>
              <a:rPr dirty="0" sz="2400" spc="-1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能使新成员或现有成员学习和掌握完成本职工作所 必需的专业技术和技能 </a:t>
            </a:r>
            <a:endParaRPr sz="2400">
              <a:latin typeface="宋体"/>
              <a:cs typeface="宋体"/>
            </a:endParaRPr>
          </a:p>
          <a:p>
            <a:pPr marL="12700" marR="1574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  另一方面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也能让团队成员对其同伴的知识、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技能、</a:t>
            </a:r>
            <a:r>
              <a:rPr dirty="0" sz="2400" spc="-3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专业 术语等有足够的理解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以利于成员之间的相互理解和默契配合</a:t>
            </a:r>
            <a:endParaRPr sz="2400">
              <a:latin typeface="宋体"/>
              <a:cs typeface="宋体"/>
            </a:endParaRPr>
          </a:p>
          <a:p>
            <a:pPr marL="12700" marR="50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2、其他内容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团队培育的内容还应包括解决问题的技能、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沟通 技能、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团队合作技能以及学习组织文化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强化员工对组织的献 身精神等</a:t>
            </a:r>
            <a:endParaRPr sz="2400">
              <a:latin typeface="宋体"/>
              <a:cs typeface="宋体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1" y="761"/>
            <a:ext cx="9142730" cy="6856730"/>
          </a:xfrm>
          <a:custGeom>
            <a:avLst/>
            <a:gdLst/>
            <a:ahLst/>
            <a:cxnLst/>
            <a:rect l="l" t="t" r="r" b="b"/>
            <a:pathLst>
              <a:path w="9142730" h="6856730">
                <a:moveTo>
                  <a:pt x="0" y="0"/>
                </a:moveTo>
                <a:lnTo>
                  <a:pt x="9142476" y="0"/>
                </a:lnTo>
                <a:lnTo>
                  <a:pt x="9142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205"/>
              </a:lnSpc>
            </a:pPr>
            <a:r>
              <a:rPr dirty="0"/>
              <a:t>团队管理与建设·</a:t>
            </a:r>
            <a:r>
              <a:rPr dirty="0">
                <a:solidFill>
                  <a:srgbClr val="009900"/>
                </a:solidFill>
              </a:rPr>
              <a:t>模块四</a:t>
            </a:r>
            <a:r>
              <a:rPr dirty="0"/>
              <a:t>·</a:t>
            </a:r>
            <a:r>
              <a:rPr dirty="0">
                <a:solidFill>
                  <a:srgbClr val="FF0000"/>
                </a:solidFill>
              </a:rPr>
              <a:t>团队培育</a:t>
            </a:r>
            <a:r>
              <a:rPr dirty="0" spc="955">
                <a:solidFill>
                  <a:srgbClr val="0000CC"/>
                </a:solidFill>
              </a:rPr>
              <a:t> </a:t>
            </a:r>
            <a:fld id="{81D60167-4931-47E6-BA6A-407CBD079E47}" type="slidenum">
              <a:rPr dirty="0" spc="-10">
                <a:solidFill>
                  <a:srgbClr val="0000CC"/>
                </a:solidFill>
              </a:rPr>
              <a:t>10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868" y="981455"/>
            <a:ext cx="6551930" cy="71755"/>
          </a:xfrm>
          <a:custGeom>
            <a:avLst/>
            <a:gdLst/>
            <a:ahLst/>
            <a:cxnLst/>
            <a:rect l="l" t="t" r="r" b="b"/>
            <a:pathLst>
              <a:path w="6551930" h="71755">
                <a:moveTo>
                  <a:pt x="6531863" y="71628"/>
                </a:moveTo>
                <a:lnTo>
                  <a:pt x="21335" y="71628"/>
                </a:lnTo>
                <a:lnTo>
                  <a:pt x="0" y="50292"/>
                </a:lnTo>
                <a:lnTo>
                  <a:pt x="0" y="19812"/>
                </a:lnTo>
                <a:lnTo>
                  <a:pt x="21335" y="0"/>
                </a:lnTo>
                <a:lnTo>
                  <a:pt x="6531863" y="0"/>
                </a:lnTo>
                <a:lnTo>
                  <a:pt x="6551676" y="19812"/>
                </a:lnTo>
                <a:lnTo>
                  <a:pt x="6551676" y="50292"/>
                </a:lnTo>
                <a:lnTo>
                  <a:pt x="6531863" y="71628"/>
                </a:lnTo>
                <a:close/>
              </a:path>
            </a:pathLst>
          </a:custGeom>
          <a:solidFill>
            <a:srgbClr val="9933FF">
              <a:alpha val="540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3550" y="976312"/>
            <a:ext cx="6561455" cy="81280"/>
          </a:xfrm>
          <a:custGeom>
            <a:avLst/>
            <a:gdLst/>
            <a:ahLst/>
            <a:cxnLst/>
            <a:rect l="l" t="t" r="r" b="b"/>
            <a:pathLst>
              <a:path w="6561455" h="81280">
                <a:moveTo>
                  <a:pt x="9525" y="55283"/>
                </a:moveTo>
                <a:lnTo>
                  <a:pt x="0" y="55283"/>
                </a:lnTo>
                <a:lnTo>
                  <a:pt x="0" y="23710"/>
                </a:lnTo>
                <a:lnTo>
                  <a:pt x="23710" y="0"/>
                </a:lnTo>
                <a:lnTo>
                  <a:pt x="42697" y="0"/>
                </a:lnTo>
                <a:lnTo>
                  <a:pt x="42697" y="8128"/>
                </a:lnTo>
                <a:lnTo>
                  <a:pt x="29057" y="8128"/>
                </a:lnTo>
                <a:lnTo>
                  <a:pt x="25679" y="9525"/>
                </a:lnTo>
                <a:lnTo>
                  <a:pt x="27660" y="9525"/>
                </a:lnTo>
                <a:lnTo>
                  <a:pt x="11506" y="25679"/>
                </a:lnTo>
                <a:lnTo>
                  <a:pt x="9525" y="25679"/>
                </a:lnTo>
                <a:lnTo>
                  <a:pt x="8128" y="29057"/>
                </a:lnTo>
                <a:lnTo>
                  <a:pt x="9525" y="29057"/>
                </a:lnTo>
                <a:lnTo>
                  <a:pt x="9525" y="55283"/>
                </a:lnTo>
                <a:close/>
              </a:path>
              <a:path w="6561455" h="81280">
                <a:moveTo>
                  <a:pt x="27660" y="9525"/>
                </a:moveTo>
                <a:lnTo>
                  <a:pt x="25679" y="9525"/>
                </a:lnTo>
                <a:lnTo>
                  <a:pt x="29057" y="8128"/>
                </a:lnTo>
                <a:lnTo>
                  <a:pt x="27660" y="9525"/>
                </a:lnTo>
                <a:close/>
              </a:path>
              <a:path w="6561455" h="81280">
                <a:moveTo>
                  <a:pt x="42697" y="9525"/>
                </a:moveTo>
                <a:lnTo>
                  <a:pt x="27660" y="9525"/>
                </a:lnTo>
                <a:lnTo>
                  <a:pt x="29057" y="8128"/>
                </a:lnTo>
                <a:lnTo>
                  <a:pt x="42697" y="8128"/>
                </a:lnTo>
                <a:lnTo>
                  <a:pt x="42697" y="9525"/>
                </a:lnTo>
                <a:close/>
              </a:path>
              <a:path w="6561455" h="81280">
                <a:moveTo>
                  <a:pt x="8128" y="29057"/>
                </a:moveTo>
                <a:lnTo>
                  <a:pt x="9525" y="25679"/>
                </a:lnTo>
                <a:lnTo>
                  <a:pt x="9525" y="27660"/>
                </a:lnTo>
                <a:lnTo>
                  <a:pt x="8128" y="29057"/>
                </a:lnTo>
                <a:close/>
              </a:path>
              <a:path w="6561455" h="81280">
                <a:moveTo>
                  <a:pt x="9525" y="27660"/>
                </a:moveTo>
                <a:lnTo>
                  <a:pt x="9525" y="25679"/>
                </a:lnTo>
                <a:lnTo>
                  <a:pt x="11506" y="25679"/>
                </a:lnTo>
                <a:lnTo>
                  <a:pt x="9525" y="27660"/>
                </a:lnTo>
                <a:close/>
              </a:path>
              <a:path w="6561455" h="81280">
                <a:moveTo>
                  <a:pt x="9525" y="29057"/>
                </a:moveTo>
                <a:lnTo>
                  <a:pt x="8128" y="29057"/>
                </a:lnTo>
                <a:lnTo>
                  <a:pt x="9525" y="27660"/>
                </a:lnTo>
                <a:lnTo>
                  <a:pt x="9525" y="29057"/>
                </a:lnTo>
                <a:close/>
              </a:path>
              <a:path w="6561455" h="81280">
                <a:moveTo>
                  <a:pt x="147472" y="9525"/>
                </a:moveTo>
                <a:lnTo>
                  <a:pt x="71272" y="9525"/>
                </a:lnTo>
                <a:lnTo>
                  <a:pt x="71272" y="0"/>
                </a:lnTo>
                <a:lnTo>
                  <a:pt x="147472" y="0"/>
                </a:lnTo>
                <a:lnTo>
                  <a:pt x="147472" y="9525"/>
                </a:lnTo>
                <a:close/>
              </a:path>
              <a:path w="6561455" h="81280">
                <a:moveTo>
                  <a:pt x="252247" y="9525"/>
                </a:moveTo>
                <a:lnTo>
                  <a:pt x="176047" y="9525"/>
                </a:lnTo>
                <a:lnTo>
                  <a:pt x="176047" y="0"/>
                </a:lnTo>
                <a:lnTo>
                  <a:pt x="252247" y="0"/>
                </a:lnTo>
                <a:lnTo>
                  <a:pt x="252247" y="9525"/>
                </a:lnTo>
                <a:close/>
              </a:path>
              <a:path w="6561455" h="81280">
                <a:moveTo>
                  <a:pt x="357022" y="9525"/>
                </a:moveTo>
                <a:lnTo>
                  <a:pt x="280822" y="9525"/>
                </a:lnTo>
                <a:lnTo>
                  <a:pt x="280822" y="0"/>
                </a:lnTo>
                <a:lnTo>
                  <a:pt x="357022" y="0"/>
                </a:lnTo>
                <a:lnTo>
                  <a:pt x="357022" y="9525"/>
                </a:lnTo>
                <a:close/>
              </a:path>
              <a:path w="6561455" h="81280">
                <a:moveTo>
                  <a:pt x="461797" y="9525"/>
                </a:moveTo>
                <a:lnTo>
                  <a:pt x="385597" y="9525"/>
                </a:lnTo>
                <a:lnTo>
                  <a:pt x="385597" y="0"/>
                </a:lnTo>
                <a:lnTo>
                  <a:pt x="461797" y="0"/>
                </a:lnTo>
                <a:lnTo>
                  <a:pt x="461797" y="9525"/>
                </a:lnTo>
                <a:close/>
              </a:path>
              <a:path w="6561455" h="81280">
                <a:moveTo>
                  <a:pt x="566572" y="9525"/>
                </a:moveTo>
                <a:lnTo>
                  <a:pt x="490372" y="9525"/>
                </a:lnTo>
                <a:lnTo>
                  <a:pt x="490372" y="0"/>
                </a:lnTo>
                <a:lnTo>
                  <a:pt x="566572" y="0"/>
                </a:lnTo>
                <a:lnTo>
                  <a:pt x="566572" y="9525"/>
                </a:lnTo>
                <a:close/>
              </a:path>
              <a:path w="6561455" h="81280">
                <a:moveTo>
                  <a:pt x="671347" y="9525"/>
                </a:moveTo>
                <a:lnTo>
                  <a:pt x="595147" y="9525"/>
                </a:lnTo>
                <a:lnTo>
                  <a:pt x="595147" y="0"/>
                </a:lnTo>
                <a:lnTo>
                  <a:pt x="671347" y="0"/>
                </a:lnTo>
                <a:lnTo>
                  <a:pt x="671347" y="9525"/>
                </a:lnTo>
                <a:close/>
              </a:path>
              <a:path w="6561455" h="81280">
                <a:moveTo>
                  <a:pt x="776122" y="9525"/>
                </a:moveTo>
                <a:lnTo>
                  <a:pt x="699922" y="9525"/>
                </a:lnTo>
                <a:lnTo>
                  <a:pt x="699922" y="0"/>
                </a:lnTo>
                <a:lnTo>
                  <a:pt x="776122" y="0"/>
                </a:lnTo>
                <a:lnTo>
                  <a:pt x="776122" y="9525"/>
                </a:lnTo>
                <a:close/>
              </a:path>
              <a:path w="6561455" h="81280">
                <a:moveTo>
                  <a:pt x="880897" y="9525"/>
                </a:moveTo>
                <a:lnTo>
                  <a:pt x="804697" y="9525"/>
                </a:lnTo>
                <a:lnTo>
                  <a:pt x="804697" y="0"/>
                </a:lnTo>
                <a:lnTo>
                  <a:pt x="880897" y="0"/>
                </a:lnTo>
                <a:lnTo>
                  <a:pt x="880897" y="9525"/>
                </a:lnTo>
                <a:close/>
              </a:path>
              <a:path w="6561455" h="81280">
                <a:moveTo>
                  <a:pt x="985672" y="9525"/>
                </a:moveTo>
                <a:lnTo>
                  <a:pt x="909472" y="9525"/>
                </a:lnTo>
                <a:lnTo>
                  <a:pt x="909472" y="0"/>
                </a:lnTo>
                <a:lnTo>
                  <a:pt x="985672" y="0"/>
                </a:lnTo>
                <a:lnTo>
                  <a:pt x="985672" y="9525"/>
                </a:lnTo>
                <a:close/>
              </a:path>
              <a:path w="6561455" h="81280">
                <a:moveTo>
                  <a:pt x="1090447" y="9525"/>
                </a:moveTo>
                <a:lnTo>
                  <a:pt x="1014247" y="9525"/>
                </a:lnTo>
                <a:lnTo>
                  <a:pt x="1014247" y="0"/>
                </a:lnTo>
                <a:lnTo>
                  <a:pt x="1090447" y="0"/>
                </a:lnTo>
                <a:lnTo>
                  <a:pt x="1090447" y="9525"/>
                </a:lnTo>
                <a:close/>
              </a:path>
              <a:path w="6561455" h="81280">
                <a:moveTo>
                  <a:pt x="1195222" y="9525"/>
                </a:moveTo>
                <a:lnTo>
                  <a:pt x="1119022" y="9525"/>
                </a:lnTo>
                <a:lnTo>
                  <a:pt x="1119022" y="0"/>
                </a:lnTo>
                <a:lnTo>
                  <a:pt x="1195222" y="0"/>
                </a:lnTo>
                <a:lnTo>
                  <a:pt x="1195222" y="9525"/>
                </a:lnTo>
                <a:close/>
              </a:path>
              <a:path w="6561455" h="81280">
                <a:moveTo>
                  <a:pt x="1299997" y="9525"/>
                </a:moveTo>
                <a:lnTo>
                  <a:pt x="1223797" y="9525"/>
                </a:lnTo>
                <a:lnTo>
                  <a:pt x="1223797" y="0"/>
                </a:lnTo>
                <a:lnTo>
                  <a:pt x="1299997" y="0"/>
                </a:lnTo>
                <a:lnTo>
                  <a:pt x="1299997" y="9525"/>
                </a:lnTo>
                <a:close/>
              </a:path>
              <a:path w="6561455" h="81280">
                <a:moveTo>
                  <a:pt x="1404772" y="9525"/>
                </a:moveTo>
                <a:lnTo>
                  <a:pt x="1328572" y="9525"/>
                </a:lnTo>
                <a:lnTo>
                  <a:pt x="1328572" y="0"/>
                </a:lnTo>
                <a:lnTo>
                  <a:pt x="1404772" y="0"/>
                </a:lnTo>
                <a:lnTo>
                  <a:pt x="1404772" y="9525"/>
                </a:lnTo>
                <a:close/>
              </a:path>
              <a:path w="6561455" h="81280">
                <a:moveTo>
                  <a:pt x="1509547" y="9525"/>
                </a:moveTo>
                <a:lnTo>
                  <a:pt x="1433347" y="9525"/>
                </a:lnTo>
                <a:lnTo>
                  <a:pt x="1433347" y="0"/>
                </a:lnTo>
                <a:lnTo>
                  <a:pt x="1509547" y="0"/>
                </a:lnTo>
                <a:lnTo>
                  <a:pt x="1509547" y="9525"/>
                </a:lnTo>
                <a:close/>
              </a:path>
              <a:path w="6561455" h="81280">
                <a:moveTo>
                  <a:pt x="1614322" y="9525"/>
                </a:moveTo>
                <a:lnTo>
                  <a:pt x="1538122" y="9525"/>
                </a:lnTo>
                <a:lnTo>
                  <a:pt x="1538122" y="0"/>
                </a:lnTo>
                <a:lnTo>
                  <a:pt x="1614322" y="0"/>
                </a:lnTo>
                <a:lnTo>
                  <a:pt x="1614322" y="9525"/>
                </a:lnTo>
                <a:close/>
              </a:path>
              <a:path w="6561455" h="81280">
                <a:moveTo>
                  <a:pt x="1719097" y="9525"/>
                </a:moveTo>
                <a:lnTo>
                  <a:pt x="1642897" y="9525"/>
                </a:lnTo>
                <a:lnTo>
                  <a:pt x="1642897" y="0"/>
                </a:lnTo>
                <a:lnTo>
                  <a:pt x="1719097" y="0"/>
                </a:lnTo>
                <a:lnTo>
                  <a:pt x="1719097" y="9525"/>
                </a:lnTo>
                <a:close/>
              </a:path>
              <a:path w="6561455" h="81280">
                <a:moveTo>
                  <a:pt x="1823872" y="9525"/>
                </a:moveTo>
                <a:lnTo>
                  <a:pt x="1747672" y="9525"/>
                </a:lnTo>
                <a:lnTo>
                  <a:pt x="1747672" y="0"/>
                </a:lnTo>
                <a:lnTo>
                  <a:pt x="1823872" y="0"/>
                </a:lnTo>
                <a:lnTo>
                  <a:pt x="1823872" y="9525"/>
                </a:lnTo>
                <a:close/>
              </a:path>
              <a:path w="6561455" h="81280">
                <a:moveTo>
                  <a:pt x="1928647" y="9525"/>
                </a:moveTo>
                <a:lnTo>
                  <a:pt x="1852447" y="9525"/>
                </a:lnTo>
                <a:lnTo>
                  <a:pt x="1852447" y="0"/>
                </a:lnTo>
                <a:lnTo>
                  <a:pt x="1928647" y="0"/>
                </a:lnTo>
                <a:lnTo>
                  <a:pt x="1928647" y="9525"/>
                </a:lnTo>
                <a:close/>
              </a:path>
              <a:path w="6561455" h="81280">
                <a:moveTo>
                  <a:pt x="2033422" y="9525"/>
                </a:moveTo>
                <a:lnTo>
                  <a:pt x="1957222" y="9525"/>
                </a:lnTo>
                <a:lnTo>
                  <a:pt x="1957222" y="0"/>
                </a:lnTo>
                <a:lnTo>
                  <a:pt x="2033422" y="0"/>
                </a:lnTo>
                <a:lnTo>
                  <a:pt x="2033422" y="9525"/>
                </a:lnTo>
                <a:close/>
              </a:path>
              <a:path w="6561455" h="81280">
                <a:moveTo>
                  <a:pt x="2138197" y="9525"/>
                </a:moveTo>
                <a:lnTo>
                  <a:pt x="2061997" y="9525"/>
                </a:lnTo>
                <a:lnTo>
                  <a:pt x="2061997" y="0"/>
                </a:lnTo>
                <a:lnTo>
                  <a:pt x="2138197" y="0"/>
                </a:lnTo>
                <a:lnTo>
                  <a:pt x="2138197" y="9525"/>
                </a:lnTo>
                <a:close/>
              </a:path>
              <a:path w="6561455" h="81280">
                <a:moveTo>
                  <a:pt x="2242972" y="9525"/>
                </a:moveTo>
                <a:lnTo>
                  <a:pt x="2166772" y="9525"/>
                </a:lnTo>
                <a:lnTo>
                  <a:pt x="2166772" y="0"/>
                </a:lnTo>
                <a:lnTo>
                  <a:pt x="2242972" y="0"/>
                </a:lnTo>
                <a:lnTo>
                  <a:pt x="2242972" y="9525"/>
                </a:lnTo>
                <a:close/>
              </a:path>
              <a:path w="6561455" h="81280">
                <a:moveTo>
                  <a:pt x="2347747" y="9525"/>
                </a:moveTo>
                <a:lnTo>
                  <a:pt x="2271547" y="9525"/>
                </a:lnTo>
                <a:lnTo>
                  <a:pt x="2271547" y="0"/>
                </a:lnTo>
                <a:lnTo>
                  <a:pt x="2347747" y="0"/>
                </a:lnTo>
                <a:lnTo>
                  <a:pt x="2347747" y="9525"/>
                </a:lnTo>
                <a:close/>
              </a:path>
              <a:path w="6561455" h="81280">
                <a:moveTo>
                  <a:pt x="2452522" y="9525"/>
                </a:moveTo>
                <a:lnTo>
                  <a:pt x="2376322" y="9525"/>
                </a:lnTo>
                <a:lnTo>
                  <a:pt x="2376322" y="0"/>
                </a:lnTo>
                <a:lnTo>
                  <a:pt x="2452522" y="0"/>
                </a:lnTo>
                <a:lnTo>
                  <a:pt x="2452522" y="9525"/>
                </a:lnTo>
                <a:close/>
              </a:path>
              <a:path w="6561455" h="81280">
                <a:moveTo>
                  <a:pt x="2557297" y="9525"/>
                </a:moveTo>
                <a:lnTo>
                  <a:pt x="2481097" y="9525"/>
                </a:lnTo>
                <a:lnTo>
                  <a:pt x="2481097" y="0"/>
                </a:lnTo>
                <a:lnTo>
                  <a:pt x="2557297" y="0"/>
                </a:lnTo>
                <a:lnTo>
                  <a:pt x="2557297" y="9525"/>
                </a:lnTo>
                <a:close/>
              </a:path>
              <a:path w="6561455" h="81280">
                <a:moveTo>
                  <a:pt x="2662072" y="9525"/>
                </a:moveTo>
                <a:lnTo>
                  <a:pt x="2585872" y="9525"/>
                </a:lnTo>
                <a:lnTo>
                  <a:pt x="2585872" y="0"/>
                </a:lnTo>
                <a:lnTo>
                  <a:pt x="2662072" y="0"/>
                </a:lnTo>
                <a:lnTo>
                  <a:pt x="2662072" y="9525"/>
                </a:lnTo>
                <a:close/>
              </a:path>
              <a:path w="6561455" h="81280">
                <a:moveTo>
                  <a:pt x="2766847" y="9525"/>
                </a:moveTo>
                <a:lnTo>
                  <a:pt x="2690647" y="9525"/>
                </a:lnTo>
                <a:lnTo>
                  <a:pt x="2690647" y="0"/>
                </a:lnTo>
                <a:lnTo>
                  <a:pt x="2766847" y="0"/>
                </a:lnTo>
                <a:lnTo>
                  <a:pt x="2766847" y="9525"/>
                </a:lnTo>
                <a:close/>
              </a:path>
              <a:path w="6561455" h="81280">
                <a:moveTo>
                  <a:pt x="2871622" y="9525"/>
                </a:moveTo>
                <a:lnTo>
                  <a:pt x="2795422" y="9525"/>
                </a:lnTo>
                <a:lnTo>
                  <a:pt x="2795422" y="0"/>
                </a:lnTo>
                <a:lnTo>
                  <a:pt x="2871622" y="0"/>
                </a:lnTo>
                <a:lnTo>
                  <a:pt x="2871622" y="9525"/>
                </a:lnTo>
                <a:close/>
              </a:path>
              <a:path w="6561455" h="81280">
                <a:moveTo>
                  <a:pt x="2976397" y="9525"/>
                </a:moveTo>
                <a:lnTo>
                  <a:pt x="2900197" y="9525"/>
                </a:lnTo>
                <a:lnTo>
                  <a:pt x="2900197" y="0"/>
                </a:lnTo>
                <a:lnTo>
                  <a:pt x="2976397" y="0"/>
                </a:lnTo>
                <a:lnTo>
                  <a:pt x="2976397" y="9525"/>
                </a:lnTo>
                <a:close/>
              </a:path>
              <a:path w="6561455" h="81280">
                <a:moveTo>
                  <a:pt x="3081172" y="9525"/>
                </a:moveTo>
                <a:lnTo>
                  <a:pt x="3004972" y="9525"/>
                </a:lnTo>
                <a:lnTo>
                  <a:pt x="3004972" y="0"/>
                </a:lnTo>
                <a:lnTo>
                  <a:pt x="3081172" y="0"/>
                </a:lnTo>
                <a:lnTo>
                  <a:pt x="3081172" y="9525"/>
                </a:lnTo>
                <a:close/>
              </a:path>
              <a:path w="6561455" h="81280">
                <a:moveTo>
                  <a:pt x="3185947" y="9525"/>
                </a:moveTo>
                <a:lnTo>
                  <a:pt x="3109747" y="9525"/>
                </a:lnTo>
                <a:lnTo>
                  <a:pt x="3109747" y="0"/>
                </a:lnTo>
                <a:lnTo>
                  <a:pt x="3185947" y="0"/>
                </a:lnTo>
                <a:lnTo>
                  <a:pt x="3185947" y="9525"/>
                </a:lnTo>
                <a:close/>
              </a:path>
              <a:path w="6561455" h="81280">
                <a:moveTo>
                  <a:pt x="3290722" y="9525"/>
                </a:moveTo>
                <a:lnTo>
                  <a:pt x="3214522" y="9525"/>
                </a:lnTo>
                <a:lnTo>
                  <a:pt x="3214522" y="0"/>
                </a:lnTo>
                <a:lnTo>
                  <a:pt x="3290722" y="0"/>
                </a:lnTo>
                <a:lnTo>
                  <a:pt x="3290722" y="9525"/>
                </a:lnTo>
                <a:close/>
              </a:path>
              <a:path w="6561455" h="81280">
                <a:moveTo>
                  <a:pt x="3395497" y="9525"/>
                </a:moveTo>
                <a:lnTo>
                  <a:pt x="3319297" y="9525"/>
                </a:lnTo>
                <a:lnTo>
                  <a:pt x="3319297" y="0"/>
                </a:lnTo>
                <a:lnTo>
                  <a:pt x="3395497" y="0"/>
                </a:lnTo>
                <a:lnTo>
                  <a:pt x="3395497" y="9525"/>
                </a:lnTo>
                <a:close/>
              </a:path>
              <a:path w="6561455" h="81280">
                <a:moveTo>
                  <a:pt x="3500272" y="9525"/>
                </a:moveTo>
                <a:lnTo>
                  <a:pt x="3424072" y="9525"/>
                </a:lnTo>
                <a:lnTo>
                  <a:pt x="3424072" y="0"/>
                </a:lnTo>
                <a:lnTo>
                  <a:pt x="3500272" y="0"/>
                </a:lnTo>
                <a:lnTo>
                  <a:pt x="3500272" y="9525"/>
                </a:lnTo>
                <a:close/>
              </a:path>
              <a:path w="6561455" h="81280">
                <a:moveTo>
                  <a:pt x="3605047" y="9525"/>
                </a:moveTo>
                <a:lnTo>
                  <a:pt x="3528847" y="9525"/>
                </a:lnTo>
                <a:lnTo>
                  <a:pt x="3528847" y="0"/>
                </a:lnTo>
                <a:lnTo>
                  <a:pt x="3605047" y="0"/>
                </a:lnTo>
                <a:lnTo>
                  <a:pt x="3605047" y="9525"/>
                </a:lnTo>
                <a:close/>
              </a:path>
              <a:path w="6561455" h="81280">
                <a:moveTo>
                  <a:pt x="3709822" y="9525"/>
                </a:moveTo>
                <a:lnTo>
                  <a:pt x="3633622" y="9525"/>
                </a:lnTo>
                <a:lnTo>
                  <a:pt x="3633622" y="0"/>
                </a:lnTo>
                <a:lnTo>
                  <a:pt x="3709822" y="0"/>
                </a:lnTo>
                <a:lnTo>
                  <a:pt x="3709822" y="9525"/>
                </a:lnTo>
                <a:close/>
              </a:path>
              <a:path w="6561455" h="81280">
                <a:moveTo>
                  <a:pt x="3814597" y="9525"/>
                </a:moveTo>
                <a:lnTo>
                  <a:pt x="3738397" y="9525"/>
                </a:lnTo>
                <a:lnTo>
                  <a:pt x="3738397" y="0"/>
                </a:lnTo>
                <a:lnTo>
                  <a:pt x="3814597" y="0"/>
                </a:lnTo>
                <a:lnTo>
                  <a:pt x="3814597" y="9525"/>
                </a:lnTo>
                <a:close/>
              </a:path>
              <a:path w="6561455" h="81280">
                <a:moveTo>
                  <a:pt x="3919372" y="9525"/>
                </a:moveTo>
                <a:lnTo>
                  <a:pt x="3843172" y="9525"/>
                </a:lnTo>
                <a:lnTo>
                  <a:pt x="3843172" y="0"/>
                </a:lnTo>
                <a:lnTo>
                  <a:pt x="3919372" y="0"/>
                </a:lnTo>
                <a:lnTo>
                  <a:pt x="3919372" y="9525"/>
                </a:lnTo>
                <a:close/>
              </a:path>
              <a:path w="6561455" h="81280">
                <a:moveTo>
                  <a:pt x="4024147" y="9525"/>
                </a:moveTo>
                <a:lnTo>
                  <a:pt x="3947947" y="9525"/>
                </a:lnTo>
                <a:lnTo>
                  <a:pt x="3947947" y="0"/>
                </a:lnTo>
                <a:lnTo>
                  <a:pt x="4024147" y="0"/>
                </a:lnTo>
                <a:lnTo>
                  <a:pt x="4024147" y="9525"/>
                </a:lnTo>
                <a:close/>
              </a:path>
              <a:path w="6561455" h="81280">
                <a:moveTo>
                  <a:pt x="4128922" y="9525"/>
                </a:moveTo>
                <a:lnTo>
                  <a:pt x="4052722" y="9525"/>
                </a:lnTo>
                <a:lnTo>
                  <a:pt x="4052722" y="0"/>
                </a:lnTo>
                <a:lnTo>
                  <a:pt x="4128922" y="0"/>
                </a:lnTo>
                <a:lnTo>
                  <a:pt x="4128922" y="9525"/>
                </a:lnTo>
                <a:close/>
              </a:path>
              <a:path w="6561455" h="81280">
                <a:moveTo>
                  <a:pt x="4233697" y="9525"/>
                </a:moveTo>
                <a:lnTo>
                  <a:pt x="4157497" y="9525"/>
                </a:lnTo>
                <a:lnTo>
                  <a:pt x="4157497" y="0"/>
                </a:lnTo>
                <a:lnTo>
                  <a:pt x="4233697" y="0"/>
                </a:lnTo>
                <a:lnTo>
                  <a:pt x="4233697" y="9525"/>
                </a:lnTo>
                <a:close/>
              </a:path>
              <a:path w="6561455" h="81280">
                <a:moveTo>
                  <a:pt x="4338472" y="9525"/>
                </a:moveTo>
                <a:lnTo>
                  <a:pt x="4262272" y="9525"/>
                </a:lnTo>
                <a:lnTo>
                  <a:pt x="4262272" y="0"/>
                </a:lnTo>
                <a:lnTo>
                  <a:pt x="4338472" y="0"/>
                </a:lnTo>
                <a:lnTo>
                  <a:pt x="4338472" y="9525"/>
                </a:lnTo>
                <a:close/>
              </a:path>
              <a:path w="6561455" h="81280">
                <a:moveTo>
                  <a:pt x="4443247" y="9525"/>
                </a:moveTo>
                <a:lnTo>
                  <a:pt x="4367047" y="9525"/>
                </a:lnTo>
                <a:lnTo>
                  <a:pt x="4367047" y="0"/>
                </a:lnTo>
                <a:lnTo>
                  <a:pt x="4443247" y="0"/>
                </a:lnTo>
                <a:lnTo>
                  <a:pt x="4443247" y="9525"/>
                </a:lnTo>
                <a:close/>
              </a:path>
              <a:path w="6561455" h="81280">
                <a:moveTo>
                  <a:pt x="4548022" y="9525"/>
                </a:moveTo>
                <a:lnTo>
                  <a:pt x="4471822" y="9525"/>
                </a:lnTo>
                <a:lnTo>
                  <a:pt x="4471822" y="0"/>
                </a:lnTo>
                <a:lnTo>
                  <a:pt x="4548022" y="0"/>
                </a:lnTo>
                <a:lnTo>
                  <a:pt x="4548022" y="9525"/>
                </a:lnTo>
                <a:close/>
              </a:path>
              <a:path w="6561455" h="81280">
                <a:moveTo>
                  <a:pt x="4652797" y="9525"/>
                </a:moveTo>
                <a:lnTo>
                  <a:pt x="4576597" y="9525"/>
                </a:lnTo>
                <a:lnTo>
                  <a:pt x="4576597" y="0"/>
                </a:lnTo>
                <a:lnTo>
                  <a:pt x="4652797" y="0"/>
                </a:lnTo>
                <a:lnTo>
                  <a:pt x="4652797" y="9525"/>
                </a:lnTo>
                <a:close/>
              </a:path>
              <a:path w="6561455" h="81280">
                <a:moveTo>
                  <a:pt x="4757572" y="9525"/>
                </a:moveTo>
                <a:lnTo>
                  <a:pt x="4681372" y="9525"/>
                </a:lnTo>
                <a:lnTo>
                  <a:pt x="4681372" y="0"/>
                </a:lnTo>
                <a:lnTo>
                  <a:pt x="4757572" y="0"/>
                </a:lnTo>
                <a:lnTo>
                  <a:pt x="4757572" y="9525"/>
                </a:lnTo>
                <a:close/>
              </a:path>
              <a:path w="6561455" h="81280">
                <a:moveTo>
                  <a:pt x="4862347" y="9525"/>
                </a:moveTo>
                <a:lnTo>
                  <a:pt x="4786147" y="9525"/>
                </a:lnTo>
                <a:lnTo>
                  <a:pt x="4786147" y="0"/>
                </a:lnTo>
                <a:lnTo>
                  <a:pt x="4862347" y="0"/>
                </a:lnTo>
                <a:lnTo>
                  <a:pt x="4862347" y="9525"/>
                </a:lnTo>
                <a:close/>
              </a:path>
              <a:path w="6561455" h="81280">
                <a:moveTo>
                  <a:pt x="4967122" y="9525"/>
                </a:moveTo>
                <a:lnTo>
                  <a:pt x="4890922" y="9525"/>
                </a:lnTo>
                <a:lnTo>
                  <a:pt x="4890922" y="0"/>
                </a:lnTo>
                <a:lnTo>
                  <a:pt x="4967122" y="0"/>
                </a:lnTo>
                <a:lnTo>
                  <a:pt x="4967122" y="9525"/>
                </a:lnTo>
                <a:close/>
              </a:path>
              <a:path w="6561455" h="81280">
                <a:moveTo>
                  <a:pt x="5071897" y="9525"/>
                </a:moveTo>
                <a:lnTo>
                  <a:pt x="4995697" y="9525"/>
                </a:lnTo>
                <a:lnTo>
                  <a:pt x="4995697" y="0"/>
                </a:lnTo>
                <a:lnTo>
                  <a:pt x="5071897" y="0"/>
                </a:lnTo>
                <a:lnTo>
                  <a:pt x="5071897" y="9525"/>
                </a:lnTo>
                <a:close/>
              </a:path>
              <a:path w="6561455" h="81280">
                <a:moveTo>
                  <a:pt x="5176672" y="9525"/>
                </a:moveTo>
                <a:lnTo>
                  <a:pt x="5100472" y="9525"/>
                </a:lnTo>
                <a:lnTo>
                  <a:pt x="5100472" y="0"/>
                </a:lnTo>
                <a:lnTo>
                  <a:pt x="5176672" y="0"/>
                </a:lnTo>
                <a:lnTo>
                  <a:pt x="5176672" y="9525"/>
                </a:lnTo>
                <a:close/>
              </a:path>
              <a:path w="6561455" h="81280">
                <a:moveTo>
                  <a:pt x="5281447" y="9525"/>
                </a:moveTo>
                <a:lnTo>
                  <a:pt x="5205247" y="9525"/>
                </a:lnTo>
                <a:lnTo>
                  <a:pt x="5205247" y="0"/>
                </a:lnTo>
                <a:lnTo>
                  <a:pt x="5281447" y="0"/>
                </a:lnTo>
                <a:lnTo>
                  <a:pt x="5281447" y="9525"/>
                </a:lnTo>
                <a:close/>
              </a:path>
              <a:path w="6561455" h="81280">
                <a:moveTo>
                  <a:pt x="5386222" y="9525"/>
                </a:moveTo>
                <a:lnTo>
                  <a:pt x="5310022" y="9525"/>
                </a:lnTo>
                <a:lnTo>
                  <a:pt x="5310022" y="0"/>
                </a:lnTo>
                <a:lnTo>
                  <a:pt x="5386222" y="0"/>
                </a:lnTo>
                <a:lnTo>
                  <a:pt x="5386222" y="9525"/>
                </a:lnTo>
                <a:close/>
              </a:path>
              <a:path w="6561455" h="81280">
                <a:moveTo>
                  <a:pt x="5490997" y="9525"/>
                </a:moveTo>
                <a:lnTo>
                  <a:pt x="5414797" y="9525"/>
                </a:lnTo>
                <a:lnTo>
                  <a:pt x="5414797" y="0"/>
                </a:lnTo>
                <a:lnTo>
                  <a:pt x="5490997" y="0"/>
                </a:lnTo>
                <a:lnTo>
                  <a:pt x="5490997" y="9525"/>
                </a:lnTo>
                <a:close/>
              </a:path>
              <a:path w="6561455" h="81280">
                <a:moveTo>
                  <a:pt x="5595772" y="9525"/>
                </a:moveTo>
                <a:lnTo>
                  <a:pt x="5519572" y="9525"/>
                </a:lnTo>
                <a:lnTo>
                  <a:pt x="5519572" y="0"/>
                </a:lnTo>
                <a:lnTo>
                  <a:pt x="5595772" y="0"/>
                </a:lnTo>
                <a:lnTo>
                  <a:pt x="5595772" y="9525"/>
                </a:lnTo>
                <a:close/>
              </a:path>
              <a:path w="6561455" h="81280">
                <a:moveTo>
                  <a:pt x="5700547" y="9525"/>
                </a:moveTo>
                <a:lnTo>
                  <a:pt x="5624347" y="9525"/>
                </a:lnTo>
                <a:lnTo>
                  <a:pt x="5624347" y="0"/>
                </a:lnTo>
                <a:lnTo>
                  <a:pt x="5700547" y="0"/>
                </a:lnTo>
                <a:lnTo>
                  <a:pt x="5700547" y="9525"/>
                </a:lnTo>
                <a:close/>
              </a:path>
              <a:path w="6561455" h="81280">
                <a:moveTo>
                  <a:pt x="5805322" y="9525"/>
                </a:moveTo>
                <a:lnTo>
                  <a:pt x="5729122" y="9525"/>
                </a:lnTo>
                <a:lnTo>
                  <a:pt x="5729122" y="0"/>
                </a:lnTo>
                <a:lnTo>
                  <a:pt x="5805322" y="0"/>
                </a:lnTo>
                <a:lnTo>
                  <a:pt x="5805322" y="9525"/>
                </a:lnTo>
                <a:close/>
              </a:path>
              <a:path w="6561455" h="81280">
                <a:moveTo>
                  <a:pt x="5910097" y="9525"/>
                </a:moveTo>
                <a:lnTo>
                  <a:pt x="5833897" y="9525"/>
                </a:lnTo>
                <a:lnTo>
                  <a:pt x="5833897" y="0"/>
                </a:lnTo>
                <a:lnTo>
                  <a:pt x="5910097" y="0"/>
                </a:lnTo>
                <a:lnTo>
                  <a:pt x="5910097" y="9525"/>
                </a:lnTo>
                <a:close/>
              </a:path>
              <a:path w="6561455" h="81280">
                <a:moveTo>
                  <a:pt x="6014872" y="9525"/>
                </a:moveTo>
                <a:lnTo>
                  <a:pt x="5938672" y="9525"/>
                </a:lnTo>
                <a:lnTo>
                  <a:pt x="5938672" y="0"/>
                </a:lnTo>
                <a:lnTo>
                  <a:pt x="6014872" y="0"/>
                </a:lnTo>
                <a:lnTo>
                  <a:pt x="6014872" y="9525"/>
                </a:lnTo>
                <a:close/>
              </a:path>
              <a:path w="6561455" h="81280">
                <a:moveTo>
                  <a:pt x="6119647" y="9525"/>
                </a:moveTo>
                <a:lnTo>
                  <a:pt x="6043447" y="9525"/>
                </a:lnTo>
                <a:lnTo>
                  <a:pt x="6043447" y="0"/>
                </a:lnTo>
                <a:lnTo>
                  <a:pt x="6119647" y="0"/>
                </a:lnTo>
                <a:lnTo>
                  <a:pt x="6119647" y="9525"/>
                </a:lnTo>
                <a:close/>
              </a:path>
              <a:path w="6561455" h="81280">
                <a:moveTo>
                  <a:pt x="6224422" y="9525"/>
                </a:moveTo>
                <a:lnTo>
                  <a:pt x="6148222" y="9525"/>
                </a:lnTo>
                <a:lnTo>
                  <a:pt x="6148222" y="0"/>
                </a:lnTo>
                <a:lnTo>
                  <a:pt x="6224422" y="0"/>
                </a:lnTo>
                <a:lnTo>
                  <a:pt x="6224422" y="9525"/>
                </a:lnTo>
                <a:close/>
              </a:path>
              <a:path w="6561455" h="81280">
                <a:moveTo>
                  <a:pt x="6329197" y="9525"/>
                </a:moveTo>
                <a:lnTo>
                  <a:pt x="6252997" y="9525"/>
                </a:lnTo>
                <a:lnTo>
                  <a:pt x="6252997" y="0"/>
                </a:lnTo>
                <a:lnTo>
                  <a:pt x="6329197" y="0"/>
                </a:lnTo>
                <a:lnTo>
                  <a:pt x="6329197" y="9525"/>
                </a:lnTo>
                <a:close/>
              </a:path>
              <a:path w="6561455" h="81280">
                <a:moveTo>
                  <a:pt x="6433972" y="9525"/>
                </a:moveTo>
                <a:lnTo>
                  <a:pt x="6357772" y="9525"/>
                </a:lnTo>
                <a:lnTo>
                  <a:pt x="6357772" y="0"/>
                </a:lnTo>
                <a:lnTo>
                  <a:pt x="6433972" y="0"/>
                </a:lnTo>
                <a:lnTo>
                  <a:pt x="6433972" y="9525"/>
                </a:lnTo>
                <a:close/>
              </a:path>
              <a:path w="6561455" h="81280">
                <a:moveTo>
                  <a:pt x="6533476" y="9525"/>
                </a:moveTo>
                <a:lnTo>
                  <a:pt x="6462547" y="9525"/>
                </a:lnTo>
                <a:lnTo>
                  <a:pt x="6462547" y="0"/>
                </a:lnTo>
                <a:lnTo>
                  <a:pt x="6537426" y="0"/>
                </a:lnTo>
                <a:lnTo>
                  <a:pt x="6541147" y="3733"/>
                </a:lnTo>
                <a:lnTo>
                  <a:pt x="6536753" y="8128"/>
                </a:lnTo>
                <a:lnTo>
                  <a:pt x="6532079" y="8128"/>
                </a:lnTo>
                <a:lnTo>
                  <a:pt x="6533476" y="9525"/>
                </a:lnTo>
                <a:close/>
              </a:path>
              <a:path w="6561455" h="81280">
                <a:moveTo>
                  <a:pt x="6534416" y="10464"/>
                </a:moveTo>
                <a:lnTo>
                  <a:pt x="6532079" y="8128"/>
                </a:lnTo>
                <a:lnTo>
                  <a:pt x="6535386" y="9495"/>
                </a:lnTo>
                <a:lnTo>
                  <a:pt x="6534416" y="10464"/>
                </a:lnTo>
                <a:close/>
              </a:path>
              <a:path w="6561455" h="81280">
                <a:moveTo>
                  <a:pt x="6535386" y="9495"/>
                </a:moveTo>
                <a:lnTo>
                  <a:pt x="6532079" y="8128"/>
                </a:lnTo>
                <a:lnTo>
                  <a:pt x="6536753" y="8128"/>
                </a:lnTo>
                <a:lnTo>
                  <a:pt x="6535386" y="9495"/>
                </a:lnTo>
                <a:close/>
              </a:path>
              <a:path w="6561455" h="81280">
                <a:moveTo>
                  <a:pt x="6535458" y="9525"/>
                </a:moveTo>
                <a:close/>
              </a:path>
              <a:path w="6561455" h="81280">
                <a:moveTo>
                  <a:pt x="6551612" y="53301"/>
                </a:moveTo>
                <a:lnTo>
                  <a:pt x="6551612" y="27965"/>
                </a:lnTo>
                <a:lnTo>
                  <a:pt x="6561137" y="27965"/>
                </a:lnTo>
                <a:lnTo>
                  <a:pt x="6561137" y="51904"/>
                </a:lnTo>
                <a:lnTo>
                  <a:pt x="6553009" y="51904"/>
                </a:lnTo>
                <a:lnTo>
                  <a:pt x="6551612" y="53301"/>
                </a:lnTo>
                <a:close/>
              </a:path>
              <a:path w="6561455" h="81280">
                <a:moveTo>
                  <a:pt x="6551612" y="55283"/>
                </a:moveTo>
                <a:lnTo>
                  <a:pt x="6551612" y="53301"/>
                </a:lnTo>
                <a:lnTo>
                  <a:pt x="6553009" y="51904"/>
                </a:lnTo>
                <a:lnTo>
                  <a:pt x="6551612" y="55283"/>
                </a:lnTo>
                <a:close/>
              </a:path>
              <a:path w="6561455" h="81280">
                <a:moveTo>
                  <a:pt x="6561137" y="55283"/>
                </a:moveTo>
                <a:lnTo>
                  <a:pt x="6551612" y="55283"/>
                </a:lnTo>
                <a:lnTo>
                  <a:pt x="6553009" y="51904"/>
                </a:lnTo>
                <a:lnTo>
                  <a:pt x="6561137" y="51904"/>
                </a:lnTo>
                <a:lnTo>
                  <a:pt x="6561137" y="55283"/>
                </a:lnTo>
                <a:close/>
              </a:path>
              <a:path w="6561455" h="81280">
                <a:moveTo>
                  <a:pt x="6532079" y="72834"/>
                </a:moveTo>
                <a:lnTo>
                  <a:pt x="6551612" y="53301"/>
                </a:lnTo>
                <a:lnTo>
                  <a:pt x="6551612" y="55283"/>
                </a:lnTo>
                <a:lnTo>
                  <a:pt x="6561137" y="55283"/>
                </a:lnTo>
                <a:lnTo>
                  <a:pt x="6561137" y="57251"/>
                </a:lnTo>
                <a:lnTo>
                  <a:pt x="6546951" y="71437"/>
                </a:lnTo>
                <a:lnTo>
                  <a:pt x="6535458" y="71437"/>
                </a:lnTo>
                <a:lnTo>
                  <a:pt x="6532079" y="72834"/>
                </a:lnTo>
                <a:close/>
              </a:path>
              <a:path w="6561455" h="81280">
                <a:moveTo>
                  <a:pt x="6537426" y="80962"/>
                </a:moveTo>
                <a:lnTo>
                  <a:pt x="6516154" y="80962"/>
                </a:lnTo>
                <a:lnTo>
                  <a:pt x="6516154" y="71437"/>
                </a:lnTo>
                <a:lnTo>
                  <a:pt x="6533476" y="71437"/>
                </a:lnTo>
                <a:lnTo>
                  <a:pt x="6532079" y="72834"/>
                </a:lnTo>
                <a:lnTo>
                  <a:pt x="6545554" y="72834"/>
                </a:lnTo>
                <a:lnTo>
                  <a:pt x="6537426" y="80962"/>
                </a:lnTo>
                <a:close/>
              </a:path>
              <a:path w="6561455" h="81280">
                <a:moveTo>
                  <a:pt x="6545554" y="72834"/>
                </a:moveTo>
                <a:lnTo>
                  <a:pt x="6532079" y="72834"/>
                </a:lnTo>
                <a:lnTo>
                  <a:pt x="6535458" y="71437"/>
                </a:lnTo>
                <a:lnTo>
                  <a:pt x="6546951" y="71437"/>
                </a:lnTo>
                <a:lnTo>
                  <a:pt x="6545554" y="72834"/>
                </a:lnTo>
                <a:close/>
              </a:path>
              <a:path w="6561455" h="81280">
                <a:moveTo>
                  <a:pt x="6487579" y="80962"/>
                </a:moveTo>
                <a:lnTo>
                  <a:pt x="6411379" y="80962"/>
                </a:lnTo>
                <a:lnTo>
                  <a:pt x="6411379" y="71437"/>
                </a:lnTo>
                <a:lnTo>
                  <a:pt x="6487579" y="71437"/>
                </a:lnTo>
                <a:lnTo>
                  <a:pt x="6487579" y="80962"/>
                </a:lnTo>
                <a:close/>
              </a:path>
              <a:path w="6561455" h="81280">
                <a:moveTo>
                  <a:pt x="6382804" y="80962"/>
                </a:moveTo>
                <a:lnTo>
                  <a:pt x="6306604" y="80962"/>
                </a:lnTo>
                <a:lnTo>
                  <a:pt x="6306604" y="71437"/>
                </a:lnTo>
                <a:lnTo>
                  <a:pt x="6382804" y="71437"/>
                </a:lnTo>
                <a:lnTo>
                  <a:pt x="6382804" y="80962"/>
                </a:lnTo>
                <a:close/>
              </a:path>
              <a:path w="6561455" h="81280">
                <a:moveTo>
                  <a:pt x="6278029" y="80962"/>
                </a:moveTo>
                <a:lnTo>
                  <a:pt x="6201829" y="80962"/>
                </a:lnTo>
                <a:lnTo>
                  <a:pt x="6201829" y="71437"/>
                </a:lnTo>
                <a:lnTo>
                  <a:pt x="6278029" y="71437"/>
                </a:lnTo>
                <a:lnTo>
                  <a:pt x="6278029" y="80962"/>
                </a:lnTo>
                <a:close/>
              </a:path>
              <a:path w="6561455" h="81280">
                <a:moveTo>
                  <a:pt x="6173254" y="80962"/>
                </a:moveTo>
                <a:lnTo>
                  <a:pt x="6097054" y="80962"/>
                </a:lnTo>
                <a:lnTo>
                  <a:pt x="6097054" y="71437"/>
                </a:lnTo>
                <a:lnTo>
                  <a:pt x="6173254" y="71437"/>
                </a:lnTo>
                <a:lnTo>
                  <a:pt x="6173254" y="80962"/>
                </a:lnTo>
                <a:close/>
              </a:path>
              <a:path w="6561455" h="81280">
                <a:moveTo>
                  <a:pt x="6068479" y="80962"/>
                </a:moveTo>
                <a:lnTo>
                  <a:pt x="5992279" y="80962"/>
                </a:lnTo>
                <a:lnTo>
                  <a:pt x="5992279" y="71437"/>
                </a:lnTo>
                <a:lnTo>
                  <a:pt x="6068479" y="71437"/>
                </a:lnTo>
                <a:lnTo>
                  <a:pt x="6068479" y="80962"/>
                </a:lnTo>
                <a:close/>
              </a:path>
              <a:path w="6561455" h="81280">
                <a:moveTo>
                  <a:pt x="5963704" y="80962"/>
                </a:moveTo>
                <a:lnTo>
                  <a:pt x="5887504" y="80962"/>
                </a:lnTo>
                <a:lnTo>
                  <a:pt x="5887504" y="71437"/>
                </a:lnTo>
                <a:lnTo>
                  <a:pt x="5963704" y="71437"/>
                </a:lnTo>
                <a:lnTo>
                  <a:pt x="5963704" y="80962"/>
                </a:lnTo>
                <a:close/>
              </a:path>
              <a:path w="6561455" h="81280">
                <a:moveTo>
                  <a:pt x="5858929" y="80962"/>
                </a:moveTo>
                <a:lnTo>
                  <a:pt x="5782729" y="80962"/>
                </a:lnTo>
                <a:lnTo>
                  <a:pt x="5782729" y="71437"/>
                </a:lnTo>
                <a:lnTo>
                  <a:pt x="5858929" y="71437"/>
                </a:lnTo>
                <a:lnTo>
                  <a:pt x="5858929" y="80962"/>
                </a:lnTo>
                <a:close/>
              </a:path>
              <a:path w="6561455" h="81280">
                <a:moveTo>
                  <a:pt x="5754154" y="80962"/>
                </a:moveTo>
                <a:lnTo>
                  <a:pt x="5677954" y="80962"/>
                </a:lnTo>
                <a:lnTo>
                  <a:pt x="5677954" y="71437"/>
                </a:lnTo>
                <a:lnTo>
                  <a:pt x="5754154" y="71437"/>
                </a:lnTo>
                <a:lnTo>
                  <a:pt x="5754154" y="80962"/>
                </a:lnTo>
                <a:close/>
              </a:path>
              <a:path w="6561455" h="81280">
                <a:moveTo>
                  <a:pt x="5649379" y="80962"/>
                </a:moveTo>
                <a:lnTo>
                  <a:pt x="5573179" y="80962"/>
                </a:lnTo>
                <a:lnTo>
                  <a:pt x="5573179" y="71437"/>
                </a:lnTo>
                <a:lnTo>
                  <a:pt x="5649379" y="71437"/>
                </a:lnTo>
                <a:lnTo>
                  <a:pt x="5649379" y="80962"/>
                </a:lnTo>
                <a:close/>
              </a:path>
              <a:path w="6561455" h="81280">
                <a:moveTo>
                  <a:pt x="5544604" y="80962"/>
                </a:moveTo>
                <a:lnTo>
                  <a:pt x="5468404" y="80962"/>
                </a:lnTo>
                <a:lnTo>
                  <a:pt x="5468404" y="71437"/>
                </a:lnTo>
                <a:lnTo>
                  <a:pt x="5544604" y="71437"/>
                </a:lnTo>
                <a:lnTo>
                  <a:pt x="5544604" y="80962"/>
                </a:lnTo>
                <a:close/>
              </a:path>
              <a:path w="6561455" h="81280">
                <a:moveTo>
                  <a:pt x="5439829" y="80962"/>
                </a:moveTo>
                <a:lnTo>
                  <a:pt x="5363629" y="80962"/>
                </a:lnTo>
                <a:lnTo>
                  <a:pt x="5363629" y="71437"/>
                </a:lnTo>
                <a:lnTo>
                  <a:pt x="5439829" y="71437"/>
                </a:lnTo>
                <a:lnTo>
                  <a:pt x="5439829" y="80962"/>
                </a:lnTo>
                <a:close/>
              </a:path>
              <a:path w="6561455" h="81280">
                <a:moveTo>
                  <a:pt x="5335054" y="80962"/>
                </a:moveTo>
                <a:lnTo>
                  <a:pt x="5258854" y="80962"/>
                </a:lnTo>
                <a:lnTo>
                  <a:pt x="5258854" y="71437"/>
                </a:lnTo>
                <a:lnTo>
                  <a:pt x="5335054" y="71437"/>
                </a:lnTo>
                <a:lnTo>
                  <a:pt x="5335054" y="80962"/>
                </a:lnTo>
                <a:close/>
              </a:path>
              <a:path w="6561455" h="81280">
                <a:moveTo>
                  <a:pt x="5230279" y="80962"/>
                </a:moveTo>
                <a:lnTo>
                  <a:pt x="5154079" y="80962"/>
                </a:lnTo>
                <a:lnTo>
                  <a:pt x="5154079" y="71437"/>
                </a:lnTo>
                <a:lnTo>
                  <a:pt x="5230279" y="71437"/>
                </a:lnTo>
                <a:lnTo>
                  <a:pt x="5230279" y="80962"/>
                </a:lnTo>
                <a:close/>
              </a:path>
              <a:path w="6561455" h="81280">
                <a:moveTo>
                  <a:pt x="5125504" y="80962"/>
                </a:moveTo>
                <a:lnTo>
                  <a:pt x="5049304" y="80962"/>
                </a:lnTo>
                <a:lnTo>
                  <a:pt x="5049304" y="71437"/>
                </a:lnTo>
                <a:lnTo>
                  <a:pt x="5125504" y="71437"/>
                </a:lnTo>
                <a:lnTo>
                  <a:pt x="5125504" y="80962"/>
                </a:lnTo>
                <a:close/>
              </a:path>
              <a:path w="6561455" h="81280">
                <a:moveTo>
                  <a:pt x="5020729" y="80962"/>
                </a:moveTo>
                <a:lnTo>
                  <a:pt x="4944529" y="80962"/>
                </a:lnTo>
                <a:lnTo>
                  <a:pt x="4944529" y="71437"/>
                </a:lnTo>
                <a:lnTo>
                  <a:pt x="5020729" y="71437"/>
                </a:lnTo>
                <a:lnTo>
                  <a:pt x="5020729" y="80962"/>
                </a:lnTo>
                <a:close/>
              </a:path>
              <a:path w="6561455" h="81280">
                <a:moveTo>
                  <a:pt x="4915954" y="80962"/>
                </a:moveTo>
                <a:lnTo>
                  <a:pt x="4839754" y="80962"/>
                </a:lnTo>
                <a:lnTo>
                  <a:pt x="4839754" y="71437"/>
                </a:lnTo>
                <a:lnTo>
                  <a:pt x="4915954" y="71437"/>
                </a:lnTo>
                <a:lnTo>
                  <a:pt x="4915954" y="80962"/>
                </a:lnTo>
                <a:close/>
              </a:path>
              <a:path w="6561455" h="81280">
                <a:moveTo>
                  <a:pt x="4811179" y="80962"/>
                </a:moveTo>
                <a:lnTo>
                  <a:pt x="4734979" y="80962"/>
                </a:lnTo>
                <a:lnTo>
                  <a:pt x="4734979" y="71437"/>
                </a:lnTo>
                <a:lnTo>
                  <a:pt x="4811179" y="71437"/>
                </a:lnTo>
                <a:lnTo>
                  <a:pt x="4811179" y="80962"/>
                </a:lnTo>
                <a:close/>
              </a:path>
              <a:path w="6561455" h="81280">
                <a:moveTo>
                  <a:pt x="4706404" y="80962"/>
                </a:moveTo>
                <a:lnTo>
                  <a:pt x="4630204" y="80962"/>
                </a:lnTo>
                <a:lnTo>
                  <a:pt x="4630204" y="71437"/>
                </a:lnTo>
                <a:lnTo>
                  <a:pt x="4706404" y="71437"/>
                </a:lnTo>
                <a:lnTo>
                  <a:pt x="4706404" y="80962"/>
                </a:lnTo>
                <a:close/>
              </a:path>
              <a:path w="6561455" h="81280">
                <a:moveTo>
                  <a:pt x="4601629" y="80962"/>
                </a:moveTo>
                <a:lnTo>
                  <a:pt x="4525429" y="80962"/>
                </a:lnTo>
                <a:lnTo>
                  <a:pt x="4525429" y="71437"/>
                </a:lnTo>
                <a:lnTo>
                  <a:pt x="4601629" y="71437"/>
                </a:lnTo>
                <a:lnTo>
                  <a:pt x="4601629" y="80962"/>
                </a:lnTo>
                <a:close/>
              </a:path>
              <a:path w="6561455" h="81280">
                <a:moveTo>
                  <a:pt x="4496854" y="80962"/>
                </a:moveTo>
                <a:lnTo>
                  <a:pt x="4420654" y="80962"/>
                </a:lnTo>
                <a:lnTo>
                  <a:pt x="4420654" y="71437"/>
                </a:lnTo>
                <a:lnTo>
                  <a:pt x="4496854" y="71437"/>
                </a:lnTo>
                <a:lnTo>
                  <a:pt x="4496854" y="80962"/>
                </a:lnTo>
                <a:close/>
              </a:path>
              <a:path w="6561455" h="81280">
                <a:moveTo>
                  <a:pt x="4392079" y="80962"/>
                </a:moveTo>
                <a:lnTo>
                  <a:pt x="4315879" y="80962"/>
                </a:lnTo>
                <a:lnTo>
                  <a:pt x="4315879" y="71437"/>
                </a:lnTo>
                <a:lnTo>
                  <a:pt x="4392079" y="71437"/>
                </a:lnTo>
                <a:lnTo>
                  <a:pt x="4392079" y="80962"/>
                </a:lnTo>
                <a:close/>
              </a:path>
              <a:path w="6561455" h="81280">
                <a:moveTo>
                  <a:pt x="4287304" y="80962"/>
                </a:moveTo>
                <a:lnTo>
                  <a:pt x="4211104" y="80962"/>
                </a:lnTo>
                <a:lnTo>
                  <a:pt x="4211104" y="71437"/>
                </a:lnTo>
                <a:lnTo>
                  <a:pt x="4287304" y="71437"/>
                </a:lnTo>
                <a:lnTo>
                  <a:pt x="4287304" y="80962"/>
                </a:lnTo>
                <a:close/>
              </a:path>
              <a:path w="6561455" h="81280">
                <a:moveTo>
                  <a:pt x="4182529" y="80962"/>
                </a:moveTo>
                <a:lnTo>
                  <a:pt x="4106329" y="80962"/>
                </a:lnTo>
                <a:lnTo>
                  <a:pt x="4106329" y="71437"/>
                </a:lnTo>
                <a:lnTo>
                  <a:pt x="4182529" y="71437"/>
                </a:lnTo>
                <a:lnTo>
                  <a:pt x="4182529" y="80962"/>
                </a:lnTo>
                <a:close/>
              </a:path>
              <a:path w="6561455" h="81280">
                <a:moveTo>
                  <a:pt x="4077754" y="80962"/>
                </a:moveTo>
                <a:lnTo>
                  <a:pt x="4001554" y="80962"/>
                </a:lnTo>
                <a:lnTo>
                  <a:pt x="4001554" y="71437"/>
                </a:lnTo>
                <a:lnTo>
                  <a:pt x="4077754" y="71437"/>
                </a:lnTo>
                <a:lnTo>
                  <a:pt x="4077754" y="80962"/>
                </a:lnTo>
                <a:close/>
              </a:path>
              <a:path w="6561455" h="81280">
                <a:moveTo>
                  <a:pt x="3972979" y="80962"/>
                </a:moveTo>
                <a:lnTo>
                  <a:pt x="3896779" y="80962"/>
                </a:lnTo>
                <a:lnTo>
                  <a:pt x="3896779" y="71437"/>
                </a:lnTo>
                <a:lnTo>
                  <a:pt x="3972979" y="71437"/>
                </a:lnTo>
                <a:lnTo>
                  <a:pt x="3972979" y="80962"/>
                </a:lnTo>
                <a:close/>
              </a:path>
              <a:path w="6561455" h="81280">
                <a:moveTo>
                  <a:pt x="3868204" y="80962"/>
                </a:moveTo>
                <a:lnTo>
                  <a:pt x="3792004" y="80962"/>
                </a:lnTo>
                <a:lnTo>
                  <a:pt x="3792004" y="71437"/>
                </a:lnTo>
                <a:lnTo>
                  <a:pt x="3868204" y="71437"/>
                </a:lnTo>
                <a:lnTo>
                  <a:pt x="3868204" y="80962"/>
                </a:lnTo>
                <a:close/>
              </a:path>
              <a:path w="6561455" h="81280">
                <a:moveTo>
                  <a:pt x="3763429" y="80962"/>
                </a:moveTo>
                <a:lnTo>
                  <a:pt x="3687229" y="80962"/>
                </a:lnTo>
                <a:lnTo>
                  <a:pt x="3687229" y="71437"/>
                </a:lnTo>
                <a:lnTo>
                  <a:pt x="3763429" y="71437"/>
                </a:lnTo>
                <a:lnTo>
                  <a:pt x="3763429" y="80962"/>
                </a:lnTo>
                <a:close/>
              </a:path>
              <a:path w="6561455" h="81280">
                <a:moveTo>
                  <a:pt x="3658654" y="80962"/>
                </a:moveTo>
                <a:lnTo>
                  <a:pt x="3582454" y="80962"/>
                </a:lnTo>
                <a:lnTo>
                  <a:pt x="3582454" y="71437"/>
                </a:lnTo>
                <a:lnTo>
                  <a:pt x="3658654" y="71437"/>
                </a:lnTo>
                <a:lnTo>
                  <a:pt x="3658654" y="80962"/>
                </a:lnTo>
                <a:close/>
              </a:path>
              <a:path w="6561455" h="81280">
                <a:moveTo>
                  <a:pt x="3553879" y="80962"/>
                </a:moveTo>
                <a:lnTo>
                  <a:pt x="3477679" y="80962"/>
                </a:lnTo>
                <a:lnTo>
                  <a:pt x="3477679" y="71437"/>
                </a:lnTo>
                <a:lnTo>
                  <a:pt x="3553879" y="71437"/>
                </a:lnTo>
                <a:lnTo>
                  <a:pt x="3553879" y="80962"/>
                </a:lnTo>
                <a:close/>
              </a:path>
              <a:path w="6561455" h="81280">
                <a:moveTo>
                  <a:pt x="3449104" y="80962"/>
                </a:moveTo>
                <a:lnTo>
                  <a:pt x="3372904" y="80962"/>
                </a:lnTo>
                <a:lnTo>
                  <a:pt x="3372904" y="71437"/>
                </a:lnTo>
                <a:lnTo>
                  <a:pt x="3449104" y="71437"/>
                </a:lnTo>
                <a:lnTo>
                  <a:pt x="3449104" y="80962"/>
                </a:lnTo>
                <a:close/>
              </a:path>
              <a:path w="6561455" h="81280">
                <a:moveTo>
                  <a:pt x="3344329" y="80962"/>
                </a:moveTo>
                <a:lnTo>
                  <a:pt x="3268129" y="80962"/>
                </a:lnTo>
                <a:lnTo>
                  <a:pt x="3268129" y="71437"/>
                </a:lnTo>
                <a:lnTo>
                  <a:pt x="3344329" y="71437"/>
                </a:lnTo>
                <a:lnTo>
                  <a:pt x="3344329" y="80962"/>
                </a:lnTo>
                <a:close/>
              </a:path>
              <a:path w="6561455" h="81280">
                <a:moveTo>
                  <a:pt x="3239554" y="80962"/>
                </a:moveTo>
                <a:lnTo>
                  <a:pt x="3163354" y="80962"/>
                </a:lnTo>
                <a:lnTo>
                  <a:pt x="3163354" y="71437"/>
                </a:lnTo>
                <a:lnTo>
                  <a:pt x="3239554" y="71437"/>
                </a:lnTo>
                <a:lnTo>
                  <a:pt x="3239554" y="80962"/>
                </a:lnTo>
                <a:close/>
              </a:path>
              <a:path w="6561455" h="81280">
                <a:moveTo>
                  <a:pt x="3134779" y="80962"/>
                </a:moveTo>
                <a:lnTo>
                  <a:pt x="3058579" y="80962"/>
                </a:lnTo>
                <a:lnTo>
                  <a:pt x="3058579" y="71437"/>
                </a:lnTo>
                <a:lnTo>
                  <a:pt x="3134779" y="71437"/>
                </a:lnTo>
                <a:lnTo>
                  <a:pt x="3134779" y="80962"/>
                </a:lnTo>
                <a:close/>
              </a:path>
              <a:path w="6561455" h="81280">
                <a:moveTo>
                  <a:pt x="3030004" y="80962"/>
                </a:moveTo>
                <a:lnTo>
                  <a:pt x="2953804" y="80962"/>
                </a:lnTo>
                <a:lnTo>
                  <a:pt x="2953804" y="71437"/>
                </a:lnTo>
                <a:lnTo>
                  <a:pt x="3030004" y="71437"/>
                </a:lnTo>
                <a:lnTo>
                  <a:pt x="3030004" y="80962"/>
                </a:lnTo>
                <a:close/>
              </a:path>
              <a:path w="6561455" h="81280">
                <a:moveTo>
                  <a:pt x="2925229" y="80962"/>
                </a:moveTo>
                <a:lnTo>
                  <a:pt x="2849029" y="80962"/>
                </a:lnTo>
                <a:lnTo>
                  <a:pt x="2849029" y="71437"/>
                </a:lnTo>
                <a:lnTo>
                  <a:pt x="2925229" y="71437"/>
                </a:lnTo>
                <a:lnTo>
                  <a:pt x="2925229" y="80962"/>
                </a:lnTo>
                <a:close/>
              </a:path>
              <a:path w="6561455" h="81280">
                <a:moveTo>
                  <a:pt x="2820454" y="80962"/>
                </a:moveTo>
                <a:lnTo>
                  <a:pt x="2744254" y="80962"/>
                </a:lnTo>
                <a:lnTo>
                  <a:pt x="2744254" y="71437"/>
                </a:lnTo>
                <a:lnTo>
                  <a:pt x="2820454" y="71437"/>
                </a:lnTo>
                <a:lnTo>
                  <a:pt x="2820454" y="80962"/>
                </a:lnTo>
                <a:close/>
              </a:path>
              <a:path w="6561455" h="81280">
                <a:moveTo>
                  <a:pt x="2715679" y="80962"/>
                </a:moveTo>
                <a:lnTo>
                  <a:pt x="2639479" y="80962"/>
                </a:lnTo>
                <a:lnTo>
                  <a:pt x="2639479" y="71437"/>
                </a:lnTo>
                <a:lnTo>
                  <a:pt x="2715679" y="71437"/>
                </a:lnTo>
                <a:lnTo>
                  <a:pt x="2715679" y="80962"/>
                </a:lnTo>
                <a:close/>
              </a:path>
              <a:path w="6561455" h="81280">
                <a:moveTo>
                  <a:pt x="2610904" y="80962"/>
                </a:moveTo>
                <a:lnTo>
                  <a:pt x="2534704" y="80962"/>
                </a:lnTo>
                <a:lnTo>
                  <a:pt x="2534704" y="71437"/>
                </a:lnTo>
                <a:lnTo>
                  <a:pt x="2610904" y="71437"/>
                </a:lnTo>
                <a:lnTo>
                  <a:pt x="2610904" y="80962"/>
                </a:lnTo>
                <a:close/>
              </a:path>
              <a:path w="6561455" h="81280">
                <a:moveTo>
                  <a:pt x="2506129" y="80962"/>
                </a:moveTo>
                <a:lnTo>
                  <a:pt x="2429929" y="80962"/>
                </a:lnTo>
                <a:lnTo>
                  <a:pt x="2429929" y="71437"/>
                </a:lnTo>
                <a:lnTo>
                  <a:pt x="2506129" y="71437"/>
                </a:lnTo>
                <a:lnTo>
                  <a:pt x="2506129" y="80962"/>
                </a:lnTo>
                <a:close/>
              </a:path>
              <a:path w="6561455" h="81280">
                <a:moveTo>
                  <a:pt x="2401354" y="80962"/>
                </a:moveTo>
                <a:lnTo>
                  <a:pt x="2325154" y="80962"/>
                </a:lnTo>
                <a:lnTo>
                  <a:pt x="2325154" y="71437"/>
                </a:lnTo>
                <a:lnTo>
                  <a:pt x="2401354" y="71437"/>
                </a:lnTo>
                <a:lnTo>
                  <a:pt x="2401354" y="80962"/>
                </a:lnTo>
                <a:close/>
              </a:path>
              <a:path w="6561455" h="81280">
                <a:moveTo>
                  <a:pt x="2296579" y="80962"/>
                </a:moveTo>
                <a:lnTo>
                  <a:pt x="2220379" y="80962"/>
                </a:lnTo>
                <a:lnTo>
                  <a:pt x="2220379" y="71437"/>
                </a:lnTo>
                <a:lnTo>
                  <a:pt x="2296579" y="71437"/>
                </a:lnTo>
                <a:lnTo>
                  <a:pt x="2296579" y="80962"/>
                </a:lnTo>
                <a:close/>
              </a:path>
              <a:path w="6561455" h="81280">
                <a:moveTo>
                  <a:pt x="2191804" y="80962"/>
                </a:moveTo>
                <a:lnTo>
                  <a:pt x="2115604" y="80962"/>
                </a:lnTo>
                <a:lnTo>
                  <a:pt x="2115604" y="71437"/>
                </a:lnTo>
                <a:lnTo>
                  <a:pt x="2191804" y="71437"/>
                </a:lnTo>
                <a:lnTo>
                  <a:pt x="2191804" y="80962"/>
                </a:lnTo>
                <a:close/>
              </a:path>
              <a:path w="6561455" h="81280">
                <a:moveTo>
                  <a:pt x="2087029" y="80962"/>
                </a:moveTo>
                <a:lnTo>
                  <a:pt x="2010829" y="80962"/>
                </a:lnTo>
                <a:lnTo>
                  <a:pt x="2010829" y="71437"/>
                </a:lnTo>
                <a:lnTo>
                  <a:pt x="2087029" y="71437"/>
                </a:lnTo>
                <a:lnTo>
                  <a:pt x="2087029" y="80962"/>
                </a:lnTo>
                <a:close/>
              </a:path>
              <a:path w="6561455" h="81280">
                <a:moveTo>
                  <a:pt x="1982254" y="80962"/>
                </a:moveTo>
                <a:lnTo>
                  <a:pt x="1906054" y="80962"/>
                </a:lnTo>
                <a:lnTo>
                  <a:pt x="1906054" y="71437"/>
                </a:lnTo>
                <a:lnTo>
                  <a:pt x="1982254" y="71437"/>
                </a:lnTo>
                <a:lnTo>
                  <a:pt x="1982254" y="80962"/>
                </a:lnTo>
                <a:close/>
              </a:path>
              <a:path w="6561455" h="81280">
                <a:moveTo>
                  <a:pt x="1877479" y="80962"/>
                </a:moveTo>
                <a:lnTo>
                  <a:pt x="1801279" y="80962"/>
                </a:lnTo>
                <a:lnTo>
                  <a:pt x="1801279" y="71437"/>
                </a:lnTo>
                <a:lnTo>
                  <a:pt x="1877479" y="71437"/>
                </a:lnTo>
                <a:lnTo>
                  <a:pt x="1877479" y="80962"/>
                </a:lnTo>
                <a:close/>
              </a:path>
              <a:path w="6561455" h="81280">
                <a:moveTo>
                  <a:pt x="1772704" y="80962"/>
                </a:moveTo>
                <a:lnTo>
                  <a:pt x="1696504" y="80962"/>
                </a:lnTo>
                <a:lnTo>
                  <a:pt x="1696504" y="71437"/>
                </a:lnTo>
                <a:lnTo>
                  <a:pt x="1772704" y="71437"/>
                </a:lnTo>
                <a:lnTo>
                  <a:pt x="1772704" y="80962"/>
                </a:lnTo>
                <a:close/>
              </a:path>
              <a:path w="6561455" h="81280">
                <a:moveTo>
                  <a:pt x="1667929" y="80962"/>
                </a:moveTo>
                <a:lnTo>
                  <a:pt x="1591729" y="80962"/>
                </a:lnTo>
                <a:lnTo>
                  <a:pt x="1591729" y="71437"/>
                </a:lnTo>
                <a:lnTo>
                  <a:pt x="1667929" y="71437"/>
                </a:lnTo>
                <a:lnTo>
                  <a:pt x="1667929" y="80962"/>
                </a:lnTo>
                <a:close/>
              </a:path>
              <a:path w="6561455" h="81280">
                <a:moveTo>
                  <a:pt x="1563154" y="80962"/>
                </a:moveTo>
                <a:lnTo>
                  <a:pt x="1486954" y="80962"/>
                </a:lnTo>
                <a:lnTo>
                  <a:pt x="1486954" y="71437"/>
                </a:lnTo>
                <a:lnTo>
                  <a:pt x="1563154" y="71437"/>
                </a:lnTo>
                <a:lnTo>
                  <a:pt x="1563154" y="80962"/>
                </a:lnTo>
                <a:close/>
              </a:path>
              <a:path w="6561455" h="81280">
                <a:moveTo>
                  <a:pt x="1458379" y="80962"/>
                </a:moveTo>
                <a:lnTo>
                  <a:pt x="1382179" y="80962"/>
                </a:lnTo>
                <a:lnTo>
                  <a:pt x="1382179" y="71437"/>
                </a:lnTo>
                <a:lnTo>
                  <a:pt x="1458379" y="71437"/>
                </a:lnTo>
                <a:lnTo>
                  <a:pt x="1458379" y="80962"/>
                </a:lnTo>
                <a:close/>
              </a:path>
              <a:path w="6561455" h="81280">
                <a:moveTo>
                  <a:pt x="1353604" y="80962"/>
                </a:moveTo>
                <a:lnTo>
                  <a:pt x="1277404" y="80962"/>
                </a:lnTo>
                <a:lnTo>
                  <a:pt x="1277404" y="71437"/>
                </a:lnTo>
                <a:lnTo>
                  <a:pt x="1353604" y="71437"/>
                </a:lnTo>
                <a:lnTo>
                  <a:pt x="1353604" y="80962"/>
                </a:lnTo>
                <a:close/>
              </a:path>
              <a:path w="6561455" h="81280">
                <a:moveTo>
                  <a:pt x="1248829" y="80962"/>
                </a:moveTo>
                <a:lnTo>
                  <a:pt x="1172629" y="80962"/>
                </a:lnTo>
                <a:lnTo>
                  <a:pt x="1172629" y="71437"/>
                </a:lnTo>
                <a:lnTo>
                  <a:pt x="1248829" y="71437"/>
                </a:lnTo>
                <a:lnTo>
                  <a:pt x="1248829" y="80962"/>
                </a:lnTo>
                <a:close/>
              </a:path>
              <a:path w="6561455" h="81280">
                <a:moveTo>
                  <a:pt x="1144054" y="80962"/>
                </a:moveTo>
                <a:lnTo>
                  <a:pt x="1067854" y="80962"/>
                </a:lnTo>
                <a:lnTo>
                  <a:pt x="1067854" y="71437"/>
                </a:lnTo>
                <a:lnTo>
                  <a:pt x="1144054" y="71437"/>
                </a:lnTo>
                <a:lnTo>
                  <a:pt x="1144054" y="80962"/>
                </a:lnTo>
                <a:close/>
              </a:path>
              <a:path w="6561455" h="81280">
                <a:moveTo>
                  <a:pt x="1039279" y="80962"/>
                </a:moveTo>
                <a:lnTo>
                  <a:pt x="963079" y="80962"/>
                </a:lnTo>
                <a:lnTo>
                  <a:pt x="963079" y="71437"/>
                </a:lnTo>
                <a:lnTo>
                  <a:pt x="1039279" y="71437"/>
                </a:lnTo>
                <a:lnTo>
                  <a:pt x="1039279" y="80962"/>
                </a:lnTo>
                <a:close/>
              </a:path>
              <a:path w="6561455" h="81280">
                <a:moveTo>
                  <a:pt x="934504" y="80962"/>
                </a:moveTo>
                <a:lnTo>
                  <a:pt x="858304" y="80962"/>
                </a:lnTo>
                <a:lnTo>
                  <a:pt x="858304" y="71437"/>
                </a:lnTo>
                <a:lnTo>
                  <a:pt x="934504" y="71437"/>
                </a:lnTo>
                <a:lnTo>
                  <a:pt x="934504" y="80962"/>
                </a:lnTo>
                <a:close/>
              </a:path>
              <a:path w="6561455" h="81280">
                <a:moveTo>
                  <a:pt x="829729" y="80962"/>
                </a:moveTo>
                <a:lnTo>
                  <a:pt x="753529" y="80962"/>
                </a:lnTo>
                <a:lnTo>
                  <a:pt x="753529" y="71437"/>
                </a:lnTo>
                <a:lnTo>
                  <a:pt x="829729" y="71437"/>
                </a:lnTo>
                <a:lnTo>
                  <a:pt x="829729" y="80962"/>
                </a:lnTo>
                <a:close/>
              </a:path>
              <a:path w="6561455" h="81280">
                <a:moveTo>
                  <a:pt x="724954" y="80962"/>
                </a:moveTo>
                <a:lnTo>
                  <a:pt x="648754" y="80962"/>
                </a:lnTo>
                <a:lnTo>
                  <a:pt x="648754" y="71437"/>
                </a:lnTo>
                <a:lnTo>
                  <a:pt x="724954" y="71437"/>
                </a:lnTo>
                <a:lnTo>
                  <a:pt x="724954" y="80962"/>
                </a:lnTo>
                <a:close/>
              </a:path>
              <a:path w="6561455" h="81280">
                <a:moveTo>
                  <a:pt x="620179" y="80962"/>
                </a:moveTo>
                <a:lnTo>
                  <a:pt x="543979" y="80962"/>
                </a:lnTo>
                <a:lnTo>
                  <a:pt x="543979" y="71437"/>
                </a:lnTo>
                <a:lnTo>
                  <a:pt x="620179" y="71437"/>
                </a:lnTo>
                <a:lnTo>
                  <a:pt x="620179" y="80962"/>
                </a:lnTo>
                <a:close/>
              </a:path>
              <a:path w="6561455" h="81280">
                <a:moveTo>
                  <a:pt x="515404" y="80962"/>
                </a:moveTo>
                <a:lnTo>
                  <a:pt x="439204" y="80962"/>
                </a:lnTo>
                <a:lnTo>
                  <a:pt x="439204" y="71437"/>
                </a:lnTo>
                <a:lnTo>
                  <a:pt x="515404" y="71437"/>
                </a:lnTo>
                <a:lnTo>
                  <a:pt x="515404" y="80962"/>
                </a:lnTo>
                <a:close/>
              </a:path>
              <a:path w="6561455" h="81280">
                <a:moveTo>
                  <a:pt x="410629" y="80962"/>
                </a:moveTo>
                <a:lnTo>
                  <a:pt x="334429" y="80962"/>
                </a:lnTo>
                <a:lnTo>
                  <a:pt x="334429" y="71437"/>
                </a:lnTo>
                <a:lnTo>
                  <a:pt x="410629" y="71437"/>
                </a:lnTo>
                <a:lnTo>
                  <a:pt x="410629" y="80962"/>
                </a:lnTo>
                <a:close/>
              </a:path>
              <a:path w="6561455" h="81280">
                <a:moveTo>
                  <a:pt x="305854" y="80962"/>
                </a:moveTo>
                <a:lnTo>
                  <a:pt x="229654" y="80962"/>
                </a:lnTo>
                <a:lnTo>
                  <a:pt x="229654" y="71437"/>
                </a:lnTo>
                <a:lnTo>
                  <a:pt x="305854" y="71437"/>
                </a:lnTo>
                <a:lnTo>
                  <a:pt x="305854" y="80962"/>
                </a:lnTo>
                <a:close/>
              </a:path>
              <a:path w="6561455" h="81280">
                <a:moveTo>
                  <a:pt x="201079" y="80962"/>
                </a:moveTo>
                <a:lnTo>
                  <a:pt x="124879" y="80962"/>
                </a:lnTo>
                <a:lnTo>
                  <a:pt x="124879" y="71437"/>
                </a:lnTo>
                <a:lnTo>
                  <a:pt x="201079" y="71437"/>
                </a:lnTo>
                <a:lnTo>
                  <a:pt x="201079" y="80962"/>
                </a:lnTo>
                <a:close/>
              </a:path>
              <a:path w="6561455" h="81280">
                <a:moveTo>
                  <a:pt x="96304" y="80962"/>
                </a:moveTo>
                <a:lnTo>
                  <a:pt x="23710" y="80962"/>
                </a:lnTo>
                <a:lnTo>
                  <a:pt x="18364" y="75615"/>
                </a:lnTo>
                <a:lnTo>
                  <a:pt x="25107" y="68884"/>
                </a:lnTo>
                <a:lnTo>
                  <a:pt x="27660" y="71437"/>
                </a:lnTo>
                <a:lnTo>
                  <a:pt x="25679" y="71437"/>
                </a:lnTo>
                <a:lnTo>
                  <a:pt x="29057" y="72834"/>
                </a:lnTo>
                <a:lnTo>
                  <a:pt x="96304" y="72834"/>
                </a:lnTo>
                <a:lnTo>
                  <a:pt x="96304" y="80962"/>
                </a:lnTo>
                <a:close/>
              </a:path>
              <a:path w="6561455" h="81280">
                <a:moveTo>
                  <a:pt x="29057" y="72834"/>
                </a:moveTo>
                <a:lnTo>
                  <a:pt x="25679" y="71437"/>
                </a:lnTo>
                <a:lnTo>
                  <a:pt x="27660" y="71437"/>
                </a:lnTo>
                <a:lnTo>
                  <a:pt x="29057" y="72834"/>
                </a:lnTo>
                <a:close/>
              </a:path>
              <a:path w="6561455" h="81280">
                <a:moveTo>
                  <a:pt x="96304" y="72834"/>
                </a:moveTo>
                <a:lnTo>
                  <a:pt x="29057" y="72834"/>
                </a:lnTo>
                <a:lnTo>
                  <a:pt x="27660" y="71437"/>
                </a:lnTo>
                <a:lnTo>
                  <a:pt x="96304" y="71437"/>
                </a:lnTo>
                <a:lnTo>
                  <a:pt x="96304" y="72834"/>
                </a:lnTo>
                <a:close/>
              </a:path>
            </a:pathLst>
          </a:custGeom>
          <a:solidFill>
            <a:srgbClr val="6600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88976"/>
            <a:ext cx="477012" cy="862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196339"/>
            <a:ext cx="477012" cy="864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82014" y="111760"/>
            <a:ext cx="3886835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任务</a:t>
            </a:r>
            <a:r>
              <a:rPr dirty="0" spc="5"/>
              <a:t>二</a:t>
            </a:r>
            <a:r>
              <a:rPr dirty="0" spc="-100"/>
              <a:t> </a:t>
            </a:r>
            <a:r>
              <a:rPr dirty="0"/>
              <a:t>团队培育概</a:t>
            </a:r>
            <a:r>
              <a:rPr dirty="0" spc="5"/>
              <a:t>述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96240" y="698500"/>
            <a:ext cx="8407400" cy="5146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二、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团队培育的作用</a:t>
            </a:r>
            <a:endParaRPr sz="2400">
              <a:latin typeface="宋体"/>
              <a:cs typeface="宋体"/>
            </a:endParaRPr>
          </a:p>
          <a:p>
            <a:pPr marL="12700" marR="21386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进行团队培育的具体作用</a:t>
            </a:r>
            <a:r>
              <a:rPr dirty="0" sz="2400" spc="-1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主要有以下三个方面  (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一)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顺利达成团队目标</a:t>
            </a:r>
            <a:endParaRPr sz="2400">
              <a:latin typeface="宋体"/>
              <a:cs typeface="宋体"/>
            </a:endParaRPr>
          </a:p>
          <a:p>
            <a:pPr marL="12700" marR="50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达成团队具体的目标</a:t>
            </a:r>
            <a:r>
              <a:rPr dirty="0" sz="2400" spc="-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通常是指达到三个</a:t>
            </a:r>
            <a:r>
              <a:rPr dirty="0" sz="2400" spc="-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“</a:t>
            </a:r>
            <a:r>
              <a:rPr dirty="0" sz="2400" spc="-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满意”:</a:t>
            </a:r>
            <a:r>
              <a:rPr dirty="0" sz="2400" spc="-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顾客的满 意、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员工的满意和组织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(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二)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达到成员与组织的双赢</a:t>
            </a:r>
            <a:endParaRPr sz="2400">
              <a:latin typeface="宋体"/>
              <a:cs typeface="宋体"/>
            </a:endParaRPr>
          </a:p>
          <a:p>
            <a:pPr marL="12700" marR="50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  团队成员受训后的能力提升和个人成长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对团队绩效和团队 管理者来说皆是一种合作共赢的结局</a:t>
            </a:r>
            <a:r>
              <a:rPr dirty="0" sz="2400" spc="-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即</a:t>
            </a:r>
            <a:r>
              <a:rPr dirty="0" sz="2400" spc="-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“</a:t>
            </a:r>
            <a:r>
              <a:rPr dirty="0" sz="2400" spc="-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水涨船高”。</a:t>
            </a:r>
            <a:r>
              <a:rPr dirty="0" sz="2400" spc="-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只 有通过表现团队成员个体的独特性及尊重、</a:t>
            </a:r>
            <a:r>
              <a:rPr dirty="0" sz="2400" spc="-1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鼓励其他成员表现 自我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整个团队才会变得强大起来。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(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三)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促进团队和组织发展</a:t>
            </a:r>
            <a:endParaRPr sz="2400">
              <a:latin typeface="宋体"/>
              <a:cs typeface="宋体"/>
            </a:endParaRPr>
          </a:p>
          <a:p>
            <a:pPr algn="just" marL="12700" marR="1574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  团队成员是团队和组织的细胞</a:t>
            </a:r>
            <a:r>
              <a:rPr dirty="0" sz="2400" spc="-1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组织的领导者应当创造一个 有利于团队成员成长的环境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可以说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塑造优秀的团队成员就是 塑造优秀的团队和优秀的组织</a:t>
            </a:r>
            <a:endParaRPr sz="2400">
              <a:latin typeface="宋体"/>
              <a:cs typeface="宋体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1" y="761"/>
            <a:ext cx="9142730" cy="6856730"/>
          </a:xfrm>
          <a:custGeom>
            <a:avLst/>
            <a:gdLst/>
            <a:ahLst/>
            <a:cxnLst/>
            <a:rect l="l" t="t" r="r" b="b"/>
            <a:pathLst>
              <a:path w="9142730" h="6856730">
                <a:moveTo>
                  <a:pt x="0" y="0"/>
                </a:moveTo>
                <a:lnTo>
                  <a:pt x="9142476" y="0"/>
                </a:lnTo>
                <a:lnTo>
                  <a:pt x="9142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205"/>
              </a:lnSpc>
            </a:pPr>
            <a:r>
              <a:rPr dirty="0"/>
              <a:t>团队管理与建设·</a:t>
            </a:r>
            <a:r>
              <a:rPr dirty="0">
                <a:solidFill>
                  <a:srgbClr val="009900"/>
                </a:solidFill>
              </a:rPr>
              <a:t>模块四</a:t>
            </a:r>
            <a:r>
              <a:rPr dirty="0"/>
              <a:t>·</a:t>
            </a:r>
            <a:r>
              <a:rPr dirty="0">
                <a:solidFill>
                  <a:srgbClr val="FF0000"/>
                </a:solidFill>
              </a:rPr>
              <a:t>团队培育</a:t>
            </a:r>
            <a:r>
              <a:rPr dirty="0" spc="955">
                <a:solidFill>
                  <a:srgbClr val="0000CC"/>
                </a:solidFill>
              </a:rPr>
              <a:t> </a:t>
            </a:r>
            <a:fld id="{81D60167-4931-47E6-BA6A-407CBD079E47}" type="slidenum">
              <a:rPr dirty="0" spc="-10">
                <a:solidFill>
                  <a:srgbClr val="0000CC"/>
                </a:solidFill>
              </a:rPr>
              <a:t>10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868" y="981455"/>
            <a:ext cx="6551930" cy="71755"/>
          </a:xfrm>
          <a:custGeom>
            <a:avLst/>
            <a:gdLst/>
            <a:ahLst/>
            <a:cxnLst/>
            <a:rect l="l" t="t" r="r" b="b"/>
            <a:pathLst>
              <a:path w="6551930" h="71755">
                <a:moveTo>
                  <a:pt x="6531863" y="71628"/>
                </a:moveTo>
                <a:lnTo>
                  <a:pt x="21335" y="71628"/>
                </a:lnTo>
                <a:lnTo>
                  <a:pt x="0" y="50292"/>
                </a:lnTo>
                <a:lnTo>
                  <a:pt x="0" y="19812"/>
                </a:lnTo>
                <a:lnTo>
                  <a:pt x="21335" y="0"/>
                </a:lnTo>
                <a:lnTo>
                  <a:pt x="6531863" y="0"/>
                </a:lnTo>
                <a:lnTo>
                  <a:pt x="6551676" y="19812"/>
                </a:lnTo>
                <a:lnTo>
                  <a:pt x="6551676" y="50292"/>
                </a:lnTo>
                <a:lnTo>
                  <a:pt x="6531863" y="71628"/>
                </a:lnTo>
                <a:close/>
              </a:path>
            </a:pathLst>
          </a:custGeom>
          <a:solidFill>
            <a:srgbClr val="9933FF">
              <a:alpha val="540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3550" y="976312"/>
            <a:ext cx="6561455" cy="81280"/>
          </a:xfrm>
          <a:custGeom>
            <a:avLst/>
            <a:gdLst/>
            <a:ahLst/>
            <a:cxnLst/>
            <a:rect l="l" t="t" r="r" b="b"/>
            <a:pathLst>
              <a:path w="6561455" h="81280">
                <a:moveTo>
                  <a:pt x="9525" y="55283"/>
                </a:moveTo>
                <a:lnTo>
                  <a:pt x="0" y="55283"/>
                </a:lnTo>
                <a:lnTo>
                  <a:pt x="0" y="23710"/>
                </a:lnTo>
                <a:lnTo>
                  <a:pt x="23710" y="0"/>
                </a:lnTo>
                <a:lnTo>
                  <a:pt x="42697" y="0"/>
                </a:lnTo>
                <a:lnTo>
                  <a:pt x="42697" y="8128"/>
                </a:lnTo>
                <a:lnTo>
                  <a:pt x="29057" y="8128"/>
                </a:lnTo>
                <a:lnTo>
                  <a:pt x="25679" y="9525"/>
                </a:lnTo>
                <a:lnTo>
                  <a:pt x="27660" y="9525"/>
                </a:lnTo>
                <a:lnTo>
                  <a:pt x="11506" y="25679"/>
                </a:lnTo>
                <a:lnTo>
                  <a:pt x="9525" y="25679"/>
                </a:lnTo>
                <a:lnTo>
                  <a:pt x="8128" y="29057"/>
                </a:lnTo>
                <a:lnTo>
                  <a:pt x="9525" y="29057"/>
                </a:lnTo>
                <a:lnTo>
                  <a:pt x="9525" y="55283"/>
                </a:lnTo>
                <a:close/>
              </a:path>
              <a:path w="6561455" h="81280">
                <a:moveTo>
                  <a:pt x="27660" y="9525"/>
                </a:moveTo>
                <a:lnTo>
                  <a:pt x="25679" y="9525"/>
                </a:lnTo>
                <a:lnTo>
                  <a:pt x="29057" y="8128"/>
                </a:lnTo>
                <a:lnTo>
                  <a:pt x="27660" y="9525"/>
                </a:lnTo>
                <a:close/>
              </a:path>
              <a:path w="6561455" h="81280">
                <a:moveTo>
                  <a:pt x="42697" y="9525"/>
                </a:moveTo>
                <a:lnTo>
                  <a:pt x="27660" y="9525"/>
                </a:lnTo>
                <a:lnTo>
                  <a:pt x="29057" y="8128"/>
                </a:lnTo>
                <a:lnTo>
                  <a:pt x="42697" y="8128"/>
                </a:lnTo>
                <a:lnTo>
                  <a:pt x="42697" y="9525"/>
                </a:lnTo>
                <a:close/>
              </a:path>
              <a:path w="6561455" h="81280">
                <a:moveTo>
                  <a:pt x="8128" y="29057"/>
                </a:moveTo>
                <a:lnTo>
                  <a:pt x="9525" y="25679"/>
                </a:lnTo>
                <a:lnTo>
                  <a:pt x="9525" y="27660"/>
                </a:lnTo>
                <a:lnTo>
                  <a:pt x="8128" y="29057"/>
                </a:lnTo>
                <a:close/>
              </a:path>
              <a:path w="6561455" h="81280">
                <a:moveTo>
                  <a:pt x="9525" y="27660"/>
                </a:moveTo>
                <a:lnTo>
                  <a:pt x="9525" y="25679"/>
                </a:lnTo>
                <a:lnTo>
                  <a:pt x="11506" y="25679"/>
                </a:lnTo>
                <a:lnTo>
                  <a:pt x="9525" y="27660"/>
                </a:lnTo>
                <a:close/>
              </a:path>
              <a:path w="6561455" h="81280">
                <a:moveTo>
                  <a:pt x="9525" y="29057"/>
                </a:moveTo>
                <a:lnTo>
                  <a:pt x="8128" y="29057"/>
                </a:lnTo>
                <a:lnTo>
                  <a:pt x="9525" y="27660"/>
                </a:lnTo>
                <a:lnTo>
                  <a:pt x="9525" y="29057"/>
                </a:lnTo>
                <a:close/>
              </a:path>
              <a:path w="6561455" h="81280">
                <a:moveTo>
                  <a:pt x="147472" y="9525"/>
                </a:moveTo>
                <a:lnTo>
                  <a:pt x="71272" y="9525"/>
                </a:lnTo>
                <a:lnTo>
                  <a:pt x="71272" y="0"/>
                </a:lnTo>
                <a:lnTo>
                  <a:pt x="147472" y="0"/>
                </a:lnTo>
                <a:lnTo>
                  <a:pt x="147472" y="9525"/>
                </a:lnTo>
                <a:close/>
              </a:path>
              <a:path w="6561455" h="81280">
                <a:moveTo>
                  <a:pt x="252247" y="9525"/>
                </a:moveTo>
                <a:lnTo>
                  <a:pt x="176047" y="9525"/>
                </a:lnTo>
                <a:lnTo>
                  <a:pt x="176047" y="0"/>
                </a:lnTo>
                <a:lnTo>
                  <a:pt x="252247" y="0"/>
                </a:lnTo>
                <a:lnTo>
                  <a:pt x="252247" y="9525"/>
                </a:lnTo>
                <a:close/>
              </a:path>
              <a:path w="6561455" h="81280">
                <a:moveTo>
                  <a:pt x="357022" y="9525"/>
                </a:moveTo>
                <a:lnTo>
                  <a:pt x="280822" y="9525"/>
                </a:lnTo>
                <a:lnTo>
                  <a:pt x="280822" y="0"/>
                </a:lnTo>
                <a:lnTo>
                  <a:pt x="357022" y="0"/>
                </a:lnTo>
                <a:lnTo>
                  <a:pt x="357022" y="9525"/>
                </a:lnTo>
                <a:close/>
              </a:path>
              <a:path w="6561455" h="81280">
                <a:moveTo>
                  <a:pt x="461797" y="9525"/>
                </a:moveTo>
                <a:lnTo>
                  <a:pt x="385597" y="9525"/>
                </a:lnTo>
                <a:lnTo>
                  <a:pt x="385597" y="0"/>
                </a:lnTo>
                <a:lnTo>
                  <a:pt x="461797" y="0"/>
                </a:lnTo>
                <a:lnTo>
                  <a:pt x="461797" y="9525"/>
                </a:lnTo>
                <a:close/>
              </a:path>
              <a:path w="6561455" h="81280">
                <a:moveTo>
                  <a:pt x="566572" y="9525"/>
                </a:moveTo>
                <a:lnTo>
                  <a:pt x="490372" y="9525"/>
                </a:lnTo>
                <a:lnTo>
                  <a:pt x="490372" y="0"/>
                </a:lnTo>
                <a:lnTo>
                  <a:pt x="566572" y="0"/>
                </a:lnTo>
                <a:lnTo>
                  <a:pt x="566572" y="9525"/>
                </a:lnTo>
                <a:close/>
              </a:path>
              <a:path w="6561455" h="81280">
                <a:moveTo>
                  <a:pt x="671347" y="9525"/>
                </a:moveTo>
                <a:lnTo>
                  <a:pt x="595147" y="9525"/>
                </a:lnTo>
                <a:lnTo>
                  <a:pt x="595147" y="0"/>
                </a:lnTo>
                <a:lnTo>
                  <a:pt x="671347" y="0"/>
                </a:lnTo>
                <a:lnTo>
                  <a:pt x="671347" y="9525"/>
                </a:lnTo>
                <a:close/>
              </a:path>
              <a:path w="6561455" h="81280">
                <a:moveTo>
                  <a:pt x="776122" y="9525"/>
                </a:moveTo>
                <a:lnTo>
                  <a:pt x="699922" y="9525"/>
                </a:lnTo>
                <a:lnTo>
                  <a:pt x="699922" y="0"/>
                </a:lnTo>
                <a:lnTo>
                  <a:pt x="776122" y="0"/>
                </a:lnTo>
                <a:lnTo>
                  <a:pt x="776122" y="9525"/>
                </a:lnTo>
                <a:close/>
              </a:path>
              <a:path w="6561455" h="81280">
                <a:moveTo>
                  <a:pt x="880897" y="9525"/>
                </a:moveTo>
                <a:lnTo>
                  <a:pt x="804697" y="9525"/>
                </a:lnTo>
                <a:lnTo>
                  <a:pt x="804697" y="0"/>
                </a:lnTo>
                <a:lnTo>
                  <a:pt x="880897" y="0"/>
                </a:lnTo>
                <a:lnTo>
                  <a:pt x="880897" y="9525"/>
                </a:lnTo>
                <a:close/>
              </a:path>
              <a:path w="6561455" h="81280">
                <a:moveTo>
                  <a:pt x="985672" y="9525"/>
                </a:moveTo>
                <a:lnTo>
                  <a:pt x="909472" y="9525"/>
                </a:lnTo>
                <a:lnTo>
                  <a:pt x="909472" y="0"/>
                </a:lnTo>
                <a:lnTo>
                  <a:pt x="985672" y="0"/>
                </a:lnTo>
                <a:lnTo>
                  <a:pt x="985672" y="9525"/>
                </a:lnTo>
                <a:close/>
              </a:path>
              <a:path w="6561455" h="81280">
                <a:moveTo>
                  <a:pt x="1090447" y="9525"/>
                </a:moveTo>
                <a:lnTo>
                  <a:pt x="1014247" y="9525"/>
                </a:lnTo>
                <a:lnTo>
                  <a:pt x="1014247" y="0"/>
                </a:lnTo>
                <a:lnTo>
                  <a:pt x="1090447" y="0"/>
                </a:lnTo>
                <a:lnTo>
                  <a:pt x="1090447" y="9525"/>
                </a:lnTo>
                <a:close/>
              </a:path>
              <a:path w="6561455" h="81280">
                <a:moveTo>
                  <a:pt x="1195222" y="9525"/>
                </a:moveTo>
                <a:lnTo>
                  <a:pt x="1119022" y="9525"/>
                </a:lnTo>
                <a:lnTo>
                  <a:pt x="1119022" y="0"/>
                </a:lnTo>
                <a:lnTo>
                  <a:pt x="1195222" y="0"/>
                </a:lnTo>
                <a:lnTo>
                  <a:pt x="1195222" y="9525"/>
                </a:lnTo>
                <a:close/>
              </a:path>
              <a:path w="6561455" h="81280">
                <a:moveTo>
                  <a:pt x="1299997" y="9525"/>
                </a:moveTo>
                <a:lnTo>
                  <a:pt x="1223797" y="9525"/>
                </a:lnTo>
                <a:lnTo>
                  <a:pt x="1223797" y="0"/>
                </a:lnTo>
                <a:lnTo>
                  <a:pt x="1299997" y="0"/>
                </a:lnTo>
                <a:lnTo>
                  <a:pt x="1299997" y="9525"/>
                </a:lnTo>
                <a:close/>
              </a:path>
              <a:path w="6561455" h="81280">
                <a:moveTo>
                  <a:pt x="1404772" y="9525"/>
                </a:moveTo>
                <a:lnTo>
                  <a:pt x="1328572" y="9525"/>
                </a:lnTo>
                <a:lnTo>
                  <a:pt x="1328572" y="0"/>
                </a:lnTo>
                <a:lnTo>
                  <a:pt x="1404772" y="0"/>
                </a:lnTo>
                <a:lnTo>
                  <a:pt x="1404772" y="9525"/>
                </a:lnTo>
                <a:close/>
              </a:path>
              <a:path w="6561455" h="81280">
                <a:moveTo>
                  <a:pt x="1509547" y="9525"/>
                </a:moveTo>
                <a:lnTo>
                  <a:pt x="1433347" y="9525"/>
                </a:lnTo>
                <a:lnTo>
                  <a:pt x="1433347" y="0"/>
                </a:lnTo>
                <a:lnTo>
                  <a:pt x="1509547" y="0"/>
                </a:lnTo>
                <a:lnTo>
                  <a:pt x="1509547" y="9525"/>
                </a:lnTo>
                <a:close/>
              </a:path>
              <a:path w="6561455" h="81280">
                <a:moveTo>
                  <a:pt x="1614322" y="9525"/>
                </a:moveTo>
                <a:lnTo>
                  <a:pt x="1538122" y="9525"/>
                </a:lnTo>
                <a:lnTo>
                  <a:pt x="1538122" y="0"/>
                </a:lnTo>
                <a:lnTo>
                  <a:pt x="1614322" y="0"/>
                </a:lnTo>
                <a:lnTo>
                  <a:pt x="1614322" y="9525"/>
                </a:lnTo>
                <a:close/>
              </a:path>
              <a:path w="6561455" h="81280">
                <a:moveTo>
                  <a:pt x="1719097" y="9525"/>
                </a:moveTo>
                <a:lnTo>
                  <a:pt x="1642897" y="9525"/>
                </a:lnTo>
                <a:lnTo>
                  <a:pt x="1642897" y="0"/>
                </a:lnTo>
                <a:lnTo>
                  <a:pt x="1719097" y="0"/>
                </a:lnTo>
                <a:lnTo>
                  <a:pt x="1719097" y="9525"/>
                </a:lnTo>
                <a:close/>
              </a:path>
              <a:path w="6561455" h="81280">
                <a:moveTo>
                  <a:pt x="1823872" y="9525"/>
                </a:moveTo>
                <a:lnTo>
                  <a:pt x="1747672" y="9525"/>
                </a:lnTo>
                <a:lnTo>
                  <a:pt x="1747672" y="0"/>
                </a:lnTo>
                <a:lnTo>
                  <a:pt x="1823872" y="0"/>
                </a:lnTo>
                <a:lnTo>
                  <a:pt x="1823872" y="9525"/>
                </a:lnTo>
                <a:close/>
              </a:path>
              <a:path w="6561455" h="81280">
                <a:moveTo>
                  <a:pt x="1928647" y="9525"/>
                </a:moveTo>
                <a:lnTo>
                  <a:pt x="1852447" y="9525"/>
                </a:lnTo>
                <a:lnTo>
                  <a:pt x="1852447" y="0"/>
                </a:lnTo>
                <a:lnTo>
                  <a:pt x="1928647" y="0"/>
                </a:lnTo>
                <a:lnTo>
                  <a:pt x="1928647" y="9525"/>
                </a:lnTo>
                <a:close/>
              </a:path>
              <a:path w="6561455" h="81280">
                <a:moveTo>
                  <a:pt x="2033422" y="9525"/>
                </a:moveTo>
                <a:lnTo>
                  <a:pt x="1957222" y="9525"/>
                </a:lnTo>
                <a:lnTo>
                  <a:pt x="1957222" y="0"/>
                </a:lnTo>
                <a:lnTo>
                  <a:pt x="2033422" y="0"/>
                </a:lnTo>
                <a:lnTo>
                  <a:pt x="2033422" y="9525"/>
                </a:lnTo>
                <a:close/>
              </a:path>
              <a:path w="6561455" h="81280">
                <a:moveTo>
                  <a:pt x="2138197" y="9525"/>
                </a:moveTo>
                <a:lnTo>
                  <a:pt x="2061997" y="9525"/>
                </a:lnTo>
                <a:lnTo>
                  <a:pt x="2061997" y="0"/>
                </a:lnTo>
                <a:lnTo>
                  <a:pt x="2138197" y="0"/>
                </a:lnTo>
                <a:lnTo>
                  <a:pt x="2138197" y="9525"/>
                </a:lnTo>
                <a:close/>
              </a:path>
              <a:path w="6561455" h="81280">
                <a:moveTo>
                  <a:pt x="2242972" y="9525"/>
                </a:moveTo>
                <a:lnTo>
                  <a:pt x="2166772" y="9525"/>
                </a:lnTo>
                <a:lnTo>
                  <a:pt x="2166772" y="0"/>
                </a:lnTo>
                <a:lnTo>
                  <a:pt x="2242972" y="0"/>
                </a:lnTo>
                <a:lnTo>
                  <a:pt x="2242972" y="9525"/>
                </a:lnTo>
                <a:close/>
              </a:path>
              <a:path w="6561455" h="81280">
                <a:moveTo>
                  <a:pt x="2347747" y="9525"/>
                </a:moveTo>
                <a:lnTo>
                  <a:pt x="2271547" y="9525"/>
                </a:lnTo>
                <a:lnTo>
                  <a:pt x="2271547" y="0"/>
                </a:lnTo>
                <a:lnTo>
                  <a:pt x="2347747" y="0"/>
                </a:lnTo>
                <a:lnTo>
                  <a:pt x="2347747" y="9525"/>
                </a:lnTo>
                <a:close/>
              </a:path>
              <a:path w="6561455" h="81280">
                <a:moveTo>
                  <a:pt x="2452522" y="9525"/>
                </a:moveTo>
                <a:lnTo>
                  <a:pt x="2376322" y="9525"/>
                </a:lnTo>
                <a:lnTo>
                  <a:pt x="2376322" y="0"/>
                </a:lnTo>
                <a:lnTo>
                  <a:pt x="2452522" y="0"/>
                </a:lnTo>
                <a:lnTo>
                  <a:pt x="2452522" y="9525"/>
                </a:lnTo>
                <a:close/>
              </a:path>
              <a:path w="6561455" h="81280">
                <a:moveTo>
                  <a:pt x="2557297" y="9525"/>
                </a:moveTo>
                <a:lnTo>
                  <a:pt x="2481097" y="9525"/>
                </a:lnTo>
                <a:lnTo>
                  <a:pt x="2481097" y="0"/>
                </a:lnTo>
                <a:lnTo>
                  <a:pt x="2557297" y="0"/>
                </a:lnTo>
                <a:lnTo>
                  <a:pt x="2557297" y="9525"/>
                </a:lnTo>
                <a:close/>
              </a:path>
              <a:path w="6561455" h="81280">
                <a:moveTo>
                  <a:pt x="2662072" y="9525"/>
                </a:moveTo>
                <a:lnTo>
                  <a:pt x="2585872" y="9525"/>
                </a:lnTo>
                <a:lnTo>
                  <a:pt x="2585872" y="0"/>
                </a:lnTo>
                <a:lnTo>
                  <a:pt x="2662072" y="0"/>
                </a:lnTo>
                <a:lnTo>
                  <a:pt x="2662072" y="9525"/>
                </a:lnTo>
                <a:close/>
              </a:path>
              <a:path w="6561455" h="81280">
                <a:moveTo>
                  <a:pt x="2766847" y="9525"/>
                </a:moveTo>
                <a:lnTo>
                  <a:pt x="2690647" y="9525"/>
                </a:lnTo>
                <a:lnTo>
                  <a:pt x="2690647" y="0"/>
                </a:lnTo>
                <a:lnTo>
                  <a:pt x="2766847" y="0"/>
                </a:lnTo>
                <a:lnTo>
                  <a:pt x="2766847" y="9525"/>
                </a:lnTo>
                <a:close/>
              </a:path>
              <a:path w="6561455" h="81280">
                <a:moveTo>
                  <a:pt x="2871622" y="9525"/>
                </a:moveTo>
                <a:lnTo>
                  <a:pt x="2795422" y="9525"/>
                </a:lnTo>
                <a:lnTo>
                  <a:pt x="2795422" y="0"/>
                </a:lnTo>
                <a:lnTo>
                  <a:pt x="2871622" y="0"/>
                </a:lnTo>
                <a:lnTo>
                  <a:pt x="2871622" y="9525"/>
                </a:lnTo>
                <a:close/>
              </a:path>
              <a:path w="6561455" h="81280">
                <a:moveTo>
                  <a:pt x="2976397" y="9525"/>
                </a:moveTo>
                <a:lnTo>
                  <a:pt x="2900197" y="9525"/>
                </a:lnTo>
                <a:lnTo>
                  <a:pt x="2900197" y="0"/>
                </a:lnTo>
                <a:lnTo>
                  <a:pt x="2976397" y="0"/>
                </a:lnTo>
                <a:lnTo>
                  <a:pt x="2976397" y="9525"/>
                </a:lnTo>
                <a:close/>
              </a:path>
              <a:path w="6561455" h="81280">
                <a:moveTo>
                  <a:pt x="3081172" y="9525"/>
                </a:moveTo>
                <a:lnTo>
                  <a:pt x="3004972" y="9525"/>
                </a:lnTo>
                <a:lnTo>
                  <a:pt x="3004972" y="0"/>
                </a:lnTo>
                <a:lnTo>
                  <a:pt x="3081172" y="0"/>
                </a:lnTo>
                <a:lnTo>
                  <a:pt x="3081172" y="9525"/>
                </a:lnTo>
                <a:close/>
              </a:path>
              <a:path w="6561455" h="81280">
                <a:moveTo>
                  <a:pt x="3185947" y="9525"/>
                </a:moveTo>
                <a:lnTo>
                  <a:pt x="3109747" y="9525"/>
                </a:lnTo>
                <a:lnTo>
                  <a:pt x="3109747" y="0"/>
                </a:lnTo>
                <a:lnTo>
                  <a:pt x="3185947" y="0"/>
                </a:lnTo>
                <a:lnTo>
                  <a:pt x="3185947" y="9525"/>
                </a:lnTo>
                <a:close/>
              </a:path>
              <a:path w="6561455" h="81280">
                <a:moveTo>
                  <a:pt x="3290722" y="9525"/>
                </a:moveTo>
                <a:lnTo>
                  <a:pt x="3214522" y="9525"/>
                </a:lnTo>
                <a:lnTo>
                  <a:pt x="3214522" y="0"/>
                </a:lnTo>
                <a:lnTo>
                  <a:pt x="3290722" y="0"/>
                </a:lnTo>
                <a:lnTo>
                  <a:pt x="3290722" y="9525"/>
                </a:lnTo>
                <a:close/>
              </a:path>
              <a:path w="6561455" h="81280">
                <a:moveTo>
                  <a:pt x="3395497" y="9525"/>
                </a:moveTo>
                <a:lnTo>
                  <a:pt x="3319297" y="9525"/>
                </a:lnTo>
                <a:lnTo>
                  <a:pt x="3319297" y="0"/>
                </a:lnTo>
                <a:lnTo>
                  <a:pt x="3395497" y="0"/>
                </a:lnTo>
                <a:lnTo>
                  <a:pt x="3395497" y="9525"/>
                </a:lnTo>
                <a:close/>
              </a:path>
              <a:path w="6561455" h="81280">
                <a:moveTo>
                  <a:pt x="3500272" y="9525"/>
                </a:moveTo>
                <a:lnTo>
                  <a:pt x="3424072" y="9525"/>
                </a:lnTo>
                <a:lnTo>
                  <a:pt x="3424072" y="0"/>
                </a:lnTo>
                <a:lnTo>
                  <a:pt x="3500272" y="0"/>
                </a:lnTo>
                <a:lnTo>
                  <a:pt x="3500272" y="9525"/>
                </a:lnTo>
                <a:close/>
              </a:path>
              <a:path w="6561455" h="81280">
                <a:moveTo>
                  <a:pt x="3605047" y="9525"/>
                </a:moveTo>
                <a:lnTo>
                  <a:pt x="3528847" y="9525"/>
                </a:lnTo>
                <a:lnTo>
                  <a:pt x="3528847" y="0"/>
                </a:lnTo>
                <a:lnTo>
                  <a:pt x="3605047" y="0"/>
                </a:lnTo>
                <a:lnTo>
                  <a:pt x="3605047" y="9525"/>
                </a:lnTo>
                <a:close/>
              </a:path>
              <a:path w="6561455" h="81280">
                <a:moveTo>
                  <a:pt x="3709822" y="9525"/>
                </a:moveTo>
                <a:lnTo>
                  <a:pt x="3633622" y="9525"/>
                </a:lnTo>
                <a:lnTo>
                  <a:pt x="3633622" y="0"/>
                </a:lnTo>
                <a:lnTo>
                  <a:pt x="3709822" y="0"/>
                </a:lnTo>
                <a:lnTo>
                  <a:pt x="3709822" y="9525"/>
                </a:lnTo>
                <a:close/>
              </a:path>
              <a:path w="6561455" h="81280">
                <a:moveTo>
                  <a:pt x="3814597" y="9525"/>
                </a:moveTo>
                <a:lnTo>
                  <a:pt x="3738397" y="9525"/>
                </a:lnTo>
                <a:lnTo>
                  <a:pt x="3738397" y="0"/>
                </a:lnTo>
                <a:lnTo>
                  <a:pt x="3814597" y="0"/>
                </a:lnTo>
                <a:lnTo>
                  <a:pt x="3814597" y="9525"/>
                </a:lnTo>
                <a:close/>
              </a:path>
              <a:path w="6561455" h="81280">
                <a:moveTo>
                  <a:pt x="3919372" y="9525"/>
                </a:moveTo>
                <a:lnTo>
                  <a:pt x="3843172" y="9525"/>
                </a:lnTo>
                <a:lnTo>
                  <a:pt x="3843172" y="0"/>
                </a:lnTo>
                <a:lnTo>
                  <a:pt x="3919372" y="0"/>
                </a:lnTo>
                <a:lnTo>
                  <a:pt x="3919372" y="9525"/>
                </a:lnTo>
                <a:close/>
              </a:path>
              <a:path w="6561455" h="81280">
                <a:moveTo>
                  <a:pt x="4024147" y="9525"/>
                </a:moveTo>
                <a:lnTo>
                  <a:pt x="3947947" y="9525"/>
                </a:lnTo>
                <a:lnTo>
                  <a:pt x="3947947" y="0"/>
                </a:lnTo>
                <a:lnTo>
                  <a:pt x="4024147" y="0"/>
                </a:lnTo>
                <a:lnTo>
                  <a:pt x="4024147" y="9525"/>
                </a:lnTo>
                <a:close/>
              </a:path>
              <a:path w="6561455" h="81280">
                <a:moveTo>
                  <a:pt x="4128922" y="9525"/>
                </a:moveTo>
                <a:lnTo>
                  <a:pt x="4052722" y="9525"/>
                </a:lnTo>
                <a:lnTo>
                  <a:pt x="4052722" y="0"/>
                </a:lnTo>
                <a:lnTo>
                  <a:pt x="4128922" y="0"/>
                </a:lnTo>
                <a:lnTo>
                  <a:pt x="4128922" y="9525"/>
                </a:lnTo>
                <a:close/>
              </a:path>
              <a:path w="6561455" h="81280">
                <a:moveTo>
                  <a:pt x="4233697" y="9525"/>
                </a:moveTo>
                <a:lnTo>
                  <a:pt x="4157497" y="9525"/>
                </a:lnTo>
                <a:lnTo>
                  <a:pt x="4157497" y="0"/>
                </a:lnTo>
                <a:lnTo>
                  <a:pt x="4233697" y="0"/>
                </a:lnTo>
                <a:lnTo>
                  <a:pt x="4233697" y="9525"/>
                </a:lnTo>
                <a:close/>
              </a:path>
              <a:path w="6561455" h="81280">
                <a:moveTo>
                  <a:pt x="4338472" y="9525"/>
                </a:moveTo>
                <a:lnTo>
                  <a:pt x="4262272" y="9525"/>
                </a:lnTo>
                <a:lnTo>
                  <a:pt x="4262272" y="0"/>
                </a:lnTo>
                <a:lnTo>
                  <a:pt x="4338472" y="0"/>
                </a:lnTo>
                <a:lnTo>
                  <a:pt x="4338472" y="9525"/>
                </a:lnTo>
                <a:close/>
              </a:path>
              <a:path w="6561455" h="81280">
                <a:moveTo>
                  <a:pt x="4443247" y="9525"/>
                </a:moveTo>
                <a:lnTo>
                  <a:pt x="4367047" y="9525"/>
                </a:lnTo>
                <a:lnTo>
                  <a:pt x="4367047" y="0"/>
                </a:lnTo>
                <a:lnTo>
                  <a:pt x="4443247" y="0"/>
                </a:lnTo>
                <a:lnTo>
                  <a:pt x="4443247" y="9525"/>
                </a:lnTo>
                <a:close/>
              </a:path>
              <a:path w="6561455" h="81280">
                <a:moveTo>
                  <a:pt x="4548022" y="9525"/>
                </a:moveTo>
                <a:lnTo>
                  <a:pt x="4471822" y="9525"/>
                </a:lnTo>
                <a:lnTo>
                  <a:pt x="4471822" y="0"/>
                </a:lnTo>
                <a:lnTo>
                  <a:pt x="4548022" y="0"/>
                </a:lnTo>
                <a:lnTo>
                  <a:pt x="4548022" y="9525"/>
                </a:lnTo>
                <a:close/>
              </a:path>
              <a:path w="6561455" h="81280">
                <a:moveTo>
                  <a:pt x="4652797" y="9525"/>
                </a:moveTo>
                <a:lnTo>
                  <a:pt x="4576597" y="9525"/>
                </a:lnTo>
                <a:lnTo>
                  <a:pt x="4576597" y="0"/>
                </a:lnTo>
                <a:lnTo>
                  <a:pt x="4652797" y="0"/>
                </a:lnTo>
                <a:lnTo>
                  <a:pt x="4652797" y="9525"/>
                </a:lnTo>
                <a:close/>
              </a:path>
              <a:path w="6561455" h="81280">
                <a:moveTo>
                  <a:pt x="4757572" y="9525"/>
                </a:moveTo>
                <a:lnTo>
                  <a:pt x="4681372" y="9525"/>
                </a:lnTo>
                <a:lnTo>
                  <a:pt x="4681372" y="0"/>
                </a:lnTo>
                <a:lnTo>
                  <a:pt x="4757572" y="0"/>
                </a:lnTo>
                <a:lnTo>
                  <a:pt x="4757572" y="9525"/>
                </a:lnTo>
                <a:close/>
              </a:path>
              <a:path w="6561455" h="81280">
                <a:moveTo>
                  <a:pt x="4862347" y="9525"/>
                </a:moveTo>
                <a:lnTo>
                  <a:pt x="4786147" y="9525"/>
                </a:lnTo>
                <a:lnTo>
                  <a:pt x="4786147" y="0"/>
                </a:lnTo>
                <a:lnTo>
                  <a:pt x="4862347" y="0"/>
                </a:lnTo>
                <a:lnTo>
                  <a:pt x="4862347" y="9525"/>
                </a:lnTo>
                <a:close/>
              </a:path>
              <a:path w="6561455" h="81280">
                <a:moveTo>
                  <a:pt x="4967122" y="9525"/>
                </a:moveTo>
                <a:lnTo>
                  <a:pt x="4890922" y="9525"/>
                </a:lnTo>
                <a:lnTo>
                  <a:pt x="4890922" y="0"/>
                </a:lnTo>
                <a:lnTo>
                  <a:pt x="4967122" y="0"/>
                </a:lnTo>
                <a:lnTo>
                  <a:pt x="4967122" y="9525"/>
                </a:lnTo>
                <a:close/>
              </a:path>
              <a:path w="6561455" h="81280">
                <a:moveTo>
                  <a:pt x="5071897" y="9525"/>
                </a:moveTo>
                <a:lnTo>
                  <a:pt x="4995697" y="9525"/>
                </a:lnTo>
                <a:lnTo>
                  <a:pt x="4995697" y="0"/>
                </a:lnTo>
                <a:lnTo>
                  <a:pt x="5071897" y="0"/>
                </a:lnTo>
                <a:lnTo>
                  <a:pt x="5071897" y="9525"/>
                </a:lnTo>
                <a:close/>
              </a:path>
              <a:path w="6561455" h="81280">
                <a:moveTo>
                  <a:pt x="5176672" y="9525"/>
                </a:moveTo>
                <a:lnTo>
                  <a:pt x="5100472" y="9525"/>
                </a:lnTo>
                <a:lnTo>
                  <a:pt x="5100472" y="0"/>
                </a:lnTo>
                <a:lnTo>
                  <a:pt x="5176672" y="0"/>
                </a:lnTo>
                <a:lnTo>
                  <a:pt x="5176672" y="9525"/>
                </a:lnTo>
                <a:close/>
              </a:path>
              <a:path w="6561455" h="81280">
                <a:moveTo>
                  <a:pt x="5281447" y="9525"/>
                </a:moveTo>
                <a:lnTo>
                  <a:pt x="5205247" y="9525"/>
                </a:lnTo>
                <a:lnTo>
                  <a:pt x="5205247" y="0"/>
                </a:lnTo>
                <a:lnTo>
                  <a:pt x="5281447" y="0"/>
                </a:lnTo>
                <a:lnTo>
                  <a:pt x="5281447" y="9525"/>
                </a:lnTo>
                <a:close/>
              </a:path>
              <a:path w="6561455" h="81280">
                <a:moveTo>
                  <a:pt x="5386222" y="9525"/>
                </a:moveTo>
                <a:lnTo>
                  <a:pt x="5310022" y="9525"/>
                </a:lnTo>
                <a:lnTo>
                  <a:pt x="5310022" y="0"/>
                </a:lnTo>
                <a:lnTo>
                  <a:pt x="5386222" y="0"/>
                </a:lnTo>
                <a:lnTo>
                  <a:pt x="5386222" y="9525"/>
                </a:lnTo>
                <a:close/>
              </a:path>
              <a:path w="6561455" h="81280">
                <a:moveTo>
                  <a:pt x="5490997" y="9525"/>
                </a:moveTo>
                <a:lnTo>
                  <a:pt x="5414797" y="9525"/>
                </a:lnTo>
                <a:lnTo>
                  <a:pt x="5414797" y="0"/>
                </a:lnTo>
                <a:lnTo>
                  <a:pt x="5490997" y="0"/>
                </a:lnTo>
                <a:lnTo>
                  <a:pt x="5490997" y="9525"/>
                </a:lnTo>
                <a:close/>
              </a:path>
              <a:path w="6561455" h="81280">
                <a:moveTo>
                  <a:pt x="5595772" y="9525"/>
                </a:moveTo>
                <a:lnTo>
                  <a:pt x="5519572" y="9525"/>
                </a:lnTo>
                <a:lnTo>
                  <a:pt x="5519572" y="0"/>
                </a:lnTo>
                <a:lnTo>
                  <a:pt x="5595772" y="0"/>
                </a:lnTo>
                <a:lnTo>
                  <a:pt x="5595772" y="9525"/>
                </a:lnTo>
                <a:close/>
              </a:path>
              <a:path w="6561455" h="81280">
                <a:moveTo>
                  <a:pt x="5700547" y="9525"/>
                </a:moveTo>
                <a:lnTo>
                  <a:pt x="5624347" y="9525"/>
                </a:lnTo>
                <a:lnTo>
                  <a:pt x="5624347" y="0"/>
                </a:lnTo>
                <a:lnTo>
                  <a:pt x="5700547" y="0"/>
                </a:lnTo>
                <a:lnTo>
                  <a:pt x="5700547" y="9525"/>
                </a:lnTo>
                <a:close/>
              </a:path>
              <a:path w="6561455" h="81280">
                <a:moveTo>
                  <a:pt x="5805322" y="9525"/>
                </a:moveTo>
                <a:lnTo>
                  <a:pt x="5729122" y="9525"/>
                </a:lnTo>
                <a:lnTo>
                  <a:pt x="5729122" y="0"/>
                </a:lnTo>
                <a:lnTo>
                  <a:pt x="5805322" y="0"/>
                </a:lnTo>
                <a:lnTo>
                  <a:pt x="5805322" y="9525"/>
                </a:lnTo>
                <a:close/>
              </a:path>
              <a:path w="6561455" h="81280">
                <a:moveTo>
                  <a:pt x="5910097" y="9525"/>
                </a:moveTo>
                <a:lnTo>
                  <a:pt x="5833897" y="9525"/>
                </a:lnTo>
                <a:lnTo>
                  <a:pt x="5833897" y="0"/>
                </a:lnTo>
                <a:lnTo>
                  <a:pt x="5910097" y="0"/>
                </a:lnTo>
                <a:lnTo>
                  <a:pt x="5910097" y="9525"/>
                </a:lnTo>
                <a:close/>
              </a:path>
              <a:path w="6561455" h="81280">
                <a:moveTo>
                  <a:pt x="6014872" y="9525"/>
                </a:moveTo>
                <a:lnTo>
                  <a:pt x="5938672" y="9525"/>
                </a:lnTo>
                <a:lnTo>
                  <a:pt x="5938672" y="0"/>
                </a:lnTo>
                <a:lnTo>
                  <a:pt x="6014872" y="0"/>
                </a:lnTo>
                <a:lnTo>
                  <a:pt x="6014872" y="9525"/>
                </a:lnTo>
                <a:close/>
              </a:path>
              <a:path w="6561455" h="81280">
                <a:moveTo>
                  <a:pt x="6119647" y="9525"/>
                </a:moveTo>
                <a:lnTo>
                  <a:pt x="6043447" y="9525"/>
                </a:lnTo>
                <a:lnTo>
                  <a:pt x="6043447" y="0"/>
                </a:lnTo>
                <a:lnTo>
                  <a:pt x="6119647" y="0"/>
                </a:lnTo>
                <a:lnTo>
                  <a:pt x="6119647" y="9525"/>
                </a:lnTo>
                <a:close/>
              </a:path>
              <a:path w="6561455" h="81280">
                <a:moveTo>
                  <a:pt x="6224422" y="9525"/>
                </a:moveTo>
                <a:lnTo>
                  <a:pt x="6148222" y="9525"/>
                </a:lnTo>
                <a:lnTo>
                  <a:pt x="6148222" y="0"/>
                </a:lnTo>
                <a:lnTo>
                  <a:pt x="6224422" y="0"/>
                </a:lnTo>
                <a:lnTo>
                  <a:pt x="6224422" y="9525"/>
                </a:lnTo>
                <a:close/>
              </a:path>
              <a:path w="6561455" h="81280">
                <a:moveTo>
                  <a:pt x="6329197" y="9525"/>
                </a:moveTo>
                <a:lnTo>
                  <a:pt x="6252997" y="9525"/>
                </a:lnTo>
                <a:lnTo>
                  <a:pt x="6252997" y="0"/>
                </a:lnTo>
                <a:lnTo>
                  <a:pt x="6329197" y="0"/>
                </a:lnTo>
                <a:lnTo>
                  <a:pt x="6329197" y="9525"/>
                </a:lnTo>
                <a:close/>
              </a:path>
              <a:path w="6561455" h="81280">
                <a:moveTo>
                  <a:pt x="6433972" y="9525"/>
                </a:moveTo>
                <a:lnTo>
                  <a:pt x="6357772" y="9525"/>
                </a:lnTo>
                <a:lnTo>
                  <a:pt x="6357772" y="0"/>
                </a:lnTo>
                <a:lnTo>
                  <a:pt x="6433972" y="0"/>
                </a:lnTo>
                <a:lnTo>
                  <a:pt x="6433972" y="9525"/>
                </a:lnTo>
                <a:close/>
              </a:path>
              <a:path w="6561455" h="81280">
                <a:moveTo>
                  <a:pt x="6533476" y="9525"/>
                </a:moveTo>
                <a:lnTo>
                  <a:pt x="6462547" y="9525"/>
                </a:lnTo>
                <a:lnTo>
                  <a:pt x="6462547" y="0"/>
                </a:lnTo>
                <a:lnTo>
                  <a:pt x="6537426" y="0"/>
                </a:lnTo>
                <a:lnTo>
                  <a:pt x="6541147" y="3733"/>
                </a:lnTo>
                <a:lnTo>
                  <a:pt x="6536753" y="8128"/>
                </a:lnTo>
                <a:lnTo>
                  <a:pt x="6532079" y="8128"/>
                </a:lnTo>
                <a:lnTo>
                  <a:pt x="6533476" y="9525"/>
                </a:lnTo>
                <a:close/>
              </a:path>
              <a:path w="6561455" h="81280">
                <a:moveTo>
                  <a:pt x="6534416" y="10464"/>
                </a:moveTo>
                <a:lnTo>
                  <a:pt x="6532079" y="8128"/>
                </a:lnTo>
                <a:lnTo>
                  <a:pt x="6535386" y="9495"/>
                </a:lnTo>
                <a:lnTo>
                  <a:pt x="6534416" y="10464"/>
                </a:lnTo>
                <a:close/>
              </a:path>
              <a:path w="6561455" h="81280">
                <a:moveTo>
                  <a:pt x="6535386" y="9495"/>
                </a:moveTo>
                <a:lnTo>
                  <a:pt x="6532079" y="8128"/>
                </a:lnTo>
                <a:lnTo>
                  <a:pt x="6536753" y="8128"/>
                </a:lnTo>
                <a:lnTo>
                  <a:pt x="6535386" y="9495"/>
                </a:lnTo>
                <a:close/>
              </a:path>
              <a:path w="6561455" h="81280">
                <a:moveTo>
                  <a:pt x="6535458" y="9525"/>
                </a:moveTo>
                <a:close/>
              </a:path>
              <a:path w="6561455" h="81280">
                <a:moveTo>
                  <a:pt x="6551612" y="53301"/>
                </a:moveTo>
                <a:lnTo>
                  <a:pt x="6551612" y="27965"/>
                </a:lnTo>
                <a:lnTo>
                  <a:pt x="6561137" y="27965"/>
                </a:lnTo>
                <a:lnTo>
                  <a:pt x="6561137" y="51904"/>
                </a:lnTo>
                <a:lnTo>
                  <a:pt x="6553009" y="51904"/>
                </a:lnTo>
                <a:lnTo>
                  <a:pt x="6551612" y="53301"/>
                </a:lnTo>
                <a:close/>
              </a:path>
              <a:path w="6561455" h="81280">
                <a:moveTo>
                  <a:pt x="6551612" y="55283"/>
                </a:moveTo>
                <a:lnTo>
                  <a:pt x="6551612" y="53301"/>
                </a:lnTo>
                <a:lnTo>
                  <a:pt x="6553009" y="51904"/>
                </a:lnTo>
                <a:lnTo>
                  <a:pt x="6551612" y="55283"/>
                </a:lnTo>
                <a:close/>
              </a:path>
              <a:path w="6561455" h="81280">
                <a:moveTo>
                  <a:pt x="6561137" y="55283"/>
                </a:moveTo>
                <a:lnTo>
                  <a:pt x="6551612" y="55283"/>
                </a:lnTo>
                <a:lnTo>
                  <a:pt x="6553009" y="51904"/>
                </a:lnTo>
                <a:lnTo>
                  <a:pt x="6561137" y="51904"/>
                </a:lnTo>
                <a:lnTo>
                  <a:pt x="6561137" y="55283"/>
                </a:lnTo>
                <a:close/>
              </a:path>
              <a:path w="6561455" h="81280">
                <a:moveTo>
                  <a:pt x="6532079" y="72834"/>
                </a:moveTo>
                <a:lnTo>
                  <a:pt x="6551612" y="53301"/>
                </a:lnTo>
                <a:lnTo>
                  <a:pt x="6551612" y="55283"/>
                </a:lnTo>
                <a:lnTo>
                  <a:pt x="6561137" y="55283"/>
                </a:lnTo>
                <a:lnTo>
                  <a:pt x="6561137" y="57251"/>
                </a:lnTo>
                <a:lnTo>
                  <a:pt x="6546951" y="71437"/>
                </a:lnTo>
                <a:lnTo>
                  <a:pt x="6535458" y="71437"/>
                </a:lnTo>
                <a:lnTo>
                  <a:pt x="6532079" y="72834"/>
                </a:lnTo>
                <a:close/>
              </a:path>
              <a:path w="6561455" h="81280">
                <a:moveTo>
                  <a:pt x="6537426" y="80962"/>
                </a:moveTo>
                <a:lnTo>
                  <a:pt x="6516154" y="80962"/>
                </a:lnTo>
                <a:lnTo>
                  <a:pt x="6516154" y="71437"/>
                </a:lnTo>
                <a:lnTo>
                  <a:pt x="6533476" y="71437"/>
                </a:lnTo>
                <a:lnTo>
                  <a:pt x="6532079" y="72834"/>
                </a:lnTo>
                <a:lnTo>
                  <a:pt x="6545554" y="72834"/>
                </a:lnTo>
                <a:lnTo>
                  <a:pt x="6537426" y="80962"/>
                </a:lnTo>
                <a:close/>
              </a:path>
              <a:path w="6561455" h="81280">
                <a:moveTo>
                  <a:pt x="6545554" y="72834"/>
                </a:moveTo>
                <a:lnTo>
                  <a:pt x="6532079" y="72834"/>
                </a:lnTo>
                <a:lnTo>
                  <a:pt x="6535458" y="71437"/>
                </a:lnTo>
                <a:lnTo>
                  <a:pt x="6546951" y="71437"/>
                </a:lnTo>
                <a:lnTo>
                  <a:pt x="6545554" y="72834"/>
                </a:lnTo>
                <a:close/>
              </a:path>
              <a:path w="6561455" h="81280">
                <a:moveTo>
                  <a:pt x="6487579" y="80962"/>
                </a:moveTo>
                <a:lnTo>
                  <a:pt x="6411379" y="80962"/>
                </a:lnTo>
                <a:lnTo>
                  <a:pt x="6411379" y="71437"/>
                </a:lnTo>
                <a:lnTo>
                  <a:pt x="6487579" y="71437"/>
                </a:lnTo>
                <a:lnTo>
                  <a:pt x="6487579" y="80962"/>
                </a:lnTo>
                <a:close/>
              </a:path>
              <a:path w="6561455" h="81280">
                <a:moveTo>
                  <a:pt x="6382804" y="80962"/>
                </a:moveTo>
                <a:lnTo>
                  <a:pt x="6306604" y="80962"/>
                </a:lnTo>
                <a:lnTo>
                  <a:pt x="6306604" y="71437"/>
                </a:lnTo>
                <a:lnTo>
                  <a:pt x="6382804" y="71437"/>
                </a:lnTo>
                <a:lnTo>
                  <a:pt x="6382804" y="80962"/>
                </a:lnTo>
                <a:close/>
              </a:path>
              <a:path w="6561455" h="81280">
                <a:moveTo>
                  <a:pt x="6278029" y="80962"/>
                </a:moveTo>
                <a:lnTo>
                  <a:pt x="6201829" y="80962"/>
                </a:lnTo>
                <a:lnTo>
                  <a:pt x="6201829" y="71437"/>
                </a:lnTo>
                <a:lnTo>
                  <a:pt x="6278029" y="71437"/>
                </a:lnTo>
                <a:lnTo>
                  <a:pt x="6278029" y="80962"/>
                </a:lnTo>
                <a:close/>
              </a:path>
              <a:path w="6561455" h="81280">
                <a:moveTo>
                  <a:pt x="6173254" y="80962"/>
                </a:moveTo>
                <a:lnTo>
                  <a:pt x="6097054" y="80962"/>
                </a:lnTo>
                <a:lnTo>
                  <a:pt x="6097054" y="71437"/>
                </a:lnTo>
                <a:lnTo>
                  <a:pt x="6173254" y="71437"/>
                </a:lnTo>
                <a:lnTo>
                  <a:pt x="6173254" y="80962"/>
                </a:lnTo>
                <a:close/>
              </a:path>
              <a:path w="6561455" h="81280">
                <a:moveTo>
                  <a:pt x="6068479" y="80962"/>
                </a:moveTo>
                <a:lnTo>
                  <a:pt x="5992279" y="80962"/>
                </a:lnTo>
                <a:lnTo>
                  <a:pt x="5992279" y="71437"/>
                </a:lnTo>
                <a:lnTo>
                  <a:pt x="6068479" y="71437"/>
                </a:lnTo>
                <a:lnTo>
                  <a:pt x="6068479" y="80962"/>
                </a:lnTo>
                <a:close/>
              </a:path>
              <a:path w="6561455" h="81280">
                <a:moveTo>
                  <a:pt x="5963704" y="80962"/>
                </a:moveTo>
                <a:lnTo>
                  <a:pt x="5887504" y="80962"/>
                </a:lnTo>
                <a:lnTo>
                  <a:pt x="5887504" y="71437"/>
                </a:lnTo>
                <a:lnTo>
                  <a:pt x="5963704" y="71437"/>
                </a:lnTo>
                <a:lnTo>
                  <a:pt x="5963704" y="80962"/>
                </a:lnTo>
                <a:close/>
              </a:path>
              <a:path w="6561455" h="81280">
                <a:moveTo>
                  <a:pt x="5858929" y="80962"/>
                </a:moveTo>
                <a:lnTo>
                  <a:pt x="5782729" y="80962"/>
                </a:lnTo>
                <a:lnTo>
                  <a:pt x="5782729" y="71437"/>
                </a:lnTo>
                <a:lnTo>
                  <a:pt x="5858929" y="71437"/>
                </a:lnTo>
                <a:lnTo>
                  <a:pt x="5858929" y="80962"/>
                </a:lnTo>
                <a:close/>
              </a:path>
              <a:path w="6561455" h="81280">
                <a:moveTo>
                  <a:pt x="5754154" y="80962"/>
                </a:moveTo>
                <a:lnTo>
                  <a:pt x="5677954" y="80962"/>
                </a:lnTo>
                <a:lnTo>
                  <a:pt x="5677954" y="71437"/>
                </a:lnTo>
                <a:lnTo>
                  <a:pt x="5754154" y="71437"/>
                </a:lnTo>
                <a:lnTo>
                  <a:pt x="5754154" y="80962"/>
                </a:lnTo>
                <a:close/>
              </a:path>
              <a:path w="6561455" h="81280">
                <a:moveTo>
                  <a:pt x="5649379" y="80962"/>
                </a:moveTo>
                <a:lnTo>
                  <a:pt x="5573179" y="80962"/>
                </a:lnTo>
                <a:lnTo>
                  <a:pt x="5573179" y="71437"/>
                </a:lnTo>
                <a:lnTo>
                  <a:pt x="5649379" y="71437"/>
                </a:lnTo>
                <a:lnTo>
                  <a:pt x="5649379" y="80962"/>
                </a:lnTo>
                <a:close/>
              </a:path>
              <a:path w="6561455" h="81280">
                <a:moveTo>
                  <a:pt x="5544604" y="80962"/>
                </a:moveTo>
                <a:lnTo>
                  <a:pt x="5468404" y="80962"/>
                </a:lnTo>
                <a:lnTo>
                  <a:pt x="5468404" y="71437"/>
                </a:lnTo>
                <a:lnTo>
                  <a:pt x="5544604" y="71437"/>
                </a:lnTo>
                <a:lnTo>
                  <a:pt x="5544604" y="80962"/>
                </a:lnTo>
                <a:close/>
              </a:path>
              <a:path w="6561455" h="81280">
                <a:moveTo>
                  <a:pt x="5439829" y="80962"/>
                </a:moveTo>
                <a:lnTo>
                  <a:pt x="5363629" y="80962"/>
                </a:lnTo>
                <a:lnTo>
                  <a:pt x="5363629" y="71437"/>
                </a:lnTo>
                <a:lnTo>
                  <a:pt x="5439829" y="71437"/>
                </a:lnTo>
                <a:lnTo>
                  <a:pt x="5439829" y="80962"/>
                </a:lnTo>
                <a:close/>
              </a:path>
              <a:path w="6561455" h="81280">
                <a:moveTo>
                  <a:pt x="5335054" y="80962"/>
                </a:moveTo>
                <a:lnTo>
                  <a:pt x="5258854" y="80962"/>
                </a:lnTo>
                <a:lnTo>
                  <a:pt x="5258854" y="71437"/>
                </a:lnTo>
                <a:lnTo>
                  <a:pt x="5335054" y="71437"/>
                </a:lnTo>
                <a:lnTo>
                  <a:pt x="5335054" y="80962"/>
                </a:lnTo>
                <a:close/>
              </a:path>
              <a:path w="6561455" h="81280">
                <a:moveTo>
                  <a:pt x="5230279" y="80962"/>
                </a:moveTo>
                <a:lnTo>
                  <a:pt x="5154079" y="80962"/>
                </a:lnTo>
                <a:lnTo>
                  <a:pt x="5154079" y="71437"/>
                </a:lnTo>
                <a:lnTo>
                  <a:pt x="5230279" y="71437"/>
                </a:lnTo>
                <a:lnTo>
                  <a:pt x="5230279" y="80962"/>
                </a:lnTo>
                <a:close/>
              </a:path>
              <a:path w="6561455" h="81280">
                <a:moveTo>
                  <a:pt x="5125504" y="80962"/>
                </a:moveTo>
                <a:lnTo>
                  <a:pt x="5049304" y="80962"/>
                </a:lnTo>
                <a:lnTo>
                  <a:pt x="5049304" y="71437"/>
                </a:lnTo>
                <a:lnTo>
                  <a:pt x="5125504" y="71437"/>
                </a:lnTo>
                <a:lnTo>
                  <a:pt x="5125504" y="80962"/>
                </a:lnTo>
                <a:close/>
              </a:path>
              <a:path w="6561455" h="81280">
                <a:moveTo>
                  <a:pt x="5020729" y="80962"/>
                </a:moveTo>
                <a:lnTo>
                  <a:pt x="4944529" y="80962"/>
                </a:lnTo>
                <a:lnTo>
                  <a:pt x="4944529" y="71437"/>
                </a:lnTo>
                <a:lnTo>
                  <a:pt x="5020729" y="71437"/>
                </a:lnTo>
                <a:lnTo>
                  <a:pt x="5020729" y="80962"/>
                </a:lnTo>
                <a:close/>
              </a:path>
              <a:path w="6561455" h="81280">
                <a:moveTo>
                  <a:pt x="4915954" y="80962"/>
                </a:moveTo>
                <a:lnTo>
                  <a:pt x="4839754" y="80962"/>
                </a:lnTo>
                <a:lnTo>
                  <a:pt x="4839754" y="71437"/>
                </a:lnTo>
                <a:lnTo>
                  <a:pt x="4915954" y="71437"/>
                </a:lnTo>
                <a:lnTo>
                  <a:pt x="4915954" y="80962"/>
                </a:lnTo>
                <a:close/>
              </a:path>
              <a:path w="6561455" h="81280">
                <a:moveTo>
                  <a:pt x="4811179" y="80962"/>
                </a:moveTo>
                <a:lnTo>
                  <a:pt x="4734979" y="80962"/>
                </a:lnTo>
                <a:lnTo>
                  <a:pt x="4734979" y="71437"/>
                </a:lnTo>
                <a:lnTo>
                  <a:pt x="4811179" y="71437"/>
                </a:lnTo>
                <a:lnTo>
                  <a:pt x="4811179" y="80962"/>
                </a:lnTo>
                <a:close/>
              </a:path>
              <a:path w="6561455" h="81280">
                <a:moveTo>
                  <a:pt x="4706404" y="80962"/>
                </a:moveTo>
                <a:lnTo>
                  <a:pt x="4630204" y="80962"/>
                </a:lnTo>
                <a:lnTo>
                  <a:pt x="4630204" y="71437"/>
                </a:lnTo>
                <a:lnTo>
                  <a:pt x="4706404" y="71437"/>
                </a:lnTo>
                <a:lnTo>
                  <a:pt x="4706404" y="80962"/>
                </a:lnTo>
                <a:close/>
              </a:path>
              <a:path w="6561455" h="81280">
                <a:moveTo>
                  <a:pt x="4601629" y="80962"/>
                </a:moveTo>
                <a:lnTo>
                  <a:pt x="4525429" y="80962"/>
                </a:lnTo>
                <a:lnTo>
                  <a:pt x="4525429" y="71437"/>
                </a:lnTo>
                <a:lnTo>
                  <a:pt x="4601629" y="71437"/>
                </a:lnTo>
                <a:lnTo>
                  <a:pt x="4601629" y="80962"/>
                </a:lnTo>
                <a:close/>
              </a:path>
              <a:path w="6561455" h="81280">
                <a:moveTo>
                  <a:pt x="4496854" y="80962"/>
                </a:moveTo>
                <a:lnTo>
                  <a:pt x="4420654" y="80962"/>
                </a:lnTo>
                <a:lnTo>
                  <a:pt x="4420654" y="71437"/>
                </a:lnTo>
                <a:lnTo>
                  <a:pt x="4496854" y="71437"/>
                </a:lnTo>
                <a:lnTo>
                  <a:pt x="4496854" y="80962"/>
                </a:lnTo>
                <a:close/>
              </a:path>
              <a:path w="6561455" h="81280">
                <a:moveTo>
                  <a:pt x="4392079" y="80962"/>
                </a:moveTo>
                <a:lnTo>
                  <a:pt x="4315879" y="80962"/>
                </a:lnTo>
                <a:lnTo>
                  <a:pt x="4315879" y="71437"/>
                </a:lnTo>
                <a:lnTo>
                  <a:pt x="4392079" y="71437"/>
                </a:lnTo>
                <a:lnTo>
                  <a:pt x="4392079" y="80962"/>
                </a:lnTo>
                <a:close/>
              </a:path>
              <a:path w="6561455" h="81280">
                <a:moveTo>
                  <a:pt x="4287304" y="80962"/>
                </a:moveTo>
                <a:lnTo>
                  <a:pt x="4211104" y="80962"/>
                </a:lnTo>
                <a:lnTo>
                  <a:pt x="4211104" y="71437"/>
                </a:lnTo>
                <a:lnTo>
                  <a:pt x="4287304" y="71437"/>
                </a:lnTo>
                <a:lnTo>
                  <a:pt x="4287304" y="80962"/>
                </a:lnTo>
                <a:close/>
              </a:path>
              <a:path w="6561455" h="81280">
                <a:moveTo>
                  <a:pt x="4182529" y="80962"/>
                </a:moveTo>
                <a:lnTo>
                  <a:pt x="4106329" y="80962"/>
                </a:lnTo>
                <a:lnTo>
                  <a:pt x="4106329" y="71437"/>
                </a:lnTo>
                <a:lnTo>
                  <a:pt x="4182529" y="71437"/>
                </a:lnTo>
                <a:lnTo>
                  <a:pt x="4182529" y="80962"/>
                </a:lnTo>
                <a:close/>
              </a:path>
              <a:path w="6561455" h="81280">
                <a:moveTo>
                  <a:pt x="4077754" y="80962"/>
                </a:moveTo>
                <a:lnTo>
                  <a:pt x="4001554" y="80962"/>
                </a:lnTo>
                <a:lnTo>
                  <a:pt x="4001554" y="71437"/>
                </a:lnTo>
                <a:lnTo>
                  <a:pt x="4077754" y="71437"/>
                </a:lnTo>
                <a:lnTo>
                  <a:pt x="4077754" y="80962"/>
                </a:lnTo>
                <a:close/>
              </a:path>
              <a:path w="6561455" h="81280">
                <a:moveTo>
                  <a:pt x="3972979" y="80962"/>
                </a:moveTo>
                <a:lnTo>
                  <a:pt x="3896779" y="80962"/>
                </a:lnTo>
                <a:lnTo>
                  <a:pt x="3896779" y="71437"/>
                </a:lnTo>
                <a:lnTo>
                  <a:pt x="3972979" y="71437"/>
                </a:lnTo>
                <a:lnTo>
                  <a:pt x="3972979" y="80962"/>
                </a:lnTo>
                <a:close/>
              </a:path>
              <a:path w="6561455" h="81280">
                <a:moveTo>
                  <a:pt x="3868204" y="80962"/>
                </a:moveTo>
                <a:lnTo>
                  <a:pt x="3792004" y="80962"/>
                </a:lnTo>
                <a:lnTo>
                  <a:pt x="3792004" y="71437"/>
                </a:lnTo>
                <a:lnTo>
                  <a:pt x="3868204" y="71437"/>
                </a:lnTo>
                <a:lnTo>
                  <a:pt x="3868204" y="80962"/>
                </a:lnTo>
                <a:close/>
              </a:path>
              <a:path w="6561455" h="81280">
                <a:moveTo>
                  <a:pt x="3763429" y="80962"/>
                </a:moveTo>
                <a:lnTo>
                  <a:pt x="3687229" y="80962"/>
                </a:lnTo>
                <a:lnTo>
                  <a:pt x="3687229" y="71437"/>
                </a:lnTo>
                <a:lnTo>
                  <a:pt x="3763429" y="71437"/>
                </a:lnTo>
                <a:lnTo>
                  <a:pt x="3763429" y="80962"/>
                </a:lnTo>
                <a:close/>
              </a:path>
              <a:path w="6561455" h="81280">
                <a:moveTo>
                  <a:pt x="3658654" y="80962"/>
                </a:moveTo>
                <a:lnTo>
                  <a:pt x="3582454" y="80962"/>
                </a:lnTo>
                <a:lnTo>
                  <a:pt x="3582454" y="71437"/>
                </a:lnTo>
                <a:lnTo>
                  <a:pt x="3658654" y="71437"/>
                </a:lnTo>
                <a:lnTo>
                  <a:pt x="3658654" y="80962"/>
                </a:lnTo>
                <a:close/>
              </a:path>
              <a:path w="6561455" h="81280">
                <a:moveTo>
                  <a:pt x="3553879" y="80962"/>
                </a:moveTo>
                <a:lnTo>
                  <a:pt x="3477679" y="80962"/>
                </a:lnTo>
                <a:lnTo>
                  <a:pt x="3477679" y="71437"/>
                </a:lnTo>
                <a:lnTo>
                  <a:pt x="3553879" y="71437"/>
                </a:lnTo>
                <a:lnTo>
                  <a:pt x="3553879" y="80962"/>
                </a:lnTo>
                <a:close/>
              </a:path>
              <a:path w="6561455" h="81280">
                <a:moveTo>
                  <a:pt x="3449104" y="80962"/>
                </a:moveTo>
                <a:lnTo>
                  <a:pt x="3372904" y="80962"/>
                </a:lnTo>
                <a:lnTo>
                  <a:pt x="3372904" y="71437"/>
                </a:lnTo>
                <a:lnTo>
                  <a:pt x="3449104" y="71437"/>
                </a:lnTo>
                <a:lnTo>
                  <a:pt x="3449104" y="80962"/>
                </a:lnTo>
                <a:close/>
              </a:path>
              <a:path w="6561455" h="81280">
                <a:moveTo>
                  <a:pt x="3344329" y="80962"/>
                </a:moveTo>
                <a:lnTo>
                  <a:pt x="3268129" y="80962"/>
                </a:lnTo>
                <a:lnTo>
                  <a:pt x="3268129" y="71437"/>
                </a:lnTo>
                <a:lnTo>
                  <a:pt x="3344329" y="71437"/>
                </a:lnTo>
                <a:lnTo>
                  <a:pt x="3344329" y="80962"/>
                </a:lnTo>
                <a:close/>
              </a:path>
              <a:path w="6561455" h="81280">
                <a:moveTo>
                  <a:pt x="3239554" y="80962"/>
                </a:moveTo>
                <a:lnTo>
                  <a:pt x="3163354" y="80962"/>
                </a:lnTo>
                <a:lnTo>
                  <a:pt x="3163354" y="71437"/>
                </a:lnTo>
                <a:lnTo>
                  <a:pt x="3239554" y="71437"/>
                </a:lnTo>
                <a:lnTo>
                  <a:pt x="3239554" y="80962"/>
                </a:lnTo>
                <a:close/>
              </a:path>
              <a:path w="6561455" h="81280">
                <a:moveTo>
                  <a:pt x="3134779" y="80962"/>
                </a:moveTo>
                <a:lnTo>
                  <a:pt x="3058579" y="80962"/>
                </a:lnTo>
                <a:lnTo>
                  <a:pt x="3058579" y="71437"/>
                </a:lnTo>
                <a:lnTo>
                  <a:pt x="3134779" y="71437"/>
                </a:lnTo>
                <a:lnTo>
                  <a:pt x="3134779" y="80962"/>
                </a:lnTo>
                <a:close/>
              </a:path>
              <a:path w="6561455" h="81280">
                <a:moveTo>
                  <a:pt x="3030004" y="80962"/>
                </a:moveTo>
                <a:lnTo>
                  <a:pt x="2953804" y="80962"/>
                </a:lnTo>
                <a:lnTo>
                  <a:pt x="2953804" y="71437"/>
                </a:lnTo>
                <a:lnTo>
                  <a:pt x="3030004" y="71437"/>
                </a:lnTo>
                <a:lnTo>
                  <a:pt x="3030004" y="80962"/>
                </a:lnTo>
                <a:close/>
              </a:path>
              <a:path w="6561455" h="81280">
                <a:moveTo>
                  <a:pt x="2925229" y="80962"/>
                </a:moveTo>
                <a:lnTo>
                  <a:pt x="2849029" y="80962"/>
                </a:lnTo>
                <a:lnTo>
                  <a:pt x="2849029" y="71437"/>
                </a:lnTo>
                <a:lnTo>
                  <a:pt x="2925229" y="71437"/>
                </a:lnTo>
                <a:lnTo>
                  <a:pt x="2925229" y="80962"/>
                </a:lnTo>
                <a:close/>
              </a:path>
              <a:path w="6561455" h="81280">
                <a:moveTo>
                  <a:pt x="2820454" y="80962"/>
                </a:moveTo>
                <a:lnTo>
                  <a:pt x="2744254" y="80962"/>
                </a:lnTo>
                <a:lnTo>
                  <a:pt x="2744254" y="71437"/>
                </a:lnTo>
                <a:lnTo>
                  <a:pt x="2820454" y="71437"/>
                </a:lnTo>
                <a:lnTo>
                  <a:pt x="2820454" y="80962"/>
                </a:lnTo>
                <a:close/>
              </a:path>
              <a:path w="6561455" h="81280">
                <a:moveTo>
                  <a:pt x="2715679" y="80962"/>
                </a:moveTo>
                <a:lnTo>
                  <a:pt x="2639479" y="80962"/>
                </a:lnTo>
                <a:lnTo>
                  <a:pt x="2639479" y="71437"/>
                </a:lnTo>
                <a:lnTo>
                  <a:pt x="2715679" y="71437"/>
                </a:lnTo>
                <a:lnTo>
                  <a:pt x="2715679" y="80962"/>
                </a:lnTo>
                <a:close/>
              </a:path>
              <a:path w="6561455" h="81280">
                <a:moveTo>
                  <a:pt x="2610904" y="80962"/>
                </a:moveTo>
                <a:lnTo>
                  <a:pt x="2534704" y="80962"/>
                </a:lnTo>
                <a:lnTo>
                  <a:pt x="2534704" y="71437"/>
                </a:lnTo>
                <a:lnTo>
                  <a:pt x="2610904" y="71437"/>
                </a:lnTo>
                <a:lnTo>
                  <a:pt x="2610904" y="80962"/>
                </a:lnTo>
                <a:close/>
              </a:path>
              <a:path w="6561455" h="81280">
                <a:moveTo>
                  <a:pt x="2506129" y="80962"/>
                </a:moveTo>
                <a:lnTo>
                  <a:pt x="2429929" y="80962"/>
                </a:lnTo>
                <a:lnTo>
                  <a:pt x="2429929" y="71437"/>
                </a:lnTo>
                <a:lnTo>
                  <a:pt x="2506129" y="71437"/>
                </a:lnTo>
                <a:lnTo>
                  <a:pt x="2506129" y="80962"/>
                </a:lnTo>
                <a:close/>
              </a:path>
              <a:path w="6561455" h="81280">
                <a:moveTo>
                  <a:pt x="2401354" y="80962"/>
                </a:moveTo>
                <a:lnTo>
                  <a:pt x="2325154" y="80962"/>
                </a:lnTo>
                <a:lnTo>
                  <a:pt x="2325154" y="71437"/>
                </a:lnTo>
                <a:lnTo>
                  <a:pt x="2401354" y="71437"/>
                </a:lnTo>
                <a:lnTo>
                  <a:pt x="2401354" y="80962"/>
                </a:lnTo>
                <a:close/>
              </a:path>
              <a:path w="6561455" h="81280">
                <a:moveTo>
                  <a:pt x="2296579" y="80962"/>
                </a:moveTo>
                <a:lnTo>
                  <a:pt x="2220379" y="80962"/>
                </a:lnTo>
                <a:lnTo>
                  <a:pt x="2220379" y="71437"/>
                </a:lnTo>
                <a:lnTo>
                  <a:pt x="2296579" y="71437"/>
                </a:lnTo>
                <a:lnTo>
                  <a:pt x="2296579" y="80962"/>
                </a:lnTo>
                <a:close/>
              </a:path>
              <a:path w="6561455" h="81280">
                <a:moveTo>
                  <a:pt x="2191804" y="80962"/>
                </a:moveTo>
                <a:lnTo>
                  <a:pt x="2115604" y="80962"/>
                </a:lnTo>
                <a:lnTo>
                  <a:pt x="2115604" y="71437"/>
                </a:lnTo>
                <a:lnTo>
                  <a:pt x="2191804" y="71437"/>
                </a:lnTo>
                <a:lnTo>
                  <a:pt x="2191804" y="80962"/>
                </a:lnTo>
                <a:close/>
              </a:path>
              <a:path w="6561455" h="81280">
                <a:moveTo>
                  <a:pt x="2087029" y="80962"/>
                </a:moveTo>
                <a:lnTo>
                  <a:pt x="2010829" y="80962"/>
                </a:lnTo>
                <a:lnTo>
                  <a:pt x="2010829" y="71437"/>
                </a:lnTo>
                <a:lnTo>
                  <a:pt x="2087029" y="71437"/>
                </a:lnTo>
                <a:lnTo>
                  <a:pt x="2087029" y="80962"/>
                </a:lnTo>
                <a:close/>
              </a:path>
              <a:path w="6561455" h="81280">
                <a:moveTo>
                  <a:pt x="1982254" y="80962"/>
                </a:moveTo>
                <a:lnTo>
                  <a:pt x="1906054" y="80962"/>
                </a:lnTo>
                <a:lnTo>
                  <a:pt x="1906054" y="71437"/>
                </a:lnTo>
                <a:lnTo>
                  <a:pt x="1982254" y="71437"/>
                </a:lnTo>
                <a:lnTo>
                  <a:pt x="1982254" y="80962"/>
                </a:lnTo>
                <a:close/>
              </a:path>
              <a:path w="6561455" h="81280">
                <a:moveTo>
                  <a:pt x="1877479" y="80962"/>
                </a:moveTo>
                <a:lnTo>
                  <a:pt x="1801279" y="80962"/>
                </a:lnTo>
                <a:lnTo>
                  <a:pt x="1801279" y="71437"/>
                </a:lnTo>
                <a:lnTo>
                  <a:pt x="1877479" y="71437"/>
                </a:lnTo>
                <a:lnTo>
                  <a:pt x="1877479" y="80962"/>
                </a:lnTo>
                <a:close/>
              </a:path>
              <a:path w="6561455" h="81280">
                <a:moveTo>
                  <a:pt x="1772704" y="80962"/>
                </a:moveTo>
                <a:lnTo>
                  <a:pt x="1696504" y="80962"/>
                </a:lnTo>
                <a:lnTo>
                  <a:pt x="1696504" y="71437"/>
                </a:lnTo>
                <a:lnTo>
                  <a:pt x="1772704" y="71437"/>
                </a:lnTo>
                <a:lnTo>
                  <a:pt x="1772704" y="80962"/>
                </a:lnTo>
                <a:close/>
              </a:path>
              <a:path w="6561455" h="81280">
                <a:moveTo>
                  <a:pt x="1667929" y="80962"/>
                </a:moveTo>
                <a:lnTo>
                  <a:pt x="1591729" y="80962"/>
                </a:lnTo>
                <a:lnTo>
                  <a:pt x="1591729" y="71437"/>
                </a:lnTo>
                <a:lnTo>
                  <a:pt x="1667929" y="71437"/>
                </a:lnTo>
                <a:lnTo>
                  <a:pt x="1667929" y="80962"/>
                </a:lnTo>
                <a:close/>
              </a:path>
              <a:path w="6561455" h="81280">
                <a:moveTo>
                  <a:pt x="1563154" y="80962"/>
                </a:moveTo>
                <a:lnTo>
                  <a:pt x="1486954" y="80962"/>
                </a:lnTo>
                <a:lnTo>
                  <a:pt x="1486954" y="71437"/>
                </a:lnTo>
                <a:lnTo>
                  <a:pt x="1563154" y="71437"/>
                </a:lnTo>
                <a:lnTo>
                  <a:pt x="1563154" y="80962"/>
                </a:lnTo>
                <a:close/>
              </a:path>
              <a:path w="6561455" h="81280">
                <a:moveTo>
                  <a:pt x="1458379" y="80962"/>
                </a:moveTo>
                <a:lnTo>
                  <a:pt x="1382179" y="80962"/>
                </a:lnTo>
                <a:lnTo>
                  <a:pt x="1382179" y="71437"/>
                </a:lnTo>
                <a:lnTo>
                  <a:pt x="1458379" y="71437"/>
                </a:lnTo>
                <a:lnTo>
                  <a:pt x="1458379" y="80962"/>
                </a:lnTo>
                <a:close/>
              </a:path>
              <a:path w="6561455" h="81280">
                <a:moveTo>
                  <a:pt x="1353604" y="80962"/>
                </a:moveTo>
                <a:lnTo>
                  <a:pt x="1277404" y="80962"/>
                </a:lnTo>
                <a:lnTo>
                  <a:pt x="1277404" y="71437"/>
                </a:lnTo>
                <a:lnTo>
                  <a:pt x="1353604" y="71437"/>
                </a:lnTo>
                <a:lnTo>
                  <a:pt x="1353604" y="80962"/>
                </a:lnTo>
                <a:close/>
              </a:path>
              <a:path w="6561455" h="81280">
                <a:moveTo>
                  <a:pt x="1248829" y="80962"/>
                </a:moveTo>
                <a:lnTo>
                  <a:pt x="1172629" y="80962"/>
                </a:lnTo>
                <a:lnTo>
                  <a:pt x="1172629" y="71437"/>
                </a:lnTo>
                <a:lnTo>
                  <a:pt x="1248829" y="71437"/>
                </a:lnTo>
                <a:lnTo>
                  <a:pt x="1248829" y="80962"/>
                </a:lnTo>
                <a:close/>
              </a:path>
              <a:path w="6561455" h="81280">
                <a:moveTo>
                  <a:pt x="1144054" y="80962"/>
                </a:moveTo>
                <a:lnTo>
                  <a:pt x="1067854" y="80962"/>
                </a:lnTo>
                <a:lnTo>
                  <a:pt x="1067854" y="71437"/>
                </a:lnTo>
                <a:lnTo>
                  <a:pt x="1144054" y="71437"/>
                </a:lnTo>
                <a:lnTo>
                  <a:pt x="1144054" y="80962"/>
                </a:lnTo>
                <a:close/>
              </a:path>
              <a:path w="6561455" h="81280">
                <a:moveTo>
                  <a:pt x="1039279" y="80962"/>
                </a:moveTo>
                <a:lnTo>
                  <a:pt x="963079" y="80962"/>
                </a:lnTo>
                <a:lnTo>
                  <a:pt x="963079" y="71437"/>
                </a:lnTo>
                <a:lnTo>
                  <a:pt x="1039279" y="71437"/>
                </a:lnTo>
                <a:lnTo>
                  <a:pt x="1039279" y="80962"/>
                </a:lnTo>
                <a:close/>
              </a:path>
              <a:path w="6561455" h="81280">
                <a:moveTo>
                  <a:pt x="934504" y="80962"/>
                </a:moveTo>
                <a:lnTo>
                  <a:pt x="858304" y="80962"/>
                </a:lnTo>
                <a:lnTo>
                  <a:pt x="858304" y="71437"/>
                </a:lnTo>
                <a:lnTo>
                  <a:pt x="934504" y="71437"/>
                </a:lnTo>
                <a:lnTo>
                  <a:pt x="934504" y="80962"/>
                </a:lnTo>
                <a:close/>
              </a:path>
              <a:path w="6561455" h="81280">
                <a:moveTo>
                  <a:pt x="829729" y="80962"/>
                </a:moveTo>
                <a:lnTo>
                  <a:pt x="753529" y="80962"/>
                </a:lnTo>
                <a:lnTo>
                  <a:pt x="753529" y="71437"/>
                </a:lnTo>
                <a:lnTo>
                  <a:pt x="829729" y="71437"/>
                </a:lnTo>
                <a:lnTo>
                  <a:pt x="829729" y="80962"/>
                </a:lnTo>
                <a:close/>
              </a:path>
              <a:path w="6561455" h="81280">
                <a:moveTo>
                  <a:pt x="724954" y="80962"/>
                </a:moveTo>
                <a:lnTo>
                  <a:pt x="648754" y="80962"/>
                </a:lnTo>
                <a:lnTo>
                  <a:pt x="648754" y="71437"/>
                </a:lnTo>
                <a:lnTo>
                  <a:pt x="724954" y="71437"/>
                </a:lnTo>
                <a:lnTo>
                  <a:pt x="724954" y="80962"/>
                </a:lnTo>
                <a:close/>
              </a:path>
              <a:path w="6561455" h="81280">
                <a:moveTo>
                  <a:pt x="620179" y="80962"/>
                </a:moveTo>
                <a:lnTo>
                  <a:pt x="543979" y="80962"/>
                </a:lnTo>
                <a:lnTo>
                  <a:pt x="543979" y="71437"/>
                </a:lnTo>
                <a:lnTo>
                  <a:pt x="620179" y="71437"/>
                </a:lnTo>
                <a:lnTo>
                  <a:pt x="620179" y="80962"/>
                </a:lnTo>
                <a:close/>
              </a:path>
              <a:path w="6561455" h="81280">
                <a:moveTo>
                  <a:pt x="515404" y="80962"/>
                </a:moveTo>
                <a:lnTo>
                  <a:pt x="439204" y="80962"/>
                </a:lnTo>
                <a:lnTo>
                  <a:pt x="439204" y="71437"/>
                </a:lnTo>
                <a:lnTo>
                  <a:pt x="515404" y="71437"/>
                </a:lnTo>
                <a:lnTo>
                  <a:pt x="515404" y="80962"/>
                </a:lnTo>
                <a:close/>
              </a:path>
              <a:path w="6561455" h="81280">
                <a:moveTo>
                  <a:pt x="410629" y="80962"/>
                </a:moveTo>
                <a:lnTo>
                  <a:pt x="334429" y="80962"/>
                </a:lnTo>
                <a:lnTo>
                  <a:pt x="334429" y="71437"/>
                </a:lnTo>
                <a:lnTo>
                  <a:pt x="410629" y="71437"/>
                </a:lnTo>
                <a:lnTo>
                  <a:pt x="410629" y="80962"/>
                </a:lnTo>
                <a:close/>
              </a:path>
              <a:path w="6561455" h="81280">
                <a:moveTo>
                  <a:pt x="305854" y="80962"/>
                </a:moveTo>
                <a:lnTo>
                  <a:pt x="229654" y="80962"/>
                </a:lnTo>
                <a:lnTo>
                  <a:pt x="229654" y="71437"/>
                </a:lnTo>
                <a:lnTo>
                  <a:pt x="305854" y="71437"/>
                </a:lnTo>
                <a:lnTo>
                  <a:pt x="305854" y="80962"/>
                </a:lnTo>
                <a:close/>
              </a:path>
              <a:path w="6561455" h="81280">
                <a:moveTo>
                  <a:pt x="201079" y="80962"/>
                </a:moveTo>
                <a:lnTo>
                  <a:pt x="124879" y="80962"/>
                </a:lnTo>
                <a:lnTo>
                  <a:pt x="124879" y="71437"/>
                </a:lnTo>
                <a:lnTo>
                  <a:pt x="201079" y="71437"/>
                </a:lnTo>
                <a:lnTo>
                  <a:pt x="201079" y="80962"/>
                </a:lnTo>
                <a:close/>
              </a:path>
              <a:path w="6561455" h="81280">
                <a:moveTo>
                  <a:pt x="96304" y="80962"/>
                </a:moveTo>
                <a:lnTo>
                  <a:pt x="23710" y="80962"/>
                </a:lnTo>
                <a:lnTo>
                  <a:pt x="18364" y="75615"/>
                </a:lnTo>
                <a:lnTo>
                  <a:pt x="25107" y="68884"/>
                </a:lnTo>
                <a:lnTo>
                  <a:pt x="27660" y="71437"/>
                </a:lnTo>
                <a:lnTo>
                  <a:pt x="25679" y="71437"/>
                </a:lnTo>
                <a:lnTo>
                  <a:pt x="29057" y="72834"/>
                </a:lnTo>
                <a:lnTo>
                  <a:pt x="96304" y="72834"/>
                </a:lnTo>
                <a:lnTo>
                  <a:pt x="96304" y="80962"/>
                </a:lnTo>
                <a:close/>
              </a:path>
              <a:path w="6561455" h="81280">
                <a:moveTo>
                  <a:pt x="29057" y="72834"/>
                </a:moveTo>
                <a:lnTo>
                  <a:pt x="25679" y="71437"/>
                </a:lnTo>
                <a:lnTo>
                  <a:pt x="27660" y="71437"/>
                </a:lnTo>
                <a:lnTo>
                  <a:pt x="29057" y="72834"/>
                </a:lnTo>
                <a:close/>
              </a:path>
              <a:path w="6561455" h="81280">
                <a:moveTo>
                  <a:pt x="96304" y="72834"/>
                </a:moveTo>
                <a:lnTo>
                  <a:pt x="29057" y="72834"/>
                </a:lnTo>
                <a:lnTo>
                  <a:pt x="27660" y="71437"/>
                </a:lnTo>
                <a:lnTo>
                  <a:pt x="96304" y="71437"/>
                </a:lnTo>
                <a:lnTo>
                  <a:pt x="96304" y="72834"/>
                </a:lnTo>
                <a:close/>
              </a:path>
            </a:pathLst>
          </a:custGeom>
          <a:solidFill>
            <a:srgbClr val="6600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88976"/>
            <a:ext cx="477012" cy="862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196339"/>
            <a:ext cx="477012" cy="864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任务</a:t>
            </a:r>
            <a:r>
              <a:rPr dirty="0" spc="5"/>
              <a:t>二</a:t>
            </a:r>
            <a:r>
              <a:rPr dirty="0" spc="-100"/>
              <a:t> </a:t>
            </a:r>
            <a:r>
              <a:rPr dirty="0"/>
              <a:t>团队培育概</a:t>
            </a:r>
            <a:r>
              <a:rPr dirty="0" spc="5"/>
              <a:t>述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24827" y="593725"/>
            <a:ext cx="8407400" cy="47802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三、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团队中成员成长五层次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团队成员的成长可以分为以下五个层次</a:t>
            </a:r>
            <a:endParaRPr sz="2400">
              <a:latin typeface="宋体"/>
              <a:cs typeface="宋体"/>
            </a:endParaRPr>
          </a:p>
          <a:p>
            <a:pPr marL="12700" marR="1574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第一层次、缓慢成长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这一阶段团队成员的工作不是全部胜任 要给他必要的培训</a:t>
            </a:r>
            <a:endParaRPr sz="2400">
              <a:latin typeface="宋体"/>
              <a:cs typeface="宋体"/>
            </a:endParaRPr>
          </a:p>
          <a:p>
            <a:pPr marL="12700" marR="50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第二层次、胜任工作的成长</a:t>
            </a:r>
            <a:r>
              <a:rPr dirty="0" sz="2400" spc="-1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这一阶段团队成员对职位说明中的 工作要求基本能够胜任</a:t>
            </a:r>
            <a:endParaRPr sz="2400">
              <a:latin typeface="宋体"/>
              <a:cs typeface="宋体"/>
            </a:endParaRPr>
          </a:p>
          <a:p>
            <a:pPr marL="12700" marR="50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第三层次、自制的成长</a:t>
            </a:r>
            <a:r>
              <a:rPr dirty="0" sz="2400" spc="-1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这一阶段团队成员不仅自己能够按照标 准做得很好</a:t>
            </a:r>
            <a:r>
              <a:rPr dirty="0" sz="2400" spc="-1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而且能把自己的经验告诉别人</a:t>
            </a:r>
            <a:endParaRPr sz="2400">
              <a:latin typeface="宋体"/>
              <a:cs typeface="宋体"/>
            </a:endParaRPr>
          </a:p>
          <a:p>
            <a:pPr marL="12700" marR="50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第四层次、扩充的成长</a:t>
            </a:r>
            <a:r>
              <a:rPr dirty="0" sz="2400" spc="-1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这一阶段团队成员不仅能把自己的经验 告诉别人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还能告诉对方要根据情况的变化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把自己的个人经验 加入其中</a:t>
            </a:r>
            <a:endParaRPr sz="2400">
              <a:latin typeface="宋体"/>
              <a:cs typeface="宋体"/>
            </a:endParaRPr>
          </a:p>
          <a:p>
            <a:pPr marL="12700" marR="50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第五层次、倍增价值的成长</a:t>
            </a:r>
            <a:r>
              <a:rPr dirty="0" sz="2400" spc="-1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这一阶段团队成员能够应付任何外 来环境的变化和挑战</a:t>
            </a:r>
            <a:endParaRPr sz="2400">
              <a:latin typeface="宋体"/>
              <a:cs typeface="宋体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1" y="761"/>
            <a:ext cx="9142730" cy="6856730"/>
          </a:xfrm>
          <a:custGeom>
            <a:avLst/>
            <a:gdLst/>
            <a:ahLst/>
            <a:cxnLst/>
            <a:rect l="l" t="t" r="r" b="b"/>
            <a:pathLst>
              <a:path w="9142730" h="6856730">
                <a:moveTo>
                  <a:pt x="0" y="0"/>
                </a:moveTo>
                <a:lnTo>
                  <a:pt x="9142476" y="0"/>
                </a:lnTo>
                <a:lnTo>
                  <a:pt x="9142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205"/>
              </a:lnSpc>
            </a:pPr>
            <a:r>
              <a:rPr dirty="0"/>
              <a:t>团队管理与建设·</a:t>
            </a:r>
            <a:r>
              <a:rPr dirty="0">
                <a:solidFill>
                  <a:srgbClr val="009900"/>
                </a:solidFill>
              </a:rPr>
              <a:t>模块四</a:t>
            </a:r>
            <a:r>
              <a:rPr dirty="0"/>
              <a:t>·</a:t>
            </a:r>
            <a:r>
              <a:rPr dirty="0">
                <a:solidFill>
                  <a:srgbClr val="FF0000"/>
                </a:solidFill>
              </a:rPr>
              <a:t>团队培育</a:t>
            </a:r>
            <a:r>
              <a:rPr dirty="0" spc="955">
                <a:solidFill>
                  <a:srgbClr val="0000CC"/>
                </a:solidFill>
              </a:rPr>
              <a:t> </a:t>
            </a:r>
            <a:fld id="{81D60167-4931-47E6-BA6A-407CBD079E47}" type="slidenum">
              <a:rPr dirty="0" spc="-10">
                <a:solidFill>
                  <a:srgbClr val="0000CC"/>
                </a:solidFill>
              </a:rPr>
              <a:t>10</a:t>
            </a:fld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868" y="981455"/>
            <a:ext cx="6551930" cy="71755"/>
          </a:xfrm>
          <a:custGeom>
            <a:avLst/>
            <a:gdLst/>
            <a:ahLst/>
            <a:cxnLst/>
            <a:rect l="l" t="t" r="r" b="b"/>
            <a:pathLst>
              <a:path w="6551930" h="71755">
                <a:moveTo>
                  <a:pt x="6531863" y="71628"/>
                </a:moveTo>
                <a:lnTo>
                  <a:pt x="21335" y="71628"/>
                </a:lnTo>
                <a:lnTo>
                  <a:pt x="0" y="50292"/>
                </a:lnTo>
                <a:lnTo>
                  <a:pt x="0" y="19812"/>
                </a:lnTo>
                <a:lnTo>
                  <a:pt x="21335" y="0"/>
                </a:lnTo>
                <a:lnTo>
                  <a:pt x="6531863" y="0"/>
                </a:lnTo>
                <a:lnTo>
                  <a:pt x="6551676" y="19812"/>
                </a:lnTo>
                <a:lnTo>
                  <a:pt x="6551676" y="50292"/>
                </a:lnTo>
                <a:lnTo>
                  <a:pt x="6531863" y="71628"/>
                </a:lnTo>
                <a:close/>
              </a:path>
            </a:pathLst>
          </a:custGeom>
          <a:solidFill>
            <a:srgbClr val="9933FF">
              <a:alpha val="540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3550" y="976312"/>
            <a:ext cx="6561455" cy="81280"/>
          </a:xfrm>
          <a:custGeom>
            <a:avLst/>
            <a:gdLst/>
            <a:ahLst/>
            <a:cxnLst/>
            <a:rect l="l" t="t" r="r" b="b"/>
            <a:pathLst>
              <a:path w="6561455" h="81280">
                <a:moveTo>
                  <a:pt x="9525" y="55283"/>
                </a:moveTo>
                <a:lnTo>
                  <a:pt x="0" y="55283"/>
                </a:lnTo>
                <a:lnTo>
                  <a:pt x="0" y="23710"/>
                </a:lnTo>
                <a:lnTo>
                  <a:pt x="23710" y="0"/>
                </a:lnTo>
                <a:lnTo>
                  <a:pt x="42697" y="0"/>
                </a:lnTo>
                <a:lnTo>
                  <a:pt x="42697" y="8128"/>
                </a:lnTo>
                <a:lnTo>
                  <a:pt x="29057" y="8128"/>
                </a:lnTo>
                <a:lnTo>
                  <a:pt x="25679" y="9525"/>
                </a:lnTo>
                <a:lnTo>
                  <a:pt x="27660" y="9525"/>
                </a:lnTo>
                <a:lnTo>
                  <a:pt x="11506" y="25679"/>
                </a:lnTo>
                <a:lnTo>
                  <a:pt x="9525" y="25679"/>
                </a:lnTo>
                <a:lnTo>
                  <a:pt x="8128" y="29057"/>
                </a:lnTo>
                <a:lnTo>
                  <a:pt x="9525" y="29057"/>
                </a:lnTo>
                <a:lnTo>
                  <a:pt x="9525" y="55283"/>
                </a:lnTo>
                <a:close/>
              </a:path>
              <a:path w="6561455" h="81280">
                <a:moveTo>
                  <a:pt x="27660" y="9525"/>
                </a:moveTo>
                <a:lnTo>
                  <a:pt x="25679" y="9525"/>
                </a:lnTo>
                <a:lnTo>
                  <a:pt x="29057" y="8128"/>
                </a:lnTo>
                <a:lnTo>
                  <a:pt x="27660" y="9525"/>
                </a:lnTo>
                <a:close/>
              </a:path>
              <a:path w="6561455" h="81280">
                <a:moveTo>
                  <a:pt x="42697" y="9525"/>
                </a:moveTo>
                <a:lnTo>
                  <a:pt x="27660" y="9525"/>
                </a:lnTo>
                <a:lnTo>
                  <a:pt x="29057" y="8128"/>
                </a:lnTo>
                <a:lnTo>
                  <a:pt x="42697" y="8128"/>
                </a:lnTo>
                <a:lnTo>
                  <a:pt x="42697" y="9525"/>
                </a:lnTo>
                <a:close/>
              </a:path>
              <a:path w="6561455" h="81280">
                <a:moveTo>
                  <a:pt x="8128" y="29057"/>
                </a:moveTo>
                <a:lnTo>
                  <a:pt x="9525" y="25679"/>
                </a:lnTo>
                <a:lnTo>
                  <a:pt x="9525" y="27660"/>
                </a:lnTo>
                <a:lnTo>
                  <a:pt x="8128" y="29057"/>
                </a:lnTo>
                <a:close/>
              </a:path>
              <a:path w="6561455" h="81280">
                <a:moveTo>
                  <a:pt x="9525" y="27660"/>
                </a:moveTo>
                <a:lnTo>
                  <a:pt x="9525" y="25679"/>
                </a:lnTo>
                <a:lnTo>
                  <a:pt x="11506" y="25679"/>
                </a:lnTo>
                <a:lnTo>
                  <a:pt x="9525" y="27660"/>
                </a:lnTo>
                <a:close/>
              </a:path>
              <a:path w="6561455" h="81280">
                <a:moveTo>
                  <a:pt x="9525" y="29057"/>
                </a:moveTo>
                <a:lnTo>
                  <a:pt x="8128" y="29057"/>
                </a:lnTo>
                <a:lnTo>
                  <a:pt x="9525" y="27660"/>
                </a:lnTo>
                <a:lnTo>
                  <a:pt x="9525" y="29057"/>
                </a:lnTo>
                <a:close/>
              </a:path>
              <a:path w="6561455" h="81280">
                <a:moveTo>
                  <a:pt x="147472" y="9525"/>
                </a:moveTo>
                <a:lnTo>
                  <a:pt x="71272" y="9525"/>
                </a:lnTo>
                <a:lnTo>
                  <a:pt x="71272" y="0"/>
                </a:lnTo>
                <a:lnTo>
                  <a:pt x="147472" y="0"/>
                </a:lnTo>
                <a:lnTo>
                  <a:pt x="147472" y="9525"/>
                </a:lnTo>
                <a:close/>
              </a:path>
              <a:path w="6561455" h="81280">
                <a:moveTo>
                  <a:pt x="252247" y="9525"/>
                </a:moveTo>
                <a:lnTo>
                  <a:pt x="176047" y="9525"/>
                </a:lnTo>
                <a:lnTo>
                  <a:pt x="176047" y="0"/>
                </a:lnTo>
                <a:lnTo>
                  <a:pt x="252247" y="0"/>
                </a:lnTo>
                <a:lnTo>
                  <a:pt x="252247" y="9525"/>
                </a:lnTo>
                <a:close/>
              </a:path>
              <a:path w="6561455" h="81280">
                <a:moveTo>
                  <a:pt x="357022" y="9525"/>
                </a:moveTo>
                <a:lnTo>
                  <a:pt x="280822" y="9525"/>
                </a:lnTo>
                <a:lnTo>
                  <a:pt x="280822" y="0"/>
                </a:lnTo>
                <a:lnTo>
                  <a:pt x="357022" y="0"/>
                </a:lnTo>
                <a:lnTo>
                  <a:pt x="357022" y="9525"/>
                </a:lnTo>
                <a:close/>
              </a:path>
              <a:path w="6561455" h="81280">
                <a:moveTo>
                  <a:pt x="461797" y="9525"/>
                </a:moveTo>
                <a:lnTo>
                  <a:pt x="385597" y="9525"/>
                </a:lnTo>
                <a:lnTo>
                  <a:pt x="385597" y="0"/>
                </a:lnTo>
                <a:lnTo>
                  <a:pt x="461797" y="0"/>
                </a:lnTo>
                <a:lnTo>
                  <a:pt x="461797" y="9525"/>
                </a:lnTo>
                <a:close/>
              </a:path>
              <a:path w="6561455" h="81280">
                <a:moveTo>
                  <a:pt x="566572" y="9525"/>
                </a:moveTo>
                <a:lnTo>
                  <a:pt x="490372" y="9525"/>
                </a:lnTo>
                <a:lnTo>
                  <a:pt x="490372" y="0"/>
                </a:lnTo>
                <a:lnTo>
                  <a:pt x="566572" y="0"/>
                </a:lnTo>
                <a:lnTo>
                  <a:pt x="566572" y="9525"/>
                </a:lnTo>
                <a:close/>
              </a:path>
              <a:path w="6561455" h="81280">
                <a:moveTo>
                  <a:pt x="671347" y="9525"/>
                </a:moveTo>
                <a:lnTo>
                  <a:pt x="595147" y="9525"/>
                </a:lnTo>
                <a:lnTo>
                  <a:pt x="595147" y="0"/>
                </a:lnTo>
                <a:lnTo>
                  <a:pt x="671347" y="0"/>
                </a:lnTo>
                <a:lnTo>
                  <a:pt x="671347" y="9525"/>
                </a:lnTo>
                <a:close/>
              </a:path>
              <a:path w="6561455" h="81280">
                <a:moveTo>
                  <a:pt x="776122" y="9525"/>
                </a:moveTo>
                <a:lnTo>
                  <a:pt x="699922" y="9525"/>
                </a:lnTo>
                <a:lnTo>
                  <a:pt x="699922" y="0"/>
                </a:lnTo>
                <a:lnTo>
                  <a:pt x="776122" y="0"/>
                </a:lnTo>
                <a:lnTo>
                  <a:pt x="776122" y="9525"/>
                </a:lnTo>
                <a:close/>
              </a:path>
              <a:path w="6561455" h="81280">
                <a:moveTo>
                  <a:pt x="880897" y="9525"/>
                </a:moveTo>
                <a:lnTo>
                  <a:pt x="804697" y="9525"/>
                </a:lnTo>
                <a:lnTo>
                  <a:pt x="804697" y="0"/>
                </a:lnTo>
                <a:lnTo>
                  <a:pt x="880897" y="0"/>
                </a:lnTo>
                <a:lnTo>
                  <a:pt x="880897" y="9525"/>
                </a:lnTo>
                <a:close/>
              </a:path>
              <a:path w="6561455" h="81280">
                <a:moveTo>
                  <a:pt x="985672" y="9525"/>
                </a:moveTo>
                <a:lnTo>
                  <a:pt x="909472" y="9525"/>
                </a:lnTo>
                <a:lnTo>
                  <a:pt x="909472" y="0"/>
                </a:lnTo>
                <a:lnTo>
                  <a:pt x="985672" y="0"/>
                </a:lnTo>
                <a:lnTo>
                  <a:pt x="985672" y="9525"/>
                </a:lnTo>
                <a:close/>
              </a:path>
              <a:path w="6561455" h="81280">
                <a:moveTo>
                  <a:pt x="1090447" y="9525"/>
                </a:moveTo>
                <a:lnTo>
                  <a:pt x="1014247" y="9525"/>
                </a:lnTo>
                <a:lnTo>
                  <a:pt x="1014247" y="0"/>
                </a:lnTo>
                <a:lnTo>
                  <a:pt x="1090447" y="0"/>
                </a:lnTo>
                <a:lnTo>
                  <a:pt x="1090447" y="9525"/>
                </a:lnTo>
                <a:close/>
              </a:path>
              <a:path w="6561455" h="81280">
                <a:moveTo>
                  <a:pt x="1195222" y="9525"/>
                </a:moveTo>
                <a:lnTo>
                  <a:pt x="1119022" y="9525"/>
                </a:lnTo>
                <a:lnTo>
                  <a:pt x="1119022" y="0"/>
                </a:lnTo>
                <a:lnTo>
                  <a:pt x="1195222" y="0"/>
                </a:lnTo>
                <a:lnTo>
                  <a:pt x="1195222" y="9525"/>
                </a:lnTo>
                <a:close/>
              </a:path>
              <a:path w="6561455" h="81280">
                <a:moveTo>
                  <a:pt x="1299997" y="9525"/>
                </a:moveTo>
                <a:lnTo>
                  <a:pt x="1223797" y="9525"/>
                </a:lnTo>
                <a:lnTo>
                  <a:pt x="1223797" y="0"/>
                </a:lnTo>
                <a:lnTo>
                  <a:pt x="1299997" y="0"/>
                </a:lnTo>
                <a:lnTo>
                  <a:pt x="1299997" y="9525"/>
                </a:lnTo>
                <a:close/>
              </a:path>
              <a:path w="6561455" h="81280">
                <a:moveTo>
                  <a:pt x="1404772" y="9525"/>
                </a:moveTo>
                <a:lnTo>
                  <a:pt x="1328572" y="9525"/>
                </a:lnTo>
                <a:lnTo>
                  <a:pt x="1328572" y="0"/>
                </a:lnTo>
                <a:lnTo>
                  <a:pt x="1404772" y="0"/>
                </a:lnTo>
                <a:lnTo>
                  <a:pt x="1404772" y="9525"/>
                </a:lnTo>
                <a:close/>
              </a:path>
              <a:path w="6561455" h="81280">
                <a:moveTo>
                  <a:pt x="1509547" y="9525"/>
                </a:moveTo>
                <a:lnTo>
                  <a:pt x="1433347" y="9525"/>
                </a:lnTo>
                <a:lnTo>
                  <a:pt x="1433347" y="0"/>
                </a:lnTo>
                <a:lnTo>
                  <a:pt x="1509547" y="0"/>
                </a:lnTo>
                <a:lnTo>
                  <a:pt x="1509547" y="9525"/>
                </a:lnTo>
                <a:close/>
              </a:path>
              <a:path w="6561455" h="81280">
                <a:moveTo>
                  <a:pt x="1614322" y="9525"/>
                </a:moveTo>
                <a:lnTo>
                  <a:pt x="1538122" y="9525"/>
                </a:lnTo>
                <a:lnTo>
                  <a:pt x="1538122" y="0"/>
                </a:lnTo>
                <a:lnTo>
                  <a:pt x="1614322" y="0"/>
                </a:lnTo>
                <a:lnTo>
                  <a:pt x="1614322" y="9525"/>
                </a:lnTo>
                <a:close/>
              </a:path>
              <a:path w="6561455" h="81280">
                <a:moveTo>
                  <a:pt x="1719097" y="9525"/>
                </a:moveTo>
                <a:lnTo>
                  <a:pt x="1642897" y="9525"/>
                </a:lnTo>
                <a:lnTo>
                  <a:pt x="1642897" y="0"/>
                </a:lnTo>
                <a:lnTo>
                  <a:pt x="1719097" y="0"/>
                </a:lnTo>
                <a:lnTo>
                  <a:pt x="1719097" y="9525"/>
                </a:lnTo>
                <a:close/>
              </a:path>
              <a:path w="6561455" h="81280">
                <a:moveTo>
                  <a:pt x="1823872" y="9525"/>
                </a:moveTo>
                <a:lnTo>
                  <a:pt x="1747672" y="9525"/>
                </a:lnTo>
                <a:lnTo>
                  <a:pt x="1747672" y="0"/>
                </a:lnTo>
                <a:lnTo>
                  <a:pt x="1823872" y="0"/>
                </a:lnTo>
                <a:lnTo>
                  <a:pt x="1823872" y="9525"/>
                </a:lnTo>
                <a:close/>
              </a:path>
              <a:path w="6561455" h="81280">
                <a:moveTo>
                  <a:pt x="1928647" y="9525"/>
                </a:moveTo>
                <a:lnTo>
                  <a:pt x="1852447" y="9525"/>
                </a:lnTo>
                <a:lnTo>
                  <a:pt x="1852447" y="0"/>
                </a:lnTo>
                <a:lnTo>
                  <a:pt x="1928647" y="0"/>
                </a:lnTo>
                <a:lnTo>
                  <a:pt x="1928647" y="9525"/>
                </a:lnTo>
                <a:close/>
              </a:path>
              <a:path w="6561455" h="81280">
                <a:moveTo>
                  <a:pt x="2033422" y="9525"/>
                </a:moveTo>
                <a:lnTo>
                  <a:pt x="1957222" y="9525"/>
                </a:lnTo>
                <a:lnTo>
                  <a:pt x="1957222" y="0"/>
                </a:lnTo>
                <a:lnTo>
                  <a:pt x="2033422" y="0"/>
                </a:lnTo>
                <a:lnTo>
                  <a:pt x="2033422" y="9525"/>
                </a:lnTo>
                <a:close/>
              </a:path>
              <a:path w="6561455" h="81280">
                <a:moveTo>
                  <a:pt x="2138197" y="9525"/>
                </a:moveTo>
                <a:lnTo>
                  <a:pt x="2061997" y="9525"/>
                </a:lnTo>
                <a:lnTo>
                  <a:pt x="2061997" y="0"/>
                </a:lnTo>
                <a:lnTo>
                  <a:pt x="2138197" y="0"/>
                </a:lnTo>
                <a:lnTo>
                  <a:pt x="2138197" y="9525"/>
                </a:lnTo>
                <a:close/>
              </a:path>
              <a:path w="6561455" h="81280">
                <a:moveTo>
                  <a:pt x="2242972" y="9525"/>
                </a:moveTo>
                <a:lnTo>
                  <a:pt x="2166772" y="9525"/>
                </a:lnTo>
                <a:lnTo>
                  <a:pt x="2166772" y="0"/>
                </a:lnTo>
                <a:lnTo>
                  <a:pt x="2242972" y="0"/>
                </a:lnTo>
                <a:lnTo>
                  <a:pt x="2242972" y="9525"/>
                </a:lnTo>
                <a:close/>
              </a:path>
              <a:path w="6561455" h="81280">
                <a:moveTo>
                  <a:pt x="2347747" y="9525"/>
                </a:moveTo>
                <a:lnTo>
                  <a:pt x="2271547" y="9525"/>
                </a:lnTo>
                <a:lnTo>
                  <a:pt x="2271547" y="0"/>
                </a:lnTo>
                <a:lnTo>
                  <a:pt x="2347747" y="0"/>
                </a:lnTo>
                <a:lnTo>
                  <a:pt x="2347747" y="9525"/>
                </a:lnTo>
                <a:close/>
              </a:path>
              <a:path w="6561455" h="81280">
                <a:moveTo>
                  <a:pt x="2452522" y="9525"/>
                </a:moveTo>
                <a:lnTo>
                  <a:pt x="2376322" y="9525"/>
                </a:lnTo>
                <a:lnTo>
                  <a:pt x="2376322" y="0"/>
                </a:lnTo>
                <a:lnTo>
                  <a:pt x="2452522" y="0"/>
                </a:lnTo>
                <a:lnTo>
                  <a:pt x="2452522" y="9525"/>
                </a:lnTo>
                <a:close/>
              </a:path>
              <a:path w="6561455" h="81280">
                <a:moveTo>
                  <a:pt x="2557297" y="9525"/>
                </a:moveTo>
                <a:lnTo>
                  <a:pt x="2481097" y="9525"/>
                </a:lnTo>
                <a:lnTo>
                  <a:pt x="2481097" y="0"/>
                </a:lnTo>
                <a:lnTo>
                  <a:pt x="2557297" y="0"/>
                </a:lnTo>
                <a:lnTo>
                  <a:pt x="2557297" y="9525"/>
                </a:lnTo>
                <a:close/>
              </a:path>
              <a:path w="6561455" h="81280">
                <a:moveTo>
                  <a:pt x="2662072" y="9525"/>
                </a:moveTo>
                <a:lnTo>
                  <a:pt x="2585872" y="9525"/>
                </a:lnTo>
                <a:lnTo>
                  <a:pt x="2585872" y="0"/>
                </a:lnTo>
                <a:lnTo>
                  <a:pt x="2662072" y="0"/>
                </a:lnTo>
                <a:lnTo>
                  <a:pt x="2662072" y="9525"/>
                </a:lnTo>
                <a:close/>
              </a:path>
              <a:path w="6561455" h="81280">
                <a:moveTo>
                  <a:pt x="2766847" y="9525"/>
                </a:moveTo>
                <a:lnTo>
                  <a:pt x="2690647" y="9525"/>
                </a:lnTo>
                <a:lnTo>
                  <a:pt x="2690647" y="0"/>
                </a:lnTo>
                <a:lnTo>
                  <a:pt x="2766847" y="0"/>
                </a:lnTo>
                <a:lnTo>
                  <a:pt x="2766847" y="9525"/>
                </a:lnTo>
                <a:close/>
              </a:path>
              <a:path w="6561455" h="81280">
                <a:moveTo>
                  <a:pt x="2871622" y="9525"/>
                </a:moveTo>
                <a:lnTo>
                  <a:pt x="2795422" y="9525"/>
                </a:lnTo>
                <a:lnTo>
                  <a:pt x="2795422" y="0"/>
                </a:lnTo>
                <a:lnTo>
                  <a:pt x="2871622" y="0"/>
                </a:lnTo>
                <a:lnTo>
                  <a:pt x="2871622" y="9525"/>
                </a:lnTo>
                <a:close/>
              </a:path>
              <a:path w="6561455" h="81280">
                <a:moveTo>
                  <a:pt x="2976397" y="9525"/>
                </a:moveTo>
                <a:lnTo>
                  <a:pt x="2900197" y="9525"/>
                </a:lnTo>
                <a:lnTo>
                  <a:pt x="2900197" y="0"/>
                </a:lnTo>
                <a:lnTo>
                  <a:pt x="2976397" y="0"/>
                </a:lnTo>
                <a:lnTo>
                  <a:pt x="2976397" y="9525"/>
                </a:lnTo>
                <a:close/>
              </a:path>
              <a:path w="6561455" h="81280">
                <a:moveTo>
                  <a:pt x="3081172" y="9525"/>
                </a:moveTo>
                <a:lnTo>
                  <a:pt x="3004972" y="9525"/>
                </a:lnTo>
                <a:lnTo>
                  <a:pt x="3004972" y="0"/>
                </a:lnTo>
                <a:lnTo>
                  <a:pt x="3081172" y="0"/>
                </a:lnTo>
                <a:lnTo>
                  <a:pt x="3081172" y="9525"/>
                </a:lnTo>
                <a:close/>
              </a:path>
              <a:path w="6561455" h="81280">
                <a:moveTo>
                  <a:pt x="3185947" y="9525"/>
                </a:moveTo>
                <a:lnTo>
                  <a:pt x="3109747" y="9525"/>
                </a:lnTo>
                <a:lnTo>
                  <a:pt x="3109747" y="0"/>
                </a:lnTo>
                <a:lnTo>
                  <a:pt x="3185947" y="0"/>
                </a:lnTo>
                <a:lnTo>
                  <a:pt x="3185947" y="9525"/>
                </a:lnTo>
                <a:close/>
              </a:path>
              <a:path w="6561455" h="81280">
                <a:moveTo>
                  <a:pt x="3290722" y="9525"/>
                </a:moveTo>
                <a:lnTo>
                  <a:pt x="3214522" y="9525"/>
                </a:lnTo>
                <a:lnTo>
                  <a:pt x="3214522" y="0"/>
                </a:lnTo>
                <a:lnTo>
                  <a:pt x="3290722" y="0"/>
                </a:lnTo>
                <a:lnTo>
                  <a:pt x="3290722" y="9525"/>
                </a:lnTo>
                <a:close/>
              </a:path>
              <a:path w="6561455" h="81280">
                <a:moveTo>
                  <a:pt x="3395497" y="9525"/>
                </a:moveTo>
                <a:lnTo>
                  <a:pt x="3319297" y="9525"/>
                </a:lnTo>
                <a:lnTo>
                  <a:pt x="3319297" y="0"/>
                </a:lnTo>
                <a:lnTo>
                  <a:pt x="3395497" y="0"/>
                </a:lnTo>
                <a:lnTo>
                  <a:pt x="3395497" y="9525"/>
                </a:lnTo>
                <a:close/>
              </a:path>
              <a:path w="6561455" h="81280">
                <a:moveTo>
                  <a:pt x="3500272" y="9525"/>
                </a:moveTo>
                <a:lnTo>
                  <a:pt x="3424072" y="9525"/>
                </a:lnTo>
                <a:lnTo>
                  <a:pt x="3424072" y="0"/>
                </a:lnTo>
                <a:lnTo>
                  <a:pt x="3500272" y="0"/>
                </a:lnTo>
                <a:lnTo>
                  <a:pt x="3500272" y="9525"/>
                </a:lnTo>
                <a:close/>
              </a:path>
              <a:path w="6561455" h="81280">
                <a:moveTo>
                  <a:pt x="3605047" y="9525"/>
                </a:moveTo>
                <a:lnTo>
                  <a:pt x="3528847" y="9525"/>
                </a:lnTo>
                <a:lnTo>
                  <a:pt x="3528847" y="0"/>
                </a:lnTo>
                <a:lnTo>
                  <a:pt x="3605047" y="0"/>
                </a:lnTo>
                <a:lnTo>
                  <a:pt x="3605047" y="9525"/>
                </a:lnTo>
                <a:close/>
              </a:path>
              <a:path w="6561455" h="81280">
                <a:moveTo>
                  <a:pt x="3709822" y="9525"/>
                </a:moveTo>
                <a:lnTo>
                  <a:pt x="3633622" y="9525"/>
                </a:lnTo>
                <a:lnTo>
                  <a:pt x="3633622" y="0"/>
                </a:lnTo>
                <a:lnTo>
                  <a:pt x="3709822" y="0"/>
                </a:lnTo>
                <a:lnTo>
                  <a:pt x="3709822" y="9525"/>
                </a:lnTo>
                <a:close/>
              </a:path>
              <a:path w="6561455" h="81280">
                <a:moveTo>
                  <a:pt x="3814597" y="9525"/>
                </a:moveTo>
                <a:lnTo>
                  <a:pt x="3738397" y="9525"/>
                </a:lnTo>
                <a:lnTo>
                  <a:pt x="3738397" y="0"/>
                </a:lnTo>
                <a:lnTo>
                  <a:pt x="3814597" y="0"/>
                </a:lnTo>
                <a:lnTo>
                  <a:pt x="3814597" y="9525"/>
                </a:lnTo>
                <a:close/>
              </a:path>
              <a:path w="6561455" h="81280">
                <a:moveTo>
                  <a:pt x="3919372" y="9525"/>
                </a:moveTo>
                <a:lnTo>
                  <a:pt x="3843172" y="9525"/>
                </a:lnTo>
                <a:lnTo>
                  <a:pt x="3843172" y="0"/>
                </a:lnTo>
                <a:lnTo>
                  <a:pt x="3919372" y="0"/>
                </a:lnTo>
                <a:lnTo>
                  <a:pt x="3919372" y="9525"/>
                </a:lnTo>
                <a:close/>
              </a:path>
              <a:path w="6561455" h="81280">
                <a:moveTo>
                  <a:pt x="4024147" y="9525"/>
                </a:moveTo>
                <a:lnTo>
                  <a:pt x="3947947" y="9525"/>
                </a:lnTo>
                <a:lnTo>
                  <a:pt x="3947947" y="0"/>
                </a:lnTo>
                <a:lnTo>
                  <a:pt x="4024147" y="0"/>
                </a:lnTo>
                <a:lnTo>
                  <a:pt x="4024147" y="9525"/>
                </a:lnTo>
                <a:close/>
              </a:path>
              <a:path w="6561455" h="81280">
                <a:moveTo>
                  <a:pt x="4128922" y="9525"/>
                </a:moveTo>
                <a:lnTo>
                  <a:pt x="4052722" y="9525"/>
                </a:lnTo>
                <a:lnTo>
                  <a:pt x="4052722" y="0"/>
                </a:lnTo>
                <a:lnTo>
                  <a:pt x="4128922" y="0"/>
                </a:lnTo>
                <a:lnTo>
                  <a:pt x="4128922" y="9525"/>
                </a:lnTo>
                <a:close/>
              </a:path>
              <a:path w="6561455" h="81280">
                <a:moveTo>
                  <a:pt x="4233697" y="9525"/>
                </a:moveTo>
                <a:lnTo>
                  <a:pt x="4157497" y="9525"/>
                </a:lnTo>
                <a:lnTo>
                  <a:pt x="4157497" y="0"/>
                </a:lnTo>
                <a:lnTo>
                  <a:pt x="4233697" y="0"/>
                </a:lnTo>
                <a:lnTo>
                  <a:pt x="4233697" y="9525"/>
                </a:lnTo>
                <a:close/>
              </a:path>
              <a:path w="6561455" h="81280">
                <a:moveTo>
                  <a:pt x="4338472" y="9525"/>
                </a:moveTo>
                <a:lnTo>
                  <a:pt x="4262272" y="9525"/>
                </a:lnTo>
                <a:lnTo>
                  <a:pt x="4262272" y="0"/>
                </a:lnTo>
                <a:lnTo>
                  <a:pt x="4338472" y="0"/>
                </a:lnTo>
                <a:lnTo>
                  <a:pt x="4338472" y="9525"/>
                </a:lnTo>
                <a:close/>
              </a:path>
              <a:path w="6561455" h="81280">
                <a:moveTo>
                  <a:pt x="4443247" y="9525"/>
                </a:moveTo>
                <a:lnTo>
                  <a:pt x="4367047" y="9525"/>
                </a:lnTo>
                <a:lnTo>
                  <a:pt x="4367047" y="0"/>
                </a:lnTo>
                <a:lnTo>
                  <a:pt x="4443247" y="0"/>
                </a:lnTo>
                <a:lnTo>
                  <a:pt x="4443247" y="9525"/>
                </a:lnTo>
                <a:close/>
              </a:path>
              <a:path w="6561455" h="81280">
                <a:moveTo>
                  <a:pt x="4548022" y="9525"/>
                </a:moveTo>
                <a:lnTo>
                  <a:pt x="4471822" y="9525"/>
                </a:lnTo>
                <a:lnTo>
                  <a:pt x="4471822" y="0"/>
                </a:lnTo>
                <a:lnTo>
                  <a:pt x="4548022" y="0"/>
                </a:lnTo>
                <a:lnTo>
                  <a:pt x="4548022" y="9525"/>
                </a:lnTo>
                <a:close/>
              </a:path>
              <a:path w="6561455" h="81280">
                <a:moveTo>
                  <a:pt x="4652797" y="9525"/>
                </a:moveTo>
                <a:lnTo>
                  <a:pt x="4576597" y="9525"/>
                </a:lnTo>
                <a:lnTo>
                  <a:pt x="4576597" y="0"/>
                </a:lnTo>
                <a:lnTo>
                  <a:pt x="4652797" y="0"/>
                </a:lnTo>
                <a:lnTo>
                  <a:pt x="4652797" y="9525"/>
                </a:lnTo>
                <a:close/>
              </a:path>
              <a:path w="6561455" h="81280">
                <a:moveTo>
                  <a:pt x="4757572" y="9525"/>
                </a:moveTo>
                <a:lnTo>
                  <a:pt x="4681372" y="9525"/>
                </a:lnTo>
                <a:lnTo>
                  <a:pt x="4681372" y="0"/>
                </a:lnTo>
                <a:lnTo>
                  <a:pt x="4757572" y="0"/>
                </a:lnTo>
                <a:lnTo>
                  <a:pt x="4757572" y="9525"/>
                </a:lnTo>
                <a:close/>
              </a:path>
              <a:path w="6561455" h="81280">
                <a:moveTo>
                  <a:pt x="4862347" y="9525"/>
                </a:moveTo>
                <a:lnTo>
                  <a:pt x="4786147" y="9525"/>
                </a:lnTo>
                <a:lnTo>
                  <a:pt x="4786147" y="0"/>
                </a:lnTo>
                <a:lnTo>
                  <a:pt x="4862347" y="0"/>
                </a:lnTo>
                <a:lnTo>
                  <a:pt x="4862347" y="9525"/>
                </a:lnTo>
                <a:close/>
              </a:path>
              <a:path w="6561455" h="81280">
                <a:moveTo>
                  <a:pt x="4967122" y="9525"/>
                </a:moveTo>
                <a:lnTo>
                  <a:pt x="4890922" y="9525"/>
                </a:lnTo>
                <a:lnTo>
                  <a:pt x="4890922" y="0"/>
                </a:lnTo>
                <a:lnTo>
                  <a:pt x="4967122" y="0"/>
                </a:lnTo>
                <a:lnTo>
                  <a:pt x="4967122" y="9525"/>
                </a:lnTo>
                <a:close/>
              </a:path>
              <a:path w="6561455" h="81280">
                <a:moveTo>
                  <a:pt x="5071897" y="9525"/>
                </a:moveTo>
                <a:lnTo>
                  <a:pt x="4995697" y="9525"/>
                </a:lnTo>
                <a:lnTo>
                  <a:pt x="4995697" y="0"/>
                </a:lnTo>
                <a:lnTo>
                  <a:pt x="5071897" y="0"/>
                </a:lnTo>
                <a:lnTo>
                  <a:pt x="5071897" y="9525"/>
                </a:lnTo>
                <a:close/>
              </a:path>
              <a:path w="6561455" h="81280">
                <a:moveTo>
                  <a:pt x="5176672" y="9525"/>
                </a:moveTo>
                <a:lnTo>
                  <a:pt x="5100472" y="9525"/>
                </a:lnTo>
                <a:lnTo>
                  <a:pt x="5100472" y="0"/>
                </a:lnTo>
                <a:lnTo>
                  <a:pt x="5176672" y="0"/>
                </a:lnTo>
                <a:lnTo>
                  <a:pt x="5176672" y="9525"/>
                </a:lnTo>
                <a:close/>
              </a:path>
              <a:path w="6561455" h="81280">
                <a:moveTo>
                  <a:pt x="5281447" y="9525"/>
                </a:moveTo>
                <a:lnTo>
                  <a:pt x="5205247" y="9525"/>
                </a:lnTo>
                <a:lnTo>
                  <a:pt x="5205247" y="0"/>
                </a:lnTo>
                <a:lnTo>
                  <a:pt x="5281447" y="0"/>
                </a:lnTo>
                <a:lnTo>
                  <a:pt x="5281447" y="9525"/>
                </a:lnTo>
                <a:close/>
              </a:path>
              <a:path w="6561455" h="81280">
                <a:moveTo>
                  <a:pt x="5386222" y="9525"/>
                </a:moveTo>
                <a:lnTo>
                  <a:pt x="5310022" y="9525"/>
                </a:lnTo>
                <a:lnTo>
                  <a:pt x="5310022" y="0"/>
                </a:lnTo>
                <a:lnTo>
                  <a:pt x="5386222" y="0"/>
                </a:lnTo>
                <a:lnTo>
                  <a:pt x="5386222" y="9525"/>
                </a:lnTo>
                <a:close/>
              </a:path>
              <a:path w="6561455" h="81280">
                <a:moveTo>
                  <a:pt x="5490997" y="9525"/>
                </a:moveTo>
                <a:lnTo>
                  <a:pt x="5414797" y="9525"/>
                </a:lnTo>
                <a:lnTo>
                  <a:pt x="5414797" y="0"/>
                </a:lnTo>
                <a:lnTo>
                  <a:pt x="5490997" y="0"/>
                </a:lnTo>
                <a:lnTo>
                  <a:pt x="5490997" y="9525"/>
                </a:lnTo>
                <a:close/>
              </a:path>
              <a:path w="6561455" h="81280">
                <a:moveTo>
                  <a:pt x="5595772" y="9525"/>
                </a:moveTo>
                <a:lnTo>
                  <a:pt x="5519572" y="9525"/>
                </a:lnTo>
                <a:lnTo>
                  <a:pt x="5519572" y="0"/>
                </a:lnTo>
                <a:lnTo>
                  <a:pt x="5595772" y="0"/>
                </a:lnTo>
                <a:lnTo>
                  <a:pt x="5595772" y="9525"/>
                </a:lnTo>
                <a:close/>
              </a:path>
              <a:path w="6561455" h="81280">
                <a:moveTo>
                  <a:pt x="5700547" y="9525"/>
                </a:moveTo>
                <a:lnTo>
                  <a:pt x="5624347" y="9525"/>
                </a:lnTo>
                <a:lnTo>
                  <a:pt x="5624347" y="0"/>
                </a:lnTo>
                <a:lnTo>
                  <a:pt x="5700547" y="0"/>
                </a:lnTo>
                <a:lnTo>
                  <a:pt x="5700547" y="9525"/>
                </a:lnTo>
                <a:close/>
              </a:path>
              <a:path w="6561455" h="81280">
                <a:moveTo>
                  <a:pt x="5805322" y="9525"/>
                </a:moveTo>
                <a:lnTo>
                  <a:pt x="5729122" y="9525"/>
                </a:lnTo>
                <a:lnTo>
                  <a:pt x="5729122" y="0"/>
                </a:lnTo>
                <a:lnTo>
                  <a:pt x="5805322" y="0"/>
                </a:lnTo>
                <a:lnTo>
                  <a:pt x="5805322" y="9525"/>
                </a:lnTo>
                <a:close/>
              </a:path>
              <a:path w="6561455" h="81280">
                <a:moveTo>
                  <a:pt x="5910097" y="9525"/>
                </a:moveTo>
                <a:lnTo>
                  <a:pt x="5833897" y="9525"/>
                </a:lnTo>
                <a:lnTo>
                  <a:pt x="5833897" y="0"/>
                </a:lnTo>
                <a:lnTo>
                  <a:pt x="5910097" y="0"/>
                </a:lnTo>
                <a:lnTo>
                  <a:pt x="5910097" y="9525"/>
                </a:lnTo>
                <a:close/>
              </a:path>
              <a:path w="6561455" h="81280">
                <a:moveTo>
                  <a:pt x="6014872" y="9525"/>
                </a:moveTo>
                <a:lnTo>
                  <a:pt x="5938672" y="9525"/>
                </a:lnTo>
                <a:lnTo>
                  <a:pt x="5938672" y="0"/>
                </a:lnTo>
                <a:lnTo>
                  <a:pt x="6014872" y="0"/>
                </a:lnTo>
                <a:lnTo>
                  <a:pt x="6014872" y="9525"/>
                </a:lnTo>
                <a:close/>
              </a:path>
              <a:path w="6561455" h="81280">
                <a:moveTo>
                  <a:pt x="6119647" y="9525"/>
                </a:moveTo>
                <a:lnTo>
                  <a:pt x="6043447" y="9525"/>
                </a:lnTo>
                <a:lnTo>
                  <a:pt x="6043447" y="0"/>
                </a:lnTo>
                <a:lnTo>
                  <a:pt x="6119647" y="0"/>
                </a:lnTo>
                <a:lnTo>
                  <a:pt x="6119647" y="9525"/>
                </a:lnTo>
                <a:close/>
              </a:path>
              <a:path w="6561455" h="81280">
                <a:moveTo>
                  <a:pt x="6224422" y="9525"/>
                </a:moveTo>
                <a:lnTo>
                  <a:pt x="6148222" y="9525"/>
                </a:lnTo>
                <a:lnTo>
                  <a:pt x="6148222" y="0"/>
                </a:lnTo>
                <a:lnTo>
                  <a:pt x="6224422" y="0"/>
                </a:lnTo>
                <a:lnTo>
                  <a:pt x="6224422" y="9525"/>
                </a:lnTo>
                <a:close/>
              </a:path>
              <a:path w="6561455" h="81280">
                <a:moveTo>
                  <a:pt x="6329197" y="9525"/>
                </a:moveTo>
                <a:lnTo>
                  <a:pt x="6252997" y="9525"/>
                </a:lnTo>
                <a:lnTo>
                  <a:pt x="6252997" y="0"/>
                </a:lnTo>
                <a:lnTo>
                  <a:pt x="6329197" y="0"/>
                </a:lnTo>
                <a:lnTo>
                  <a:pt x="6329197" y="9525"/>
                </a:lnTo>
                <a:close/>
              </a:path>
              <a:path w="6561455" h="81280">
                <a:moveTo>
                  <a:pt x="6433972" y="9525"/>
                </a:moveTo>
                <a:lnTo>
                  <a:pt x="6357772" y="9525"/>
                </a:lnTo>
                <a:lnTo>
                  <a:pt x="6357772" y="0"/>
                </a:lnTo>
                <a:lnTo>
                  <a:pt x="6433972" y="0"/>
                </a:lnTo>
                <a:lnTo>
                  <a:pt x="6433972" y="9525"/>
                </a:lnTo>
                <a:close/>
              </a:path>
              <a:path w="6561455" h="81280">
                <a:moveTo>
                  <a:pt x="6533476" y="9525"/>
                </a:moveTo>
                <a:lnTo>
                  <a:pt x="6462547" y="9525"/>
                </a:lnTo>
                <a:lnTo>
                  <a:pt x="6462547" y="0"/>
                </a:lnTo>
                <a:lnTo>
                  <a:pt x="6537426" y="0"/>
                </a:lnTo>
                <a:lnTo>
                  <a:pt x="6541147" y="3733"/>
                </a:lnTo>
                <a:lnTo>
                  <a:pt x="6536753" y="8128"/>
                </a:lnTo>
                <a:lnTo>
                  <a:pt x="6532079" y="8128"/>
                </a:lnTo>
                <a:lnTo>
                  <a:pt x="6533476" y="9525"/>
                </a:lnTo>
                <a:close/>
              </a:path>
              <a:path w="6561455" h="81280">
                <a:moveTo>
                  <a:pt x="6534416" y="10464"/>
                </a:moveTo>
                <a:lnTo>
                  <a:pt x="6532079" y="8128"/>
                </a:lnTo>
                <a:lnTo>
                  <a:pt x="6535386" y="9495"/>
                </a:lnTo>
                <a:lnTo>
                  <a:pt x="6534416" y="10464"/>
                </a:lnTo>
                <a:close/>
              </a:path>
              <a:path w="6561455" h="81280">
                <a:moveTo>
                  <a:pt x="6535386" y="9495"/>
                </a:moveTo>
                <a:lnTo>
                  <a:pt x="6532079" y="8128"/>
                </a:lnTo>
                <a:lnTo>
                  <a:pt x="6536753" y="8128"/>
                </a:lnTo>
                <a:lnTo>
                  <a:pt x="6535386" y="9495"/>
                </a:lnTo>
                <a:close/>
              </a:path>
              <a:path w="6561455" h="81280">
                <a:moveTo>
                  <a:pt x="6535458" y="9525"/>
                </a:moveTo>
                <a:close/>
              </a:path>
              <a:path w="6561455" h="81280">
                <a:moveTo>
                  <a:pt x="6551612" y="53301"/>
                </a:moveTo>
                <a:lnTo>
                  <a:pt x="6551612" y="27965"/>
                </a:lnTo>
                <a:lnTo>
                  <a:pt x="6561137" y="27965"/>
                </a:lnTo>
                <a:lnTo>
                  <a:pt x="6561137" y="51904"/>
                </a:lnTo>
                <a:lnTo>
                  <a:pt x="6553009" y="51904"/>
                </a:lnTo>
                <a:lnTo>
                  <a:pt x="6551612" y="53301"/>
                </a:lnTo>
                <a:close/>
              </a:path>
              <a:path w="6561455" h="81280">
                <a:moveTo>
                  <a:pt x="6551612" y="55283"/>
                </a:moveTo>
                <a:lnTo>
                  <a:pt x="6551612" y="53301"/>
                </a:lnTo>
                <a:lnTo>
                  <a:pt x="6553009" y="51904"/>
                </a:lnTo>
                <a:lnTo>
                  <a:pt x="6551612" y="55283"/>
                </a:lnTo>
                <a:close/>
              </a:path>
              <a:path w="6561455" h="81280">
                <a:moveTo>
                  <a:pt x="6561137" y="55283"/>
                </a:moveTo>
                <a:lnTo>
                  <a:pt x="6551612" y="55283"/>
                </a:lnTo>
                <a:lnTo>
                  <a:pt x="6553009" y="51904"/>
                </a:lnTo>
                <a:lnTo>
                  <a:pt x="6561137" y="51904"/>
                </a:lnTo>
                <a:lnTo>
                  <a:pt x="6561137" y="55283"/>
                </a:lnTo>
                <a:close/>
              </a:path>
              <a:path w="6561455" h="81280">
                <a:moveTo>
                  <a:pt x="6532079" y="72834"/>
                </a:moveTo>
                <a:lnTo>
                  <a:pt x="6551612" y="53301"/>
                </a:lnTo>
                <a:lnTo>
                  <a:pt x="6551612" y="55283"/>
                </a:lnTo>
                <a:lnTo>
                  <a:pt x="6561137" y="55283"/>
                </a:lnTo>
                <a:lnTo>
                  <a:pt x="6561137" y="57251"/>
                </a:lnTo>
                <a:lnTo>
                  <a:pt x="6546951" y="71437"/>
                </a:lnTo>
                <a:lnTo>
                  <a:pt x="6535458" y="71437"/>
                </a:lnTo>
                <a:lnTo>
                  <a:pt x="6532079" y="72834"/>
                </a:lnTo>
                <a:close/>
              </a:path>
              <a:path w="6561455" h="81280">
                <a:moveTo>
                  <a:pt x="6537426" y="80962"/>
                </a:moveTo>
                <a:lnTo>
                  <a:pt x="6516154" y="80962"/>
                </a:lnTo>
                <a:lnTo>
                  <a:pt x="6516154" y="71437"/>
                </a:lnTo>
                <a:lnTo>
                  <a:pt x="6533476" y="71437"/>
                </a:lnTo>
                <a:lnTo>
                  <a:pt x="6532079" y="72834"/>
                </a:lnTo>
                <a:lnTo>
                  <a:pt x="6545554" y="72834"/>
                </a:lnTo>
                <a:lnTo>
                  <a:pt x="6537426" y="80962"/>
                </a:lnTo>
                <a:close/>
              </a:path>
              <a:path w="6561455" h="81280">
                <a:moveTo>
                  <a:pt x="6545554" y="72834"/>
                </a:moveTo>
                <a:lnTo>
                  <a:pt x="6532079" y="72834"/>
                </a:lnTo>
                <a:lnTo>
                  <a:pt x="6535458" y="71437"/>
                </a:lnTo>
                <a:lnTo>
                  <a:pt x="6546951" y="71437"/>
                </a:lnTo>
                <a:lnTo>
                  <a:pt x="6545554" y="72834"/>
                </a:lnTo>
                <a:close/>
              </a:path>
              <a:path w="6561455" h="81280">
                <a:moveTo>
                  <a:pt x="6487579" y="80962"/>
                </a:moveTo>
                <a:lnTo>
                  <a:pt x="6411379" y="80962"/>
                </a:lnTo>
                <a:lnTo>
                  <a:pt x="6411379" y="71437"/>
                </a:lnTo>
                <a:lnTo>
                  <a:pt x="6487579" y="71437"/>
                </a:lnTo>
                <a:lnTo>
                  <a:pt x="6487579" y="80962"/>
                </a:lnTo>
                <a:close/>
              </a:path>
              <a:path w="6561455" h="81280">
                <a:moveTo>
                  <a:pt x="6382804" y="80962"/>
                </a:moveTo>
                <a:lnTo>
                  <a:pt x="6306604" y="80962"/>
                </a:lnTo>
                <a:lnTo>
                  <a:pt x="6306604" y="71437"/>
                </a:lnTo>
                <a:lnTo>
                  <a:pt x="6382804" y="71437"/>
                </a:lnTo>
                <a:lnTo>
                  <a:pt x="6382804" y="80962"/>
                </a:lnTo>
                <a:close/>
              </a:path>
              <a:path w="6561455" h="81280">
                <a:moveTo>
                  <a:pt x="6278029" y="80962"/>
                </a:moveTo>
                <a:lnTo>
                  <a:pt x="6201829" y="80962"/>
                </a:lnTo>
                <a:lnTo>
                  <a:pt x="6201829" y="71437"/>
                </a:lnTo>
                <a:lnTo>
                  <a:pt x="6278029" y="71437"/>
                </a:lnTo>
                <a:lnTo>
                  <a:pt x="6278029" y="80962"/>
                </a:lnTo>
                <a:close/>
              </a:path>
              <a:path w="6561455" h="81280">
                <a:moveTo>
                  <a:pt x="6173254" y="80962"/>
                </a:moveTo>
                <a:lnTo>
                  <a:pt x="6097054" y="80962"/>
                </a:lnTo>
                <a:lnTo>
                  <a:pt x="6097054" y="71437"/>
                </a:lnTo>
                <a:lnTo>
                  <a:pt x="6173254" y="71437"/>
                </a:lnTo>
                <a:lnTo>
                  <a:pt x="6173254" y="80962"/>
                </a:lnTo>
                <a:close/>
              </a:path>
              <a:path w="6561455" h="81280">
                <a:moveTo>
                  <a:pt x="6068479" y="80962"/>
                </a:moveTo>
                <a:lnTo>
                  <a:pt x="5992279" y="80962"/>
                </a:lnTo>
                <a:lnTo>
                  <a:pt x="5992279" y="71437"/>
                </a:lnTo>
                <a:lnTo>
                  <a:pt x="6068479" y="71437"/>
                </a:lnTo>
                <a:lnTo>
                  <a:pt x="6068479" y="80962"/>
                </a:lnTo>
                <a:close/>
              </a:path>
              <a:path w="6561455" h="81280">
                <a:moveTo>
                  <a:pt x="5963704" y="80962"/>
                </a:moveTo>
                <a:lnTo>
                  <a:pt x="5887504" y="80962"/>
                </a:lnTo>
                <a:lnTo>
                  <a:pt x="5887504" y="71437"/>
                </a:lnTo>
                <a:lnTo>
                  <a:pt x="5963704" y="71437"/>
                </a:lnTo>
                <a:lnTo>
                  <a:pt x="5963704" y="80962"/>
                </a:lnTo>
                <a:close/>
              </a:path>
              <a:path w="6561455" h="81280">
                <a:moveTo>
                  <a:pt x="5858929" y="80962"/>
                </a:moveTo>
                <a:lnTo>
                  <a:pt x="5782729" y="80962"/>
                </a:lnTo>
                <a:lnTo>
                  <a:pt x="5782729" y="71437"/>
                </a:lnTo>
                <a:lnTo>
                  <a:pt x="5858929" y="71437"/>
                </a:lnTo>
                <a:lnTo>
                  <a:pt x="5858929" y="80962"/>
                </a:lnTo>
                <a:close/>
              </a:path>
              <a:path w="6561455" h="81280">
                <a:moveTo>
                  <a:pt x="5754154" y="80962"/>
                </a:moveTo>
                <a:lnTo>
                  <a:pt x="5677954" y="80962"/>
                </a:lnTo>
                <a:lnTo>
                  <a:pt x="5677954" y="71437"/>
                </a:lnTo>
                <a:lnTo>
                  <a:pt x="5754154" y="71437"/>
                </a:lnTo>
                <a:lnTo>
                  <a:pt x="5754154" y="80962"/>
                </a:lnTo>
                <a:close/>
              </a:path>
              <a:path w="6561455" h="81280">
                <a:moveTo>
                  <a:pt x="5649379" y="80962"/>
                </a:moveTo>
                <a:lnTo>
                  <a:pt x="5573179" y="80962"/>
                </a:lnTo>
                <a:lnTo>
                  <a:pt x="5573179" y="71437"/>
                </a:lnTo>
                <a:lnTo>
                  <a:pt x="5649379" y="71437"/>
                </a:lnTo>
                <a:lnTo>
                  <a:pt x="5649379" y="80962"/>
                </a:lnTo>
                <a:close/>
              </a:path>
              <a:path w="6561455" h="81280">
                <a:moveTo>
                  <a:pt x="5544604" y="80962"/>
                </a:moveTo>
                <a:lnTo>
                  <a:pt x="5468404" y="80962"/>
                </a:lnTo>
                <a:lnTo>
                  <a:pt x="5468404" y="71437"/>
                </a:lnTo>
                <a:lnTo>
                  <a:pt x="5544604" y="71437"/>
                </a:lnTo>
                <a:lnTo>
                  <a:pt x="5544604" y="80962"/>
                </a:lnTo>
                <a:close/>
              </a:path>
              <a:path w="6561455" h="81280">
                <a:moveTo>
                  <a:pt x="5439829" y="80962"/>
                </a:moveTo>
                <a:lnTo>
                  <a:pt x="5363629" y="80962"/>
                </a:lnTo>
                <a:lnTo>
                  <a:pt x="5363629" y="71437"/>
                </a:lnTo>
                <a:lnTo>
                  <a:pt x="5439829" y="71437"/>
                </a:lnTo>
                <a:lnTo>
                  <a:pt x="5439829" y="80962"/>
                </a:lnTo>
                <a:close/>
              </a:path>
              <a:path w="6561455" h="81280">
                <a:moveTo>
                  <a:pt x="5335054" y="80962"/>
                </a:moveTo>
                <a:lnTo>
                  <a:pt x="5258854" y="80962"/>
                </a:lnTo>
                <a:lnTo>
                  <a:pt x="5258854" y="71437"/>
                </a:lnTo>
                <a:lnTo>
                  <a:pt x="5335054" y="71437"/>
                </a:lnTo>
                <a:lnTo>
                  <a:pt x="5335054" y="80962"/>
                </a:lnTo>
                <a:close/>
              </a:path>
              <a:path w="6561455" h="81280">
                <a:moveTo>
                  <a:pt x="5230279" y="80962"/>
                </a:moveTo>
                <a:lnTo>
                  <a:pt x="5154079" y="80962"/>
                </a:lnTo>
                <a:lnTo>
                  <a:pt x="5154079" y="71437"/>
                </a:lnTo>
                <a:lnTo>
                  <a:pt x="5230279" y="71437"/>
                </a:lnTo>
                <a:lnTo>
                  <a:pt x="5230279" y="80962"/>
                </a:lnTo>
                <a:close/>
              </a:path>
              <a:path w="6561455" h="81280">
                <a:moveTo>
                  <a:pt x="5125504" y="80962"/>
                </a:moveTo>
                <a:lnTo>
                  <a:pt x="5049304" y="80962"/>
                </a:lnTo>
                <a:lnTo>
                  <a:pt x="5049304" y="71437"/>
                </a:lnTo>
                <a:lnTo>
                  <a:pt x="5125504" y="71437"/>
                </a:lnTo>
                <a:lnTo>
                  <a:pt x="5125504" y="80962"/>
                </a:lnTo>
                <a:close/>
              </a:path>
              <a:path w="6561455" h="81280">
                <a:moveTo>
                  <a:pt x="5020729" y="80962"/>
                </a:moveTo>
                <a:lnTo>
                  <a:pt x="4944529" y="80962"/>
                </a:lnTo>
                <a:lnTo>
                  <a:pt x="4944529" y="71437"/>
                </a:lnTo>
                <a:lnTo>
                  <a:pt x="5020729" y="71437"/>
                </a:lnTo>
                <a:lnTo>
                  <a:pt x="5020729" y="80962"/>
                </a:lnTo>
                <a:close/>
              </a:path>
              <a:path w="6561455" h="81280">
                <a:moveTo>
                  <a:pt x="4915954" y="80962"/>
                </a:moveTo>
                <a:lnTo>
                  <a:pt x="4839754" y="80962"/>
                </a:lnTo>
                <a:lnTo>
                  <a:pt x="4839754" y="71437"/>
                </a:lnTo>
                <a:lnTo>
                  <a:pt x="4915954" y="71437"/>
                </a:lnTo>
                <a:lnTo>
                  <a:pt x="4915954" y="80962"/>
                </a:lnTo>
                <a:close/>
              </a:path>
              <a:path w="6561455" h="81280">
                <a:moveTo>
                  <a:pt x="4811179" y="80962"/>
                </a:moveTo>
                <a:lnTo>
                  <a:pt x="4734979" y="80962"/>
                </a:lnTo>
                <a:lnTo>
                  <a:pt x="4734979" y="71437"/>
                </a:lnTo>
                <a:lnTo>
                  <a:pt x="4811179" y="71437"/>
                </a:lnTo>
                <a:lnTo>
                  <a:pt x="4811179" y="80962"/>
                </a:lnTo>
                <a:close/>
              </a:path>
              <a:path w="6561455" h="81280">
                <a:moveTo>
                  <a:pt x="4706404" y="80962"/>
                </a:moveTo>
                <a:lnTo>
                  <a:pt x="4630204" y="80962"/>
                </a:lnTo>
                <a:lnTo>
                  <a:pt x="4630204" y="71437"/>
                </a:lnTo>
                <a:lnTo>
                  <a:pt x="4706404" y="71437"/>
                </a:lnTo>
                <a:lnTo>
                  <a:pt x="4706404" y="80962"/>
                </a:lnTo>
                <a:close/>
              </a:path>
              <a:path w="6561455" h="81280">
                <a:moveTo>
                  <a:pt x="4601629" y="80962"/>
                </a:moveTo>
                <a:lnTo>
                  <a:pt x="4525429" y="80962"/>
                </a:lnTo>
                <a:lnTo>
                  <a:pt x="4525429" y="71437"/>
                </a:lnTo>
                <a:lnTo>
                  <a:pt x="4601629" y="71437"/>
                </a:lnTo>
                <a:lnTo>
                  <a:pt x="4601629" y="80962"/>
                </a:lnTo>
                <a:close/>
              </a:path>
              <a:path w="6561455" h="81280">
                <a:moveTo>
                  <a:pt x="4496854" y="80962"/>
                </a:moveTo>
                <a:lnTo>
                  <a:pt x="4420654" y="80962"/>
                </a:lnTo>
                <a:lnTo>
                  <a:pt x="4420654" y="71437"/>
                </a:lnTo>
                <a:lnTo>
                  <a:pt x="4496854" y="71437"/>
                </a:lnTo>
                <a:lnTo>
                  <a:pt x="4496854" y="80962"/>
                </a:lnTo>
                <a:close/>
              </a:path>
              <a:path w="6561455" h="81280">
                <a:moveTo>
                  <a:pt x="4392079" y="80962"/>
                </a:moveTo>
                <a:lnTo>
                  <a:pt x="4315879" y="80962"/>
                </a:lnTo>
                <a:lnTo>
                  <a:pt x="4315879" y="71437"/>
                </a:lnTo>
                <a:lnTo>
                  <a:pt x="4392079" y="71437"/>
                </a:lnTo>
                <a:lnTo>
                  <a:pt x="4392079" y="80962"/>
                </a:lnTo>
                <a:close/>
              </a:path>
              <a:path w="6561455" h="81280">
                <a:moveTo>
                  <a:pt x="4287304" y="80962"/>
                </a:moveTo>
                <a:lnTo>
                  <a:pt x="4211104" y="80962"/>
                </a:lnTo>
                <a:lnTo>
                  <a:pt x="4211104" y="71437"/>
                </a:lnTo>
                <a:lnTo>
                  <a:pt x="4287304" y="71437"/>
                </a:lnTo>
                <a:lnTo>
                  <a:pt x="4287304" y="80962"/>
                </a:lnTo>
                <a:close/>
              </a:path>
              <a:path w="6561455" h="81280">
                <a:moveTo>
                  <a:pt x="4182529" y="80962"/>
                </a:moveTo>
                <a:lnTo>
                  <a:pt x="4106329" y="80962"/>
                </a:lnTo>
                <a:lnTo>
                  <a:pt x="4106329" y="71437"/>
                </a:lnTo>
                <a:lnTo>
                  <a:pt x="4182529" y="71437"/>
                </a:lnTo>
                <a:lnTo>
                  <a:pt x="4182529" y="80962"/>
                </a:lnTo>
                <a:close/>
              </a:path>
              <a:path w="6561455" h="81280">
                <a:moveTo>
                  <a:pt x="4077754" y="80962"/>
                </a:moveTo>
                <a:lnTo>
                  <a:pt x="4001554" y="80962"/>
                </a:lnTo>
                <a:lnTo>
                  <a:pt x="4001554" y="71437"/>
                </a:lnTo>
                <a:lnTo>
                  <a:pt x="4077754" y="71437"/>
                </a:lnTo>
                <a:lnTo>
                  <a:pt x="4077754" y="80962"/>
                </a:lnTo>
                <a:close/>
              </a:path>
              <a:path w="6561455" h="81280">
                <a:moveTo>
                  <a:pt x="3972979" y="80962"/>
                </a:moveTo>
                <a:lnTo>
                  <a:pt x="3896779" y="80962"/>
                </a:lnTo>
                <a:lnTo>
                  <a:pt x="3896779" y="71437"/>
                </a:lnTo>
                <a:lnTo>
                  <a:pt x="3972979" y="71437"/>
                </a:lnTo>
                <a:lnTo>
                  <a:pt x="3972979" y="80962"/>
                </a:lnTo>
                <a:close/>
              </a:path>
              <a:path w="6561455" h="81280">
                <a:moveTo>
                  <a:pt x="3868204" y="80962"/>
                </a:moveTo>
                <a:lnTo>
                  <a:pt x="3792004" y="80962"/>
                </a:lnTo>
                <a:lnTo>
                  <a:pt x="3792004" y="71437"/>
                </a:lnTo>
                <a:lnTo>
                  <a:pt x="3868204" y="71437"/>
                </a:lnTo>
                <a:lnTo>
                  <a:pt x="3868204" y="80962"/>
                </a:lnTo>
                <a:close/>
              </a:path>
              <a:path w="6561455" h="81280">
                <a:moveTo>
                  <a:pt x="3763429" y="80962"/>
                </a:moveTo>
                <a:lnTo>
                  <a:pt x="3687229" y="80962"/>
                </a:lnTo>
                <a:lnTo>
                  <a:pt x="3687229" y="71437"/>
                </a:lnTo>
                <a:lnTo>
                  <a:pt x="3763429" y="71437"/>
                </a:lnTo>
                <a:lnTo>
                  <a:pt x="3763429" y="80962"/>
                </a:lnTo>
                <a:close/>
              </a:path>
              <a:path w="6561455" h="81280">
                <a:moveTo>
                  <a:pt x="3658654" y="80962"/>
                </a:moveTo>
                <a:lnTo>
                  <a:pt x="3582454" y="80962"/>
                </a:lnTo>
                <a:lnTo>
                  <a:pt x="3582454" y="71437"/>
                </a:lnTo>
                <a:lnTo>
                  <a:pt x="3658654" y="71437"/>
                </a:lnTo>
                <a:lnTo>
                  <a:pt x="3658654" y="80962"/>
                </a:lnTo>
                <a:close/>
              </a:path>
              <a:path w="6561455" h="81280">
                <a:moveTo>
                  <a:pt x="3553879" y="80962"/>
                </a:moveTo>
                <a:lnTo>
                  <a:pt x="3477679" y="80962"/>
                </a:lnTo>
                <a:lnTo>
                  <a:pt x="3477679" y="71437"/>
                </a:lnTo>
                <a:lnTo>
                  <a:pt x="3553879" y="71437"/>
                </a:lnTo>
                <a:lnTo>
                  <a:pt x="3553879" y="80962"/>
                </a:lnTo>
                <a:close/>
              </a:path>
              <a:path w="6561455" h="81280">
                <a:moveTo>
                  <a:pt x="3449104" y="80962"/>
                </a:moveTo>
                <a:lnTo>
                  <a:pt x="3372904" y="80962"/>
                </a:lnTo>
                <a:lnTo>
                  <a:pt x="3372904" y="71437"/>
                </a:lnTo>
                <a:lnTo>
                  <a:pt x="3449104" y="71437"/>
                </a:lnTo>
                <a:lnTo>
                  <a:pt x="3449104" y="80962"/>
                </a:lnTo>
                <a:close/>
              </a:path>
              <a:path w="6561455" h="81280">
                <a:moveTo>
                  <a:pt x="3344329" y="80962"/>
                </a:moveTo>
                <a:lnTo>
                  <a:pt x="3268129" y="80962"/>
                </a:lnTo>
                <a:lnTo>
                  <a:pt x="3268129" y="71437"/>
                </a:lnTo>
                <a:lnTo>
                  <a:pt x="3344329" y="71437"/>
                </a:lnTo>
                <a:lnTo>
                  <a:pt x="3344329" y="80962"/>
                </a:lnTo>
                <a:close/>
              </a:path>
              <a:path w="6561455" h="81280">
                <a:moveTo>
                  <a:pt x="3239554" y="80962"/>
                </a:moveTo>
                <a:lnTo>
                  <a:pt x="3163354" y="80962"/>
                </a:lnTo>
                <a:lnTo>
                  <a:pt x="3163354" y="71437"/>
                </a:lnTo>
                <a:lnTo>
                  <a:pt x="3239554" y="71437"/>
                </a:lnTo>
                <a:lnTo>
                  <a:pt x="3239554" y="80962"/>
                </a:lnTo>
                <a:close/>
              </a:path>
              <a:path w="6561455" h="81280">
                <a:moveTo>
                  <a:pt x="3134779" y="80962"/>
                </a:moveTo>
                <a:lnTo>
                  <a:pt x="3058579" y="80962"/>
                </a:lnTo>
                <a:lnTo>
                  <a:pt x="3058579" y="71437"/>
                </a:lnTo>
                <a:lnTo>
                  <a:pt x="3134779" y="71437"/>
                </a:lnTo>
                <a:lnTo>
                  <a:pt x="3134779" y="80962"/>
                </a:lnTo>
                <a:close/>
              </a:path>
              <a:path w="6561455" h="81280">
                <a:moveTo>
                  <a:pt x="3030004" y="80962"/>
                </a:moveTo>
                <a:lnTo>
                  <a:pt x="2953804" y="80962"/>
                </a:lnTo>
                <a:lnTo>
                  <a:pt x="2953804" y="71437"/>
                </a:lnTo>
                <a:lnTo>
                  <a:pt x="3030004" y="71437"/>
                </a:lnTo>
                <a:lnTo>
                  <a:pt x="3030004" y="80962"/>
                </a:lnTo>
                <a:close/>
              </a:path>
              <a:path w="6561455" h="81280">
                <a:moveTo>
                  <a:pt x="2925229" y="80962"/>
                </a:moveTo>
                <a:lnTo>
                  <a:pt x="2849029" y="80962"/>
                </a:lnTo>
                <a:lnTo>
                  <a:pt x="2849029" y="71437"/>
                </a:lnTo>
                <a:lnTo>
                  <a:pt x="2925229" y="71437"/>
                </a:lnTo>
                <a:lnTo>
                  <a:pt x="2925229" y="80962"/>
                </a:lnTo>
                <a:close/>
              </a:path>
              <a:path w="6561455" h="81280">
                <a:moveTo>
                  <a:pt x="2820454" y="80962"/>
                </a:moveTo>
                <a:lnTo>
                  <a:pt x="2744254" y="80962"/>
                </a:lnTo>
                <a:lnTo>
                  <a:pt x="2744254" y="71437"/>
                </a:lnTo>
                <a:lnTo>
                  <a:pt x="2820454" y="71437"/>
                </a:lnTo>
                <a:lnTo>
                  <a:pt x="2820454" y="80962"/>
                </a:lnTo>
                <a:close/>
              </a:path>
              <a:path w="6561455" h="81280">
                <a:moveTo>
                  <a:pt x="2715679" y="80962"/>
                </a:moveTo>
                <a:lnTo>
                  <a:pt x="2639479" y="80962"/>
                </a:lnTo>
                <a:lnTo>
                  <a:pt x="2639479" y="71437"/>
                </a:lnTo>
                <a:lnTo>
                  <a:pt x="2715679" y="71437"/>
                </a:lnTo>
                <a:lnTo>
                  <a:pt x="2715679" y="80962"/>
                </a:lnTo>
                <a:close/>
              </a:path>
              <a:path w="6561455" h="81280">
                <a:moveTo>
                  <a:pt x="2610904" y="80962"/>
                </a:moveTo>
                <a:lnTo>
                  <a:pt x="2534704" y="80962"/>
                </a:lnTo>
                <a:lnTo>
                  <a:pt x="2534704" y="71437"/>
                </a:lnTo>
                <a:lnTo>
                  <a:pt x="2610904" y="71437"/>
                </a:lnTo>
                <a:lnTo>
                  <a:pt x="2610904" y="80962"/>
                </a:lnTo>
                <a:close/>
              </a:path>
              <a:path w="6561455" h="81280">
                <a:moveTo>
                  <a:pt x="2506129" y="80962"/>
                </a:moveTo>
                <a:lnTo>
                  <a:pt x="2429929" y="80962"/>
                </a:lnTo>
                <a:lnTo>
                  <a:pt x="2429929" y="71437"/>
                </a:lnTo>
                <a:lnTo>
                  <a:pt x="2506129" y="71437"/>
                </a:lnTo>
                <a:lnTo>
                  <a:pt x="2506129" y="80962"/>
                </a:lnTo>
                <a:close/>
              </a:path>
              <a:path w="6561455" h="81280">
                <a:moveTo>
                  <a:pt x="2401354" y="80962"/>
                </a:moveTo>
                <a:lnTo>
                  <a:pt x="2325154" y="80962"/>
                </a:lnTo>
                <a:lnTo>
                  <a:pt x="2325154" y="71437"/>
                </a:lnTo>
                <a:lnTo>
                  <a:pt x="2401354" y="71437"/>
                </a:lnTo>
                <a:lnTo>
                  <a:pt x="2401354" y="80962"/>
                </a:lnTo>
                <a:close/>
              </a:path>
              <a:path w="6561455" h="81280">
                <a:moveTo>
                  <a:pt x="2296579" y="80962"/>
                </a:moveTo>
                <a:lnTo>
                  <a:pt x="2220379" y="80962"/>
                </a:lnTo>
                <a:lnTo>
                  <a:pt x="2220379" y="71437"/>
                </a:lnTo>
                <a:lnTo>
                  <a:pt x="2296579" y="71437"/>
                </a:lnTo>
                <a:lnTo>
                  <a:pt x="2296579" y="80962"/>
                </a:lnTo>
                <a:close/>
              </a:path>
              <a:path w="6561455" h="81280">
                <a:moveTo>
                  <a:pt x="2191804" y="80962"/>
                </a:moveTo>
                <a:lnTo>
                  <a:pt x="2115604" y="80962"/>
                </a:lnTo>
                <a:lnTo>
                  <a:pt x="2115604" y="71437"/>
                </a:lnTo>
                <a:lnTo>
                  <a:pt x="2191804" y="71437"/>
                </a:lnTo>
                <a:lnTo>
                  <a:pt x="2191804" y="80962"/>
                </a:lnTo>
                <a:close/>
              </a:path>
              <a:path w="6561455" h="81280">
                <a:moveTo>
                  <a:pt x="2087029" y="80962"/>
                </a:moveTo>
                <a:lnTo>
                  <a:pt x="2010829" y="80962"/>
                </a:lnTo>
                <a:lnTo>
                  <a:pt x="2010829" y="71437"/>
                </a:lnTo>
                <a:lnTo>
                  <a:pt x="2087029" y="71437"/>
                </a:lnTo>
                <a:lnTo>
                  <a:pt x="2087029" y="80962"/>
                </a:lnTo>
                <a:close/>
              </a:path>
              <a:path w="6561455" h="81280">
                <a:moveTo>
                  <a:pt x="1982254" y="80962"/>
                </a:moveTo>
                <a:lnTo>
                  <a:pt x="1906054" y="80962"/>
                </a:lnTo>
                <a:lnTo>
                  <a:pt x="1906054" y="71437"/>
                </a:lnTo>
                <a:lnTo>
                  <a:pt x="1982254" y="71437"/>
                </a:lnTo>
                <a:lnTo>
                  <a:pt x="1982254" y="80962"/>
                </a:lnTo>
                <a:close/>
              </a:path>
              <a:path w="6561455" h="81280">
                <a:moveTo>
                  <a:pt x="1877479" y="80962"/>
                </a:moveTo>
                <a:lnTo>
                  <a:pt x="1801279" y="80962"/>
                </a:lnTo>
                <a:lnTo>
                  <a:pt x="1801279" y="71437"/>
                </a:lnTo>
                <a:lnTo>
                  <a:pt x="1877479" y="71437"/>
                </a:lnTo>
                <a:lnTo>
                  <a:pt x="1877479" y="80962"/>
                </a:lnTo>
                <a:close/>
              </a:path>
              <a:path w="6561455" h="81280">
                <a:moveTo>
                  <a:pt x="1772704" y="80962"/>
                </a:moveTo>
                <a:lnTo>
                  <a:pt x="1696504" y="80962"/>
                </a:lnTo>
                <a:lnTo>
                  <a:pt x="1696504" y="71437"/>
                </a:lnTo>
                <a:lnTo>
                  <a:pt x="1772704" y="71437"/>
                </a:lnTo>
                <a:lnTo>
                  <a:pt x="1772704" y="80962"/>
                </a:lnTo>
                <a:close/>
              </a:path>
              <a:path w="6561455" h="81280">
                <a:moveTo>
                  <a:pt x="1667929" y="80962"/>
                </a:moveTo>
                <a:lnTo>
                  <a:pt x="1591729" y="80962"/>
                </a:lnTo>
                <a:lnTo>
                  <a:pt x="1591729" y="71437"/>
                </a:lnTo>
                <a:lnTo>
                  <a:pt x="1667929" y="71437"/>
                </a:lnTo>
                <a:lnTo>
                  <a:pt x="1667929" y="80962"/>
                </a:lnTo>
                <a:close/>
              </a:path>
              <a:path w="6561455" h="81280">
                <a:moveTo>
                  <a:pt x="1563154" y="80962"/>
                </a:moveTo>
                <a:lnTo>
                  <a:pt x="1486954" y="80962"/>
                </a:lnTo>
                <a:lnTo>
                  <a:pt x="1486954" y="71437"/>
                </a:lnTo>
                <a:lnTo>
                  <a:pt x="1563154" y="71437"/>
                </a:lnTo>
                <a:lnTo>
                  <a:pt x="1563154" y="80962"/>
                </a:lnTo>
                <a:close/>
              </a:path>
              <a:path w="6561455" h="81280">
                <a:moveTo>
                  <a:pt x="1458379" y="80962"/>
                </a:moveTo>
                <a:lnTo>
                  <a:pt x="1382179" y="80962"/>
                </a:lnTo>
                <a:lnTo>
                  <a:pt x="1382179" y="71437"/>
                </a:lnTo>
                <a:lnTo>
                  <a:pt x="1458379" y="71437"/>
                </a:lnTo>
                <a:lnTo>
                  <a:pt x="1458379" y="80962"/>
                </a:lnTo>
                <a:close/>
              </a:path>
              <a:path w="6561455" h="81280">
                <a:moveTo>
                  <a:pt x="1353604" y="80962"/>
                </a:moveTo>
                <a:lnTo>
                  <a:pt x="1277404" y="80962"/>
                </a:lnTo>
                <a:lnTo>
                  <a:pt x="1277404" y="71437"/>
                </a:lnTo>
                <a:lnTo>
                  <a:pt x="1353604" y="71437"/>
                </a:lnTo>
                <a:lnTo>
                  <a:pt x="1353604" y="80962"/>
                </a:lnTo>
                <a:close/>
              </a:path>
              <a:path w="6561455" h="81280">
                <a:moveTo>
                  <a:pt x="1248829" y="80962"/>
                </a:moveTo>
                <a:lnTo>
                  <a:pt x="1172629" y="80962"/>
                </a:lnTo>
                <a:lnTo>
                  <a:pt x="1172629" y="71437"/>
                </a:lnTo>
                <a:lnTo>
                  <a:pt x="1248829" y="71437"/>
                </a:lnTo>
                <a:lnTo>
                  <a:pt x="1248829" y="80962"/>
                </a:lnTo>
                <a:close/>
              </a:path>
              <a:path w="6561455" h="81280">
                <a:moveTo>
                  <a:pt x="1144054" y="80962"/>
                </a:moveTo>
                <a:lnTo>
                  <a:pt x="1067854" y="80962"/>
                </a:lnTo>
                <a:lnTo>
                  <a:pt x="1067854" y="71437"/>
                </a:lnTo>
                <a:lnTo>
                  <a:pt x="1144054" y="71437"/>
                </a:lnTo>
                <a:lnTo>
                  <a:pt x="1144054" y="80962"/>
                </a:lnTo>
                <a:close/>
              </a:path>
              <a:path w="6561455" h="81280">
                <a:moveTo>
                  <a:pt x="1039279" y="80962"/>
                </a:moveTo>
                <a:lnTo>
                  <a:pt x="963079" y="80962"/>
                </a:lnTo>
                <a:lnTo>
                  <a:pt x="963079" y="71437"/>
                </a:lnTo>
                <a:lnTo>
                  <a:pt x="1039279" y="71437"/>
                </a:lnTo>
                <a:lnTo>
                  <a:pt x="1039279" y="80962"/>
                </a:lnTo>
                <a:close/>
              </a:path>
              <a:path w="6561455" h="81280">
                <a:moveTo>
                  <a:pt x="934504" y="80962"/>
                </a:moveTo>
                <a:lnTo>
                  <a:pt x="858304" y="80962"/>
                </a:lnTo>
                <a:lnTo>
                  <a:pt x="858304" y="71437"/>
                </a:lnTo>
                <a:lnTo>
                  <a:pt x="934504" y="71437"/>
                </a:lnTo>
                <a:lnTo>
                  <a:pt x="934504" y="80962"/>
                </a:lnTo>
                <a:close/>
              </a:path>
              <a:path w="6561455" h="81280">
                <a:moveTo>
                  <a:pt x="829729" y="80962"/>
                </a:moveTo>
                <a:lnTo>
                  <a:pt x="753529" y="80962"/>
                </a:lnTo>
                <a:lnTo>
                  <a:pt x="753529" y="71437"/>
                </a:lnTo>
                <a:lnTo>
                  <a:pt x="829729" y="71437"/>
                </a:lnTo>
                <a:lnTo>
                  <a:pt x="829729" y="80962"/>
                </a:lnTo>
                <a:close/>
              </a:path>
              <a:path w="6561455" h="81280">
                <a:moveTo>
                  <a:pt x="724954" y="80962"/>
                </a:moveTo>
                <a:lnTo>
                  <a:pt x="648754" y="80962"/>
                </a:lnTo>
                <a:lnTo>
                  <a:pt x="648754" y="71437"/>
                </a:lnTo>
                <a:lnTo>
                  <a:pt x="724954" y="71437"/>
                </a:lnTo>
                <a:lnTo>
                  <a:pt x="724954" y="80962"/>
                </a:lnTo>
                <a:close/>
              </a:path>
              <a:path w="6561455" h="81280">
                <a:moveTo>
                  <a:pt x="620179" y="80962"/>
                </a:moveTo>
                <a:lnTo>
                  <a:pt x="543979" y="80962"/>
                </a:lnTo>
                <a:lnTo>
                  <a:pt x="543979" y="71437"/>
                </a:lnTo>
                <a:lnTo>
                  <a:pt x="620179" y="71437"/>
                </a:lnTo>
                <a:lnTo>
                  <a:pt x="620179" y="80962"/>
                </a:lnTo>
                <a:close/>
              </a:path>
              <a:path w="6561455" h="81280">
                <a:moveTo>
                  <a:pt x="515404" y="80962"/>
                </a:moveTo>
                <a:lnTo>
                  <a:pt x="439204" y="80962"/>
                </a:lnTo>
                <a:lnTo>
                  <a:pt x="439204" y="71437"/>
                </a:lnTo>
                <a:lnTo>
                  <a:pt x="515404" y="71437"/>
                </a:lnTo>
                <a:lnTo>
                  <a:pt x="515404" y="80962"/>
                </a:lnTo>
                <a:close/>
              </a:path>
              <a:path w="6561455" h="81280">
                <a:moveTo>
                  <a:pt x="410629" y="80962"/>
                </a:moveTo>
                <a:lnTo>
                  <a:pt x="334429" y="80962"/>
                </a:lnTo>
                <a:lnTo>
                  <a:pt x="334429" y="71437"/>
                </a:lnTo>
                <a:lnTo>
                  <a:pt x="410629" y="71437"/>
                </a:lnTo>
                <a:lnTo>
                  <a:pt x="410629" y="80962"/>
                </a:lnTo>
                <a:close/>
              </a:path>
              <a:path w="6561455" h="81280">
                <a:moveTo>
                  <a:pt x="305854" y="80962"/>
                </a:moveTo>
                <a:lnTo>
                  <a:pt x="229654" y="80962"/>
                </a:lnTo>
                <a:lnTo>
                  <a:pt x="229654" y="71437"/>
                </a:lnTo>
                <a:lnTo>
                  <a:pt x="305854" y="71437"/>
                </a:lnTo>
                <a:lnTo>
                  <a:pt x="305854" y="80962"/>
                </a:lnTo>
                <a:close/>
              </a:path>
              <a:path w="6561455" h="81280">
                <a:moveTo>
                  <a:pt x="201079" y="80962"/>
                </a:moveTo>
                <a:lnTo>
                  <a:pt x="124879" y="80962"/>
                </a:lnTo>
                <a:lnTo>
                  <a:pt x="124879" y="71437"/>
                </a:lnTo>
                <a:lnTo>
                  <a:pt x="201079" y="71437"/>
                </a:lnTo>
                <a:lnTo>
                  <a:pt x="201079" y="80962"/>
                </a:lnTo>
                <a:close/>
              </a:path>
              <a:path w="6561455" h="81280">
                <a:moveTo>
                  <a:pt x="96304" y="80962"/>
                </a:moveTo>
                <a:lnTo>
                  <a:pt x="23710" y="80962"/>
                </a:lnTo>
                <a:lnTo>
                  <a:pt x="18364" y="75615"/>
                </a:lnTo>
                <a:lnTo>
                  <a:pt x="25107" y="68884"/>
                </a:lnTo>
                <a:lnTo>
                  <a:pt x="27660" y="71437"/>
                </a:lnTo>
                <a:lnTo>
                  <a:pt x="25679" y="71437"/>
                </a:lnTo>
                <a:lnTo>
                  <a:pt x="29057" y="72834"/>
                </a:lnTo>
                <a:lnTo>
                  <a:pt x="96304" y="72834"/>
                </a:lnTo>
                <a:lnTo>
                  <a:pt x="96304" y="80962"/>
                </a:lnTo>
                <a:close/>
              </a:path>
              <a:path w="6561455" h="81280">
                <a:moveTo>
                  <a:pt x="29057" y="72834"/>
                </a:moveTo>
                <a:lnTo>
                  <a:pt x="25679" y="71437"/>
                </a:lnTo>
                <a:lnTo>
                  <a:pt x="27660" y="71437"/>
                </a:lnTo>
                <a:lnTo>
                  <a:pt x="29057" y="72834"/>
                </a:lnTo>
                <a:close/>
              </a:path>
              <a:path w="6561455" h="81280">
                <a:moveTo>
                  <a:pt x="96304" y="72834"/>
                </a:moveTo>
                <a:lnTo>
                  <a:pt x="29057" y="72834"/>
                </a:lnTo>
                <a:lnTo>
                  <a:pt x="27660" y="71437"/>
                </a:lnTo>
                <a:lnTo>
                  <a:pt x="96304" y="71437"/>
                </a:lnTo>
                <a:lnTo>
                  <a:pt x="96304" y="72834"/>
                </a:lnTo>
                <a:close/>
              </a:path>
            </a:pathLst>
          </a:custGeom>
          <a:solidFill>
            <a:srgbClr val="6600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88976"/>
            <a:ext cx="477012" cy="862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196339"/>
            <a:ext cx="477012" cy="864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任务</a:t>
            </a:r>
            <a:r>
              <a:rPr dirty="0" spc="5"/>
              <a:t>三</a:t>
            </a:r>
            <a:r>
              <a:rPr dirty="0" spc="-100"/>
              <a:t> </a:t>
            </a:r>
            <a:r>
              <a:rPr dirty="0"/>
              <a:t>团队培育方</a:t>
            </a:r>
            <a:r>
              <a:rPr dirty="0" spc="5"/>
              <a:t>略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24827" y="593725"/>
            <a:ext cx="8407400" cy="4414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一、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团队业务技能的培育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(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一)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团队业务技能的培育步骤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 团队培育可以按以下步骤进行</a:t>
            </a:r>
            <a:endParaRPr sz="2400">
              <a:latin typeface="宋体"/>
              <a:cs typeface="宋体"/>
            </a:endParaRPr>
          </a:p>
          <a:p>
            <a:pPr marL="12700" marR="50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第一层次、组织层面的需求</a:t>
            </a:r>
            <a:r>
              <a:rPr dirty="0" sz="2400" spc="-1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即组织根据自身的发展规划和组织 的生产经营任务调整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(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如增加生产线)</a:t>
            </a:r>
            <a:r>
              <a:rPr dirty="0" sz="2400" spc="-3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所提出的培育活动需要</a:t>
            </a:r>
            <a:endParaRPr sz="240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第二层次、岗位层面的需求</a:t>
            </a:r>
            <a:r>
              <a:rPr dirty="0" sz="2400" spc="-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即基层劳动单位</a:t>
            </a:r>
            <a:r>
              <a:rPr dirty="0" sz="2400" spc="-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(</a:t>
            </a:r>
            <a:r>
              <a:rPr dirty="0" sz="2400" spc="-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如生产小组)  在分派工作任务、</a:t>
            </a:r>
            <a:r>
              <a:rPr dirty="0" sz="2400" spc="-1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安排操作人员从事生产经营活动时所需要的 培育活动</a:t>
            </a:r>
            <a:endParaRPr sz="240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第三层次、个体层面的需求</a:t>
            </a:r>
            <a:r>
              <a:rPr dirty="0" sz="2400" spc="-1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即组织对员工个体素质提高的培育 要求和员工个人对提</a:t>
            </a:r>
            <a:endParaRPr sz="2400">
              <a:latin typeface="宋体"/>
              <a:cs typeface="宋体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1" y="761"/>
            <a:ext cx="9142730" cy="6856730"/>
          </a:xfrm>
          <a:custGeom>
            <a:avLst/>
            <a:gdLst/>
            <a:ahLst/>
            <a:cxnLst/>
            <a:rect l="l" t="t" r="r" b="b"/>
            <a:pathLst>
              <a:path w="9142730" h="6856730">
                <a:moveTo>
                  <a:pt x="0" y="0"/>
                </a:moveTo>
                <a:lnTo>
                  <a:pt x="9142476" y="0"/>
                </a:lnTo>
                <a:lnTo>
                  <a:pt x="9142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205"/>
              </a:lnSpc>
            </a:pPr>
            <a:r>
              <a:rPr dirty="0"/>
              <a:t>团队管理与建设·</a:t>
            </a:r>
            <a:r>
              <a:rPr dirty="0">
                <a:solidFill>
                  <a:srgbClr val="009900"/>
                </a:solidFill>
              </a:rPr>
              <a:t>模块四</a:t>
            </a:r>
            <a:r>
              <a:rPr dirty="0"/>
              <a:t>·</a:t>
            </a:r>
            <a:r>
              <a:rPr dirty="0">
                <a:solidFill>
                  <a:srgbClr val="FF0000"/>
                </a:solidFill>
              </a:rPr>
              <a:t>团队精神</a:t>
            </a:r>
            <a:r>
              <a:rPr dirty="0" spc="955">
                <a:solidFill>
                  <a:srgbClr val="0000CC"/>
                </a:solidFill>
              </a:rPr>
              <a:t> </a:t>
            </a:r>
            <a:fld id="{81D60167-4931-47E6-BA6A-407CBD079E47}" type="slidenum">
              <a:rPr dirty="0" spc="-10">
                <a:solidFill>
                  <a:srgbClr val="0000CC"/>
                </a:solidFill>
              </a:rPr>
              <a:t>13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868" y="981455"/>
            <a:ext cx="6551930" cy="71755"/>
          </a:xfrm>
          <a:custGeom>
            <a:avLst/>
            <a:gdLst/>
            <a:ahLst/>
            <a:cxnLst/>
            <a:rect l="l" t="t" r="r" b="b"/>
            <a:pathLst>
              <a:path w="6551930" h="71755">
                <a:moveTo>
                  <a:pt x="6531863" y="71628"/>
                </a:moveTo>
                <a:lnTo>
                  <a:pt x="21335" y="71628"/>
                </a:lnTo>
                <a:lnTo>
                  <a:pt x="0" y="50292"/>
                </a:lnTo>
                <a:lnTo>
                  <a:pt x="0" y="19812"/>
                </a:lnTo>
                <a:lnTo>
                  <a:pt x="21335" y="0"/>
                </a:lnTo>
                <a:lnTo>
                  <a:pt x="6531863" y="0"/>
                </a:lnTo>
                <a:lnTo>
                  <a:pt x="6551676" y="19812"/>
                </a:lnTo>
                <a:lnTo>
                  <a:pt x="6551676" y="50292"/>
                </a:lnTo>
                <a:lnTo>
                  <a:pt x="6531863" y="71628"/>
                </a:lnTo>
                <a:close/>
              </a:path>
            </a:pathLst>
          </a:custGeom>
          <a:solidFill>
            <a:srgbClr val="9933FF">
              <a:alpha val="540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3550" y="976312"/>
            <a:ext cx="6561455" cy="81280"/>
          </a:xfrm>
          <a:custGeom>
            <a:avLst/>
            <a:gdLst/>
            <a:ahLst/>
            <a:cxnLst/>
            <a:rect l="l" t="t" r="r" b="b"/>
            <a:pathLst>
              <a:path w="6561455" h="81280">
                <a:moveTo>
                  <a:pt x="9525" y="55283"/>
                </a:moveTo>
                <a:lnTo>
                  <a:pt x="0" y="55283"/>
                </a:lnTo>
                <a:lnTo>
                  <a:pt x="0" y="23710"/>
                </a:lnTo>
                <a:lnTo>
                  <a:pt x="23710" y="0"/>
                </a:lnTo>
                <a:lnTo>
                  <a:pt x="42697" y="0"/>
                </a:lnTo>
                <a:lnTo>
                  <a:pt x="42697" y="8128"/>
                </a:lnTo>
                <a:lnTo>
                  <a:pt x="29057" y="8128"/>
                </a:lnTo>
                <a:lnTo>
                  <a:pt x="25679" y="9525"/>
                </a:lnTo>
                <a:lnTo>
                  <a:pt x="27660" y="9525"/>
                </a:lnTo>
                <a:lnTo>
                  <a:pt x="11506" y="25679"/>
                </a:lnTo>
                <a:lnTo>
                  <a:pt x="9525" y="25679"/>
                </a:lnTo>
                <a:lnTo>
                  <a:pt x="8128" y="29057"/>
                </a:lnTo>
                <a:lnTo>
                  <a:pt x="9525" y="29057"/>
                </a:lnTo>
                <a:lnTo>
                  <a:pt x="9525" y="55283"/>
                </a:lnTo>
                <a:close/>
              </a:path>
              <a:path w="6561455" h="81280">
                <a:moveTo>
                  <a:pt x="27660" y="9525"/>
                </a:moveTo>
                <a:lnTo>
                  <a:pt x="25679" y="9525"/>
                </a:lnTo>
                <a:lnTo>
                  <a:pt x="29057" y="8128"/>
                </a:lnTo>
                <a:lnTo>
                  <a:pt x="27660" y="9525"/>
                </a:lnTo>
                <a:close/>
              </a:path>
              <a:path w="6561455" h="81280">
                <a:moveTo>
                  <a:pt x="42697" y="9525"/>
                </a:moveTo>
                <a:lnTo>
                  <a:pt x="27660" y="9525"/>
                </a:lnTo>
                <a:lnTo>
                  <a:pt x="29057" y="8128"/>
                </a:lnTo>
                <a:lnTo>
                  <a:pt x="42697" y="8128"/>
                </a:lnTo>
                <a:lnTo>
                  <a:pt x="42697" y="9525"/>
                </a:lnTo>
                <a:close/>
              </a:path>
              <a:path w="6561455" h="81280">
                <a:moveTo>
                  <a:pt x="8128" y="29057"/>
                </a:moveTo>
                <a:lnTo>
                  <a:pt x="9525" y="25679"/>
                </a:lnTo>
                <a:lnTo>
                  <a:pt x="9525" y="27660"/>
                </a:lnTo>
                <a:lnTo>
                  <a:pt x="8128" y="29057"/>
                </a:lnTo>
                <a:close/>
              </a:path>
              <a:path w="6561455" h="81280">
                <a:moveTo>
                  <a:pt x="9525" y="27660"/>
                </a:moveTo>
                <a:lnTo>
                  <a:pt x="9525" y="25679"/>
                </a:lnTo>
                <a:lnTo>
                  <a:pt x="11506" y="25679"/>
                </a:lnTo>
                <a:lnTo>
                  <a:pt x="9525" y="27660"/>
                </a:lnTo>
                <a:close/>
              </a:path>
              <a:path w="6561455" h="81280">
                <a:moveTo>
                  <a:pt x="9525" y="29057"/>
                </a:moveTo>
                <a:lnTo>
                  <a:pt x="8128" y="29057"/>
                </a:lnTo>
                <a:lnTo>
                  <a:pt x="9525" y="27660"/>
                </a:lnTo>
                <a:lnTo>
                  <a:pt x="9525" y="29057"/>
                </a:lnTo>
                <a:close/>
              </a:path>
              <a:path w="6561455" h="81280">
                <a:moveTo>
                  <a:pt x="147472" y="9525"/>
                </a:moveTo>
                <a:lnTo>
                  <a:pt x="71272" y="9525"/>
                </a:lnTo>
                <a:lnTo>
                  <a:pt x="71272" y="0"/>
                </a:lnTo>
                <a:lnTo>
                  <a:pt x="147472" y="0"/>
                </a:lnTo>
                <a:lnTo>
                  <a:pt x="147472" y="9525"/>
                </a:lnTo>
                <a:close/>
              </a:path>
              <a:path w="6561455" h="81280">
                <a:moveTo>
                  <a:pt x="252247" y="9525"/>
                </a:moveTo>
                <a:lnTo>
                  <a:pt x="176047" y="9525"/>
                </a:lnTo>
                <a:lnTo>
                  <a:pt x="176047" y="0"/>
                </a:lnTo>
                <a:lnTo>
                  <a:pt x="252247" y="0"/>
                </a:lnTo>
                <a:lnTo>
                  <a:pt x="252247" y="9525"/>
                </a:lnTo>
                <a:close/>
              </a:path>
              <a:path w="6561455" h="81280">
                <a:moveTo>
                  <a:pt x="357022" y="9525"/>
                </a:moveTo>
                <a:lnTo>
                  <a:pt x="280822" y="9525"/>
                </a:lnTo>
                <a:lnTo>
                  <a:pt x="280822" y="0"/>
                </a:lnTo>
                <a:lnTo>
                  <a:pt x="357022" y="0"/>
                </a:lnTo>
                <a:lnTo>
                  <a:pt x="357022" y="9525"/>
                </a:lnTo>
                <a:close/>
              </a:path>
              <a:path w="6561455" h="81280">
                <a:moveTo>
                  <a:pt x="461797" y="9525"/>
                </a:moveTo>
                <a:lnTo>
                  <a:pt x="385597" y="9525"/>
                </a:lnTo>
                <a:lnTo>
                  <a:pt x="385597" y="0"/>
                </a:lnTo>
                <a:lnTo>
                  <a:pt x="461797" y="0"/>
                </a:lnTo>
                <a:lnTo>
                  <a:pt x="461797" y="9525"/>
                </a:lnTo>
                <a:close/>
              </a:path>
              <a:path w="6561455" h="81280">
                <a:moveTo>
                  <a:pt x="566572" y="9525"/>
                </a:moveTo>
                <a:lnTo>
                  <a:pt x="490372" y="9525"/>
                </a:lnTo>
                <a:lnTo>
                  <a:pt x="490372" y="0"/>
                </a:lnTo>
                <a:lnTo>
                  <a:pt x="566572" y="0"/>
                </a:lnTo>
                <a:lnTo>
                  <a:pt x="566572" y="9525"/>
                </a:lnTo>
                <a:close/>
              </a:path>
              <a:path w="6561455" h="81280">
                <a:moveTo>
                  <a:pt x="671347" y="9525"/>
                </a:moveTo>
                <a:lnTo>
                  <a:pt x="595147" y="9525"/>
                </a:lnTo>
                <a:lnTo>
                  <a:pt x="595147" y="0"/>
                </a:lnTo>
                <a:lnTo>
                  <a:pt x="671347" y="0"/>
                </a:lnTo>
                <a:lnTo>
                  <a:pt x="671347" y="9525"/>
                </a:lnTo>
                <a:close/>
              </a:path>
              <a:path w="6561455" h="81280">
                <a:moveTo>
                  <a:pt x="776122" y="9525"/>
                </a:moveTo>
                <a:lnTo>
                  <a:pt x="699922" y="9525"/>
                </a:lnTo>
                <a:lnTo>
                  <a:pt x="699922" y="0"/>
                </a:lnTo>
                <a:lnTo>
                  <a:pt x="776122" y="0"/>
                </a:lnTo>
                <a:lnTo>
                  <a:pt x="776122" y="9525"/>
                </a:lnTo>
                <a:close/>
              </a:path>
              <a:path w="6561455" h="81280">
                <a:moveTo>
                  <a:pt x="880897" y="9525"/>
                </a:moveTo>
                <a:lnTo>
                  <a:pt x="804697" y="9525"/>
                </a:lnTo>
                <a:lnTo>
                  <a:pt x="804697" y="0"/>
                </a:lnTo>
                <a:lnTo>
                  <a:pt x="880897" y="0"/>
                </a:lnTo>
                <a:lnTo>
                  <a:pt x="880897" y="9525"/>
                </a:lnTo>
                <a:close/>
              </a:path>
              <a:path w="6561455" h="81280">
                <a:moveTo>
                  <a:pt x="985672" y="9525"/>
                </a:moveTo>
                <a:lnTo>
                  <a:pt x="909472" y="9525"/>
                </a:lnTo>
                <a:lnTo>
                  <a:pt x="909472" y="0"/>
                </a:lnTo>
                <a:lnTo>
                  <a:pt x="985672" y="0"/>
                </a:lnTo>
                <a:lnTo>
                  <a:pt x="985672" y="9525"/>
                </a:lnTo>
                <a:close/>
              </a:path>
              <a:path w="6561455" h="81280">
                <a:moveTo>
                  <a:pt x="1090447" y="9525"/>
                </a:moveTo>
                <a:lnTo>
                  <a:pt x="1014247" y="9525"/>
                </a:lnTo>
                <a:lnTo>
                  <a:pt x="1014247" y="0"/>
                </a:lnTo>
                <a:lnTo>
                  <a:pt x="1090447" y="0"/>
                </a:lnTo>
                <a:lnTo>
                  <a:pt x="1090447" y="9525"/>
                </a:lnTo>
                <a:close/>
              </a:path>
              <a:path w="6561455" h="81280">
                <a:moveTo>
                  <a:pt x="1195222" y="9525"/>
                </a:moveTo>
                <a:lnTo>
                  <a:pt x="1119022" y="9525"/>
                </a:lnTo>
                <a:lnTo>
                  <a:pt x="1119022" y="0"/>
                </a:lnTo>
                <a:lnTo>
                  <a:pt x="1195222" y="0"/>
                </a:lnTo>
                <a:lnTo>
                  <a:pt x="1195222" y="9525"/>
                </a:lnTo>
                <a:close/>
              </a:path>
              <a:path w="6561455" h="81280">
                <a:moveTo>
                  <a:pt x="1299997" y="9525"/>
                </a:moveTo>
                <a:lnTo>
                  <a:pt x="1223797" y="9525"/>
                </a:lnTo>
                <a:lnTo>
                  <a:pt x="1223797" y="0"/>
                </a:lnTo>
                <a:lnTo>
                  <a:pt x="1299997" y="0"/>
                </a:lnTo>
                <a:lnTo>
                  <a:pt x="1299997" y="9525"/>
                </a:lnTo>
                <a:close/>
              </a:path>
              <a:path w="6561455" h="81280">
                <a:moveTo>
                  <a:pt x="1404772" y="9525"/>
                </a:moveTo>
                <a:lnTo>
                  <a:pt x="1328572" y="9525"/>
                </a:lnTo>
                <a:lnTo>
                  <a:pt x="1328572" y="0"/>
                </a:lnTo>
                <a:lnTo>
                  <a:pt x="1404772" y="0"/>
                </a:lnTo>
                <a:lnTo>
                  <a:pt x="1404772" y="9525"/>
                </a:lnTo>
                <a:close/>
              </a:path>
              <a:path w="6561455" h="81280">
                <a:moveTo>
                  <a:pt x="1509547" y="9525"/>
                </a:moveTo>
                <a:lnTo>
                  <a:pt x="1433347" y="9525"/>
                </a:lnTo>
                <a:lnTo>
                  <a:pt x="1433347" y="0"/>
                </a:lnTo>
                <a:lnTo>
                  <a:pt x="1509547" y="0"/>
                </a:lnTo>
                <a:lnTo>
                  <a:pt x="1509547" y="9525"/>
                </a:lnTo>
                <a:close/>
              </a:path>
              <a:path w="6561455" h="81280">
                <a:moveTo>
                  <a:pt x="1614322" y="9525"/>
                </a:moveTo>
                <a:lnTo>
                  <a:pt x="1538122" y="9525"/>
                </a:lnTo>
                <a:lnTo>
                  <a:pt x="1538122" y="0"/>
                </a:lnTo>
                <a:lnTo>
                  <a:pt x="1614322" y="0"/>
                </a:lnTo>
                <a:lnTo>
                  <a:pt x="1614322" y="9525"/>
                </a:lnTo>
                <a:close/>
              </a:path>
              <a:path w="6561455" h="81280">
                <a:moveTo>
                  <a:pt x="1719097" y="9525"/>
                </a:moveTo>
                <a:lnTo>
                  <a:pt x="1642897" y="9525"/>
                </a:lnTo>
                <a:lnTo>
                  <a:pt x="1642897" y="0"/>
                </a:lnTo>
                <a:lnTo>
                  <a:pt x="1719097" y="0"/>
                </a:lnTo>
                <a:lnTo>
                  <a:pt x="1719097" y="9525"/>
                </a:lnTo>
                <a:close/>
              </a:path>
              <a:path w="6561455" h="81280">
                <a:moveTo>
                  <a:pt x="1823872" y="9525"/>
                </a:moveTo>
                <a:lnTo>
                  <a:pt x="1747672" y="9525"/>
                </a:lnTo>
                <a:lnTo>
                  <a:pt x="1747672" y="0"/>
                </a:lnTo>
                <a:lnTo>
                  <a:pt x="1823872" y="0"/>
                </a:lnTo>
                <a:lnTo>
                  <a:pt x="1823872" y="9525"/>
                </a:lnTo>
                <a:close/>
              </a:path>
              <a:path w="6561455" h="81280">
                <a:moveTo>
                  <a:pt x="1928647" y="9525"/>
                </a:moveTo>
                <a:lnTo>
                  <a:pt x="1852447" y="9525"/>
                </a:lnTo>
                <a:lnTo>
                  <a:pt x="1852447" y="0"/>
                </a:lnTo>
                <a:lnTo>
                  <a:pt x="1928647" y="0"/>
                </a:lnTo>
                <a:lnTo>
                  <a:pt x="1928647" y="9525"/>
                </a:lnTo>
                <a:close/>
              </a:path>
              <a:path w="6561455" h="81280">
                <a:moveTo>
                  <a:pt x="2033422" y="9525"/>
                </a:moveTo>
                <a:lnTo>
                  <a:pt x="1957222" y="9525"/>
                </a:lnTo>
                <a:lnTo>
                  <a:pt x="1957222" y="0"/>
                </a:lnTo>
                <a:lnTo>
                  <a:pt x="2033422" y="0"/>
                </a:lnTo>
                <a:lnTo>
                  <a:pt x="2033422" y="9525"/>
                </a:lnTo>
                <a:close/>
              </a:path>
              <a:path w="6561455" h="81280">
                <a:moveTo>
                  <a:pt x="2138197" y="9525"/>
                </a:moveTo>
                <a:lnTo>
                  <a:pt x="2061997" y="9525"/>
                </a:lnTo>
                <a:lnTo>
                  <a:pt x="2061997" y="0"/>
                </a:lnTo>
                <a:lnTo>
                  <a:pt x="2138197" y="0"/>
                </a:lnTo>
                <a:lnTo>
                  <a:pt x="2138197" y="9525"/>
                </a:lnTo>
                <a:close/>
              </a:path>
              <a:path w="6561455" h="81280">
                <a:moveTo>
                  <a:pt x="2242972" y="9525"/>
                </a:moveTo>
                <a:lnTo>
                  <a:pt x="2166772" y="9525"/>
                </a:lnTo>
                <a:lnTo>
                  <a:pt x="2166772" y="0"/>
                </a:lnTo>
                <a:lnTo>
                  <a:pt x="2242972" y="0"/>
                </a:lnTo>
                <a:lnTo>
                  <a:pt x="2242972" y="9525"/>
                </a:lnTo>
                <a:close/>
              </a:path>
              <a:path w="6561455" h="81280">
                <a:moveTo>
                  <a:pt x="2347747" y="9525"/>
                </a:moveTo>
                <a:lnTo>
                  <a:pt x="2271547" y="9525"/>
                </a:lnTo>
                <a:lnTo>
                  <a:pt x="2271547" y="0"/>
                </a:lnTo>
                <a:lnTo>
                  <a:pt x="2347747" y="0"/>
                </a:lnTo>
                <a:lnTo>
                  <a:pt x="2347747" y="9525"/>
                </a:lnTo>
                <a:close/>
              </a:path>
              <a:path w="6561455" h="81280">
                <a:moveTo>
                  <a:pt x="2452522" y="9525"/>
                </a:moveTo>
                <a:lnTo>
                  <a:pt x="2376322" y="9525"/>
                </a:lnTo>
                <a:lnTo>
                  <a:pt x="2376322" y="0"/>
                </a:lnTo>
                <a:lnTo>
                  <a:pt x="2452522" y="0"/>
                </a:lnTo>
                <a:lnTo>
                  <a:pt x="2452522" y="9525"/>
                </a:lnTo>
                <a:close/>
              </a:path>
              <a:path w="6561455" h="81280">
                <a:moveTo>
                  <a:pt x="2557297" y="9525"/>
                </a:moveTo>
                <a:lnTo>
                  <a:pt x="2481097" y="9525"/>
                </a:lnTo>
                <a:lnTo>
                  <a:pt x="2481097" y="0"/>
                </a:lnTo>
                <a:lnTo>
                  <a:pt x="2557297" y="0"/>
                </a:lnTo>
                <a:lnTo>
                  <a:pt x="2557297" y="9525"/>
                </a:lnTo>
                <a:close/>
              </a:path>
              <a:path w="6561455" h="81280">
                <a:moveTo>
                  <a:pt x="2662072" y="9525"/>
                </a:moveTo>
                <a:lnTo>
                  <a:pt x="2585872" y="9525"/>
                </a:lnTo>
                <a:lnTo>
                  <a:pt x="2585872" y="0"/>
                </a:lnTo>
                <a:lnTo>
                  <a:pt x="2662072" y="0"/>
                </a:lnTo>
                <a:lnTo>
                  <a:pt x="2662072" y="9525"/>
                </a:lnTo>
                <a:close/>
              </a:path>
              <a:path w="6561455" h="81280">
                <a:moveTo>
                  <a:pt x="2766847" y="9525"/>
                </a:moveTo>
                <a:lnTo>
                  <a:pt x="2690647" y="9525"/>
                </a:lnTo>
                <a:lnTo>
                  <a:pt x="2690647" y="0"/>
                </a:lnTo>
                <a:lnTo>
                  <a:pt x="2766847" y="0"/>
                </a:lnTo>
                <a:lnTo>
                  <a:pt x="2766847" y="9525"/>
                </a:lnTo>
                <a:close/>
              </a:path>
              <a:path w="6561455" h="81280">
                <a:moveTo>
                  <a:pt x="2871622" y="9525"/>
                </a:moveTo>
                <a:lnTo>
                  <a:pt x="2795422" y="9525"/>
                </a:lnTo>
                <a:lnTo>
                  <a:pt x="2795422" y="0"/>
                </a:lnTo>
                <a:lnTo>
                  <a:pt x="2871622" y="0"/>
                </a:lnTo>
                <a:lnTo>
                  <a:pt x="2871622" y="9525"/>
                </a:lnTo>
                <a:close/>
              </a:path>
              <a:path w="6561455" h="81280">
                <a:moveTo>
                  <a:pt x="2976397" y="9525"/>
                </a:moveTo>
                <a:lnTo>
                  <a:pt x="2900197" y="9525"/>
                </a:lnTo>
                <a:lnTo>
                  <a:pt x="2900197" y="0"/>
                </a:lnTo>
                <a:lnTo>
                  <a:pt x="2976397" y="0"/>
                </a:lnTo>
                <a:lnTo>
                  <a:pt x="2976397" y="9525"/>
                </a:lnTo>
                <a:close/>
              </a:path>
              <a:path w="6561455" h="81280">
                <a:moveTo>
                  <a:pt x="3081172" y="9525"/>
                </a:moveTo>
                <a:lnTo>
                  <a:pt x="3004972" y="9525"/>
                </a:lnTo>
                <a:lnTo>
                  <a:pt x="3004972" y="0"/>
                </a:lnTo>
                <a:lnTo>
                  <a:pt x="3081172" y="0"/>
                </a:lnTo>
                <a:lnTo>
                  <a:pt x="3081172" y="9525"/>
                </a:lnTo>
                <a:close/>
              </a:path>
              <a:path w="6561455" h="81280">
                <a:moveTo>
                  <a:pt x="3185947" y="9525"/>
                </a:moveTo>
                <a:lnTo>
                  <a:pt x="3109747" y="9525"/>
                </a:lnTo>
                <a:lnTo>
                  <a:pt x="3109747" y="0"/>
                </a:lnTo>
                <a:lnTo>
                  <a:pt x="3185947" y="0"/>
                </a:lnTo>
                <a:lnTo>
                  <a:pt x="3185947" y="9525"/>
                </a:lnTo>
                <a:close/>
              </a:path>
              <a:path w="6561455" h="81280">
                <a:moveTo>
                  <a:pt x="3290722" y="9525"/>
                </a:moveTo>
                <a:lnTo>
                  <a:pt x="3214522" y="9525"/>
                </a:lnTo>
                <a:lnTo>
                  <a:pt x="3214522" y="0"/>
                </a:lnTo>
                <a:lnTo>
                  <a:pt x="3290722" y="0"/>
                </a:lnTo>
                <a:lnTo>
                  <a:pt x="3290722" y="9525"/>
                </a:lnTo>
                <a:close/>
              </a:path>
              <a:path w="6561455" h="81280">
                <a:moveTo>
                  <a:pt x="3395497" y="9525"/>
                </a:moveTo>
                <a:lnTo>
                  <a:pt x="3319297" y="9525"/>
                </a:lnTo>
                <a:lnTo>
                  <a:pt x="3319297" y="0"/>
                </a:lnTo>
                <a:lnTo>
                  <a:pt x="3395497" y="0"/>
                </a:lnTo>
                <a:lnTo>
                  <a:pt x="3395497" y="9525"/>
                </a:lnTo>
                <a:close/>
              </a:path>
              <a:path w="6561455" h="81280">
                <a:moveTo>
                  <a:pt x="3500272" y="9525"/>
                </a:moveTo>
                <a:lnTo>
                  <a:pt x="3424072" y="9525"/>
                </a:lnTo>
                <a:lnTo>
                  <a:pt x="3424072" y="0"/>
                </a:lnTo>
                <a:lnTo>
                  <a:pt x="3500272" y="0"/>
                </a:lnTo>
                <a:lnTo>
                  <a:pt x="3500272" y="9525"/>
                </a:lnTo>
                <a:close/>
              </a:path>
              <a:path w="6561455" h="81280">
                <a:moveTo>
                  <a:pt x="3605047" y="9525"/>
                </a:moveTo>
                <a:lnTo>
                  <a:pt x="3528847" y="9525"/>
                </a:lnTo>
                <a:lnTo>
                  <a:pt x="3528847" y="0"/>
                </a:lnTo>
                <a:lnTo>
                  <a:pt x="3605047" y="0"/>
                </a:lnTo>
                <a:lnTo>
                  <a:pt x="3605047" y="9525"/>
                </a:lnTo>
                <a:close/>
              </a:path>
              <a:path w="6561455" h="81280">
                <a:moveTo>
                  <a:pt x="3709822" y="9525"/>
                </a:moveTo>
                <a:lnTo>
                  <a:pt x="3633622" y="9525"/>
                </a:lnTo>
                <a:lnTo>
                  <a:pt x="3633622" y="0"/>
                </a:lnTo>
                <a:lnTo>
                  <a:pt x="3709822" y="0"/>
                </a:lnTo>
                <a:lnTo>
                  <a:pt x="3709822" y="9525"/>
                </a:lnTo>
                <a:close/>
              </a:path>
              <a:path w="6561455" h="81280">
                <a:moveTo>
                  <a:pt x="3814597" y="9525"/>
                </a:moveTo>
                <a:lnTo>
                  <a:pt x="3738397" y="9525"/>
                </a:lnTo>
                <a:lnTo>
                  <a:pt x="3738397" y="0"/>
                </a:lnTo>
                <a:lnTo>
                  <a:pt x="3814597" y="0"/>
                </a:lnTo>
                <a:lnTo>
                  <a:pt x="3814597" y="9525"/>
                </a:lnTo>
                <a:close/>
              </a:path>
              <a:path w="6561455" h="81280">
                <a:moveTo>
                  <a:pt x="3919372" y="9525"/>
                </a:moveTo>
                <a:lnTo>
                  <a:pt x="3843172" y="9525"/>
                </a:lnTo>
                <a:lnTo>
                  <a:pt x="3843172" y="0"/>
                </a:lnTo>
                <a:lnTo>
                  <a:pt x="3919372" y="0"/>
                </a:lnTo>
                <a:lnTo>
                  <a:pt x="3919372" y="9525"/>
                </a:lnTo>
                <a:close/>
              </a:path>
              <a:path w="6561455" h="81280">
                <a:moveTo>
                  <a:pt x="4024147" y="9525"/>
                </a:moveTo>
                <a:lnTo>
                  <a:pt x="3947947" y="9525"/>
                </a:lnTo>
                <a:lnTo>
                  <a:pt x="3947947" y="0"/>
                </a:lnTo>
                <a:lnTo>
                  <a:pt x="4024147" y="0"/>
                </a:lnTo>
                <a:lnTo>
                  <a:pt x="4024147" y="9525"/>
                </a:lnTo>
                <a:close/>
              </a:path>
              <a:path w="6561455" h="81280">
                <a:moveTo>
                  <a:pt x="4128922" y="9525"/>
                </a:moveTo>
                <a:lnTo>
                  <a:pt x="4052722" y="9525"/>
                </a:lnTo>
                <a:lnTo>
                  <a:pt x="4052722" y="0"/>
                </a:lnTo>
                <a:lnTo>
                  <a:pt x="4128922" y="0"/>
                </a:lnTo>
                <a:lnTo>
                  <a:pt x="4128922" y="9525"/>
                </a:lnTo>
                <a:close/>
              </a:path>
              <a:path w="6561455" h="81280">
                <a:moveTo>
                  <a:pt x="4233697" y="9525"/>
                </a:moveTo>
                <a:lnTo>
                  <a:pt x="4157497" y="9525"/>
                </a:lnTo>
                <a:lnTo>
                  <a:pt x="4157497" y="0"/>
                </a:lnTo>
                <a:lnTo>
                  <a:pt x="4233697" y="0"/>
                </a:lnTo>
                <a:lnTo>
                  <a:pt x="4233697" y="9525"/>
                </a:lnTo>
                <a:close/>
              </a:path>
              <a:path w="6561455" h="81280">
                <a:moveTo>
                  <a:pt x="4338472" y="9525"/>
                </a:moveTo>
                <a:lnTo>
                  <a:pt x="4262272" y="9525"/>
                </a:lnTo>
                <a:lnTo>
                  <a:pt x="4262272" y="0"/>
                </a:lnTo>
                <a:lnTo>
                  <a:pt x="4338472" y="0"/>
                </a:lnTo>
                <a:lnTo>
                  <a:pt x="4338472" y="9525"/>
                </a:lnTo>
                <a:close/>
              </a:path>
              <a:path w="6561455" h="81280">
                <a:moveTo>
                  <a:pt x="4443247" y="9525"/>
                </a:moveTo>
                <a:lnTo>
                  <a:pt x="4367047" y="9525"/>
                </a:lnTo>
                <a:lnTo>
                  <a:pt x="4367047" y="0"/>
                </a:lnTo>
                <a:lnTo>
                  <a:pt x="4443247" y="0"/>
                </a:lnTo>
                <a:lnTo>
                  <a:pt x="4443247" y="9525"/>
                </a:lnTo>
                <a:close/>
              </a:path>
              <a:path w="6561455" h="81280">
                <a:moveTo>
                  <a:pt x="4548022" y="9525"/>
                </a:moveTo>
                <a:lnTo>
                  <a:pt x="4471822" y="9525"/>
                </a:lnTo>
                <a:lnTo>
                  <a:pt x="4471822" y="0"/>
                </a:lnTo>
                <a:lnTo>
                  <a:pt x="4548022" y="0"/>
                </a:lnTo>
                <a:lnTo>
                  <a:pt x="4548022" y="9525"/>
                </a:lnTo>
                <a:close/>
              </a:path>
              <a:path w="6561455" h="81280">
                <a:moveTo>
                  <a:pt x="4652797" y="9525"/>
                </a:moveTo>
                <a:lnTo>
                  <a:pt x="4576597" y="9525"/>
                </a:lnTo>
                <a:lnTo>
                  <a:pt x="4576597" y="0"/>
                </a:lnTo>
                <a:lnTo>
                  <a:pt x="4652797" y="0"/>
                </a:lnTo>
                <a:lnTo>
                  <a:pt x="4652797" y="9525"/>
                </a:lnTo>
                <a:close/>
              </a:path>
              <a:path w="6561455" h="81280">
                <a:moveTo>
                  <a:pt x="4757572" y="9525"/>
                </a:moveTo>
                <a:lnTo>
                  <a:pt x="4681372" y="9525"/>
                </a:lnTo>
                <a:lnTo>
                  <a:pt x="4681372" y="0"/>
                </a:lnTo>
                <a:lnTo>
                  <a:pt x="4757572" y="0"/>
                </a:lnTo>
                <a:lnTo>
                  <a:pt x="4757572" y="9525"/>
                </a:lnTo>
                <a:close/>
              </a:path>
              <a:path w="6561455" h="81280">
                <a:moveTo>
                  <a:pt x="4862347" y="9525"/>
                </a:moveTo>
                <a:lnTo>
                  <a:pt x="4786147" y="9525"/>
                </a:lnTo>
                <a:lnTo>
                  <a:pt x="4786147" y="0"/>
                </a:lnTo>
                <a:lnTo>
                  <a:pt x="4862347" y="0"/>
                </a:lnTo>
                <a:lnTo>
                  <a:pt x="4862347" y="9525"/>
                </a:lnTo>
                <a:close/>
              </a:path>
              <a:path w="6561455" h="81280">
                <a:moveTo>
                  <a:pt x="4967122" y="9525"/>
                </a:moveTo>
                <a:lnTo>
                  <a:pt x="4890922" y="9525"/>
                </a:lnTo>
                <a:lnTo>
                  <a:pt x="4890922" y="0"/>
                </a:lnTo>
                <a:lnTo>
                  <a:pt x="4967122" y="0"/>
                </a:lnTo>
                <a:lnTo>
                  <a:pt x="4967122" y="9525"/>
                </a:lnTo>
                <a:close/>
              </a:path>
              <a:path w="6561455" h="81280">
                <a:moveTo>
                  <a:pt x="5071897" y="9525"/>
                </a:moveTo>
                <a:lnTo>
                  <a:pt x="4995697" y="9525"/>
                </a:lnTo>
                <a:lnTo>
                  <a:pt x="4995697" y="0"/>
                </a:lnTo>
                <a:lnTo>
                  <a:pt x="5071897" y="0"/>
                </a:lnTo>
                <a:lnTo>
                  <a:pt x="5071897" y="9525"/>
                </a:lnTo>
                <a:close/>
              </a:path>
              <a:path w="6561455" h="81280">
                <a:moveTo>
                  <a:pt x="5176672" y="9525"/>
                </a:moveTo>
                <a:lnTo>
                  <a:pt x="5100472" y="9525"/>
                </a:lnTo>
                <a:lnTo>
                  <a:pt x="5100472" y="0"/>
                </a:lnTo>
                <a:lnTo>
                  <a:pt x="5176672" y="0"/>
                </a:lnTo>
                <a:lnTo>
                  <a:pt x="5176672" y="9525"/>
                </a:lnTo>
                <a:close/>
              </a:path>
              <a:path w="6561455" h="81280">
                <a:moveTo>
                  <a:pt x="5281447" y="9525"/>
                </a:moveTo>
                <a:lnTo>
                  <a:pt x="5205247" y="9525"/>
                </a:lnTo>
                <a:lnTo>
                  <a:pt x="5205247" y="0"/>
                </a:lnTo>
                <a:lnTo>
                  <a:pt x="5281447" y="0"/>
                </a:lnTo>
                <a:lnTo>
                  <a:pt x="5281447" y="9525"/>
                </a:lnTo>
                <a:close/>
              </a:path>
              <a:path w="6561455" h="81280">
                <a:moveTo>
                  <a:pt x="5386222" y="9525"/>
                </a:moveTo>
                <a:lnTo>
                  <a:pt x="5310022" y="9525"/>
                </a:lnTo>
                <a:lnTo>
                  <a:pt x="5310022" y="0"/>
                </a:lnTo>
                <a:lnTo>
                  <a:pt x="5386222" y="0"/>
                </a:lnTo>
                <a:lnTo>
                  <a:pt x="5386222" y="9525"/>
                </a:lnTo>
                <a:close/>
              </a:path>
              <a:path w="6561455" h="81280">
                <a:moveTo>
                  <a:pt x="5490997" y="9525"/>
                </a:moveTo>
                <a:lnTo>
                  <a:pt x="5414797" y="9525"/>
                </a:lnTo>
                <a:lnTo>
                  <a:pt x="5414797" y="0"/>
                </a:lnTo>
                <a:lnTo>
                  <a:pt x="5490997" y="0"/>
                </a:lnTo>
                <a:lnTo>
                  <a:pt x="5490997" y="9525"/>
                </a:lnTo>
                <a:close/>
              </a:path>
              <a:path w="6561455" h="81280">
                <a:moveTo>
                  <a:pt x="5595772" y="9525"/>
                </a:moveTo>
                <a:lnTo>
                  <a:pt x="5519572" y="9525"/>
                </a:lnTo>
                <a:lnTo>
                  <a:pt x="5519572" y="0"/>
                </a:lnTo>
                <a:lnTo>
                  <a:pt x="5595772" y="0"/>
                </a:lnTo>
                <a:lnTo>
                  <a:pt x="5595772" y="9525"/>
                </a:lnTo>
                <a:close/>
              </a:path>
              <a:path w="6561455" h="81280">
                <a:moveTo>
                  <a:pt x="5700547" y="9525"/>
                </a:moveTo>
                <a:lnTo>
                  <a:pt x="5624347" y="9525"/>
                </a:lnTo>
                <a:lnTo>
                  <a:pt x="5624347" y="0"/>
                </a:lnTo>
                <a:lnTo>
                  <a:pt x="5700547" y="0"/>
                </a:lnTo>
                <a:lnTo>
                  <a:pt x="5700547" y="9525"/>
                </a:lnTo>
                <a:close/>
              </a:path>
              <a:path w="6561455" h="81280">
                <a:moveTo>
                  <a:pt x="5805322" y="9525"/>
                </a:moveTo>
                <a:lnTo>
                  <a:pt x="5729122" y="9525"/>
                </a:lnTo>
                <a:lnTo>
                  <a:pt x="5729122" y="0"/>
                </a:lnTo>
                <a:lnTo>
                  <a:pt x="5805322" y="0"/>
                </a:lnTo>
                <a:lnTo>
                  <a:pt x="5805322" y="9525"/>
                </a:lnTo>
                <a:close/>
              </a:path>
              <a:path w="6561455" h="81280">
                <a:moveTo>
                  <a:pt x="5910097" y="9525"/>
                </a:moveTo>
                <a:lnTo>
                  <a:pt x="5833897" y="9525"/>
                </a:lnTo>
                <a:lnTo>
                  <a:pt x="5833897" y="0"/>
                </a:lnTo>
                <a:lnTo>
                  <a:pt x="5910097" y="0"/>
                </a:lnTo>
                <a:lnTo>
                  <a:pt x="5910097" y="9525"/>
                </a:lnTo>
                <a:close/>
              </a:path>
              <a:path w="6561455" h="81280">
                <a:moveTo>
                  <a:pt x="6014872" y="9525"/>
                </a:moveTo>
                <a:lnTo>
                  <a:pt x="5938672" y="9525"/>
                </a:lnTo>
                <a:lnTo>
                  <a:pt x="5938672" y="0"/>
                </a:lnTo>
                <a:lnTo>
                  <a:pt x="6014872" y="0"/>
                </a:lnTo>
                <a:lnTo>
                  <a:pt x="6014872" y="9525"/>
                </a:lnTo>
                <a:close/>
              </a:path>
              <a:path w="6561455" h="81280">
                <a:moveTo>
                  <a:pt x="6119647" y="9525"/>
                </a:moveTo>
                <a:lnTo>
                  <a:pt x="6043447" y="9525"/>
                </a:lnTo>
                <a:lnTo>
                  <a:pt x="6043447" y="0"/>
                </a:lnTo>
                <a:lnTo>
                  <a:pt x="6119647" y="0"/>
                </a:lnTo>
                <a:lnTo>
                  <a:pt x="6119647" y="9525"/>
                </a:lnTo>
                <a:close/>
              </a:path>
              <a:path w="6561455" h="81280">
                <a:moveTo>
                  <a:pt x="6224422" y="9525"/>
                </a:moveTo>
                <a:lnTo>
                  <a:pt x="6148222" y="9525"/>
                </a:lnTo>
                <a:lnTo>
                  <a:pt x="6148222" y="0"/>
                </a:lnTo>
                <a:lnTo>
                  <a:pt x="6224422" y="0"/>
                </a:lnTo>
                <a:lnTo>
                  <a:pt x="6224422" y="9525"/>
                </a:lnTo>
                <a:close/>
              </a:path>
              <a:path w="6561455" h="81280">
                <a:moveTo>
                  <a:pt x="6329197" y="9525"/>
                </a:moveTo>
                <a:lnTo>
                  <a:pt x="6252997" y="9525"/>
                </a:lnTo>
                <a:lnTo>
                  <a:pt x="6252997" y="0"/>
                </a:lnTo>
                <a:lnTo>
                  <a:pt x="6329197" y="0"/>
                </a:lnTo>
                <a:lnTo>
                  <a:pt x="6329197" y="9525"/>
                </a:lnTo>
                <a:close/>
              </a:path>
              <a:path w="6561455" h="81280">
                <a:moveTo>
                  <a:pt x="6433972" y="9525"/>
                </a:moveTo>
                <a:lnTo>
                  <a:pt x="6357772" y="9525"/>
                </a:lnTo>
                <a:lnTo>
                  <a:pt x="6357772" y="0"/>
                </a:lnTo>
                <a:lnTo>
                  <a:pt x="6433972" y="0"/>
                </a:lnTo>
                <a:lnTo>
                  <a:pt x="6433972" y="9525"/>
                </a:lnTo>
                <a:close/>
              </a:path>
              <a:path w="6561455" h="81280">
                <a:moveTo>
                  <a:pt x="6533476" y="9525"/>
                </a:moveTo>
                <a:lnTo>
                  <a:pt x="6462547" y="9525"/>
                </a:lnTo>
                <a:lnTo>
                  <a:pt x="6462547" y="0"/>
                </a:lnTo>
                <a:lnTo>
                  <a:pt x="6537426" y="0"/>
                </a:lnTo>
                <a:lnTo>
                  <a:pt x="6541147" y="3733"/>
                </a:lnTo>
                <a:lnTo>
                  <a:pt x="6536753" y="8128"/>
                </a:lnTo>
                <a:lnTo>
                  <a:pt x="6532079" y="8128"/>
                </a:lnTo>
                <a:lnTo>
                  <a:pt x="6533476" y="9525"/>
                </a:lnTo>
                <a:close/>
              </a:path>
              <a:path w="6561455" h="81280">
                <a:moveTo>
                  <a:pt x="6534416" y="10464"/>
                </a:moveTo>
                <a:lnTo>
                  <a:pt x="6532079" y="8128"/>
                </a:lnTo>
                <a:lnTo>
                  <a:pt x="6535386" y="9495"/>
                </a:lnTo>
                <a:lnTo>
                  <a:pt x="6534416" y="10464"/>
                </a:lnTo>
                <a:close/>
              </a:path>
              <a:path w="6561455" h="81280">
                <a:moveTo>
                  <a:pt x="6535386" y="9495"/>
                </a:moveTo>
                <a:lnTo>
                  <a:pt x="6532079" y="8128"/>
                </a:lnTo>
                <a:lnTo>
                  <a:pt x="6536753" y="8128"/>
                </a:lnTo>
                <a:lnTo>
                  <a:pt x="6535386" y="9495"/>
                </a:lnTo>
                <a:close/>
              </a:path>
              <a:path w="6561455" h="81280">
                <a:moveTo>
                  <a:pt x="6535458" y="9525"/>
                </a:moveTo>
                <a:close/>
              </a:path>
              <a:path w="6561455" h="81280">
                <a:moveTo>
                  <a:pt x="6551612" y="53301"/>
                </a:moveTo>
                <a:lnTo>
                  <a:pt x="6551612" y="27965"/>
                </a:lnTo>
                <a:lnTo>
                  <a:pt x="6561137" y="27965"/>
                </a:lnTo>
                <a:lnTo>
                  <a:pt x="6561137" y="51904"/>
                </a:lnTo>
                <a:lnTo>
                  <a:pt x="6553009" y="51904"/>
                </a:lnTo>
                <a:lnTo>
                  <a:pt x="6551612" y="53301"/>
                </a:lnTo>
                <a:close/>
              </a:path>
              <a:path w="6561455" h="81280">
                <a:moveTo>
                  <a:pt x="6551612" y="55283"/>
                </a:moveTo>
                <a:lnTo>
                  <a:pt x="6551612" y="53301"/>
                </a:lnTo>
                <a:lnTo>
                  <a:pt x="6553009" y="51904"/>
                </a:lnTo>
                <a:lnTo>
                  <a:pt x="6551612" y="55283"/>
                </a:lnTo>
                <a:close/>
              </a:path>
              <a:path w="6561455" h="81280">
                <a:moveTo>
                  <a:pt x="6561137" y="55283"/>
                </a:moveTo>
                <a:lnTo>
                  <a:pt x="6551612" y="55283"/>
                </a:lnTo>
                <a:lnTo>
                  <a:pt x="6553009" y="51904"/>
                </a:lnTo>
                <a:lnTo>
                  <a:pt x="6561137" y="51904"/>
                </a:lnTo>
                <a:lnTo>
                  <a:pt x="6561137" y="55283"/>
                </a:lnTo>
                <a:close/>
              </a:path>
              <a:path w="6561455" h="81280">
                <a:moveTo>
                  <a:pt x="6532079" y="72834"/>
                </a:moveTo>
                <a:lnTo>
                  <a:pt x="6551612" y="53301"/>
                </a:lnTo>
                <a:lnTo>
                  <a:pt x="6551612" y="55283"/>
                </a:lnTo>
                <a:lnTo>
                  <a:pt x="6561137" y="55283"/>
                </a:lnTo>
                <a:lnTo>
                  <a:pt x="6561137" y="57251"/>
                </a:lnTo>
                <a:lnTo>
                  <a:pt x="6546951" y="71437"/>
                </a:lnTo>
                <a:lnTo>
                  <a:pt x="6535458" y="71437"/>
                </a:lnTo>
                <a:lnTo>
                  <a:pt x="6532079" y="72834"/>
                </a:lnTo>
                <a:close/>
              </a:path>
              <a:path w="6561455" h="81280">
                <a:moveTo>
                  <a:pt x="6537426" y="80962"/>
                </a:moveTo>
                <a:lnTo>
                  <a:pt x="6516154" y="80962"/>
                </a:lnTo>
                <a:lnTo>
                  <a:pt x="6516154" y="71437"/>
                </a:lnTo>
                <a:lnTo>
                  <a:pt x="6533476" y="71437"/>
                </a:lnTo>
                <a:lnTo>
                  <a:pt x="6532079" y="72834"/>
                </a:lnTo>
                <a:lnTo>
                  <a:pt x="6545554" y="72834"/>
                </a:lnTo>
                <a:lnTo>
                  <a:pt x="6537426" y="80962"/>
                </a:lnTo>
                <a:close/>
              </a:path>
              <a:path w="6561455" h="81280">
                <a:moveTo>
                  <a:pt x="6545554" y="72834"/>
                </a:moveTo>
                <a:lnTo>
                  <a:pt x="6532079" y="72834"/>
                </a:lnTo>
                <a:lnTo>
                  <a:pt x="6535458" y="71437"/>
                </a:lnTo>
                <a:lnTo>
                  <a:pt x="6546951" y="71437"/>
                </a:lnTo>
                <a:lnTo>
                  <a:pt x="6545554" y="72834"/>
                </a:lnTo>
                <a:close/>
              </a:path>
              <a:path w="6561455" h="81280">
                <a:moveTo>
                  <a:pt x="6487579" y="80962"/>
                </a:moveTo>
                <a:lnTo>
                  <a:pt x="6411379" y="80962"/>
                </a:lnTo>
                <a:lnTo>
                  <a:pt x="6411379" y="71437"/>
                </a:lnTo>
                <a:lnTo>
                  <a:pt x="6487579" y="71437"/>
                </a:lnTo>
                <a:lnTo>
                  <a:pt x="6487579" y="80962"/>
                </a:lnTo>
                <a:close/>
              </a:path>
              <a:path w="6561455" h="81280">
                <a:moveTo>
                  <a:pt x="6382804" y="80962"/>
                </a:moveTo>
                <a:lnTo>
                  <a:pt x="6306604" y="80962"/>
                </a:lnTo>
                <a:lnTo>
                  <a:pt x="6306604" y="71437"/>
                </a:lnTo>
                <a:lnTo>
                  <a:pt x="6382804" y="71437"/>
                </a:lnTo>
                <a:lnTo>
                  <a:pt x="6382804" y="80962"/>
                </a:lnTo>
                <a:close/>
              </a:path>
              <a:path w="6561455" h="81280">
                <a:moveTo>
                  <a:pt x="6278029" y="80962"/>
                </a:moveTo>
                <a:lnTo>
                  <a:pt x="6201829" y="80962"/>
                </a:lnTo>
                <a:lnTo>
                  <a:pt x="6201829" y="71437"/>
                </a:lnTo>
                <a:lnTo>
                  <a:pt x="6278029" y="71437"/>
                </a:lnTo>
                <a:lnTo>
                  <a:pt x="6278029" y="80962"/>
                </a:lnTo>
                <a:close/>
              </a:path>
              <a:path w="6561455" h="81280">
                <a:moveTo>
                  <a:pt x="6173254" y="80962"/>
                </a:moveTo>
                <a:lnTo>
                  <a:pt x="6097054" y="80962"/>
                </a:lnTo>
                <a:lnTo>
                  <a:pt x="6097054" y="71437"/>
                </a:lnTo>
                <a:lnTo>
                  <a:pt x="6173254" y="71437"/>
                </a:lnTo>
                <a:lnTo>
                  <a:pt x="6173254" y="80962"/>
                </a:lnTo>
                <a:close/>
              </a:path>
              <a:path w="6561455" h="81280">
                <a:moveTo>
                  <a:pt x="6068479" y="80962"/>
                </a:moveTo>
                <a:lnTo>
                  <a:pt x="5992279" y="80962"/>
                </a:lnTo>
                <a:lnTo>
                  <a:pt x="5992279" y="71437"/>
                </a:lnTo>
                <a:lnTo>
                  <a:pt x="6068479" y="71437"/>
                </a:lnTo>
                <a:lnTo>
                  <a:pt x="6068479" y="80962"/>
                </a:lnTo>
                <a:close/>
              </a:path>
              <a:path w="6561455" h="81280">
                <a:moveTo>
                  <a:pt x="5963704" y="80962"/>
                </a:moveTo>
                <a:lnTo>
                  <a:pt x="5887504" y="80962"/>
                </a:lnTo>
                <a:lnTo>
                  <a:pt x="5887504" y="71437"/>
                </a:lnTo>
                <a:lnTo>
                  <a:pt x="5963704" y="71437"/>
                </a:lnTo>
                <a:lnTo>
                  <a:pt x="5963704" y="80962"/>
                </a:lnTo>
                <a:close/>
              </a:path>
              <a:path w="6561455" h="81280">
                <a:moveTo>
                  <a:pt x="5858929" y="80962"/>
                </a:moveTo>
                <a:lnTo>
                  <a:pt x="5782729" y="80962"/>
                </a:lnTo>
                <a:lnTo>
                  <a:pt x="5782729" y="71437"/>
                </a:lnTo>
                <a:lnTo>
                  <a:pt x="5858929" y="71437"/>
                </a:lnTo>
                <a:lnTo>
                  <a:pt x="5858929" y="80962"/>
                </a:lnTo>
                <a:close/>
              </a:path>
              <a:path w="6561455" h="81280">
                <a:moveTo>
                  <a:pt x="5754154" y="80962"/>
                </a:moveTo>
                <a:lnTo>
                  <a:pt x="5677954" y="80962"/>
                </a:lnTo>
                <a:lnTo>
                  <a:pt x="5677954" y="71437"/>
                </a:lnTo>
                <a:lnTo>
                  <a:pt x="5754154" y="71437"/>
                </a:lnTo>
                <a:lnTo>
                  <a:pt x="5754154" y="80962"/>
                </a:lnTo>
                <a:close/>
              </a:path>
              <a:path w="6561455" h="81280">
                <a:moveTo>
                  <a:pt x="5649379" y="80962"/>
                </a:moveTo>
                <a:lnTo>
                  <a:pt x="5573179" y="80962"/>
                </a:lnTo>
                <a:lnTo>
                  <a:pt x="5573179" y="71437"/>
                </a:lnTo>
                <a:lnTo>
                  <a:pt x="5649379" y="71437"/>
                </a:lnTo>
                <a:lnTo>
                  <a:pt x="5649379" y="80962"/>
                </a:lnTo>
                <a:close/>
              </a:path>
              <a:path w="6561455" h="81280">
                <a:moveTo>
                  <a:pt x="5544604" y="80962"/>
                </a:moveTo>
                <a:lnTo>
                  <a:pt x="5468404" y="80962"/>
                </a:lnTo>
                <a:lnTo>
                  <a:pt x="5468404" y="71437"/>
                </a:lnTo>
                <a:lnTo>
                  <a:pt x="5544604" y="71437"/>
                </a:lnTo>
                <a:lnTo>
                  <a:pt x="5544604" y="80962"/>
                </a:lnTo>
                <a:close/>
              </a:path>
              <a:path w="6561455" h="81280">
                <a:moveTo>
                  <a:pt x="5439829" y="80962"/>
                </a:moveTo>
                <a:lnTo>
                  <a:pt x="5363629" y="80962"/>
                </a:lnTo>
                <a:lnTo>
                  <a:pt x="5363629" y="71437"/>
                </a:lnTo>
                <a:lnTo>
                  <a:pt x="5439829" y="71437"/>
                </a:lnTo>
                <a:lnTo>
                  <a:pt x="5439829" y="80962"/>
                </a:lnTo>
                <a:close/>
              </a:path>
              <a:path w="6561455" h="81280">
                <a:moveTo>
                  <a:pt x="5335054" y="80962"/>
                </a:moveTo>
                <a:lnTo>
                  <a:pt x="5258854" y="80962"/>
                </a:lnTo>
                <a:lnTo>
                  <a:pt x="5258854" y="71437"/>
                </a:lnTo>
                <a:lnTo>
                  <a:pt x="5335054" y="71437"/>
                </a:lnTo>
                <a:lnTo>
                  <a:pt x="5335054" y="80962"/>
                </a:lnTo>
                <a:close/>
              </a:path>
              <a:path w="6561455" h="81280">
                <a:moveTo>
                  <a:pt x="5230279" y="80962"/>
                </a:moveTo>
                <a:lnTo>
                  <a:pt x="5154079" y="80962"/>
                </a:lnTo>
                <a:lnTo>
                  <a:pt x="5154079" y="71437"/>
                </a:lnTo>
                <a:lnTo>
                  <a:pt x="5230279" y="71437"/>
                </a:lnTo>
                <a:lnTo>
                  <a:pt x="5230279" y="80962"/>
                </a:lnTo>
                <a:close/>
              </a:path>
              <a:path w="6561455" h="81280">
                <a:moveTo>
                  <a:pt x="5125504" y="80962"/>
                </a:moveTo>
                <a:lnTo>
                  <a:pt x="5049304" y="80962"/>
                </a:lnTo>
                <a:lnTo>
                  <a:pt x="5049304" y="71437"/>
                </a:lnTo>
                <a:lnTo>
                  <a:pt x="5125504" y="71437"/>
                </a:lnTo>
                <a:lnTo>
                  <a:pt x="5125504" y="80962"/>
                </a:lnTo>
                <a:close/>
              </a:path>
              <a:path w="6561455" h="81280">
                <a:moveTo>
                  <a:pt x="5020729" y="80962"/>
                </a:moveTo>
                <a:lnTo>
                  <a:pt x="4944529" y="80962"/>
                </a:lnTo>
                <a:lnTo>
                  <a:pt x="4944529" y="71437"/>
                </a:lnTo>
                <a:lnTo>
                  <a:pt x="5020729" y="71437"/>
                </a:lnTo>
                <a:lnTo>
                  <a:pt x="5020729" y="80962"/>
                </a:lnTo>
                <a:close/>
              </a:path>
              <a:path w="6561455" h="81280">
                <a:moveTo>
                  <a:pt x="4915954" y="80962"/>
                </a:moveTo>
                <a:lnTo>
                  <a:pt x="4839754" y="80962"/>
                </a:lnTo>
                <a:lnTo>
                  <a:pt x="4839754" y="71437"/>
                </a:lnTo>
                <a:lnTo>
                  <a:pt x="4915954" y="71437"/>
                </a:lnTo>
                <a:lnTo>
                  <a:pt x="4915954" y="80962"/>
                </a:lnTo>
                <a:close/>
              </a:path>
              <a:path w="6561455" h="81280">
                <a:moveTo>
                  <a:pt x="4811179" y="80962"/>
                </a:moveTo>
                <a:lnTo>
                  <a:pt x="4734979" y="80962"/>
                </a:lnTo>
                <a:lnTo>
                  <a:pt x="4734979" y="71437"/>
                </a:lnTo>
                <a:lnTo>
                  <a:pt x="4811179" y="71437"/>
                </a:lnTo>
                <a:lnTo>
                  <a:pt x="4811179" y="80962"/>
                </a:lnTo>
                <a:close/>
              </a:path>
              <a:path w="6561455" h="81280">
                <a:moveTo>
                  <a:pt x="4706404" y="80962"/>
                </a:moveTo>
                <a:lnTo>
                  <a:pt x="4630204" y="80962"/>
                </a:lnTo>
                <a:lnTo>
                  <a:pt x="4630204" y="71437"/>
                </a:lnTo>
                <a:lnTo>
                  <a:pt x="4706404" y="71437"/>
                </a:lnTo>
                <a:lnTo>
                  <a:pt x="4706404" y="80962"/>
                </a:lnTo>
                <a:close/>
              </a:path>
              <a:path w="6561455" h="81280">
                <a:moveTo>
                  <a:pt x="4601629" y="80962"/>
                </a:moveTo>
                <a:lnTo>
                  <a:pt x="4525429" y="80962"/>
                </a:lnTo>
                <a:lnTo>
                  <a:pt x="4525429" y="71437"/>
                </a:lnTo>
                <a:lnTo>
                  <a:pt x="4601629" y="71437"/>
                </a:lnTo>
                <a:lnTo>
                  <a:pt x="4601629" y="80962"/>
                </a:lnTo>
                <a:close/>
              </a:path>
              <a:path w="6561455" h="81280">
                <a:moveTo>
                  <a:pt x="4496854" y="80962"/>
                </a:moveTo>
                <a:lnTo>
                  <a:pt x="4420654" y="80962"/>
                </a:lnTo>
                <a:lnTo>
                  <a:pt x="4420654" y="71437"/>
                </a:lnTo>
                <a:lnTo>
                  <a:pt x="4496854" y="71437"/>
                </a:lnTo>
                <a:lnTo>
                  <a:pt x="4496854" y="80962"/>
                </a:lnTo>
                <a:close/>
              </a:path>
              <a:path w="6561455" h="81280">
                <a:moveTo>
                  <a:pt x="4392079" y="80962"/>
                </a:moveTo>
                <a:lnTo>
                  <a:pt x="4315879" y="80962"/>
                </a:lnTo>
                <a:lnTo>
                  <a:pt x="4315879" y="71437"/>
                </a:lnTo>
                <a:lnTo>
                  <a:pt x="4392079" y="71437"/>
                </a:lnTo>
                <a:lnTo>
                  <a:pt x="4392079" y="80962"/>
                </a:lnTo>
                <a:close/>
              </a:path>
              <a:path w="6561455" h="81280">
                <a:moveTo>
                  <a:pt x="4287304" y="80962"/>
                </a:moveTo>
                <a:lnTo>
                  <a:pt x="4211104" y="80962"/>
                </a:lnTo>
                <a:lnTo>
                  <a:pt x="4211104" y="71437"/>
                </a:lnTo>
                <a:lnTo>
                  <a:pt x="4287304" y="71437"/>
                </a:lnTo>
                <a:lnTo>
                  <a:pt x="4287304" y="80962"/>
                </a:lnTo>
                <a:close/>
              </a:path>
              <a:path w="6561455" h="81280">
                <a:moveTo>
                  <a:pt x="4182529" y="80962"/>
                </a:moveTo>
                <a:lnTo>
                  <a:pt x="4106329" y="80962"/>
                </a:lnTo>
                <a:lnTo>
                  <a:pt x="4106329" y="71437"/>
                </a:lnTo>
                <a:lnTo>
                  <a:pt x="4182529" y="71437"/>
                </a:lnTo>
                <a:lnTo>
                  <a:pt x="4182529" y="80962"/>
                </a:lnTo>
                <a:close/>
              </a:path>
              <a:path w="6561455" h="81280">
                <a:moveTo>
                  <a:pt x="4077754" y="80962"/>
                </a:moveTo>
                <a:lnTo>
                  <a:pt x="4001554" y="80962"/>
                </a:lnTo>
                <a:lnTo>
                  <a:pt x="4001554" y="71437"/>
                </a:lnTo>
                <a:lnTo>
                  <a:pt x="4077754" y="71437"/>
                </a:lnTo>
                <a:lnTo>
                  <a:pt x="4077754" y="80962"/>
                </a:lnTo>
                <a:close/>
              </a:path>
              <a:path w="6561455" h="81280">
                <a:moveTo>
                  <a:pt x="3972979" y="80962"/>
                </a:moveTo>
                <a:lnTo>
                  <a:pt x="3896779" y="80962"/>
                </a:lnTo>
                <a:lnTo>
                  <a:pt x="3896779" y="71437"/>
                </a:lnTo>
                <a:lnTo>
                  <a:pt x="3972979" y="71437"/>
                </a:lnTo>
                <a:lnTo>
                  <a:pt x="3972979" y="80962"/>
                </a:lnTo>
                <a:close/>
              </a:path>
              <a:path w="6561455" h="81280">
                <a:moveTo>
                  <a:pt x="3868204" y="80962"/>
                </a:moveTo>
                <a:lnTo>
                  <a:pt x="3792004" y="80962"/>
                </a:lnTo>
                <a:lnTo>
                  <a:pt x="3792004" y="71437"/>
                </a:lnTo>
                <a:lnTo>
                  <a:pt x="3868204" y="71437"/>
                </a:lnTo>
                <a:lnTo>
                  <a:pt x="3868204" y="80962"/>
                </a:lnTo>
                <a:close/>
              </a:path>
              <a:path w="6561455" h="81280">
                <a:moveTo>
                  <a:pt x="3763429" y="80962"/>
                </a:moveTo>
                <a:lnTo>
                  <a:pt x="3687229" y="80962"/>
                </a:lnTo>
                <a:lnTo>
                  <a:pt x="3687229" y="71437"/>
                </a:lnTo>
                <a:lnTo>
                  <a:pt x="3763429" y="71437"/>
                </a:lnTo>
                <a:lnTo>
                  <a:pt x="3763429" y="80962"/>
                </a:lnTo>
                <a:close/>
              </a:path>
              <a:path w="6561455" h="81280">
                <a:moveTo>
                  <a:pt x="3658654" y="80962"/>
                </a:moveTo>
                <a:lnTo>
                  <a:pt x="3582454" y="80962"/>
                </a:lnTo>
                <a:lnTo>
                  <a:pt x="3582454" y="71437"/>
                </a:lnTo>
                <a:lnTo>
                  <a:pt x="3658654" y="71437"/>
                </a:lnTo>
                <a:lnTo>
                  <a:pt x="3658654" y="80962"/>
                </a:lnTo>
                <a:close/>
              </a:path>
              <a:path w="6561455" h="81280">
                <a:moveTo>
                  <a:pt x="3553879" y="80962"/>
                </a:moveTo>
                <a:lnTo>
                  <a:pt x="3477679" y="80962"/>
                </a:lnTo>
                <a:lnTo>
                  <a:pt x="3477679" y="71437"/>
                </a:lnTo>
                <a:lnTo>
                  <a:pt x="3553879" y="71437"/>
                </a:lnTo>
                <a:lnTo>
                  <a:pt x="3553879" y="80962"/>
                </a:lnTo>
                <a:close/>
              </a:path>
              <a:path w="6561455" h="81280">
                <a:moveTo>
                  <a:pt x="3449104" y="80962"/>
                </a:moveTo>
                <a:lnTo>
                  <a:pt x="3372904" y="80962"/>
                </a:lnTo>
                <a:lnTo>
                  <a:pt x="3372904" y="71437"/>
                </a:lnTo>
                <a:lnTo>
                  <a:pt x="3449104" y="71437"/>
                </a:lnTo>
                <a:lnTo>
                  <a:pt x="3449104" y="80962"/>
                </a:lnTo>
                <a:close/>
              </a:path>
              <a:path w="6561455" h="81280">
                <a:moveTo>
                  <a:pt x="3344329" y="80962"/>
                </a:moveTo>
                <a:lnTo>
                  <a:pt x="3268129" y="80962"/>
                </a:lnTo>
                <a:lnTo>
                  <a:pt x="3268129" y="71437"/>
                </a:lnTo>
                <a:lnTo>
                  <a:pt x="3344329" y="71437"/>
                </a:lnTo>
                <a:lnTo>
                  <a:pt x="3344329" y="80962"/>
                </a:lnTo>
                <a:close/>
              </a:path>
              <a:path w="6561455" h="81280">
                <a:moveTo>
                  <a:pt x="3239554" y="80962"/>
                </a:moveTo>
                <a:lnTo>
                  <a:pt x="3163354" y="80962"/>
                </a:lnTo>
                <a:lnTo>
                  <a:pt x="3163354" y="71437"/>
                </a:lnTo>
                <a:lnTo>
                  <a:pt x="3239554" y="71437"/>
                </a:lnTo>
                <a:lnTo>
                  <a:pt x="3239554" y="80962"/>
                </a:lnTo>
                <a:close/>
              </a:path>
              <a:path w="6561455" h="81280">
                <a:moveTo>
                  <a:pt x="3134779" y="80962"/>
                </a:moveTo>
                <a:lnTo>
                  <a:pt x="3058579" y="80962"/>
                </a:lnTo>
                <a:lnTo>
                  <a:pt x="3058579" y="71437"/>
                </a:lnTo>
                <a:lnTo>
                  <a:pt x="3134779" y="71437"/>
                </a:lnTo>
                <a:lnTo>
                  <a:pt x="3134779" y="80962"/>
                </a:lnTo>
                <a:close/>
              </a:path>
              <a:path w="6561455" h="81280">
                <a:moveTo>
                  <a:pt x="3030004" y="80962"/>
                </a:moveTo>
                <a:lnTo>
                  <a:pt x="2953804" y="80962"/>
                </a:lnTo>
                <a:lnTo>
                  <a:pt x="2953804" y="71437"/>
                </a:lnTo>
                <a:lnTo>
                  <a:pt x="3030004" y="71437"/>
                </a:lnTo>
                <a:lnTo>
                  <a:pt x="3030004" y="80962"/>
                </a:lnTo>
                <a:close/>
              </a:path>
              <a:path w="6561455" h="81280">
                <a:moveTo>
                  <a:pt x="2925229" y="80962"/>
                </a:moveTo>
                <a:lnTo>
                  <a:pt x="2849029" y="80962"/>
                </a:lnTo>
                <a:lnTo>
                  <a:pt x="2849029" y="71437"/>
                </a:lnTo>
                <a:lnTo>
                  <a:pt x="2925229" y="71437"/>
                </a:lnTo>
                <a:lnTo>
                  <a:pt x="2925229" y="80962"/>
                </a:lnTo>
                <a:close/>
              </a:path>
              <a:path w="6561455" h="81280">
                <a:moveTo>
                  <a:pt x="2820454" y="80962"/>
                </a:moveTo>
                <a:lnTo>
                  <a:pt x="2744254" y="80962"/>
                </a:lnTo>
                <a:lnTo>
                  <a:pt x="2744254" y="71437"/>
                </a:lnTo>
                <a:lnTo>
                  <a:pt x="2820454" y="71437"/>
                </a:lnTo>
                <a:lnTo>
                  <a:pt x="2820454" y="80962"/>
                </a:lnTo>
                <a:close/>
              </a:path>
              <a:path w="6561455" h="81280">
                <a:moveTo>
                  <a:pt x="2715679" y="80962"/>
                </a:moveTo>
                <a:lnTo>
                  <a:pt x="2639479" y="80962"/>
                </a:lnTo>
                <a:lnTo>
                  <a:pt x="2639479" y="71437"/>
                </a:lnTo>
                <a:lnTo>
                  <a:pt x="2715679" y="71437"/>
                </a:lnTo>
                <a:lnTo>
                  <a:pt x="2715679" y="80962"/>
                </a:lnTo>
                <a:close/>
              </a:path>
              <a:path w="6561455" h="81280">
                <a:moveTo>
                  <a:pt x="2610904" y="80962"/>
                </a:moveTo>
                <a:lnTo>
                  <a:pt x="2534704" y="80962"/>
                </a:lnTo>
                <a:lnTo>
                  <a:pt x="2534704" y="71437"/>
                </a:lnTo>
                <a:lnTo>
                  <a:pt x="2610904" y="71437"/>
                </a:lnTo>
                <a:lnTo>
                  <a:pt x="2610904" y="80962"/>
                </a:lnTo>
                <a:close/>
              </a:path>
              <a:path w="6561455" h="81280">
                <a:moveTo>
                  <a:pt x="2506129" y="80962"/>
                </a:moveTo>
                <a:lnTo>
                  <a:pt x="2429929" y="80962"/>
                </a:lnTo>
                <a:lnTo>
                  <a:pt x="2429929" y="71437"/>
                </a:lnTo>
                <a:lnTo>
                  <a:pt x="2506129" y="71437"/>
                </a:lnTo>
                <a:lnTo>
                  <a:pt x="2506129" y="80962"/>
                </a:lnTo>
                <a:close/>
              </a:path>
              <a:path w="6561455" h="81280">
                <a:moveTo>
                  <a:pt x="2401354" y="80962"/>
                </a:moveTo>
                <a:lnTo>
                  <a:pt x="2325154" y="80962"/>
                </a:lnTo>
                <a:lnTo>
                  <a:pt x="2325154" y="71437"/>
                </a:lnTo>
                <a:lnTo>
                  <a:pt x="2401354" y="71437"/>
                </a:lnTo>
                <a:lnTo>
                  <a:pt x="2401354" y="80962"/>
                </a:lnTo>
                <a:close/>
              </a:path>
              <a:path w="6561455" h="81280">
                <a:moveTo>
                  <a:pt x="2296579" y="80962"/>
                </a:moveTo>
                <a:lnTo>
                  <a:pt x="2220379" y="80962"/>
                </a:lnTo>
                <a:lnTo>
                  <a:pt x="2220379" y="71437"/>
                </a:lnTo>
                <a:lnTo>
                  <a:pt x="2296579" y="71437"/>
                </a:lnTo>
                <a:lnTo>
                  <a:pt x="2296579" y="80962"/>
                </a:lnTo>
                <a:close/>
              </a:path>
              <a:path w="6561455" h="81280">
                <a:moveTo>
                  <a:pt x="2191804" y="80962"/>
                </a:moveTo>
                <a:lnTo>
                  <a:pt x="2115604" y="80962"/>
                </a:lnTo>
                <a:lnTo>
                  <a:pt x="2115604" y="71437"/>
                </a:lnTo>
                <a:lnTo>
                  <a:pt x="2191804" y="71437"/>
                </a:lnTo>
                <a:lnTo>
                  <a:pt x="2191804" y="80962"/>
                </a:lnTo>
                <a:close/>
              </a:path>
              <a:path w="6561455" h="81280">
                <a:moveTo>
                  <a:pt x="2087029" y="80962"/>
                </a:moveTo>
                <a:lnTo>
                  <a:pt x="2010829" y="80962"/>
                </a:lnTo>
                <a:lnTo>
                  <a:pt x="2010829" y="71437"/>
                </a:lnTo>
                <a:lnTo>
                  <a:pt x="2087029" y="71437"/>
                </a:lnTo>
                <a:lnTo>
                  <a:pt x="2087029" y="80962"/>
                </a:lnTo>
                <a:close/>
              </a:path>
              <a:path w="6561455" h="81280">
                <a:moveTo>
                  <a:pt x="1982254" y="80962"/>
                </a:moveTo>
                <a:lnTo>
                  <a:pt x="1906054" y="80962"/>
                </a:lnTo>
                <a:lnTo>
                  <a:pt x="1906054" y="71437"/>
                </a:lnTo>
                <a:lnTo>
                  <a:pt x="1982254" y="71437"/>
                </a:lnTo>
                <a:lnTo>
                  <a:pt x="1982254" y="80962"/>
                </a:lnTo>
                <a:close/>
              </a:path>
              <a:path w="6561455" h="81280">
                <a:moveTo>
                  <a:pt x="1877479" y="80962"/>
                </a:moveTo>
                <a:lnTo>
                  <a:pt x="1801279" y="80962"/>
                </a:lnTo>
                <a:lnTo>
                  <a:pt x="1801279" y="71437"/>
                </a:lnTo>
                <a:lnTo>
                  <a:pt x="1877479" y="71437"/>
                </a:lnTo>
                <a:lnTo>
                  <a:pt x="1877479" y="80962"/>
                </a:lnTo>
                <a:close/>
              </a:path>
              <a:path w="6561455" h="81280">
                <a:moveTo>
                  <a:pt x="1772704" y="80962"/>
                </a:moveTo>
                <a:lnTo>
                  <a:pt x="1696504" y="80962"/>
                </a:lnTo>
                <a:lnTo>
                  <a:pt x="1696504" y="71437"/>
                </a:lnTo>
                <a:lnTo>
                  <a:pt x="1772704" y="71437"/>
                </a:lnTo>
                <a:lnTo>
                  <a:pt x="1772704" y="80962"/>
                </a:lnTo>
                <a:close/>
              </a:path>
              <a:path w="6561455" h="81280">
                <a:moveTo>
                  <a:pt x="1667929" y="80962"/>
                </a:moveTo>
                <a:lnTo>
                  <a:pt x="1591729" y="80962"/>
                </a:lnTo>
                <a:lnTo>
                  <a:pt x="1591729" y="71437"/>
                </a:lnTo>
                <a:lnTo>
                  <a:pt x="1667929" y="71437"/>
                </a:lnTo>
                <a:lnTo>
                  <a:pt x="1667929" y="80962"/>
                </a:lnTo>
                <a:close/>
              </a:path>
              <a:path w="6561455" h="81280">
                <a:moveTo>
                  <a:pt x="1563154" y="80962"/>
                </a:moveTo>
                <a:lnTo>
                  <a:pt x="1486954" y="80962"/>
                </a:lnTo>
                <a:lnTo>
                  <a:pt x="1486954" y="71437"/>
                </a:lnTo>
                <a:lnTo>
                  <a:pt x="1563154" y="71437"/>
                </a:lnTo>
                <a:lnTo>
                  <a:pt x="1563154" y="80962"/>
                </a:lnTo>
                <a:close/>
              </a:path>
              <a:path w="6561455" h="81280">
                <a:moveTo>
                  <a:pt x="1458379" y="80962"/>
                </a:moveTo>
                <a:lnTo>
                  <a:pt x="1382179" y="80962"/>
                </a:lnTo>
                <a:lnTo>
                  <a:pt x="1382179" y="71437"/>
                </a:lnTo>
                <a:lnTo>
                  <a:pt x="1458379" y="71437"/>
                </a:lnTo>
                <a:lnTo>
                  <a:pt x="1458379" y="80962"/>
                </a:lnTo>
                <a:close/>
              </a:path>
              <a:path w="6561455" h="81280">
                <a:moveTo>
                  <a:pt x="1353604" y="80962"/>
                </a:moveTo>
                <a:lnTo>
                  <a:pt x="1277404" y="80962"/>
                </a:lnTo>
                <a:lnTo>
                  <a:pt x="1277404" y="71437"/>
                </a:lnTo>
                <a:lnTo>
                  <a:pt x="1353604" y="71437"/>
                </a:lnTo>
                <a:lnTo>
                  <a:pt x="1353604" y="80962"/>
                </a:lnTo>
                <a:close/>
              </a:path>
              <a:path w="6561455" h="81280">
                <a:moveTo>
                  <a:pt x="1248829" y="80962"/>
                </a:moveTo>
                <a:lnTo>
                  <a:pt x="1172629" y="80962"/>
                </a:lnTo>
                <a:lnTo>
                  <a:pt x="1172629" y="71437"/>
                </a:lnTo>
                <a:lnTo>
                  <a:pt x="1248829" y="71437"/>
                </a:lnTo>
                <a:lnTo>
                  <a:pt x="1248829" y="80962"/>
                </a:lnTo>
                <a:close/>
              </a:path>
              <a:path w="6561455" h="81280">
                <a:moveTo>
                  <a:pt x="1144054" y="80962"/>
                </a:moveTo>
                <a:lnTo>
                  <a:pt x="1067854" y="80962"/>
                </a:lnTo>
                <a:lnTo>
                  <a:pt x="1067854" y="71437"/>
                </a:lnTo>
                <a:lnTo>
                  <a:pt x="1144054" y="71437"/>
                </a:lnTo>
                <a:lnTo>
                  <a:pt x="1144054" y="80962"/>
                </a:lnTo>
                <a:close/>
              </a:path>
              <a:path w="6561455" h="81280">
                <a:moveTo>
                  <a:pt x="1039279" y="80962"/>
                </a:moveTo>
                <a:lnTo>
                  <a:pt x="963079" y="80962"/>
                </a:lnTo>
                <a:lnTo>
                  <a:pt x="963079" y="71437"/>
                </a:lnTo>
                <a:lnTo>
                  <a:pt x="1039279" y="71437"/>
                </a:lnTo>
                <a:lnTo>
                  <a:pt x="1039279" y="80962"/>
                </a:lnTo>
                <a:close/>
              </a:path>
              <a:path w="6561455" h="81280">
                <a:moveTo>
                  <a:pt x="934504" y="80962"/>
                </a:moveTo>
                <a:lnTo>
                  <a:pt x="858304" y="80962"/>
                </a:lnTo>
                <a:lnTo>
                  <a:pt x="858304" y="71437"/>
                </a:lnTo>
                <a:lnTo>
                  <a:pt x="934504" y="71437"/>
                </a:lnTo>
                <a:lnTo>
                  <a:pt x="934504" y="80962"/>
                </a:lnTo>
                <a:close/>
              </a:path>
              <a:path w="6561455" h="81280">
                <a:moveTo>
                  <a:pt x="829729" y="80962"/>
                </a:moveTo>
                <a:lnTo>
                  <a:pt x="753529" y="80962"/>
                </a:lnTo>
                <a:lnTo>
                  <a:pt x="753529" y="71437"/>
                </a:lnTo>
                <a:lnTo>
                  <a:pt x="829729" y="71437"/>
                </a:lnTo>
                <a:lnTo>
                  <a:pt x="829729" y="80962"/>
                </a:lnTo>
                <a:close/>
              </a:path>
              <a:path w="6561455" h="81280">
                <a:moveTo>
                  <a:pt x="724954" y="80962"/>
                </a:moveTo>
                <a:lnTo>
                  <a:pt x="648754" y="80962"/>
                </a:lnTo>
                <a:lnTo>
                  <a:pt x="648754" y="71437"/>
                </a:lnTo>
                <a:lnTo>
                  <a:pt x="724954" y="71437"/>
                </a:lnTo>
                <a:lnTo>
                  <a:pt x="724954" y="80962"/>
                </a:lnTo>
                <a:close/>
              </a:path>
              <a:path w="6561455" h="81280">
                <a:moveTo>
                  <a:pt x="620179" y="80962"/>
                </a:moveTo>
                <a:lnTo>
                  <a:pt x="543979" y="80962"/>
                </a:lnTo>
                <a:lnTo>
                  <a:pt x="543979" y="71437"/>
                </a:lnTo>
                <a:lnTo>
                  <a:pt x="620179" y="71437"/>
                </a:lnTo>
                <a:lnTo>
                  <a:pt x="620179" y="80962"/>
                </a:lnTo>
                <a:close/>
              </a:path>
              <a:path w="6561455" h="81280">
                <a:moveTo>
                  <a:pt x="515404" y="80962"/>
                </a:moveTo>
                <a:lnTo>
                  <a:pt x="439204" y="80962"/>
                </a:lnTo>
                <a:lnTo>
                  <a:pt x="439204" y="71437"/>
                </a:lnTo>
                <a:lnTo>
                  <a:pt x="515404" y="71437"/>
                </a:lnTo>
                <a:lnTo>
                  <a:pt x="515404" y="80962"/>
                </a:lnTo>
                <a:close/>
              </a:path>
              <a:path w="6561455" h="81280">
                <a:moveTo>
                  <a:pt x="410629" y="80962"/>
                </a:moveTo>
                <a:lnTo>
                  <a:pt x="334429" y="80962"/>
                </a:lnTo>
                <a:lnTo>
                  <a:pt x="334429" y="71437"/>
                </a:lnTo>
                <a:lnTo>
                  <a:pt x="410629" y="71437"/>
                </a:lnTo>
                <a:lnTo>
                  <a:pt x="410629" y="80962"/>
                </a:lnTo>
                <a:close/>
              </a:path>
              <a:path w="6561455" h="81280">
                <a:moveTo>
                  <a:pt x="305854" y="80962"/>
                </a:moveTo>
                <a:lnTo>
                  <a:pt x="229654" y="80962"/>
                </a:lnTo>
                <a:lnTo>
                  <a:pt x="229654" y="71437"/>
                </a:lnTo>
                <a:lnTo>
                  <a:pt x="305854" y="71437"/>
                </a:lnTo>
                <a:lnTo>
                  <a:pt x="305854" y="80962"/>
                </a:lnTo>
                <a:close/>
              </a:path>
              <a:path w="6561455" h="81280">
                <a:moveTo>
                  <a:pt x="201079" y="80962"/>
                </a:moveTo>
                <a:lnTo>
                  <a:pt x="124879" y="80962"/>
                </a:lnTo>
                <a:lnTo>
                  <a:pt x="124879" y="71437"/>
                </a:lnTo>
                <a:lnTo>
                  <a:pt x="201079" y="71437"/>
                </a:lnTo>
                <a:lnTo>
                  <a:pt x="201079" y="80962"/>
                </a:lnTo>
                <a:close/>
              </a:path>
              <a:path w="6561455" h="81280">
                <a:moveTo>
                  <a:pt x="96304" y="80962"/>
                </a:moveTo>
                <a:lnTo>
                  <a:pt x="23710" y="80962"/>
                </a:lnTo>
                <a:lnTo>
                  <a:pt x="18364" y="75615"/>
                </a:lnTo>
                <a:lnTo>
                  <a:pt x="25107" y="68884"/>
                </a:lnTo>
                <a:lnTo>
                  <a:pt x="27660" y="71437"/>
                </a:lnTo>
                <a:lnTo>
                  <a:pt x="25679" y="71437"/>
                </a:lnTo>
                <a:lnTo>
                  <a:pt x="29057" y="72834"/>
                </a:lnTo>
                <a:lnTo>
                  <a:pt x="96304" y="72834"/>
                </a:lnTo>
                <a:lnTo>
                  <a:pt x="96304" y="80962"/>
                </a:lnTo>
                <a:close/>
              </a:path>
              <a:path w="6561455" h="81280">
                <a:moveTo>
                  <a:pt x="29057" y="72834"/>
                </a:moveTo>
                <a:lnTo>
                  <a:pt x="25679" y="71437"/>
                </a:lnTo>
                <a:lnTo>
                  <a:pt x="27660" y="71437"/>
                </a:lnTo>
                <a:lnTo>
                  <a:pt x="29057" y="72834"/>
                </a:lnTo>
                <a:close/>
              </a:path>
              <a:path w="6561455" h="81280">
                <a:moveTo>
                  <a:pt x="96304" y="72834"/>
                </a:moveTo>
                <a:lnTo>
                  <a:pt x="29057" y="72834"/>
                </a:lnTo>
                <a:lnTo>
                  <a:pt x="27660" y="71437"/>
                </a:lnTo>
                <a:lnTo>
                  <a:pt x="96304" y="71437"/>
                </a:lnTo>
                <a:lnTo>
                  <a:pt x="96304" y="72834"/>
                </a:lnTo>
                <a:close/>
              </a:path>
            </a:pathLst>
          </a:custGeom>
          <a:solidFill>
            <a:srgbClr val="6600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88976"/>
            <a:ext cx="477012" cy="862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196339"/>
            <a:ext cx="477012" cy="864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82014" y="111760"/>
            <a:ext cx="3886835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任务</a:t>
            </a:r>
            <a:r>
              <a:rPr dirty="0" spc="5"/>
              <a:t>三</a:t>
            </a:r>
            <a:r>
              <a:rPr dirty="0" spc="-100"/>
              <a:t> </a:t>
            </a:r>
            <a:r>
              <a:rPr dirty="0"/>
              <a:t>团队培育方</a:t>
            </a:r>
            <a:r>
              <a:rPr dirty="0" spc="5"/>
              <a:t>略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48640" y="1060450"/>
            <a:ext cx="5511800" cy="47802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２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制订培育计划 </a:t>
            </a:r>
            <a:endParaRPr sz="2400">
              <a:latin typeface="宋体"/>
              <a:cs typeface="宋体"/>
            </a:endParaRPr>
          </a:p>
          <a:p>
            <a:pPr marL="12700" marR="5080">
              <a:lnSpc>
                <a:spcPct val="2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培育计划的制订包括以下五个方面的内容  (１)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明确培育内容 </a:t>
            </a:r>
            <a:endParaRPr sz="2400">
              <a:latin typeface="宋体"/>
              <a:cs typeface="宋体"/>
            </a:endParaRPr>
          </a:p>
          <a:p>
            <a:pPr marL="12700" marR="2595880">
              <a:lnSpc>
                <a:spcPct val="2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(２)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确定培育对象 (３)</a:t>
            </a:r>
            <a:r>
              <a:rPr dirty="0" sz="2400" spc="-1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确定时间和地点  (４)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安排师资队伍 (５)</a:t>
            </a:r>
            <a:r>
              <a:rPr dirty="0" sz="2400" spc="-1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选择教材和教法</a:t>
            </a:r>
            <a:endParaRPr sz="2400">
              <a:latin typeface="宋体"/>
              <a:cs typeface="宋体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1" y="761"/>
            <a:ext cx="9142730" cy="6856730"/>
          </a:xfrm>
          <a:custGeom>
            <a:avLst/>
            <a:gdLst/>
            <a:ahLst/>
            <a:cxnLst/>
            <a:rect l="l" t="t" r="r" b="b"/>
            <a:pathLst>
              <a:path w="9142730" h="6856730">
                <a:moveTo>
                  <a:pt x="0" y="0"/>
                </a:moveTo>
                <a:lnTo>
                  <a:pt x="9142476" y="0"/>
                </a:lnTo>
                <a:lnTo>
                  <a:pt x="9142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205"/>
              </a:lnSpc>
            </a:pPr>
            <a:r>
              <a:rPr dirty="0"/>
              <a:t>团队管理与建设·</a:t>
            </a:r>
            <a:r>
              <a:rPr dirty="0">
                <a:solidFill>
                  <a:srgbClr val="009900"/>
                </a:solidFill>
              </a:rPr>
              <a:t>模块四</a:t>
            </a:r>
            <a:r>
              <a:rPr dirty="0"/>
              <a:t>·</a:t>
            </a:r>
            <a:r>
              <a:rPr dirty="0">
                <a:solidFill>
                  <a:srgbClr val="FF0000"/>
                </a:solidFill>
              </a:rPr>
              <a:t>团队培育</a:t>
            </a:r>
            <a:r>
              <a:rPr dirty="0" spc="955">
                <a:solidFill>
                  <a:srgbClr val="0000CC"/>
                </a:solidFill>
              </a:rPr>
              <a:t> </a:t>
            </a:r>
            <a:fld id="{81D60167-4931-47E6-BA6A-407CBD079E47}" type="slidenum">
              <a:rPr dirty="0" spc="-10">
                <a:solidFill>
                  <a:srgbClr val="0000CC"/>
                </a:solidFill>
              </a:rPr>
              <a:t>14</a:t>
            </a:fld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868" y="981455"/>
            <a:ext cx="6551930" cy="71755"/>
          </a:xfrm>
          <a:custGeom>
            <a:avLst/>
            <a:gdLst/>
            <a:ahLst/>
            <a:cxnLst/>
            <a:rect l="l" t="t" r="r" b="b"/>
            <a:pathLst>
              <a:path w="6551930" h="71755">
                <a:moveTo>
                  <a:pt x="6531863" y="71628"/>
                </a:moveTo>
                <a:lnTo>
                  <a:pt x="21335" y="71628"/>
                </a:lnTo>
                <a:lnTo>
                  <a:pt x="0" y="50292"/>
                </a:lnTo>
                <a:lnTo>
                  <a:pt x="0" y="19812"/>
                </a:lnTo>
                <a:lnTo>
                  <a:pt x="21335" y="0"/>
                </a:lnTo>
                <a:lnTo>
                  <a:pt x="6531863" y="0"/>
                </a:lnTo>
                <a:lnTo>
                  <a:pt x="6551676" y="19812"/>
                </a:lnTo>
                <a:lnTo>
                  <a:pt x="6551676" y="50292"/>
                </a:lnTo>
                <a:lnTo>
                  <a:pt x="6531863" y="71628"/>
                </a:lnTo>
                <a:close/>
              </a:path>
            </a:pathLst>
          </a:custGeom>
          <a:solidFill>
            <a:srgbClr val="9933FF">
              <a:alpha val="540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3550" y="976312"/>
            <a:ext cx="6561455" cy="81280"/>
          </a:xfrm>
          <a:custGeom>
            <a:avLst/>
            <a:gdLst/>
            <a:ahLst/>
            <a:cxnLst/>
            <a:rect l="l" t="t" r="r" b="b"/>
            <a:pathLst>
              <a:path w="6561455" h="81280">
                <a:moveTo>
                  <a:pt x="9525" y="55283"/>
                </a:moveTo>
                <a:lnTo>
                  <a:pt x="0" y="55283"/>
                </a:lnTo>
                <a:lnTo>
                  <a:pt x="0" y="23710"/>
                </a:lnTo>
                <a:lnTo>
                  <a:pt x="23710" y="0"/>
                </a:lnTo>
                <a:lnTo>
                  <a:pt x="42697" y="0"/>
                </a:lnTo>
                <a:lnTo>
                  <a:pt x="42697" y="8128"/>
                </a:lnTo>
                <a:lnTo>
                  <a:pt x="29057" y="8128"/>
                </a:lnTo>
                <a:lnTo>
                  <a:pt x="25679" y="9525"/>
                </a:lnTo>
                <a:lnTo>
                  <a:pt x="27660" y="9525"/>
                </a:lnTo>
                <a:lnTo>
                  <a:pt x="11506" y="25679"/>
                </a:lnTo>
                <a:lnTo>
                  <a:pt x="9525" y="25679"/>
                </a:lnTo>
                <a:lnTo>
                  <a:pt x="8128" y="29057"/>
                </a:lnTo>
                <a:lnTo>
                  <a:pt x="9525" y="29057"/>
                </a:lnTo>
                <a:lnTo>
                  <a:pt x="9525" y="55283"/>
                </a:lnTo>
                <a:close/>
              </a:path>
              <a:path w="6561455" h="81280">
                <a:moveTo>
                  <a:pt x="27660" y="9525"/>
                </a:moveTo>
                <a:lnTo>
                  <a:pt x="25679" y="9525"/>
                </a:lnTo>
                <a:lnTo>
                  <a:pt x="29057" y="8128"/>
                </a:lnTo>
                <a:lnTo>
                  <a:pt x="27660" y="9525"/>
                </a:lnTo>
                <a:close/>
              </a:path>
              <a:path w="6561455" h="81280">
                <a:moveTo>
                  <a:pt x="42697" y="9525"/>
                </a:moveTo>
                <a:lnTo>
                  <a:pt x="27660" y="9525"/>
                </a:lnTo>
                <a:lnTo>
                  <a:pt x="29057" y="8128"/>
                </a:lnTo>
                <a:lnTo>
                  <a:pt x="42697" y="8128"/>
                </a:lnTo>
                <a:lnTo>
                  <a:pt x="42697" y="9525"/>
                </a:lnTo>
                <a:close/>
              </a:path>
              <a:path w="6561455" h="81280">
                <a:moveTo>
                  <a:pt x="8128" y="29057"/>
                </a:moveTo>
                <a:lnTo>
                  <a:pt x="9525" y="25679"/>
                </a:lnTo>
                <a:lnTo>
                  <a:pt x="9525" y="27660"/>
                </a:lnTo>
                <a:lnTo>
                  <a:pt x="8128" y="29057"/>
                </a:lnTo>
                <a:close/>
              </a:path>
              <a:path w="6561455" h="81280">
                <a:moveTo>
                  <a:pt x="9525" y="27660"/>
                </a:moveTo>
                <a:lnTo>
                  <a:pt x="9525" y="25679"/>
                </a:lnTo>
                <a:lnTo>
                  <a:pt x="11506" y="25679"/>
                </a:lnTo>
                <a:lnTo>
                  <a:pt x="9525" y="27660"/>
                </a:lnTo>
                <a:close/>
              </a:path>
              <a:path w="6561455" h="81280">
                <a:moveTo>
                  <a:pt x="9525" y="29057"/>
                </a:moveTo>
                <a:lnTo>
                  <a:pt x="8128" y="29057"/>
                </a:lnTo>
                <a:lnTo>
                  <a:pt x="9525" y="27660"/>
                </a:lnTo>
                <a:lnTo>
                  <a:pt x="9525" y="29057"/>
                </a:lnTo>
                <a:close/>
              </a:path>
              <a:path w="6561455" h="81280">
                <a:moveTo>
                  <a:pt x="147472" y="9525"/>
                </a:moveTo>
                <a:lnTo>
                  <a:pt x="71272" y="9525"/>
                </a:lnTo>
                <a:lnTo>
                  <a:pt x="71272" y="0"/>
                </a:lnTo>
                <a:lnTo>
                  <a:pt x="147472" y="0"/>
                </a:lnTo>
                <a:lnTo>
                  <a:pt x="147472" y="9525"/>
                </a:lnTo>
                <a:close/>
              </a:path>
              <a:path w="6561455" h="81280">
                <a:moveTo>
                  <a:pt x="252247" y="9525"/>
                </a:moveTo>
                <a:lnTo>
                  <a:pt x="176047" y="9525"/>
                </a:lnTo>
                <a:lnTo>
                  <a:pt x="176047" y="0"/>
                </a:lnTo>
                <a:lnTo>
                  <a:pt x="252247" y="0"/>
                </a:lnTo>
                <a:lnTo>
                  <a:pt x="252247" y="9525"/>
                </a:lnTo>
                <a:close/>
              </a:path>
              <a:path w="6561455" h="81280">
                <a:moveTo>
                  <a:pt x="357022" y="9525"/>
                </a:moveTo>
                <a:lnTo>
                  <a:pt x="280822" y="9525"/>
                </a:lnTo>
                <a:lnTo>
                  <a:pt x="280822" y="0"/>
                </a:lnTo>
                <a:lnTo>
                  <a:pt x="357022" y="0"/>
                </a:lnTo>
                <a:lnTo>
                  <a:pt x="357022" y="9525"/>
                </a:lnTo>
                <a:close/>
              </a:path>
              <a:path w="6561455" h="81280">
                <a:moveTo>
                  <a:pt x="461797" y="9525"/>
                </a:moveTo>
                <a:lnTo>
                  <a:pt x="385597" y="9525"/>
                </a:lnTo>
                <a:lnTo>
                  <a:pt x="385597" y="0"/>
                </a:lnTo>
                <a:lnTo>
                  <a:pt x="461797" y="0"/>
                </a:lnTo>
                <a:lnTo>
                  <a:pt x="461797" y="9525"/>
                </a:lnTo>
                <a:close/>
              </a:path>
              <a:path w="6561455" h="81280">
                <a:moveTo>
                  <a:pt x="566572" y="9525"/>
                </a:moveTo>
                <a:lnTo>
                  <a:pt x="490372" y="9525"/>
                </a:lnTo>
                <a:lnTo>
                  <a:pt x="490372" y="0"/>
                </a:lnTo>
                <a:lnTo>
                  <a:pt x="566572" y="0"/>
                </a:lnTo>
                <a:lnTo>
                  <a:pt x="566572" y="9525"/>
                </a:lnTo>
                <a:close/>
              </a:path>
              <a:path w="6561455" h="81280">
                <a:moveTo>
                  <a:pt x="671347" y="9525"/>
                </a:moveTo>
                <a:lnTo>
                  <a:pt x="595147" y="9525"/>
                </a:lnTo>
                <a:lnTo>
                  <a:pt x="595147" y="0"/>
                </a:lnTo>
                <a:lnTo>
                  <a:pt x="671347" y="0"/>
                </a:lnTo>
                <a:lnTo>
                  <a:pt x="671347" y="9525"/>
                </a:lnTo>
                <a:close/>
              </a:path>
              <a:path w="6561455" h="81280">
                <a:moveTo>
                  <a:pt x="776122" y="9525"/>
                </a:moveTo>
                <a:lnTo>
                  <a:pt x="699922" y="9525"/>
                </a:lnTo>
                <a:lnTo>
                  <a:pt x="699922" y="0"/>
                </a:lnTo>
                <a:lnTo>
                  <a:pt x="776122" y="0"/>
                </a:lnTo>
                <a:lnTo>
                  <a:pt x="776122" y="9525"/>
                </a:lnTo>
                <a:close/>
              </a:path>
              <a:path w="6561455" h="81280">
                <a:moveTo>
                  <a:pt x="880897" y="9525"/>
                </a:moveTo>
                <a:lnTo>
                  <a:pt x="804697" y="9525"/>
                </a:lnTo>
                <a:lnTo>
                  <a:pt x="804697" y="0"/>
                </a:lnTo>
                <a:lnTo>
                  <a:pt x="880897" y="0"/>
                </a:lnTo>
                <a:lnTo>
                  <a:pt x="880897" y="9525"/>
                </a:lnTo>
                <a:close/>
              </a:path>
              <a:path w="6561455" h="81280">
                <a:moveTo>
                  <a:pt x="985672" y="9525"/>
                </a:moveTo>
                <a:lnTo>
                  <a:pt x="909472" y="9525"/>
                </a:lnTo>
                <a:lnTo>
                  <a:pt x="909472" y="0"/>
                </a:lnTo>
                <a:lnTo>
                  <a:pt x="985672" y="0"/>
                </a:lnTo>
                <a:lnTo>
                  <a:pt x="985672" y="9525"/>
                </a:lnTo>
                <a:close/>
              </a:path>
              <a:path w="6561455" h="81280">
                <a:moveTo>
                  <a:pt x="1090447" y="9525"/>
                </a:moveTo>
                <a:lnTo>
                  <a:pt x="1014247" y="9525"/>
                </a:lnTo>
                <a:lnTo>
                  <a:pt x="1014247" y="0"/>
                </a:lnTo>
                <a:lnTo>
                  <a:pt x="1090447" y="0"/>
                </a:lnTo>
                <a:lnTo>
                  <a:pt x="1090447" y="9525"/>
                </a:lnTo>
                <a:close/>
              </a:path>
              <a:path w="6561455" h="81280">
                <a:moveTo>
                  <a:pt x="1195222" y="9525"/>
                </a:moveTo>
                <a:lnTo>
                  <a:pt x="1119022" y="9525"/>
                </a:lnTo>
                <a:lnTo>
                  <a:pt x="1119022" y="0"/>
                </a:lnTo>
                <a:lnTo>
                  <a:pt x="1195222" y="0"/>
                </a:lnTo>
                <a:lnTo>
                  <a:pt x="1195222" y="9525"/>
                </a:lnTo>
                <a:close/>
              </a:path>
              <a:path w="6561455" h="81280">
                <a:moveTo>
                  <a:pt x="1299997" y="9525"/>
                </a:moveTo>
                <a:lnTo>
                  <a:pt x="1223797" y="9525"/>
                </a:lnTo>
                <a:lnTo>
                  <a:pt x="1223797" y="0"/>
                </a:lnTo>
                <a:lnTo>
                  <a:pt x="1299997" y="0"/>
                </a:lnTo>
                <a:lnTo>
                  <a:pt x="1299997" y="9525"/>
                </a:lnTo>
                <a:close/>
              </a:path>
              <a:path w="6561455" h="81280">
                <a:moveTo>
                  <a:pt x="1404772" y="9525"/>
                </a:moveTo>
                <a:lnTo>
                  <a:pt x="1328572" y="9525"/>
                </a:lnTo>
                <a:lnTo>
                  <a:pt x="1328572" y="0"/>
                </a:lnTo>
                <a:lnTo>
                  <a:pt x="1404772" y="0"/>
                </a:lnTo>
                <a:lnTo>
                  <a:pt x="1404772" y="9525"/>
                </a:lnTo>
                <a:close/>
              </a:path>
              <a:path w="6561455" h="81280">
                <a:moveTo>
                  <a:pt x="1509547" y="9525"/>
                </a:moveTo>
                <a:lnTo>
                  <a:pt x="1433347" y="9525"/>
                </a:lnTo>
                <a:lnTo>
                  <a:pt x="1433347" y="0"/>
                </a:lnTo>
                <a:lnTo>
                  <a:pt x="1509547" y="0"/>
                </a:lnTo>
                <a:lnTo>
                  <a:pt x="1509547" y="9525"/>
                </a:lnTo>
                <a:close/>
              </a:path>
              <a:path w="6561455" h="81280">
                <a:moveTo>
                  <a:pt x="1614322" y="9525"/>
                </a:moveTo>
                <a:lnTo>
                  <a:pt x="1538122" y="9525"/>
                </a:lnTo>
                <a:lnTo>
                  <a:pt x="1538122" y="0"/>
                </a:lnTo>
                <a:lnTo>
                  <a:pt x="1614322" y="0"/>
                </a:lnTo>
                <a:lnTo>
                  <a:pt x="1614322" y="9525"/>
                </a:lnTo>
                <a:close/>
              </a:path>
              <a:path w="6561455" h="81280">
                <a:moveTo>
                  <a:pt x="1719097" y="9525"/>
                </a:moveTo>
                <a:lnTo>
                  <a:pt x="1642897" y="9525"/>
                </a:lnTo>
                <a:lnTo>
                  <a:pt x="1642897" y="0"/>
                </a:lnTo>
                <a:lnTo>
                  <a:pt x="1719097" y="0"/>
                </a:lnTo>
                <a:lnTo>
                  <a:pt x="1719097" y="9525"/>
                </a:lnTo>
                <a:close/>
              </a:path>
              <a:path w="6561455" h="81280">
                <a:moveTo>
                  <a:pt x="1823872" y="9525"/>
                </a:moveTo>
                <a:lnTo>
                  <a:pt x="1747672" y="9525"/>
                </a:lnTo>
                <a:lnTo>
                  <a:pt x="1747672" y="0"/>
                </a:lnTo>
                <a:lnTo>
                  <a:pt x="1823872" y="0"/>
                </a:lnTo>
                <a:lnTo>
                  <a:pt x="1823872" y="9525"/>
                </a:lnTo>
                <a:close/>
              </a:path>
              <a:path w="6561455" h="81280">
                <a:moveTo>
                  <a:pt x="1928647" y="9525"/>
                </a:moveTo>
                <a:lnTo>
                  <a:pt x="1852447" y="9525"/>
                </a:lnTo>
                <a:lnTo>
                  <a:pt x="1852447" y="0"/>
                </a:lnTo>
                <a:lnTo>
                  <a:pt x="1928647" y="0"/>
                </a:lnTo>
                <a:lnTo>
                  <a:pt x="1928647" y="9525"/>
                </a:lnTo>
                <a:close/>
              </a:path>
              <a:path w="6561455" h="81280">
                <a:moveTo>
                  <a:pt x="2033422" y="9525"/>
                </a:moveTo>
                <a:lnTo>
                  <a:pt x="1957222" y="9525"/>
                </a:lnTo>
                <a:lnTo>
                  <a:pt x="1957222" y="0"/>
                </a:lnTo>
                <a:lnTo>
                  <a:pt x="2033422" y="0"/>
                </a:lnTo>
                <a:lnTo>
                  <a:pt x="2033422" y="9525"/>
                </a:lnTo>
                <a:close/>
              </a:path>
              <a:path w="6561455" h="81280">
                <a:moveTo>
                  <a:pt x="2138197" y="9525"/>
                </a:moveTo>
                <a:lnTo>
                  <a:pt x="2061997" y="9525"/>
                </a:lnTo>
                <a:lnTo>
                  <a:pt x="2061997" y="0"/>
                </a:lnTo>
                <a:lnTo>
                  <a:pt x="2138197" y="0"/>
                </a:lnTo>
                <a:lnTo>
                  <a:pt x="2138197" y="9525"/>
                </a:lnTo>
                <a:close/>
              </a:path>
              <a:path w="6561455" h="81280">
                <a:moveTo>
                  <a:pt x="2242972" y="9525"/>
                </a:moveTo>
                <a:lnTo>
                  <a:pt x="2166772" y="9525"/>
                </a:lnTo>
                <a:lnTo>
                  <a:pt x="2166772" y="0"/>
                </a:lnTo>
                <a:lnTo>
                  <a:pt x="2242972" y="0"/>
                </a:lnTo>
                <a:lnTo>
                  <a:pt x="2242972" y="9525"/>
                </a:lnTo>
                <a:close/>
              </a:path>
              <a:path w="6561455" h="81280">
                <a:moveTo>
                  <a:pt x="2347747" y="9525"/>
                </a:moveTo>
                <a:lnTo>
                  <a:pt x="2271547" y="9525"/>
                </a:lnTo>
                <a:lnTo>
                  <a:pt x="2271547" y="0"/>
                </a:lnTo>
                <a:lnTo>
                  <a:pt x="2347747" y="0"/>
                </a:lnTo>
                <a:lnTo>
                  <a:pt x="2347747" y="9525"/>
                </a:lnTo>
                <a:close/>
              </a:path>
              <a:path w="6561455" h="81280">
                <a:moveTo>
                  <a:pt x="2452522" y="9525"/>
                </a:moveTo>
                <a:lnTo>
                  <a:pt x="2376322" y="9525"/>
                </a:lnTo>
                <a:lnTo>
                  <a:pt x="2376322" y="0"/>
                </a:lnTo>
                <a:lnTo>
                  <a:pt x="2452522" y="0"/>
                </a:lnTo>
                <a:lnTo>
                  <a:pt x="2452522" y="9525"/>
                </a:lnTo>
                <a:close/>
              </a:path>
              <a:path w="6561455" h="81280">
                <a:moveTo>
                  <a:pt x="2557297" y="9525"/>
                </a:moveTo>
                <a:lnTo>
                  <a:pt x="2481097" y="9525"/>
                </a:lnTo>
                <a:lnTo>
                  <a:pt x="2481097" y="0"/>
                </a:lnTo>
                <a:lnTo>
                  <a:pt x="2557297" y="0"/>
                </a:lnTo>
                <a:lnTo>
                  <a:pt x="2557297" y="9525"/>
                </a:lnTo>
                <a:close/>
              </a:path>
              <a:path w="6561455" h="81280">
                <a:moveTo>
                  <a:pt x="2662072" y="9525"/>
                </a:moveTo>
                <a:lnTo>
                  <a:pt x="2585872" y="9525"/>
                </a:lnTo>
                <a:lnTo>
                  <a:pt x="2585872" y="0"/>
                </a:lnTo>
                <a:lnTo>
                  <a:pt x="2662072" y="0"/>
                </a:lnTo>
                <a:lnTo>
                  <a:pt x="2662072" y="9525"/>
                </a:lnTo>
                <a:close/>
              </a:path>
              <a:path w="6561455" h="81280">
                <a:moveTo>
                  <a:pt x="2766847" y="9525"/>
                </a:moveTo>
                <a:lnTo>
                  <a:pt x="2690647" y="9525"/>
                </a:lnTo>
                <a:lnTo>
                  <a:pt x="2690647" y="0"/>
                </a:lnTo>
                <a:lnTo>
                  <a:pt x="2766847" y="0"/>
                </a:lnTo>
                <a:lnTo>
                  <a:pt x="2766847" y="9525"/>
                </a:lnTo>
                <a:close/>
              </a:path>
              <a:path w="6561455" h="81280">
                <a:moveTo>
                  <a:pt x="2871622" y="9525"/>
                </a:moveTo>
                <a:lnTo>
                  <a:pt x="2795422" y="9525"/>
                </a:lnTo>
                <a:lnTo>
                  <a:pt x="2795422" y="0"/>
                </a:lnTo>
                <a:lnTo>
                  <a:pt x="2871622" y="0"/>
                </a:lnTo>
                <a:lnTo>
                  <a:pt x="2871622" y="9525"/>
                </a:lnTo>
                <a:close/>
              </a:path>
              <a:path w="6561455" h="81280">
                <a:moveTo>
                  <a:pt x="2976397" y="9525"/>
                </a:moveTo>
                <a:lnTo>
                  <a:pt x="2900197" y="9525"/>
                </a:lnTo>
                <a:lnTo>
                  <a:pt x="2900197" y="0"/>
                </a:lnTo>
                <a:lnTo>
                  <a:pt x="2976397" y="0"/>
                </a:lnTo>
                <a:lnTo>
                  <a:pt x="2976397" y="9525"/>
                </a:lnTo>
                <a:close/>
              </a:path>
              <a:path w="6561455" h="81280">
                <a:moveTo>
                  <a:pt x="3081172" y="9525"/>
                </a:moveTo>
                <a:lnTo>
                  <a:pt x="3004972" y="9525"/>
                </a:lnTo>
                <a:lnTo>
                  <a:pt x="3004972" y="0"/>
                </a:lnTo>
                <a:lnTo>
                  <a:pt x="3081172" y="0"/>
                </a:lnTo>
                <a:lnTo>
                  <a:pt x="3081172" y="9525"/>
                </a:lnTo>
                <a:close/>
              </a:path>
              <a:path w="6561455" h="81280">
                <a:moveTo>
                  <a:pt x="3185947" y="9525"/>
                </a:moveTo>
                <a:lnTo>
                  <a:pt x="3109747" y="9525"/>
                </a:lnTo>
                <a:lnTo>
                  <a:pt x="3109747" y="0"/>
                </a:lnTo>
                <a:lnTo>
                  <a:pt x="3185947" y="0"/>
                </a:lnTo>
                <a:lnTo>
                  <a:pt x="3185947" y="9525"/>
                </a:lnTo>
                <a:close/>
              </a:path>
              <a:path w="6561455" h="81280">
                <a:moveTo>
                  <a:pt x="3290722" y="9525"/>
                </a:moveTo>
                <a:lnTo>
                  <a:pt x="3214522" y="9525"/>
                </a:lnTo>
                <a:lnTo>
                  <a:pt x="3214522" y="0"/>
                </a:lnTo>
                <a:lnTo>
                  <a:pt x="3290722" y="0"/>
                </a:lnTo>
                <a:lnTo>
                  <a:pt x="3290722" y="9525"/>
                </a:lnTo>
                <a:close/>
              </a:path>
              <a:path w="6561455" h="81280">
                <a:moveTo>
                  <a:pt x="3395497" y="9525"/>
                </a:moveTo>
                <a:lnTo>
                  <a:pt x="3319297" y="9525"/>
                </a:lnTo>
                <a:lnTo>
                  <a:pt x="3319297" y="0"/>
                </a:lnTo>
                <a:lnTo>
                  <a:pt x="3395497" y="0"/>
                </a:lnTo>
                <a:lnTo>
                  <a:pt x="3395497" y="9525"/>
                </a:lnTo>
                <a:close/>
              </a:path>
              <a:path w="6561455" h="81280">
                <a:moveTo>
                  <a:pt x="3500272" y="9525"/>
                </a:moveTo>
                <a:lnTo>
                  <a:pt x="3424072" y="9525"/>
                </a:lnTo>
                <a:lnTo>
                  <a:pt x="3424072" y="0"/>
                </a:lnTo>
                <a:lnTo>
                  <a:pt x="3500272" y="0"/>
                </a:lnTo>
                <a:lnTo>
                  <a:pt x="3500272" y="9525"/>
                </a:lnTo>
                <a:close/>
              </a:path>
              <a:path w="6561455" h="81280">
                <a:moveTo>
                  <a:pt x="3605047" y="9525"/>
                </a:moveTo>
                <a:lnTo>
                  <a:pt x="3528847" y="9525"/>
                </a:lnTo>
                <a:lnTo>
                  <a:pt x="3528847" y="0"/>
                </a:lnTo>
                <a:lnTo>
                  <a:pt x="3605047" y="0"/>
                </a:lnTo>
                <a:lnTo>
                  <a:pt x="3605047" y="9525"/>
                </a:lnTo>
                <a:close/>
              </a:path>
              <a:path w="6561455" h="81280">
                <a:moveTo>
                  <a:pt x="3709822" y="9525"/>
                </a:moveTo>
                <a:lnTo>
                  <a:pt x="3633622" y="9525"/>
                </a:lnTo>
                <a:lnTo>
                  <a:pt x="3633622" y="0"/>
                </a:lnTo>
                <a:lnTo>
                  <a:pt x="3709822" y="0"/>
                </a:lnTo>
                <a:lnTo>
                  <a:pt x="3709822" y="9525"/>
                </a:lnTo>
                <a:close/>
              </a:path>
              <a:path w="6561455" h="81280">
                <a:moveTo>
                  <a:pt x="3814597" y="9525"/>
                </a:moveTo>
                <a:lnTo>
                  <a:pt x="3738397" y="9525"/>
                </a:lnTo>
                <a:lnTo>
                  <a:pt x="3738397" y="0"/>
                </a:lnTo>
                <a:lnTo>
                  <a:pt x="3814597" y="0"/>
                </a:lnTo>
                <a:lnTo>
                  <a:pt x="3814597" y="9525"/>
                </a:lnTo>
                <a:close/>
              </a:path>
              <a:path w="6561455" h="81280">
                <a:moveTo>
                  <a:pt x="3919372" y="9525"/>
                </a:moveTo>
                <a:lnTo>
                  <a:pt x="3843172" y="9525"/>
                </a:lnTo>
                <a:lnTo>
                  <a:pt x="3843172" y="0"/>
                </a:lnTo>
                <a:lnTo>
                  <a:pt x="3919372" y="0"/>
                </a:lnTo>
                <a:lnTo>
                  <a:pt x="3919372" y="9525"/>
                </a:lnTo>
                <a:close/>
              </a:path>
              <a:path w="6561455" h="81280">
                <a:moveTo>
                  <a:pt x="4024147" y="9525"/>
                </a:moveTo>
                <a:lnTo>
                  <a:pt x="3947947" y="9525"/>
                </a:lnTo>
                <a:lnTo>
                  <a:pt x="3947947" y="0"/>
                </a:lnTo>
                <a:lnTo>
                  <a:pt x="4024147" y="0"/>
                </a:lnTo>
                <a:lnTo>
                  <a:pt x="4024147" y="9525"/>
                </a:lnTo>
                <a:close/>
              </a:path>
              <a:path w="6561455" h="81280">
                <a:moveTo>
                  <a:pt x="4128922" y="9525"/>
                </a:moveTo>
                <a:lnTo>
                  <a:pt x="4052722" y="9525"/>
                </a:lnTo>
                <a:lnTo>
                  <a:pt x="4052722" y="0"/>
                </a:lnTo>
                <a:lnTo>
                  <a:pt x="4128922" y="0"/>
                </a:lnTo>
                <a:lnTo>
                  <a:pt x="4128922" y="9525"/>
                </a:lnTo>
                <a:close/>
              </a:path>
              <a:path w="6561455" h="81280">
                <a:moveTo>
                  <a:pt x="4233697" y="9525"/>
                </a:moveTo>
                <a:lnTo>
                  <a:pt x="4157497" y="9525"/>
                </a:lnTo>
                <a:lnTo>
                  <a:pt x="4157497" y="0"/>
                </a:lnTo>
                <a:lnTo>
                  <a:pt x="4233697" y="0"/>
                </a:lnTo>
                <a:lnTo>
                  <a:pt x="4233697" y="9525"/>
                </a:lnTo>
                <a:close/>
              </a:path>
              <a:path w="6561455" h="81280">
                <a:moveTo>
                  <a:pt x="4338472" y="9525"/>
                </a:moveTo>
                <a:lnTo>
                  <a:pt x="4262272" y="9525"/>
                </a:lnTo>
                <a:lnTo>
                  <a:pt x="4262272" y="0"/>
                </a:lnTo>
                <a:lnTo>
                  <a:pt x="4338472" y="0"/>
                </a:lnTo>
                <a:lnTo>
                  <a:pt x="4338472" y="9525"/>
                </a:lnTo>
                <a:close/>
              </a:path>
              <a:path w="6561455" h="81280">
                <a:moveTo>
                  <a:pt x="4443247" y="9525"/>
                </a:moveTo>
                <a:lnTo>
                  <a:pt x="4367047" y="9525"/>
                </a:lnTo>
                <a:lnTo>
                  <a:pt x="4367047" y="0"/>
                </a:lnTo>
                <a:lnTo>
                  <a:pt x="4443247" y="0"/>
                </a:lnTo>
                <a:lnTo>
                  <a:pt x="4443247" y="9525"/>
                </a:lnTo>
                <a:close/>
              </a:path>
              <a:path w="6561455" h="81280">
                <a:moveTo>
                  <a:pt x="4548022" y="9525"/>
                </a:moveTo>
                <a:lnTo>
                  <a:pt x="4471822" y="9525"/>
                </a:lnTo>
                <a:lnTo>
                  <a:pt x="4471822" y="0"/>
                </a:lnTo>
                <a:lnTo>
                  <a:pt x="4548022" y="0"/>
                </a:lnTo>
                <a:lnTo>
                  <a:pt x="4548022" y="9525"/>
                </a:lnTo>
                <a:close/>
              </a:path>
              <a:path w="6561455" h="81280">
                <a:moveTo>
                  <a:pt x="4652797" y="9525"/>
                </a:moveTo>
                <a:lnTo>
                  <a:pt x="4576597" y="9525"/>
                </a:lnTo>
                <a:lnTo>
                  <a:pt x="4576597" y="0"/>
                </a:lnTo>
                <a:lnTo>
                  <a:pt x="4652797" y="0"/>
                </a:lnTo>
                <a:lnTo>
                  <a:pt x="4652797" y="9525"/>
                </a:lnTo>
                <a:close/>
              </a:path>
              <a:path w="6561455" h="81280">
                <a:moveTo>
                  <a:pt x="4757572" y="9525"/>
                </a:moveTo>
                <a:lnTo>
                  <a:pt x="4681372" y="9525"/>
                </a:lnTo>
                <a:lnTo>
                  <a:pt x="4681372" y="0"/>
                </a:lnTo>
                <a:lnTo>
                  <a:pt x="4757572" y="0"/>
                </a:lnTo>
                <a:lnTo>
                  <a:pt x="4757572" y="9525"/>
                </a:lnTo>
                <a:close/>
              </a:path>
              <a:path w="6561455" h="81280">
                <a:moveTo>
                  <a:pt x="4862347" y="9525"/>
                </a:moveTo>
                <a:lnTo>
                  <a:pt x="4786147" y="9525"/>
                </a:lnTo>
                <a:lnTo>
                  <a:pt x="4786147" y="0"/>
                </a:lnTo>
                <a:lnTo>
                  <a:pt x="4862347" y="0"/>
                </a:lnTo>
                <a:lnTo>
                  <a:pt x="4862347" y="9525"/>
                </a:lnTo>
                <a:close/>
              </a:path>
              <a:path w="6561455" h="81280">
                <a:moveTo>
                  <a:pt x="4967122" y="9525"/>
                </a:moveTo>
                <a:lnTo>
                  <a:pt x="4890922" y="9525"/>
                </a:lnTo>
                <a:lnTo>
                  <a:pt x="4890922" y="0"/>
                </a:lnTo>
                <a:lnTo>
                  <a:pt x="4967122" y="0"/>
                </a:lnTo>
                <a:lnTo>
                  <a:pt x="4967122" y="9525"/>
                </a:lnTo>
                <a:close/>
              </a:path>
              <a:path w="6561455" h="81280">
                <a:moveTo>
                  <a:pt x="5071897" y="9525"/>
                </a:moveTo>
                <a:lnTo>
                  <a:pt x="4995697" y="9525"/>
                </a:lnTo>
                <a:lnTo>
                  <a:pt x="4995697" y="0"/>
                </a:lnTo>
                <a:lnTo>
                  <a:pt x="5071897" y="0"/>
                </a:lnTo>
                <a:lnTo>
                  <a:pt x="5071897" y="9525"/>
                </a:lnTo>
                <a:close/>
              </a:path>
              <a:path w="6561455" h="81280">
                <a:moveTo>
                  <a:pt x="5176672" y="9525"/>
                </a:moveTo>
                <a:lnTo>
                  <a:pt x="5100472" y="9525"/>
                </a:lnTo>
                <a:lnTo>
                  <a:pt x="5100472" y="0"/>
                </a:lnTo>
                <a:lnTo>
                  <a:pt x="5176672" y="0"/>
                </a:lnTo>
                <a:lnTo>
                  <a:pt x="5176672" y="9525"/>
                </a:lnTo>
                <a:close/>
              </a:path>
              <a:path w="6561455" h="81280">
                <a:moveTo>
                  <a:pt x="5281447" y="9525"/>
                </a:moveTo>
                <a:lnTo>
                  <a:pt x="5205247" y="9525"/>
                </a:lnTo>
                <a:lnTo>
                  <a:pt x="5205247" y="0"/>
                </a:lnTo>
                <a:lnTo>
                  <a:pt x="5281447" y="0"/>
                </a:lnTo>
                <a:lnTo>
                  <a:pt x="5281447" y="9525"/>
                </a:lnTo>
                <a:close/>
              </a:path>
              <a:path w="6561455" h="81280">
                <a:moveTo>
                  <a:pt x="5386222" y="9525"/>
                </a:moveTo>
                <a:lnTo>
                  <a:pt x="5310022" y="9525"/>
                </a:lnTo>
                <a:lnTo>
                  <a:pt x="5310022" y="0"/>
                </a:lnTo>
                <a:lnTo>
                  <a:pt x="5386222" y="0"/>
                </a:lnTo>
                <a:lnTo>
                  <a:pt x="5386222" y="9525"/>
                </a:lnTo>
                <a:close/>
              </a:path>
              <a:path w="6561455" h="81280">
                <a:moveTo>
                  <a:pt x="5490997" y="9525"/>
                </a:moveTo>
                <a:lnTo>
                  <a:pt x="5414797" y="9525"/>
                </a:lnTo>
                <a:lnTo>
                  <a:pt x="5414797" y="0"/>
                </a:lnTo>
                <a:lnTo>
                  <a:pt x="5490997" y="0"/>
                </a:lnTo>
                <a:lnTo>
                  <a:pt x="5490997" y="9525"/>
                </a:lnTo>
                <a:close/>
              </a:path>
              <a:path w="6561455" h="81280">
                <a:moveTo>
                  <a:pt x="5595772" y="9525"/>
                </a:moveTo>
                <a:lnTo>
                  <a:pt x="5519572" y="9525"/>
                </a:lnTo>
                <a:lnTo>
                  <a:pt x="5519572" y="0"/>
                </a:lnTo>
                <a:lnTo>
                  <a:pt x="5595772" y="0"/>
                </a:lnTo>
                <a:lnTo>
                  <a:pt x="5595772" y="9525"/>
                </a:lnTo>
                <a:close/>
              </a:path>
              <a:path w="6561455" h="81280">
                <a:moveTo>
                  <a:pt x="5700547" y="9525"/>
                </a:moveTo>
                <a:lnTo>
                  <a:pt x="5624347" y="9525"/>
                </a:lnTo>
                <a:lnTo>
                  <a:pt x="5624347" y="0"/>
                </a:lnTo>
                <a:lnTo>
                  <a:pt x="5700547" y="0"/>
                </a:lnTo>
                <a:lnTo>
                  <a:pt x="5700547" y="9525"/>
                </a:lnTo>
                <a:close/>
              </a:path>
              <a:path w="6561455" h="81280">
                <a:moveTo>
                  <a:pt x="5805322" y="9525"/>
                </a:moveTo>
                <a:lnTo>
                  <a:pt x="5729122" y="9525"/>
                </a:lnTo>
                <a:lnTo>
                  <a:pt x="5729122" y="0"/>
                </a:lnTo>
                <a:lnTo>
                  <a:pt x="5805322" y="0"/>
                </a:lnTo>
                <a:lnTo>
                  <a:pt x="5805322" y="9525"/>
                </a:lnTo>
                <a:close/>
              </a:path>
              <a:path w="6561455" h="81280">
                <a:moveTo>
                  <a:pt x="5910097" y="9525"/>
                </a:moveTo>
                <a:lnTo>
                  <a:pt x="5833897" y="9525"/>
                </a:lnTo>
                <a:lnTo>
                  <a:pt x="5833897" y="0"/>
                </a:lnTo>
                <a:lnTo>
                  <a:pt x="5910097" y="0"/>
                </a:lnTo>
                <a:lnTo>
                  <a:pt x="5910097" y="9525"/>
                </a:lnTo>
                <a:close/>
              </a:path>
              <a:path w="6561455" h="81280">
                <a:moveTo>
                  <a:pt x="6014872" y="9525"/>
                </a:moveTo>
                <a:lnTo>
                  <a:pt x="5938672" y="9525"/>
                </a:lnTo>
                <a:lnTo>
                  <a:pt x="5938672" y="0"/>
                </a:lnTo>
                <a:lnTo>
                  <a:pt x="6014872" y="0"/>
                </a:lnTo>
                <a:lnTo>
                  <a:pt x="6014872" y="9525"/>
                </a:lnTo>
                <a:close/>
              </a:path>
              <a:path w="6561455" h="81280">
                <a:moveTo>
                  <a:pt x="6119647" y="9525"/>
                </a:moveTo>
                <a:lnTo>
                  <a:pt x="6043447" y="9525"/>
                </a:lnTo>
                <a:lnTo>
                  <a:pt x="6043447" y="0"/>
                </a:lnTo>
                <a:lnTo>
                  <a:pt x="6119647" y="0"/>
                </a:lnTo>
                <a:lnTo>
                  <a:pt x="6119647" y="9525"/>
                </a:lnTo>
                <a:close/>
              </a:path>
              <a:path w="6561455" h="81280">
                <a:moveTo>
                  <a:pt x="6224422" y="9525"/>
                </a:moveTo>
                <a:lnTo>
                  <a:pt x="6148222" y="9525"/>
                </a:lnTo>
                <a:lnTo>
                  <a:pt x="6148222" y="0"/>
                </a:lnTo>
                <a:lnTo>
                  <a:pt x="6224422" y="0"/>
                </a:lnTo>
                <a:lnTo>
                  <a:pt x="6224422" y="9525"/>
                </a:lnTo>
                <a:close/>
              </a:path>
              <a:path w="6561455" h="81280">
                <a:moveTo>
                  <a:pt x="6329197" y="9525"/>
                </a:moveTo>
                <a:lnTo>
                  <a:pt x="6252997" y="9525"/>
                </a:lnTo>
                <a:lnTo>
                  <a:pt x="6252997" y="0"/>
                </a:lnTo>
                <a:lnTo>
                  <a:pt x="6329197" y="0"/>
                </a:lnTo>
                <a:lnTo>
                  <a:pt x="6329197" y="9525"/>
                </a:lnTo>
                <a:close/>
              </a:path>
              <a:path w="6561455" h="81280">
                <a:moveTo>
                  <a:pt x="6433972" y="9525"/>
                </a:moveTo>
                <a:lnTo>
                  <a:pt x="6357772" y="9525"/>
                </a:lnTo>
                <a:lnTo>
                  <a:pt x="6357772" y="0"/>
                </a:lnTo>
                <a:lnTo>
                  <a:pt x="6433972" y="0"/>
                </a:lnTo>
                <a:lnTo>
                  <a:pt x="6433972" y="9525"/>
                </a:lnTo>
                <a:close/>
              </a:path>
              <a:path w="6561455" h="81280">
                <a:moveTo>
                  <a:pt x="6533476" y="9525"/>
                </a:moveTo>
                <a:lnTo>
                  <a:pt x="6462547" y="9525"/>
                </a:lnTo>
                <a:lnTo>
                  <a:pt x="6462547" y="0"/>
                </a:lnTo>
                <a:lnTo>
                  <a:pt x="6537426" y="0"/>
                </a:lnTo>
                <a:lnTo>
                  <a:pt x="6541147" y="3733"/>
                </a:lnTo>
                <a:lnTo>
                  <a:pt x="6536753" y="8128"/>
                </a:lnTo>
                <a:lnTo>
                  <a:pt x="6532079" y="8128"/>
                </a:lnTo>
                <a:lnTo>
                  <a:pt x="6533476" y="9525"/>
                </a:lnTo>
                <a:close/>
              </a:path>
              <a:path w="6561455" h="81280">
                <a:moveTo>
                  <a:pt x="6534416" y="10464"/>
                </a:moveTo>
                <a:lnTo>
                  <a:pt x="6532079" y="8128"/>
                </a:lnTo>
                <a:lnTo>
                  <a:pt x="6535386" y="9495"/>
                </a:lnTo>
                <a:lnTo>
                  <a:pt x="6534416" y="10464"/>
                </a:lnTo>
                <a:close/>
              </a:path>
              <a:path w="6561455" h="81280">
                <a:moveTo>
                  <a:pt x="6535386" y="9495"/>
                </a:moveTo>
                <a:lnTo>
                  <a:pt x="6532079" y="8128"/>
                </a:lnTo>
                <a:lnTo>
                  <a:pt x="6536753" y="8128"/>
                </a:lnTo>
                <a:lnTo>
                  <a:pt x="6535386" y="9495"/>
                </a:lnTo>
                <a:close/>
              </a:path>
              <a:path w="6561455" h="81280">
                <a:moveTo>
                  <a:pt x="6535458" y="9525"/>
                </a:moveTo>
                <a:close/>
              </a:path>
              <a:path w="6561455" h="81280">
                <a:moveTo>
                  <a:pt x="6551612" y="53301"/>
                </a:moveTo>
                <a:lnTo>
                  <a:pt x="6551612" y="27965"/>
                </a:lnTo>
                <a:lnTo>
                  <a:pt x="6561137" y="27965"/>
                </a:lnTo>
                <a:lnTo>
                  <a:pt x="6561137" y="51904"/>
                </a:lnTo>
                <a:lnTo>
                  <a:pt x="6553009" y="51904"/>
                </a:lnTo>
                <a:lnTo>
                  <a:pt x="6551612" y="53301"/>
                </a:lnTo>
                <a:close/>
              </a:path>
              <a:path w="6561455" h="81280">
                <a:moveTo>
                  <a:pt x="6551612" y="55283"/>
                </a:moveTo>
                <a:lnTo>
                  <a:pt x="6551612" y="53301"/>
                </a:lnTo>
                <a:lnTo>
                  <a:pt x="6553009" y="51904"/>
                </a:lnTo>
                <a:lnTo>
                  <a:pt x="6551612" y="55283"/>
                </a:lnTo>
                <a:close/>
              </a:path>
              <a:path w="6561455" h="81280">
                <a:moveTo>
                  <a:pt x="6561137" y="55283"/>
                </a:moveTo>
                <a:lnTo>
                  <a:pt x="6551612" y="55283"/>
                </a:lnTo>
                <a:lnTo>
                  <a:pt x="6553009" y="51904"/>
                </a:lnTo>
                <a:lnTo>
                  <a:pt x="6561137" y="51904"/>
                </a:lnTo>
                <a:lnTo>
                  <a:pt x="6561137" y="55283"/>
                </a:lnTo>
                <a:close/>
              </a:path>
              <a:path w="6561455" h="81280">
                <a:moveTo>
                  <a:pt x="6532079" y="72834"/>
                </a:moveTo>
                <a:lnTo>
                  <a:pt x="6551612" y="53301"/>
                </a:lnTo>
                <a:lnTo>
                  <a:pt x="6551612" y="55283"/>
                </a:lnTo>
                <a:lnTo>
                  <a:pt x="6561137" y="55283"/>
                </a:lnTo>
                <a:lnTo>
                  <a:pt x="6561137" y="57251"/>
                </a:lnTo>
                <a:lnTo>
                  <a:pt x="6546951" y="71437"/>
                </a:lnTo>
                <a:lnTo>
                  <a:pt x="6535458" y="71437"/>
                </a:lnTo>
                <a:lnTo>
                  <a:pt x="6532079" y="72834"/>
                </a:lnTo>
                <a:close/>
              </a:path>
              <a:path w="6561455" h="81280">
                <a:moveTo>
                  <a:pt x="6537426" y="80962"/>
                </a:moveTo>
                <a:lnTo>
                  <a:pt x="6516154" y="80962"/>
                </a:lnTo>
                <a:lnTo>
                  <a:pt x="6516154" y="71437"/>
                </a:lnTo>
                <a:lnTo>
                  <a:pt x="6533476" y="71437"/>
                </a:lnTo>
                <a:lnTo>
                  <a:pt x="6532079" y="72834"/>
                </a:lnTo>
                <a:lnTo>
                  <a:pt x="6545554" y="72834"/>
                </a:lnTo>
                <a:lnTo>
                  <a:pt x="6537426" y="80962"/>
                </a:lnTo>
                <a:close/>
              </a:path>
              <a:path w="6561455" h="81280">
                <a:moveTo>
                  <a:pt x="6545554" y="72834"/>
                </a:moveTo>
                <a:lnTo>
                  <a:pt x="6532079" y="72834"/>
                </a:lnTo>
                <a:lnTo>
                  <a:pt x="6535458" y="71437"/>
                </a:lnTo>
                <a:lnTo>
                  <a:pt x="6546951" y="71437"/>
                </a:lnTo>
                <a:lnTo>
                  <a:pt x="6545554" y="72834"/>
                </a:lnTo>
                <a:close/>
              </a:path>
              <a:path w="6561455" h="81280">
                <a:moveTo>
                  <a:pt x="6487579" y="80962"/>
                </a:moveTo>
                <a:lnTo>
                  <a:pt x="6411379" y="80962"/>
                </a:lnTo>
                <a:lnTo>
                  <a:pt x="6411379" y="71437"/>
                </a:lnTo>
                <a:lnTo>
                  <a:pt x="6487579" y="71437"/>
                </a:lnTo>
                <a:lnTo>
                  <a:pt x="6487579" y="80962"/>
                </a:lnTo>
                <a:close/>
              </a:path>
              <a:path w="6561455" h="81280">
                <a:moveTo>
                  <a:pt x="6382804" y="80962"/>
                </a:moveTo>
                <a:lnTo>
                  <a:pt x="6306604" y="80962"/>
                </a:lnTo>
                <a:lnTo>
                  <a:pt x="6306604" y="71437"/>
                </a:lnTo>
                <a:lnTo>
                  <a:pt x="6382804" y="71437"/>
                </a:lnTo>
                <a:lnTo>
                  <a:pt x="6382804" y="80962"/>
                </a:lnTo>
                <a:close/>
              </a:path>
              <a:path w="6561455" h="81280">
                <a:moveTo>
                  <a:pt x="6278029" y="80962"/>
                </a:moveTo>
                <a:lnTo>
                  <a:pt x="6201829" y="80962"/>
                </a:lnTo>
                <a:lnTo>
                  <a:pt x="6201829" y="71437"/>
                </a:lnTo>
                <a:lnTo>
                  <a:pt x="6278029" y="71437"/>
                </a:lnTo>
                <a:lnTo>
                  <a:pt x="6278029" y="80962"/>
                </a:lnTo>
                <a:close/>
              </a:path>
              <a:path w="6561455" h="81280">
                <a:moveTo>
                  <a:pt x="6173254" y="80962"/>
                </a:moveTo>
                <a:lnTo>
                  <a:pt x="6097054" y="80962"/>
                </a:lnTo>
                <a:lnTo>
                  <a:pt x="6097054" y="71437"/>
                </a:lnTo>
                <a:lnTo>
                  <a:pt x="6173254" y="71437"/>
                </a:lnTo>
                <a:lnTo>
                  <a:pt x="6173254" y="80962"/>
                </a:lnTo>
                <a:close/>
              </a:path>
              <a:path w="6561455" h="81280">
                <a:moveTo>
                  <a:pt x="6068479" y="80962"/>
                </a:moveTo>
                <a:lnTo>
                  <a:pt x="5992279" y="80962"/>
                </a:lnTo>
                <a:lnTo>
                  <a:pt x="5992279" y="71437"/>
                </a:lnTo>
                <a:lnTo>
                  <a:pt x="6068479" y="71437"/>
                </a:lnTo>
                <a:lnTo>
                  <a:pt x="6068479" y="80962"/>
                </a:lnTo>
                <a:close/>
              </a:path>
              <a:path w="6561455" h="81280">
                <a:moveTo>
                  <a:pt x="5963704" y="80962"/>
                </a:moveTo>
                <a:lnTo>
                  <a:pt x="5887504" y="80962"/>
                </a:lnTo>
                <a:lnTo>
                  <a:pt x="5887504" y="71437"/>
                </a:lnTo>
                <a:lnTo>
                  <a:pt x="5963704" y="71437"/>
                </a:lnTo>
                <a:lnTo>
                  <a:pt x="5963704" y="80962"/>
                </a:lnTo>
                <a:close/>
              </a:path>
              <a:path w="6561455" h="81280">
                <a:moveTo>
                  <a:pt x="5858929" y="80962"/>
                </a:moveTo>
                <a:lnTo>
                  <a:pt x="5782729" y="80962"/>
                </a:lnTo>
                <a:lnTo>
                  <a:pt x="5782729" y="71437"/>
                </a:lnTo>
                <a:lnTo>
                  <a:pt x="5858929" y="71437"/>
                </a:lnTo>
                <a:lnTo>
                  <a:pt x="5858929" y="80962"/>
                </a:lnTo>
                <a:close/>
              </a:path>
              <a:path w="6561455" h="81280">
                <a:moveTo>
                  <a:pt x="5754154" y="80962"/>
                </a:moveTo>
                <a:lnTo>
                  <a:pt x="5677954" y="80962"/>
                </a:lnTo>
                <a:lnTo>
                  <a:pt x="5677954" y="71437"/>
                </a:lnTo>
                <a:lnTo>
                  <a:pt x="5754154" y="71437"/>
                </a:lnTo>
                <a:lnTo>
                  <a:pt x="5754154" y="80962"/>
                </a:lnTo>
                <a:close/>
              </a:path>
              <a:path w="6561455" h="81280">
                <a:moveTo>
                  <a:pt x="5649379" y="80962"/>
                </a:moveTo>
                <a:lnTo>
                  <a:pt x="5573179" y="80962"/>
                </a:lnTo>
                <a:lnTo>
                  <a:pt x="5573179" y="71437"/>
                </a:lnTo>
                <a:lnTo>
                  <a:pt x="5649379" y="71437"/>
                </a:lnTo>
                <a:lnTo>
                  <a:pt x="5649379" y="80962"/>
                </a:lnTo>
                <a:close/>
              </a:path>
              <a:path w="6561455" h="81280">
                <a:moveTo>
                  <a:pt x="5544604" y="80962"/>
                </a:moveTo>
                <a:lnTo>
                  <a:pt x="5468404" y="80962"/>
                </a:lnTo>
                <a:lnTo>
                  <a:pt x="5468404" y="71437"/>
                </a:lnTo>
                <a:lnTo>
                  <a:pt x="5544604" y="71437"/>
                </a:lnTo>
                <a:lnTo>
                  <a:pt x="5544604" y="80962"/>
                </a:lnTo>
                <a:close/>
              </a:path>
              <a:path w="6561455" h="81280">
                <a:moveTo>
                  <a:pt x="5439829" y="80962"/>
                </a:moveTo>
                <a:lnTo>
                  <a:pt x="5363629" y="80962"/>
                </a:lnTo>
                <a:lnTo>
                  <a:pt x="5363629" y="71437"/>
                </a:lnTo>
                <a:lnTo>
                  <a:pt x="5439829" y="71437"/>
                </a:lnTo>
                <a:lnTo>
                  <a:pt x="5439829" y="80962"/>
                </a:lnTo>
                <a:close/>
              </a:path>
              <a:path w="6561455" h="81280">
                <a:moveTo>
                  <a:pt x="5335054" y="80962"/>
                </a:moveTo>
                <a:lnTo>
                  <a:pt x="5258854" y="80962"/>
                </a:lnTo>
                <a:lnTo>
                  <a:pt x="5258854" y="71437"/>
                </a:lnTo>
                <a:lnTo>
                  <a:pt x="5335054" y="71437"/>
                </a:lnTo>
                <a:lnTo>
                  <a:pt x="5335054" y="80962"/>
                </a:lnTo>
                <a:close/>
              </a:path>
              <a:path w="6561455" h="81280">
                <a:moveTo>
                  <a:pt x="5230279" y="80962"/>
                </a:moveTo>
                <a:lnTo>
                  <a:pt x="5154079" y="80962"/>
                </a:lnTo>
                <a:lnTo>
                  <a:pt x="5154079" y="71437"/>
                </a:lnTo>
                <a:lnTo>
                  <a:pt x="5230279" y="71437"/>
                </a:lnTo>
                <a:lnTo>
                  <a:pt x="5230279" y="80962"/>
                </a:lnTo>
                <a:close/>
              </a:path>
              <a:path w="6561455" h="81280">
                <a:moveTo>
                  <a:pt x="5125504" y="80962"/>
                </a:moveTo>
                <a:lnTo>
                  <a:pt x="5049304" y="80962"/>
                </a:lnTo>
                <a:lnTo>
                  <a:pt x="5049304" y="71437"/>
                </a:lnTo>
                <a:lnTo>
                  <a:pt x="5125504" y="71437"/>
                </a:lnTo>
                <a:lnTo>
                  <a:pt x="5125504" y="80962"/>
                </a:lnTo>
                <a:close/>
              </a:path>
              <a:path w="6561455" h="81280">
                <a:moveTo>
                  <a:pt x="5020729" y="80962"/>
                </a:moveTo>
                <a:lnTo>
                  <a:pt x="4944529" y="80962"/>
                </a:lnTo>
                <a:lnTo>
                  <a:pt x="4944529" y="71437"/>
                </a:lnTo>
                <a:lnTo>
                  <a:pt x="5020729" y="71437"/>
                </a:lnTo>
                <a:lnTo>
                  <a:pt x="5020729" y="80962"/>
                </a:lnTo>
                <a:close/>
              </a:path>
              <a:path w="6561455" h="81280">
                <a:moveTo>
                  <a:pt x="4915954" y="80962"/>
                </a:moveTo>
                <a:lnTo>
                  <a:pt x="4839754" y="80962"/>
                </a:lnTo>
                <a:lnTo>
                  <a:pt x="4839754" y="71437"/>
                </a:lnTo>
                <a:lnTo>
                  <a:pt x="4915954" y="71437"/>
                </a:lnTo>
                <a:lnTo>
                  <a:pt x="4915954" y="80962"/>
                </a:lnTo>
                <a:close/>
              </a:path>
              <a:path w="6561455" h="81280">
                <a:moveTo>
                  <a:pt x="4811179" y="80962"/>
                </a:moveTo>
                <a:lnTo>
                  <a:pt x="4734979" y="80962"/>
                </a:lnTo>
                <a:lnTo>
                  <a:pt x="4734979" y="71437"/>
                </a:lnTo>
                <a:lnTo>
                  <a:pt x="4811179" y="71437"/>
                </a:lnTo>
                <a:lnTo>
                  <a:pt x="4811179" y="80962"/>
                </a:lnTo>
                <a:close/>
              </a:path>
              <a:path w="6561455" h="81280">
                <a:moveTo>
                  <a:pt x="4706404" y="80962"/>
                </a:moveTo>
                <a:lnTo>
                  <a:pt x="4630204" y="80962"/>
                </a:lnTo>
                <a:lnTo>
                  <a:pt x="4630204" y="71437"/>
                </a:lnTo>
                <a:lnTo>
                  <a:pt x="4706404" y="71437"/>
                </a:lnTo>
                <a:lnTo>
                  <a:pt x="4706404" y="80962"/>
                </a:lnTo>
                <a:close/>
              </a:path>
              <a:path w="6561455" h="81280">
                <a:moveTo>
                  <a:pt x="4601629" y="80962"/>
                </a:moveTo>
                <a:lnTo>
                  <a:pt x="4525429" y="80962"/>
                </a:lnTo>
                <a:lnTo>
                  <a:pt x="4525429" y="71437"/>
                </a:lnTo>
                <a:lnTo>
                  <a:pt x="4601629" y="71437"/>
                </a:lnTo>
                <a:lnTo>
                  <a:pt x="4601629" y="80962"/>
                </a:lnTo>
                <a:close/>
              </a:path>
              <a:path w="6561455" h="81280">
                <a:moveTo>
                  <a:pt x="4496854" y="80962"/>
                </a:moveTo>
                <a:lnTo>
                  <a:pt x="4420654" y="80962"/>
                </a:lnTo>
                <a:lnTo>
                  <a:pt x="4420654" y="71437"/>
                </a:lnTo>
                <a:lnTo>
                  <a:pt x="4496854" y="71437"/>
                </a:lnTo>
                <a:lnTo>
                  <a:pt x="4496854" y="80962"/>
                </a:lnTo>
                <a:close/>
              </a:path>
              <a:path w="6561455" h="81280">
                <a:moveTo>
                  <a:pt x="4392079" y="80962"/>
                </a:moveTo>
                <a:lnTo>
                  <a:pt x="4315879" y="80962"/>
                </a:lnTo>
                <a:lnTo>
                  <a:pt x="4315879" y="71437"/>
                </a:lnTo>
                <a:lnTo>
                  <a:pt x="4392079" y="71437"/>
                </a:lnTo>
                <a:lnTo>
                  <a:pt x="4392079" y="80962"/>
                </a:lnTo>
                <a:close/>
              </a:path>
              <a:path w="6561455" h="81280">
                <a:moveTo>
                  <a:pt x="4287304" y="80962"/>
                </a:moveTo>
                <a:lnTo>
                  <a:pt x="4211104" y="80962"/>
                </a:lnTo>
                <a:lnTo>
                  <a:pt x="4211104" y="71437"/>
                </a:lnTo>
                <a:lnTo>
                  <a:pt x="4287304" y="71437"/>
                </a:lnTo>
                <a:lnTo>
                  <a:pt x="4287304" y="80962"/>
                </a:lnTo>
                <a:close/>
              </a:path>
              <a:path w="6561455" h="81280">
                <a:moveTo>
                  <a:pt x="4182529" y="80962"/>
                </a:moveTo>
                <a:lnTo>
                  <a:pt x="4106329" y="80962"/>
                </a:lnTo>
                <a:lnTo>
                  <a:pt x="4106329" y="71437"/>
                </a:lnTo>
                <a:lnTo>
                  <a:pt x="4182529" y="71437"/>
                </a:lnTo>
                <a:lnTo>
                  <a:pt x="4182529" y="80962"/>
                </a:lnTo>
                <a:close/>
              </a:path>
              <a:path w="6561455" h="81280">
                <a:moveTo>
                  <a:pt x="4077754" y="80962"/>
                </a:moveTo>
                <a:lnTo>
                  <a:pt x="4001554" y="80962"/>
                </a:lnTo>
                <a:lnTo>
                  <a:pt x="4001554" y="71437"/>
                </a:lnTo>
                <a:lnTo>
                  <a:pt x="4077754" y="71437"/>
                </a:lnTo>
                <a:lnTo>
                  <a:pt x="4077754" y="80962"/>
                </a:lnTo>
                <a:close/>
              </a:path>
              <a:path w="6561455" h="81280">
                <a:moveTo>
                  <a:pt x="3972979" y="80962"/>
                </a:moveTo>
                <a:lnTo>
                  <a:pt x="3896779" y="80962"/>
                </a:lnTo>
                <a:lnTo>
                  <a:pt x="3896779" y="71437"/>
                </a:lnTo>
                <a:lnTo>
                  <a:pt x="3972979" y="71437"/>
                </a:lnTo>
                <a:lnTo>
                  <a:pt x="3972979" y="80962"/>
                </a:lnTo>
                <a:close/>
              </a:path>
              <a:path w="6561455" h="81280">
                <a:moveTo>
                  <a:pt x="3868204" y="80962"/>
                </a:moveTo>
                <a:lnTo>
                  <a:pt x="3792004" y="80962"/>
                </a:lnTo>
                <a:lnTo>
                  <a:pt x="3792004" y="71437"/>
                </a:lnTo>
                <a:lnTo>
                  <a:pt x="3868204" y="71437"/>
                </a:lnTo>
                <a:lnTo>
                  <a:pt x="3868204" y="80962"/>
                </a:lnTo>
                <a:close/>
              </a:path>
              <a:path w="6561455" h="81280">
                <a:moveTo>
                  <a:pt x="3763429" y="80962"/>
                </a:moveTo>
                <a:lnTo>
                  <a:pt x="3687229" y="80962"/>
                </a:lnTo>
                <a:lnTo>
                  <a:pt x="3687229" y="71437"/>
                </a:lnTo>
                <a:lnTo>
                  <a:pt x="3763429" y="71437"/>
                </a:lnTo>
                <a:lnTo>
                  <a:pt x="3763429" y="80962"/>
                </a:lnTo>
                <a:close/>
              </a:path>
              <a:path w="6561455" h="81280">
                <a:moveTo>
                  <a:pt x="3658654" y="80962"/>
                </a:moveTo>
                <a:lnTo>
                  <a:pt x="3582454" y="80962"/>
                </a:lnTo>
                <a:lnTo>
                  <a:pt x="3582454" y="71437"/>
                </a:lnTo>
                <a:lnTo>
                  <a:pt x="3658654" y="71437"/>
                </a:lnTo>
                <a:lnTo>
                  <a:pt x="3658654" y="80962"/>
                </a:lnTo>
                <a:close/>
              </a:path>
              <a:path w="6561455" h="81280">
                <a:moveTo>
                  <a:pt x="3553879" y="80962"/>
                </a:moveTo>
                <a:lnTo>
                  <a:pt x="3477679" y="80962"/>
                </a:lnTo>
                <a:lnTo>
                  <a:pt x="3477679" y="71437"/>
                </a:lnTo>
                <a:lnTo>
                  <a:pt x="3553879" y="71437"/>
                </a:lnTo>
                <a:lnTo>
                  <a:pt x="3553879" y="80962"/>
                </a:lnTo>
                <a:close/>
              </a:path>
              <a:path w="6561455" h="81280">
                <a:moveTo>
                  <a:pt x="3449104" y="80962"/>
                </a:moveTo>
                <a:lnTo>
                  <a:pt x="3372904" y="80962"/>
                </a:lnTo>
                <a:lnTo>
                  <a:pt x="3372904" y="71437"/>
                </a:lnTo>
                <a:lnTo>
                  <a:pt x="3449104" y="71437"/>
                </a:lnTo>
                <a:lnTo>
                  <a:pt x="3449104" y="80962"/>
                </a:lnTo>
                <a:close/>
              </a:path>
              <a:path w="6561455" h="81280">
                <a:moveTo>
                  <a:pt x="3344329" y="80962"/>
                </a:moveTo>
                <a:lnTo>
                  <a:pt x="3268129" y="80962"/>
                </a:lnTo>
                <a:lnTo>
                  <a:pt x="3268129" y="71437"/>
                </a:lnTo>
                <a:lnTo>
                  <a:pt x="3344329" y="71437"/>
                </a:lnTo>
                <a:lnTo>
                  <a:pt x="3344329" y="80962"/>
                </a:lnTo>
                <a:close/>
              </a:path>
              <a:path w="6561455" h="81280">
                <a:moveTo>
                  <a:pt x="3239554" y="80962"/>
                </a:moveTo>
                <a:lnTo>
                  <a:pt x="3163354" y="80962"/>
                </a:lnTo>
                <a:lnTo>
                  <a:pt x="3163354" y="71437"/>
                </a:lnTo>
                <a:lnTo>
                  <a:pt x="3239554" y="71437"/>
                </a:lnTo>
                <a:lnTo>
                  <a:pt x="3239554" y="80962"/>
                </a:lnTo>
                <a:close/>
              </a:path>
              <a:path w="6561455" h="81280">
                <a:moveTo>
                  <a:pt x="3134779" y="80962"/>
                </a:moveTo>
                <a:lnTo>
                  <a:pt x="3058579" y="80962"/>
                </a:lnTo>
                <a:lnTo>
                  <a:pt x="3058579" y="71437"/>
                </a:lnTo>
                <a:lnTo>
                  <a:pt x="3134779" y="71437"/>
                </a:lnTo>
                <a:lnTo>
                  <a:pt x="3134779" y="80962"/>
                </a:lnTo>
                <a:close/>
              </a:path>
              <a:path w="6561455" h="81280">
                <a:moveTo>
                  <a:pt x="3030004" y="80962"/>
                </a:moveTo>
                <a:lnTo>
                  <a:pt x="2953804" y="80962"/>
                </a:lnTo>
                <a:lnTo>
                  <a:pt x="2953804" y="71437"/>
                </a:lnTo>
                <a:lnTo>
                  <a:pt x="3030004" y="71437"/>
                </a:lnTo>
                <a:lnTo>
                  <a:pt x="3030004" y="80962"/>
                </a:lnTo>
                <a:close/>
              </a:path>
              <a:path w="6561455" h="81280">
                <a:moveTo>
                  <a:pt x="2925229" y="80962"/>
                </a:moveTo>
                <a:lnTo>
                  <a:pt x="2849029" y="80962"/>
                </a:lnTo>
                <a:lnTo>
                  <a:pt x="2849029" y="71437"/>
                </a:lnTo>
                <a:lnTo>
                  <a:pt x="2925229" y="71437"/>
                </a:lnTo>
                <a:lnTo>
                  <a:pt x="2925229" y="80962"/>
                </a:lnTo>
                <a:close/>
              </a:path>
              <a:path w="6561455" h="81280">
                <a:moveTo>
                  <a:pt x="2820454" y="80962"/>
                </a:moveTo>
                <a:lnTo>
                  <a:pt x="2744254" y="80962"/>
                </a:lnTo>
                <a:lnTo>
                  <a:pt x="2744254" y="71437"/>
                </a:lnTo>
                <a:lnTo>
                  <a:pt x="2820454" y="71437"/>
                </a:lnTo>
                <a:lnTo>
                  <a:pt x="2820454" y="80962"/>
                </a:lnTo>
                <a:close/>
              </a:path>
              <a:path w="6561455" h="81280">
                <a:moveTo>
                  <a:pt x="2715679" y="80962"/>
                </a:moveTo>
                <a:lnTo>
                  <a:pt x="2639479" y="80962"/>
                </a:lnTo>
                <a:lnTo>
                  <a:pt x="2639479" y="71437"/>
                </a:lnTo>
                <a:lnTo>
                  <a:pt x="2715679" y="71437"/>
                </a:lnTo>
                <a:lnTo>
                  <a:pt x="2715679" y="80962"/>
                </a:lnTo>
                <a:close/>
              </a:path>
              <a:path w="6561455" h="81280">
                <a:moveTo>
                  <a:pt x="2610904" y="80962"/>
                </a:moveTo>
                <a:lnTo>
                  <a:pt x="2534704" y="80962"/>
                </a:lnTo>
                <a:lnTo>
                  <a:pt x="2534704" y="71437"/>
                </a:lnTo>
                <a:lnTo>
                  <a:pt x="2610904" y="71437"/>
                </a:lnTo>
                <a:lnTo>
                  <a:pt x="2610904" y="80962"/>
                </a:lnTo>
                <a:close/>
              </a:path>
              <a:path w="6561455" h="81280">
                <a:moveTo>
                  <a:pt x="2506129" y="80962"/>
                </a:moveTo>
                <a:lnTo>
                  <a:pt x="2429929" y="80962"/>
                </a:lnTo>
                <a:lnTo>
                  <a:pt x="2429929" y="71437"/>
                </a:lnTo>
                <a:lnTo>
                  <a:pt x="2506129" y="71437"/>
                </a:lnTo>
                <a:lnTo>
                  <a:pt x="2506129" y="80962"/>
                </a:lnTo>
                <a:close/>
              </a:path>
              <a:path w="6561455" h="81280">
                <a:moveTo>
                  <a:pt x="2401354" y="80962"/>
                </a:moveTo>
                <a:lnTo>
                  <a:pt x="2325154" y="80962"/>
                </a:lnTo>
                <a:lnTo>
                  <a:pt x="2325154" y="71437"/>
                </a:lnTo>
                <a:lnTo>
                  <a:pt x="2401354" y="71437"/>
                </a:lnTo>
                <a:lnTo>
                  <a:pt x="2401354" y="80962"/>
                </a:lnTo>
                <a:close/>
              </a:path>
              <a:path w="6561455" h="81280">
                <a:moveTo>
                  <a:pt x="2296579" y="80962"/>
                </a:moveTo>
                <a:lnTo>
                  <a:pt x="2220379" y="80962"/>
                </a:lnTo>
                <a:lnTo>
                  <a:pt x="2220379" y="71437"/>
                </a:lnTo>
                <a:lnTo>
                  <a:pt x="2296579" y="71437"/>
                </a:lnTo>
                <a:lnTo>
                  <a:pt x="2296579" y="80962"/>
                </a:lnTo>
                <a:close/>
              </a:path>
              <a:path w="6561455" h="81280">
                <a:moveTo>
                  <a:pt x="2191804" y="80962"/>
                </a:moveTo>
                <a:lnTo>
                  <a:pt x="2115604" y="80962"/>
                </a:lnTo>
                <a:lnTo>
                  <a:pt x="2115604" y="71437"/>
                </a:lnTo>
                <a:lnTo>
                  <a:pt x="2191804" y="71437"/>
                </a:lnTo>
                <a:lnTo>
                  <a:pt x="2191804" y="80962"/>
                </a:lnTo>
                <a:close/>
              </a:path>
              <a:path w="6561455" h="81280">
                <a:moveTo>
                  <a:pt x="2087029" y="80962"/>
                </a:moveTo>
                <a:lnTo>
                  <a:pt x="2010829" y="80962"/>
                </a:lnTo>
                <a:lnTo>
                  <a:pt x="2010829" y="71437"/>
                </a:lnTo>
                <a:lnTo>
                  <a:pt x="2087029" y="71437"/>
                </a:lnTo>
                <a:lnTo>
                  <a:pt x="2087029" y="80962"/>
                </a:lnTo>
                <a:close/>
              </a:path>
              <a:path w="6561455" h="81280">
                <a:moveTo>
                  <a:pt x="1982254" y="80962"/>
                </a:moveTo>
                <a:lnTo>
                  <a:pt x="1906054" y="80962"/>
                </a:lnTo>
                <a:lnTo>
                  <a:pt x="1906054" y="71437"/>
                </a:lnTo>
                <a:lnTo>
                  <a:pt x="1982254" y="71437"/>
                </a:lnTo>
                <a:lnTo>
                  <a:pt x="1982254" y="80962"/>
                </a:lnTo>
                <a:close/>
              </a:path>
              <a:path w="6561455" h="81280">
                <a:moveTo>
                  <a:pt x="1877479" y="80962"/>
                </a:moveTo>
                <a:lnTo>
                  <a:pt x="1801279" y="80962"/>
                </a:lnTo>
                <a:lnTo>
                  <a:pt x="1801279" y="71437"/>
                </a:lnTo>
                <a:lnTo>
                  <a:pt x="1877479" y="71437"/>
                </a:lnTo>
                <a:lnTo>
                  <a:pt x="1877479" y="80962"/>
                </a:lnTo>
                <a:close/>
              </a:path>
              <a:path w="6561455" h="81280">
                <a:moveTo>
                  <a:pt x="1772704" y="80962"/>
                </a:moveTo>
                <a:lnTo>
                  <a:pt x="1696504" y="80962"/>
                </a:lnTo>
                <a:lnTo>
                  <a:pt x="1696504" y="71437"/>
                </a:lnTo>
                <a:lnTo>
                  <a:pt x="1772704" y="71437"/>
                </a:lnTo>
                <a:lnTo>
                  <a:pt x="1772704" y="80962"/>
                </a:lnTo>
                <a:close/>
              </a:path>
              <a:path w="6561455" h="81280">
                <a:moveTo>
                  <a:pt x="1667929" y="80962"/>
                </a:moveTo>
                <a:lnTo>
                  <a:pt x="1591729" y="80962"/>
                </a:lnTo>
                <a:lnTo>
                  <a:pt x="1591729" y="71437"/>
                </a:lnTo>
                <a:lnTo>
                  <a:pt x="1667929" y="71437"/>
                </a:lnTo>
                <a:lnTo>
                  <a:pt x="1667929" y="80962"/>
                </a:lnTo>
                <a:close/>
              </a:path>
              <a:path w="6561455" h="81280">
                <a:moveTo>
                  <a:pt x="1563154" y="80962"/>
                </a:moveTo>
                <a:lnTo>
                  <a:pt x="1486954" y="80962"/>
                </a:lnTo>
                <a:lnTo>
                  <a:pt x="1486954" y="71437"/>
                </a:lnTo>
                <a:lnTo>
                  <a:pt x="1563154" y="71437"/>
                </a:lnTo>
                <a:lnTo>
                  <a:pt x="1563154" y="80962"/>
                </a:lnTo>
                <a:close/>
              </a:path>
              <a:path w="6561455" h="81280">
                <a:moveTo>
                  <a:pt x="1458379" y="80962"/>
                </a:moveTo>
                <a:lnTo>
                  <a:pt x="1382179" y="80962"/>
                </a:lnTo>
                <a:lnTo>
                  <a:pt x="1382179" y="71437"/>
                </a:lnTo>
                <a:lnTo>
                  <a:pt x="1458379" y="71437"/>
                </a:lnTo>
                <a:lnTo>
                  <a:pt x="1458379" y="80962"/>
                </a:lnTo>
                <a:close/>
              </a:path>
              <a:path w="6561455" h="81280">
                <a:moveTo>
                  <a:pt x="1353604" y="80962"/>
                </a:moveTo>
                <a:lnTo>
                  <a:pt x="1277404" y="80962"/>
                </a:lnTo>
                <a:lnTo>
                  <a:pt x="1277404" y="71437"/>
                </a:lnTo>
                <a:lnTo>
                  <a:pt x="1353604" y="71437"/>
                </a:lnTo>
                <a:lnTo>
                  <a:pt x="1353604" y="80962"/>
                </a:lnTo>
                <a:close/>
              </a:path>
              <a:path w="6561455" h="81280">
                <a:moveTo>
                  <a:pt x="1248829" y="80962"/>
                </a:moveTo>
                <a:lnTo>
                  <a:pt x="1172629" y="80962"/>
                </a:lnTo>
                <a:lnTo>
                  <a:pt x="1172629" y="71437"/>
                </a:lnTo>
                <a:lnTo>
                  <a:pt x="1248829" y="71437"/>
                </a:lnTo>
                <a:lnTo>
                  <a:pt x="1248829" y="80962"/>
                </a:lnTo>
                <a:close/>
              </a:path>
              <a:path w="6561455" h="81280">
                <a:moveTo>
                  <a:pt x="1144054" y="80962"/>
                </a:moveTo>
                <a:lnTo>
                  <a:pt x="1067854" y="80962"/>
                </a:lnTo>
                <a:lnTo>
                  <a:pt x="1067854" y="71437"/>
                </a:lnTo>
                <a:lnTo>
                  <a:pt x="1144054" y="71437"/>
                </a:lnTo>
                <a:lnTo>
                  <a:pt x="1144054" y="80962"/>
                </a:lnTo>
                <a:close/>
              </a:path>
              <a:path w="6561455" h="81280">
                <a:moveTo>
                  <a:pt x="1039279" y="80962"/>
                </a:moveTo>
                <a:lnTo>
                  <a:pt x="963079" y="80962"/>
                </a:lnTo>
                <a:lnTo>
                  <a:pt x="963079" y="71437"/>
                </a:lnTo>
                <a:lnTo>
                  <a:pt x="1039279" y="71437"/>
                </a:lnTo>
                <a:lnTo>
                  <a:pt x="1039279" y="80962"/>
                </a:lnTo>
                <a:close/>
              </a:path>
              <a:path w="6561455" h="81280">
                <a:moveTo>
                  <a:pt x="934504" y="80962"/>
                </a:moveTo>
                <a:lnTo>
                  <a:pt x="858304" y="80962"/>
                </a:lnTo>
                <a:lnTo>
                  <a:pt x="858304" y="71437"/>
                </a:lnTo>
                <a:lnTo>
                  <a:pt x="934504" y="71437"/>
                </a:lnTo>
                <a:lnTo>
                  <a:pt x="934504" y="80962"/>
                </a:lnTo>
                <a:close/>
              </a:path>
              <a:path w="6561455" h="81280">
                <a:moveTo>
                  <a:pt x="829729" y="80962"/>
                </a:moveTo>
                <a:lnTo>
                  <a:pt x="753529" y="80962"/>
                </a:lnTo>
                <a:lnTo>
                  <a:pt x="753529" y="71437"/>
                </a:lnTo>
                <a:lnTo>
                  <a:pt x="829729" y="71437"/>
                </a:lnTo>
                <a:lnTo>
                  <a:pt x="829729" y="80962"/>
                </a:lnTo>
                <a:close/>
              </a:path>
              <a:path w="6561455" h="81280">
                <a:moveTo>
                  <a:pt x="724954" y="80962"/>
                </a:moveTo>
                <a:lnTo>
                  <a:pt x="648754" y="80962"/>
                </a:lnTo>
                <a:lnTo>
                  <a:pt x="648754" y="71437"/>
                </a:lnTo>
                <a:lnTo>
                  <a:pt x="724954" y="71437"/>
                </a:lnTo>
                <a:lnTo>
                  <a:pt x="724954" y="80962"/>
                </a:lnTo>
                <a:close/>
              </a:path>
              <a:path w="6561455" h="81280">
                <a:moveTo>
                  <a:pt x="620179" y="80962"/>
                </a:moveTo>
                <a:lnTo>
                  <a:pt x="543979" y="80962"/>
                </a:lnTo>
                <a:lnTo>
                  <a:pt x="543979" y="71437"/>
                </a:lnTo>
                <a:lnTo>
                  <a:pt x="620179" y="71437"/>
                </a:lnTo>
                <a:lnTo>
                  <a:pt x="620179" y="80962"/>
                </a:lnTo>
                <a:close/>
              </a:path>
              <a:path w="6561455" h="81280">
                <a:moveTo>
                  <a:pt x="515404" y="80962"/>
                </a:moveTo>
                <a:lnTo>
                  <a:pt x="439204" y="80962"/>
                </a:lnTo>
                <a:lnTo>
                  <a:pt x="439204" y="71437"/>
                </a:lnTo>
                <a:lnTo>
                  <a:pt x="515404" y="71437"/>
                </a:lnTo>
                <a:lnTo>
                  <a:pt x="515404" y="80962"/>
                </a:lnTo>
                <a:close/>
              </a:path>
              <a:path w="6561455" h="81280">
                <a:moveTo>
                  <a:pt x="410629" y="80962"/>
                </a:moveTo>
                <a:lnTo>
                  <a:pt x="334429" y="80962"/>
                </a:lnTo>
                <a:lnTo>
                  <a:pt x="334429" y="71437"/>
                </a:lnTo>
                <a:lnTo>
                  <a:pt x="410629" y="71437"/>
                </a:lnTo>
                <a:lnTo>
                  <a:pt x="410629" y="80962"/>
                </a:lnTo>
                <a:close/>
              </a:path>
              <a:path w="6561455" h="81280">
                <a:moveTo>
                  <a:pt x="305854" y="80962"/>
                </a:moveTo>
                <a:lnTo>
                  <a:pt x="229654" y="80962"/>
                </a:lnTo>
                <a:lnTo>
                  <a:pt x="229654" y="71437"/>
                </a:lnTo>
                <a:lnTo>
                  <a:pt x="305854" y="71437"/>
                </a:lnTo>
                <a:lnTo>
                  <a:pt x="305854" y="80962"/>
                </a:lnTo>
                <a:close/>
              </a:path>
              <a:path w="6561455" h="81280">
                <a:moveTo>
                  <a:pt x="201079" y="80962"/>
                </a:moveTo>
                <a:lnTo>
                  <a:pt x="124879" y="80962"/>
                </a:lnTo>
                <a:lnTo>
                  <a:pt x="124879" y="71437"/>
                </a:lnTo>
                <a:lnTo>
                  <a:pt x="201079" y="71437"/>
                </a:lnTo>
                <a:lnTo>
                  <a:pt x="201079" y="80962"/>
                </a:lnTo>
                <a:close/>
              </a:path>
              <a:path w="6561455" h="81280">
                <a:moveTo>
                  <a:pt x="96304" y="80962"/>
                </a:moveTo>
                <a:lnTo>
                  <a:pt x="23710" y="80962"/>
                </a:lnTo>
                <a:lnTo>
                  <a:pt x="18364" y="75615"/>
                </a:lnTo>
                <a:lnTo>
                  <a:pt x="25107" y="68884"/>
                </a:lnTo>
                <a:lnTo>
                  <a:pt x="27660" y="71437"/>
                </a:lnTo>
                <a:lnTo>
                  <a:pt x="25679" y="71437"/>
                </a:lnTo>
                <a:lnTo>
                  <a:pt x="29057" y="72834"/>
                </a:lnTo>
                <a:lnTo>
                  <a:pt x="96304" y="72834"/>
                </a:lnTo>
                <a:lnTo>
                  <a:pt x="96304" y="80962"/>
                </a:lnTo>
                <a:close/>
              </a:path>
              <a:path w="6561455" h="81280">
                <a:moveTo>
                  <a:pt x="29057" y="72834"/>
                </a:moveTo>
                <a:lnTo>
                  <a:pt x="25679" y="71437"/>
                </a:lnTo>
                <a:lnTo>
                  <a:pt x="27660" y="71437"/>
                </a:lnTo>
                <a:lnTo>
                  <a:pt x="29057" y="72834"/>
                </a:lnTo>
                <a:close/>
              </a:path>
              <a:path w="6561455" h="81280">
                <a:moveTo>
                  <a:pt x="96304" y="72834"/>
                </a:moveTo>
                <a:lnTo>
                  <a:pt x="29057" y="72834"/>
                </a:lnTo>
                <a:lnTo>
                  <a:pt x="27660" y="71437"/>
                </a:lnTo>
                <a:lnTo>
                  <a:pt x="96304" y="71437"/>
                </a:lnTo>
                <a:lnTo>
                  <a:pt x="96304" y="72834"/>
                </a:lnTo>
                <a:close/>
              </a:path>
            </a:pathLst>
          </a:custGeom>
          <a:solidFill>
            <a:srgbClr val="6600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88976"/>
            <a:ext cx="477012" cy="862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196339"/>
            <a:ext cx="477012" cy="864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24827" y="111760"/>
            <a:ext cx="5816600" cy="87312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69570">
              <a:lnSpc>
                <a:spcPts val="3815"/>
              </a:lnSpc>
              <a:spcBef>
                <a:spcPts val="105"/>
              </a:spcBef>
            </a:pPr>
            <a:r>
              <a:rPr dirty="0"/>
              <a:t>任务</a:t>
            </a:r>
            <a:r>
              <a:rPr dirty="0" spc="5"/>
              <a:t>三</a:t>
            </a:r>
            <a:r>
              <a:rPr dirty="0" spc="-20"/>
              <a:t> </a:t>
            </a:r>
            <a:r>
              <a:rPr dirty="0"/>
              <a:t>团队培育方</a:t>
            </a:r>
            <a:r>
              <a:rPr dirty="0" spc="5"/>
              <a:t>略</a:t>
            </a:r>
          </a:p>
          <a:p>
            <a:pPr marL="12700">
              <a:lnSpc>
                <a:spcPts val="2855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３、团队培育达到预期培育目标的基本途径</a:t>
            </a:r>
            <a:endParaRPr sz="2400">
              <a:latin typeface="宋体"/>
              <a:cs typeface="宋体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4827" y="1325245"/>
            <a:ext cx="8407400" cy="47802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(１)前期准备工作</a:t>
            </a:r>
            <a:endParaRPr sz="2400">
              <a:latin typeface="宋体"/>
              <a:cs typeface="宋体"/>
            </a:endParaRPr>
          </a:p>
          <a:p>
            <a:pPr marL="12700" marR="50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  包括以下几个方面: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培育后勤准备、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教材的准备、</a:t>
            </a:r>
            <a:r>
              <a:rPr dirty="0" sz="2400" spc="-3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确认培 育讲师、</a:t>
            </a:r>
            <a:r>
              <a:rPr dirty="0" sz="2400" spc="-1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确认时间和地点并通知参加培育的学员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(２)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培育实施阶段</a:t>
            </a:r>
            <a:endParaRPr sz="2400">
              <a:latin typeface="宋体"/>
              <a:cs typeface="宋体"/>
            </a:endParaRPr>
          </a:p>
          <a:p>
            <a:pPr marL="12700" marR="50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  在这一阶段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要抓好培育开课的各个环节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落实和完成培育计 划的各项内容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（3）培育效果评估 </a:t>
            </a:r>
            <a:endParaRPr sz="2400">
              <a:latin typeface="宋体"/>
              <a:cs typeface="宋体"/>
            </a:endParaRPr>
          </a:p>
          <a:p>
            <a:pPr marL="12700" marR="50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  从以下四个方面进行衡量①反应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这是指评价受训者对培育 计划与课程学习的反应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②知识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这是指对受训者进行测试</a:t>
            </a:r>
            <a:r>
              <a:rPr dirty="0" sz="2400" spc="-3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判定 他们是否学到了计划应当学到的原理、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技能和理念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③行为</a:t>
            </a:r>
            <a:r>
              <a:rPr dirty="0" sz="2400" spc="-3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这 是指了解在完成这个培育计划后</a:t>
            </a:r>
            <a:r>
              <a:rPr dirty="0" sz="2400" spc="-1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受训者在工作行为上是否有了 改进④成果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对培育的最终成果的绩效评估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是培育效果评估最 重要的内容    </a:t>
            </a:r>
            <a:endParaRPr sz="2400">
              <a:latin typeface="宋体"/>
              <a:cs typeface="宋体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1" y="761"/>
            <a:ext cx="9142730" cy="6856730"/>
          </a:xfrm>
          <a:custGeom>
            <a:avLst/>
            <a:gdLst/>
            <a:ahLst/>
            <a:cxnLst/>
            <a:rect l="l" t="t" r="r" b="b"/>
            <a:pathLst>
              <a:path w="9142730" h="6856730">
                <a:moveTo>
                  <a:pt x="0" y="0"/>
                </a:moveTo>
                <a:lnTo>
                  <a:pt x="9142476" y="0"/>
                </a:lnTo>
                <a:lnTo>
                  <a:pt x="9142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205"/>
              </a:lnSpc>
            </a:pPr>
            <a:r>
              <a:rPr dirty="0"/>
              <a:t>团队管理与建设·</a:t>
            </a:r>
            <a:r>
              <a:rPr dirty="0">
                <a:solidFill>
                  <a:srgbClr val="009900"/>
                </a:solidFill>
              </a:rPr>
              <a:t>模块四</a:t>
            </a:r>
            <a:r>
              <a:rPr dirty="0"/>
              <a:t>·</a:t>
            </a:r>
            <a:r>
              <a:rPr dirty="0">
                <a:solidFill>
                  <a:srgbClr val="FF0000"/>
                </a:solidFill>
              </a:rPr>
              <a:t>团队培育</a:t>
            </a:r>
            <a:r>
              <a:rPr dirty="0" spc="955">
                <a:solidFill>
                  <a:srgbClr val="0000CC"/>
                </a:solidFill>
              </a:rPr>
              <a:t> </a:t>
            </a:r>
            <a:fld id="{81D60167-4931-47E6-BA6A-407CBD079E47}" type="slidenum">
              <a:rPr dirty="0" spc="-10">
                <a:solidFill>
                  <a:srgbClr val="0000CC"/>
                </a:solidFill>
              </a:rPr>
              <a:t>14</a:t>
            </a:fld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868" y="981455"/>
            <a:ext cx="6551930" cy="71755"/>
          </a:xfrm>
          <a:custGeom>
            <a:avLst/>
            <a:gdLst/>
            <a:ahLst/>
            <a:cxnLst/>
            <a:rect l="l" t="t" r="r" b="b"/>
            <a:pathLst>
              <a:path w="6551930" h="71755">
                <a:moveTo>
                  <a:pt x="6531863" y="71628"/>
                </a:moveTo>
                <a:lnTo>
                  <a:pt x="21335" y="71628"/>
                </a:lnTo>
                <a:lnTo>
                  <a:pt x="0" y="50292"/>
                </a:lnTo>
                <a:lnTo>
                  <a:pt x="0" y="19812"/>
                </a:lnTo>
                <a:lnTo>
                  <a:pt x="21335" y="0"/>
                </a:lnTo>
                <a:lnTo>
                  <a:pt x="6531863" y="0"/>
                </a:lnTo>
                <a:lnTo>
                  <a:pt x="6551676" y="19812"/>
                </a:lnTo>
                <a:lnTo>
                  <a:pt x="6551676" y="50292"/>
                </a:lnTo>
                <a:lnTo>
                  <a:pt x="6531863" y="71628"/>
                </a:lnTo>
                <a:close/>
              </a:path>
            </a:pathLst>
          </a:custGeom>
          <a:solidFill>
            <a:srgbClr val="9933FF">
              <a:alpha val="540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3550" y="976312"/>
            <a:ext cx="6561455" cy="81280"/>
          </a:xfrm>
          <a:custGeom>
            <a:avLst/>
            <a:gdLst/>
            <a:ahLst/>
            <a:cxnLst/>
            <a:rect l="l" t="t" r="r" b="b"/>
            <a:pathLst>
              <a:path w="6561455" h="81280">
                <a:moveTo>
                  <a:pt x="9525" y="55283"/>
                </a:moveTo>
                <a:lnTo>
                  <a:pt x="0" y="55283"/>
                </a:lnTo>
                <a:lnTo>
                  <a:pt x="0" y="23710"/>
                </a:lnTo>
                <a:lnTo>
                  <a:pt x="23710" y="0"/>
                </a:lnTo>
                <a:lnTo>
                  <a:pt x="42697" y="0"/>
                </a:lnTo>
                <a:lnTo>
                  <a:pt x="42697" y="8128"/>
                </a:lnTo>
                <a:lnTo>
                  <a:pt x="29057" y="8128"/>
                </a:lnTo>
                <a:lnTo>
                  <a:pt x="25679" y="9525"/>
                </a:lnTo>
                <a:lnTo>
                  <a:pt x="27660" y="9525"/>
                </a:lnTo>
                <a:lnTo>
                  <a:pt x="11506" y="25679"/>
                </a:lnTo>
                <a:lnTo>
                  <a:pt x="9525" y="25679"/>
                </a:lnTo>
                <a:lnTo>
                  <a:pt x="8128" y="29057"/>
                </a:lnTo>
                <a:lnTo>
                  <a:pt x="9525" y="29057"/>
                </a:lnTo>
                <a:lnTo>
                  <a:pt x="9525" y="55283"/>
                </a:lnTo>
                <a:close/>
              </a:path>
              <a:path w="6561455" h="81280">
                <a:moveTo>
                  <a:pt x="27660" y="9525"/>
                </a:moveTo>
                <a:lnTo>
                  <a:pt x="25679" y="9525"/>
                </a:lnTo>
                <a:lnTo>
                  <a:pt x="29057" y="8128"/>
                </a:lnTo>
                <a:lnTo>
                  <a:pt x="27660" y="9525"/>
                </a:lnTo>
                <a:close/>
              </a:path>
              <a:path w="6561455" h="81280">
                <a:moveTo>
                  <a:pt x="42697" y="9525"/>
                </a:moveTo>
                <a:lnTo>
                  <a:pt x="27660" y="9525"/>
                </a:lnTo>
                <a:lnTo>
                  <a:pt x="29057" y="8128"/>
                </a:lnTo>
                <a:lnTo>
                  <a:pt x="42697" y="8128"/>
                </a:lnTo>
                <a:lnTo>
                  <a:pt x="42697" y="9525"/>
                </a:lnTo>
                <a:close/>
              </a:path>
              <a:path w="6561455" h="81280">
                <a:moveTo>
                  <a:pt x="8128" y="29057"/>
                </a:moveTo>
                <a:lnTo>
                  <a:pt x="9525" y="25679"/>
                </a:lnTo>
                <a:lnTo>
                  <a:pt x="9525" y="27660"/>
                </a:lnTo>
                <a:lnTo>
                  <a:pt x="8128" y="29057"/>
                </a:lnTo>
                <a:close/>
              </a:path>
              <a:path w="6561455" h="81280">
                <a:moveTo>
                  <a:pt x="9525" y="27660"/>
                </a:moveTo>
                <a:lnTo>
                  <a:pt x="9525" y="25679"/>
                </a:lnTo>
                <a:lnTo>
                  <a:pt x="11506" y="25679"/>
                </a:lnTo>
                <a:lnTo>
                  <a:pt x="9525" y="27660"/>
                </a:lnTo>
                <a:close/>
              </a:path>
              <a:path w="6561455" h="81280">
                <a:moveTo>
                  <a:pt x="9525" y="29057"/>
                </a:moveTo>
                <a:lnTo>
                  <a:pt x="8128" y="29057"/>
                </a:lnTo>
                <a:lnTo>
                  <a:pt x="9525" y="27660"/>
                </a:lnTo>
                <a:lnTo>
                  <a:pt x="9525" y="29057"/>
                </a:lnTo>
                <a:close/>
              </a:path>
              <a:path w="6561455" h="81280">
                <a:moveTo>
                  <a:pt x="147472" y="9525"/>
                </a:moveTo>
                <a:lnTo>
                  <a:pt x="71272" y="9525"/>
                </a:lnTo>
                <a:lnTo>
                  <a:pt x="71272" y="0"/>
                </a:lnTo>
                <a:lnTo>
                  <a:pt x="147472" y="0"/>
                </a:lnTo>
                <a:lnTo>
                  <a:pt x="147472" y="9525"/>
                </a:lnTo>
                <a:close/>
              </a:path>
              <a:path w="6561455" h="81280">
                <a:moveTo>
                  <a:pt x="252247" y="9525"/>
                </a:moveTo>
                <a:lnTo>
                  <a:pt x="176047" y="9525"/>
                </a:lnTo>
                <a:lnTo>
                  <a:pt x="176047" y="0"/>
                </a:lnTo>
                <a:lnTo>
                  <a:pt x="252247" y="0"/>
                </a:lnTo>
                <a:lnTo>
                  <a:pt x="252247" y="9525"/>
                </a:lnTo>
                <a:close/>
              </a:path>
              <a:path w="6561455" h="81280">
                <a:moveTo>
                  <a:pt x="357022" y="9525"/>
                </a:moveTo>
                <a:lnTo>
                  <a:pt x="280822" y="9525"/>
                </a:lnTo>
                <a:lnTo>
                  <a:pt x="280822" y="0"/>
                </a:lnTo>
                <a:lnTo>
                  <a:pt x="357022" y="0"/>
                </a:lnTo>
                <a:lnTo>
                  <a:pt x="357022" y="9525"/>
                </a:lnTo>
                <a:close/>
              </a:path>
              <a:path w="6561455" h="81280">
                <a:moveTo>
                  <a:pt x="461797" y="9525"/>
                </a:moveTo>
                <a:lnTo>
                  <a:pt x="385597" y="9525"/>
                </a:lnTo>
                <a:lnTo>
                  <a:pt x="385597" y="0"/>
                </a:lnTo>
                <a:lnTo>
                  <a:pt x="461797" y="0"/>
                </a:lnTo>
                <a:lnTo>
                  <a:pt x="461797" y="9525"/>
                </a:lnTo>
                <a:close/>
              </a:path>
              <a:path w="6561455" h="81280">
                <a:moveTo>
                  <a:pt x="566572" y="9525"/>
                </a:moveTo>
                <a:lnTo>
                  <a:pt x="490372" y="9525"/>
                </a:lnTo>
                <a:lnTo>
                  <a:pt x="490372" y="0"/>
                </a:lnTo>
                <a:lnTo>
                  <a:pt x="566572" y="0"/>
                </a:lnTo>
                <a:lnTo>
                  <a:pt x="566572" y="9525"/>
                </a:lnTo>
                <a:close/>
              </a:path>
              <a:path w="6561455" h="81280">
                <a:moveTo>
                  <a:pt x="671347" y="9525"/>
                </a:moveTo>
                <a:lnTo>
                  <a:pt x="595147" y="9525"/>
                </a:lnTo>
                <a:lnTo>
                  <a:pt x="595147" y="0"/>
                </a:lnTo>
                <a:lnTo>
                  <a:pt x="671347" y="0"/>
                </a:lnTo>
                <a:lnTo>
                  <a:pt x="671347" y="9525"/>
                </a:lnTo>
                <a:close/>
              </a:path>
              <a:path w="6561455" h="81280">
                <a:moveTo>
                  <a:pt x="776122" y="9525"/>
                </a:moveTo>
                <a:lnTo>
                  <a:pt x="699922" y="9525"/>
                </a:lnTo>
                <a:lnTo>
                  <a:pt x="699922" y="0"/>
                </a:lnTo>
                <a:lnTo>
                  <a:pt x="776122" y="0"/>
                </a:lnTo>
                <a:lnTo>
                  <a:pt x="776122" y="9525"/>
                </a:lnTo>
                <a:close/>
              </a:path>
              <a:path w="6561455" h="81280">
                <a:moveTo>
                  <a:pt x="880897" y="9525"/>
                </a:moveTo>
                <a:lnTo>
                  <a:pt x="804697" y="9525"/>
                </a:lnTo>
                <a:lnTo>
                  <a:pt x="804697" y="0"/>
                </a:lnTo>
                <a:lnTo>
                  <a:pt x="880897" y="0"/>
                </a:lnTo>
                <a:lnTo>
                  <a:pt x="880897" y="9525"/>
                </a:lnTo>
                <a:close/>
              </a:path>
              <a:path w="6561455" h="81280">
                <a:moveTo>
                  <a:pt x="985672" y="9525"/>
                </a:moveTo>
                <a:lnTo>
                  <a:pt x="909472" y="9525"/>
                </a:lnTo>
                <a:lnTo>
                  <a:pt x="909472" y="0"/>
                </a:lnTo>
                <a:lnTo>
                  <a:pt x="985672" y="0"/>
                </a:lnTo>
                <a:lnTo>
                  <a:pt x="985672" y="9525"/>
                </a:lnTo>
                <a:close/>
              </a:path>
              <a:path w="6561455" h="81280">
                <a:moveTo>
                  <a:pt x="1090447" y="9525"/>
                </a:moveTo>
                <a:lnTo>
                  <a:pt x="1014247" y="9525"/>
                </a:lnTo>
                <a:lnTo>
                  <a:pt x="1014247" y="0"/>
                </a:lnTo>
                <a:lnTo>
                  <a:pt x="1090447" y="0"/>
                </a:lnTo>
                <a:lnTo>
                  <a:pt x="1090447" y="9525"/>
                </a:lnTo>
                <a:close/>
              </a:path>
              <a:path w="6561455" h="81280">
                <a:moveTo>
                  <a:pt x="1195222" y="9525"/>
                </a:moveTo>
                <a:lnTo>
                  <a:pt x="1119022" y="9525"/>
                </a:lnTo>
                <a:lnTo>
                  <a:pt x="1119022" y="0"/>
                </a:lnTo>
                <a:lnTo>
                  <a:pt x="1195222" y="0"/>
                </a:lnTo>
                <a:lnTo>
                  <a:pt x="1195222" y="9525"/>
                </a:lnTo>
                <a:close/>
              </a:path>
              <a:path w="6561455" h="81280">
                <a:moveTo>
                  <a:pt x="1299997" y="9525"/>
                </a:moveTo>
                <a:lnTo>
                  <a:pt x="1223797" y="9525"/>
                </a:lnTo>
                <a:lnTo>
                  <a:pt x="1223797" y="0"/>
                </a:lnTo>
                <a:lnTo>
                  <a:pt x="1299997" y="0"/>
                </a:lnTo>
                <a:lnTo>
                  <a:pt x="1299997" y="9525"/>
                </a:lnTo>
                <a:close/>
              </a:path>
              <a:path w="6561455" h="81280">
                <a:moveTo>
                  <a:pt x="1404772" y="9525"/>
                </a:moveTo>
                <a:lnTo>
                  <a:pt x="1328572" y="9525"/>
                </a:lnTo>
                <a:lnTo>
                  <a:pt x="1328572" y="0"/>
                </a:lnTo>
                <a:lnTo>
                  <a:pt x="1404772" y="0"/>
                </a:lnTo>
                <a:lnTo>
                  <a:pt x="1404772" y="9525"/>
                </a:lnTo>
                <a:close/>
              </a:path>
              <a:path w="6561455" h="81280">
                <a:moveTo>
                  <a:pt x="1509547" y="9525"/>
                </a:moveTo>
                <a:lnTo>
                  <a:pt x="1433347" y="9525"/>
                </a:lnTo>
                <a:lnTo>
                  <a:pt x="1433347" y="0"/>
                </a:lnTo>
                <a:lnTo>
                  <a:pt x="1509547" y="0"/>
                </a:lnTo>
                <a:lnTo>
                  <a:pt x="1509547" y="9525"/>
                </a:lnTo>
                <a:close/>
              </a:path>
              <a:path w="6561455" h="81280">
                <a:moveTo>
                  <a:pt x="1614322" y="9525"/>
                </a:moveTo>
                <a:lnTo>
                  <a:pt x="1538122" y="9525"/>
                </a:lnTo>
                <a:lnTo>
                  <a:pt x="1538122" y="0"/>
                </a:lnTo>
                <a:lnTo>
                  <a:pt x="1614322" y="0"/>
                </a:lnTo>
                <a:lnTo>
                  <a:pt x="1614322" y="9525"/>
                </a:lnTo>
                <a:close/>
              </a:path>
              <a:path w="6561455" h="81280">
                <a:moveTo>
                  <a:pt x="1719097" y="9525"/>
                </a:moveTo>
                <a:lnTo>
                  <a:pt x="1642897" y="9525"/>
                </a:lnTo>
                <a:lnTo>
                  <a:pt x="1642897" y="0"/>
                </a:lnTo>
                <a:lnTo>
                  <a:pt x="1719097" y="0"/>
                </a:lnTo>
                <a:lnTo>
                  <a:pt x="1719097" y="9525"/>
                </a:lnTo>
                <a:close/>
              </a:path>
              <a:path w="6561455" h="81280">
                <a:moveTo>
                  <a:pt x="1823872" y="9525"/>
                </a:moveTo>
                <a:lnTo>
                  <a:pt x="1747672" y="9525"/>
                </a:lnTo>
                <a:lnTo>
                  <a:pt x="1747672" y="0"/>
                </a:lnTo>
                <a:lnTo>
                  <a:pt x="1823872" y="0"/>
                </a:lnTo>
                <a:lnTo>
                  <a:pt x="1823872" y="9525"/>
                </a:lnTo>
                <a:close/>
              </a:path>
              <a:path w="6561455" h="81280">
                <a:moveTo>
                  <a:pt x="1928647" y="9525"/>
                </a:moveTo>
                <a:lnTo>
                  <a:pt x="1852447" y="9525"/>
                </a:lnTo>
                <a:lnTo>
                  <a:pt x="1852447" y="0"/>
                </a:lnTo>
                <a:lnTo>
                  <a:pt x="1928647" y="0"/>
                </a:lnTo>
                <a:lnTo>
                  <a:pt x="1928647" y="9525"/>
                </a:lnTo>
                <a:close/>
              </a:path>
              <a:path w="6561455" h="81280">
                <a:moveTo>
                  <a:pt x="2033422" y="9525"/>
                </a:moveTo>
                <a:lnTo>
                  <a:pt x="1957222" y="9525"/>
                </a:lnTo>
                <a:lnTo>
                  <a:pt x="1957222" y="0"/>
                </a:lnTo>
                <a:lnTo>
                  <a:pt x="2033422" y="0"/>
                </a:lnTo>
                <a:lnTo>
                  <a:pt x="2033422" y="9525"/>
                </a:lnTo>
                <a:close/>
              </a:path>
              <a:path w="6561455" h="81280">
                <a:moveTo>
                  <a:pt x="2138197" y="9525"/>
                </a:moveTo>
                <a:lnTo>
                  <a:pt x="2061997" y="9525"/>
                </a:lnTo>
                <a:lnTo>
                  <a:pt x="2061997" y="0"/>
                </a:lnTo>
                <a:lnTo>
                  <a:pt x="2138197" y="0"/>
                </a:lnTo>
                <a:lnTo>
                  <a:pt x="2138197" y="9525"/>
                </a:lnTo>
                <a:close/>
              </a:path>
              <a:path w="6561455" h="81280">
                <a:moveTo>
                  <a:pt x="2242972" y="9525"/>
                </a:moveTo>
                <a:lnTo>
                  <a:pt x="2166772" y="9525"/>
                </a:lnTo>
                <a:lnTo>
                  <a:pt x="2166772" y="0"/>
                </a:lnTo>
                <a:lnTo>
                  <a:pt x="2242972" y="0"/>
                </a:lnTo>
                <a:lnTo>
                  <a:pt x="2242972" y="9525"/>
                </a:lnTo>
                <a:close/>
              </a:path>
              <a:path w="6561455" h="81280">
                <a:moveTo>
                  <a:pt x="2347747" y="9525"/>
                </a:moveTo>
                <a:lnTo>
                  <a:pt x="2271547" y="9525"/>
                </a:lnTo>
                <a:lnTo>
                  <a:pt x="2271547" y="0"/>
                </a:lnTo>
                <a:lnTo>
                  <a:pt x="2347747" y="0"/>
                </a:lnTo>
                <a:lnTo>
                  <a:pt x="2347747" y="9525"/>
                </a:lnTo>
                <a:close/>
              </a:path>
              <a:path w="6561455" h="81280">
                <a:moveTo>
                  <a:pt x="2452522" y="9525"/>
                </a:moveTo>
                <a:lnTo>
                  <a:pt x="2376322" y="9525"/>
                </a:lnTo>
                <a:lnTo>
                  <a:pt x="2376322" y="0"/>
                </a:lnTo>
                <a:lnTo>
                  <a:pt x="2452522" y="0"/>
                </a:lnTo>
                <a:lnTo>
                  <a:pt x="2452522" y="9525"/>
                </a:lnTo>
                <a:close/>
              </a:path>
              <a:path w="6561455" h="81280">
                <a:moveTo>
                  <a:pt x="2557297" y="9525"/>
                </a:moveTo>
                <a:lnTo>
                  <a:pt x="2481097" y="9525"/>
                </a:lnTo>
                <a:lnTo>
                  <a:pt x="2481097" y="0"/>
                </a:lnTo>
                <a:lnTo>
                  <a:pt x="2557297" y="0"/>
                </a:lnTo>
                <a:lnTo>
                  <a:pt x="2557297" y="9525"/>
                </a:lnTo>
                <a:close/>
              </a:path>
              <a:path w="6561455" h="81280">
                <a:moveTo>
                  <a:pt x="2662072" y="9525"/>
                </a:moveTo>
                <a:lnTo>
                  <a:pt x="2585872" y="9525"/>
                </a:lnTo>
                <a:lnTo>
                  <a:pt x="2585872" y="0"/>
                </a:lnTo>
                <a:lnTo>
                  <a:pt x="2662072" y="0"/>
                </a:lnTo>
                <a:lnTo>
                  <a:pt x="2662072" y="9525"/>
                </a:lnTo>
                <a:close/>
              </a:path>
              <a:path w="6561455" h="81280">
                <a:moveTo>
                  <a:pt x="2766847" y="9525"/>
                </a:moveTo>
                <a:lnTo>
                  <a:pt x="2690647" y="9525"/>
                </a:lnTo>
                <a:lnTo>
                  <a:pt x="2690647" y="0"/>
                </a:lnTo>
                <a:lnTo>
                  <a:pt x="2766847" y="0"/>
                </a:lnTo>
                <a:lnTo>
                  <a:pt x="2766847" y="9525"/>
                </a:lnTo>
                <a:close/>
              </a:path>
              <a:path w="6561455" h="81280">
                <a:moveTo>
                  <a:pt x="2871622" y="9525"/>
                </a:moveTo>
                <a:lnTo>
                  <a:pt x="2795422" y="9525"/>
                </a:lnTo>
                <a:lnTo>
                  <a:pt x="2795422" y="0"/>
                </a:lnTo>
                <a:lnTo>
                  <a:pt x="2871622" y="0"/>
                </a:lnTo>
                <a:lnTo>
                  <a:pt x="2871622" y="9525"/>
                </a:lnTo>
                <a:close/>
              </a:path>
              <a:path w="6561455" h="81280">
                <a:moveTo>
                  <a:pt x="2976397" y="9525"/>
                </a:moveTo>
                <a:lnTo>
                  <a:pt x="2900197" y="9525"/>
                </a:lnTo>
                <a:lnTo>
                  <a:pt x="2900197" y="0"/>
                </a:lnTo>
                <a:lnTo>
                  <a:pt x="2976397" y="0"/>
                </a:lnTo>
                <a:lnTo>
                  <a:pt x="2976397" y="9525"/>
                </a:lnTo>
                <a:close/>
              </a:path>
              <a:path w="6561455" h="81280">
                <a:moveTo>
                  <a:pt x="3081172" y="9525"/>
                </a:moveTo>
                <a:lnTo>
                  <a:pt x="3004972" y="9525"/>
                </a:lnTo>
                <a:lnTo>
                  <a:pt x="3004972" y="0"/>
                </a:lnTo>
                <a:lnTo>
                  <a:pt x="3081172" y="0"/>
                </a:lnTo>
                <a:lnTo>
                  <a:pt x="3081172" y="9525"/>
                </a:lnTo>
                <a:close/>
              </a:path>
              <a:path w="6561455" h="81280">
                <a:moveTo>
                  <a:pt x="3185947" y="9525"/>
                </a:moveTo>
                <a:lnTo>
                  <a:pt x="3109747" y="9525"/>
                </a:lnTo>
                <a:lnTo>
                  <a:pt x="3109747" y="0"/>
                </a:lnTo>
                <a:lnTo>
                  <a:pt x="3185947" y="0"/>
                </a:lnTo>
                <a:lnTo>
                  <a:pt x="3185947" y="9525"/>
                </a:lnTo>
                <a:close/>
              </a:path>
              <a:path w="6561455" h="81280">
                <a:moveTo>
                  <a:pt x="3290722" y="9525"/>
                </a:moveTo>
                <a:lnTo>
                  <a:pt x="3214522" y="9525"/>
                </a:lnTo>
                <a:lnTo>
                  <a:pt x="3214522" y="0"/>
                </a:lnTo>
                <a:lnTo>
                  <a:pt x="3290722" y="0"/>
                </a:lnTo>
                <a:lnTo>
                  <a:pt x="3290722" y="9525"/>
                </a:lnTo>
                <a:close/>
              </a:path>
              <a:path w="6561455" h="81280">
                <a:moveTo>
                  <a:pt x="3395497" y="9525"/>
                </a:moveTo>
                <a:lnTo>
                  <a:pt x="3319297" y="9525"/>
                </a:lnTo>
                <a:lnTo>
                  <a:pt x="3319297" y="0"/>
                </a:lnTo>
                <a:lnTo>
                  <a:pt x="3395497" y="0"/>
                </a:lnTo>
                <a:lnTo>
                  <a:pt x="3395497" y="9525"/>
                </a:lnTo>
                <a:close/>
              </a:path>
              <a:path w="6561455" h="81280">
                <a:moveTo>
                  <a:pt x="3500272" y="9525"/>
                </a:moveTo>
                <a:lnTo>
                  <a:pt x="3424072" y="9525"/>
                </a:lnTo>
                <a:lnTo>
                  <a:pt x="3424072" y="0"/>
                </a:lnTo>
                <a:lnTo>
                  <a:pt x="3500272" y="0"/>
                </a:lnTo>
                <a:lnTo>
                  <a:pt x="3500272" y="9525"/>
                </a:lnTo>
                <a:close/>
              </a:path>
              <a:path w="6561455" h="81280">
                <a:moveTo>
                  <a:pt x="3605047" y="9525"/>
                </a:moveTo>
                <a:lnTo>
                  <a:pt x="3528847" y="9525"/>
                </a:lnTo>
                <a:lnTo>
                  <a:pt x="3528847" y="0"/>
                </a:lnTo>
                <a:lnTo>
                  <a:pt x="3605047" y="0"/>
                </a:lnTo>
                <a:lnTo>
                  <a:pt x="3605047" y="9525"/>
                </a:lnTo>
                <a:close/>
              </a:path>
              <a:path w="6561455" h="81280">
                <a:moveTo>
                  <a:pt x="3709822" y="9525"/>
                </a:moveTo>
                <a:lnTo>
                  <a:pt x="3633622" y="9525"/>
                </a:lnTo>
                <a:lnTo>
                  <a:pt x="3633622" y="0"/>
                </a:lnTo>
                <a:lnTo>
                  <a:pt x="3709822" y="0"/>
                </a:lnTo>
                <a:lnTo>
                  <a:pt x="3709822" y="9525"/>
                </a:lnTo>
                <a:close/>
              </a:path>
              <a:path w="6561455" h="81280">
                <a:moveTo>
                  <a:pt x="3814597" y="9525"/>
                </a:moveTo>
                <a:lnTo>
                  <a:pt x="3738397" y="9525"/>
                </a:lnTo>
                <a:lnTo>
                  <a:pt x="3738397" y="0"/>
                </a:lnTo>
                <a:lnTo>
                  <a:pt x="3814597" y="0"/>
                </a:lnTo>
                <a:lnTo>
                  <a:pt x="3814597" y="9525"/>
                </a:lnTo>
                <a:close/>
              </a:path>
              <a:path w="6561455" h="81280">
                <a:moveTo>
                  <a:pt x="3919372" y="9525"/>
                </a:moveTo>
                <a:lnTo>
                  <a:pt x="3843172" y="9525"/>
                </a:lnTo>
                <a:lnTo>
                  <a:pt x="3843172" y="0"/>
                </a:lnTo>
                <a:lnTo>
                  <a:pt x="3919372" y="0"/>
                </a:lnTo>
                <a:lnTo>
                  <a:pt x="3919372" y="9525"/>
                </a:lnTo>
                <a:close/>
              </a:path>
              <a:path w="6561455" h="81280">
                <a:moveTo>
                  <a:pt x="4024147" y="9525"/>
                </a:moveTo>
                <a:lnTo>
                  <a:pt x="3947947" y="9525"/>
                </a:lnTo>
                <a:lnTo>
                  <a:pt x="3947947" y="0"/>
                </a:lnTo>
                <a:lnTo>
                  <a:pt x="4024147" y="0"/>
                </a:lnTo>
                <a:lnTo>
                  <a:pt x="4024147" y="9525"/>
                </a:lnTo>
                <a:close/>
              </a:path>
              <a:path w="6561455" h="81280">
                <a:moveTo>
                  <a:pt x="4128922" y="9525"/>
                </a:moveTo>
                <a:lnTo>
                  <a:pt x="4052722" y="9525"/>
                </a:lnTo>
                <a:lnTo>
                  <a:pt x="4052722" y="0"/>
                </a:lnTo>
                <a:lnTo>
                  <a:pt x="4128922" y="0"/>
                </a:lnTo>
                <a:lnTo>
                  <a:pt x="4128922" y="9525"/>
                </a:lnTo>
                <a:close/>
              </a:path>
              <a:path w="6561455" h="81280">
                <a:moveTo>
                  <a:pt x="4233697" y="9525"/>
                </a:moveTo>
                <a:lnTo>
                  <a:pt x="4157497" y="9525"/>
                </a:lnTo>
                <a:lnTo>
                  <a:pt x="4157497" y="0"/>
                </a:lnTo>
                <a:lnTo>
                  <a:pt x="4233697" y="0"/>
                </a:lnTo>
                <a:lnTo>
                  <a:pt x="4233697" y="9525"/>
                </a:lnTo>
                <a:close/>
              </a:path>
              <a:path w="6561455" h="81280">
                <a:moveTo>
                  <a:pt x="4338472" y="9525"/>
                </a:moveTo>
                <a:lnTo>
                  <a:pt x="4262272" y="9525"/>
                </a:lnTo>
                <a:lnTo>
                  <a:pt x="4262272" y="0"/>
                </a:lnTo>
                <a:lnTo>
                  <a:pt x="4338472" y="0"/>
                </a:lnTo>
                <a:lnTo>
                  <a:pt x="4338472" y="9525"/>
                </a:lnTo>
                <a:close/>
              </a:path>
              <a:path w="6561455" h="81280">
                <a:moveTo>
                  <a:pt x="4443247" y="9525"/>
                </a:moveTo>
                <a:lnTo>
                  <a:pt x="4367047" y="9525"/>
                </a:lnTo>
                <a:lnTo>
                  <a:pt x="4367047" y="0"/>
                </a:lnTo>
                <a:lnTo>
                  <a:pt x="4443247" y="0"/>
                </a:lnTo>
                <a:lnTo>
                  <a:pt x="4443247" y="9525"/>
                </a:lnTo>
                <a:close/>
              </a:path>
              <a:path w="6561455" h="81280">
                <a:moveTo>
                  <a:pt x="4548022" y="9525"/>
                </a:moveTo>
                <a:lnTo>
                  <a:pt x="4471822" y="9525"/>
                </a:lnTo>
                <a:lnTo>
                  <a:pt x="4471822" y="0"/>
                </a:lnTo>
                <a:lnTo>
                  <a:pt x="4548022" y="0"/>
                </a:lnTo>
                <a:lnTo>
                  <a:pt x="4548022" y="9525"/>
                </a:lnTo>
                <a:close/>
              </a:path>
              <a:path w="6561455" h="81280">
                <a:moveTo>
                  <a:pt x="4652797" y="9525"/>
                </a:moveTo>
                <a:lnTo>
                  <a:pt x="4576597" y="9525"/>
                </a:lnTo>
                <a:lnTo>
                  <a:pt x="4576597" y="0"/>
                </a:lnTo>
                <a:lnTo>
                  <a:pt x="4652797" y="0"/>
                </a:lnTo>
                <a:lnTo>
                  <a:pt x="4652797" y="9525"/>
                </a:lnTo>
                <a:close/>
              </a:path>
              <a:path w="6561455" h="81280">
                <a:moveTo>
                  <a:pt x="4757572" y="9525"/>
                </a:moveTo>
                <a:lnTo>
                  <a:pt x="4681372" y="9525"/>
                </a:lnTo>
                <a:lnTo>
                  <a:pt x="4681372" y="0"/>
                </a:lnTo>
                <a:lnTo>
                  <a:pt x="4757572" y="0"/>
                </a:lnTo>
                <a:lnTo>
                  <a:pt x="4757572" y="9525"/>
                </a:lnTo>
                <a:close/>
              </a:path>
              <a:path w="6561455" h="81280">
                <a:moveTo>
                  <a:pt x="4862347" y="9525"/>
                </a:moveTo>
                <a:lnTo>
                  <a:pt x="4786147" y="9525"/>
                </a:lnTo>
                <a:lnTo>
                  <a:pt x="4786147" y="0"/>
                </a:lnTo>
                <a:lnTo>
                  <a:pt x="4862347" y="0"/>
                </a:lnTo>
                <a:lnTo>
                  <a:pt x="4862347" y="9525"/>
                </a:lnTo>
                <a:close/>
              </a:path>
              <a:path w="6561455" h="81280">
                <a:moveTo>
                  <a:pt x="4967122" y="9525"/>
                </a:moveTo>
                <a:lnTo>
                  <a:pt x="4890922" y="9525"/>
                </a:lnTo>
                <a:lnTo>
                  <a:pt x="4890922" y="0"/>
                </a:lnTo>
                <a:lnTo>
                  <a:pt x="4967122" y="0"/>
                </a:lnTo>
                <a:lnTo>
                  <a:pt x="4967122" y="9525"/>
                </a:lnTo>
                <a:close/>
              </a:path>
              <a:path w="6561455" h="81280">
                <a:moveTo>
                  <a:pt x="5071897" y="9525"/>
                </a:moveTo>
                <a:lnTo>
                  <a:pt x="4995697" y="9525"/>
                </a:lnTo>
                <a:lnTo>
                  <a:pt x="4995697" y="0"/>
                </a:lnTo>
                <a:lnTo>
                  <a:pt x="5071897" y="0"/>
                </a:lnTo>
                <a:lnTo>
                  <a:pt x="5071897" y="9525"/>
                </a:lnTo>
                <a:close/>
              </a:path>
              <a:path w="6561455" h="81280">
                <a:moveTo>
                  <a:pt x="5176672" y="9525"/>
                </a:moveTo>
                <a:lnTo>
                  <a:pt x="5100472" y="9525"/>
                </a:lnTo>
                <a:lnTo>
                  <a:pt x="5100472" y="0"/>
                </a:lnTo>
                <a:lnTo>
                  <a:pt x="5176672" y="0"/>
                </a:lnTo>
                <a:lnTo>
                  <a:pt x="5176672" y="9525"/>
                </a:lnTo>
                <a:close/>
              </a:path>
              <a:path w="6561455" h="81280">
                <a:moveTo>
                  <a:pt x="5281447" y="9525"/>
                </a:moveTo>
                <a:lnTo>
                  <a:pt x="5205247" y="9525"/>
                </a:lnTo>
                <a:lnTo>
                  <a:pt x="5205247" y="0"/>
                </a:lnTo>
                <a:lnTo>
                  <a:pt x="5281447" y="0"/>
                </a:lnTo>
                <a:lnTo>
                  <a:pt x="5281447" y="9525"/>
                </a:lnTo>
                <a:close/>
              </a:path>
              <a:path w="6561455" h="81280">
                <a:moveTo>
                  <a:pt x="5386222" y="9525"/>
                </a:moveTo>
                <a:lnTo>
                  <a:pt x="5310022" y="9525"/>
                </a:lnTo>
                <a:lnTo>
                  <a:pt x="5310022" y="0"/>
                </a:lnTo>
                <a:lnTo>
                  <a:pt x="5386222" y="0"/>
                </a:lnTo>
                <a:lnTo>
                  <a:pt x="5386222" y="9525"/>
                </a:lnTo>
                <a:close/>
              </a:path>
              <a:path w="6561455" h="81280">
                <a:moveTo>
                  <a:pt x="5490997" y="9525"/>
                </a:moveTo>
                <a:lnTo>
                  <a:pt x="5414797" y="9525"/>
                </a:lnTo>
                <a:lnTo>
                  <a:pt x="5414797" y="0"/>
                </a:lnTo>
                <a:lnTo>
                  <a:pt x="5490997" y="0"/>
                </a:lnTo>
                <a:lnTo>
                  <a:pt x="5490997" y="9525"/>
                </a:lnTo>
                <a:close/>
              </a:path>
              <a:path w="6561455" h="81280">
                <a:moveTo>
                  <a:pt x="5595772" y="9525"/>
                </a:moveTo>
                <a:lnTo>
                  <a:pt x="5519572" y="9525"/>
                </a:lnTo>
                <a:lnTo>
                  <a:pt x="5519572" y="0"/>
                </a:lnTo>
                <a:lnTo>
                  <a:pt x="5595772" y="0"/>
                </a:lnTo>
                <a:lnTo>
                  <a:pt x="5595772" y="9525"/>
                </a:lnTo>
                <a:close/>
              </a:path>
              <a:path w="6561455" h="81280">
                <a:moveTo>
                  <a:pt x="5700547" y="9525"/>
                </a:moveTo>
                <a:lnTo>
                  <a:pt x="5624347" y="9525"/>
                </a:lnTo>
                <a:lnTo>
                  <a:pt x="5624347" y="0"/>
                </a:lnTo>
                <a:lnTo>
                  <a:pt x="5700547" y="0"/>
                </a:lnTo>
                <a:lnTo>
                  <a:pt x="5700547" y="9525"/>
                </a:lnTo>
                <a:close/>
              </a:path>
              <a:path w="6561455" h="81280">
                <a:moveTo>
                  <a:pt x="5805322" y="9525"/>
                </a:moveTo>
                <a:lnTo>
                  <a:pt x="5729122" y="9525"/>
                </a:lnTo>
                <a:lnTo>
                  <a:pt x="5729122" y="0"/>
                </a:lnTo>
                <a:lnTo>
                  <a:pt x="5805322" y="0"/>
                </a:lnTo>
                <a:lnTo>
                  <a:pt x="5805322" y="9525"/>
                </a:lnTo>
                <a:close/>
              </a:path>
              <a:path w="6561455" h="81280">
                <a:moveTo>
                  <a:pt x="5910097" y="9525"/>
                </a:moveTo>
                <a:lnTo>
                  <a:pt x="5833897" y="9525"/>
                </a:lnTo>
                <a:lnTo>
                  <a:pt x="5833897" y="0"/>
                </a:lnTo>
                <a:lnTo>
                  <a:pt x="5910097" y="0"/>
                </a:lnTo>
                <a:lnTo>
                  <a:pt x="5910097" y="9525"/>
                </a:lnTo>
                <a:close/>
              </a:path>
              <a:path w="6561455" h="81280">
                <a:moveTo>
                  <a:pt x="6014872" y="9525"/>
                </a:moveTo>
                <a:lnTo>
                  <a:pt x="5938672" y="9525"/>
                </a:lnTo>
                <a:lnTo>
                  <a:pt x="5938672" y="0"/>
                </a:lnTo>
                <a:lnTo>
                  <a:pt x="6014872" y="0"/>
                </a:lnTo>
                <a:lnTo>
                  <a:pt x="6014872" y="9525"/>
                </a:lnTo>
                <a:close/>
              </a:path>
              <a:path w="6561455" h="81280">
                <a:moveTo>
                  <a:pt x="6119647" y="9525"/>
                </a:moveTo>
                <a:lnTo>
                  <a:pt x="6043447" y="9525"/>
                </a:lnTo>
                <a:lnTo>
                  <a:pt x="6043447" y="0"/>
                </a:lnTo>
                <a:lnTo>
                  <a:pt x="6119647" y="0"/>
                </a:lnTo>
                <a:lnTo>
                  <a:pt x="6119647" y="9525"/>
                </a:lnTo>
                <a:close/>
              </a:path>
              <a:path w="6561455" h="81280">
                <a:moveTo>
                  <a:pt x="6224422" y="9525"/>
                </a:moveTo>
                <a:lnTo>
                  <a:pt x="6148222" y="9525"/>
                </a:lnTo>
                <a:lnTo>
                  <a:pt x="6148222" y="0"/>
                </a:lnTo>
                <a:lnTo>
                  <a:pt x="6224422" y="0"/>
                </a:lnTo>
                <a:lnTo>
                  <a:pt x="6224422" y="9525"/>
                </a:lnTo>
                <a:close/>
              </a:path>
              <a:path w="6561455" h="81280">
                <a:moveTo>
                  <a:pt x="6329197" y="9525"/>
                </a:moveTo>
                <a:lnTo>
                  <a:pt x="6252997" y="9525"/>
                </a:lnTo>
                <a:lnTo>
                  <a:pt x="6252997" y="0"/>
                </a:lnTo>
                <a:lnTo>
                  <a:pt x="6329197" y="0"/>
                </a:lnTo>
                <a:lnTo>
                  <a:pt x="6329197" y="9525"/>
                </a:lnTo>
                <a:close/>
              </a:path>
              <a:path w="6561455" h="81280">
                <a:moveTo>
                  <a:pt x="6433972" y="9525"/>
                </a:moveTo>
                <a:lnTo>
                  <a:pt x="6357772" y="9525"/>
                </a:lnTo>
                <a:lnTo>
                  <a:pt x="6357772" y="0"/>
                </a:lnTo>
                <a:lnTo>
                  <a:pt x="6433972" y="0"/>
                </a:lnTo>
                <a:lnTo>
                  <a:pt x="6433972" y="9525"/>
                </a:lnTo>
                <a:close/>
              </a:path>
              <a:path w="6561455" h="81280">
                <a:moveTo>
                  <a:pt x="6533476" y="9525"/>
                </a:moveTo>
                <a:lnTo>
                  <a:pt x="6462547" y="9525"/>
                </a:lnTo>
                <a:lnTo>
                  <a:pt x="6462547" y="0"/>
                </a:lnTo>
                <a:lnTo>
                  <a:pt x="6537426" y="0"/>
                </a:lnTo>
                <a:lnTo>
                  <a:pt x="6541147" y="3733"/>
                </a:lnTo>
                <a:lnTo>
                  <a:pt x="6536753" y="8128"/>
                </a:lnTo>
                <a:lnTo>
                  <a:pt x="6532079" y="8128"/>
                </a:lnTo>
                <a:lnTo>
                  <a:pt x="6533476" y="9525"/>
                </a:lnTo>
                <a:close/>
              </a:path>
              <a:path w="6561455" h="81280">
                <a:moveTo>
                  <a:pt x="6534416" y="10464"/>
                </a:moveTo>
                <a:lnTo>
                  <a:pt x="6532079" y="8128"/>
                </a:lnTo>
                <a:lnTo>
                  <a:pt x="6535386" y="9495"/>
                </a:lnTo>
                <a:lnTo>
                  <a:pt x="6534416" y="10464"/>
                </a:lnTo>
                <a:close/>
              </a:path>
              <a:path w="6561455" h="81280">
                <a:moveTo>
                  <a:pt x="6535386" y="9495"/>
                </a:moveTo>
                <a:lnTo>
                  <a:pt x="6532079" y="8128"/>
                </a:lnTo>
                <a:lnTo>
                  <a:pt x="6536753" y="8128"/>
                </a:lnTo>
                <a:lnTo>
                  <a:pt x="6535386" y="9495"/>
                </a:lnTo>
                <a:close/>
              </a:path>
              <a:path w="6561455" h="81280">
                <a:moveTo>
                  <a:pt x="6535458" y="9525"/>
                </a:moveTo>
                <a:close/>
              </a:path>
              <a:path w="6561455" h="81280">
                <a:moveTo>
                  <a:pt x="6551612" y="53301"/>
                </a:moveTo>
                <a:lnTo>
                  <a:pt x="6551612" y="27965"/>
                </a:lnTo>
                <a:lnTo>
                  <a:pt x="6561137" y="27965"/>
                </a:lnTo>
                <a:lnTo>
                  <a:pt x="6561137" y="51904"/>
                </a:lnTo>
                <a:lnTo>
                  <a:pt x="6553009" y="51904"/>
                </a:lnTo>
                <a:lnTo>
                  <a:pt x="6551612" y="53301"/>
                </a:lnTo>
                <a:close/>
              </a:path>
              <a:path w="6561455" h="81280">
                <a:moveTo>
                  <a:pt x="6551612" y="55283"/>
                </a:moveTo>
                <a:lnTo>
                  <a:pt x="6551612" y="53301"/>
                </a:lnTo>
                <a:lnTo>
                  <a:pt x="6553009" y="51904"/>
                </a:lnTo>
                <a:lnTo>
                  <a:pt x="6551612" y="55283"/>
                </a:lnTo>
                <a:close/>
              </a:path>
              <a:path w="6561455" h="81280">
                <a:moveTo>
                  <a:pt x="6561137" y="55283"/>
                </a:moveTo>
                <a:lnTo>
                  <a:pt x="6551612" y="55283"/>
                </a:lnTo>
                <a:lnTo>
                  <a:pt x="6553009" y="51904"/>
                </a:lnTo>
                <a:lnTo>
                  <a:pt x="6561137" y="51904"/>
                </a:lnTo>
                <a:lnTo>
                  <a:pt x="6561137" y="55283"/>
                </a:lnTo>
                <a:close/>
              </a:path>
              <a:path w="6561455" h="81280">
                <a:moveTo>
                  <a:pt x="6532079" y="72834"/>
                </a:moveTo>
                <a:lnTo>
                  <a:pt x="6551612" y="53301"/>
                </a:lnTo>
                <a:lnTo>
                  <a:pt x="6551612" y="55283"/>
                </a:lnTo>
                <a:lnTo>
                  <a:pt x="6561137" y="55283"/>
                </a:lnTo>
                <a:lnTo>
                  <a:pt x="6561137" y="57251"/>
                </a:lnTo>
                <a:lnTo>
                  <a:pt x="6546951" y="71437"/>
                </a:lnTo>
                <a:lnTo>
                  <a:pt x="6535458" y="71437"/>
                </a:lnTo>
                <a:lnTo>
                  <a:pt x="6532079" y="72834"/>
                </a:lnTo>
                <a:close/>
              </a:path>
              <a:path w="6561455" h="81280">
                <a:moveTo>
                  <a:pt x="6537426" y="80962"/>
                </a:moveTo>
                <a:lnTo>
                  <a:pt x="6516154" y="80962"/>
                </a:lnTo>
                <a:lnTo>
                  <a:pt x="6516154" y="71437"/>
                </a:lnTo>
                <a:lnTo>
                  <a:pt x="6533476" y="71437"/>
                </a:lnTo>
                <a:lnTo>
                  <a:pt x="6532079" y="72834"/>
                </a:lnTo>
                <a:lnTo>
                  <a:pt x="6545554" y="72834"/>
                </a:lnTo>
                <a:lnTo>
                  <a:pt x="6537426" y="80962"/>
                </a:lnTo>
                <a:close/>
              </a:path>
              <a:path w="6561455" h="81280">
                <a:moveTo>
                  <a:pt x="6545554" y="72834"/>
                </a:moveTo>
                <a:lnTo>
                  <a:pt x="6532079" y="72834"/>
                </a:lnTo>
                <a:lnTo>
                  <a:pt x="6535458" y="71437"/>
                </a:lnTo>
                <a:lnTo>
                  <a:pt x="6546951" y="71437"/>
                </a:lnTo>
                <a:lnTo>
                  <a:pt x="6545554" y="72834"/>
                </a:lnTo>
                <a:close/>
              </a:path>
              <a:path w="6561455" h="81280">
                <a:moveTo>
                  <a:pt x="6487579" y="80962"/>
                </a:moveTo>
                <a:lnTo>
                  <a:pt x="6411379" y="80962"/>
                </a:lnTo>
                <a:lnTo>
                  <a:pt x="6411379" y="71437"/>
                </a:lnTo>
                <a:lnTo>
                  <a:pt x="6487579" y="71437"/>
                </a:lnTo>
                <a:lnTo>
                  <a:pt x="6487579" y="80962"/>
                </a:lnTo>
                <a:close/>
              </a:path>
              <a:path w="6561455" h="81280">
                <a:moveTo>
                  <a:pt x="6382804" y="80962"/>
                </a:moveTo>
                <a:lnTo>
                  <a:pt x="6306604" y="80962"/>
                </a:lnTo>
                <a:lnTo>
                  <a:pt x="6306604" y="71437"/>
                </a:lnTo>
                <a:lnTo>
                  <a:pt x="6382804" y="71437"/>
                </a:lnTo>
                <a:lnTo>
                  <a:pt x="6382804" y="80962"/>
                </a:lnTo>
                <a:close/>
              </a:path>
              <a:path w="6561455" h="81280">
                <a:moveTo>
                  <a:pt x="6278029" y="80962"/>
                </a:moveTo>
                <a:lnTo>
                  <a:pt x="6201829" y="80962"/>
                </a:lnTo>
                <a:lnTo>
                  <a:pt x="6201829" y="71437"/>
                </a:lnTo>
                <a:lnTo>
                  <a:pt x="6278029" y="71437"/>
                </a:lnTo>
                <a:lnTo>
                  <a:pt x="6278029" y="80962"/>
                </a:lnTo>
                <a:close/>
              </a:path>
              <a:path w="6561455" h="81280">
                <a:moveTo>
                  <a:pt x="6173254" y="80962"/>
                </a:moveTo>
                <a:lnTo>
                  <a:pt x="6097054" y="80962"/>
                </a:lnTo>
                <a:lnTo>
                  <a:pt x="6097054" y="71437"/>
                </a:lnTo>
                <a:lnTo>
                  <a:pt x="6173254" y="71437"/>
                </a:lnTo>
                <a:lnTo>
                  <a:pt x="6173254" y="80962"/>
                </a:lnTo>
                <a:close/>
              </a:path>
              <a:path w="6561455" h="81280">
                <a:moveTo>
                  <a:pt x="6068479" y="80962"/>
                </a:moveTo>
                <a:lnTo>
                  <a:pt x="5992279" y="80962"/>
                </a:lnTo>
                <a:lnTo>
                  <a:pt x="5992279" y="71437"/>
                </a:lnTo>
                <a:lnTo>
                  <a:pt x="6068479" y="71437"/>
                </a:lnTo>
                <a:lnTo>
                  <a:pt x="6068479" y="80962"/>
                </a:lnTo>
                <a:close/>
              </a:path>
              <a:path w="6561455" h="81280">
                <a:moveTo>
                  <a:pt x="5963704" y="80962"/>
                </a:moveTo>
                <a:lnTo>
                  <a:pt x="5887504" y="80962"/>
                </a:lnTo>
                <a:lnTo>
                  <a:pt x="5887504" y="71437"/>
                </a:lnTo>
                <a:lnTo>
                  <a:pt x="5963704" y="71437"/>
                </a:lnTo>
                <a:lnTo>
                  <a:pt x="5963704" y="80962"/>
                </a:lnTo>
                <a:close/>
              </a:path>
              <a:path w="6561455" h="81280">
                <a:moveTo>
                  <a:pt x="5858929" y="80962"/>
                </a:moveTo>
                <a:lnTo>
                  <a:pt x="5782729" y="80962"/>
                </a:lnTo>
                <a:lnTo>
                  <a:pt x="5782729" y="71437"/>
                </a:lnTo>
                <a:lnTo>
                  <a:pt x="5858929" y="71437"/>
                </a:lnTo>
                <a:lnTo>
                  <a:pt x="5858929" y="80962"/>
                </a:lnTo>
                <a:close/>
              </a:path>
              <a:path w="6561455" h="81280">
                <a:moveTo>
                  <a:pt x="5754154" y="80962"/>
                </a:moveTo>
                <a:lnTo>
                  <a:pt x="5677954" y="80962"/>
                </a:lnTo>
                <a:lnTo>
                  <a:pt x="5677954" y="71437"/>
                </a:lnTo>
                <a:lnTo>
                  <a:pt x="5754154" y="71437"/>
                </a:lnTo>
                <a:lnTo>
                  <a:pt x="5754154" y="80962"/>
                </a:lnTo>
                <a:close/>
              </a:path>
              <a:path w="6561455" h="81280">
                <a:moveTo>
                  <a:pt x="5649379" y="80962"/>
                </a:moveTo>
                <a:lnTo>
                  <a:pt x="5573179" y="80962"/>
                </a:lnTo>
                <a:lnTo>
                  <a:pt x="5573179" y="71437"/>
                </a:lnTo>
                <a:lnTo>
                  <a:pt x="5649379" y="71437"/>
                </a:lnTo>
                <a:lnTo>
                  <a:pt x="5649379" y="80962"/>
                </a:lnTo>
                <a:close/>
              </a:path>
              <a:path w="6561455" h="81280">
                <a:moveTo>
                  <a:pt x="5544604" y="80962"/>
                </a:moveTo>
                <a:lnTo>
                  <a:pt x="5468404" y="80962"/>
                </a:lnTo>
                <a:lnTo>
                  <a:pt x="5468404" y="71437"/>
                </a:lnTo>
                <a:lnTo>
                  <a:pt x="5544604" y="71437"/>
                </a:lnTo>
                <a:lnTo>
                  <a:pt x="5544604" y="80962"/>
                </a:lnTo>
                <a:close/>
              </a:path>
              <a:path w="6561455" h="81280">
                <a:moveTo>
                  <a:pt x="5439829" y="80962"/>
                </a:moveTo>
                <a:lnTo>
                  <a:pt x="5363629" y="80962"/>
                </a:lnTo>
                <a:lnTo>
                  <a:pt x="5363629" y="71437"/>
                </a:lnTo>
                <a:lnTo>
                  <a:pt x="5439829" y="71437"/>
                </a:lnTo>
                <a:lnTo>
                  <a:pt x="5439829" y="80962"/>
                </a:lnTo>
                <a:close/>
              </a:path>
              <a:path w="6561455" h="81280">
                <a:moveTo>
                  <a:pt x="5335054" y="80962"/>
                </a:moveTo>
                <a:lnTo>
                  <a:pt x="5258854" y="80962"/>
                </a:lnTo>
                <a:lnTo>
                  <a:pt x="5258854" y="71437"/>
                </a:lnTo>
                <a:lnTo>
                  <a:pt x="5335054" y="71437"/>
                </a:lnTo>
                <a:lnTo>
                  <a:pt x="5335054" y="80962"/>
                </a:lnTo>
                <a:close/>
              </a:path>
              <a:path w="6561455" h="81280">
                <a:moveTo>
                  <a:pt x="5230279" y="80962"/>
                </a:moveTo>
                <a:lnTo>
                  <a:pt x="5154079" y="80962"/>
                </a:lnTo>
                <a:lnTo>
                  <a:pt x="5154079" y="71437"/>
                </a:lnTo>
                <a:lnTo>
                  <a:pt x="5230279" y="71437"/>
                </a:lnTo>
                <a:lnTo>
                  <a:pt x="5230279" y="80962"/>
                </a:lnTo>
                <a:close/>
              </a:path>
              <a:path w="6561455" h="81280">
                <a:moveTo>
                  <a:pt x="5125504" y="80962"/>
                </a:moveTo>
                <a:lnTo>
                  <a:pt x="5049304" y="80962"/>
                </a:lnTo>
                <a:lnTo>
                  <a:pt x="5049304" y="71437"/>
                </a:lnTo>
                <a:lnTo>
                  <a:pt x="5125504" y="71437"/>
                </a:lnTo>
                <a:lnTo>
                  <a:pt x="5125504" y="80962"/>
                </a:lnTo>
                <a:close/>
              </a:path>
              <a:path w="6561455" h="81280">
                <a:moveTo>
                  <a:pt x="5020729" y="80962"/>
                </a:moveTo>
                <a:lnTo>
                  <a:pt x="4944529" y="80962"/>
                </a:lnTo>
                <a:lnTo>
                  <a:pt x="4944529" y="71437"/>
                </a:lnTo>
                <a:lnTo>
                  <a:pt x="5020729" y="71437"/>
                </a:lnTo>
                <a:lnTo>
                  <a:pt x="5020729" y="80962"/>
                </a:lnTo>
                <a:close/>
              </a:path>
              <a:path w="6561455" h="81280">
                <a:moveTo>
                  <a:pt x="4915954" y="80962"/>
                </a:moveTo>
                <a:lnTo>
                  <a:pt x="4839754" y="80962"/>
                </a:lnTo>
                <a:lnTo>
                  <a:pt x="4839754" y="71437"/>
                </a:lnTo>
                <a:lnTo>
                  <a:pt x="4915954" y="71437"/>
                </a:lnTo>
                <a:lnTo>
                  <a:pt x="4915954" y="80962"/>
                </a:lnTo>
                <a:close/>
              </a:path>
              <a:path w="6561455" h="81280">
                <a:moveTo>
                  <a:pt x="4811179" y="80962"/>
                </a:moveTo>
                <a:lnTo>
                  <a:pt x="4734979" y="80962"/>
                </a:lnTo>
                <a:lnTo>
                  <a:pt x="4734979" y="71437"/>
                </a:lnTo>
                <a:lnTo>
                  <a:pt x="4811179" y="71437"/>
                </a:lnTo>
                <a:lnTo>
                  <a:pt x="4811179" y="80962"/>
                </a:lnTo>
                <a:close/>
              </a:path>
              <a:path w="6561455" h="81280">
                <a:moveTo>
                  <a:pt x="4706404" y="80962"/>
                </a:moveTo>
                <a:lnTo>
                  <a:pt x="4630204" y="80962"/>
                </a:lnTo>
                <a:lnTo>
                  <a:pt x="4630204" y="71437"/>
                </a:lnTo>
                <a:lnTo>
                  <a:pt x="4706404" y="71437"/>
                </a:lnTo>
                <a:lnTo>
                  <a:pt x="4706404" y="80962"/>
                </a:lnTo>
                <a:close/>
              </a:path>
              <a:path w="6561455" h="81280">
                <a:moveTo>
                  <a:pt x="4601629" y="80962"/>
                </a:moveTo>
                <a:lnTo>
                  <a:pt x="4525429" y="80962"/>
                </a:lnTo>
                <a:lnTo>
                  <a:pt x="4525429" y="71437"/>
                </a:lnTo>
                <a:lnTo>
                  <a:pt x="4601629" y="71437"/>
                </a:lnTo>
                <a:lnTo>
                  <a:pt x="4601629" y="80962"/>
                </a:lnTo>
                <a:close/>
              </a:path>
              <a:path w="6561455" h="81280">
                <a:moveTo>
                  <a:pt x="4496854" y="80962"/>
                </a:moveTo>
                <a:lnTo>
                  <a:pt x="4420654" y="80962"/>
                </a:lnTo>
                <a:lnTo>
                  <a:pt x="4420654" y="71437"/>
                </a:lnTo>
                <a:lnTo>
                  <a:pt x="4496854" y="71437"/>
                </a:lnTo>
                <a:lnTo>
                  <a:pt x="4496854" y="80962"/>
                </a:lnTo>
                <a:close/>
              </a:path>
              <a:path w="6561455" h="81280">
                <a:moveTo>
                  <a:pt x="4392079" y="80962"/>
                </a:moveTo>
                <a:lnTo>
                  <a:pt x="4315879" y="80962"/>
                </a:lnTo>
                <a:lnTo>
                  <a:pt x="4315879" y="71437"/>
                </a:lnTo>
                <a:lnTo>
                  <a:pt x="4392079" y="71437"/>
                </a:lnTo>
                <a:lnTo>
                  <a:pt x="4392079" y="80962"/>
                </a:lnTo>
                <a:close/>
              </a:path>
              <a:path w="6561455" h="81280">
                <a:moveTo>
                  <a:pt x="4287304" y="80962"/>
                </a:moveTo>
                <a:lnTo>
                  <a:pt x="4211104" y="80962"/>
                </a:lnTo>
                <a:lnTo>
                  <a:pt x="4211104" y="71437"/>
                </a:lnTo>
                <a:lnTo>
                  <a:pt x="4287304" y="71437"/>
                </a:lnTo>
                <a:lnTo>
                  <a:pt x="4287304" y="80962"/>
                </a:lnTo>
                <a:close/>
              </a:path>
              <a:path w="6561455" h="81280">
                <a:moveTo>
                  <a:pt x="4182529" y="80962"/>
                </a:moveTo>
                <a:lnTo>
                  <a:pt x="4106329" y="80962"/>
                </a:lnTo>
                <a:lnTo>
                  <a:pt x="4106329" y="71437"/>
                </a:lnTo>
                <a:lnTo>
                  <a:pt x="4182529" y="71437"/>
                </a:lnTo>
                <a:lnTo>
                  <a:pt x="4182529" y="80962"/>
                </a:lnTo>
                <a:close/>
              </a:path>
              <a:path w="6561455" h="81280">
                <a:moveTo>
                  <a:pt x="4077754" y="80962"/>
                </a:moveTo>
                <a:lnTo>
                  <a:pt x="4001554" y="80962"/>
                </a:lnTo>
                <a:lnTo>
                  <a:pt x="4001554" y="71437"/>
                </a:lnTo>
                <a:lnTo>
                  <a:pt x="4077754" y="71437"/>
                </a:lnTo>
                <a:lnTo>
                  <a:pt x="4077754" y="80962"/>
                </a:lnTo>
                <a:close/>
              </a:path>
              <a:path w="6561455" h="81280">
                <a:moveTo>
                  <a:pt x="3972979" y="80962"/>
                </a:moveTo>
                <a:lnTo>
                  <a:pt x="3896779" y="80962"/>
                </a:lnTo>
                <a:lnTo>
                  <a:pt x="3896779" y="71437"/>
                </a:lnTo>
                <a:lnTo>
                  <a:pt x="3972979" y="71437"/>
                </a:lnTo>
                <a:lnTo>
                  <a:pt x="3972979" y="80962"/>
                </a:lnTo>
                <a:close/>
              </a:path>
              <a:path w="6561455" h="81280">
                <a:moveTo>
                  <a:pt x="3868204" y="80962"/>
                </a:moveTo>
                <a:lnTo>
                  <a:pt x="3792004" y="80962"/>
                </a:lnTo>
                <a:lnTo>
                  <a:pt x="3792004" y="71437"/>
                </a:lnTo>
                <a:lnTo>
                  <a:pt x="3868204" y="71437"/>
                </a:lnTo>
                <a:lnTo>
                  <a:pt x="3868204" y="80962"/>
                </a:lnTo>
                <a:close/>
              </a:path>
              <a:path w="6561455" h="81280">
                <a:moveTo>
                  <a:pt x="3763429" y="80962"/>
                </a:moveTo>
                <a:lnTo>
                  <a:pt x="3687229" y="80962"/>
                </a:lnTo>
                <a:lnTo>
                  <a:pt x="3687229" y="71437"/>
                </a:lnTo>
                <a:lnTo>
                  <a:pt x="3763429" y="71437"/>
                </a:lnTo>
                <a:lnTo>
                  <a:pt x="3763429" y="80962"/>
                </a:lnTo>
                <a:close/>
              </a:path>
              <a:path w="6561455" h="81280">
                <a:moveTo>
                  <a:pt x="3658654" y="80962"/>
                </a:moveTo>
                <a:lnTo>
                  <a:pt x="3582454" y="80962"/>
                </a:lnTo>
                <a:lnTo>
                  <a:pt x="3582454" y="71437"/>
                </a:lnTo>
                <a:lnTo>
                  <a:pt x="3658654" y="71437"/>
                </a:lnTo>
                <a:lnTo>
                  <a:pt x="3658654" y="80962"/>
                </a:lnTo>
                <a:close/>
              </a:path>
              <a:path w="6561455" h="81280">
                <a:moveTo>
                  <a:pt x="3553879" y="80962"/>
                </a:moveTo>
                <a:lnTo>
                  <a:pt x="3477679" y="80962"/>
                </a:lnTo>
                <a:lnTo>
                  <a:pt x="3477679" y="71437"/>
                </a:lnTo>
                <a:lnTo>
                  <a:pt x="3553879" y="71437"/>
                </a:lnTo>
                <a:lnTo>
                  <a:pt x="3553879" y="80962"/>
                </a:lnTo>
                <a:close/>
              </a:path>
              <a:path w="6561455" h="81280">
                <a:moveTo>
                  <a:pt x="3449104" y="80962"/>
                </a:moveTo>
                <a:lnTo>
                  <a:pt x="3372904" y="80962"/>
                </a:lnTo>
                <a:lnTo>
                  <a:pt x="3372904" y="71437"/>
                </a:lnTo>
                <a:lnTo>
                  <a:pt x="3449104" y="71437"/>
                </a:lnTo>
                <a:lnTo>
                  <a:pt x="3449104" y="80962"/>
                </a:lnTo>
                <a:close/>
              </a:path>
              <a:path w="6561455" h="81280">
                <a:moveTo>
                  <a:pt x="3344329" y="80962"/>
                </a:moveTo>
                <a:lnTo>
                  <a:pt x="3268129" y="80962"/>
                </a:lnTo>
                <a:lnTo>
                  <a:pt x="3268129" y="71437"/>
                </a:lnTo>
                <a:lnTo>
                  <a:pt x="3344329" y="71437"/>
                </a:lnTo>
                <a:lnTo>
                  <a:pt x="3344329" y="80962"/>
                </a:lnTo>
                <a:close/>
              </a:path>
              <a:path w="6561455" h="81280">
                <a:moveTo>
                  <a:pt x="3239554" y="80962"/>
                </a:moveTo>
                <a:lnTo>
                  <a:pt x="3163354" y="80962"/>
                </a:lnTo>
                <a:lnTo>
                  <a:pt x="3163354" y="71437"/>
                </a:lnTo>
                <a:lnTo>
                  <a:pt x="3239554" y="71437"/>
                </a:lnTo>
                <a:lnTo>
                  <a:pt x="3239554" y="80962"/>
                </a:lnTo>
                <a:close/>
              </a:path>
              <a:path w="6561455" h="81280">
                <a:moveTo>
                  <a:pt x="3134779" y="80962"/>
                </a:moveTo>
                <a:lnTo>
                  <a:pt x="3058579" y="80962"/>
                </a:lnTo>
                <a:lnTo>
                  <a:pt x="3058579" y="71437"/>
                </a:lnTo>
                <a:lnTo>
                  <a:pt x="3134779" y="71437"/>
                </a:lnTo>
                <a:lnTo>
                  <a:pt x="3134779" y="80962"/>
                </a:lnTo>
                <a:close/>
              </a:path>
              <a:path w="6561455" h="81280">
                <a:moveTo>
                  <a:pt x="3030004" y="80962"/>
                </a:moveTo>
                <a:lnTo>
                  <a:pt x="2953804" y="80962"/>
                </a:lnTo>
                <a:lnTo>
                  <a:pt x="2953804" y="71437"/>
                </a:lnTo>
                <a:lnTo>
                  <a:pt x="3030004" y="71437"/>
                </a:lnTo>
                <a:lnTo>
                  <a:pt x="3030004" y="80962"/>
                </a:lnTo>
                <a:close/>
              </a:path>
              <a:path w="6561455" h="81280">
                <a:moveTo>
                  <a:pt x="2925229" y="80962"/>
                </a:moveTo>
                <a:lnTo>
                  <a:pt x="2849029" y="80962"/>
                </a:lnTo>
                <a:lnTo>
                  <a:pt x="2849029" y="71437"/>
                </a:lnTo>
                <a:lnTo>
                  <a:pt x="2925229" y="71437"/>
                </a:lnTo>
                <a:lnTo>
                  <a:pt x="2925229" y="80962"/>
                </a:lnTo>
                <a:close/>
              </a:path>
              <a:path w="6561455" h="81280">
                <a:moveTo>
                  <a:pt x="2820454" y="80962"/>
                </a:moveTo>
                <a:lnTo>
                  <a:pt x="2744254" y="80962"/>
                </a:lnTo>
                <a:lnTo>
                  <a:pt x="2744254" y="71437"/>
                </a:lnTo>
                <a:lnTo>
                  <a:pt x="2820454" y="71437"/>
                </a:lnTo>
                <a:lnTo>
                  <a:pt x="2820454" y="80962"/>
                </a:lnTo>
                <a:close/>
              </a:path>
              <a:path w="6561455" h="81280">
                <a:moveTo>
                  <a:pt x="2715679" y="80962"/>
                </a:moveTo>
                <a:lnTo>
                  <a:pt x="2639479" y="80962"/>
                </a:lnTo>
                <a:lnTo>
                  <a:pt x="2639479" y="71437"/>
                </a:lnTo>
                <a:lnTo>
                  <a:pt x="2715679" y="71437"/>
                </a:lnTo>
                <a:lnTo>
                  <a:pt x="2715679" y="80962"/>
                </a:lnTo>
                <a:close/>
              </a:path>
              <a:path w="6561455" h="81280">
                <a:moveTo>
                  <a:pt x="2610904" y="80962"/>
                </a:moveTo>
                <a:lnTo>
                  <a:pt x="2534704" y="80962"/>
                </a:lnTo>
                <a:lnTo>
                  <a:pt x="2534704" y="71437"/>
                </a:lnTo>
                <a:lnTo>
                  <a:pt x="2610904" y="71437"/>
                </a:lnTo>
                <a:lnTo>
                  <a:pt x="2610904" y="80962"/>
                </a:lnTo>
                <a:close/>
              </a:path>
              <a:path w="6561455" h="81280">
                <a:moveTo>
                  <a:pt x="2506129" y="80962"/>
                </a:moveTo>
                <a:lnTo>
                  <a:pt x="2429929" y="80962"/>
                </a:lnTo>
                <a:lnTo>
                  <a:pt x="2429929" y="71437"/>
                </a:lnTo>
                <a:lnTo>
                  <a:pt x="2506129" y="71437"/>
                </a:lnTo>
                <a:lnTo>
                  <a:pt x="2506129" y="80962"/>
                </a:lnTo>
                <a:close/>
              </a:path>
              <a:path w="6561455" h="81280">
                <a:moveTo>
                  <a:pt x="2401354" y="80962"/>
                </a:moveTo>
                <a:lnTo>
                  <a:pt x="2325154" y="80962"/>
                </a:lnTo>
                <a:lnTo>
                  <a:pt x="2325154" y="71437"/>
                </a:lnTo>
                <a:lnTo>
                  <a:pt x="2401354" y="71437"/>
                </a:lnTo>
                <a:lnTo>
                  <a:pt x="2401354" y="80962"/>
                </a:lnTo>
                <a:close/>
              </a:path>
              <a:path w="6561455" h="81280">
                <a:moveTo>
                  <a:pt x="2296579" y="80962"/>
                </a:moveTo>
                <a:lnTo>
                  <a:pt x="2220379" y="80962"/>
                </a:lnTo>
                <a:lnTo>
                  <a:pt x="2220379" y="71437"/>
                </a:lnTo>
                <a:lnTo>
                  <a:pt x="2296579" y="71437"/>
                </a:lnTo>
                <a:lnTo>
                  <a:pt x="2296579" y="80962"/>
                </a:lnTo>
                <a:close/>
              </a:path>
              <a:path w="6561455" h="81280">
                <a:moveTo>
                  <a:pt x="2191804" y="80962"/>
                </a:moveTo>
                <a:lnTo>
                  <a:pt x="2115604" y="80962"/>
                </a:lnTo>
                <a:lnTo>
                  <a:pt x="2115604" y="71437"/>
                </a:lnTo>
                <a:lnTo>
                  <a:pt x="2191804" y="71437"/>
                </a:lnTo>
                <a:lnTo>
                  <a:pt x="2191804" y="80962"/>
                </a:lnTo>
                <a:close/>
              </a:path>
              <a:path w="6561455" h="81280">
                <a:moveTo>
                  <a:pt x="2087029" y="80962"/>
                </a:moveTo>
                <a:lnTo>
                  <a:pt x="2010829" y="80962"/>
                </a:lnTo>
                <a:lnTo>
                  <a:pt x="2010829" y="71437"/>
                </a:lnTo>
                <a:lnTo>
                  <a:pt x="2087029" y="71437"/>
                </a:lnTo>
                <a:lnTo>
                  <a:pt x="2087029" y="80962"/>
                </a:lnTo>
                <a:close/>
              </a:path>
              <a:path w="6561455" h="81280">
                <a:moveTo>
                  <a:pt x="1982254" y="80962"/>
                </a:moveTo>
                <a:lnTo>
                  <a:pt x="1906054" y="80962"/>
                </a:lnTo>
                <a:lnTo>
                  <a:pt x="1906054" y="71437"/>
                </a:lnTo>
                <a:lnTo>
                  <a:pt x="1982254" y="71437"/>
                </a:lnTo>
                <a:lnTo>
                  <a:pt x="1982254" y="80962"/>
                </a:lnTo>
                <a:close/>
              </a:path>
              <a:path w="6561455" h="81280">
                <a:moveTo>
                  <a:pt x="1877479" y="80962"/>
                </a:moveTo>
                <a:lnTo>
                  <a:pt x="1801279" y="80962"/>
                </a:lnTo>
                <a:lnTo>
                  <a:pt x="1801279" y="71437"/>
                </a:lnTo>
                <a:lnTo>
                  <a:pt x="1877479" y="71437"/>
                </a:lnTo>
                <a:lnTo>
                  <a:pt x="1877479" y="80962"/>
                </a:lnTo>
                <a:close/>
              </a:path>
              <a:path w="6561455" h="81280">
                <a:moveTo>
                  <a:pt x="1772704" y="80962"/>
                </a:moveTo>
                <a:lnTo>
                  <a:pt x="1696504" y="80962"/>
                </a:lnTo>
                <a:lnTo>
                  <a:pt x="1696504" y="71437"/>
                </a:lnTo>
                <a:lnTo>
                  <a:pt x="1772704" y="71437"/>
                </a:lnTo>
                <a:lnTo>
                  <a:pt x="1772704" y="80962"/>
                </a:lnTo>
                <a:close/>
              </a:path>
              <a:path w="6561455" h="81280">
                <a:moveTo>
                  <a:pt x="1667929" y="80962"/>
                </a:moveTo>
                <a:lnTo>
                  <a:pt x="1591729" y="80962"/>
                </a:lnTo>
                <a:lnTo>
                  <a:pt x="1591729" y="71437"/>
                </a:lnTo>
                <a:lnTo>
                  <a:pt x="1667929" y="71437"/>
                </a:lnTo>
                <a:lnTo>
                  <a:pt x="1667929" y="80962"/>
                </a:lnTo>
                <a:close/>
              </a:path>
              <a:path w="6561455" h="81280">
                <a:moveTo>
                  <a:pt x="1563154" y="80962"/>
                </a:moveTo>
                <a:lnTo>
                  <a:pt x="1486954" y="80962"/>
                </a:lnTo>
                <a:lnTo>
                  <a:pt x="1486954" y="71437"/>
                </a:lnTo>
                <a:lnTo>
                  <a:pt x="1563154" y="71437"/>
                </a:lnTo>
                <a:lnTo>
                  <a:pt x="1563154" y="80962"/>
                </a:lnTo>
                <a:close/>
              </a:path>
              <a:path w="6561455" h="81280">
                <a:moveTo>
                  <a:pt x="1458379" y="80962"/>
                </a:moveTo>
                <a:lnTo>
                  <a:pt x="1382179" y="80962"/>
                </a:lnTo>
                <a:lnTo>
                  <a:pt x="1382179" y="71437"/>
                </a:lnTo>
                <a:lnTo>
                  <a:pt x="1458379" y="71437"/>
                </a:lnTo>
                <a:lnTo>
                  <a:pt x="1458379" y="80962"/>
                </a:lnTo>
                <a:close/>
              </a:path>
              <a:path w="6561455" h="81280">
                <a:moveTo>
                  <a:pt x="1353604" y="80962"/>
                </a:moveTo>
                <a:lnTo>
                  <a:pt x="1277404" y="80962"/>
                </a:lnTo>
                <a:lnTo>
                  <a:pt x="1277404" y="71437"/>
                </a:lnTo>
                <a:lnTo>
                  <a:pt x="1353604" y="71437"/>
                </a:lnTo>
                <a:lnTo>
                  <a:pt x="1353604" y="80962"/>
                </a:lnTo>
                <a:close/>
              </a:path>
              <a:path w="6561455" h="81280">
                <a:moveTo>
                  <a:pt x="1248829" y="80962"/>
                </a:moveTo>
                <a:lnTo>
                  <a:pt x="1172629" y="80962"/>
                </a:lnTo>
                <a:lnTo>
                  <a:pt x="1172629" y="71437"/>
                </a:lnTo>
                <a:lnTo>
                  <a:pt x="1248829" y="71437"/>
                </a:lnTo>
                <a:lnTo>
                  <a:pt x="1248829" y="80962"/>
                </a:lnTo>
                <a:close/>
              </a:path>
              <a:path w="6561455" h="81280">
                <a:moveTo>
                  <a:pt x="1144054" y="80962"/>
                </a:moveTo>
                <a:lnTo>
                  <a:pt x="1067854" y="80962"/>
                </a:lnTo>
                <a:lnTo>
                  <a:pt x="1067854" y="71437"/>
                </a:lnTo>
                <a:lnTo>
                  <a:pt x="1144054" y="71437"/>
                </a:lnTo>
                <a:lnTo>
                  <a:pt x="1144054" y="80962"/>
                </a:lnTo>
                <a:close/>
              </a:path>
              <a:path w="6561455" h="81280">
                <a:moveTo>
                  <a:pt x="1039279" y="80962"/>
                </a:moveTo>
                <a:lnTo>
                  <a:pt x="963079" y="80962"/>
                </a:lnTo>
                <a:lnTo>
                  <a:pt x="963079" y="71437"/>
                </a:lnTo>
                <a:lnTo>
                  <a:pt x="1039279" y="71437"/>
                </a:lnTo>
                <a:lnTo>
                  <a:pt x="1039279" y="80962"/>
                </a:lnTo>
                <a:close/>
              </a:path>
              <a:path w="6561455" h="81280">
                <a:moveTo>
                  <a:pt x="934504" y="80962"/>
                </a:moveTo>
                <a:lnTo>
                  <a:pt x="858304" y="80962"/>
                </a:lnTo>
                <a:lnTo>
                  <a:pt x="858304" y="71437"/>
                </a:lnTo>
                <a:lnTo>
                  <a:pt x="934504" y="71437"/>
                </a:lnTo>
                <a:lnTo>
                  <a:pt x="934504" y="80962"/>
                </a:lnTo>
                <a:close/>
              </a:path>
              <a:path w="6561455" h="81280">
                <a:moveTo>
                  <a:pt x="829729" y="80962"/>
                </a:moveTo>
                <a:lnTo>
                  <a:pt x="753529" y="80962"/>
                </a:lnTo>
                <a:lnTo>
                  <a:pt x="753529" y="71437"/>
                </a:lnTo>
                <a:lnTo>
                  <a:pt x="829729" y="71437"/>
                </a:lnTo>
                <a:lnTo>
                  <a:pt x="829729" y="80962"/>
                </a:lnTo>
                <a:close/>
              </a:path>
              <a:path w="6561455" h="81280">
                <a:moveTo>
                  <a:pt x="724954" y="80962"/>
                </a:moveTo>
                <a:lnTo>
                  <a:pt x="648754" y="80962"/>
                </a:lnTo>
                <a:lnTo>
                  <a:pt x="648754" y="71437"/>
                </a:lnTo>
                <a:lnTo>
                  <a:pt x="724954" y="71437"/>
                </a:lnTo>
                <a:lnTo>
                  <a:pt x="724954" y="80962"/>
                </a:lnTo>
                <a:close/>
              </a:path>
              <a:path w="6561455" h="81280">
                <a:moveTo>
                  <a:pt x="620179" y="80962"/>
                </a:moveTo>
                <a:lnTo>
                  <a:pt x="543979" y="80962"/>
                </a:lnTo>
                <a:lnTo>
                  <a:pt x="543979" y="71437"/>
                </a:lnTo>
                <a:lnTo>
                  <a:pt x="620179" y="71437"/>
                </a:lnTo>
                <a:lnTo>
                  <a:pt x="620179" y="80962"/>
                </a:lnTo>
                <a:close/>
              </a:path>
              <a:path w="6561455" h="81280">
                <a:moveTo>
                  <a:pt x="515404" y="80962"/>
                </a:moveTo>
                <a:lnTo>
                  <a:pt x="439204" y="80962"/>
                </a:lnTo>
                <a:lnTo>
                  <a:pt x="439204" y="71437"/>
                </a:lnTo>
                <a:lnTo>
                  <a:pt x="515404" y="71437"/>
                </a:lnTo>
                <a:lnTo>
                  <a:pt x="515404" y="80962"/>
                </a:lnTo>
                <a:close/>
              </a:path>
              <a:path w="6561455" h="81280">
                <a:moveTo>
                  <a:pt x="410629" y="80962"/>
                </a:moveTo>
                <a:lnTo>
                  <a:pt x="334429" y="80962"/>
                </a:lnTo>
                <a:lnTo>
                  <a:pt x="334429" y="71437"/>
                </a:lnTo>
                <a:lnTo>
                  <a:pt x="410629" y="71437"/>
                </a:lnTo>
                <a:lnTo>
                  <a:pt x="410629" y="80962"/>
                </a:lnTo>
                <a:close/>
              </a:path>
              <a:path w="6561455" h="81280">
                <a:moveTo>
                  <a:pt x="305854" y="80962"/>
                </a:moveTo>
                <a:lnTo>
                  <a:pt x="229654" y="80962"/>
                </a:lnTo>
                <a:lnTo>
                  <a:pt x="229654" y="71437"/>
                </a:lnTo>
                <a:lnTo>
                  <a:pt x="305854" y="71437"/>
                </a:lnTo>
                <a:lnTo>
                  <a:pt x="305854" y="80962"/>
                </a:lnTo>
                <a:close/>
              </a:path>
              <a:path w="6561455" h="81280">
                <a:moveTo>
                  <a:pt x="201079" y="80962"/>
                </a:moveTo>
                <a:lnTo>
                  <a:pt x="124879" y="80962"/>
                </a:lnTo>
                <a:lnTo>
                  <a:pt x="124879" y="71437"/>
                </a:lnTo>
                <a:lnTo>
                  <a:pt x="201079" y="71437"/>
                </a:lnTo>
                <a:lnTo>
                  <a:pt x="201079" y="80962"/>
                </a:lnTo>
                <a:close/>
              </a:path>
              <a:path w="6561455" h="81280">
                <a:moveTo>
                  <a:pt x="96304" y="80962"/>
                </a:moveTo>
                <a:lnTo>
                  <a:pt x="23710" y="80962"/>
                </a:lnTo>
                <a:lnTo>
                  <a:pt x="18364" y="75615"/>
                </a:lnTo>
                <a:lnTo>
                  <a:pt x="25107" y="68884"/>
                </a:lnTo>
                <a:lnTo>
                  <a:pt x="27660" y="71437"/>
                </a:lnTo>
                <a:lnTo>
                  <a:pt x="25679" y="71437"/>
                </a:lnTo>
                <a:lnTo>
                  <a:pt x="29057" y="72834"/>
                </a:lnTo>
                <a:lnTo>
                  <a:pt x="96304" y="72834"/>
                </a:lnTo>
                <a:lnTo>
                  <a:pt x="96304" y="80962"/>
                </a:lnTo>
                <a:close/>
              </a:path>
              <a:path w="6561455" h="81280">
                <a:moveTo>
                  <a:pt x="29057" y="72834"/>
                </a:moveTo>
                <a:lnTo>
                  <a:pt x="25679" y="71437"/>
                </a:lnTo>
                <a:lnTo>
                  <a:pt x="27660" y="71437"/>
                </a:lnTo>
                <a:lnTo>
                  <a:pt x="29057" y="72834"/>
                </a:lnTo>
                <a:close/>
              </a:path>
              <a:path w="6561455" h="81280">
                <a:moveTo>
                  <a:pt x="96304" y="72834"/>
                </a:moveTo>
                <a:lnTo>
                  <a:pt x="29057" y="72834"/>
                </a:lnTo>
                <a:lnTo>
                  <a:pt x="27660" y="71437"/>
                </a:lnTo>
                <a:lnTo>
                  <a:pt x="96304" y="71437"/>
                </a:lnTo>
                <a:lnTo>
                  <a:pt x="96304" y="72834"/>
                </a:lnTo>
                <a:close/>
              </a:path>
            </a:pathLst>
          </a:custGeom>
          <a:solidFill>
            <a:srgbClr val="6600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88976"/>
            <a:ext cx="477012" cy="862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196339"/>
            <a:ext cx="477012" cy="864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82014" y="111760"/>
            <a:ext cx="3886835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任务</a:t>
            </a:r>
            <a:r>
              <a:rPr dirty="0" spc="5"/>
              <a:t>三</a:t>
            </a:r>
            <a:r>
              <a:rPr dirty="0" spc="-100"/>
              <a:t> </a:t>
            </a:r>
            <a:r>
              <a:rPr dirty="0"/>
              <a:t>团队培育方</a:t>
            </a:r>
            <a:r>
              <a:rPr dirty="0" spc="5"/>
              <a:t>略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24827" y="1071562"/>
            <a:ext cx="3987800" cy="3317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(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二)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团队业务技能培育方法  (1)讲授法  </a:t>
            </a:r>
            <a:endParaRPr sz="2400">
              <a:latin typeface="宋体"/>
              <a:cs typeface="宋体"/>
            </a:endParaRPr>
          </a:p>
          <a:p>
            <a:pPr marL="470534" indent="-457834">
              <a:lnSpc>
                <a:spcPct val="100000"/>
              </a:lnSpc>
              <a:buSzPct val="95833"/>
              <a:buAutoNum type="arabicParenBoth" startAt="2"/>
              <a:tabLst>
                <a:tab pos="470534" algn="l"/>
              </a:tabLst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会议法</a:t>
            </a:r>
            <a:endParaRPr sz="2400">
              <a:latin typeface="宋体"/>
              <a:cs typeface="宋体"/>
            </a:endParaRPr>
          </a:p>
          <a:p>
            <a:pPr marL="12700" marR="1682114">
              <a:lnSpc>
                <a:spcPct val="100000"/>
              </a:lnSpc>
              <a:buSzPct val="95833"/>
              <a:buAutoNum type="arabicParenBoth" startAt="2"/>
              <a:tabLst>
                <a:tab pos="470534" algn="l"/>
              </a:tabLst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小组讨论法 (4)角色扮演法 (5)行动学习法 (6)案例研究法 (7)游戏活动法 (8)敏感性训练法</a:t>
            </a:r>
            <a:endParaRPr sz="2400">
              <a:latin typeface="宋体"/>
              <a:cs typeface="宋体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1" y="761"/>
            <a:ext cx="9142730" cy="6856730"/>
          </a:xfrm>
          <a:custGeom>
            <a:avLst/>
            <a:gdLst/>
            <a:ahLst/>
            <a:cxnLst/>
            <a:rect l="l" t="t" r="r" b="b"/>
            <a:pathLst>
              <a:path w="9142730" h="6856730">
                <a:moveTo>
                  <a:pt x="0" y="0"/>
                </a:moveTo>
                <a:lnTo>
                  <a:pt x="9142476" y="0"/>
                </a:lnTo>
                <a:lnTo>
                  <a:pt x="9142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205"/>
              </a:lnSpc>
            </a:pPr>
            <a:r>
              <a:rPr dirty="0"/>
              <a:t>团队管理与建设·</a:t>
            </a:r>
            <a:r>
              <a:rPr dirty="0">
                <a:solidFill>
                  <a:srgbClr val="009900"/>
                </a:solidFill>
              </a:rPr>
              <a:t>模块四</a:t>
            </a:r>
            <a:r>
              <a:rPr dirty="0"/>
              <a:t>·</a:t>
            </a:r>
            <a:r>
              <a:rPr dirty="0">
                <a:solidFill>
                  <a:srgbClr val="FF0000"/>
                </a:solidFill>
              </a:rPr>
              <a:t>团队培育</a:t>
            </a:r>
            <a:r>
              <a:rPr dirty="0" spc="955">
                <a:solidFill>
                  <a:srgbClr val="0000CC"/>
                </a:solidFill>
              </a:rPr>
              <a:t> </a:t>
            </a:r>
            <a:fld id="{81D60167-4931-47E6-BA6A-407CBD079E47}" type="slidenum">
              <a:rPr dirty="0" spc="-10">
                <a:solidFill>
                  <a:srgbClr val="0000CC"/>
                </a:solidFill>
              </a:rPr>
              <a:t>14</a:t>
            </a:fld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868" y="981455"/>
            <a:ext cx="6551930" cy="71755"/>
          </a:xfrm>
          <a:custGeom>
            <a:avLst/>
            <a:gdLst/>
            <a:ahLst/>
            <a:cxnLst/>
            <a:rect l="l" t="t" r="r" b="b"/>
            <a:pathLst>
              <a:path w="6551930" h="71755">
                <a:moveTo>
                  <a:pt x="6531863" y="71628"/>
                </a:moveTo>
                <a:lnTo>
                  <a:pt x="21335" y="71628"/>
                </a:lnTo>
                <a:lnTo>
                  <a:pt x="0" y="50292"/>
                </a:lnTo>
                <a:lnTo>
                  <a:pt x="0" y="19812"/>
                </a:lnTo>
                <a:lnTo>
                  <a:pt x="21335" y="0"/>
                </a:lnTo>
                <a:lnTo>
                  <a:pt x="6531863" y="0"/>
                </a:lnTo>
                <a:lnTo>
                  <a:pt x="6551676" y="19812"/>
                </a:lnTo>
                <a:lnTo>
                  <a:pt x="6551676" y="50292"/>
                </a:lnTo>
                <a:lnTo>
                  <a:pt x="6531863" y="71628"/>
                </a:lnTo>
                <a:close/>
              </a:path>
            </a:pathLst>
          </a:custGeom>
          <a:solidFill>
            <a:srgbClr val="9933FF">
              <a:alpha val="540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3550" y="976312"/>
            <a:ext cx="6561455" cy="81280"/>
          </a:xfrm>
          <a:custGeom>
            <a:avLst/>
            <a:gdLst/>
            <a:ahLst/>
            <a:cxnLst/>
            <a:rect l="l" t="t" r="r" b="b"/>
            <a:pathLst>
              <a:path w="6561455" h="81280">
                <a:moveTo>
                  <a:pt x="9525" y="55283"/>
                </a:moveTo>
                <a:lnTo>
                  <a:pt x="0" y="55283"/>
                </a:lnTo>
                <a:lnTo>
                  <a:pt x="0" y="23710"/>
                </a:lnTo>
                <a:lnTo>
                  <a:pt x="23710" y="0"/>
                </a:lnTo>
                <a:lnTo>
                  <a:pt x="42697" y="0"/>
                </a:lnTo>
                <a:lnTo>
                  <a:pt x="42697" y="8128"/>
                </a:lnTo>
                <a:lnTo>
                  <a:pt x="29057" y="8128"/>
                </a:lnTo>
                <a:lnTo>
                  <a:pt x="25679" y="9525"/>
                </a:lnTo>
                <a:lnTo>
                  <a:pt x="27660" y="9525"/>
                </a:lnTo>
                <a:lnTo>
                  <a:pt x="11506" y="25679"/>
                </a:lnTo>
                <a:lnTo>
                  <a:pt x="9525" y="25679"/>
                </a:lnTo>
                <a:lnTo>
                  <a:pt x="8128" y="29057"/>
                </a:lnTo>
                <a:lnTo>
                  <a:pt x="9525" y="29057"/>
                </a:lnTo>
                <a:lnTo>
                  <a:pt x="9525" y="55283"/>
                </a:lnTo>
                <a:close/>
              </a:path>
              <a:path w="6561455" h="81280">
                <a:moveTo>
                  <a:pt x="27660" y="9525"/>
                </a:moveTo>
                <a:lnTo>
                  <a:pt x="25679" y="9525"/>
                </a:lnTo>
                <a:lnTo>
                  <a:pt x="29057" y="8128"/>
                </a:lnTo>
                <a:lnTo>
                  <a:pt x="27660" y="9525"/>
                </a:lnTo>
                <a:close/>
              </a:path>
              <a:path w="6561455" h="81280">
                <a:moveTo>
                  <a:pt x="42697" y="9525"/>
                </a:moveTo>
                <a:lnTo>
                  <a:pt x="27660" y="9525"/>
                </a:lnTo>
                <a:lnTo>
                  <a:pt x="29057" y="8128"/>
                </a:lnTo>
                <a:lnTo>
                  <a:pt x="42697" y="8128"/>
                </a:lnTo>
                <a:lnTo>
                  <a:pt x="42697" y="9525"/>
                </a:lnTo>
                <a:close/>
              </a:path>
              <a:path w="6561455" h="81280">
                <a:moveTo>
                  <a:pt x="8128" y="29057"/>
                </a:moveTo>
                <a:lnTo>
                  <a:pt x="9525" y="25679"/>
                </a:lnTo>
                <a:lnTo>
                  <a:pt x="9525" y="27660"/>
                </a:lnTo>
                <a:lnTo>
                  <a:pt x="8128" y="29057"/>
                </a:lnTo>
                <a:close/>
              </a:path>
              <a:path w="6561455" h="81280">
                <a:moveTo>
                  <a:pt x="9525" y="27660"/>
                </a:moveTo>
                <a:lnTo>
                  <a:pt x="9525" y="25679"/>
                </a:lnTo>
                <a:lnTo>
                  <a:pt x="11506" y="25679"/>
                </a:lnTo>
                <a:lnTo>
                  <a:pt x="9525" y="27660"/>
                </a:lnTo>
                <a:close/>
              </a:path>
              <a:path w="6561455" h="81280">
                <a:moveTo>
                  <a:pt x="9525" y="29057"/>
                </a:moveTo>
                <a:lnTo>
                  <a:pt x="8128" y="29057"/>
                </a:lnTo>
                <a:lnTo>
                  <a:pt x="9525" y="27660"/>
                </a:lnTo>
                <a:lnTo>
                  <a:pt x="9525" y="29057"/>
                </a:lnTo>
                <a:close/>
              </a:path>
              <a:path w="6561455" h="81280">
                <a:moveTo>
                  <a:pt x="147472" y="9525"/>
                </a:moveTo>
                <a:lnTo>
                  <a:pt x="71272" y="9525"/>
                </a:lnTo>
                <a:lnTo>
                  <a:pt x="71272" y="0"/>
                </a:lnTo>
                <a:lnTo>
                  <a:pt x="147472" y="0"/>
                </a:lnTo>
                <a:lnTo>
                  <a:pt x="147472" y="9525"/>
                </a:lnTo>
                <a:close/>
              </a:path>
              <a:path w="6561455" h="81280">
                <a:moveTo>
                  <a:pt x="252247" y="9525"/>
                </a:moveTo>
                <a:lnTo>
                  <a:pt x="176047" y="9525"/>
                </a:lnTo>
                <a:lnTo>
                  <a:pt x="176047" y="0"/>
                </a:lnTo>
                <a:lnTo>
                  <a:pt x="252247" y="0"/>
                </a:lnTo>
                <a:lnTo>
                  <a:pt x="252247" y="9525"/>
                </a:lnTo>
                <a:close/>
              </a:path>
              <a:path w="6561455" h="81280">
                <a:moveTo>
                  <a:pt x="357022" y="9525"/>
                </a:moveTo>
                <a:lnTo>
                  <a:pt x="280822" y="9525"/>
                </a:lnTo>
                <a:lnTo>
                  <a:pt x="280822" y="0"/>
                </a:lnTo>
                <a:lnTo>
                  <a:pt x="357022" y="0"/>
                </a:lnTo>
                <a:lnTo>
                  <a:pt x="357022" y="9525"/>
                </a:lnTo>
                <a:close/>
              </a:path>
              <a:path w="6561455" h="81280">
                <a:moveTo>
                  <a:pt x="461797" y="9525"/>
                </a:moveTo>
                <a:lnTo>
                  <a:pt x="385597" y="9525"/>
                </a:lnTo>
                <a:lnTo>
                  <a:pt x="385597" y="0"/>
                </a:lnTo>
                <a:lnTo>
                  <a:pt x="461797" y="0"/>
                </a:lnTo>
                <a:lnTo>
                  <a:pt x="461797" y="9525"/>
                </a:lnTo>
                <a:close/>
              </a:path>
              <a:path w="6561455" h="81280">
                <a:moveTo>
                  <a:pt x="566572" y="9525"/>
                </a:moveTo>
                <a:lnTo>
                  <a:pt x="490372" y="9525"/>
                </a:lnTo>
                <a:lnTo>
                  <a:pt x="490372" y="0"/>
                </a:lnTo>
                <a:lnTo>
                  <a:pt x="566572" y="0"/>
                </a:lnTo>
                <a:lnTo>
                  <a:pt x="566572" y="9525"/>
                </a:lnTo>
                <a:close/>
              </a:path>
              <a:path w="6561455" h="81280">
                <a:moveTo>
                  <a:pt x="671347" y="9525"/>
                </a:moveTo>
                <a:lnTo>
                  <a:pt x="595147" y="9525"/>
                </a:lnTo>
                <a:lnTo>
                  <a:pt x="595147" y="0"/>
                </a:lnTo>
                <a:lnTo>
                  <a:pt x="671347" y="0"/>
                </a:lnTo>
                <a:lnTo>
                  <a:pt x="671347" y="9525"/>
                </a:lnTo>
                <a:close/>
              </a:path>
              <a:path w="6561455" h="81280">
                <a:moveTo>
                  <a:pt x="776122" y="9525"/>
                </a:moveTo>
                <a:lnTo>
                  <a:pt x="699922" y="9525"/>
                </a:lnTo>
                <a:lnTo>
                  <a:pt x="699922" y="0"/>
                </a:lnTo>
                <a:lnTo>
                  <a:pt x="776122" y="0"/>
                </a:lnTo>
                <a:lnTo>
                  <a:pt x="776122" y="9525"/>
                </a:lnTo>
                <a:close/>
              </a:path>
              <a:path w="6561455" h="81280">
                <a:moveTo>
                  <a:pt x="880897" y="9525"/>
                </a:moveTo>
                <a:lnTo>
                  <a:pt x="804697" y="9525"/>
                </a:lnTo>
                <a:lnTo>
                  <a:pt x="804697" y="0"/>
                </a:lnTo>
                <a:lnTo>
                  <a:pt x="880897" y="0"/>
                </a:lnTo>
                <a:lnTo>
                  <a:pt x="880897" y="9525"/>
                </a:lnTo>
                <a:close/>
              </a:path>
              <a:path w="6561455" h="81280">
                <a:moveTo>
                  <a:pt x="985672" y="9525"/>
                </a:moveTo>
                <a:lnTo>
                  <a:pt x="909472" y="9525"/>
                </a:lnTo>
                <a:lnTo>
                  <a:pt x="909472" y="0"/>
                </a:lnTo>
                <a:lnTo>
                  <a:pt x="985672" y="0"/>
                </a:lnTo>
                <a:lnTo>
                  <a:pt x="985672" y="9525"/>
                </a:lnTo>
                <a:close/>
              </a:path>
              <a:path w="6561455" h="81280">
                <a:moveTo>
                  <a:pt x="1090447" y="9525"/>
                </a:moveTo>
                <a:lnTo>
                  <a:pt x="1014247" y="9525"/>
                </a:lnTo>
                <a:lnTo>
                  <a:pt x="1014247" y="0"/>
                </a:lnTo>
                <a:lnTo>
                  <a:pt x="1090447" y="0"/>
                </a:lnTo>
                <a:lnTo>
                  <a:pt x="1090447" y="9525"/>
                </a:lnTo>
                <a:close/>
              </a:path>
              <a:path w="6561455" h="81280">
                <a:moveTo>
                  <a:pt x="1195222" y="9525"/>
                </a:moveTo>
                <a:lnTo>
                  <a:pt x="1119022" y="9525"/>
                </a:lnTo>
                <a:lnTo>
                  <a:pt x="1119022" y="0"/>
                </a:lnTo>
                <a:lnTo>
                  <a:pt x="1195222" y="0"/>
                </a:lnTo>
                <a:lnTo>
                  <a:pt x="1195222" y="9525"/>
                </a:lnTo>
                <a:close/>
              </a:path>
              <a:path w="6561455" h="81280">
                <a:moveTo>
                  <a:pt x="1299997" y="9525"/>
                </a:moveTo>
                <a:lnTo>
                  <a:pt x="1223797" y="9525"/>
                </a:lnTo>
                <a:lnTo>
                  <a:pt x="1223797" y="0"/>
                </a:lnTo>
                <a:lnTo>
                  <a:pt x="1299997" y="0"/>
                </a:lnTo>
                <a:lnTo>
                  <a:pt x="1299997" y="9525"/>
                </a:lnTo>
                <a:close/>
              </a:path>
              <a:path w="6561455" h="81280">
                <a:moveTo>
                  <a:pt x="1404772" y="9525"/>
                </a:moveTo>
                <a:lnTo>
                  <a:pt x="1328572" y="9525"/>
                </a:lnTo>
                <a:lnTo>
                  <a:pt x="1328572" y="0"/>
                </a:lnTo>
                <a:lnTo>
                  <a:pt x="1404772" y="0"/>
                </a:lnTo>
                <a:lnTo>
                  <a:pt x="1404772" y="9525"/>
                </a:lnTo>
                <a:close/>
              </a:path>
              <a:path w="6561455" h="81280">
                <a:moveTo>
                  <a:pt x="1509547" y="9525"/>
                </a:moveTo>
                <a:lnTo>
                  <a:pt x="1433347" y="9525"/>
                </a:lnTo>
                <a:lnTo>
                  <a:pt x="1433347" y="0"/>
                </a:lnTo>
                <a:lnTo>
                  <a:pt x="1509547" y="0"/>
                </a:lnTo>
                <a:lnTo>
                  <a:pt x="1509547" y="9525"/>
                </a:lnTo>
                <a:close/>
              </a:path>
              <a:path w="6561455" h="81280">
                <a:moveTo>
                  <a:pt x="1614322" y="9525"/>
                </a:moveTo>
                <a:lnTo>
                  <a:pt x="1538122" y="9525"/>
                </a:lnTo>
                <a:lnTo>
                  <a:pt x="1538122" y="0"/>
                </a:lnTo>
                <a:lnTo>
                  <a:pt x="1614322" y="0"/>
                </a:lnTo>
                <a:lnTo>
                  <a:pt x="1614322" y="9525"/>
                </a:lnTo>
                <a:close/>
              </a:path>
              <a:path w="6561455" h="81280">
                <a:moveTo>
                  <a:pt x="1719097" y="9525"/>
                </a:moveTo>
                <a:lnTo>
                  <a:pt x="1642897" y="9525"/>
                </a:lnTo>
                <a:lnTo>
                  <a:pt x="1642897" y="0"/>
                </a:lnTo>
                <a:lnTo>
                  <a:pt x="1719097" y="0"/>
                </a:lnTo>
                <a:lnTo>
                  <a:pt x="1719097" y="9525"/>
                </a:lnTo>
                <a:close/>
              </a:path>
              <a:path w="6561455" h="81280">
                <a:moveTo>
                  <a:pt x="1823872" y="9525"/>
                </a:moveTo>
                <a:lnTo>
                  <a:pt x="1747672" y="9525"/>
                </a:lnTo>
                <a:lnTo>
                  <a:pt x="1747672" y="0"/>
                </a:lnTo>
                <a:lnTo>
                  <a:pt x="1823872" y="0"/>
                </a:lnTo>
                <a:lnTo>
                  <a:pt x="1823872" y="9525"/>
                </a:lnTo>
                <a:close/>
              </a:path>
              <a:path w="6561455" h="81280">
                <a:moveTo>
                  <a:pt x="1928647" y="9525"/>
                </a:moveTo>
                <a:lnTo>
                  <a:pt x="1852447" y="9525"/>
                </a:lnTo>
                <a:lnTo>
                  <a:pt x="1852447" y="0"/>
                </a:lnTo>
                <a:lnTo>
                  <a:pt x="1928647" y="0"/>
                </a:lnTo>
                <a:lnTo>
                  <a:pt x="1928647" y="9525"/>
                </a:lnTo>
                <a:close/>
              </a:path>
              <a:path w="6561455" h="81280">
                <a:moveTo>
                  <a:pt x="2033422" y="9525"/>
                </a:moveTo>
                <a:lnTo>
                  <a:pt x="1957222" y="9525"/>
                </a:lnTo>
                <a:lnTo>
                  <a:pt x="1957222" y="0"/>
                </a:lnTo>
                <a:lnTo>
                  <a:pt x="2033422" y="0"/>
                </a:lnTo>
                <a:lnTo>
                  <a:pt x="2033422" y="9525"/>
                </a:lnTo>
                <a:close/>
              </a:path>
              <a:path w="6561455" h="81280">
                <a:moveTo>
                  <a:pt x="2138197" y="9525"/>
                </a:moveTo>
                <a:lnTo>
                  <a:pt x="2061997" y="9525"/>
                </a:lnTo>
                <a:lnTo>
                  <a:pt x="2061997" y="0"/>
                </a:lnTo>
                <a:lnTo>
                  <a:pt x="2138197" y="0"/>
                </a:lnTo>
                <a:lnTo>
                  <a:pt x="2138197" y="9525"/>
                </a:lnTo>
                <a:close/>
              </a:path>
              <a:path w="6561455" h="81280">
                <a:moveTo>
                  <a:pt x="2242972" y="9525"/>
                </a:moveTo>
                <a:lnTo>
                  <a:pt x="2166772" y="9525"/>
                </a:lnTo>
                <a:lnTo>
                  <a:pt x="2166772" y="0"/>
                </a:lnTo>
                <a:lnTo>
                  <a:pt x="2242972" y="0"/>
                </a:lnTo>
                <a:lnTo>
                  <a:pt x="2242972" y="9525"/>
                </a:lnTo>
                <a:close/>
              </a:path>
              <a:path w="6561455" h="81280">
                <a:moveTo>
                  <a:pt x="2347747" y="9525"/>
                </a:moveTo>
                <a:lnTo>
                  <a:pt x="2271547" y="9525"/>
                </a:lnTo>
                <a:lnTo>
                  <a:pt x="2271547" y="0"/>
                </a:lnTo>
                <a:lnTo>
                  <a:pt x="2347747" y="0"/>
                </a:lnTo>
                <a:lnTo>
                  <a:pt x="2347747" y="9525"/>
                </a:lnTo>
                <a:close/>
              </a:path>
              <a:path w="6561455" h="81280">
                <a:moveTo>
                  <a:pt x="2452522" y="9525"/>
                </a:moveTo>
                <a:lnTo>
                  <a:pt x="2376322" y="9525"/>
                </a:lnTo>
                <a:lnTo>
                  <a:pt x="2376322" y="0"/>
                </a:lnTo>
                <a:lnTo>
                  <a:pt x="2452522" y="0"/>
                </a:lnTo>
                <a:lnTo>
                  <a:pt x="2452522" y="9525"/>
                </a:lnTo>
                <a:close/>
              </a:path>
              <a:path w="6561455" h="81280">
                <a:moveTo>
                  <a:pt x="2557297" y="9525"/>
                </a:moveTo>
                <a:lnTo>
                  <a:pt x="2481097" y="9525"/>
                </a:lnTo>
                <a:lnTo>
                  <a:pt x="2481097" y="0"/>
                </a:lnTo>
                <a:lnTo>
                  <a:pt x="2557297" y="0"/>
                </a:lnTo>
                <a:lnTo>
                  <a:pt x="2557297" y="9525"/>
                </a:lnTo>
                <a:close/>
              </a:path>
              <a:path w="6561455" h="81280">
                <a:moveTo>
                  <a:pt x="2662072" y="9525"/>
                </a:moveTo>
                <a:lnTo>
                  <a:pt x="2585872" y="9525"/>
                </a:lnTo>
                <a:lnTo>
                  <a:pt x="2585872" y="0"/>
                </a:lnTo>
                <a:lnTo>
                  <a:pt x="2662072" y="0"/>
                </a:lnTo>
                <a:lnTo>
                  <a:pt x="2662072" y="9525"/>
                </a:lnTo>
                <a:close/>
              </a:path>
              <a:path w="6561455" h="81280">
                <a:moveTo>
                  <a:pt x="2766847" y="9525"/>
                </a:moveTo>
                <a:lnTo>
                  <a:pt x="2690647" y="9525"/>
                </a:lnTo>
                <a:lnTo>
                  <a:pt x="2690647" y="0"/>
                </a:lnTo>
                <a:lnTo>
                  <a:pt x="2766847" y="0"/>
                </a:lnTo>
                <a:lnTo>
                  <a:pt x="2766847" y="9525"/>
                </a:lnTo>
                <a:close/>
              </a:path>
              <a:path w="6561455" h="81280">
                <a:moveTo>
                  <a:pt x="2871622" y="9525"/>
                </a:moveTo>
                <a:lnTo>
                  <a:pt x="2795422" y="9525"/>
                </a:lnTo>
                <a:lnTo>
                  <a:pt x="2795422" y="0"/>
                </a:lnTo>
                <a:lnTo>
                  <a:pt x="2871622" y="0"/>
                </a:lnTo>
                <a:lnTo>
                  <a:pt x="2871622" y="9525"/>
                </a:lnTo>
                <a:close/>
              </a:path>
              <a:path w="6561455" h="81280">
                <a:moveTo>
                  <a:pt x="2976397" y="9525"/>
                </a:moveTo>
                <a:lnTo>
                  <a:pt x="2900197" y="9525"/>
                </a:lnTo>
                <a:lnTo>
                  <a:pt x="2900197" y="0"/>
                </a:lnTo>
                <a:lnTo>
                  <a:pt x="2976397" y="0"/>
                </a:lnTo>
                <a:lnTo>
                  <a:pt x="2976397" y="9525"/>
                </a:lnTo>
                <a:close/>
              </a:path>
              <a:path w="6561455" h="81280">
                <a:moveTo>
                  <a:pt x="3081172" y="9525"/>
                </a:moveTo>
                <a:lnTo>
                  <a:pt x="3004972" y="9525"/>
                </a:lnTo>
                <a:lnTo>
                  <a:pt x="3004972" y="0"/>
                </a:lnTo>
                <a:lnTo>
                  <a:pt x="3081172" y="0"/>
                </a:lnTo>
                <a:lnTo>
                  <a:pt x="3081172" y="9525"/>
                </a:lnTo>
                <a:close/>
              </a:path>
              <a:path w="6561455" h="81280">
                <a:moveTo>
                  <a:pt x="3185947" y="9525"/>
                </a:moveTo>
                <a:lnTo>
                  <a:pt x="3109747" y="9525"/>
                </a:lnTo>
                <a:lnTo>
                  <a:pt x="3109747" y="0"/>
                </a:lnTo>
                <a:lnTo>
                  <a:pt x="3185947" y="0"/>
                </a:lnTo>
                <a:lnTo>
                  <a:pt x="3185947" y="9525"/>
                </a:lnTo>
                <a:close/>
              </a:path>
              <a:path w="6561455" h="81280">
                <a:moveTo>
                  <a:pt x="3290722" y="9525"/>
                </a:moveTo>
                <a:lnTo>
                  <a:pt x="3214522" y="9525"/>
                </a:lnTo>
                <a:lnTo>
                  <a:pt x="3214522" y="0"/>
                </a:lnTo>
                <a:lnTo>
                  <a:pt x="3290722" y="0"/>
                </a:lnTo>
                <a:lnTo>
                  <a:pt x="3290722" y="9525"/>
                </a:lnTo>
                <a:close/>
              </a:path>
              <a:path w="6561455" h="81280">
                <a:moveTo>
                  <a:pt x="3395497" y="9525"/>
                </a:moveTo>
                <a:lnTo>
                  <a:pt x="3319297" y="9525"/>
                </a:lnTo>
                <a:lnTo>
                  <a:pt x="3319297" y="0"/>
                </a:lnTo>
                <a:lnTo>
                  <a:pt x="3395497" y="0"/>
                </a:lnTo>
                <a:lnTo>
                  <a:pt x="3395497" y="9525"/>
                </a:lnTo>
                <a:close/>
              </a:path>
              <a:path w="6561455" h="81280">
                <a:moveTo>
                  <a:pt x="3500272" y="9525"/>
                </a:moveTo>
                <a:lnTo>
                  <a:pt x="3424072" y="9525"/>
                </a:lnTo>
                <a:lnTo>
                  <a:pt x="3424072" y="0"/>
                </a:lnTo>
                <a:lnTo>
                  <a:pt x="3500272" y="0"/>
                </a:lnTo>
                <a:lnTo>
                  <a:pt x="3500272" y="9525"/>
                </a:lnTo>
                <a:close/>
              </a:path>
              <a:path w="6561455" h="81280">
                <a:moveTo>
                  <a:pt x="3605047" y="9525"/>
                </a:moveTo>
                <a:lnTo>
                  <a:pt x="3528847" y="9525"/>
                </a:lnTo>
                <a:lnTo>
                  <a:pt x="3528847" y="0"/>
                </a:lnTo>
                <a:lnTo>
                  <a:pt x="3605047" y="0"/>
                </a:lnTo>
                <a:lnTo>
                  <a:pt x="3605047" y="9525"/>
                </a:lnTo>
                <a:close/>
              </a:path>
              <a:path w="6561455" h="81280">
                <a:moveTo>
                  <a:pt x="3709822" y="9525"/>
                </a:moveTo>
                <a:lnTo>
                  <a:pt x="3633622" y="9525"/>
                </a:lnTo>
                <a:lnTo>
                  <a:pt x="3633622" y="0"/>
                </a:lnTo>
                <a:lnTo>
                  <a:pt x="3709822" y="0"/>
                </a:lnTo>
                <a:lnTo>
                  <a:pt x="3709822" y="9525"/>
                </a:lnTo>
                <a:close/>
              </a:path>
              <a:path w="6561455" h="81280">
                <a:moveTo>
                  <a:pt x="3814597" y="9525"/>
                </a:moveTo>
                <a:lnTo>
                  <a:pt x="3738397" y="9525"/>
                </a:lnTo>
                <a:lnTo>
                  <a:pt x="3738397" y="0"/>
                </a:lnTo>
                <a:lnTo>
                  <a:pt x="3814597" y="0"/>
                </a:lnTo>
                <a:lnTo>
                  <a:pt x="3814597" y="9525"/>
                </a:lnTo>
                <a:close/>
              </a:path>
              <a:path w="6561455" h="81280">
                <a:moveTo>
                  <a:pt x="3919372" y="9525"/>
                </a:moveTo>
                <a:lnTo>
                  <a:pt x="3843172" y="9525"/>
                </a:lnTo>
                <a:lnTo>
                  <a:pt x="3843172" y="0"/>
                </a:lnTo>
                <a:lnTo>
                  <a:pt x="3919372" y="0"/>
                </a:lnTo>
                <a:lnTo>
                  <a:pt x="3919372" y="9525"/>
                </a:lnTo>
                <a:close/>
              </a:path>
              <a:path w="6561455" h="81280">
                <a:moveTo>
                  <a:pt x="4024147" y="9525"/>
                </a:moveTo>
                <a:lnTo>
                  <a:pt x="3947947" y="9525"/>
                </a:lnTo>
                <a:lnTo>
                  <a:pt x="3947947" y="0"/>
                </a:lnTo>
                <a:lnTo>
                  <a:pt x="4024147" y="0"/>
                </a:lnTo>
                <a:lnTo>
                  <a:pt x="4024147" y="9525"/>
                </a:lnTo>
                <a:close/>
              </a:path>
              <a:path w="6561455" h="81280">
                <a:moveTo>
                  <a:pt x="4128922" y="9525"/>
                </a:moveTo>
                <a:lnTo>
                  <a:pt x="4052722" y="9525"/>
                </a:lnTo>
                <a:lnTo>
                  <a:pt x="4052722" y="0"/>
                </a:lnTo>
                <a:lnTo>
                  <a:pt x="4128922" y="0"/>
                </a:lnTo>
                <a:lnTo>
                  <a:pt x="4128922" y="9525"/>
                </a:lnTo>
                <a:close/>
              </a:path>
              <a:path w="6561455" h="81280">
                <a:moveTo>
                  <a:pt x="4233697" y="9525"/>
                </a:moveTo>
                <a:lnTo>
                  <a:pt x="4157497" y="9525"/>
                </a:lnTo>
                <a:lnTo>
                  <a:pt x="4157497" y="0"/>
                </a:lnTo>
                <a:lnTo>
                  <a:pt x="4233697" y="0"/>
                </a:lnTo>
                <a:lnTo>
                  <a:pt x="4233697" y="9525"/>
                </a:lnTo>
                <a:close/>
              </a:path>
              <a:path w="6561455" h="81280">
                <a:moveTo>
                  <a:pt x="4338472" y="9525"/>
                </a:moveTo>
                <a:lnTo>
                  <a:pt x="4262272" y="9525"/>
                </a:lnTo>
                <a:lnTo>
                  <a:pt x="4262272" y="0"/>
                </a:lnTo>
                <a:lnTo>
                  <a:pt x="4338472" y="0"/>
                </a:lnTo>
                <a:lnTo>
                  <a:pt x="4338472" y="9525"/>
                </a:lnTo>
                <a:close/>
              </a:path>
              <a:path w="6561455" h="81280">
                <a:moveTo>
                  <a:pt x="4443247" y="9525"/>
                </a:moveTo>
                <a:lnTo>
                  <a:pt x="4367047" y="9525"/>
                </a:lnTo>
                <a:lnTo>
                  <a:pt x="4367047" y="0"/>
                </a:lnTo>
                <a:lnTo>
                  <a:pt x="4443247" y="0"/>
                </a:lnTo>
                <a:lnTo>
                  <a:pt x="4443247" y="9525"/>
                </a:lnTo>
                <a:close/>
              </a:path>
              <a:path w="6561455" h="81280">
                <a:moveTo>
                  <a:pt x="4548022" y="9525"/>
                </a:moveTo>
                <a:lnTo>
                  <a:pt x="4471822" y="9525"/>
                </a:lnTo>
                <a:lnTo>
                  <a:pt x="4471822" y="0"/>
                </a:lnTo>
                <a:lnTo>
                  <a:pt x="4548022" y="0"/>
                </a:lnTo>
                <a:lnTo>
                  <a:pt x="4548022" y="9525"/>
                </a:lnTo>
                <a:close/>
              </a:path>
              <a:path w="6561455" h="81280">
                <a:moveTo>
                  <a:pt x="4652797" y="9525"/>
                </a:moveTo>
                <a:lnTo>
                  <a:pt x="4576597" y="9525"/>
                </a:lnTo>
                <a:lnTo>
                  <a:pt x="4576597" y="0"/>
                </a:lnTo>
                <a:lnTo>
                  <a:pt x="4652797" y="0"/>
                </a:lnTo>
                <a:lnTo>
                  <a:pt x="4652797" y="9525"/>
                </a:lnTo>
                <a:close/>
              </a:path>
              <a:path w="6561455" h="81280">
                <a:moveTo>
                  <a:pt x="4757572" y="9525"/>
                </a:moveTo>
                <a:lnTo>
                  <a:pt x="4681372" y="9525"/>
                </a:lnTo>
                <a:lnTo>
                  <a:pt x="4681372" y="0"/>
                </a:lnTo>
                <a:lnTo>
                  <a:pt x="4757572" y="0"/>
                </a:lnTo>
                <a:lnTo>
                  <a:pt x="4757572" y="9525"/>
                </a:lnTo>
                <a:close/>
              </a:path>
              <a:path w="6561455" h="81280">
                <a:moveTo>
                  <a:pt x="4862347" y="9525"/>
                </a:moveTo>
                <a:lnTo>
                  <a:pt x="4786147" y="9525"/>
                </a:lnTo>
                <a:lnTo>
                  <a:pt x="4786147" y="0"/>
                </a:lnTo>
                <a:lnTo>
                  <a:pt x="4862347" y="0"/>
                </a:lnTo>
                <a:lnTo>
                  <a:pt x="4862347" y="9525"/>
                </a:lnTo>
                <a:close/>
              </a:path>
              <a:path w="6561455" h="81280">
                <a:moveTo>
                  <a:pt x="4967122" y="9525"/>
                </a:moveTo>
                <a:lnTo>
                  <a:pt x="4890922" y="9525"/>
                </a:lnTo>
                <a:lnTo>
                  <a:pt x="4890922" y="0"/>
                </a:lnTo>
                <a:lnTo>
                  <a:pt x="4967122" y="0"/>
                </a:lnTo>
                <a:lnTo>
                  <a:pt x="4967122" y="9525"/>
                </a:lnTo>
                <a:close/>
              </a:path>
              <a:path w="6561455" h="81280">
                <a:moveTo>
                  <a:pt x="5071897" y="9525"/>
                </a:moveTo>
                <a:lnTo>
                  <a:pt x="4995697" y="9525"/>
                </a:lnTo>
                <a:lnTo>
                  <a:pt x="4995697" y="0"/>
                </a:lnTo>
                <a:lnTo>
                  <a:pt x="5071897" y="0"/>
                </a:lnTo>
                <a:lnTo>
                  <a:pt x="5071897" y="9525"/>
                </a:lnTo>
                <a:close/>
              </a:path>
              <a:path w="6561455" h="81280">
                <a:moveTo>
                  <a:pt x="5176672" y="9525"/>
                </a:moveTo>
                <a:lnTo>
                  <a:pt x="5100472" y="9525"/>
                </a:lnTo>
                <a:lnTo>
                  <a:pt x="5100472" y="0"/>
                </a:lnTo>
                <a:lnTo>
                  <a:pt x="5176672" y="0"/>
                </a:lnTo>
                <a:lnTo>
                  <a:pt x="5176672" y="9525"/>
                </a:lnTo>
                <a:close/>
              </a:path>
              <a:path w="6561455" h="81280">
                <a:moveTo>
                  <a:pt x="5281447" y="9525"/>
                </a:moveTo>
                <a:lnTo>
                  <a:pt x="5205247" y="9525"/>
                </a:lnTo>
                <a:lnTo>
                  <a:pt x="5205247" y="0"/>
                </a:lnTo>
                <a:lnTo>
                  <a:pt x="5281447" y="0"/>
                </a:lnTo>
                <a:lnTo>
                  <a:pt x="5281447" y="9525"/>
                </a:lnTo>
                <a:close/>
              </a:path>
              <a:path w="6561455" h="81280">
                <a:moveTo>
                  <a:pt x="5386222" y="9525"/>
                </a:moveTo>
                <a:lnTo>
                  <a:pt x="5310022" y="9525"/>
                </a:lnTo>
                <a:lnTo>
                  <a:pt x="5310022" y="0"/>
                </a:lnTo>
                <a:lnTo>
                  <a:pt x="5386222" y="0"/>
                </a:lnTo>
                <a:lnTo>
                  <a:pt x="5386222" y="9525"/>
                </a:lnTo>
                <a:close/>
              </a:path>
              <a:path w="6561455" h="81280">
                <a:moveTo>
                  <a:pt x="5490997" y="9525"/>
                </a:moveTo>
                <a:lnTo>
                  <a:pt x="5414797" y="9525"/>
                </a:lnTo>
                <a:lnTo>
                  <a:pt x="5414797" y="0"/>
                </a:lnTo>
                <a:lnTo>
                  <a:pt x="5490997" y="0"/>
                </a:lnTo>
                <a:lnTo>
                  <a:pt x="5490997" y="9525"/>
                </a:lnTo>
                <a:close/>
              </a:path>
              <a:path w="6561455" h="81280">
                <a:moveTo>
                  <a:pt x="5595772" y="9525"/>
                </a:moveTo>
                <a:lnTo>
                  <a:pt x="5519572" y="9525"/>
                </a:lnTo>
                <a:lnTo>
                  <a:pt x="5519572" y="0"/>
                </a:lnTo>
                <a:lnTo>
                  <a:pt x="5595772" y="0"/>
                </a:lnTo>
                <a:lnTo>
                  <a:pt x="5595772" y="9525"/>
                </a:lnTo>
                <a:close/>
              </a:path>
              <a:path w="6561455" h="81280">
                <a:moveTo>
                  <a:pt x="5700547" y="9525"/>
                </a:moveTo>
                <a:lnTo>
                  <a:pt x="5624347" y="9525"/>
                </a:lnTo>
                <a:lnTo>
                  <a:pt x="5624347" y="0"/>
                </a:lnTo>
                <a:lnTo>
                  <a:pt x="5700547" y="0"/>
                </a:lnTo>
                <a:lnTo>
                  <a:pt x="5700547" y="9525"/>
                </a:lnTo>
                <a:close/>
              </a:path>
              <a:path w="6561455" h="81280">
                <a:moveTo>
                  <a:pt x="5805322" y="9525"/>
                </a:moveTo>
                <a:lnTo>
                  <a:pt x="5729122" y="9525"/>
                </a:lnTo>
                <a:lnTo>
                  <a:pt x="5729122" y="0"/>
                </a:lnTo>
                <a:lnTo>
                  <a:pt x="5805322" y="0"/>
                </a:lnTo>
                <a:lnTo>
                  <a:pt x="5805322" y="9525"/>
                </a:lnTo>
                <a:close/>
              </a:path>
              <a:path w="6561455" h="81280">
                <a:moveTo>
                  <a:pt x="5910097" y="9525"/>
                </a:moveTo>
                <a:lnTo>
                  <a:pt x="5833897" y="9525"/>
                </a:lnTo>
                <a:lnTo>
                  <a:pt x="5833897" y="0"/>
                </a:lnTo>
                <a:lnTo>
                  <a:pt x="5910097" y="0"/>
                </a:lnTo>
                <a:lnTo>
                  <a:pt x="5910097" y="9525"/>
                </a:lnTo>
                <a:close/>
              </a:path>
              <a:path w="6561455" h="81280">
                <a:moveTo>
                  <a:pt x="6014872" y="9525"/>
                </a:moveTo>
                <a:lnTo>
                  <a:pt x="5938672" y="9525"/>
                </a:lnTo>
                <a:lnTo>
                  <a:pt x="5938672" y="0"/>
                </a:lnTo>
                <a:lnTo>
                  <a:pt x="6014872" y="0"/>
                </a:lnTo>
                <a:lnTo>
                  <a:pt x="6014872" y="9525"/>
                </a:lnTo>
                <a:close/>
              </a:path>
              <a:path w="6561455" h="81280">
                <a:moveTo>
                  <a:pt x="6119647" y="9525"/>
                </a:moveTo>
                <a:lnTo>
                  <a:pt x="6043447" y="9525"/>
                </a:lnTo>
                <a:lnTo>
                  <a:pt x="6043447" y="0"/>
                </a:lnTo>
                <a:lnTo>
                  <a:pt x="6119647" y="0"/>
                </a:lnTo>
                <a:lnTo>
                  <a:pt x="6119647" y="9525"/>
                </a:lnTo>
                <a:close/>
              </a:path>
              <a:path w="6561455" h="81280">
                <a:moveTo>
                  <a:pt x="6224422" y="9525"/>
                </a:moveTo>
                <a:lnTo>
                  <a:pt x="6148222" y="9525"/>
                </a:lnTo>
                <a:lnTo>
                  <a:pt x="6148222" y="0"/>
                </a:lnTo>
                <a:lnTo>
                  <a:pt x="6224422" y="0"/>
                </a:lnTo>
                <a:lnTo>
                  <a:pt x="6224422" y="9525"/>
                </a:lnTo>
                <a:close/>
              </a:path>
              <a:path w="6561455" h="81280">
                <a:moveTo>
                  <a:pt x="6329197" y="9525"/>
                </a:moveTo>
                <a:lnTo>
                  <a:pt x="6252997" y="9525"/>
                </a:lnTo>
                <a:lnTo>
                  <a:pt x="6252997" y="0"/>
                </a:lnTo>
                <a:lnTo>
                  <a:pt x="6329197" y="0"/>
                </a:lnTo>
                <a:lnTo>
                  <a:pt x="6329197" y="9525"/>
                </a:lnTo>
                <a:close/>
              </a:path>
              <a:path w="6561455" h="81280">
                <a:moveTo>
                  <a:pt x="6433972" y="9525"/>
                </a:moveTo>
                <a:lnTo>
                  <a:pt x="6357772" y="9525"/>
                </a:lnTo>
                <a:lnTo>
                  <a:pt x="6357772" y="0"/>
                </a:lnTo>
                <a:lnTo>
                  <a:pt x="6433972" y="0"/>
                </a:lnTo>
                <a:lnTo>
                  <a:pt x="6433972" y="9525"/>
                </a:lnTo>
                <a:close/>
              </a:path>
              <a:path w="6561455" h="81280">
                <a:moveTo>
                  <a:pt x="6533476" y="9525"/>
                </a:moveTo>
                <a:lnTo>
                  <a:pt x="6462547" y="9525"/>
                </a:lnTo>
                <a:lnTo>
                  <a:pt x="6462547" y="0"/>
                </a:lnTo>
                <a:lnTo>
                  <a:pt x="6537426" y="0"/>
                </a:lnTo>
                <a:lnTo>
                  <a:pt x="6541147" y="3733"/>
                </a:lnTo>
                <a:lnTo>
                  <a:pt x="6536753" y="8128"/>
                </a:lnTo>
                <a:lnTo>
                  <a:pt x="6532079" y="8128"/>
                </a:lnTo>
                <a:lnTo>
                  <a:pt x="6533476" y="9525"/>
                </a:lnTo>
                <a:close/>
              </a:path>
              <a:path w="6561455" h="81280">
                <a:moveTo>
                  <a:pt x="6534416" y="10464"/>
                </a:moveTo>
                <a:lnTo>
                  <a:pt x="6532079" y="8128"/>
                </a:lnTo>
                <a:lnTo>
                  <a:pt x="6535386" y="9495"/>
                </a:lnTo>
                <a:lnTo>
                  <a:pt x="6534416" y="10464"/>
                </a:lnTo>
                <a:close/>
              </a:path>
              <a:path w="6561455" h="81280">
                <a:moveTo>
                  <a:pt x="6535386" y="9495"/>
                </a:moveTo>
                <a:lnTo>
                  <a:pt x="6532079" y="8128"/>
                </a:lnTo>
                <a:lnTo>
                  <a:pt x="6536753" y="8128"/>
                </a:lnTo>
                <a:lnTo>
                  <a:pt x="6535386" y="9495"/>
                </a:lnTo>
                <a:close/>
              </a:path>
              <a:path w="6561455" h="81280">
                <a:moveTo>
                  <a:pt x="6535458" y="9525"/>
                </a:moveTo>
                <a:close/>
              </a:path>
              <a:path w="6561455" h="81280">
                <a:moveTo>
                  <a:pt x="6551612" y="53301"/>
                </a:moveTo>
                <a:lnTo>
                  <a:pt x="6551612" y="27965"/>
                </a:lnTo>
                <a:lnTo>
                  <a:pt x="6561137" y="27965"/>
                </a:lnTo>
                <a:lnTo>
                  <a:pt x="6561137" y="51904"/>
                </a:lnTo>
                <a:lnTo>
                  <a:pt x="6553009" y="51904"/>
                </a:lnTo>
                <a:lnTo>
                  <a:pt x="6551612" y="53301"/>
                </a:lnTo>
                <a:close/>
              </a:path>
              <a:path w="6561455" h="81280">
                <a:moveTo>
                  <a:pt x="6551612" y="55283"/>
                </a:moveTo>
                <a:lnTo>
                  <a:pt x="6551612" y="53301"/>
                </a:lnTo>
                <a:lnTo>
                  <a:pt x="6553009" y="51904"/>
                </a:lnTo>
                <a:lnTo>
                  <a:pt x="6551612" y="55283"/>
                </a:lnTo>
                <a:close/>
              </a:path>
              <a:path w="6561455" h="81280">
                <a:moveTo>
                  <a:pt x="6561137" y="55283"/>
                </a:moveTo>
                <a:lnTo>
                  <a:pt x="6551612" y="55283"/>
                </a:lnTo>
                <a:lnTo>
                  <a:pt x="6553009" y="51904"/>
                </a:lnTo>
                <a:lnTo>
                  <a:pt x="6561137" y="51904"/>
                </a:lnTo>
                <a:lnTo>
                  <a:pt x="6561137" y="55283"/>
                </a:lnTo>
                <a:close/>
              </a:path>
              <a:path w="6561455" h="81280">
                <a:moveTo>
                  <a:pt x="6532079" y="72834"/>
                </a:moveTo>
                <a:lnTo>
                  <a:pt x="6551612" y="53301"/>
                </a:lnTo>
                <a:lnTo>
                  <a:pt x="6551612" y="55283"/>
                </a:lnTo>
                <a:lnTo>
                  <a:pt x="6561137" y="55283"/>
                </a:lnTo>
                <a:lnTo>
                  <a:pt x="6561137" y="57251"/>
                </a:lnTo>
                <a:lnTo>
                  <a:pt x="6546951" y="71437"/>
                </a:lnTo>
                <a:lnTo>
                  <a:pt x="6535458" y="71437"/>
                </a:lnTo>
                <a:lnTo>
                  <a:pt x="6532079" y="72834"/>
                </a:lnTo>
                <a:close/>
              </a:path>
              <a:path w="6561455" h="81280">
                <a:moveTo>
                  <a:pt x="6537426" y="80962"/>
                </a:moveTo>
                <a:lnTo>
                  <a:pt x="6516154" y="80962"/>
                </a:lnTo>
                <a:lnTo>
                  <a:pt x="6516154" y="71437"/>
                </a:lnTo>
                <a:lnTo>
                  <a:pt x="6533476" y="71437"/>
                </a:lnTo>
                <a:lnTo>
                  <a:pt x="6532079" y="72834"/>
                </a:lnTo>
                <a:lnTo>
                  <a:pt x="6545554" y="72834"/>
                </a:lnTo>
                <a:lnTo>
                  <a:pt x="6537426" y="80962"/>
                </a:lnTo>
                <a:close/>
              </a:path>
              <a:path w="6561455" h="81280">
                <a:moveTo>
                  <a:pt x="6545554" y="72834"/>
                </a:moveTo>
                <a:lnTo>
                  <a:pt x="6532079" y="72834"/>
                </a:lnTo>
                <a:lnTo>
                  <a:pt x="6535458" y="71437"/>
                </a:lnTo>
                <a:lnTo>
                  <a:pt x="6546951" y="71437"/>
                </a:lnTo>
                <a:lnTo>
                  <a:pt x="6545554" y="72834"/>
                </a:lnTo>
                <a:close/>
              </a:path>
              <a:path w="6561455" h="81280">
                <a:moveTo>
                  <a:pt x="6487579" y="80962"/>
                </a:moveTo>
                <a:lnTo>
                  <a:pt x="6411379" y="80962"/>
                </a:lnTo>
                <a:lnTo>
                  <a:pt x="6411379" y="71437"/>
                </a:lnTo>
                <a:lnTo>
                  <a:pt x="6487579" y="71437"/>
                </a:lnTo>
                <a:lnTo>
                  <a:pt x="6487579" y="80962"/>
                </a:lnTo>
                <a:close/>
              </a:path>
              <a:path w="6561455" h="81280">
                <a:moveTo>
                  <a:pt x="6382804" y="80962"/>
                </a:moveTo>
                <a:lnTo>
                  <a:pt x="6306604" y="80962"/>
                </a:lnTo>
                <a:lnTo>
                  <a:pt x="6306604" y="71437"/>
                </a:lnTo>
                <a:lnTo>
                  <a:pt x="6382804" y="71437"/>
                </a:lnTo>
                <a:lnTo>
                  <a:pt x="6382804" y="80962"/>
                </a:lnTo>
                <a:close/>
              </a:path>
              <a:path w="6561455" h="81280">
                <a:moveTo>
                  <a:pt x="6278029" y="80962"/>
                </a:moveTo>
                <a:lnTo>
                  <a:pt x="6201829" y="80962"/>
                </a:lnTo>
                <a:lnTo>
                  <a:pt x="6201829" y="71437"/>
                </a:lnTo>
                <a:lnTo>
                  <a:pt x="6278029" y="71437"/>
                </a:lnTo>
                <a:lnTo>
                  <a:pt x="6278029" y="80962"/>
                </a:lnTo>
                <a:close/>
              </a:path>
              <a:path w="6561455" h="81280">
                <a:moveTo>
                  <a:pt x="6173254" y="80962"/>
                </a:moveTo>
                <a:lnTo>
                  <a:pt x="6097054" y="80962"/>
                </a:lnTo>
                <a:lnTo>
                  <a:pt x="6097054" y="71437"/>
                </a:lnTo>
                <a:lnTo>
                  <a:pt x="6173254" y="71437"/>
                </a:lnTo>
                <a:lnTo>
                  <a:pt x="6173254" y="80962"/>
                </a:lnTo>
                <a:close/>
              </a:path>
              <a:path w="6561455" h="81280">
                <a:moveTo>
                  <a:pt x="6068479" y="80962"/>
                </a:moveTo>
                <a:lnTo>
                  <a:pt x="5992279" y="80962"/>
                </a:lnTo>
                <a:lnTo>
                  <a:pt x="5992279" y="71437"/>
                </a:lnTo>
                <a:lnTo>
                  <a:pt x="6068479" y="71437"/>
                </a:lnTo>
                <a:lnTo>
                  <a:pt x="6068479" y="80962"/>
                </a:lnTo>
                <a:close/>
              </a:path>
              <a:path w="6561455" h="81280">
                <a:moveTo>
                  <a:pt x="5963704" y="80962"/>
                </a:moveTo>
                <a:lnTo>
                  <a:pt x="5887504" y="80962"/>
                </a:lnTo>
                <a:lnTo>
                  <a:pt x="5887504" y="71437"/>
                </a:lnTo>
                <a:lnTo>
                  <a:pt x="5963704" y="71437"/>
                </a:lnTo>
                <a:lnTo>
                  <a:pt x="5963704" y="80962"/>
                </a:lnTo>
                <a:close/>
              </a:path>
              <a:path w="6561455" h="81280">
                <a:moveTo>
                  <a:pt x="5858929" y="80962"/>
                </a:moveTo>
                <a:lnTo>
                  <a:pt x="5782729" y="80962"/>
                </a:lnTo>
                <a:lnTo>
                  <a:pt x="5782729" y="71437"/>
                </a:lnTo>
                <a:lnTo>
                  <a:pt x="5858929" y="71437"/>
                </a:lnTo>
                <a:lnTo>
                  <a:pt x="5858929" y="80962"/>
                </a:lnTo>
                <a:close/>
              </a:path>
              <a:path w="6561455" h="81280">
                <a:moveTo>
                  <a:pt x="5754154" y="80962"/>
                </a:moveTo>
                <a:lnTo>
                  <a:pt x="5677954" y="80962"/>
                </a:lnTo>
                <a:lnTo>
                  <a:pt x="5677954" y="71437"/>
                </a:lnTo>
                <a:lnTo>
                  <a:pt x="5754154" y="71437"/>
                </a:lnTo>
                <a:lnTo>
                  <a:pt x="5754154" y="80962"/>
                </a:lnTo>
                <a:close/>
              </a:path>
              <a:path w="6561455" h="81280">
                <a:moveTo>
                  <a:pt x="5649379" y="80962"/>
                </a:moveTo>
                <a:lnTo>
                  <a:pt x="5573179" y="80962"/>
                </a:lnTo>
                <a:lnTo>
                  <a:pt x="5573179" y="71437"/>
                </a:lnTo>
                <a:lnTo>
                  <a:pt x="5649379" y="71437"/>
                </a:lnTo>
                <a:lnTo>
                  <a:pt x="5649379" y="80962"/>
                </a:lnTo>
                <a:close/>
              </a:path>
              <a:path w="6561455" h="81280">
                <a:moveTo>
                  <a:pt x="5544604" y="80962"/>
                </a:moveTo>
                <a:lnTo>
                  <a:pt x="5468404" y="80962"/>
                </a:lnTo>
                <a:lnTo>
                  <a:pt x="5468404" y="71437"/>
                </a:lnTo>
                <a:lnTo>
                  <a:pt x="5544604" y="71437"/>
                </a:lnTo>
                <a:lnTo>
                  <a:pt x="5544604" y="80962"/>
                </a:lnTo>
                <a:close/>
              </a:path>
              <a:path w="6561455" h="81280">
                <a:moveTo>
                  <a:pt x="5439829" y="80962"/>
                </a:moveTo>
                <a:lnTo>
                  <a:pt x="5363629" y="80962"/>
                </a:lnTo>
                <a:lnTo>
                  <a:pt x="5363629" y="71437"/>
                </a:lnTo>
                <a:lnTo>
                  <a:pt x="5439829" y="71437"/>
                </a:lnTo>
                <a:lnTo>
                  <a:pt x="5439829" y="80962"/>
                </a:lnTo>
                <a:close/>
              </a:path>
              <a:path w="6561455" h="81280">
                <a:moveTo>
                  <a:pt x="5335054" y="80962"/>
                </a:moveTo>
                <a:lnTo>
                  <a:pt x="5258854" y="80962"/>
                </a:lnTo>
                <a:lnTo>
                  <a:pt x="5258854" y="71437"/>
                </a:lnTo>
                <a:lnTo>
                  <a:pt x="5335054" y="71437"/>
                </a:lnTo>
                <a:lnTo>
                  <a:pt x="5335054" y="80962"/>
                </a:lnTo>
                <a:close/>
              </a:path>
              <a:path w="6561455" h="81280">
                <a:moveTo>
                  <a:pt x="5230279" y="80962"/>
                </a:moveTo>
                <a:lnTo>
                  <a:pt x="5154079" y="80962"/>
                </a:lnTo>
                <a:lnTo>
                  <a:pt x="5154079" y="71437"/>
                </a:lnTo>
                <a:lnTo>
                  <a:pt x="5230279" y="71437"/>
                </a:lnTo>
                <a:lnTo>
                  <a:pt x="5230279" y="80962"/>
                </a:lnTo>
                <a:close/>
              </a:path>
              <a:path w="6561455" h="81280">
                <a:moveTo>
                  <a:pt x="5125504" y="80962"/>
                </a:moveTo>
                <a:lnTo>
                  <a:pt x="5049304" y="80962"/>
                </a:lnTo>
                <a:lnTo>
                  <a:pt x="5049304" y="71437"/>
                </a:lnTo>
                <a:lnTo>
                  <a:pt x="5125504" y="71437"/>
                </a:lnTo>
                <a:lnTo>
                  <a:pt x="5125504" y="80962"/>
                </a:lnTo>
                <a:close/>
              </a:path>
              <a:path w="6561455" h="81280">
                <a:moveTo>
                  <a:pt x="5020729" y="80962"/>
                </a:moveTo>
                <a:lnTo>
                  <a:pt x="4944529" y="80962"/>
                </a:lnTo>
                <a:lnTo>
                  <a:pt x="4944529" y="71437"/>
                </a:lnTo>
                <a:lnTo>
                  <a:pt x="5020729" y="71437"/>
                </a:lnTo>
                <a:lnTo>
                  <a:pt x="5020729" y="80962"/>
                </a:lnTo>
                <a:close/>
              </a:path>
              <a:path w="6561455" h="81280">
                <a:moveTo>
                  <a:pt x="4915954" y="80962"/>
                </a:moveTo>
                <a:lnTo>
                  <a:pt x="4839754" y="80962"/>
                </a:lnTo>
                <a:lnTo>
                  <a:pt x="4839754" y="71437"/>
                </a:lnTo>
                <a:lnTo>
                  <a:pt x="4915954" y="71437"/>
                </a:lnTo>
                <a:lnTo>
                  <a:pt x="4915954" y="80962"/>
                </a:lnTo>
                <a:close/>
              </a:path>
              <a:path w="6561455" h="81280">
                <a:moveTo>
                  <a:pt x="4811179" y="80962"/>
                </a:moveTo>
                <a:lnTo>
                  <a:pt x="4734979" y="80962"/>
                </a:lnTo>
                <a:lnTo>
                  <a:pt x="4734979" y="71437"/>
                </a:lnTo>
                <a:lnTo>
                  <a:pt x="4811179" y="71437"/>
                </a:lnTo>
                <a:lnTo>
                  <a:pt x="4811179" y="80962"/>
                </a:lnTo>
                <a:close/>
              </a:path>
              <a:path w="6561455" h="81280">
                <a:moveTo>
                  <a:pt x="4706404" y="80962"/>
                </a:moveTo>
                <a:lnTo>
                  <a:pt x="4630204" y="80962"/>
                </a:lnTo>
                <a:lnTo>
                  <a:pt x="4630204" y="71437"/>
                </a:lnTo>
                <a:lnTo>
                  <a:pt x="4706404" y="71437"/>
                </a:lnTo>
                <a:lnTo>
                  <a:pt x="4706404" y="80962"/>
                </a:lnTo>
                <a:close/>
              </a:path>
              <a:path w="6561455" h="81280">
                <a:moveTo>
                  <a:pt x="4601629" y="80962"/>
                </a:moveTo>
                <a:lnTo>
                  <a:pt x="4525429" y="80962"/>
                </a:lnTo>
                <a:lnTo>
                  <a:pt x="4525429" y="71437"/>
                </a:lnTo>
                <a:lnTo>
                  <a:pt x="4601629" y="71437"/>
                </a:lnTo>
                <a:lnTo>
                  <a:pt x="4601629" y="80962"/>
                </a:lnTo>
                <a:close/>
              </a:path>
              <a:path w="6561455" h="81280">
                <a:moveTo>
                  <a:pt x="4496854" y="80962"/>
                </a:moveTo>
                <a:lnTo>
                  <a:pt x="4420654" y="80962"/>
                </a:lnTo>
                <a:lnTo>
                  <a:pt x="4420654" y="71437"/>
                </a:lnTo>
                <a:lnTo>
                  <a:pt x="4496854" y="71437"/>
                </a:lnTo>
                <a:lnTo>
                  <a:pt x="4496854" y="80962"/>
                </a:lnTo>
                <a:close/>
              </a:path>
              <a:path w="6561455" h="81280">
                <a:moveTo>
                  <a:pt x="4392079" y="80962"/>
                </a:moveTo>
                <a:lnTo>
                  <a:pt x="4315879" y="80962"/>
                </a:lnTo>
                <a:lnTo>
                  <a:pt x="4315879" y="71437"/>
                </a:lnTo>
                <a:lnTo>
                  <a:pt x="4392079" y="71437"/>
                </a:lnTo>
                <a:lnTo>
                  <a:pt x="4392079" y="80962"/>
                </a:lnTo>
                <a:close/>
              </a:path>
              <a:path w="6561455" h="81280">
                <a:moveTo>
                  <a:pt x="4287304" y="80962"/>
                </a:moveTo>
                <a:lnTo>
                  <a:pt x="4211104" y="80962"/>
                </a:lnTo>
                <a:lnTo>
                  <a:pt x="4211104" y="71437"/>
                </a:lnTo>
                <a:lnTo>
                  <a:pt x="4287304" y="71437"/>
                </a:lnTo>
                <a:lnTo>
                  <a:pt x="4287304" y="80962"/>
                </a:lnTo>
                <a:close/>
              </a:path>
              <a:path w="6561455" h="81280">
                <a:moveTo>
                  <a:pt x="4182529" y="80962"/>
                </a:moveTo>
                <a:lnTo>
                  <a:pt x="4106329" y="80962"/>
                </a:lnTo>
                <a:lnTo>
                  <a:pt x="4106329" y="71437"/>
                </a:lnTo>
                <a:lnTo>
                  <a:pt x="4182529" y="71437"/>
                </a:lnTo>
                <a:lnTo>
                  <a:pt x="4182529" y="80962"/>
                </a:lnTo>
                <a:close/>
              </a:path>
              <a:path w="6561455" h="81280">
                <a:moveTo>
                  <a:pt x="4077754" y="80962"/>
                </a:moveTo>
                <a:lnTo>
                  <a:pt x="4001554" y="80962"/>
                </a:lnTo>
                <a:lnTo>
                  <a:pt x="4001554" y="71437"/>
                </a:lnTo>
                <a:lnTo>
                  <a:pt x="4077754" y="71437"/>
                </a:lnTo>
                <a:lnTo>
                  <a:pt x="4077754" y="80962"/>
                </a:lnTo>
                <a:close/>
              </a:path>
              <a:path w="6561455" h="81280">
                <a:moveTo>
                  <a:pt x="3972979" y="80962"/>
                </a:moveTo>
                <a:lnTo>
                  <a:pt x="3896779" y="80962"/>
                </a:lnTo>
                <a:lnTo>
                  <a:pt x="3896779" y="71437"/>
                </a:lnTo>
                <a:lnTo>
                  <a:pt x="3972979" y="71437"/>
                </a:lnTo>
                <a:lnTo>
                  <a:pt x="3972979" y="80962"/>
                </a:lnTo>
                <a:close/>
              </a:path>
              <a:path w="6561455" h="81280">
                <a:moveTo>
                  <a:pt x="3868204" y="80962"/>
                </a:moveTo>
                <a:lnTo>
                  <a:pt x="3792004" y="80962"/>
                </a:lnTo>
                <a:lnTo>
                  <a:pt x="3792004" y="71437"/>
                </a:lnTo>
                <a:lnTo>
                  <a:pt x="3868204" y="71437"/>
                </a:lnTo>
                <a:lnTo>
                  <a:pt x="3868204" y="80962"/>
                </a:lnTo>
                <a:close/>
              </a:path>
              <a:path w="6561455" h="81280">
                <a:moveTo>
                  <a:pt x="3763429" y="80962"/>
                </a:moveTo>
                <a:lnTo>
                  <a:pt x="3687229" y="80962"/>
                </a:lnTo>
                <a:lnTo>
                  <a:pt x="3687229" y="71437"/>
                </a:lnTo>
                <a:lnTo>
                  <a:pt x="3763429" y="71437"/>
                </a:lnTo>
                <a:lnTo>
                  <a:pt x="3763429" y="80962"/>
                </a:lnTo>
                <a:close/>
              </a:path>
              <a:path w="6561455" h="81280">
                <a:moveTo>
                  <a:pt x="3658654" y="80962"/>
                </a:moveTo>
                <a:lnTo>
                  <a:pt x="3582454" y="80962"/>
                </a:lnTo>
                <a:lnTo>
                  <a:pt x="3582454" y="71437"/>
                </a:lnTo>
                <a:lnTo>
                  <a:pt x="3658654" y="71437"/>
                </a:lnTo>
                <a:lnTo>
                  <a:pt x="3658654" y="80962"/>
                </a:lnTo>
                <a:close/>
              </a:path>
              <a:path w="6561455" h="81280">
                <a:moveTo>
                  <a:pt x="3553879" y="80962"/>
                </a:moveTo>
                <a:lnTo>
                  <a:pt x="3477679" y="80962"/>
                </a:lnTo>
                <a:lnTo>
                  <a:pt x="3477679" y="71437"/>
                </a:lnTo>
                <a:lnTo>
                  <a:pt x="3553879" y="71437"/>
                </a:lnTo>
                <a:lnTo>
                  <a:pt x="3553879" y="80962"/>
                </a:lnTo>
                <a:close/>
              </a:path>
              <a:path w="6561455" h="81280">
                <a:moveTo>
                  <a:pt x="3449104" y="80962"/>
                </a:moveTo>
                <a:lnTo>
                  <a:pt x="3372904" y="80962"/>
                </a:lnTo>
                <a:lnTo>
                  <a:pt x="3372904" y="71437"/>
                </a:lnTo>
                <a:lnTo>
                  <a:pt x="3449104" y="71437"/>
                </a:lnTo>
                <a:lnTo>
                  <a:pt x="3449104" y="80962"/>
                </a:lnTo>
                <a:close/>
              </a:path>
              <a:path w="6561455" h="81280">
                <a:moveTo>
                  <a:pt x="3344329" y="80962"/>
                </a:moveTo>
                <a:lnTo>
                  <a:pt x="3268129" y="80962"/>
                </a:lnTo>
                <a:lnTo>
                  <a:pt x="3268129" y="71437"/>
                </a:lnTo>
                <a:lnTo>
                  <a:pt x="3344329" y="71437"/>
                </a:lnTo>
                <a:lnTo>
                  <a:pt x="3344329" y="80962"/>
                </a:lnTo>
                <a:close/>
              </a:path>
              <a:path w="6561455" h="81280">
                <a:moveTo>
                  <a:pt x="3239554" y="80962"/>
                </a:moveTo>
                <a:lnTo>
                  <a:pt x="3163354" y="80962"/>
                </a:lnTo>
                <a:lnTo>
                  <a:pt x="3163354" y="71437"/>
                </a:lnTo>
                <a:lnTo>
                  <a:pt x="3239554" y="71437"/>
                </a:lnTo>
                <a:lnTo>
                  <a:pt x="3239554" y="80962"/>
                </a:lnTo>
                <a:close/>
              </a:path>
              <a:path w="6561455" h="81280">
                <a:moveTo>
                  <a:pt x="3134779" y="80962"/>
                </a:moveTo>
                <a:lnTo>
                  <a:pt x="3058579" y="80962"/>
                </a:lnTo>
                <a:lnTo>
                  <a:pt x="3058579" y="71437"/>
                </a:lnTo>
                <a:lnTo>
                  <a:pt x="3134779" y="71437"/>
                </a:lnTo>
                <a:lnTo>
                  <a:pt x="3134779" y="80962"/>
                </a:lnTo>
                <a:close/>
              </a:path>
              <a:path w="6561455" h="81280">
                <a:moveTo>
                  <a:pt x="3030004" y="80962"/>
                </a:moveTo>
                <a:lnTo>
                  <a:pt x="2953804" y="80962"/>
                </a:lnTo>
                <a:lnTo>
                  <a:pt x="2953804" y="71437"/>
                </a:lnTo>
                <a:lnTo>
                  <a:pt x="3030004" y="71437"/>
                </a:lnTo>
                <a:lnTo>
                  <a:pt x="3030004" y="80962"/>
                </a:lnTo>
                <a:close/>
              </a:path>
              <a:path w="6561455" h="81280">
                <a:moveTo>
                  <a:pt x="2925229" y="80962"/>
                </a:moveTo>
                <a:lnTo>
                  <a:pt x="2849029" y="80962"/>
                </a:lnTo>
                <a:lnTo>
                  <a:pt x="2849029" y="71437"/>
                </a:lnTo>
                <a:lnTo>
                  <a:pt x="2925229" y="71437"/>
                </a:lnTo>
                <a:lnTo>
                  <a:pt x="2925229" y="80962"/>
                </a:lnTo>
                <a:close/>
              </a:path>
              <a:path w="6561455" h="81280">
                <a:moveTo>
                  <a:pt x="2820454" y="80962"/>
                </a:moveTo>
                <a:lnTo>
                  <a:pt x="2744254" y="80962"/>
                </a:lnTo>
                <a:lnTo>
                  <a:pt x="2744254" y="71437"/>
                </a:lnTo>
                <a:lnTo>
                  <a:pt x="2820454" y="71437"/>
                </a:lnTo>
                <a:lnTo>
                  <a:pt x="2820454" y="80962"/>
                </a:lnTo>
                <a:close/>
              </a:path>
              <a:path w="6561455" h="81280">
                <a:moveTo>
                  <a:pt x="2715679" y="80962"/>
                </a:moveTo>
                <a:lnTo>
                  <a:pt x="2639479" y="80962"/>
                </a:lnTo>
                <a:lnTo>
                  <a:pt x="2639479" y="71437"/>
                </a:lnTo>
                <a:lnTo>
                  <a:pt x="2715679" y="71437"/>
                </a:lnTo>
                <a:lnTo>
                  <a:pt x="2715679" y="80962"/>
                </a:lnTo>
                <a:close/>
              </a:path>
              <a:path w="6561455" h="81280">
                <a:moveTo>
                  <a:pt x="2610904" y="80962"/>
                </a:moveTo>
                <a:lnTo>
                  <a:pt x="2534704" y="80962"/>
                </a:lnTo>
                <a:lnTo>
                  <a:pt x="2534704" y="71437"/>
                </a:lnTo>
                <a:lnTo>
                  <a:pt x="2610904" y="71437"/>
                </a:lnTo>
                <a:lnTo>
                  <a:pt x="2610904" y="80962"/>
                </a:lnTo>
                <a:close/>
              </a:path>
              <a:path w="6561455" h="81280">
                <a:moveTo>
                  <a:pt x="2506129" y="80962"/>
                </a:moveTo>
                <a:lnTo>
                  <a:pt x="2429929" y="80962"/>
                </a:lnTo>
                <a:lnTo>
                  <a:pt x="2429929" y="71437"/>
                </a:lnTo>
                <a:lnTo>
                  <a:pt x="2506129" y="71437"/>
                </a:lnTo>
                <a:lnTo>
                  <a:pt x="2506129" y="80962"/>
                </a:lnTo>
                <a:close/>
              </a:path>
              <a:path w="6561455" h="81280">
                <a:moveTo>
                  <a:pt x="2401354" y="80962"/>
                </a:moveTo>
                <a:lnTo>
                  <a:pt x="2325154" y="80962"/>
                </a:lnTo>
                <a:lnTo>
                  <a:pt x="2325154" y="71437"/>
                </a:lnTo>
                <a:lnTo>
                  <a:pt x="2401354" y="71437"/>
                </a:lnTo>
                <a:lnTo>
                  <a:pt x="2401354" y="80962"/>
                </a:lnTo>
                <a:close/>
              </a:path>
              <a:path w="6561455" h="81280">
                <a:moveTo>
                  <a:pt x="2296579" y="80962"/>
                </a:moveTo>
                <a:lnTo>
                  <a:pt x="2220379" y="80962"/>
                </a:lnTo>
                <a:lnTo>
                  <a:pt x="2220379" y="71437"/>
                </a:lnTo>
                <a:lnTo>
                  <a:pt x="2296579" y="71437"/>
                </a:lnTo>
                <a:lnTo>
                  <a:pt x="2296579" y="80962"/>
                </a:lnTo>
                <a:close/>
              </a:path>
              <a:path w="6561455" h="81280">
                <a:moveTo>
                  <a:pt x="2191804" y="80962"/>
                </a:moveTo>
                <a:lnTo>
                  <a:pt x="2115604" y="80962"/>
                </a:lnTo>
                <a:lnTo>
                  <a:pt x="2115604" y="71437"/>
                </a:lnTo>
                <a:lnTo>
                  <a:pt x="2191804" y="71437"/>
                </a:lnTo>
                <a:lnTo>
                  <a:pt x="2191804" y="80962"/>
                </a:lnTo>
                <a:close/>
              </a:path>
              <a:path w="6561455" h="81280">
                <a:moveTo>
                  <a:pt x="2087029" y="80962"/>
                </a:moveTo>
                <a:lnTo>
                  <a:pt x="2010829" y="80962"/>
                </a:lnTo>
                <a:lnTo>
                  <a:pt x="2010829" y="71437"/>
                </a:lnTo>
                <a:lnTo>
                  <a:pt x="2087029" y="71437"/>
                </a:lnTo>
                <a:lnTo>
                  <a:pt x="2087029" y="80962"/>
                </a:lnTo>
                <a:close/>
              </a:path>
              <a:path w="6561455" h="81280">
                <a:moveTo>
                  <a:pt x="1982254" y="80962"/>
                </a:moveTo>
                <a:lnTo>
                  <a:pt x="1906054" y="80962"/>
                </a:lnTo>
                <a:lnTo>
                  <a:pt x="1906054" y="71437"/>
                </a:lnTo>
                <a:lnTo>
                  <a:pt x="1982254" y="71437"/>
                </a:lnTo>
                <a:lnTo>
                  <a:pt x="1982254" y="80962"/>
                </a:lnTo>
                <a:close/>
              </a:path>
              <a:path w="6561455" h="81280">
                <a:moveTo>
                  <a:pt x="1877479" y="80962"/>
                </a:moveTo>
                <a:lnTo>
                  <a:pt x="1801279" y="80962"/>
                </a:lnTo>
                <a:lnTo>
                  <a:pt x="1801279" y="71437"/>
                </a:lnTo>
                <a:lnTo>
                  <a:pt x="1877479" y="71437"/>
                </a:lnTo>
                <a:lnTo>
                  <a:pt x="1877479" y="80962"/>
                </a:lnTo>
                <a:close/>
              </a:path>
              <a:path w="6561455" h="81280">
                <a:moveTo>
                  <a:pt x="1772704" y="80962"/>
                </a:moveTo>
                <a:lnTo>
                  <a:pt x="1696504" y="80962"/>
                </a:lnTo>
                <a:lnTo>
                  <a:pt x="1696504" y="71437"/>
                </a:lnTo>
                <a:lnTo>
                  <a:pt x="1772704" y="71437"/>
                </a:lnTo>
                <a:lnTo>
                  <a:pt x="1772704" y="80962"/>
                </a:lnTo>
                <a:close/>
              </a:path>
              <a:path w="6561455" h="81280">
                <a:moveTo>
                  <a:pt x="1667929" y="80962"/>
                </a:moveTo>
                <a:lnTo>
                  <a:pt x="1591729" y="80962"/>
                </a:lnTo>
                <a:lnTo>
                  <a:pt x="1591729" y="71437"/>
                </a:lnTo>
                <a:lnTo>
                  <a:pt x="1667929" y="71437"/>
                </a:lnTo>
                <a:lnTo>
                  <a:pt x="1667929" y="80962"/>
                </a:lnTo>
                <a:close/>
              </a:path>
              <a:path w="6561455" h="81280">
                <a:moveTo>
                  <a:pt x="1563154" y="80962"/>
                </a:moveTo>
                <a:lnTo>
                  <a:pt x="1486954" y="80962"/>
                </a:lnTo>
                <a:lnTo>
                  <a:pt x="1486954" y="71437"/>
                </a:lnTo>
                <a:lnTo>
                  <a:pt x="1563154" y="71437"/>
                </a:lnTo>
                <a:lnTo>
                  <a:pt x="1563154" y="80962"/>
                </a:lnTo>
                <a:close/>
              </a:path>
              <a:path w="6561455" h="81280">
                <a:moveTo>
                  <a:pt x="1458379" y="80962"/>
                </a:moveTo>
                <a:lnTo>
                  <a:pt x="1382179" y="80962"/>
                </a:lnTo>
                <a:lnTo>
                  <a:pt x="1382179" y="71437"/>
                </a:lnTo>
                <a:lnTo>
                  <a:pt x="1458379" y="71437"/>
                </a:lnTo>
                <a:lnTo>
                  <a:pt x="1458379" y="80962"/>
                </a:lnTo>
                <a:close/>
              </a:path>
              <a:path w="6561455" h="81280">
                <a:moveTo>
                  <a:pt x="1353604" y="80962"/>
                </a:moveTo>
                <a:lnTo>
                  <a:pt x="1277404" y="80962"/>
                </a:lnTo>
                <a:lnTo>
                  <a:pt x="1277404" y="71437"/>
                </a:lnTo>
                <a:lnTo>
                  <a:pt x="1353604" y="71437"/>
                </a:lnTo>
                <a:lnTo>
                  <a:pt x="1353604" y="80962"/>
                </a:lnTo>
                <a:close/>
              </a:path>
              <a:path w="6561455" h="81280">
                <a:moveTo>
                  <a:pt x="1248829" y="80962"/>
                </a:moveTo>
                <a:lnTo>
                  <a:pt x="1172629" y="80962"/>
                </a:lnTo>
                <a:lnTo>
                  <a:pt x="1172629" y="71437"/>
                </a:lnTo>
                <a:lnTo>
                  <a:pt x="1248829" y="71437"/>
                </a:lnTo>
                <a:lnTo>
                  <a:pt x="1248829" y="80962"/>
                </a:lnTo>
                <a:close/>
              </a:path>
              <a:path w="6561455" h="81280">
                <a:moveTo>
                  <a:pt x="1144054" y="80962"/>
                </a:moveTo>
                <a:lnTo>
                  <a:pt x="1067854" y="80962"/>
                </a:lnTo>
                <a:lnTo>
                  <a:pt x="1067854" y="71437"/>
                </a:lnTo>
                <a:lnTo>
                  <a:pt x="1144054" y="71437"/>
                </a:lnTo>
                <a:lnTo>
                  <a:pt x="1144054" y="80962"/>
                </a:lnTo>
                <a:close/>
              </a:path>
              <a:path w="6561455" h="81280">
                <a:moveTo>
                  <a:pt x="1039279" y="80962"/>
                </a:moveTo>
                <a:lnTo>
                  <a:pt x="963079" y="80962"/>
                </a:lnTo>
                <a:lnTo>
                  <a:pt x="963079" y="71437"/>
                </a:lnTo>
                <a:lnTo>
                  <a:pt x="1039279" y="71437"/>
                </a:lnTo>
                <a:lnTo>
                  <a:pt x="1039279" y="80962"/>
                </a:lnTo>
                <a:close/>
              </a:path>
              <a:path w="6561455" h="81280">
                <a:moveTo>
                  <a:pt x="934504" y="80962"/>
                </a:moveTo>
                <a:lnTo>
                  <a:pt x="858304" y="80962"/>
                </a:lnTo>
                <a:lnTo>
                  <a:pt x="858304" y="71437"/>
                </a:lnTo>
                <a:lnTo>
                  <a:pt x="934504" y="71437"/>
                </a:lnTo>
                <a:lnTo>
                  <a:pt x="934504" y="80962"/>
                </a:lnTo>
                <a:close/>
              </a:path>
              <a:path w="6561455" h="81280">
                <a:moveTo>
                  <a:pt x="829729" y="80962"/>
                </a:moveTo>
                <a:lnTo>
                  <a:pt x="753529" y="80962"/>
                </a:lnTo>
                <a:lnTo>
                  <a:pt x="753529" y="71437"/>
                </a:lnTo>
                <a:lnTo>
                  <a:pt x="829729" y="71437"/>
                </a:lnTo>
                <a:lnTo>
                  <a:pt x="829729" y="80962"/>
                </a:lnTo>
                <a:close/>
              </a:path>
              <a:path w="6561455" h="81280">
                <a:moveTo>
                  <a:pt x="724954" y="80962"/>
                </a:moveTo>
                <a:lnTo>
                  <a:pt x="648754" y="80962"/>
                </a:lnTo>
                <a:lnTo>
                  <a:pt x="648754" y="71437"/>
                </a:lnTo>
                <a:lnTo>
                  <a:pt x="724954" y="71437"/>
                </a:lnTo>
                <a:lnTo>
                  <a:pt x="724954" y="80962"/>
                </a:lnTo>
                <a:close/>
              </a:path>
              <a:path w="6561455" h="81280">
                <a:moveTo>
                  <a:pt x="620179" y="80962"/>
                </a:moveTo>
                <a:lnTo>
                  <a:pt x="543979" y="80962"/>
                </a:lnTo>
                <a:lnTo>
                  <a:pt x="543979" y="71437"/>
                </a:lnTo>
                <a:lnTo>
                  <a:pt x="620179" y="71437"/>
                </a:lnTo>
                <a:lnTo>
                  <a:pt x="620179" y="80962"/>
                </a:lnTo>
                <a:close/>
              </a:path>
              <a:path w="6561455" h="81280">
                <a:moveTo>
                  <a:pt x="515404" y="80962"/>
                </a:moveTo>
                <a:lnTo>
                  <a:pt x="439204" y="80962"/>
                </a:lnTo>
                <a:lnTo>
                  <a:pt x="439204" y="71437"/>
                </a:lnTo>
                <a:lnTo>
                  <a:pt x="515404" y="71437"/>
                </a:lnTo>
                <a:lnTo>
                  <a:pt x="515404" y="80962"/>
                </a:lnTo>
                <a:close/>
              </a:path>
              <a:path w="6561455" h="81280">
                <a:moveTo>
                  <a:pt x="410629" y="80962"/>
                </a:moveTo>
                <a:lnTo>
                  <a:pt x="334429" y="80962"/>
                </a:lnTo>
                <a:lnTo>
                  <a:pt x="334429" y="71437"/>
                </a:lnTo>
                <a:lnTo>
                  <a:pt x="410629" y="71437"/>
                </a:lnTo>
                <a:lnTo>
                  <a:pt x="410629" y="80962"/>
                </a:lnTo>
                <a:close/>
              </a:path>
              <a:path w="6561455" h="81280">
                <a:moveTo>
                  <a:pt x="305854" y="80962"/>
                </a:moveTo>
                <a:lnTo>
                  <a:pt x="229654" y="80962"/>
                </a:lnTo>
                <a:lnTo>
                  <a:pt x="229654" y="71437"/>
                </a:lnTo>
                <a:lnTo>
                  <a:pt x="305854" y="71437"/>
                </a:lnTo>
                <a:lnTo>
                  <a:pt x="305854" y="80962"/>
                </a:lnTo>
                <a:close/>
              </a:path>
              <a:path w="6561455" h="81280">
                <a:moveTo>
                  <a:pt x="201079" y="80962"/>
                </a:moveTo>
                <a:lnTo>
                  <a:pt x="124879" y="80962"/>
                </a:lnTo>
                <a:lnTo>
                  <a:pt x="124879" y="71437"/>
                </a:lnTo>
                <a:lnTo>
                  <a:pt x="201079" y="71437"/>
                </a:lnTo>
                <a:lnTo>
                  <a:pt x="201079" y="80962"/>
                </a:lnTo>
                <a:close/>
              </a:path>
              <a:path w="6561455" h="81280">
                <a:moveTo>
                  <a:pt x="96304" y="80962"/>
                </a:moveTo>
                <a:lnTo>
                  <a:pt x="23710" y="80962"/>
                </a:lnTo>
                <a:lnTo>
                  <a:pt x="18364" y="75615"/>
                </a:lnTo>
                <a:lnTo>
                  <a:pt x="25107" y="68884"/>
                </a:lnTo>
                <a:lnTo>
                  <a:pt x="27660" y="71437"/>
                </a:lnTo>
                <a:lnTo>
                  <a:pt x="25679" y="71437"/>
                </a:lnTo>
                <a:lnTo>
                  <a:pt x="29057" y="72834"/>
                </a:lnTo>
                <a:lnTo>
                  <a:pt x="96304" y="72834"/>
                </a:lnTo>
                <a:lnTo>
                  <a:pt x="96304" y="80962"/>
                </a:lnTo>
                <a:close/>
              </a:path>
              <a:path w="6561455" h="81280">
                <a:moveTo>
                  <a:pt x="29057" y="72834"/>
                </a:moveTo>
                <a:lnTo>
                  <a:pt x="25679" y="71437"/>
                </a:lnTo>
                <a:lnTo>
                  <a:pt x="27660" y="71437"/>
                </a:lnTo>
                <a:lnTo>
                  <a:pt x="29057" y="72834"/>
                </a:lnTo>
                <a:close/>
              </a:path>
              <a:path w="6561455" h="81280">
                <a:moveTo>
                  <a:pt x="96304" y="72834"/>
                </a:moveTo>
                <a:lnTo>
                  <a:pt x="29057" y="72834"/>
                </a:lnTo>
                <a:lnTo>
                  <a:pt x="27660" y="71437"/>
                </a:lnTo>
                <a:lnTo>
                  <a:pt x="96304" y="71437"/>
                </a:lnTo>
                <a:lnTo>
                  <a:pt x="96304" y="72834"/>
                </a:lnTo>
                <a:close/>
              </a:path>
            </a:pathLst>
          </a:custGeom>
          <a:solidFill>
            <a:srgbClr val="6600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88976"/>
            <a:ext cx="477012" cy="862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196339"/>
            <a:ext cx="477012" cy="864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任务</a:t>
            </a:r>
            <a:r>
              <a:rPr dirty="0" spc="5"/>
              <a:t>三</a:t>
            </a:r>
            <a:r>
              <a:rPr dirty="0" spc="-100"/>
              <a:t> </a:t>
            </a:r>
            <a:r>
              <a:rPr dirty="0"/>
              <a:t>团队培育方</a:t>
            </a:r>
            <a:r>
              <a:rPr dirty="0" spc="5"/>
              <a:t>略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24827" y="593725"/>
            <a:ext cx="8407400" cy="5511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64388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(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三)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团队培育技术 常用的培育技术如下  １</a:t>
            </a:r>
            <a:r>
              <a:rPr dirty="0" sz="2400" spc="-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指导培育技术 </a:t>
            </a:r>
            <a:endParaRPr sz="2400">
              <a:latin typeface="宋体"/>
              <a:cs typeface="宋体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  工作指导培育技术应用广泛</a:t>
            </a:r>
            <a:r>
              <a:rPr dirty="0" sz="2400" spc="-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即常说的</a:t>
            </a:r>
            <a:r>
              <a:rPr dirty="0" sz="2400" spc="-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“</a:t>
            </a:r>
            <a:r>
              <a:rPr dirty="0" sz="2400" spc="-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师傅带徒弟”</a:t>
            </a:r>
            <a:r>
              <a:rPr dirty="0" sz="2400" spc="-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该 技术适用于基层生产人员或各级管理人员的培育</a:t>
            </a:r>
            <a:r>
              <a:rPr dirty="0" sz="2400" spc="-1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也是一个团队 中有经验的团队成员对其他成员进行培育的技术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２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共同学习技术 </a:t>
            </a:r>
            <a:endParaRPr sz="2400">
              <a:latin typeface="宋体"/>
              <a:cs typeface="宋体"/>
            </a:endParaRPr>
          </a:p>
          <a:p>
            <a:pPr algn="just" marL="12700" marR="1574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   共同学习是指团队成员们一起学习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大家的言语、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活动成 为教学培育的主要部分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常见的共同学习技术有案例研究法、 小组讨论法、</a:t>
            </a:r>
            <a:r>
              <a:rPr dirty="0" sz="2400" spc="-1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行动学习法和游戏活动法等 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３</a:t>
            </a:r>
            <a:r>
              <a:rPr dirty="0" sz="2400" spc="-1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讲演技术</a:t>
            </a:r>
            <a:endParaRPr sz="2400">
              <a:latin typeface="宋体"/>
              <a:cs typeface="宋体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   从一般意义上讲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对培育师来说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要搞好讲课和讲授</a:t>
            </a:r>
            <a:r>
              <a:rPr dirty="0" sz="2400" spc="-3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不仅需 要有新的、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实用的内容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而且必须具有较好的讲演技术</a:t>
            </a:r>
            <a:r>
              <a:rPr dirty="0" sz="2400" spc="-3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以使听 课者能够关注学习</a:t>
            </a:r>
            <a:r>
              <a:rPr dirty="0" sz="2400" spc="-1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对内容有较好的记忆并进一步产生与讲课者 的激情互动</a:t>
            </a:r>
            <a:endParaRPr sz="2400">
              <a:latin typeface="宋体"/>
              <a:cs typeface="宋体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1" y="761"/>
            <a:ext cx="9142730" cy="6856730"/>
          </a:xfrm>
          <a:custGeom>
            <a:avLst/>
            <a:gdLst/>
            <a:ahLst/>
            <a:cxnLst/>
            <a:rect l="l" t="t" r="r" b="b"/>
            <a:pathLst>
              <a:path w="9142730" h="6856730">
                <a:moveTo>
                  <a:pt x="0" y="0"/>
                </a:moveTo>
                <a:lnTo>
                  <a:pt x="9142476" y="0"/>
                </a:lnTo>
                <a:lnTo>
                  <a:pt x="9142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205"/>
              </a:lnSpc>
            </a:pPr>
            <a:r>
              <a:rPr dirty="0"/>
              <a:t>团队管理与建设·</a:t>
            </a:r>
            <a:r>
              <a:rPr dirty="0">
                <a:solidFill>
                  <a:srgbClr val="009900"/>
                </a:solidFill>
              </a:rPr>
              <a:t>模块四</a:t>
            </a:r>
            <a:r>
              <a:rPr dirty="0"/>
              <a:t>·</a:t>
            </a:r>
            <a:r>
              <a:rPr dirty="0">
                <a:solidFill>
                  <a:srgbClr val="FF0000"/>
                </a:solidFill>
              </a:rPr>
              <a:t>团队培育</a:t>
            </a:r>
            <a:r>
              <a:rPr dirty="0" spc="955">
                <a:solidFill>
                  <a:srgbClr val="0000CC"/>
                </a:solidFill>
              </a:rPr>
              <a:t> </a:t>
            </a:r>
            <a:fld id="{81D60167-4931-47E6-BA6A-407CBD079E47}" type="slidenum">
              <a:rPr dirty="0" spc="-10">
                <a:solidFill>
                  <a:srgbClr val="0000CC"/>
                </a:solidFill>
              </a:rPr>
              <a:t>14</a:t>
            </a:fld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868" y="981455"/>
            <a:ext cx="6551930" cy="71755"/>
          </a:xfrm>
          <a:custGeom>
            <a:avLst/>
            <a:gdLst/>
            <a:ahLst/>
            <a:cxnLst/>
            <a:rect l="l" t="t" r="r" b="b"/>
            <a:pathLst>
              <a:path w="6551930" h="71755">
                <a:moveTo>
                  <a:pt x="6531863" y="71628"/>
                </a:moveTo>
                <a:lnTo>
                  <a:pt x="21335" y="71628"/>
                </a:lnTo>
                <a:lnTo>
                  <a:pt x="0" y="50292"/>
                </a:lnTo>
                <a:lnTo>
                  <a:pt x="0" y="19812"/>
                </a:lnTo>
                <a:lnTo>
                  <a:pt x="21335" y="0"/>
                </a:lnTo>
                <a:lnTo>
                  <a:pt x="6531863" y="0"/>
                </a:lnTo>
                <a:lnTo>
                  <a:pt x="6551676" y="19812"/>
                </a:lnTo>
                <a:lnTo>
                  <a:pt x="6551676" y="50292"/>
                </a:lnTo>
                <a:lnTo>
                  <a:pt x="6531863" y="71628"/>
                </a:lnTo>
                <a:close/>
              </a:path>
            </a:pathLst>
          </a:custGeom>
          <a:solidFill>
            <a:srgbClr val="9933FF">
              <a:alpha val="540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3550" y="976312"/>
            <a:ext cx="6561455" cy="81280"/>
          </a:xfrm>
          <a:custGeom>
            <a:avLst/>
            <a:gdLst/>
            <a:ahLst/>
            <a:cxnLst/>
            <a:rect l="l" t="t" r="r" b="b"/>
            <a:pathLst>
              <a:path w="6561455" h="81280">
                <a:moveTo>
                  <a:pt x="9525" y="55283"/>
                </a:moveTo>
                <a:lnTo>
                  <a:pt x="0" y="55283"/>
                </a:lnTo>
                <a:lnTo>
                  <a:pt x="0" y="23710"/>
                </a:lnTo>
                <a:lnTo>
                  <a:pt x="23710" y="0"/>
                </a:lnTo>
                <a:lnTo>
                  <a:pt x="42697" y="0"/>
                </a:lnTo>
                <a:lnTo>
                  <a:pt x="42697" y="8128"/>
                </a:lnTo>
                <a:lnTo>
                  <a:pt x="29057" y="8128"/>
                </a:lnTo>
                <a:lnTo>
                  <a:pt x="25679" y="9525"/>
                </a:lnTo>
                <a:lnTo>
                  <a:pt x="27660" y="9525"/>
                </a:lnTo>
                <a:lnTo>
                  <a:pt x="11506" y="25679"/>
                </a:lnTo>
                <a:lnTo>
                  <a:pt x="9525" y="25679"/>
                </a:lnTo>
                <a:lnTo>
                  <a:pt x="8128" y="29057"/>
                </a:lnTo>
                <a:lnTo>
                  <a:pt x="9525" y="29057"/>
                </a:lnTo>
                <a:lnTo>
                  <a:pt x="9525" y="55283"/>
                </a:lnTo>
                <a:close/>
              </a:path>
              <a:path w="6561455" h="81280">
                <a:moveTo>
                  <a:pt x="27660" y="9525"/>
                </a:moveTo>
                <a:lnTo>
                  <a:pt x="25679" y="9525"/>
                </a:lnTo>
                <a:lnTo>
                  <a:pt x="29057" y="8128"/>
                </a:lnTo>
                <a:lnTo>
                  <a:pt x="27660" y="9525"/>
                </a:lnTo>
                <a:close/>
              </a:path>
              <a:path w="6561455" h="81280">
                <a:moveTo>
                  <a:pt x="42697" y="9525"/>
                </a:moveTo>
                <a:lnTo>
                  <a:pt x="27660" y="9525"/>
                </a:lnTo>
                <a:lnTo>
                  <a:pt x="29057" y="8128"/>
                </a:lnTo>
                <a:lnTo>
                  <a:pt x="42697" y="8128"/>
                </a:lnTo>
                <a:lnTo>
                  <a:pt x="42697" y="9525"/>
                </a:lnTo>
                <a:close/>
              </a:path>
              <a:path w="6561455" h="81280">
                <a:moveTo>
                  <a:pt x="8128" y="29057"/>
                </a:moveTo>
                <a:lnTo>
                  <a:pt x="9525" y="25679"/>
                </a:lnTo>
                <a:lnTo>
                  <a:pt x="9525" y="27660"/>
                </a:lnTo>
                <a:lnTo>
                  <a:pt x="8128" y="29057"/>
                </a:lnTo>
                <a:close/>
              </a:path>
              <a:path w="6561455" h="81280">
                <a:moveTo>
                  <a:pt x="9525" y="27660"/>
                </a:moveTo>
                <a:lnTo>
                  <a:pt x="9525" y="25679"/>
                </a:lnTo>
                <a:lnTo>
                  <a:pt x="11506" y="25679"/>
                </a:lnTo>
                <a:lnTo>
                  <a:pt x="9525" y="27660"/>
                </a:lnTo>
                <a:close/>
              </a:path>
              <a:path w="6561455" h="81280">
                <a:moveTo>
                  <a:pt x="9525" y="29057"/>
                </a:moveTo>
                <a:lnTo>
                  <a:pt x="8128" y="29057"/>
                </a:lnTo>
                <a:lnTo>
                  <a:pt x="9525" y="27660"/>
                </a:lnTo>
                <a:lnTo>
                  <a:pt x="9525" y="29057"/>
                </a:lnTo>
                <a:close/>
              </a:path>
              <a:path w="6561455" h="81280">
                <a:moveTo>
                  <a:pt x="147472" y="9525"/>
                </a:moveTo>
                <a:lnTo>
                  <a:pt x="71272" y="9525"/>
                </a:lnTo>
                <a:lnTo>
                  <a:pt x="71272" y="0"/>
                </a:lnTo>
                <a:lnTo>
                  <a:pt x="147472" y="0"/>
                </a:lnTo>
                <a:lnTo>
                  <a:pt x="147472" y="9525"/>
                </a:lnTo>
                <a:close/>
              </a:path>
              <a:path w="6561455" h="81280">
                <a:moveTo>
                  <a:pt x="252247" y="9525"/>
                </a:moveTo>
                <a:lnTo>
                  <a:pt x="176047" y="9525"/>
                </a:lnTo>
                <a:lnTo>
                  <a:pt x="176047" y="0"/>
                </a:lnTo>
                <a:lnTo>
                  <a:pt x="252247" y="0"/>
                </a:lnTo>
                <a:lnTo>
                  <a:pt x="252247" y="9525"/>
                </a:lnTo>
                <a:close/>
              </a:path>
              <a:path w="6561455" h="81280">
                <a:moveTo>
                  <a:pt x="357022" y="9525"/>
                </a:moveTo>
                <a:lnTo>
                  <a:pt x="280822" y="9525"/>
                </a:lnTo>
                <a:lnTo>
                  <a:pt x="280822" y="0"/>
                </a:lnTo>
                <a:lnTo>
                  <a:pt x="357022" y="0"/>
                </a:lnTo>
                <a:lnTo>
                  <a:pt x="357022" y="9525"/>
                </a:lnTo>
                <a:close/>
              </a:path>
              <a:path w="6561455" h="81280">
                <a:moveTo>
                  <a:pt x="461797" y="9525"/>
                </a:moveTo>
                <a:lnTo>
                  <a:pt x="385597" y="9525"/>
                </a:lnTo>
                <a:lnTo>
                  <a:pt x="385597" y="0"/>
                </a:lnTo>
                <a:lnTo>
                  <a:pt x="461797" y="0"/>
                </a:lnTo>
                <a:lnTo>
                  <a:pt x="461797" y="9525"/>
                </a:lnTo>
                <a:close/>
              </a:path>
              <a:path w="6561455" h="81280">
                <a:moveTo>
                  <a:pt x="566572" y="9525"/>
                </a:moveTo>
                <a:lnTo>
                  <a:pt x="490372" y="9525"/>
                </a:lnTo>
                <a:lnTo>
                  <a:pt x="490372" y="0"/>
                </a:lnTo>
                <a:lnTo>
                  <a:pt x="566572" y="0"/>
                </a:lnTo>
                <a:lnTo>
                  <a:pt x="566572" y="9525"/>
                </a:lnTo>
                <a:close/>
              </a:path>
              <a:path w="6561455" h="81280">
                <a:moveTo>
                  <a:pt x="671347" y="9525"/>
                </a:moveTo>
                <a:lnTo>
                  <a:pt x="595147" y="9525"/>
                </a:lnTo>
                <a:lnTo>
                  <a:pt x="595147" y="0"/>
                </a:lnTo>
                <a:lnTo>
                  <a:pt x="671347" y="0"/>
                </a:lnTo>
                <a:lnTo>
                  <a:pt x="671347" y="9525"/>
                </a:lnTo>
                <a:close/>
              </a:path>
              <a:path w="6561455" h="81280">
                <a:moveTo>
                  <a:pt x="776122" y="9525"/>
                </a:moveTo>
                <a:lnTo>
                  <a:pt x="699922" y="9525"/>
                </a:lnTo>
                <a:lnTo>
                  <a:pt x="699922" y="0"/>
                </a:lnTo>
                <a:lnTo>
                  <a:pt x="776122" y="0"/>
                </a:lnTo>
                <a:lnTo>
                  <a:pt x="776122" y="9525"/>
                </a:lnTo>
                <a:close/>
              </a:path>
              <a:path w="6561455" h="81280">
                <a:moveTo>
                  <a:pt x="880897" y="9525"/>
                </a:moveTo>
                <a:lnTo>
                  <a:pt x="804697" y="9525"/>
                </a:lnTo>
                <a:lnTo>
                  <a:pt x="804697" y="0"/>
                </a:lnTo>
                <a:lnTo>
                  <a:pt x="880897" y="0"/>
                </a:lnTo>
                <a:lnTo>
                  <a:pt x="880897" y="9525"/>
                </a:lnTo>
                <a:close/>
              </a:path>
              <a:path w="6561455" h="81280">
                <a:moveTo>
                  <a:pt x="985672" y="9525"/>
                </a:moveTo>
                <a:lnTo>
                  <a:pt x="909472" y="9525"/>
                </a:lnTo>
                <a:lnTo>
                  <a:pt x="909472" y="0"/>
                </a:lnTo>
                <a:lnTo>
                  <a:pt x="985672" y="0"/>
                </a:lnTo>
                <a:lnTo>
                  <a:pt x="985672" y="9525"/>
                </a:lnTo>
                <a:close/>
              </a:path>
              <a:path w="6561455" h="81280">
                <a:moveTo>
                  <a:pt x="1090447" y="9525"/>
                </a:moveTo>
                <a:lnTo>
                  <a:pt x="1014247" y="9525"/>
                </a:lnTo>
                <a:lnTo>
                  <a:pt x="1014247" y="0"/>
                </a:lnTo>
                <a:lnTo>
                  <a:pt x="1090447" y="0"/>
                </a:lnTo>
                <a:lnTo>
                  <a:pt x="1090447" y="9525"/>
                </a:lnTo>
                <a:close/>
              </a:path>
              <a:path w="6561455" h="81280">
                <a:moveTo>
                  <a:pt x="1195222" y="9525"/>
                </a:moveTo>
                <a:lnTo>
                  <a:pt x="1119022" y="9525"/>
                </a:lnTo>
                <a:lnTo>
                  <a:pt x="1119022" y="0"/>
                </a:lnTo>
                <a:lnTo>
                  <a:pt x="1195222" y="0"/>
                </a:lnTo>
                <a:lnTo>
                  <a:pt x="1195222" y="9525"/>
                </a:lnTo>
                <a:close/>
              </a:path>
              <a:path w="6561455" h="81280">
                <a:moveTo>
                  <a:pt x="1299997" y="9525"/>
                </a:moveTo>
                <a:lnTo>
                  <a:pt x="1223797" y="9525"/>
                </a:lnTo>
                <a:lnTo>
                  <a:pt x="1223797" y="0"/>
                </a:lnTo>
                <a:lnTo>
                  <a:pt x="1299997" y="0"/>
                </a:lnTo>
                <a:lnTo>
                  <a:pt x="1299997" y="9525"/>
                </a:lnTo>
                <a:close/>
              </a:path>
              <a:path w="6561455" h="81280">
                <a:moveTo>
                  <a:pt x="1404772" y="9525"/>
                </a:moveTo>
                <a:lnTo>
                  <a:pt x="1328572" y="9525"/>
                </a:lnTo>
                <a:lnTo>
                  <a:pt x="1328572" y="0"/>
                </a:lnTo>
                <a:lnTo>
                  <a:pt x="1404772" y="0"/>
                </a:lnTo>
                <a:lnTo>
                  <a:pt x="1404772" y="9525"/>
                </a:lnTo>
                <a:close/>
              </a:path>
              <a:path w="6561455" h="81280">
                <a:moveTo>
                  <a:pt x="1509547" y="9525"/>
                </a:moveTo>
                <a:lnTo>
                  <a:pt x="1433347" y="9525"/>
                </a:lnTo>
                <a:lnTo>
                  <a:pt x="1433347" y="0"/>
                </a:lnTo>
                <a:lnTo>
                  <a:pt x="1509547" y="0"/>
                </a:lnTo>
                <a:lnTo>
                  <a:pt x="1509547" y="9525"/>
                </a:lnTo>
                <a:close/>
              </a:path>
              <a:path w="6561455" h="81280">
                <a:moveTo>
                  <a:pt x="1614322" y="9525"/>
                </a:moveTo>
                <a:lnTo>
                  <a:pt x="1538122" y="9525"/>
                </a:lnTo>
                <a:lnTo>
                  <a:pt x="1538122" y="0"/>
                </a:lnTo>
                <a:lnTo>
                  <a:pt x="1614322" y="0"/>
                </a:lnTo>
                <a:lnTo>
                  <a:pt x="1614322" y="9525"/>
                </a:lnTo>
                <a:close/>
              </a:path>
              <a:path w="6561455" h="81280">
                <a:moveTo>
                  <a:pt x="1719097" y="9525"/>
                </a:moveTo>
                <a:lnTo>
                  <a:pt x="1642897" y="9525"/>
                </a:lnTo>
                <a:lnTo>
                  <a:pt x="1642897" y="0"/>
                </a:lnTo>
                <a:lnTo>
                  <a:pt x="1719097" y="0"/>
                </a:lnTo>
                <a:lnTo>
                  <a:pt x="1719097" y="9525"/>
                </a:lnTo>
                <a:close/>
              </a:path>
              <a:path w="6561455" h="81280">
                <a:moveTo>
                  <a:pt x="1823872" y="9525"/>
                </a:moveTo>
                <a:lnTo>
                  <a:pt x="1747672" y="9525"/>
                </a:lnTo>
                <a:lnTo>
                  <a:pt x="1747672" y="0"/>
                </a:lnTo>
                <a:lnTo>
                  <a:pt x="1823872" y="0"/>
                </a:lnTo>
                <a:lnTo>
                  <a:pt x="1823872" y="9525"/>
                </a:lnTo>
                <a:close/>
              </a:path>
              <a:path w="6561455" h="81280">
                <a:moveTo>
                  <a:pt x="1928647" y="9525"/>
                </a:moveTo>
                <a:lnTo>
                  <a:pt x="1852447" y="9525"/>
                </a:lnTo>
                <a:lnTo>
                  <a:pt x="1852447" y="0"/>
                </a:lnTo>
                <a:lnTo>
                  <a:pt x="1928647" y="0"/>
                </a:lnTo>
                <a:lnTo>
                  <a:pt x="1928647" y="9525"/>
                </a:lnTo>
                <a:close/>
              </a:path>
              <a:path w="6561455" h="81280">
                <a:moveTo>
                  <a:pt x="2033422" y="9525"/>
                </a:moveTo>
                <a:lnTo>
                  <a:pt x="1957222" y="9525"/>
                </a:lnTo>
                <a:lnTo>
                  <a:pt x="1957222" y="0"/>
                </a:lnTo>
                <a:lnTo>
                  <a:pt x="2033422" y="0"/>
                </a:lnTo>
                <a:lnTo>
                  <a:pt x="2033422" y="9525"/>
                </a:lnTo>
                <a:close/>
              </a:path>
              <a:path w="6561455" h="81280">
                <a:moveTo>
                  <a:pt x="2138197" y="9525"/>
                </a:moveTo>
                <a:lnTo>
                  <a:pt x="2061997" y="9525"/>
                </a:lnTo>
                <a:lnTo>
                  <a:pt x="2061997" y="0"/>
                </a:lnTo>
                <a:lnTo>
                  <a:pt x="2138197" y="0"/>
                </a:lnTo>
                <a:lnTo>
                  <a:pt x="2138197" y="9525"/>
                </a:lnTo>
                <a:close/>
              </a:path>
              <a:path w="6561455" h="81280">
                <a:moveTo>
                  <a:pt x="2242972" y="9525"/>
                </a:moveTo>
                <a:lnTo>
                  <a:pt x="2166772" y="9525"/>
                </a:lnTo>
                <a:lnTo>
                  <a:pt x="2166772" y="0"/>
                </a:lnTo>
                <a:lnTo>
                  <a:pt x="2242972" y="0"/>
                </a:lnTo>
                <a:lnTo>
                  <a:pt x="2242972" y="9525"/>
                </a:lnTo>
                <a:close/>
              </a:path>
              <a:path w="6561455" h="81280">
                <a:moveTo>
                  <a:pt x="2347747" y="9525"/>
                </a:moveTo>
                <a:lnTo>
                  <a:pt x="2271547" y="9525"/>
                </a:lnTo>
                <a:lnTo>
                  <a:pt x="2271547" y="0"/>
                </a:lnTo>
                <a:lnTo>
                  <a:pt x="2347747" y="0"/>
                </a:lnTo>
                <a:lnTo>
                  <a:pt x="2347747" y="9525"/>
                </a:lnTo>
                <a:close/>
              </a:path>
              <a:path w="6561455" h="81280">
                <a:moveTo>
                  <a:pt x="2452522" y="9525"/>
                </a:moveTo>
                <a:lnTo>
                  <a:pt x="2376322" y="9525"/>
                </a:lnTo>
                <a:lnTo>
                  <a:pt x="2376322" y="0"/>
                </a:lnTo>
                <a:lnTo>
                  <a:pt x="2452522" y="0"/>
                </a:lnTo>
                <a:lnTo>
                  <a:pt x="2452522" y="9525"/>
                </a:lnTo>
                <a:close/>
              </a:path>
              <a:path w="6561455" h="81280">
                <a:moveTo>
                  <a:pt x="2557297" y="9525"/>
                </a:moveTo>
                <a:lnTo>
                  <a:pt x="2481097" y="9525"/>
                </a:lnTo>
                <a:lnTo>
                  <a:pt x="2481097" y="0"/>
                </a:lnTo>
                <a:lnTo>
                  <a:pt x="2557297" y="0"/>
                </a:lnTo>
                <a:lnTo>
                  <a:pt x="2557297" y="9525"/>
                </a:lnTo>
                <a:close/>
              </a:path>
              <a:path w="6561455" h="81280">
                <a:moveTo>
                  <a:pt x="2662072" y="9525"/>
                </a:moveTo>
                <a:lnTo>
                  <a:pt x="2585872" y="9525"/>
                </a:lnTo>
                <a:lnTo>
                  <a:pt x="2585872" y="0"/>
                </a:lnTo>
                <a:lnTo>
                  <a:pt x="2662072" y="0"/>
                </a:lnTo>
                <a:lnTo>
                  <a:pt x="2662072" y="9525"/>
                </a:lnTo>
                <a:close/>
              </a:path>
              <a:path w="6561455" h="81280">
                <a:moveTo>
                  <a:pt x="2766847" y="9525"/>
                </a:moveTo>
                <a:lnTo>
                  <a:pt x="2690647" y="9525"/>
                </a:lnTo>
                <a:lnTo>
                  <a:pt x="2690647" y="0"/>
                </a:lnTo>
                <a:lnTo>
                  <a:pt x="2766847" y="0"/>
                </a:lnTo>
                <a:lnTo>
                  <a:pt x="2766847" y="9525"/>
                </a:lnTo>
                <a:close/>
              </a:path>
              <a:path w="6561455" h="81280">
                <a:moveTo>
                  <a:pt x="2871622" y="9525"/>
                </a:moveTo>
                <a:lnTo>
                  <a:pt x="2795422" y="9525"/>
                </a:lnTo>
                <a:lnTo>
                  <a:pt x="2795422" y="0"/>
                </a:lnTo>
                <a:lnTo>
                  <a:pt x="2871622" y="0"/>
                </a:lnTo>
                <a:lnTo>
                  <a:pt x="2871622" y="9525"/>
                </a:lnTo>
                <a:close/>
              </a:path>
              <a:path w="6561455" h="81280">
                <a:moveTo>
                  <a:pt x="2976397" y="9525"/>
                </a:moveTo>
                <a:lnTo>
                  <a:pt x="2900197" y="9525"/>
                </a:lnTo>
                <a:lnTo>
                  <a:pt x="2900197" y="0"/>
                </a:lnTo>
                <a:lnTo>
                  <a:pt x="2976397" y="0"/>
                </a:lnTo>
                <a:lnTo>
                  <a:pt x="2976397" y="9525"/>
                </a:lnTo>
                <a:close/>
              </a:path>
              <a:path w="6561455" h="81280">
                <a:moveTo>
                  <a:pt x="3081172" y="9525"/>
                </a:moveTo>
                <a:lnTo>
                  <a:pt x="3004972" y="9525"/>
                </a:lnTo>
                <a:lnTo>
                  <a:pt x="3004972" y="0"/>
                </a:lnTo>
                <a:lnTo>
                  <a:pt x="3081172" y="0"/>
                </a:lnTo>
                <a:lnTo>
                  <a:pt x="3081172" y="9525"/>
                </a:lnTo>
                <a:close/>
              </a:path>
              <a:path w="6561455" h="81280">
                <a:moveTo>
                  <a:pt x="3185947" y="9525"/>
                </a:moveTo>
                <a:lnTo>
                  <a:pt x="3109747" y="9525"/>
                </a:lnTo>
                <a:lnTo>
                  <a:pt x="3109747" y="0"/>
                </a:lnTo>
                <a:lnTo>
                  <a:pt x="3185947" y="0"/>
                </a:lnTo>
                <a:lnTo>
                  <a:pt x="3185947" y="9525"/>
                </a:lnTo>
                <a:close/>
              </a:path>
              <a:path w="6561455" h="81280">
                <a:moveTo>
                  <a:pt x="3290722" y="9525"/>
                </a:moveTo>
                <a:lnTo>
                  <a:pt x="3214522" y="9525"/>
                </a:lnTo>
                <a:lnTo>
                  <a:pt x="3214522" y="0"/>
                </a:lnTo>
                <a:lnTo>
                  <a:pt x="3290722" y="0"/>
                </a:lnTo>
                <a:lnTo>
                  <a:pt x="3290722" y="9525"/>
                </a:lnTo>
                <a:close/>
              </a:path>
              <a:path w="6561455" h="81280">
                <a:moveTo>
                  <a:pt x="3395497" y="9525"/>
                </a:moveTo>
                <a:lnTo>
                  <a:pt x="3319297" y="9525"/>
                </a:lnTo>
                <a:lnTo>
                  <a:pt x="3319297" y="0"/>
                </a:lnTo>
                <a:lnTo>
                  <a:pt x="3395497" y="0"/>
                </a:lnTo>
                <a:lnTo>
                  <a:pt x="3395497" y="9525"/>
                </a:lnTo>
                <a:close/>
              </a:path>
              <a:path w="6561455" h="81280">
                <a:moveTo>
                  <a:pt x="3500272" y="9525"/>
                </a:moveTo>
                <a:lnTo>
                  <a:pt x="3424072" y="9525"/>
                </a:lnTo>
                <a:lnTo>
                  <a:pt x="3424072" y="0"/>
                </a:lnTo>
                <a:lnTo>
                  <a:pt x="3500272" y="0"/>
                </a:lnTo>
                <a:lnTo>
                  <a:pt x="3500272" y="9525"/>
                </a:lnTo>
                <a:close/>
              </a:path>
              <a:path w="6561455" h="81280">
                <a:moveTo>
                  <a:pt x="3605047" y="9525"/>
                </a:moveTo>
                <a:lnTo>
                  <a:pt x="3528847" y="9525"/>
                </a:lnTo>
                <a:lnTo>
                  <a:pt x="3528847" y="0"/>
                </a:lnTo>
                <a:lnTo>
                  <a:pt x="3605047" y="0"/>
                </a:lnTo>
                <a:lnTo>
                  <a:pt x="3605047" y="9525"/>
                </a:lnTo>
                <a:close/>
              </a:path>
              <a:path w="6561455" h="81280">
                <a:moveTo>
                  <a:pt x="3709822" y="9525"/>
                </a:moveTo>
                <a:lnTo>
                  <a:pt x="3633622" y="9525"/>
                </a:lnTo>
                <a:lnTo>
                  <a:pt x="3633622" y="0"/>
                </a:lnTo>
                <a:lnTo>
                  <a:pt x="3709822" y="0"/>
                </a:lnTo>
                <a:lnTo>
                  <a:pt x="3709822" y="9525"/>
                </a:lnTo>
                <a:close/>
              </a:path>
              <a:path w="6561455" h="81280">
                <a:moveTo>
                  <a:pt x="3814597" y="9525"/>
                </a:moveTo>
                <a:lnTo>
                  <a:pt x="3738397" y="9525"/>
                </a:lnTo>
                <a:lnTo>
                  <a:pt x="3738397" y="0"/>
                </a:lnTo>
                <a:lnTo>
                  <a:pt x="3814597" y="0"/>
                </a:lnTo>
                <a:lnTo>
                  <a:pt x="3814597" y="9525"/>
                </a:lnTo>
                <a:close/>
              </a:path>
              <a:path w="6561455" h="81280">
                <a:moveTo>
                  <a:pt x="3919372" y="9525"/>
                </a:moveTo>
                <a:lnTo>
                  <a:pt x="3843172" y="9525"/>
                </a:lnTo>
                <a:lnTo>
                  <a:pt x="3843172" y="0"/>
                </a:lnTo>
                <a:lnTo>
                  <a:pt x="3919372" y="0"/>
                </a:lnTo>
                <a:lnTo>
                  <a:pt x="3919372" y="9525"/>
                </a:lnTo>
                <a:close/>
              </a:path>
              <a:path w="6561455" h="81280">
                <a:moveTo>
                  <a:pt x="4024147" y="9525"/>
                </a:moveTo>
                <a:lnTo>
                  <a:pt x="3947947" y="9525"/>
                </a:lnTo>
                <a:lnTo>
                  <a:pt x="3947947" y="0"/>
                </a:lnTo>
                <a:lnTo>
                  <a:pt x="4024147" y="0"/>
                </a:lnTo>
                <a:lnTo>
                  <a:pt x="4024147" y="9525"/>
                </a:lnTo>
                <a:close/>
              </a:path>
              <a:path w="6561455" h="81280">
                <a:moveTo>
                  <a:pt x="4128922" y="9525"/>
                </a:moveTo>
                <a:lnTo>
                  <a:pt x="4052722" y="9525"/>
                </a:lnTo>
                <a:lnTo>
                  <a:pt x="4052722" y="0"/>
                </a:lnTo>
                <a:lnTo>
                  <a:pt x="4128922" y="0"/>
                </a:lnTo>
                <a:lnTo>
                  <a:pt x="4128922" y="9525"/>
                </a:lnTo>
                <a:close/>
              </a:path>
              <a:path w="6561455" h="81280">
                <a:moveTo>
                  <a:pt x="4233697" y="9525"/>
                </a:moveTo>
                <a:lnTo>
                  <a:pt x="4157497" y="9525"/>
                </a:lnTo>
                <a:lnTo>
                  <a:pt x="4157497" y="0"/>
                </a:lnTo>
                <a:lnTo>
                  <a:pt x="4233697" y="0"/>
                </a:lnTo>
                <a:lnTo>
                  <a:pt x="4233697" y="9525"/>
                </a:lnTo>
                <a:close/>
              </a:path>
              <a:path w="6561455" h="81280">
                <a:moveTo>
                  <a:pt x="4338472" y="9525"/>
                </a:moveTo>
                <a:lnTo>
                  <a:pt x="4262272" y="9525"/>
                </a:lnTo>
                <a:lnTo>
                  <a:pt x="4262272" y="0"/>
                </a:lnTo>
                <a:lnTo>
                  <a:pt x="4338472" y="0"/>
                </a:lnTo>
                <a:lnTo>
                  <a:pt x="4338472" y="9525"/>
                </a:lnTo>
                <a:close/>
              </a:path>
              <a:path w="6561455" h="81280">
                <a:moveTo>
                  <a:pt x="4443247" y="9525"/>
                </a:moveTo>
                <a:lnTo>
                  <a:pt x="4367047" y="9525"/>
                </a:lnTo>
                <a:lnTo>
                  <a:pt x="4367047" y="0"/>
                </a:lnTo>
                <a:lnTo>
                  <a:pt x="4443247" y="0"/>
                </a:lnTo>
                <a:lnTo>
                  <a:pt x="4443247" y="9525"/>
                </a:lnTo>
                <a:close/>
              </a:path>
              <a:path w="6561455" h="81280">
                <a:moveTo>
                  <a:pt x="4548022" y="9525"/>
                </a:moveTo>
                <a:lnTo>
                  <a:pt x="4471822" y="9525"/>
                </a:lnTo>
                <a:lnTo>
                  <a:pt x="4471822" y="0"/>
                </a:lnTo>
                <a:lnTo>
                  <a:pt x="4548022" y="0"/>
                </a:lnTo>
                <a:lnTo>
                  <a:pt x="4548022" y="9525"/>
                </a:lnTo>
                <a:close/>
              </a:path>
              <a:path w="6561455" h="81280">
                <a:moveTo>
                  <a:pt x="4652797" y="9525"/>
                </a:moveTo>
                <a:lnTo>
                  <a:pt x="4576597" y="9525"/>
                </a:lnTo>
                <a:lnTo>
                  <a:pt x="4576597" y="0"/>
                </a:lnTo>
                <a:lnTo>
                  <a:pt x="4652797" y="0"/>
                </a:lnTo>
                <a:lnTo>
                  <a:pt x="4652797" y="9525"/>
                </a:lnTo>
                <a:close/>
              </a:path>
              <a:path w="6561455" h="81280">
                <a:moveTo>
                  <a:pt x="4757572" y="9525"/>
                </a:moveTo>
                <a:lnTo>
                  <a:pt x="4681372" y="9525"/>
                </a:lnTo>
                <a:lnTo>
                  <a:pt x="4681372" y="0"/>
                </a:lnTo>
                <a:lnTo>
                  <a:pt x="4757572" y="0"/>
                </a:lnTo>
                <a:lnTo>
                  <a:pt x="4757572" y="9525"/>
                </a:lnTo>
                <a:close/>
              </a:path>
              <a:path w="6561455" h="81280">
                <a:moveTo>
                  <a:pt x="4862347" y="9525"/>
                </a:moveTo>
                <a:lnTo>
                  <a:pt x="4786147" y="9525"/>
                </a:lnTo>
                <a:lnTo>
                  <a:pt x="4786147" y="0"/>
                </a:lnTo>
                <a:lnTo>
                  <a:pt x="4862347" y="0"/>
                </a:lnTo>
                <a:lnTo>
                  <a:pt x="4862347" y="9525"/>
                </a:lnTo>
                <a:close/>
              </a:path>
              <a:path w="6561455" h="81280">
                <a:moveTo>
                  <a:pt x="4967122" y="9525"/>
                </a:moveTo>
                <a:lnTo>
                  <a:pt x="4890922" y="9525"/>
                </a:lnTo>
                <a:lnTo>
                  <a:pt x="4890922" y="0"/>
                </a:lnTo>
                <a:lnTo>
                  <a:pt x="4967122" y="0"/>
                </a:lnTo>
                <a:lnTo>
                  <a:pt x="4967122" y="9525"/>
                </a:lnTo>
                <a:close/>
              </a:path>
              <a:path w="6561455" h="81280">
                <a:moveTo>
                  <a:pt x="5071897" y="9525"/>
                </a:moveTo>
                <a:lnTo>
                  <a:pt x="4995697" y="9525"/>
                </a:lnTo>
                <a:lnTo>
                  <a:pt x="4995697" y="0"/>
                </a:lnTo>
                <a:lnTo>
                  <a:pt x="5071897" y="0"/>
                </a:lnTo>
                <a:lnTo>
                  <a:pt x="5071897" y="9525"/>
                </a:lnTo>
                <a:close/>
              </a:path>
              <a:path w="6561455" h="81280">
                <a:moveTo>
                  <a:pt x="5176672" y="9525"/>
                </a:moveTo>
                <a:lnTo>
                  <a:pt x="5100472" y="9525"/>
                </a:lnTo>
                <a:lnTo>
                  <a:pt x="5100472" y="0"/>
                </a:lnTo>
                <a:lnTo>
                  <a:pt x="5176672" y="0"/>
                </a:lnTo>
                <a:lnTo>
                  <a:pt x="5176672" y="9525"/>
                </a:lnTo>
                <a:close/>
              </a:path>
              <a:path w="6561455" h="81280">
                <a:moveTo>
                  <a:pt x="5281447" y="9525"/>
                </a:moveTo>
                <a:lnTo>
                  <a:pt x="5205247" y="9525"/>
                </a:lnTo>
                <a:lnTo>
                  <a:pt x="5205247" y="0"/>
                </a:lnTo>
                <a:lnTo>
                  <a:pt x="5281447" y="0"/>
                </a:lnTo>
                <a:lnTo>
                  <a:pt x="5281447" y="9525"/>
                </a:lnTo>
                <a:close/>
              </a:path>
              <a:path w="6561455" h="81280">
                <a:moveTo>
                  <a:pt x="5386222" y="9525"/>
                </a:moveTo>
                <a:lnTo>
                  <a:pt x="5310022" y="9525"/>
                </a:lnTo>
                <a:lnTo>
                  <a:pt x="5310022" y="0"/>
                </a:lnTo>
                <a:lnTo>
                  <a:pt x="5386222" y="0"/>
                </a:lnTo>
                <a:lnTo>
                  <a:pt x="5386222" y="9525"/>
                </a:lnTo>
                <a:close/>
              </a:path>
              <a:path w="6561455" h="81280">
                <a:moveTo>
                  <a:pt x="5490997" y="9525"/>
                </a:moveTo>
                <a:lnTo>
                  <a:pt x="5414797" y="9525"/>
                </a:lnTo>
                <a:lnTo>
                  <a:pt x="5414797" y="0"/>
                </a:lnTo>
                <a:lnTo>
                  <a:pt x="5490997" y="0"/>
                </a:lnTo>
                <a:lnTo>
                  <a:pt x="5490997" y="9525"/>
                </a:lnTo>
                <a:close/>
              </a:path>
              <a:path w="6561455" h="81280">
                <a:moveTo>
                  <a:pt x="5595772" y="9525"/>
                </a:moveTo>
                <a:lnTo>
                  <a:pt x="5519572" y="9525"/>
                </a:lnTo>
                <a:lnTo>
                  <a:pt x="5519572" y="0"/>
                </a:lnTo>
                <a:lnTo>
                  <a:pt x="5595772" y="0"/>
                </a:lnTo>
                <a:lnTo>
                  <a:pt x="5595772" y="9525"/>
                </a:lnTo>
                <a:close/>
              </a:path>
              <a:path w="6561455" h="81280">
                <a:moveTo>
                  <a:pt x="5700547" y="9525"/>
                </a:moveTo>
                <a:lnTo>
                  <a:pt x="5624347" y="9525"/>
                </a:lnTo>
                <a:lnTo>
                  <a:pt x="5624347" y="0"/>
                </a:lnTo>
                <a:lnTo>
                  <a:pt x="5700547" y="0"/>
                </a:lnTo>
                <a:lnTo>
                  <a:pt x="5700547" y="9525"/>
                </a:lnTo>
                <a:close/>
              </a:path>
              <a:path w="6561455" h="81280">
                <a:moveTo>
                  <a:pt x="5805322" y="9525"/>
                </a:moveTo>
                <a:lnTo>
                  <a:pt x="5729122" y="9525"/>
                </a:lnTo>
                <a:lnTo>
                  <a:pt x="5729122" y="0"/>
                </a:lnTo>
                <a:lnTo>
                  <a:pt x="5805322" y="0"/>
                </a:lnTo>
                <a:lnTo>
                  <a:pt x="5805322" y="9525"/>
                </a:lnTo>
                <a:close/>
              </a:path>
              <a:path w="6561455" h="81280">
                <a:moveTo>
                  <a:pt x="5910097" y="9525"/>
                </a:moveTo>
                <a:lnTo>
                  <a:pt x="5833897" y="9525"/>
                </a:lnTo>
                <a:lnTo>
                  <a:pt x="5833897" y="0"/>
                </a:lnTo>
                <a:lnTo>
                  <a:pt x="5910097" y="0"/>
                </a:lnTo>
                <a:lnTo>
                  <a:pt x="5910097" y="9525"/>
                </a:lnTo>
                <a:close/>
              </a:path>
              <a:path w="6561455" h="81280">
                <a:moveTo>
                  <a:pt x="6014872" y="9525"/>
                </a:moveTo>
                <a:lnTo>
                  <a:pt x="5938672" y="9525"/>
                </a:lnTo>
                <a:lnTo>
                  <a:pt x="5938672" y="0"/>
                </a:lnTo>
                <a:lnTo>
                  <a:pt x="6014872" y="0"/>
                </a:lnTo>
                <a:lnTo>
                  <a:pt x="6014872" y="9525"/>
                </a:lnTo>
                <a:close/>
              </a:path>
              <a:path w="6561455" h="81280">
                <a:moveTo>
                  <a:pt x="6119647" y="9525"/>
                </a:moveTo>
                <a:lnTo>
                  <a:pt x="6043447" y="9525"/>
                </a:lnTo>
                <a:lnTo>
                  <a:pt x="6043447" y="0"/>
                </a:lnTo>
                <a:lnTo>
                  <a:pt x="6119647" y="0"/>
                </a:lnTo>
                <a:lnTo>
                  <a:pt x="6119647" y="9525"/>
                </a:lnTo>
                <a:close/>
              </a:path>
              <a:path w="6561455" h="81280">
                <a:moveTo>
                  <a:pt x="6224422" y="9525"/>
                </a:moveTo>
                <a:lnTo>
                  <a:pt x="6148222" y="9525"/>
                </a:lnTo>
                <a:lnTo>
                  <a:pt x="6148222" y="0"/>
                </a:lnTo>
                <a:lnTo>
                  <a:pt x="6224422" y="0"/>
                </a:lnTo>
                <a:lnTo>
                  <a:pt x="6224422" y="9525"/>
                </a:lnTo>
                <a:close/>
              </a:path>
              <a:path w="6561455" h="81280">
                <a:moveTo>
                  <a:pt x="6329197" y="9525"/>
                </a:moveTo>
                <a:lnTo>
                  <a:pt x="6252997" y="9525"/>
                </a:lnTo>
                <a:lnTo>
                  <a:pt x="6252997" y="0"/>
                </a:lnTo>
                <a:lnTo>
                  <a:pt x="6329197" y="0"/>
                </a:lnTo>
                <a:lnTo>
                  <a:pt x="6329197" y="9525"/>
                </a:lnTo>
                <a:close/>
              </a:path>
              <a:path w="6561455" h="81280">
                <a:moveTo>
                  <a:pt x="6433972" y="9525"/>
                </a:moveTo>
                <a:lnTo>
                  <a:pt x="6357772" y="9525"/>
                </a:lnTo>
                <a:lnTo>
                  <a:pt x="6357772" y="0"/>
                </a:lnTo>
                <a:lnTo>
                  <a:pt x="6433972" y="0"/>
                </a:lnTo>
                <a:lnTo>
                  <a:pt x="6433972" y="9525"/>
                </a:lnTo>
                <a:close/>
              </a:path>
              <a:path w="6561455" h="81280">
                <a:moveTo>
                  <a:pt x="6533476" y="9525"/>
                </a:moveTo>
                <a:lnTo>
                  <a:pt x="6462547" y="9525"/>
                </a:lnTo>
                <a:lnTo>
                  <a:pt x="6462547" y="0"/>
                </a:lnTo>
                <a:lnTo>
                  <a:pt x="6537426" y="0"/>
                </a:lnTo>
                <a:lnTo>
                  <a:pt x="6541147" y="3733"/>
                </a:lnTo>
                <a:lnTo>
                  <a:pt x="6536753" y="8128"/>
                </a:lnTo>
                <a:lnTo>
                  <a:pt x="6532079" y="8128"/>
                </a:lnTo>
                <a:lnTo>
                  <a:pt x="6533476" y="9525"/>
                </a:lnTo>
                <a:close/>
              </a:path>
              <a:path w="6561455" h="81280">
                <a:moveTo>
                  <a:pt x="6534416" y="10464"/>
                </a:moveTo>
                <a:lnTo>
                  <a:pt x="6532079" y="8128"/>
                </a:lnTo>
                <a:lnTo>
                  <a:pt x="6535386" y="9495"/>
                </a:lnTo>
                <a:lnTo>
                  <a:pt x="6534416" y="10464"/>
                </a:lnTo>
                <a:close/>
              </a:path>
              <a:path w="6561455" h="81280">
                <a:moveTo>
                  <a:pt x="6535386" y="9495"/>
                </a:moveTo>
                <a:lnTo>
                  <a:pt x="6532079" y="8128"/>
                </a:lnTo>
                <a:lnTo>
                  <a:pt x="6536753" y="8128"/>
                </a:lnTo>
                <a:lnTo>
                  <a:pt x="6535386" y="9495"/>
                </a:lnTo>
                <a:close/>
              </a:path>
              <a:path w="6561455" h="81280">
                <a:moveTo>
                  <a:pt x="6535458" y="9525"/>
                </a:moveTo>
                <a:close/>
              </a:path>
              <a:path w="6561455" h="81280">
                <a:moveTo>
                  <a:pt x="6551612" y="53301"/>
                </a:moveTo>
                <a:lnTo>
                  <a:pt x="6551612" y="27965"/>
                </a:lnTo>
                <a:lnTo>
                  <a:pt x="6561137" y="27965"/>
                </a:lnTo>
                <a:lnTo>
                  <a:pt x="6561137" y="51904"/>
                </a:lnTo>
                <a:lnTo>
                  <a:pt x="6553009" y="51904"/>
                </a:lnTo>
                <a:lnTo>
                  <a:pt x="6551612" y="53301"/>
                </a:lnTo>
                <a:close/>
              </a:path>
              <a:path w="6561455" h="81280">
                <a:moveTo>
                  <a:pt x="6551612" y="55283"/>
                </a:moveTo>
                <a:lnTo>
                  <a:pt x="6551612" y="53301"/>
                </a:lnTo>
                <a:lnTo>
                  <a:pt x="6553009" y="51904"/>
                </a:lnTo>
                <a:lnTo>
                  <a:pt x="6551612" y="55283"/>
                </a:lnTo>
                <a:close/>
              </a:path>
              <a:path w="6561455" h="81280">
                <a:moveTo>
                  <a:pt x="6561137" y="55283"/>
                </a:moveTo>
                <a:lnTo>
                  <a:pt x="6551612" y="55283"/>
                </a:lnTo>
                <a:lnTo>
                  <a:pt x="6553009" y="51904"/>
                </a:lnTo>
                <a:lnTo>
                  <a:pt x="6561137" y="51904"/>
                </a:lnTo>
                <a:lnTo>
                  <a:pt x="6561137" y="55283"/>
                </a:lnTo>
                <a:close/>
              </a:path>
              <a:path w="6561455" h="81280">
                <a:moveTo>
                  <a:pt x="6532079" y="72834"/>
                </a:moveTo>
                <a:lnTo>
                  <a:pt x="6551612" y="53301"/>
                </a:lnTo>
                <a:lnTo>
                  <a:pt x="6551612" y="55283"/>
                </a:lnTo>
                <a:lnTo>
                  <a:pt x="6561137" y="55283"/>
                </a:lnTo>
                <a:lnTo>
                  <a:pt x="6561137" y="57251"/>
                </a:lnTo>
                <a:lnTo>
                  <a:pt x="6546951" y="71437"/>
                </a:lnTo>
                <a:lnTo>
                  <a:pt x="6535458" y="71437"/>
                </a:lnTo>
                <a:lnTo>
                  <a:pt x="6532079" y="72834"/>
                </a:lnTo>
                <a:close/>
              </a:path>
              <a:path w="6561455" h="81280">
                <a:moveTo>
                  <a:pt x="6537426" y="80962"/>
                </a:moveTo>
                <a:lnTo>
                  <a:pt x="6516154" y="80962"/>
                </a:lnTo>
                <a:lnTo>
                  <a:pt x="6516154" y="71437"/>
                </a:lnTo>
                <a:lnTo>
                  <a:pt x="6533476" y="71437"/>
                </a:lnTo>
                <a:lnTo>
                  <a:pt x="6532079" y="72834"/>
                </a:lnTo>
                <a:lnTo>
                  <a:pt x="6545554" y="72834"/>
                </a:lnTo>
                <a:lnTo>
                  <a:pt x="6537426" y="80962"/>
                </a:lnTo>
                <a:close/>
              </a:path>
              <a:path w="6561455" h="81280">
                <a:moveTo>
                  <a:pt x="6545554" y="72834"/>
                </a:moveTo>
                <a:lnTo>
                  <a:pt x="6532079" y="72834"/>
                </a:lnTo>
                <a:lnTo>
                  <a:pt x="6535458" y="71437"/>
                </a:lnTo>
                <a:lnTo>
                  <a:pt x="6546951" y="71437"/>
                </a:lnTo>
                <a:lnTo>
                  <a:pt x="6545554" y="72834"/>
                </a:lnTo>
                <a:close/>
              </a:path>
              <a:path w="6561455" h="81280">
                <a:moveTo>
                  <a:pt x="6487579" y="80962"/>
                </a:moveTo>
                <a:lnTo>
                  <a:pt x="6411379" y="80962"/>
                </a:lnTo>
                <a:lnTo>
                  <a:pt x="6411379" y="71437"/>
                </a:lnTo>
                <a:lnTo>
                  <a:pt x="6487579" y="71437"/>
                </a:lnTo>
                <a:lnTo>
                  <a:pt x="6487579" y="80962"/>
                </a:lnTo>
                <a:close/>
              </a:path>
              <a:path w="6561455" h="81280">
                <a:moveTo>
                  <a:pt x="6382804" y="80962"/>
                </a:moveTo>
                <a:lnTo>
                  <a:pt x="6306604" y="80962"/>
                </a:lnTo>
                <a:lnTo>
                  <a:pt x="6306604" y="71437"/>
                </a:lnTo>
                <a:lnTo>
                  <a:pt x="6382804" y="71437"/>
                </a:lnTo>
                <a:lnTo>
                  <a:pt x="6382804" y="80962"/>
                </a:lnTo>
                <a:close/>
              </a:path>
              <a:path w="6561455" h="81280">
                <a:moveTo>
                  <a:pt x="6278029" y="80962"/>
                </a:moveTo>
                <a:lnTo>
                  <a:pt x="6201829" y="80962"/>
                </a:lnTo>
                <a:lnTo>
                  <a:pt x="6201829" y="71437"/>
                </a:lnTo>
                <a:lnTo>
                  <a:pt x="6278029" y="71437"/>
                </a:lnTo>
                <a:lnTo>
                  <a:pt x="6278029" y="80962"/>
                </a:lnTo>
                <a:close/>
              </a:path>
              <a:path w="6561455" h="81280">
                <a:moveTo>
                  <a:pt x="6173254" y="80962"/>
                </a:moveTo>
                <a:lnTo>
                  <a:pt x="6097054" y="80962"/>
                </a:lnTo>
                <a:lnTo>
                  <a:pt x="6097054" y="71437"/>
                </a:lnTo>
                <a:lnTo>
                  <a:pt x="6173254" y="71437"/>
                </a:lnTo>
                <a:lnTo>
                  <a:pt x="6173254" y="80962"/>
                </a:lnTo>
                <a:close/>
              </a:path>
              <a:path w="6561455" h="81280">
                <a:moveTo>
                  <a:pt x="6068479" y="80962"/>
                </a:moveTo>
                <a:lnTo>
                  <a:pt x="5992279" y="80962"/>
                </a:lnTo>
                <a:lnTo>
                  <a:pt x="5992279" y="71437"/>
                </a:lnTo>
                <a:lnTo>
                  <a:pt x="6068479" y="71437"/>
                </a:lnTo>
                <a:lnTo>
                  <a:pt x="6068479" y="80962"/>
                </a:lnTo>
                <a:close/>
              </a:path>
              <a:path w="6561455" h="81280">
                <a:moveTo>
                  <a:pt x="5963704" y="80962"/>
                </a:moveTo>
                <a:lnTo>
                  <a:pt x="5887504" y="80962"/>
                </a:lnTo>
                <a:lnTo>
                  <a:pt x="5887504" y="71437"/>
                </a:lnTo>
                <a:lnTo>
                  <a:pt x="5963704" y="71437"/>
                </a:lnTo>
                <a:lnTo>
                  <a:pt x="5963704" y="80962"/>
                </a:lnTo>
                <a:close/>
              </a:path>
              <a:path w="6561455" h="81280">
                <a:moveTo>
                  <a:pt x="5858929" y="80962"/>
                </a:moveTo>
                <a:lnTo>
                  <a:pt x="5782729" y="80962"/>
                </a:lnTo>
                <a:lnTo>
                  <a:pt x="5782729" y="71437"/>
                </a:lnTo>
                <a:lnTo>
                  <a:pt x="5858929" y="71437"/>
                </a:lnTo>
                <a:lnTo>
                  <a:pt x="5858929" y="80962"/>
                </a:lnTo>
                <a:close/>
              </a:path>
              <a:path w="6561455" h="81280">
                <a:moveTo>
                  <a:pt x="5754154" y="80962"/>
                </a:moveTo>
                <a:lnTo>
                  <a:pt x="5677954" y="80962"/>
                </a:lnTo>
                <a:lnTo>
                  <a:pt x="5677954" y="71437"/>
                </a:lnTo>
                <a:lnTo>
                  <a:pt x="5754154" y="71437"/>
                </a:lnTo>
                <a:lnTo>
                  <a:pt x="5754154" y="80962"/>
                </a:lnTo>
                <a:close/>
              </a:path>
              <a:path w="6561455" h="81280">
                <a:moveTo>
                  <a:pt x="5649379" y="80962"/>
                </a:moveTo>
                <a:lnTo>
                  <a:pt x="5573179" y="80962"/>
                </a:lnTo>
                <a:lnTo>
                  <a:pt x="5573179" y="71437"/>
                </a:lnTo>
                <a:lnTo>
                  <a:pt x="5649379" y="71437"/>
                </a:lnTo>
                <a:lnTo>
                  <a:pt x="5649379" y="80962"/>
                </a:lnTo>
                <a:close/>
              </a:path>
              <a:path w="6561455" h="81280">
                <a:moveTo>
                  <a:pt x="5544604" y="80962"/>
                </a:moveTo>
                <a:lnTo>
                  <a:pt x="5468404" y="80962"/>
                </a:lnTo>
                <a:lnTo>
                  <a:pt x="5468404" y="71437"/>
                </a:lnTo>
                <a:lnTo>
                  <a:pt x="5544604" y="71437"/>
                </a:lnTo>
                <a:lnTo>
                  <a:pt x="5544604" y="80962"/>
                </a:lnTo>
                <a:close/>
              </a:path>
              <a:path w="6561455" h="81280">
                <a:moveTo>
                  <a:pt x="5439829" y="80962"/>
                </a:moveTo>
                <a:lnTo>
                  <a:pt x="5363629" y="80962"/>
                </a:lnTo>
                <a:lnTo>
                  <a:pt x="5363629" y="71437"/>
                </a:lnTo>
                <a:lnTo>
                  <a:pt x="5439829" y="71437"/>
                </a:lnTo>
                <a:lnTo>
                  <a:pt x="5439829" y="80962"/>
                </a:lnTo>
                <a:close/>
              </a:path>
              <a:path w="6561455" h="81280">
                <a:moveTo>
                  <a:pt x="5335054" y="80962"/>
                </a:moveTo>
                <a:lnTo>
                  <a:pt x="5258854" y="80962"/>
                </a:lnTo>
                <a:lnTo>
                  <a:pt x="5258854" y="71437"/>
                </a:lnTo>
                <a:lnTo>
                  <a:pt x="5335054" y="71437"/>
                </a:lnTo>
                <a:lnTo>
                  <a:pt x="5335054" y="80962"/>
                </a:lnTo>
                <a:close/>
              </a:path>
              <a:path w="6561455" h="81280">
                <a:moveTo>
                  <a:pt x="5230279" y="80962"/>
                </a:moveTo>
                <a:lnTo>
                  <a:pt x="5154079" y="80962"/>
                </a:lnTo>
                <a:lnTo>
                  <a:pt x="5154079" y="71437"/>
                </a:lnTo>
                <a:lnTo>
                  <a:pt x="5230279" y="71437"/>
                </a:lnTo>
                <a:lnTo>
                  <a:pt x="5230279" y="80962"/>
                </a:lnTo>
                <a:close/>
              </a:path>
              <a:path w="6561455" h="81280">
                <a:moveTo>
                  <a:pt x="5125504" y="80962"/>
                </a:moveTo>
                <a:lnTo>
                  <a:pt x="5049304" y="80962"/>
                </a:lnTo>
                <a:lnTo>
                  <a:pt x="5049304" y="71437"/>
                </a:lnTo>
                <a:lnTo>
                  <a:pt x="5125504" y="71437"/>
                </a:lnTo>
                <a:lnTo>
                  <a:pt x="5125504" y="80962"/>
                </a:lnTo>
                <a:close/>
              </a:path>
              <a:path w="6561455" h="81280">
                <a:moveTo>
                  <a:pt x="5020729" y="80962"/>
                </a:moveTo>
                <a:lnTo>
                  <a:pt x="4944529" y="80962"/>
                </a:lnTo>
                <a:lnTo>
                  <a:pt x="4944529" y="71437"/>
                </a:lnTo>
                <a:lnTo>
                  <a:pt x="5020729" y="71437"/>
                </a:lnTo>
                <a:lnTo>
                  <a:pt x="5020729" y="80962"/>
                </a:lnTo>
                <a:close/>
              </a:path>
              <a:path w="6561455" h="81280">
                <a:moveTo>
                  <a:pt x="4915954" y="80962"/>
                </a:moveTo>
                <a:lnTo>
                  <a:pt x="4839754" y="80962"/>
                </a:lnTo>
                <a:lnTo>
                  <a:pt x="4839754" y="71437"/>
                </a:lnTo>
                <a:lnTo>
                  <a:pt x="4915954" y="71437"/>
                </a:lnTo>
                <a:lnTo>
                  <a:pt x="4915954" y="80962"/>
                </a:lnTo>
                <a:close/>
              </a:path>
              <a:path w="6561455" h="81280">
                <a:moveTo>
                  <a:pt x="4811179" y="80962"/>
                </a:moveTo>
                <a:lnTo>
                  <a:pt x="4734979" y="80962"/>
                </a:lnTo>
                <a:lnTo>
                  <a:pt x="4734979" y="71437"/>
                </a:lnTo>
                <a:lnTo>
                  <a:pt x="4811179" y="71437"/>
                </a:lnTo>
                <a:lnTo>
                  <a:pt x="4811179" y="80962"/>
                </a:lnTo>
                <a:close/>
              </a:path>
              <a:path w="6561455" h="81280">
                <a:moveTo>
                  <a:pt x="4706404" y="80962"/>
                </a:moveTo>
                <a:lnTo>
                  <a:pt x="4630204" y="80962"/>
                </a:lnTo>
                <a:lnTo>
                  <a:pt x="4630204" y="71437"/>
                </a:lnTo>
                <a:lnTo>
                  <a:pt x="4706404" y="71437"/>
                </a:lnTo>
                <a:lnTo>
                  <a:pt x="4706404" y="80962"/>
                </a:lnTo>
                <a:close/>
              </a:path>
              <a:path w="6561455" h="81280">
                <a:moveTo>
                  <a:pt x="4601629" y="80962"/>
                </a:moveTo>
                <a:lnTo>
                  <a:pt x="4525429" y="80962"/>
                </a:lnTo>
                <a:lnTo>
                  <a:pt x="4525429" y="71437"/>
                </a:lnTo>
                <a:lnTo>
                  <a:pt x="4601629" y="71437"/>
                </a:lnTo>
                <a:lnTo>
                  <a:pt x="4601629" y="80962"/>
                </a:lnTo>
                <a:close/>
              </a:path>
              <a:path w="6561455" h="81280">
                <a:moveTo>
                  <a:pt x="4496854" y="80962"/>
                </a:moveTo>
                <a:lnTo>
                  <a:pt x="4420654" y="80962"/>
                </a:lnTo>
                <a:lnTo>
                  <a:pt x="4420654" y="71437"/>
                </a:lnTo>
                <a:lnTo>
                  <a:pt x="4496854" y="71437"/>
                </a:lnTo>
                <a:lnTo>
                  <a:pt x="4496854" y="80962"/>
                </a:lnTo>
                <a:close/>
              </a:path>
              <a:path w="6561455" h="81280">
                <a:moveTo>
                  <a:pt x="4392079" y="80962"/>
                </a:moveTo>
                <a:lnTo>
                  <a:pt x="4315879" y="80962"/>
                </a:lnTo>
                <a:lnTo>
                  <a:pt x="4315879" y="71437"/>
                </a:lnTo>
                <a:lnTo>
                  <a:pt x="4392079" y="71437"/>
                </a:lnTo>
                <a:lnTo>
                  <a:pt x="4392079" y="80962"/>
                </a:lnTo>
                <a:close/>
              </a:path>
              <a:path w="6561455" h="81280">
                <a:moveTo>
                  <a:pt x="4287304" y="80962"/>
                </a:moveTo>
                <a:lnTo>
                  <a:pt x="4211104" y="80962"/>
                </a:lnTo>
                <a:lnTo>
                  <a:pt x="4211104" y="71437"/>
                </a:lnTo>
                <a:lnTo>
                  <a:pt x="4287304" y="71437"/>
                </a:lnTo>
                <a:lnTo>
                  <a:pt x="4287304" y="80962"/>
                </a:lnTo>
                <a:close/>
              </a:path>
              <a:path w="6561455" h="81280">
                <a:moveTo>
                  <a:pt x="4182529" y="80962"/>
                </a:moveTo>
                <a:lnTo>
                  <a:pt x="4106329" y="80962"/>
                </a:lnTo>
                <a:lnTo>
                  <a:pt x="4106329" y="71437"/>
                </a:lnTo>
                <a:lnTo>
                  <a:pt x="4182529" y="71437"/>
                </a:lnTo>
                <a:lnTo>
                  <a:pt x="4182529" y="80962"/>
                </a:lnTo>
                <a:close/>
              </a:path>
              <a:path w="6561455" h="81280">
                <a:moveTo>
                  <a:pt x="4077754" y="80962"/>
                </a:moveTo>
                <a:lnTo>
                  <a:pt x="4001554" y="80962"/>
                </a:lnTo>
                <a:lnTo>
                  <a:pt x="4001554" y="71437"/>
                </a:lnTo>
                <a:lnTo>
                  <a:pt x="4077754" y="71437"/>
                </a:lnTo>
                <a:lnTo>
                  <a:pt x="4077754" y="80962"/>
                </a:lnTo>
                <a:close/>
              </a:path>
              <a:path w="6561455" h="81280">
                <a:moveTo>
                  <a:pt x="3972979" y="80962"/>
                </a:moveTo>
                <a:lnTo>
                  <a:pt x="3896779" y="80962"/>
                </a:lnTo>
                <a:lnTo>
                  <a:pt x="3896779" y="71437"/>
                </a:lnTo>
                <a:lnTo>
                  <a:pt x="3972979" y="71437"/>
                </a:lnTo>
                <a:lnTo>
                  <a:pt x="3972979" y="80962"/>
                </a:lnTo>
                <a:close/>
              </a:path>
              <a:path w="6561455" h="81280">
                <a:moveTo>
                  <a:pt x="3868204" y="80962"/>
                </a:moveTo>
                <a:lnTo>
                  <a:pt x="3792004" y="80962"/>
                </a:lnTo>
                <a:lnTo>
                  <a:pt x="3792004" y="71437"/>
                </a:lnTo>
                <a:lnTo>
                  <a:pt x="3868204" y="71437"/>
                </a:lnTo>
                <a:lnTo>
                  <a:pt x="3868204" y="80962"/>
                </a:lnTo>
                <a:close/>
              </a:path>
              <a:path w="6561455" h="81280">
                <a:moveTo>
                  <a:pt x="3763429" y="80962"/>
                </a:moveTo>
                <a:lnTo>
                  <a:pt x="3687229" y="80962"/>
                </a:lnTo>
                <a:lnTo>
                  <a:pt x="3687229" y="71437"/>
                </a:lnTo>
                <a:lnTo>
                  <a:pt x="3763429" y="71437"/>
                </a:lnTo>
                <a:lnTo>
                  <a:pt x="3763429" y="80962"/>
                </a:lnTo>
                <a:close/>
              </a:path>
              <a:path w="6561455" h="81280">
                <a:moveTo>
                  <a:pt x="3658654" y="80962"/>
                </a:moveTo>
                <a:lnTo>
                  <a:pt x="3582454" y="80962"/>
                </a:lnTo>
                <a:lnTo>
                  <a:pt x="3582454" y="71437"/>
                </a:lnTo>
                <a:lnTo>
                  <a:pt x="3658654" y="71437"/>
                </a:lnTo>
                <a:lnTo>
                  <a:pt x="3658654" y="80962"/>
                </a:lnTo>
                <a:close/>
              </a:path>
              <a:path w="6561455" h="81280">
                <a:moveTo>
                  <a:pt x="3553879" y="80962"/>
                </a:moveTo>
                <a:lnTo>
                  <a:pt x="3477679" y="80962"/>
                </a:lnTo>
                <a:lnTo>
                  <a:pt x="3477679" y="71437"/>
                </a:lnTo>
                <a:lnTo>
                  <a:pt x="3553879" y="71437"/>
                </a:lnTo>
                <a:lnTo>
                  <a:pt x="3553879" y="80962"/>
                </a:lnTo>
                <a:close/>
              </a:path>
              <a:path w="6561455" h="81280">
                <a:moveTo>
                  <a:pt x="3449104" y="80962"/>
                </a:moveTo>
                <a:lnTo>
                  <a:pt x="3372904" y="80962"/>
                </a:lnTo>
                <a:lnTo>
                  <a:pt x="3372904" y="71437"/>
                </a:lnTo>
                <a:lnTo>
                  <a:pt x="3449104" y="71437"/>
                </a:lnTo>
                <a:lnTo>
                  <a:pt x="3449104" y="80962"/>
                </a:lnTo>
                <a:close/>
              </a:path>
              <a:path w="6561455" h="81280">
                <a:moveTo>
                  <a:pt x="3344329" y="80962"/>
                </a:moveTo>
                <a:lnTo>
                  <a:pt x="3268129" y="80962"/>
                </a:lnTo>
                <a:lnTo>
                  <a:pt x="3268129" y="71437"/>
                </a:lnTo>
                <a:lnTo>
                  <a:pt x="3344329" y="71437"/>
                </a:lnTo>
                <a:lnTo>
                  <a:pt x="3344329" y="80962"/>
                </a:lnTo>
                <a:close/>
              </a:path>
              <a:path w="6561455" h="81280">
                <a:moveTo>
                  <a:pt x="3239554" y="80962"/>
                </a:moveTo>
                <a:lnTo>
                  <a:pt x="3163354" y="80962"/>
                </a:lnTo>
                <a:lnTo>
                  <a:pt x="3163354" y="71437"/>
                </a:lnTo>
                <a:lnTo>
                  <a:pt x="3239554" y="71437"/>
                </a:lnTo>
                <a:lnTo>
                  <a:pt x="3239554" y="80962"/>
                </a:lnTo>
                <a:close/>
              </a:path>
              <a:path w="6561455" h="81280">
                <a:moveTo>
                  <a:pt x="3134779" y="80962"/>
                </a:moveTo>
                <a:lnTo>
                  <a:pt x="3058579" y="80962"/>
                </a:lnTo>
                <a:lnTo>
                  <a:pt x="3058579" y="71437"/>
                </a:lnTo>
                <a:lnTo>
                  <a:pt x="3134779" y="71437"/>
                </a:lnTo>
                <a:lnTo>
                  <a:pt x="3134779" y="80962"/>
                </a:lnTo>
                <a:close/>
              </a:path>
              <a:path w="6561455" h="81280">
                <a:moveTo>
                  <a:pt x="3030004" y="80962"/>
                </a:moveTo>
                <a:lnTo>
                  <a:pt x="2953804" y="80962"/>
                </a:lnTo>
                <a:lnTo>
                  <a:pt x="2953804" y="71437"/>
                </a:lnTo>
                <a:lnTo>
                  <a:pt x="3030004" y="71437"/>
                </a:lnTo>
                <a:lnTo>
                  <a:pt x="3030004" y="80962"/>
                </a:lnTo>
                <a:close/>
              </a:path>
              <a:path w="6561455" h="81280">
                <a:moveTo>
                  <a:pt x="2925229" y="80962"/>
                </a:moveTo>
                <a:lnTo>
                  <a:pt x="2849029" y="80962"/>
                </a:lnTo>
                <a:lnTo>
                  <a:pt x="2849029" y="71437"/>
                </a:lnTo>
                <a:lnTo>
                  <a:pt x="2925229" y="71437"/>
                </a:lnTo>
                <a:lnTo>
                  <a:pt x="2925229" y="80962"/>
                </a:lnTo>
                <a:close/>
              </a:path>
              <a:path w="6561455" h="81280">
                <a:moveTo>
                  <a:pt x="2820454" y="80962"/>
                </a:moveTo>
                <a:lnTo>
                  <a:pt x="2744254" y="80962"/>
                </a:lnTo>
                <a:lnTo>
                  <a:pt x="2744254" y="71437"/>
                </a:lnTo>
                <a:lnTo>
                  <a:pt x="2820454" y="71437"/>
                </a:lnTo>
                <a:lnTo>
                  <a:pt x="2820454" y="80962"/>
                </a:lnTo>
                <a:close/>
              </a:path>
              <a:path w="6561455" h="81280">
                <a:moveTo>
                  <a:pt x="2715679" y="80962"/>
                </a:moveTo>
                <a:lnTo>
                  <a:pt x="2639479" y="80962"/>
                </a:lnTo>
                <a:lnTo>
                  <a:pt x="2639479" y="71437"/>
                </a:lnTo>
                <a:lnTo>
                  <a:pt x="2715679" y="71437"/>
                </a:lnTo>
                <a:lnTo>
                  <a:pt x="2715679" y="80962"/>
                </a:lnTo>
                <a:close/>
              </a:path>
              <a:path w="6561455" h="81280">
                <a:moveTo>
                  <a:pt x="2610904" y="80962"/>
                </a:moveTo>
                <a:lnTo>
                  <a:pt x="2534704" y="80962"/>
                </a:lnTo>
                <a:lnTo>
                  <a:pt x="2534704" y="71437"/>
                </a:lnTo>
                <a:lnTo>
                  <a:pt x="2610904" y="71437"/>
                </a:lnTo>
                <a:lnTo>
                  <a:pt x="2610904" y="80962"/>
                </a:lnTo>
                <a:close/>
              </a:path>
              <a:path w="6561455" h="81280">
                <a:moveTo>
                  <a:pt x="2506129" y="80962"/>
                </a:moveTo>
                <a:lnTo>
                  <a:pt x="2429929" y="80962"/>
                </a:lnTo>
                <a:lnTo>
                  <a:pt x="2429929" y="71437"/>
                </a:lnTo>
                <a:lnTo>
                  <a:pt x="2506129" y="71437"/>
                </a:lnTo>
                <a:lnTo>
                  <a:pt x="2506129" y="80962"/>
                </a:lnTo>
                <a:close/>
              </a:path>
              <a:path w="6561455" h="81280">
                <a:moveTo>
                  <a:pt x="2401354" y="80962"/>
                </a:moveTo>
                <a:lnTo>
                  <a:pt x="2325154" y="80962"/>
                </a:lnTo>
                <a:lnTo>
                  <a:pt x="2325154" y="71437"/>
                </a:lnTo>
                <a:lnTo>
                  <a:pt x="2401354" y="71437"/>
                </a:lnTo>
                <a:lnTo>
                  <a:pt x="2401354" y="80962"/>
                </a:lnTo>
                <a:close/>
              </a:path>
              <a:path w="6561455" h="81280">
                <a:moveTo>
                  <a:pt x="2296579" y="80962"/>
                </a:moveTo>
                <a:lnTo>
                  <a:pt x="2220379" y="80962"/>
                </a:lnTo>
                <a:lnTo>
                  <a:pt x="2220379" y="71437"/>
                </a:lnTo>
                <a:lnTo>
                  <a:pt x="2296579" y="71437"/>
                </a:lnTo>
                <a:lnTo>
                  <a:pt x="2296579" y="80962"/>
                </a:lnTo>
                <a:close/>
              </a:path>
              <a:path w="6561455" h="81280">
                <a:moveTo>
                  <a:pt x="2191804" y="80962"/>
                </a:moveTo>
                <a:lnTo>
                  <a:pt x="2115604" y="80962"/>
                </a:lnTo>
                <a:lnTo>
                  <a:pt x="2115604" y="71437"/>
                </a:lnTo>
                <a:lnTo>
                  <a:pt x="2191804" y="71437"/>
                </a:lnTo>
                <a:lnTo>
                  <a:pt x="2191804" y="80962"/>
                </a:lnTo>
                <a:close/>
              </a:path>
              <a:path w="6561455" h="81280">
                <a:moveTo>
                  <a:pt x="2087029" y="80962"/>
                </a:moveTo>
                <a:lnTo>
                  <a:pt x="2010829" y="80962"/>
                </a:lnTo>
                <a:lnTo>
                  <a:pt x="2010829" y="71437"/>
                </a:lnTo>
                <a:lnTo>
                  <a:pt x="2087029" y="71437"/>
                </a:lnTo>
                <a:lnTo>
                  <a:pt x="2087029" y="80962"/>
                </a:lnTo>
                <a:close/>
              </a:path>
              <a:path w="6561455" h="81280">
                <a:moveTo>
                  <a:pt x="1982254" y="80962"/>
                </a:moveTo>
                <a:lnTo>
                  <a:pt x="1906054" y="80962"/>
                </a:lnTo>
                <a:lnTo>
                  <a:pt x="1906054" y="71437"/>
                </a:lnTo>
                <a:lnTo>
                  <a:pt x="1982254" y="71437"/>
                </a:lnTo>
                <a:lnTo>
                  <a:pt x="1982254" y="80962"/>
                </a:lnTo>
                <a:close/>
              </a:path>
              <a:path w="6561455" h="81280">
                <a:moveTo>
                  <a:pt x="1877479" y="80962"/>
                </a:moveTo>
                <a:lnTo>
                  <a:pt x="1801279" y="80962"/>
                </a:lnTo>
                <a:lnTo>
                  <a:pt x="1801279" y="71437"/>
                </a:lnTo>
                <a:lnTo>
                  <a:pt x="1877479" y="71437"/>
                </a:lnTo>
                <a:lnTo>
                  <a:pt x="1877479" y="80962"/>
                </a:lnTo>
                <a:close/>
              </a:path>
              <a:path w="6561455" h="81280">
                <a:moveTo>
                  <a:pt x="1772704" y="80962"/>
                </a:moveTo>
                <a:lnTo>
                  <a:pt x="1696504" y="80962"/>
                </a:lnTo>
                <a:lnTo>
                  <a:pt x="1696504" y="71437"/>
                </a:lnTo>
                <a:lnTo>
                  <a:pt x="1772704" y="71437"/>
                </a:lnTo>
                <a:lnTo>
                  <a:pt x="1772704" y="80962"/>
                </a:lnTo>
                <a:close/>
              </a:path>
              <a:path w="6561455" h="81280">
                <a:moveTo>
                  <a:pt x="1667929" y="80962"/>
                </a:moveTo>
                <a:lnTo>
                  <a:pt x="1591729" y="80962"/>
                </a:lnTo>
                <a:lnTo>
                  <a:pt x="1591729" y="71437"/>
                </a:lnTo>
                <a:lnTo>
                  <a:pt x="1667929" y="71437"/>
                </a:lnTo>
                <a:lnTo>
                  <a:pt x="1667929" y="80962"/>
                </a:lnTo>
                <a:close/>
              </a:path>
              <a:path w="6561455" h="81280">
                <a:moveTo>
                  <a:pt x="1563154" y="80962"/>
                </a:moveTo>
                <a:lnTo>
                  <a:pt x="1486954" y="80962"/>
                </a:lnTo>
                <a:lnTo>
                  <a:pt x="1486954" y="71437"/>
                </a:lnTo>
                <a:lnTo>
                  <a:pt x="1563154" y="71437"/>
                </a:lnTo>
                <a:lnTo>
                  <a:pt x="1563154" y="80962"/>
                </a:lnTo>
                <a:close/>
              </a:path>
              <a:path w="6561455" h="81280">
                <a:moveTo>
                  <a:pt x="1458379" y="80962"/>
                </a:moveTo>
                <a:lnTo>
                  <a:pt x="1382179" y="80962"/>
                </a:lnTo>
                <a:lnTo>
                  <a:pt x="1382179" y="71437"/>
                </a:lnTo>
                <a:lnTo>
                  <a:pt x="1458379" y="71437"/>
                </a:lnTo>
                <a:lnTo>
                  <a:pt x="1458379" y="80962"/>
                </a:lnTo>
                <a:close/>
              </a:path>
              <a:path w="6561455" h="81280">
                <a:moveTo>
                  <a:pt x="1353604" y="80962"/>
                </a:moveTo>
                <a:lnTo>
                  <a:pt x="1277404" y="80962"/>
                </a:lnTo>
                <a:lnTo>
                  <a:pt x="1277404" y="71437"/>
                </a:lnTo>
                <a:lnTo>
                  <a:pt x="1353604" y="71437"/>
                </a:lnTo>
                <a:lnTo>
                  <a:pt x="1353604" y="80962"/>
                </a:lnTo>
                <a:close/>
              </a:path>
              <a:path w="6561455" h="81280">
                <a:moveTo>
                  <a:pt x="1248829" y="80962"/>
                </a:moveTo>
                <a:lnTo>
                  <a:pt x="1172629" y="80962"/>
                </a:lnTo>
                <a:lnTo>
                  <a:pt x="1172629" y="71437"/>
                </a:lnTo>
                <a:lnTo>
                  <a:pt x="1248829" y="71437"/>
                </a:lnTo>
                <a:lnTo>
                  <a:pt x="1248829" y="80962"/>
                </a:lnTo>
                <a:close/>
              </a:path>
              <a:path w="6561455" h="81280">
                <a:moveTo>
                  <a:pt x="1144054" y="80962"/>
                </a:moveTo>
                <a:lnTo>
                  <a:pt x="1067854" y="80962"/>
                </a:lnTo>
                <a:lnTo>
                  <a:pt x="1067854" y="71437"/>
                </a:lnTo>
                <a:lnTo>
                  <a:pt x="1144054" y="71437"/>
                </a:lnTo>
                <a:lnTo>
                  <a:pt x="1144054" y="80962"/>
                </a:lnTo>
                <a:close/>
              </a:path>
              <a:path w="6561455" h="81280">
                <a:moveTo>
                  <a:pt x="1039279" y="80962"/>
                </a:moveTo>
                <a:lnTo>
                  <a:pt x="963079" y="80962"/>
                </a:lnTo>
                <a:lnTo>
                  <a:pt x="963079" y="71437"/>
                </a:lnTo>
                <a:lnTo>
                  <a:pt x="1039279" y="71437"/>
                </a:lnTo>
                <a:lnTo>
                  <a:pt x="1039279" y="80962"/>
                </a:lnTo>
                <a:close/>
              </a:path>
              <a:path w="6561455" h="81280">
                <a:moveTo>
                  <a:pt x="934504" y="80962"/>
                </a:moveTo>
                <a:lnTo>
                  <a:pt x="858304" y="80962"/>
                </a:lnTo>
                <a:lnTo>
                  <a:pt x="858304" y="71437"/>
                </a:lnTo>
                <a:lnTo>
                  <a:pt x="934504" y="71437"/>
                </a:lnTo>
                <a:lnTo>
                  <a:pt x="934504" y="80962"/>
                </a:lnTo>
                <a:close/>
              </a:path>
              <a:path w="6561455" h="81280">
                <a:moveTo>
                  <a:pt x="829729" y="80962"/>
                </a:moveTo>
                <a:lnTo>
                  <a:pt x="753529" y="80962"/>
                </a:lnTo>
                <a:lnTo>
                  <a:pt x="753529" y="71437"/>
                </a:lnTo>
                <a:lnTo>
                  <a:pt x="829729" y="71437"/>
                </a:lnTo>
                <a:lnTo>
                  <a:pt x="829729" y="80962"/>
                </a:lnTo>
                <a:close/>
              </a:path>
              <a:path w="6561455" h="81280">
                <a:moveTo>
                  <a:pt x="724954" y="80962"/>
                </a:moveTo>
                <a:lnTo>
                  <a:pt x="648754" y="80962"/>
                </a:lnTo>
                <a:lnTo>
                  <a:pt x="648754" y="71437"/>
                </a:lnTo>
                <a:lnTo>
                  <a:pt x="724954" y="71437"/>
                </a:lnTo>
                <a:lnTo>
                  <a:pt x="724954" y="80962"/>
                </a:lnTo>
                <a:close/>
              </a:path>
              <a:path w="6561455" h="81280">
                <a:moveTo>
                  <a:pt x="620179" y="80962"/>
                </a:moveTo>
                <a:lnTo>
                  <a:pt x="543979" y="80962"/>
                </a:lnTo>
                <a:lnTo>
                  <a:pt x="543979" y="71437"/>
                </a:lnTo>
                <a:lnTo>
                  <a:pt x="620179" y="71437"/>
                </a:lnTo>
                <a:lnTo>
                  <a:pt x="620179" y="80962"/>
                </a:lnTo>
                <a:close/>
              </a:path>
              <a:path w="6561455" h="81280">
                <a:moveTo>
                  <a:pt x="515404" y="80962"/>
                </a:moveTo>
                <a:lnTo>
                  <a:pt x="439204" y="80962"/>
                </a:lnTo>
                <a:lnTo>
                  <a:pt x="439204" y="71437"/>
                </a:lnTo>
                <a:lnTo>
                  <a:pt x="515404" y="71437"/>
                </a:lnTo>
                <a:lnTo>
                  <a:pt x="515404" y="80962"/>
                </a:lnTo>
                <a:close/>
              </a:path>
              <a:path w="6561455" h="81280">
                <a:moveTo>
                  <a:pt x="410629" y="80962"/>
                </a:moveTo>
                <a:lnTo>
                  <a:pt x="334429" y="80962"/>
                </a:lnTo>
                <a:lnTo>
                  <a:pt x="334429" y="71437"/>
                </a:lnTo>
                <a:lnTo>
                  <a:pt x="410629" y="71437"/>
                </a:lnTo>
                <a:lnTo>
                  <a:pt x="410629" y="80962"/>
                </a:lnTo>
                <a:close/>
              </a:path>
              <a:path w="6561455" h="81280">
                <a:moveTo>
                  <a:pt x="305854" y="80962"/>
                </a:moveTo>
                <a:lnTo>
                  <a:pt x="229654" y="80962"/>
                </a:lnTo>
                <a:lnTo>
                  <a:pt x="229654" y="71437"/>
                </a:lnTo>
                <a:lnTo>
                  <a:pt x="305854" y="71437"/>
                </a:lnTo>
                <a:lnTo>
                  <a:pt x="305854" y="80962"/>
                </a:lnTo>
                <a:close/>
              </a:path>
              <a:path w="6561455" h="81280">
                <a:moveTo>
                  <a:pt x="201079" y="80962"/>
                </a:moveTo>
                <a:lnTo>
                  <a:pt x="124879" y="80962"/>
                </a:lnTo>
                <a:lnTo>
                  <a:pt x="124879" y="71437"/>
                </a:lnTo>
                <a:lnTo>
                  <a:pt x="201079" y="71437"/>
                </a:lnTo>
                <a:lnTo>
                  <a:pt x="201079" y="80962"/>
                </a:lnTo>
                <a:close/>
              </a:path>
              <a:path w="6561455" h="81280">
                <a:moveTo>
                  <a:pt x="96304" y="80962"/>
                </a:moveTo>
                <a:lnTo>
                  <a:pt x="23710" y="80962"/>
                </a:lnTo>
                <a:lnTo>
                  <a:pt x="18364" y="75615"/>
                </a:lnTo>
                <a:lnTo>
                  <a:pt x="25107" y="68884"/>
                </a:lnTo>
                <a:lnTo>
                  <a:pt x="27660" y="71437"/>
                </a:lnTo>
                <a:lnTo>
                  <a:pt x="25679" y="71437"/>
                </a:lnTo>
                <a:lnTo>
                  <a:pt x="29057" y="72834"/>
                </a:lnTo>
                <a:lnTo>
                  <a:pt x="96304" y="72834"/>
                </a:lnTo>
                <a:lnTo>
                  <a:pt x="96304" y="80962"/>
                </a:lnTo>
                <a:close/>
              </a:path>
              <a:path w="6561455" h="81280">
                <a:moveTo>
                  <a:pt x="29057" y="72834"/>
                </a:moveTo>
                <a:lnTo>
                  <a:pt x="25679" y="71437"/>
                </a:lnTo>
                <a:lnTo>
                  <a:pt x="27660" y="71437"/>
                </a:lnTo>
                <a:lnTo>
                  <a:pt x="29057" y="72834"/>
                </a:lnTo>
                <a:close/>
              </a:path>
              <a:path w="6561455" h="81280">
                <a:moveTo>
                  <a:pt x="96304" y="72834"/>
                </a:moveTo>
                <a:lnTo>
                  <a:pt x="29057" y="72834"/>
                </a:lnTo>
                <a:lnTo>
                  <a:pt x="27660" y="71437"/>
                </a:lnTo>
                <a:lnTo>
                  <a:pt x="96304" y="71437"/>
                </a:lnTo>
                <a:lnTo>
                  <a:pt x="96304" y="72834"/>
                </a:lnTo>
                <a:close/>
              </a:path>
            </a:pathLst>
          </a:custGeom>
          <a:solidFill>
            <a:srgbClr val="6600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88976"/>
            <a:ext cx="477012" cy="862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196339"/>
            <a:ext cx="477012" cy="864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任务</a:t>
            </a:r>
            <a:r>
              <a:rPr dirty="0" spc="5"/>
              <a:t>三</a:t>
            </a:r>
            <a:r>
              <a:rPr dirty="0" spc="-100"/>
              <a:t> </a:t>
            </a:r>
            <a:r>
              <a:rPr dirty="0"/>
              <a:t>团队培育方</a:t>
            </a:r>
            <a:r>
              <a:rPr dirty="0" spc="5"/>
              <a:t>略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24827" y="593725"/>
            <a:ext cx="8407400" cy="5146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(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四)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团队培育效果的强化</a:t>
            </a:r>
            <a:endParaRPr sz="2400">
              <a:latin typeface="宋体"/>
              <a:cs typeface="宋体"/>
            </a:endParaRPr>
          </a:p>
          <a:p>
            <a:pPr marL="12700" marR="50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 有效的培育应当在培育之后及时加以巩固和加强</a:t>
            </a:r>
            <a:r>
              <a:rPr dirty="0" sz="2400" spc="-1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以确保团队 成员完全掌握所学的内容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１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及时召开总结会 </a:t>
            </a:r>
            <a:endParaRPr sz="2400">
              <a:latin typeface="宋体"/>
              <a:cs typeface="宋体"/>
            </a:endParaRPr>
          </a:p>
          <a:p>
            <a:pPr marL="12700" marR="50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  在培育结束几周后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一定要召开总结会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以确保团队成员已经 理解并应用了所学的内容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２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培养积极的心态</a:t>
            </a:r>
            <a:endParaRPr sz="2400">
              <a:latin typeface="宋体"/>
              <a:cs typeface="宋体"/>
            </a:endParaRPr>
          </a:p>
          <a:p>
            <a:pPr algn="just" marL="12700" marR="1574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  要注重培养团队成员以非常积极的心态看待培育</a:t>
            </a:r>
            <a:r>
              <a:rPr dirty="0" sz="2400" spc="-1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要让他们 知道: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“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团队认为值得在我身上投资</a:t>
            </a:r>
            <a:r>
              <a:rPr dirty="0" sz="2400" spc="-3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教我新的技能是为了分 配给我新的任务</a:t>
            </a:r>
            <a:r>
              <a:rPr dirty="0" sz="2400" spc="-1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或者让我承担更多更大的责任</a:t>
            </a:r>
            <a:r>
              <a:rPr dirty="0" sz="2400" spc="-1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”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３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分配更多的任务 </a:t>
            </a:r>
            <a:endParaRPr sz="2400">
              <a:latin typeface="宋体"/>
              <a:cs typeface="宋体"/>
            </a:endParaRPr>
          </a:p>
          <a:p>
            <a:pPr algn="just" marL="12700" marR="1574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  一旦通过培育教会了某个成员新的技能</a:t>
            </a:r>
            <a:r>
              <a:rPr dirty="0" sz="2400" spc="-1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就要给他机会来使 用这种新的技能。培育主持者还应当让团队成员认识到:</a:t>
            </a:r>
            <a:r>
              <a:rPr dirty="0" sz="2400" spc="-1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使用 他们所学的技能或知识是非常重要的 </a:t>
            </a:r>
            <a:endParaRPr sz="2400">
              <a:latin typeface="宋体"/>
              <a:cs typeface="宋体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1" y="761"/>
            <a:ext cx="9142730" cy="6856730"/>
          </a:xfrm>
          <a:custGeom>
            <a:avLst/>
            <a:gdLst/>
            <a:ahLst/>
            <a:cxnLst/>
            <a:rect l="l" t="t" r="r" b="b"/>
            <a:pathLst>
              <a:path w="9142730" h="6856730">
                <a:moveTo>
                  <a:pt x="0" y="0"/>
                </a:moveTo>
                <a:lnTo>
                  <a:pt x="9142476" y="0"/>
                </a:lnTo>
                <a:lnTo>
                  <a:pt x="9142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205"/>
              </a:lnSpc>
            </a:pPr>
            <a:r>
              <a:rPr dirty="0"/>
              <a:t>团队管理与建设·</a:t>
            </a:r>
            <a:r>
              <a:rPr dirty="0">
                <a:solidFill>
                  <a:srgbClr val="009900"/>
                </a:solidFill>
              </a:rPr>
              <a:t>模块四</a:t>
            </a:r>
            <a:r>
              <a:rPr dirty="0"/>
              <a:t>·</a:t>
            </a:r>
            <a:r>
              <a:rPr dirty="0">
                <a:solidFill>
                  <a:srgbClr val="FF0000"/>
                </a:solidFill>
              </a:rPr>
              <a:t>团队培育</a:t>
            </a:r>
            <a:r>
              <a:rPr dirty="0" spc="955">
                <a:solidFill>
                  <a:srgbClr val="0000CC"/>
                </a:solidFill>
              </a:rPr>
              <a:t> </a:t>
            </a:r>
            <a:fld id="{81D60167-4931-47E6-BA6A-407CBD079E47}" type="slidenum">
              <a:rPr dirty="0" spc="-10">
                <a:solidFill>
                  <a:srgbClr val="0000CC"/>
                </a:solidFill>
              </a:rPr>
              <a:t>14</a:t>
            </a:fld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868" y="981455"/>
            <a:ext cx="6551930" cy="71755"/>
          </a:xfrm>
          <a:custGeom>
            <a:avLst/>
            <a:gdLst/>
            <a:ahLst/>
            <a:cxnLst/>
            <a:rect l="l" t="t" r="r" b="b"/>
            <a:pathLst>
              <a:path w="6551930" h="71755">
                <a:moveTo>
                  <a:pt x="6531863" y="71628"/>
                </a:moveTo>
                <a:lnTo>
                  <a:pt x="21335" y="71628"/>
                </a:lnTo>
                <a:lnTo>
                  <a:pt x="0" y="50292"/>
                </a:lnTo>
                <a:lnTo>
                  <a:pt x="0" y="19812"/>
                </a:lnTo>
                <a:lnTo>
                  <a:pt x="21335" y="0"/>
                </a:lnTo>
                <a:lnTo>
                  <a:pt x="6531863" y="0"/>
                </a:lnTo>
                <a:lnTo>
                  <a:pt x="6551676" y="19812"/>
                </a:lnTo>
                <a:lnTo>
                  <a:pt x="6551676" y="50292"/>
                </a:lnTo>
                <a:lnTo>
                  <a:pt x="6531863" y="71628"/>
                </a:lnTo>
                <a:close/>
              </a:path>
            </a:pathLst>
          </a:custGeom>
          <a:solidFill>
            <a:srgbClr val="9933FF">
              <a:alpha val="540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3550" y="976312"/>
            <a:ext cx="6561455" cy="81280"/>
          </a:xfrm>
          <a:custGeom>
            <a:avLst/>
            <a:gdLst/>
            <a:ahLst/>
            <a:cxnLst/>
            <a:rect l="l" t="t" r="r" b="b"/>
            <a:pathLst>
              <a:path w="6561455" h="81280">
                <a:moveTo>
                  <a:pt x="9525" y="55283"/>
                </a:moveTo>
                <a:lnTo>
                  <a:pt x="0" y="55283"/>
                </a:lnTo>
                <a:lnTo>
                  <a:pt x="0" y="23710"/>
                </a:lnTo>
                <a:lnTo>
                  <a:pt x="23710" y="0"/>
                </a:lnTo>
                <a:lnTo>
                  <a:pt x="42697" y="0"/>
                </a:lnTo>
                <a:lnTo>
                  <a:pt x="42697" y="8128"/>
                </a:lnTo>
                <a:lnTo>
                  <a:pt x="29057" y="8128"/>
                </a:lnTo>
                <a:lnTo>
                  <a:pt x="25679" y="9525"/>
                </a:lnTo>
                <a:lnTo>
                  <a:pt x="27660" y="9525"/>
                </a:lnTo>
                <a:lnTo>
                  <a:pt x="11506" y="25679"/>
                </a:lnTo>
                <a:lnTo>
                  <a:pt x="9525" y="25679"/>
                </a:lnTo>
                <a:lnTo>
                  <a:pt x="8128" y="29057"/>
                </a:lnTo>
                <a:lnTo>
                  <a:pt x="9525" y="29057"/>
                </a:lnTo>
                <a:lnTo>
                  <a:pt x="9525" y="55283"/>
                </a:lnTo>
                <a:close/>
              </a:path>
              <a:path w="6561455" h="81280">
                <a:moveTo>
                  <a:pt x="27660" y="9525"/>
                </a:moveTo>
                <a:lnTo>
                  <a:pt x="25679" y="9525"/>
                </a:lnTo>
                <a:lnTo>
                  <a:pt x="29057" y="8128"/>
                </a:lnTo>
                <a:lnTo>
                  <a:pt x="27660" y="9525"/>
                </a:lnTo>
                <a:close/>
              </a:path>
              <a:path w="6561455" h="81280">
                <a:moveTo>
                  <a:pt x="42697" y="9525"/>
                </a:moveTo>
                <a:lnTo>
                  <a:pt x="27660" y="9525"/>
                </a:lnTo>
                <a:lnTo>
                  <a:pt x="29057" y="8128"/>
                </a:lnTo>
                <a:lnTo>
                  <a:pt x="42697" y="8128"/>
                </a:lnTo>
                <a:lnTo>
                  <a:pt x="42697" y="9525"/>
                </a:lnTo>
                <a:close/>
              </a:path>
              <a:path w="6561455" h="81280">
                <a:moveTo>
                  <a:pt x="8128" y="29057"/>
                </a:moveTo>
                <a:lnTo>
                  <a:pt x="9525" y="25679"/>
                </a:lnTo>
                <a:lnTo>
                  <a:pt x="9525" y="27660"/>
                </a:lnTo>
                <a:lnTo>
                  <a:pt x="8128" y="29057"/>
                </a:lnTo>
                <a:close/>
              </a:path>
              <a:path w="6561455" h="81280">
                <a:moveTo>
                  <a:pt x="9525" y="27660"/>
                </a:moveTo>
                <a:lnTo>
                  <a:pt x="9525" y="25679"/>
                </a:lnTo>
                <a:lnTo>
                  <a:pt x="11506" y="25679"/>
                </a:lnTo>
                <a:lnTo>
                  <a:pt x="9525" y="27660"/>
                </a:lnTo>
                <a:close/>
              </a:path>
              <a:path w="6561455" h="81280">
                <a:moveTo>
                  <a:pt x="9525" y="29057"/>
                </a:moveTo>
                <a:lnTo>
                  <a:pt x="8128" y="29057"/>
                </a:lnTo>
                <a:lnTo>
                  <a:pt x="9525" y="27660"/>
                </a:lnTo>
                <a:lnTo>
                  <a:pt x="9525" y="29057"/>
                </a:lnTo>
                <a:close/>
              </a:path>
              <a:path w="6561455" h="81280">
                <a:moveTo>
                  <a:pt x="147472" y="9525"/>
                </a:moveTo>
                <a:lnTo>
                  <a:pt x="71272" y="9525"/>
                </a:lnTo>
                <a:lnTo>
                  <a:pt x="71272" y="0"/>
                </a:lnTo>
                <a:lnTo>
                  <a:pt x="147472" y="0"/>
                </a:lnTo>
                <a:lnTo>
                  <a:pt x="147472" y="9525"/>
                </a:lnTo>
                <a:close/>
              </a:path>
              <a:path w="6561455" h="81280">
                <a:moveTo>
                  <a:pt x="252247" y="9525"/>
                </a:moveTo>
                <a:lnTo>
                  <a:pt x="176047" y="9525"/>
                </a:lnTo>
                <a:lnTo>
                  <a:pt x="176047" y="0"/>
                </a:lnTo>
                <a:lnTo>
                  <a:pt x="252247" y="0"/>
                </a:lnTo>
                <a:lnTo>
                  <a:pt x="252247" y="9525"/>
                </a:lnTo>
                <a:close/>
              </a:path>
              <a:path w="6561455" h="81280">
                <a:moveTo>
                  <a:pt x="357022" y="9525"/>
                </a:moveTo>
                <a:lnTo>
                  <a:pt x="280822" y="9525"/>
                </a:lnTo>
                <a:lnTo>
                  <a:pt x="280822" y="0"/>
                </a:lnTo>
                <a:lnTo>
                  <a:pt x="357022" y="0"/>
                </a:lnTo>
                <a:lnTo>
                  <a:pt x="357022" y="9525"/>
                </a:lnTo>
                <a:close/>
              </a:path>
              <a:path w="6561455" h="81280">
                <a:moveTo>
                  <a:pt x="461797" y="9525"/>
                </a:moveTo>
                <a:lnTo>
                  <a:pt x="385597" y="9525"/>
                </a:lnTo>
                <a:lnTo>
                  <a:pt x="385597" y="0"/>
                </a:lnTo>
                <a:lnTo>
                  <a:pt x="461797" y="0"/>
                </a:lnTo>
                <a:lnTo>
                  <a:pt x="461797" y="9525"/>
                </a:lnTo>
                <a:close/>
              </a:path>
              <a:path w="6561455" h="81280">
                <a:moveTo>
                  <a:pt x="566572" y="9525"/>
                </a:moveTo>
                <a:lnTo>
                  <a:pt x="490372" y="9525"/>
                </a:lnTo>
                <a:lnTo>
                  <a:pt x="490372" y="0"/>
                </a:lnTo>
                <a:lnTo>
                  <a:pt x="566572" y="0"/>
                </a:lnTo>
                <a:lnTo>
                  <a:pt x="566572" y="9525"/>
                </a:lnTo>
                <a:close/>
              </a:path>
              <a:path w="6561455" h="81280">
                <a:moveTo>
                  <a:pt x="671347" y="9525"/>
                </a:moveTo>
                <a:lnTo>
                  <a:pt x="595147" y="9525"/>
                </a:lnTo>
                <a:lnTo>
                  <a:pt x="595147" y="0"/>
                </a:lnTo>
                <a:lnTo>
                  <a:pt x="671347" y="0"/>
                </a:lnTo>
                <a:lnTo>
                  <a:pt x="671347" y="9525"/>
                </a:lnTo>
                <a:close/>
              </a:path>
              <a:path w="6561455" h="81280">
                <a:moveTo>
                  <a:pt x="776122" y="9525"/>
                </a:moveTo>
                <a:lnTo>
                  <a:pt x="699922" y="9525"/>
                </a:lnTo>
                <a:lnTo>
                  <a:pt x="699922" y="0"/>
                </a:lnTo>
                <a:lnTo>
                  <a:pt x="776122" y="0"/>
                </a:lnTo>
                <a:lnTo>
                  <a:pt x="776122" y="9525"/>
                </a:lnTo>
                <a:close/>
              </a:path>
              <a:path w="6561455" h="81280">
                <a:moveTo>
                  <a:pt x="880897" y="9525"/>
                </a:moveTo>
                <a:lnTo>
                  <a:pt x="804697" y="9525"/>
                </a:lnTo>
                <a:lnTo>
                  <a:pt x="804697" y="0"/>
                </a:lnTo>
                <a:lnTo>
                  <a:pt x="880897" y="0"/>
                </a:lnTo>
                <a:lnTo>
                  <a:pt x="880897" y="9525"/>
                </a:lnTo>
                <a:close/>
              </a:path>
              <a:path w="6561455" h="81280">
                <a:moveTo>
                  <a:pt x="985672" y="9525"/>
                </a:moveTo>
                <a:lnTo>
                  <a:pt x="909472" y="9525"/>
                </a:lnTo>
                <a:lnTo>
                  <a:pt x="909472" y="0"/>
                </a:lnTo>
                <a:lnTo>
                  <a:pt x="985672" y="0"/>
                </a:lnTo>
                <a:lnTo>
                  <a:pt x="985672" y="9525"/>
                </a:lnTo>
                <a:close/>
              </a:path>
              <a:path w="6561455" h="81280">
                <a:moveTo>
                  <a:pt x="1090447" y="9525"/>
                </a:moveTo>
                <a:lnTo>
                  <a:pt x="1014247" y="9525"/>
                </a:lnTo>
                <a:lnTo>
                  <a:pt x="1014247" y="0"/>
                </a:lnTo>
                <a:lnTo>
                  <a:pt x="1090447" y="0"/>
                </a:lnTo>
                <a:lnTo>
                  <a:pt x="1090447" y="9525"/>
                </a:lnTo>
                <a:close/>
              </a:path>
              <a:path w="6561455" h="81280">
                <a:moveTo>
                  <a:pt x="1195222" y="9525"/>
                </a:moveTo>
                <a:lnTo>
                  <a:pt x="1119022" y="9525"/>
                </a:lnTo>
                <a:lnTo>
                  <a:pt x="1119022" y="0"/>
                </a:lnTo>
                <a:lnTo>
                  <a:pt x="1195222" y="0"/>
                </a:lnTo>
                <a:lnTo>
                  <a:pt x="1195222" y="9525"/>
                </a:lnTo>
                <a:close/>
              </a:path>
              <a:path w="6561455" h="81280">
                <a:moveTo>
                  <a:pt x="1299997" y="9525"/>
                </a:moveTo>
                <a:lnTo>
                  <a:pt x="1223797" y="9525"/>
                </a:lnTo>
                <a:lnTo>
                  <a:pt x="1223797" y="0"/>
                </a:lnTo>
                <a:lnTo>
                  <a:pt x="1299997" y="0"/>
                </a:lnTo>
                <a:lnTo>
                  <a:pt x="1299997" y="9525"/>
                </a:lnTo>
                <a:close/>
              </a:path>
              <a:path w="6561455" h="81280">
                <a:moveTo>
                  <a:pt x="1404772" y="9525"/>
                </a:moveTo>
                <a:lnTo>
                  <a:pt x="1328572" y="9525"/>
                </a:lnTo>
                <a:lnTo>
                  <a:pt x="1328572" y="0"/>
                </a:lnTo>
                <a:lnTo>
                  <a:pt x="1404772" y="0"/>
                </a:lnTo>
                <a:lnTo>
                  <a:pt x="1404772" y="9525"/>
                </a:lnTo>
                <a:close/>
              </a:path>
              <a:path w="6561455" h="81280">
                <a:moveTo>
                  <a:pt x="1509547" y="9525"/>
                </a:moveTo>
                <a:lnTo>
                  <a:pt x="1433347" y="9525"/>
                </a:lnTo>
                <a:lnTo>
                  <a:pt x="1433347" y="0"/>
                </a:lnTo>
                <a:lnTo>
                  <a:pt x="1509547" y="0"/>
                </a:lnTo>
                <a:lnTo>
                  <a:pt x="1509547" y="9525"/>
                </a:lnTo>
                <a:close/>
              </a:path>
              <a:path w="6561455" h="81280">
                <a:moveTo>
                  <a:pt x="1614322" y="9525"/>
                </a:moveTo>
                <a:lnTo>
                  <a:pt x="1538122" y="9525"/>
                </a:lnTo>
                <a:lnTo>
                  <a:pt x="1538122" y="0"/>
                </a:lnTo>
                <a:lnTo>
                  <a:pt x="1614322" y="0"/>
                </a:lnTo>
                <a:lnTo>
                  <a:pt x="1614322" y="9525"/>
                </a:lnTo>
                <a:close/>
              </a:path>
              <a:path w="6561455" h="81280">
                <a:moveTo>
                  <a:pt x="1719097" y="9525"/>
                </a:moveTo>
                <a:lnTo>
                  <a:pt x="1642897" y="9525"/>
                </a:lnTo>
                <a:lnTo>
                  <a:pt x="1642897" y="0"/>
                </a:lnTo>
                <a:lnTo>
                  <a:pt x="1719097" y="0"/>
                </a:lnTo>
                <a:lnTo>
                  <a:pt x="1719097" y="9525"/>
                </a:lnTo>
                <a:close/>
              </a:path>
              <a:path w="6561455" h="81280">
                <a:moveTo>
                  <a:pt x="1823872" y="9525"/>
                </a:moveTo>
                <a:lnTo>
                  <a:pt x="1747672" y="9525"/>
                </a:lnTo>
                <a:lnTo>
                  <a:pt x="1747672" y="0"/>
                </a:lnTo>
                <a:lnTo>
                  <a:pt x="1823872" y="0"/>
                </a:lnTo>
                <a:lnTo>
                  <a:pt x="1823872" y="9525"/>
                </a:lnTo>
                <a:close/>
              </a:path>
              <a:path w="6561455" h="81280">
                <a:moveTo>
                  <a:pt x="1928647" y="9525"/>
                </a:moveTo>
                <a:lnTo>
                  <a:pt x="1852447" y="9525"/>
                </a:lnTo>
                <a:lnTo>
                  <a:pt x="1852447" y="0"/>
                </a:lnTo>
                <a:lnTo>
                  <a:pt x="1928647" y="0"/>
                </a:lnTo>
                <a:lnTo>
                  <a:pt x="1928647" y="9525"/>
                </a:lnTo>
                <a:close/>
              </a:path>
              <a:path w="6561455" h="81280">
                <a:moveTo>
                  <a:pt x="2033422" y="9525"/>
                </a:moveTo>
                <a:lnTo>
                  <a:pt x="1957222" y="9525"/>
                </a:lnTo>
                <a:lnTo>
                  <a:pt x="1957222" y="0"/>
                </a:lnTo>
                <a:lnTo>
                  <a:pt x="2033422" y="0"/>
                </a:lnTo>
                <a:lnTo>
                  <a:pt x="2033422" y="9525"/>
                </a:lnTo>
                <a:close/>
              </a:path>
              <a:path w="6561455" h="81280">
                <a:moveTo>
                  <a:pt x="2138197" y="9525"/>
                </a:moveTo>
                <a:lnTo>
                  <a:pt x="2061997" y="9525"/>
                </a:lnTo>
                <a:lnTo>
                  <a:pt x="2061997" y="0"/>
                </a:lnTo>
                <a:lnTo>
                  <a:pt x="2138197" y="0"/>
                </a:lnTo>
                <a:lnTo>
                  <a:pt x="2138197" y="9525"/>
                </a:lnTo>
                <a:close/>
              </a:path>
              <a:path w="6561455" h="81280">
                <a:moveTo>
                  <a:pt x="2242972" y="9525"/>
                </a:moveTo>
                <a:lnTo>
                  <a:pt x="2166772" y="9525"/>
                </a:lnTo>
                <a:lnTo>
                  <a:pt x="2166772" y="0"/>
                </a:lnTo>
                <a:lnTo>
                  <a:pt x="2242972" y="0"/>
                </a:lnTo>
                <a:lnTo>
                  <a:pt x="2242972" y="9525"/>
                </a:lnTo>
                <a:close/>
              </a:path>
              <a:path w="6561455" h="81280">
                <a:moveTo>
                  <a:pt x="2347747" y="9525"/>
                </a:moveTo>
                <a:lnTo>
                  <a:pt x="2271547" y="9525"/>
                </a:lnTo>
                <a:lnTo>
                  <a:pt x="2271547" y="0"/>
                </a:lnTo>
                <a:lnTo>
                  <a:pt x="2347747" y="0"/>
                </a:lnTo>
                <a:lnTo>
                  <a:pt x="2347747" y="9525"/>
                </a:lnTo>
                <a:close/>
              </a:path>
              <a:path w="6561455" h="81280">
                <a:moveTo>
                  <a:pt x="2452522" y="9525"/>
                </a:moveTo>
                <a:lnTo>
                  <a:pt x="2376322" y="9525"/>
                </a:lnTo>
                <a:lnTo>
                  <a:pt x="2376322" y="0"/>
                </a:lnTo>
                <a:lnTo>
                  <a:pt x="2452522" y="0"/>
                </a:lnTo>
                <a:lnTo>
                  <a:pt x="2452522" y="9525"/>
                </a:lnTo>
                <a:close/>
              </a:path>
              <a:path w="6561455" h="81280">
                <a:moveTo>
                  <a:pt x="2557297" y="9525"/>
                </a:moveTo>
                <a:lnTo>
                  <a:pt x="2481097" y="9525"/>
                </a:lnTo>
                <a:lnTo>
                  <a:pt x="2481097" y="0"/>
                </a:lnTo>
                <a:lnTo>
                  <a:pt x="2557297" y="0"/>
                </a:lnTo>
                <a:lnTo>
                  <a:pt x="2557297" y="9525"/>
                </a:lnTo>
                <a:close/>
              </a:path>
              <a:path w="6561455" h="81280">
                <a:moveTo>
                  <a:pt x="2662072" y="9525"/>
                </a:moveTo>
                <a:lnTo>
                  <a:pt x="2585872" y="9525"/>
                </a:lnTo>
                <a:lnTo>
                  <a:pt x="2585872" y="0"/>
                </a:lnTo>
                <a:lnTo>
                  <a:pt x="2662072" y="0"/>
                </a:lnTo>
                <a:lnTo>
                  <a:pt x="2662072" y="9525"/>
                </a:lnTo>
                <a:close/>
              </a:path>
              <a:path w="6561455" h="81280">
                <a:moveTo>
                  <a:pt x="2766847" y="9525"/>
                </a:moveTo>
                <a:lnTo>
                  <a:pt x="2690647" y="9525"/>
                </a:lnTo>
                <a:lnTo>
                  <a:pt x="2690647" y="0"/>
                </a:lnTo>
                <a:lnTo>
                  <a:pt x="2766847" y="0"/>
                </a:lnTo>
                <a:lnTo>
                  <a:pt x="2766847" y="9525"/>
                </a:lnTo>
                <a:close/>
              </a:path>
              <a:path w="6561455" h="81280">
                <a:moveTo>
                  <a:pt x="2871622" y="9525"/>
                </a:moveTo>
                <a:lnTo>
                  <a:pt x="2795422" y="9525"/>
                </a:lnTo>
                <a:lnTo>
                  <a:pt x="2795422" y="0"/>
                </a:lnTo>
                <a:lnTo>
                  <a:pt x="2871622" y="0"/>
                </a:lnTo>
                <a:lnTo>
                  <a:pt x="2871622" y="9525"/>
                </a:lnTo>
                <a:close/>
              </a:path>
              <a:path w="6561455" h="81280">
                <a:moveTo>
                  <a:pt x="2976397" y="9525"/>
                </a:moveTo>
                <a:lnTo>
                  <a:pt x="2900197" y="9525"/>
                </a:lnTo>
                <a:lnTo>
                  <a:pt x="2900197" y="0"/>
                </a:lnTo>
                <a:lnTo>
                  <a:pt x="2976397" y="0"/>
                </a:lnTo>
                <a:lnTo>
                  <a:pt x="2976397" y="9525"/>
                </a:lnTo>
                <a:close/>
              </a:path>
              <a:path w="6561455" h="81280">
                <a:moveTo>
                  <a:pt x="3081172" y="9525"/>
                </a:moveTo>
                <a:lnTo>
                  <a:pt x="3004972" y="9525"/>
                </a:lnTo>
                <a:lnTo>
                  <a:pt x="3004972" y="0"/>
                </a:lnTo>
                <a:lnTo>
                  <a:pt x="3081172" y="0"/>
                </a:lnTo>
                <a:lnTo>
                  <a:pt x="3081172" y="9525"/>
                </a:lnTo>
                <a:close/>
              </a:path>
              <a:path w="6561455" h="81280">
                <a:moveTo>
                  <a:pt x="3185947" y="9525"/>
                </a:moveTo>
                <a:lnTo>
                  <a:pt x="3109747" y="9525"/>
                </a:lnTo>
                <a:lnTo>
                  <a:pt x="3109747" y="0"/>
                </a:lnTo>
                <a:lnTo>
                  <a:pt x="3185947" y="0"/>
                </a:lnTo>
                <a:lnTo>
                  <a:pt x="3185947" y="9525"/>
                </a:lnTo>
                <a:close/>
              </a:path>
              <a:path w="6561455" h="81280">
                <a:moveTo>
                  <a:pt x="3290722" y="9525"/>
                </a:moveTo>
                <a:lnTo>
                  <a:pt x="3214522" y="9525"/>
                </a:lnTo>
                <a:lnTo>
                  <a:pt x="3214522" y="0"/>
                </a:lnTo>
                <a:lnTo>
                  <a:pt x="3290722" y="0"/>
                </a:lnTo>
                <a:lnTo>
                  <a:pt x="3290722" y="9525"/>
                </a:lnTo>
                <a:close/>
              </a:path>
              <a:path w="6561455" h="81280">
                <a:moveTo>
                  <a:pt x="3395497" y="9525"/>
                </a:moveTo>
                <a:lnTo>
                  <a:pt x="3319297" y="9525"/>
                </a:lnTo>
                <a:lnTo>
                  <a:pt x="3319297" y="0"/>
                </a:lnTo>
                <a:lnTo>
                  <a:pt x="3395497" y="0"/>
                </a:lnTo>
                <a:lnTo>
                  <a:pt x="3395497" y="9525"/>
                </a:lnTo>
                <a:close/>
              </a:path>
              <a:path w="6561455" h="81280">
                <a:moveTo>
                  <a:pt x="3500272" y="9525"/>
                </a:moveTo>
                <a:lnTo>
                  <a:pt x="3424072" y="9525"/>
                </a:lnTo>
                <a:lnTo>
                  <a:pt x="3424072" y="0"/>
                </a:lnTo>
                <a:lnTo>
                  <a:pt x="3500272" y="0"/>
                </a:lnTo>
                <a:lnTo>
                  <a:pt x="3500272" y="9525"/>
                </a:lnTo>
                <a:close/>
              </a:path>
              <a:path w="6561455" h="81280">
                <a:moveTo>
                  <a:pt x="3605047" y="9525"/>
                </a:moveTo>
                <a:lnTo>
                  <a:pt x="3528847" y="9525"/>
                </a:lnTo>
                <a:lnTo>
                  <a:pt x="3528847" y="0"/>
                </a:lnTo>
                <a:lnTo>
                  <a:pt x="3605047" y="0"/>
                </a:lnTo>
                <a:lnTo>
                  <a:pt x="3605047" y="9525"/>
                </a:lnTo>
                <a:close/>
              </a:path>
              <a:path w="6561455" h="81280">
                <a:moveTo>
                  <a:pt x="3709822" y="9525"/>
                </a:moveTo>
                <a:lnTo>
                  <a:pt x="3633622" y="9525"/>
                </a:lnTo>
                <a:lnTo>
                  <a:pt x="3633622" y="0"/>
                </a:lnTo>
                <a:lnTo>
                  <a:pt x="3709822" y="0"/>
                </a:lnTo>
                <a:lnTo>
                  <a:pt x="3709822" y="9525"/>
                </a:lnTo>
                <a:close/>
              </a:path>
              <a:path w="6561455" h="81280">
                <a:moveTo>
                  <a:pt x="3814597" y="9525"/>
                </a:moveTo>
                <a:lnTo>
                  <a:pt x="3738397" y="9525"/>
                </a:lnTo>
                <a:lnTo>
                  <a:pt x="3738397" y="0"/>
                </a:lnTo>
                <a:lnTo>
                  <a:pt x="3814597" y="0"/>
                </a:lnTo>
                <a:lnTo>
                  <a:pt x="3814597" y="9525"/>
                </a:lnTo>
                <a:close/>
              </a:path>
              <a:path w="6561455" h="81280">
                <a:moveTo>
                  <a:pt x="3919372" y="9525"/>
                </a:moveTo>
                <a:lnTo>
                  <a:pt x="3843172" y="9525"/>
                </a:lnTo>
                <a:lnTo>
                  <a:pt x="3843172" y="0"/>
                </a:lnTo>
                <a:lnTo>
                  <a:pt x="3919372" y="0"/>
                </a:lnTo>
                <a:lnTo>
                  <a:pt x="3919372" y="9525"/>
                </a:lnTo>
                <a:close/>
              </a:path>
              <a:path w="6561455" h="81280">
                <a:moveTo>
                  <a:pt x="4024147" y="9525"/>
                </a:moveTo>
                <a:lnTo>
                  <a:pt x="3947947" y="9525"/>
                </a:lnTo>
                <a:lnTo>
                  <a:pt x="3947947" y="0"/>
                </a:lnTo>
                <a:lnTo>
                  <a:pt x="4024147" y="0"/>
                </a:lnTo>
                <a:lnTo>
                  <a:pt x="4024147" y="9525"/>
                </a:lnTo>
                <a:close/>
              </a:path>
              <a:path w="6561455" h="81280">
                <a:moveTo>
                  <a:pt x="4128922" y="9525"/>
                </a:moveTo>
                <a:lnTo>
                  <a:pt x="4052722" y="9525"/>
                </a:lnTo>
                <a:lnTo>
                  <a:pt x="4052722" y="0"/>
                </a:lnTo>
                <a:lnTo>
                  <a:pt x="4128922" y="0"/>
                </a:lnTo>
                <a:lnTo>
                  <a:pt x="4128922" y="9525"/>
                </a:lnTo>
                <a:close/>
              </a:path>
              <a:path w="6561455" h="81280">
                <a:moveTo>
                  <a:pt x="4233697" y="9525"/>
                </a:moveTo>
                <a:lnTo>
                  <a:pt x="4157497" y="9525"/>
                </a:lnTo>
                <a:lnTo>
                  <a:pt x="4157497" y="0"/>
                </a:lnTo>
                <a:lnTo>
                  <a:pt x="4233697" y="0"/>
                </a:lnTo>
                <a:lnTo>
                  <a:pt x="4233697" y="9525"/>
                </a:lnTo>
                <a:close/>
              </a:path>
              <a:path w="6561455" h="81280">
                <a:moveTo>
                  <a:pt x="4338472" y="9525"/>
                </a:moveTo>
                <a:lnTo>
                  <a:pt x="4262272" y="9525"/>
                </a:lnTo>
                <a:lnTo>
                  <a:pt x="4262272" y="0"/>
                </a:lnTo>
                <a:lnTo>
                  <a:pt x="4338472" y="0"/>
                </a:lnTo>
                <a:lnTo>
                  <a:pt x="4338472" y="9525"/>
                </a:lnTo>
                <a:close/>
              </a:path>
              <a:path w="6561455" h="81280">
                <a:moveTo>
                  <a:pt x="4443247" y="9525"/>
                </a:moveTo>
                <a:lnTo>
                  <a:pt x="4367047" y="9525"/>
                </a:lnTo>
                <a:lnTo>
                  <a:pt x="4367047" y="0"/>
                </a:lnTo>
                <a:lnTo>
                  <a:pt x="4443247" y="0"/>
                </a:lnTo>
                <a:lnTo>
                  <a:pt x="4443247" y="9525"/>
                </a:lnTo>
                <a:close/>
              </a:path>
              <a:path w="6561455" h="81280">
                <a:moveTo>
                  <a:pt x="4548022" y="9525"/>
                </a:moveTo>
                <a:lnTo>
                  <a:pt x="4471822" y="9525"/>
                </a:lnTo>
                <a:lnTo>
                  <a:pt x="4471822" y="0"/>
                </a:lnTo>
                <a:lnTo>
                  <a:pt x="4548022" y="0"/>
                </a:lnTo>
                <a:lnTo>
                  <a:pt x="4548022" y="9525"/>
                </a:lnTo>
                <a:close/>
              </a:path>
              <a:path w="6561455" h="81280">
                <a:moveTo>
                  <a:pt x="4652797" y="9525"/>
                </a:moveTo>
                <a:lnTo>
                  <a:pt x="4576597" y="9525"/>
                </a:lnTo>
                <a:lnTo>
                  <a:pt x="4576597" y="0"/>
                </a:lnTo>
                <a:lnTo>
                  <a:pt x="4652797" y="0"/>
                </a:lnTo>
                <a:lnTo>
                  <a:pt x="4652797" y="9525"/>
                </a:lnTo>
                <a:close/>
              </a:path>
              <a:path w="6561455" h="81280">
                <a:moveTo>
                  <a:pt x="4757572" y="9525"/>
                </a:moveTo>
                <a:lnTo>
                  <a:pt x="4681372" y="9525"/>
                </a:lnTo>
                <a:lnTo>
                  <a:pt x="4681372" y="0"/>
                </a:lnTo>
                <a:lnTo>
                  <a:pt x="4757572" y="0"/>
                </a:lnTo>
                <a:lnTo>
                  <a:pt x="4757572" y="9525"/>
                </a:lnTo>
                <a:close/>
              </a:path>
              <a:path w="6561455" h="81280">
                <a:moveTo>
                  <a:pt x="4862347" y="9525"/>
                </a:moveTo>
                <a:lnTo>
                  <a:pt x="4786147" y="9525"/>
                </a:lnTo>
                <a:lnTo>
                  <a:pt x="4786147" y="0"/>
                </a:lnTo>
                <a:lnTo>
                  <a:pt x="4862347" y="0"/>
                </a:lnTo>
                <a:lnTo>
                  <a:pt x="4862347" y="9525"/>
                </a:lnTo>
                <a:close/>
              </a:path>
              <a:path w="6561455" h="81280">
                <a:moveTo>
                  <a:pt x="4967122" y="9525"/>
                </a:moveTo>
                <a:lnTo>
                  <a:pt x="4890922" y="9525"/>
                </a:lnTo>
                <a:lnTo>
                  <a:pt x="4890922" y="0"/>
                </a:lnTo>
                <a:lnTo>
                  <a:pt x="4967122" y="0"/>
                </a:lnTo>
                <a:lnTo>
                  <a:pt x="4967122" y="9525"/>
                </a:lnTo>
                <a:close/>
              </a:path>
              <a:path w="6561455" h="81280">
                <a:moveTo>
                  <a:pt x="5071897" y="9525"/>
                </a:moveTo>
                <a:lnTo>
                  <a:pt x="4995697" y="9525"/>
                </a:lnTo>
                <a:lnTo>
                  <a:pt x="4995697" y="0"/>
                </a:lnTo>
                <a:lnTo>
                  <a:pt x="5071897" y="0"/>
                </a:lnTo>
                <a:lnTo>
                  <a:pt x="5071897" y="9525"/>
                </a:lnTo>
                <a:close/>
              </a:path>
              <a:path w="6561455" h="81280">
                <a:moveTo>
                  <a:pt x="5176672" y="9525"/>
                </a:moveTo>
                <a:lnTo>
                  <a:pt x="5100472" y="9525"/>
                </a:lnTo>
                <a:lnTo>
                  <a:pt x="5100472" y="0"/>
                </a:lnTo>
                <a:lnTo>
                  <a:pt x="5176672" y="0"/>
                </a:lnTo>
                <a:lnTo>
                  <a:pt x="5176672" y="9525"/>
                </a:lnTo>
                <a:close/>
              </a:path>
              <a:path w="6561455" h="81280">
                <a:moveTo>
                  <a:pt x="5281447" y="9525"/>
                </a:moveTo>
                <a:lnTo>
                  <a:pt x="5205247" y="9525"/>
                </a:lnTo>
                <a:lnTo>
                  <a:pt x="5205247" y="0"/>
                </a:lnTo>
                <a:lnTo>
                  <a:pt x="5281447" y="0"/>
                </a:lnTo>
                <a:lnTo>
                  <a:pt x="5281447" y="9525"/>
                </a:lnTo>
                <a:close/>
              </a:path>
              <a:path w="6561455" h="81280">
                <a:moveTo>
                  <a:pt x="5386222" y="9525"/>
                </a:moveTo>
                <a:lnTo>
                  <a:pt x="5310022" y="9525"/>
                </a:lnTo>
                <a:lnTo>
                  <a:pt x="5310022" y="0"/>
                </a:lnTo>
                <a:lnTo>
                  <a:pt x="5386222" y="0"/>
                </a:lnTo>
                <a:lnTo>
                  <a:pt x="5386222" y="9525"/>
                </a:lnTo>
                <a:close/>
              </a:path>
              <a:path w="6561455" h="81280">
                <a:moveTo>
                  <a:pt x="5490997" y="9525"/>
                </a:moveTo>
                <a:lnTo>
                  <a:pt x="5414797" y="9525"/>
                </a:lnTo>
                <a:lnTo>
                  <a:pt x="5414797" y="0"/>
                </a:lnTo>
                <a:lnTo>
                  <a:pt x="5490997" y="0"/>
                </a:lnTo>
                <a:lnTo>
                  <a:pt x="5490997" y="9525"/>
                </a:lnTo>
                <a:close/>
              </a:path>
              <a:path w="6561455" h="81280">
                <a:moveTo>
                  <a:pt x="5595772" y="9525"/>
                </a:moveTo>
                <a:lnTo>
                  <a:pt x="5519572" y="9525"/>
                </a:lnTo>
                <a:lnTo>
                  <a:pt x="5519572" y="0"/>
                </a:lnTo>
                <a:lnTo>
                  <a:pt x="5595772" y="0"/>
                </a:lnTo>
                <a:lnTo>
                  <a:pt x="5595772" y="9525"/>
                </a:lnTo>
                <a:close/>
              </a:path>
              <a:path w="6561455" h="81280">
                <a:moveTo>
                  <a:pt x="5700547" y="9525"/>
                </a:moveTo>
                <a:lnTo>
                  <a:pt x="5624347" y="9525"/>
                </a:lnTo>
                <a:lnTo>
                  <a:pt x="5624347" y="0"/>
                </a:lnTo>
                <a:lnTo>
                  <a:pt x="5700547" y="0"/>
                </a:lnTo>
                <a:lnTo>
                  <a:pt x="5700547" y="9525"/>
                </a:lnTo>
                <a:close/>
              </a:path>
              <a:path w="6561455" h="81280">
                <a:moveTo>
                  <a:pt x="5805322" y="9525"/>
                </a:moveTo>
                <a:lnTo>
                  <a:pt x="5729122" y="9525"/>
                </a:lnTo>
                <a:lnTo>
                  <a:pt x="5729122" y="0"/>
                </a:lnTo>
                <a:lnTo>
                  <a:pt x="5805322" y="0"/>
                </a:lnTo>
                <a:lnTo>
                  <a:pt x="5805322" y="9525"/>
                </a:lnTo>
                <a:close/>
              </a:path>
              <a:path w="6561455" h="81280">
                <a:moveTo>
                  <a:pt x="5910097" y="9525"/>
                </a:moveTo>
                <a:lnTo>
                  <a:pt x="5833897" y="9525"/>
                </a:lnTo>
                <a:lnTo>
                  <a:pt x="5833897" y="0"/>
                </a:lnTo>
                <a:lnTo>
                  <a:pt x="5910097" y="0"/>
                </a:lnTo>
                <a:lnTo>
                  <a:pt x="5910097" y="9525"/>
                </a:lnTo>
                <a:close/>
              </a:path>
              <a:path w="6561455" h="81280">
                <a:moveTo>
                  <a:pt x="6014872" y="9525"/>
                </a:moveTo>
                <a:lnTo>
                  <a:pt x="5938672" y="9525"/>
                </a:lnTo>
                <a:lnTo>
                  <a:pt x="5938672" y="0"/>
                </a:lnTo>
                <a:lnTo>
                  <a:pt x="6014872" y="0"/>
                </a:lnTo>
                <a:lnTo>
                  <a:pt x="6014872" y="9525"/>
                </a:lnTo>
                <a:close/>
              </a:path>
              <a:path w="6561455" h="81280">
                <a:moveTo>
                  <a:pt x="6119647" y="9525"/>
                </a:moveTo>
                <a:lnTo>
                  <a:pt x="6043447" y="9525"/>
                </a:lnTo>
                <a:lnTo>
                  <a:pt x="6043447" y="0"/>
                </a:lnTo>
                <a:lnTo>
                  <a:pt x="6119647" y="0"/>
                </a:lnTo>
                <a:lnTo>
                  <a:pt x="6119647" y="9525"/>
                </a:lnTo>
                <a:close/>
              </a:path>
              <a:path w="6561455" h="81280">
                <a:moveTo>
                  <a:pt x="6224422" y="9525"/>
                </a:moveTo>
                <a:lnTo>
                  <a:pt x="6148222" y="9525"/>
                </a:lnTo>
                <a:lnTo>
                  <a:pt x="6148222" y="0"/>
                </a:lnTo>
                <a:lnTo>
                  <a:pt x="6224422" y="0"/>
                </a:lnTo>
                <a:lnTo>
                  <a:pt x="6224422" y="9525"/>
                </a:lnTo>
                <a:close/>
              </a:path>
              <a:path w="6561455" h="81280">
                <a:moveTo>
                  <a:pt x="6329197" y="9525"/>
                </a:moveTo>
                <a:lnTo>
                  <a:pt x="6252997" y="9525"/>
                </a:lnTo>
                <a:lnTo>
                  <a:pt x="6252997" y="0"/>
                </a:lnTo>
                <a:lnTo>
                  <a:pt x="6329197" y="0"/>
                </a:lnTo>
                <a:lnTo>
                  <a:pt x="6329197" y="9525"/>
                </a:lnTo>
                <a:close/>
              </a:path>
              <a:path w="6561455" h="81280">
                <a:moveTo>
                  <a:pt x="6433972" y="9525"/>
                </a:moveTo>
                <a:lnTo>
                  <a:pt x="6357772" y="9525"/>
                </a:lnTo>
                <a:lnTo>
                  <a:pt x="6357772" y="0"/>
                </a:lnTo>
                <a:lnTo>
                  <a:pt x="6433972" y="0"/>
                </a:lnTo>
                <a:lnTo>
                  <a:pt x="6433972" y="9525"/>
                </a:lnTo>
                <a:close/>
              </a:path>
              <a:path w="6561455" h="81280">
                <a:moveTo>
                  <a:pt x="6533476" y="9525"/>
                </a:moveTo>
                <a:lnTo>
                  <a:pt x="6462547" y="9525"/>
                </a:lnTo>
                <a:lnTo>
                  <a:pt x="6462547" y="0"/>
                </a:lnTo>
                <a:lnTo>
                  <a:pt x="6537426" y="0"/>
                </a:lnTo>
                <a:lnTo>
                  <a:pt x="6541147" y="3733"/>
                </a:lnTo>
                <a:lnTo>
                  <a:pt x="6536753" y="8128"/>
                </a:lnTo>
                <a:lnTo>
                  <a:pt x="6532079" y="8128"/>
                </a:lnTo>
                <a:lnTo>
                  <a:pt x="6533476" y="9525"/>
                </a:lnTo>
                <a:close/>
              </a:path>
              <a:path w="6561455" h="81280">
                <a:moveTo>
                  <a:pt x="6534416" y="10464"/>
                </a:moveTo>
                <a:lnTo>
                  <a:pt x="6532079" y="8128"/>
                </a:lnTo>
                <a:lnTo>
                  <a:pt x="6535386" y="9495"/>
                </a:lnTo>
                <a:lnTo>
                  <a:pt x="6534416" y="10464"/>
                </a:lnTo>
                <a:close/>
              </a:path>
              <a:path w="6561455" h="81280">
                <a:moveTo>
                  <a:pt x="6535386" y="9495"/>
                </a:moveTo>
                <a:lnTo>
                  <a:pt x="6532079" y="8128"/>
                </a:lnTo>
                <a:lnTo>
                  <a:pt x="6536753" y="8128"/>
                </a:lnTo>
                <a:lnTo>
                  <a:pt x="6535386" y="9495"/>
                </a:lnTo>
                <a:close/>
              </a:path>
              <a:path w="6561455" h="81280">
                <a:moveTo>
                  <a:pt x="6535458" y="9525"/>
                </a:moveTo>
                <a:close/>
              </a:path>
              <a:path w="6561455" h="81280">
                <a:moveTo>
                  <a:pt x="6551612" y="53301"/>
                </a:moveTo>
                <a:lnTo>
                  <a:pt x="6551612" y="27965"/>
                </a:lnTo>
                <a:lnTo>
                  <a:pt x="6561137" y="27965"/>
                </a:lnTo>
                <a:lnTo>
                  <a:pt x="6561137" y="51904"/>
                </a:lnTo>
                <a:lnTo>
                  <a:pt x="6553009" y="51904"/>
                </a:lnTo>
                <a:lnTo>
                  <a:pt x="6551612" y="53301"/>
                </a:lnTo>
                <a:close/>
              </a:path>
              <a:path w="6561455" h="81280">
                <a:moveTo>
                  <a:pt x="6551612" y="55283"/>
                </a:moveTo>
                <a:lnTo>
                  <a:pt x="6551612" y="53301"/>
                </a:lnTo>
                <a:lnTo>
                  <a:pt x="6553009" y="51904"/>
                </a:lnTo>
                <a:lnTo>
                  <a:pt x="6551612" y="55283"/>
                </a:lnTo>
                <a:close/>
              </a:path>
              <a:path w="6561455" h="81280">
                <a:moveTo>
                  <a:pt x="6561137" y="55283"/>
                </a:moveTo>
                <a:lnTo>
                  <a:pt x="6551612" y="55283"/>
                </a:lnTo>
                <a:lnTo>
                  <a:pt x="6553009" y="51904"/>
                </a:lnTo>
                <a:lnTo>
                  <a:pt x="6561137" y="51904"/>
                </a:lnTo>
                <a:lnTo>
                  <a:pt x="6561137" y="55283"/>
                </a:lnTo>
                <a:close/>
              </a:path>
              <a:path w="6561455" h="81280">
                <a:moveTo>
                  <a:pt x="6532079" y="72834"/>
                </a:moveTo>
                <a:lnTo>
                  <a:pt x="6551612" y="53301"/>
                </a:lnTo>
                <a:lnTo>
                  <a:pt x="6551612" y="55283"/>
                </a:lnTo>
                <a:lnTo>
                  <a:pt x="6561137" y="55283"/>
                </a:lnTo>
                <a:lnTo>
                  <a:pt x="6561137" y="57251"/>
                </a:lnTo>
                <a:lnTo>
                  <a:pt x="6546951" y="71437"/>
                </a:lnTo>
                <a:lnTo>
                  <a:pt x="6535458" y="71437"/>
                </a:lnTo>
                <a:lnTo>
                  <a:pt x="6532079" y="72834"/>
                </a:lnTo>
                <a:close/>
              </a:path>
              <a:path w="6561455" h="81280">
                <a:moveTo>
                  <a:pt x="6537426" y="80962"/>
                </a:moveTo>
                <a:lnTo>
                  <a:pt x="6516154" y="80962"/>
                </a:lnTo>
                <a:lnTo>
                  <a:pt x="6516154" y="71437"/>
                </a:lnTo>
                <a:lnTo>
                  <a:pt x="6533476" y="71437"/>
                </a:lnTo>
                <a:lnTo>
                  <a:pt x="6532079" y="72834"/>
                </a:lnTo>
                <a:lnTo>
                  <a:pt x="6545554" y="72834"/>
                </a:lnTo>
                <a:lnTo>
                  <a:pt x="6537426" y="80962"/>
                </a:lnTo>
                <a:close/>
              </a:path>
              <a:path w="6561455" h="81280">
                <a:moveTo>
                  <a:pt x="6545554" y="72834"/>
                </a:moveTo>
                <a:lnTo>
                  <a:pt x="6532079" y="72834"/>
                </a:lnTo>
                <a:lnTo>
                  <a:pt x="6535458" y="71437"/>
                </a:lnTo>
                <a:lnTo>
                  <a:pt x="6546951" y="71437"/>
                </a:lnTo>
                <a:lnTo>
                  <a:pt x="6545554" y="72834"/>
                </a:lnTo>
                <a:close/>
              </a:path>
              <a:path w="6561455" h="81280">
                <a:moveTo>
                  <a:pt x="6487579" y="80962"/>
                </a:moveTo>
                <a:lnTo>
                  <a:pt x="6411379" y="80962"/>
                </a:lnTo>
                <a:lnTo>
                  <a:pt x="6411379" y="71437"/>
                </a:lnTo>
                <a:lnTo>
                  <a:pt x="6487579" y="71437"/>
                </a:lnTo>
                <a:lnTo>
                  <a:pt x="6487579" y="80962"/>
                </a:lnTo>
                <a:close/>
              </a:path>
              <a:path w="6561455" h="81280">
                <a:moveTo>
                  <a:pt x="6382804" y="80962"/>
                </a:moveTo>
                <a:lnTo>
                  <a:pt x="6306604" y="80962"/>
                </a:lnTo>
                <a:lnTo>
                  <a:pt x="6306604" y="71437"/>
                </a:lnTo>
                <a:lnTo>
                  <a:pt x="6382804" y="71437"/>
                </a:lnTo>
                <a:lnTo>
                  <a:pt x="6382804" y="80962"/>
                </a:lnTo>
                <a:close/>
              </a:path>
              <a:path w="6561455" h="81280">
                <a:moveTo>
                  <a:pt x="6278029" y="80962"/>
                </a:moveTo>
                <a:lnTo>
                  <a:pt x="6201829" y="80962"/>
                </a:lnTo>
                <a:lnTo>
                  <a:pt x="6201829" y="71437"/>
                </a:lnTo>
                <a:lnTo>
                  <a:pt x="6278029" y="71437"/>
                </a:lnTo>
                <a:lnTo>
                  <a:pt x="6278029" y="80962"/>
                </a:lnTo>
                <a:close/>
              </a:path>
              <a:path w="6561455" h="81280">
                <a:moveTo>
                  <a:pt x="6173254" y="80962"/>
                </a:moveTo>
                <a:lnTo>
                  <a:pt x="6097054" y="80962"/>
                </a:lnTo>
                <a:lnTo>
                  <a:pt x="6097054" y="71437"/>
                </a:lnTo>
                <a:lnTo>
                  <a:pt x="6173254" y="71437"/>
                </a:lnTo>
                <a:lnTo>
                  <a:pt x="6173254" y="80962"/>
                </a:lnTo>
                <a:close/>
              </a:path>
              <a:path w="6561455" h="81280">
                <a:moveTo>
                  <a:pt x="6068479" y="80962"/>
                </a:moveTo>
                <a:lnTo>
                  <a:pt x="5992279" y="80962"/>
                </a:lnTo>
                <a:lnTo>
                  <a:pt x="5992279" y="71437"/>
                </a:lnTo>
                <a:lnTo>
                  <a:pt x="6068479" y="71437"/>
                </a:lnTo>
                <a:lnTo>
                  <a:pt x="6068479" y="80962"/>
                </a:lnTo>
                <a:close/>
              </a:path>
              <a:path w="6561455" h="81280">
                <a:moveTo>
                  <a:pt x="5963704" y="80962"/>
                </a:moveTo>
                <a:lnTo>
                  <a:pt x="5887504" y="80962"/>
                </a:lnTo>
                <a:lnTo>
                  <a:pt x="5887504" y="71437"/>
                </a:lnTo>
                <a:lnTo>
                  <a:pt x="5963704" y="71437"/>
                </a:lnTo>
                <a:lnTo>
                  <a:pt x="5963704" y="80962"/>
                </a:lnTo>
                <a:close/>
              </a:path>
              <a:path w="6561455" h="81280">
                <a:moveTo>
                  <a:pt x="5858929" y="80962"/>
                </a:moveTo>
                <a:lnTo>
                  <a:pt x="5782729" y="80962"/>
                </a:lnTo>
                <a:lnTo>
                  <a:pt x="5782729" y="71437"/>
                </a:lnTo>
                <a:lnTo>
                  <a:pt x="5858929" y="71437"/>
                </a:lnTo>
                <a:lnTo>
                  <a:pt x="5858929" y="80962"/>
                </a:lnTo>
                <a:close/>
              </a:path>
              <a:path w="6561455" h="81280">
                <a:moveTo>
                  <a:pt x="5754154" y="80962"/>
                </a:moveTo>
                <a:lnTo>
                  <a:pt x="5677954" y="80962"/>
                </a:lnTo>
                <a:lnTo>
                  <a:pt x="5677954" y="71437"/>
                </a:lnTo>
                <a:lnTo>
                  <a:pt x="5754154" y="71437"/>
                </a:lnTo>
                <a:lnTo>
                  <a:pt x="5754154" y="80962"/>
                </a:lnTo>
                <a:close/>
              </a:path>
              <a:path w="6561455" h="81280">
                <a:moveTo>
                  <a:pt x="5649379" y="80962"/>
                </a:moveTo>
                <a:lnTo>
                  <a:pt x="5573179" y="80962"/>
                </a:lnTo>
                <a:lnTo>
                  <a:pt x="5573179" y="71437"/>
                </a:lnTo>
                <a:lnTo>
                  <a:pt x="5649379" y="71437"/>
                </a:lnTo>
                <a:lnTo>
                  <a:pt x="5649379" y="80962"/>
                </a:lnTo>
                <a:close/>
              </a:path>
              <a:path w="6561455" h="81280">
                <a:moveTo>
                  <a:pt x="5544604" y="80962"/>
                </a:moveTo>
                <a:lnTo>
                  <a:pt x="5468404" y="80962"/>
                </a:lnTo>
                <a:lnTo>
                  <a:pt x="5468404" y="71437"/>
                </a:lnTo>
                <a:lnTo>
                  <a:pt x="5544604" y="71437"/>
                </a:lnTo>
                <a:lnTo>
                  <a:pt x="5544604" y="80962"/>
                </a:lnTo>
                <a:close/>
              </a:path>
              <a:path w="6561455" h="81280">
                <a:moveTo>
                  <a:pt x="5439829" y="80962"/>
                </a:moveTo>
                <a:lnTo>
                  <a:pt x="5363629" y="80962"/>
                </a:lnTo>
                <a:lnTo>
                  <a:pt x="5363629" y="71437"/>
                </a:lnTo>
                <a:lnTo>
                  <a:pt x="5439829" y="71437"/>
                </a:lnTo>
                <a:lnTo>
                  <a:pt x="5439829" y="80962"/>
                </a:lnTo>
                <a:close/>
              </a:path>
              <a:path w="6561455" h="81280">
                <a:moveTo>
                  <a:pt x="5335054" y="80962"/>
                </a:moveTo>
                <a:lnTo>
                  <a:pt x="5258854" y="80962"/>
                </a:lnTo>
                <a:lnTo>
                  <a:pt x="5258854" y="71437"/>
                </a:lnTo>
                <a:lnTo>
                  <a:pt x="5335054" y="71437"/>
                </a:lnTo>
                <a:lnTo>
                  <a:pt x="5335054" y="80962"/>
                </a:lnTo>
                <a:close/>
              </a:path>
              <a:path w="6561455" h="81280">
                <a:moveTo>
                  <a:pt x="5230279" y="80962"/>
                </a:moveTo>
                <a:lnTo>
                  <a:pt x="5154079" y="80962"/>
                </a:lnTo>
                <a:lnTo>
                  <a:pt x="5154079" y="71437"/>
                </a:lnTo>
                <a:lnTo>
                  <a:pt x="5230279" y="71437"/>
                </a:lnTo>
                <a:lnTo>
                  <a:pt x="5230279" y="80962"/>
                </a:lnTo>
                <a:close/>
              </a:path>
              <a:path w="6561455" h="81280">
                <a:moveTo>
                  <a:pt x="5125504" y="80962"/>
                </a:moveTo>
                <a:lnTo>
                  <a:pt x="5049304" y="80962"/>
                </a:lnTo>
                <a:lnTo>
                  <a:pt x="5049304" y="71437"/>
                </a:lnTo>
                <a:lnTo>
                  <a:pt x="5125504" y="71437"/>
                </a:lnTo>
                <a:lnTo>
                  <a:pt x="5125504" y="80962"/>
                </a:lnTo>
                <a:close/>
              </a:path>
              <a:path w="6561455" h="81280">
                <a:moveTo>
                  <a:pt x="5020729" y="80962"/>
                </a:moveTo>
                <a:lnTo>
                  <a:pt x="4944529" y="80962"/>
                </a:lnTo>
                <a:lnTo>
                  <a:pt x="4944529" y="71437"/>
                </a:lnTo>
                <a:lnTo>
                  <a:pt x="5020729" y="71437"/>
                </a:lnTo>
                <a:lnTo>
                  <a:pt x="5020729" y="80962"/>
                </a:lnTo>
                <a:close/>
              </a:path>
              <a:path w="6561455" h="81280">
                <a:moveTo>
                  <a:pt x="4915954" y="80962"/>
                </a:moveTo>
                <a:lnTo>
                  <a:pt x="4839754" y="80962"/>
                </a:lnTo>
                <a:lnTo>
                  <a:pt x="4839754" y="71437"/>
                </a:lnTo>
                <a:lnTo>
                  <a:pt x="4915954" y="71437"/>
                </a:lnTo>
                <a:lnTo>
                  <a:pt x="4915954" y="80962"/>
                </a:lnTo>
                <a:close/>
              </a:path>
              <a:path w="6561455" h="81280">
                <a:moveTo>
                  <a:pt x="4811179" y="80962"/>
                </a:moveTo>
                <a:lnTo>
                  <a:pt x="4734979" y="80962"/>
                </a:lnTo>
                <a:lnTo>
                  <a:pt x="4734979" y="71437"/>
                </a:lnTo>
                <a:lnTo>
                  <a:pt x="4811179" y="71437"/>
                </a:lnTo>
                <a:lnTo>
                  <a:pt x="4811179" y="80962"/>
                </a:lnTo>
                <a:close/>
              </a:path>
              <a:path w="6561455" h="81280">
                <a:moveTo>
                  <a:pt x="4706404" y="80962"/>
                </a:moveTo>
                <a:lnTo>
                  <a:pt x="4630204" y="80962"/>
                </a:lnTo>
                <a:lnTo>
                  <a:pt x="4630204" y="71437"/>
                </a:lnTo>
                <a:lnTo>
                  <a:pt x="4706404" y="71437"/>
                </a:lnTo>
                <a:lnTo>
                  <a:pt x="4706404" y="80962"/>
                </a:lnTo>
                <a:close/>
              </a:path>
              <a:path w="6561455" h="81280">
                <a:moveTo>
                  <a:pt x="4601629" y="80962"/>
                </a:moveTo>
                <a:lnTo>
                  <a:pt x="4525429" y="80962"/>
                </a:lnTo>
                <a:lnTo>
                  <a:pt x="4525429" y="71437"/>
                </a:lnTo>
                <a:lnTo>
                  <a:pt x="4601629" y="71437"/>
                </a:lnTo>
                <a:lnTo>
                  <a:pt x="4601629" y="80962"/>
                </a:lnTo>
                <a:close/>
              </a:path>
              <a:path w="6561455" h="81280">
                <a:moveTo>
                  <a:pt x="4496854" y="80962"/>
                </a:moveTo>
                <a:lnTo>
                  <a:pt x="4420654" y="80962"/>
                </a:lnTo>
                <a:lnTo>
                  <a:pt x="4420654" y="71437"/>
                </a:lnTo>
                <a:lnTo>
                  <a:pt x="4496854" y="71437"/>
                </a:lnTo>
                <a:lnTo>
                  <a:pt x="4496854" y="80962"/>
                </a:lnTo>
                <a:close/>
              </a:path>
              <a:path w="6561455" h="81280">
                <a:moveTo>
                  <a:pt x="4392079" y="80962"/>
                </a:moveTo>
                <a:lnTo>
                  <a:pt x="4315879" y="80962"/>
                </a:lnTo>
                <a:lnTo>
                  <a:pt x="4315879" y="71437"/>
                </a:lnTo>
                <a:lnTo>
                  <a:pt x="4392079" y="71437"/>
                </a:lnTo>
                <a:lnTo>
                  <a:pt x="4392079" y="80962"/>
                </a:lnTo>
                <a:close/>
              </a:path>
              <a:path w="6561455" h="81280">
                <a:moveTo>
                  <a:pt x="4287304" y="80962"/>
                </a:moveTo>
                <a:lnTo>
                  <a:pt x="4211104" y="80962"/>
                </a:lnTo>
                <a:lnTo>
                  <a:pt x="4211104" y="71437"/>
                </a:lnTo>
                <a:lnTo>
                  <a:pt x="4287304" y="71437"/>
                </a:lnTo>
                <a:lnTo>
                  <a:pt x="4287304" y="80962"/>
                </a:lnTo>
                <a:close/>
              </a:path>
              <a:path w="6561455" h="81280">
                <a:moveTo>
                  <a:pt x="4182529" y="80962"/>
                </a:moveTo>
                <a:lnTo>
                  <a:pt x="4106329" y="80962"/>
                </a:lnTo>
                <a:lnTo>
                  <a:pt x="4106329" y="71437"/>
                </a:lnTo>
                <a:lnTo>
                  <a:pt x="4182529" y="71437"/>
                </a:lnTo>
                <a:lnTo>
                  <a:pt x="4182529" y="80962"/>
                </a:lnTo>
                <a:close/>
              </a:path>
              <a:path w="6561455" h="81280">
                <a:moveTo>
                  <a:pt x="4077754" y="80962"/>
                </a:moveTo>
                <a:lnTo>
                  <a:pt x="4001554" y="80962"/>
                </a:lnTo>
                <a:lnTo>
                  <a:pt x="4001554" y="71437"/>
                </a:lnTo>
                <a:lnTo>
                  <a:pt x="4077754" y="71437"/>
                </a:lnTo>
                <a:lnTo>
                  <a:pt x="4077754" y="80962"/>
                </a:lnTo>
                <a:close/>
              </a:path>
              <a:path w="6561455" h="81280">
                <a:moveTo>
                  <a:pt x="3972979" y="80962"/>
                </a:moveTo>
                <a:lnTo>
                  <a:pt x="3896779" y="80962"/>
                </a:lnTo>
                <a:lnTo>
                  <a:pt x="3896779" y="71437"/>
                </a:lnTo>
                <a:lnTo>
                  <a:pt x="3972979" y="71437"/>
                </a:lnTo>
                <a:lnTo>
                  <a:pt x="3972979" y="80962"/>
                </a:lnTo>
                <a:close/>
              </a:path>
              <a:path w="6561455" h="81280">
                <a:moveTo>
                  <a:pt x="3868204" y="80962"/>
                </a:moveTo>
                <a:lnTo>
                  <a:pt x="3792004" y="80962"/>
                </a:lnTo>
                <a:lnTo>
                  <a:pt x="3792004" y="71437"/>
                </a:lnTo>
                <a:lnTo>
                  <a:pt x="3868204" y="71437"/>
                </a:lnTo>
                <a:lnTo>
                  <a:pt x="3868204" y="80962"/>
                </a:lnTo>
                <a:close/>
              </a:path>
              <a:path w="6561455" h="81280">
                <a:moveTo>
                  <a:pt x="3763429" y="80962"/>
                </a:moveTo>
                <a:lnTo>
                  <a:pt x="3687229" y="80962"/>
                </a:lnTo>
                <a:lnTo>
                  <a:pt x="3687229" y="71437"/>
                </a:lnTo>
                <a:lnTo>
                  <a:pt x="3763429" y="71437"/>
                </a:lnTo>
                <a:lnTo>
                  <a:pt x="3763429" y="80962"/>
                </a:lnTo>
                <a:close/>
              </a:path>
              <a:path w="6561455" h="81280">
                <a:moveTo>
                  <a:pt x="3658654" y="80962"/>
                </a:moveTo>
                <a:lnTo>
                  <a:pt x="3582454" y="80962"/>
                </a:lnTo>
                <a:lnTo>
                  <a:pt x="3582454" y="71437"/>
                </a:lnTo>
                <a:lnTo>
                  <a:pt x="3658654" y="71437"/>
                </a:lnTo>
                <a:lnTo>
                  <a:pt x="3658654" y="80962"/>
                </a:lnTo>
                <a:close/>
              </a:path>
              <a:path w="6561455" h="81280">
                <a:moveTo>
                  <a:pt x="3553879" y="80962"/>
                </a:moveTo>
                <a:lnTo>
                  <a:pt x="3477679" y="80962"/>
                </a:lnTo>
                <a:lnTo>
                  <a:pt x="3477679" y="71437"/>
                </a:lnTo>
                <a:lnTo>
                  <a:pt x="3553879" y="71437"/>
                </a:lnTo>
                <a:lnTo>
                  <a:pt x="3553879" y="80962"/>
                </a:lnTo>
                <a:close/>
              </a:path>
              <a:path w="6561455" h="81280">
                <a:moveTo>
                  <a:pt x="3449104" y="80962"/>
                </a:moveTo>
                <a:lnTo>
                  <a:pt x="3372904" y="80962"/>
                </a:lnTo>
                <a:lnTo>
                  <a:pt x="3372904" y="71437"/>
                </a:lnTo>
                <a:lnTo>
                  <a:pt x="3449104" y="71437"/>
                </a:lnTo>
                <a:lnTo>
                  <a:pt x="3449104" y="80962"/>
                </a:lnTo>
                <a:close/>
              </a:path>
              <a:path w="6561455" h="81280">
                <a:moveTo>
                  <a:pt x="3344329" y="80962"/>
                </a:moveTo>
                <a:lnTo>
                  <a:pt x="3268129" y="80962"/>
                </a:lnTo>
                <a:lnTo>
                  <a:pt x="3268129" y="71437"/>
                </a:lnTo>
                <a:lnTo>
                  <a:pt x="3344329" y="71437"/>
                </a:lnTo>
                <a:lnTo>
                  <a:pt x="3344329" y="80962"/>
                </a:lnTo>
                <a:close/>
              </a:path>
              <a:path w="6561455" h="81280">
                <a:moveTo>
                  <a:pt x="3239554" y="80962"/>
                </a:moveTo>
                <a:lnTo>
                  <a:pt x="3163354" y="80962"/>
                </a:lnTo>
                <a:lnTo>
                  <a:pt x="3163354" y="71437"/>
                </a:lnTo>
                <a:lnTo>
                  <a:pt x="3239554" y="71437"/>
                </a:lnTo>
                <a:lnTo>
                  <a:pt x="3239554" y="80962"/>
                </a:lnTo>
                <a:close/>
              </a:path>
              <a:path w="6561455" h="81280">
                <a:moveTo>
                  <a:pt x="3134779" y="80962"/>
                </a:moveTo>
                <a:lnTo>
                  <a:pt x="3058579" y="80962"/>
                </a:lnTo>
                <a:lnTo>
                  <a:pt x="3058579" y="71437"/>
                </a:lnTo>
                <a:lnTo>
                  <a:pt x="3134779" y="71437"/>
                </a:lnTo>
                <a:lnTo>
                  <a:pt x="3134779" y="80962"/>
                </a:lnTo>
                <a:close/>
              </a:path>
              <a:path w="6561455" h="81280">
                <a:moveTo>
                  <a:pt x="3030004" y="80962"/>
                </a:moveTo>
                <a:lnTo>
                  <a:pt x="2953804" y="80962"/>
                </a:lnTo>
                <a:lnTo>
                  <a:pt x="2953804" y="71437"/>
                </a:lnTo>
                <a:lnTo>
                  <a:pt x="3030004" y="71437"/>
                </a:lnTo>
                <a:lnTo>
                  <a:pt x="3030004" y="80962"/>
                </a:lnTo>
                <a:close/>
              </a:path>
              <a:path w="6561455" h="81280">
                <a:moveTo>
                  <a:pt x="2925229" y="80962"/>
                </a:moveTo>
                <a:lnTo>
                  <a:pt x="2849029" y="80962"/>
                </a:lnTo>
                <a:lnTo>
                  <a:pt x="2849029" y="71437"/>
                </a:lnTo>
                <a:lnTo>
                  <a:pt x="2925229" y="71437"/>
                </a:lnTo>
                <a:lnTo>
                  <a:pt x="2925229" y="80962"/>
                </a:lnTo>
                <a:close/>
              </a:path>
              <a:path w="6561455" h="81280">
                <a:moveTo>
                  <a:pt x="2820454" y="80962"/>
                </a:moveTo>
                <a:lnTo>
                  <a:pt x="2744254" y="80962"/>
                </a:lnTo>
                <a:lnTo>
                  <a:pt x="2744254" y="71437"/>
                </a:lnTo>
                <a:lnTo>
                  <a:pt x="2820454" y="71437"/>
                </a:lnTo>
                <a:lnTo>
                  <a:pt x="2820454" y="80962"/>
                </a:lnTo>
                <a:close/>
              </a:path>
              <a:path w="6561455" h="81280">
                <a:moveTo>
                  <a:pt x="2715679" y="80962"/>
                </a:moveTo>
                <a:lnTo>
                  <a:pt x="2639479" y="80962"/>
                </a:lnTo>
                <a:lnTo>
                  <a:pt x="2639479" y="71437"/>
                </a:lnTo>
                <a:lnTo>
                  <a:pt x="2715679" y="71437"/>
                </a:lnTo>
                <a:lnTo>
                  <a:pt x="2715679" y="80962"/>
                </a:lnTo>
                <a:close/>
              </a:path>
              <a:path w="6561455" h="81280">
                <a:moveTo>
                  <a:pt x="2610904" y="80962"/>
                </a:moveTo>
                <a:lnTo>
                  <a:pt x="2534704" y="80962"/>
                </a:lnTo>
                <a:lnTo>
                  <a:pt x="2534704" y="71437"/>
                </a:lnTo>
                <a:lnTo>
                  <a:pt x="2610904" y="71437"/>
                </a:lnTo>
                <a:lnTo>
                  <a:pt x="2610904" y="80962"/>
                </a:lnTo>
                <a:close/>
              </a:path>
              <a:path w="6561455" h="81280">
                <a:moveTo>
                  <a:pt x="2506129" y="80962"/>
                </a:moveTo>
                <a:lnTo>
                  <a:pt x="2429929" y="80962"/>
                </a:lnTo>
                <a:lnTo>
                  <a:pt x="2429929" y="71437"/>
                </a:lnTo>
                <a:lnTo>
                  <a:pt x="2506129" y="71437"/>
                </a:lnTo>
                <a:lnTo>
                  <a:pt x="2506129" y="80962"/>
                </a:lnTo>
                <a:close/>
              </a:path>
              <a:path w="6561455" h="81280">
                <a:moveTo>
                  <a:pt x="2401354" y="80962"/>
                </a:moveTo>
                <a:lnTo>
                  <a:pt x="2325154" y="80962"/>
                </a:lnTo>
                <a:lnTo>
                  <a:pt x="2325154" y="71437"/>
                </a:lnTo>
                <a:lnTo>
                  <a:pt x="2401354" y="71437"/>
                </a:lnTo>
                <a:lnTo>
                  <a:pt x="2401354" y="80962"/>
                </a:lnTo>
                <a:close/>
              </a:path>
              <a:path w="6561455" h="81280">
                <a:moveTo>
                  <a:pt x="2296579" y="80962"/>
                </a:moveTo>
                <a:lnTo>
                  <a:pt x="2220379" y="80962"/>
                </a:lnTo>
                <a:lnTo>
                  <a:pt x="2220379" y="71437"/>
                </a:lnTo>
                <a:lnTo>
                  <a:pt x="2296579" y="71437"/>
                </a:lnTo>
                <a:lnTo>
                  <a:pt x="2296579" y="80962"/>
                </a:lnTo>
                <a:close/>
              </a:path>
              <a:path w="6561455" h="81280">
                <a:moveTo>
                  <a:pt x="2191804" y="80962"/>
                </a:moveTo>
                <a:lnTo>
                  <a:pt x="2115604" y="80962"/>
                </a:lnTo>
                <a:lnTo>
                  <a:pt x="2115604" y="71437"/>
                </a:lnTo>
                <a:lnTo>
                  <a:pt x="2191804" y="71437"/>
                </a:lnTo>
                <a:lnTo>
                  <a:pt x="2191804" y="80962"/>
                </a:lnTo>
                <a:close/>
              </a:path>
              <a:path w="6561455" h="81280">
                <a:moveTo>
                  <a:pt x="2087029" y="80962"/>
                </a:moveTo>
                <a:lnTo>
                  <a:pt x="2010829" y="80962"/>
                </a:lnTo>
                <a:lnTo>
                  <a:pt x="2010829" y="71437"/>
                </a:lnTo>
                <a:lnTo>
                  <a:pt x="2087029" y="71437"/>
                </a:lnTo>
                <a:lnTo>
                  <a:pt x="2087029" y="80962"/>
                </a:lnTo>
                <a:close/>
              </a:path>
              <a:path w="6561455" h="81280">
                <a:moveTo>
                  <a:pt x="1982254" y="80962"/>
                </a:moveTo>
                <a:lnTo>
                  <a:pt x="1906054" y="80962"/>
                </a:lnTo>
                <a:lnTo>
                  <a:pt x="1906054" y="71437"/>
                </a:lnTo>
                <a:lnTo>
                  <a:pt x="1982254" y="71437"/>
                </a:lnTo>
                <a:lnTo>
                  <a:pt x="1982254" y="80962"/>
                </a:lnTo>
                <a:close/>
              </a:path>
              <a:path w="6561455" h="81280">
                <a:moveTo>
                  <a:pt x="1877479" y="80962"/>
                </a:moveTo>
                <a:lnTo>
                  <a:pt x="1801279" y="80962"/>
                </a:lnTo>
                <a:lnTo>
                  <a:pt x="1801279" y="71437"/>
                </a:lnTo>
                <a:lnTo>
                  <a:pt x="1877479" y="71437"/>
                </a:lnTo>
                <a:lnTo>
                  <a:pt x="1877479" y="80962"/>
                </a:lnTo>
                <a:close/>
              </a:path>
              <a:path w="6561455" h="81280">
                <a:moveTo>
                  <a:pt x="1772704" y="80962"/>
                </a:moveTo>
                <a:lnTo>
                  <a:pt x="1696504" y="80962"/>
                </a:lnTo>
                <a:lnTo>
                  <a:pt x="1696504" y="71437"/>
                </a:lnTo>
                <a:lnTo>
                  <a:pt x="1772704" y="71437"/>
                </a:lnTo>
                <a:lnTo>
                  <a:pt x="1772704" y="80962"/>
                </a:lnTo>
                <a:close/>
              </a:path>
              <a:path w="6561455" h="81280">
                <a:moveTo>
                  <a:pt x="1667929" y="80962"/>
                </a:moveTo>
                <a:lnTo>
                  <a:pt x="1591729" y="80962"/>
                </a:lnTo>
                <a:lnTo>
                  <a:pt x="1591729" y="71437"/>
                </a:lnTo>
                <a:lnTo>
                  <a:pt x="1667929" y="71437"/>
                </a:lnTo>
                <a:lnTo>
                  <a:pt x="1667929" y="80962"/>
                </a:lnTo>
                <a:close/>
              </a:path>
              <a:path w="6561455" h="81280">
                <a:moveTo>
                  <a:pt x="1563154" y="80962"/>
                </a:moveTo>
                <a:lnTo>
                  <a:pt x="1486954" y="80962"/>
                </a:lnTo>
                <a:lnTo>
                  <a:pt x="1486954" y="71437"/>
                </a:lnTo>
                <a:lnTo>
                  <a:pt x="1563154" y="71437"/>
                </a:lnTo>
                <a:lnTo>
                  <a:pt x="1563154" y="80962"/>
                </a:lnTo>
                <a:close/>
              </a:path>
              <a:path w="6561455" h="81280">
                <a:moveTo>
                  <a:pt x="1458379" y="80962"/>
                </a:moveTo>
                <a:lnTo>
                  <a:pt x="1382179" y="80962"/>
                </a:lnTo>
                <a:lnTo>
                  <a:pt x="1382179" y="71437"/>
                </a:lnTo>
                <a:lnTo>
                  <a:pt x="1458379" y="71437"/>
                </a:lnTo>
                <a:lnTo>
                  <a:pt x="1458379" y="80962"/>
                </a:lnTo>
                <a:close/>
              </a:path>
              <a:path w="6561455" h="81280">
                <a:moveTo>
                  <a:pt x="1353604" y="80962"/>
                </a:moveTo>
                <a:lnTo>
                  <a:pt x="1277404" y="80962"/>
                </a:lnTo>
                <a:lnTo>
                  <a:pt x="1277404" y="71437"/>
                </a:lnTo>
                <a:lnTo>
                  <a:pt x="1353604" y="71437"/>
                </a:lnTo>
                <a:lnTo>
                  <a:pt x="1353604" y="80962"/>
                </a:lnTo>
                <a:close/>
              </a:path>
              <a:path w="6561455" h="81280">
                <a:moveTo>
                  <a:pt x="1248829" y="80962"/>
                </a:moveTo>
                <a:lnTo>
                  <a:pt x="1172629" y="80962"/>
                </a:lnTo>
                <a:lnTo>
                  <a:pt x="1172629" y="71437"/>
                </a:lnTo>
                <a:lnTo>
                  <a:pt x="1248829" y="71437"/>
                </a:lnTo>
                <a:lnTo>
                  <a:pt x="1248829" y="80962"/>
                </a:lnTo>
                <a:close/>
              </a:path>
              <a:path w="6561455" h="81280">
                <a:moveTo>
                  <a:pt x="1144054" y="80962"/>
                </a:moveTo>
                <a:lnTo>
                  <a:pt x="1067854" y="80962"/>
                </a:lnTo>
                <a:lnTo>
                  <a:pt x="1067854" y="71437"/>
                </a:lnTo>
                <a:lnTo>
                  <a:pt x="1144054" y="71437"/>
                </a:lnTo>
                <a:lnTo>
                  <a:pt x="1144054" y="80962"/>
                </a:lnTo>
                <a:close/>
              </a:path>
              <a:path w="6561455" h="81280">
                <a:moveTo>
                  <a:pt x="1039279" y="80962"/>
                </a:moveTo>
                <a:lnTo>
                  <a:pt x="963079" y="80962"/>
                </a:lnTo>
                <a:lnTo>
                  <a:pt x="963079" y="71437"/>
                </a:lnTo>
                <a:lnTo>
                  <a:pt x="1039279" y="71437"/>
                </a:lnTo>
                <a:lnTo>
                  <a:pt x="1039279" y="80962"/>
                </a:lnTo>
                <a:close/>
              </a:path>
              <a:path w="6561455" h="81280">
                <a:moveTo>
                  <a:pt x="934504" y="80962"/>
                </a:moveTo>
                <a:lnTo>
                  <a:pt x="858304" y="80962"/>
                </a:lnTo>
                <a:lnTo>
                  <a:pt x="858304" y="71437"/>
                </a:lnTo>
                <a:lnTo>
                  <a:pt x="934504" y="71437"/>
                </a:lnTo>
                <a:lnTo>
                  <a:pt x="934504" y="80962"/>
                </a:lnTo>
                <a:close/>
              </a:path>
              <a:path w="6561455" h="81280">
                <a:moveTo>
                  <a:pt x="829729" y="80962"/>
                </a:moveTo>
                <a:lnTo>
                  <a:pt x="753529" y="80962"/>
                </a:lnTo>
                <a:lnTo>
                  <a:pt x="753529" y="71437"/>
                </a:lnTo>
                <a:lnTo>
                  <a:pt x="829729" y="71437"/>
                </a:lnTo>
                <a:lnTo>
                  <a:pt x="829729" y="80962"/>
                </a:lnTo>
                <a:close/>
              </a:path>
              <a:path w="6561455" h="81280">
                <a:moveTo>
                  <a:pt x="724954" y="80962"/>
                </a:moveTo>
                <a:lnTo>
                  <a:pt x="648754" y="80962"/>
                </a:lnTo>
                <a:lnTo>
                  <a:pt x="648754" y="71437"/>
                </a:lnTo>
                <a:lnTo>
                  <a:pt x="724954" y="71437"/>
                </a:lnTo>
                <a:lnTo>
                  <a:pt x="724954" y="80962"/>
                </a:lnTo>
                <a:close/>
              </a:path>
              <a:path w="6561455" h="81280">
                <a:moveTo>
                  <a:pt x="620179" y="80962"/>
                </a:moveTo>
                <a:lnTo>
                  <a:pt x="543979" y="80962"/>
                </a:lnTo>
                <a:lnTo>
                  <a:pt x="543979" y="71437"/>
                </a:lnTo>
                <a:lnTo>
                  <a:pt x="620179" y="71437"/>
                </a:lnTo>
                <a:lnTo>
                  <a:pt x="620179" y="80962"/>
                </a:lnTo>
                <a:close/>
              </a:path>
              <a:path w="6561455" h="81280">
                <a:moveTo>
                  <a:pt x="515404" y="80962"/>
                </a:moveTo>
                <a:lnTo>
                  <a:pt x="439204" y="80962"/>
                </a:lnTo>
                <a:lnTo>
                  <a:pt x="439204" y="71437"/>
                </a:lnTo>
                <a:lnTo>
                  <a:pt x="515404" y="71437"/>
                </a:lnTo>
                <a:lnTo>
                  <a:pt x="515404" y="80962"/>
                </a:lnTo>
                <a:close/>
              </a:path>
              <a:path w="6561455" h="81280">
                <a:moveTo>
                  <a:pt x="410629" y="80962"/>
                </a:moveTo>
                <a:lnTo>
                  <a:pt x="334429" y="80962"/>
                </a:lnTo>
                <a:lnTo>
                  <a:pt x="334429" y="71437"/>
                </a:lnTo>
                <a:lnTo>
                  <a:pt x="410629" y="71437"/>
                </a:lnTo>
                <a:lnTo>
                  <a:pt x="410629" y="80962"/>
                </a:lnTo>
                <a:close/>
              </a:path>
              <a:path w="6561455" h="81280">
                <a:moveTo>
                  <a:pt x="305854" y="80962"/>
                </a:moveTo>
                <a:lnTo>
                  <a:pt x="229654" y="80962"/>
                </a:lnTo>
                <a:lnTo>
                  <a:pt x="229654" y="71437"/>
                </a:lnTo>
                <a:lnTo>
                  <a:pt x="305854" y="71437"/>
                </a:lnTo>
                <a:lnTo>
                  <a:pt x="305854" y="80962"/>
                </a:lnTo>
                <a:close/>
              </a:path>
              <a:path w="6561455" h="81280">
                <a:moveTo>
                  <a:pt x="201079" y="80962"/>
                </a:moveTo>
                <a:lnTo>
                  <a:pt x="124879" y="80962"/>
                </a:lnTo>
                <a:lnTo>
                  <a:pt x="124879" y="71437"/>
                </a:lnTo>
                <a:lnTo>
                  <a:pt x="201079" y="71437"/>
                </a:lnTo>
                <a:lnTo>
                  <a:pt x="201079" y="80962"/>
                </a:lnTo>
                <a:close/>
              </a:path>
              <a:path w="6561455" h="81280">
                <a:moveTo>
                  <a:pt x="96304" y="80962"/>
                </a:moveTo>
                <a:lnTo>
                  <a:pt x="23710" y="80962"/>
                </a:lnTo>
                <a:lnTo>
                  <a:pt x="18364" y="75615"/>
                </a:lnTo>
                <a:lnTo>
                  <a:pt x="25107" y="68884"/>
                </a:lnTo>
                <a:lnTo>
                  <a:pt x="27660" y="71437"/>
                </a:lnTo>
                <a:lnTo>
                  <a:pt x="25679" y="71437"/>
                </a:lnTo>
                <a:lnTo>
                  <a:pt x="29057" y="72834"/>
                </a:lnTo>
                <a:lnTo>
                  <a:pt x="96304" y="72834"/>
                </a:lnTo>
                <a:lnTo>
                  <a:pt x="96304" y="80962"/>
                </a:lnTo>
                <a:close/>
              </a:path>
              <a:path w="6561455" h="81280">
                <a:moveTo>
                  <a:pt x="29057" y="72834"/>
                </a:moveTo>
                <a:lnTo>
                  <a:pt x="25679" y="71437"/>
                </a:lnTo>
                <a:lnTo>
                  <a:pt x="27660" y="71437"/>
                </a:lnTo>
                <a:lnTo>
                  <a:pt x="29057" y="72834"/>
                </a:lnTo>
                <a:close/>
              </a:path>
              <a:path w="6561455" h="81280">
                <a:moveTo>
                  <a:pt x="96304" y="72834"/>
                </a:moveTo>
                <a:lnTo>
                  <a:pt x="29057" y="72834"/>
                </a:lnTo>
                <a:lnTo>
                  <a:pt x="27660" y="71437"/>
                </a:lnTo>
                <a:lnTo>
                  <a:pt x="96304" y="71437"/>
                </a:lnTo>
                <a:lnTo>
                  <a:pt x="96304" y="72834"/>
                </a:lnTo>
                <a:close/>
              </a:path>
            </a:pathLst>
          </a:custGeom>
          <a:solidFill>
            <a:srgbClr val="6600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88976"/>
            <a:ext cx="477012" cy="862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196339"/>
            <a:ext cx="477012" cy="864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任务</a:t>
            </a:r>
            <a:r>
              <a:rPr dirty="0" spc="5"/>
              <a:t>三</a:t>
            </a:r>
            <a:r>
              <a:rPr dirty="0" spc="-100"/>
              <a:t> </a:t>
            </a:r>
            <a:r>
              <a:rPr dirty="0"/>
              <a:t>团队培育方</a:t>
            </a:r>
            <a:r>
              <a:rPr dirty="0" spc="5"/>
              <a:t>略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24827" y="593725"/>
            <a:ext cx="8407400" cy="5877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二、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团队精神的培养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(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一)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团队凝聚力的提升</a:t>
            </a:r>
            <a:endParaRPr sz="2400">
              <a:latin typeface="宋体"/>
              <a:cs typeface="宋体"/>
            </a:endParaRPr>
          </a:p>
          <a:p>
            <a:pPr marL="12700" marR="1574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  团队领导要明确表明个人参与的重要性</a:t>
            </a:r>
            <a:r>
              <a:rPr dirty="0" sz="2400" spc="-1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将个人的利益和团 队目标联系起来</a:t>
            </a:r>
            <a:r>
              <a:rPr dirty="0" sz="2400" spc="-1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使团队目标更具有吸引力和号召力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(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二)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团队互助协同精神的培养</a:t>
            </a:r>
            <a:endParaRPr sz="2400">
              <a:latin typeface="宋体"/>
              <a:cs typeface="宋体"/>
            </a:endParaRPr>
          </a:p>
          <a:p>
            <a:pPr marL="12700" marR="50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  团队领导要倡导团队成员相互合作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鼓励团队成员相互支持 消除不必要的工作界限 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(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三)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团队信心的树立</a:t>
            </a:r>
            <a:endParaRPr sz="2400">
              <a:latin typeface="宋体"/>
              <a:cs typeface="宋体"/>
            </a:endParaRPr>
          </a:p>
          <a:p>
            <a:pPr marL="12700" marR="1574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  团队领导要与团队成员分享成功的愿景</a:t>
            </a:r>
            <a:r>
              <a:rPr dirty="0" sz="2400" spc="-1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对既定目标展示信 心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(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四)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团队士气的提升</a:t>
            </a:r>
            <a:endParaRPr sz="2400">
              <a:latin typeface="宋体"/>
              <a:cs typeface="宋体"/>
            </a:endParaRPr>
          </a:p>
          <a:p>
            <a:pPr marL="12700" marR="50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  团队领导要确保团队成员对团队目标的一致性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使团队成员 感觉他们的要求和意愿在团队目标中有所体现</a:t>
            </a:r>
            <a:r>
              <a:rPr dirty="0" sz="2400" spc="-1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以提升团队士气  (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五)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团队价值观标准的确立</a:t>
            </a:r>
            <a:endParaRPr sz="2400">
              <a:latin typeface="宋体"/>
              <a:cs typeface="宋体"/>
            </a:endParaRPr>
          </a:p>
          <a:p>
            <a:pPr marL="12700" marR="50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  帮助员工接受并最终赞同既定的团队的价值观、对既定的团 队价值观进行宣传</a:t>
            </a:r>
            <a:r>
              <a:rPr dirty="0" sz="2400" spc="-1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将价值观标准贯彻到团队的工作中去</a:t>
            </a:r>
            <a:endParaRPr sz="2400">
              <a:latin typeface="宋体"/>
              <a:cs typeface="宋体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1" y="761"/>
            <a:ext cx="9142730" cy="6856730"/>
          </a:xfrm>
          <a:custGeom>
            <a:avLst/>
            <a:gdLst/>
            <a:ahLst/>
            <a:cxnLst/>
            <a:rect l="l" t="t" r="r" b="b"/>
            <a:pathLst>
              <a:path w="9142730" h="6856730">
                <a:moveTo>
                  <a:pt x="0" y="0"/>
                </a:moveTo>
                <a:lnTo>
                  <a:pt x="9142476" y="0"/>
                </a:lnTo>
                <a:lnTo>
                  <a:pt x="9142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205"/>
              </a:lnSpc>
            </a:pPr>
            <a:r>
              <a:rPr dirty="0"/>
              <a:t>团队管理与建设·</a:t>
            </a:r>
            <a:r>
              <a:rPr dirty="0">
                <a:solidFill>
                  <a:srgbClr val="009900"/>
                </a:solidFill>
              </a:rPr>
              <a:t>模块四</a:t>
            </a:r>
            <a:r>
              <a:rPr dirty="0"/>
              <a:t>·</a:t>
            </a:r>
            <a:r>
              <a:rPr dirty="0">
                <a:solidFill>
                  <a:srgbClr val="FF0000"/>
                </a:solidFill>
              </a:rPr>
              <a:t>团队培育</a:t>
            </a:r>
            <a:r>
              <a:rPr dirty="0" spc="955">
                <a:solidFill>
                  <a:srgbClr val="0000CC"/>
                </a:solidFill>
              </a:rPr>
              <a:t> </a:t>
            </a:r>
            <a:fld id="{81D60167-4931-47E6-BA6A-407CBD079E47}" type="slidenum">
              <a:rPr dirty="0" spc="-10">
                <a:solidFill>
                  <a:srgbClr val="0000CC"/>
                </a:solidFill>
              </a:rPr>
              <a:t>14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868" y="981455"/>
            <a:ext cx="6551930" cy="71755"/>
          </a:xfrm>
          <a:custGeom>
            <a:avLst/>
            <a:gdLst/>
            <a:ahLst/>
            <a:cxnLst/>
            <a:rect l="l" t="t" r="r" b="b"/>
            <a:pathLst>
              <a:path w="6551930" h="71755">
                <a:moveTo>
                  <a:pt x="6531863" y="71628"/>
                </a:moveTo>
                <a:lnTo>
                  <a:pt x="21335" y="71628"/>
                </a:lnTo>
                <a:lnTo>
                  <a:pt x="0" y="50292"/>
                </a:lnTo>
                <a:lnTo>
                  <a:pt x="0" y="19812"/>
                </a:lnTo>
                <a:lnTo>
                  <a:pt x="21335" y="0"/>
                </a:lnTo>
                <a:lnTo>
                  <a:pt x="6531863" y="0"/>
                </a:lnTo>
                <a:lnTo>
                  <a:pt x="6551676" y="19812"/>
                </a:lnTo>
                <a:lnTo>
                  <a:pt x="6551676" y="50292"/>
                </a:lnTo>
                <a:lnTo>
                  <a:pt x="6531863" y="71628"/>
                </a:lnTo>
                <a:close/>
              </a:path>
            </a:pathLst>
          </a:custGeom>
          <a:solidFill>
            <a:srgbClr val="9933FF">
              <a:alpha val="540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3550" y="976312"/>
            <a:ext cx="6561455" cy="81280"/>
          </a:xfrm>
          <a:custGeom>
            <a:avLst/>
            <a:gdLst/>
            <a:ahLst/>
            <a:cxnLst/>
            <a:rect l="l" t="t" r="r" b="b"/>
            <a:pathLst>
              <a:path w="6561455" h="81280">
                <a:moveTo>
                  <a:pt x="9525" y="55283"/>
                </a:moveTo>
                <a:lnTo>
                  <a:pt x="0" y="55283"/>
                </a:lnTo>
                <a:lnTo>
                  <a:pt x="0" y="23710"/>
                </a:lnTo>
                <a:lnTo>
                  <a:pt x="23710" y="0"/>
                </a:lnTo>
                <a:lnTo>
                  <a:pt x="42697" y="0"/>
                </a:lnTo>
                <a:lnTo>
                  <a:pt x="42697" y="8128"/>
                </a:lnTo>
                <a:lnTo>
                  <a:pt x="29057" y="8128"/>
                </a:lnTo>
                <a:lnTo>
                  <a:pt x="25679" y="9525"/>
                </a:lnTo>
                <a:lnTo>
                  <a:pt x="27660" y="9525"/>
                </a:lnTo>
                <a:lnTo>
                  <a:pt x="11506" y="25679"/>
                </a:lnTo>
                <a:lnTo>
                  <a:pt x="9525" y="25679"/>
                </a:lnTo>
                <a:lnTo>
                  <a:pt x="8128" y="29057"/>
                </a:lnTo>
                <a:lnTo>
                  <a:pt x="9525" y="29057"/>
                </a:lnTo>
                <a:lnTo>
                  <a:pt x="9525" y="55283"/>
                </a:lnTo>
                <a:close/>
              </a:path>
              <a:path w="6561455" h="81280">
                <a:moveTo>
                  <a:pt x="27660" y="9525"/>
                </a:moveTo>
                <a:lnTo>
                  <a:pt x="25679" y="9525"/>
                </a:lnTo>
                <a:lnTo>
                  <a:pt x="29057" y="8128"/>
                </a:lnTo>
                <a:lnTo>
                  <a:pt x="27660" y="9525"/>
                </a:lnTo>
                <a:close/>
              </a:path>
              <a:path w="6561455" h="81280">
                <a:moveTo>
                  <a:pt x="42697" y="9525"/>
                </a:moveTo>
                <a:lnTo>
                  <a:pt x="27660" y="9525"/>
                </a:lnTo>
                <a:lnTo>
                  <a:pt x="29057" y="8128"/>
                </a:lnTo>
                <a:lnTo>
                  <a:pt x="42697" y="8128"/>
                </a:lnTo>
                <a:lnTo>
                  <a:pt x="42697" y="9525"/>
                </a:lnTo>
                <a:close/>
              </a:path>
              <a:path w="6561455" h="81280">
                <a:moveTo>
                  <a:pt x="8128" y="29057"/>
                </a:moveTo>
                <a:lnTo>
                  <a:pt x="9525" y="25679"/>
                </a:lnTo>
                <a:lnTo>
                  <a:pt x="9525" y="27660"/>
                </a:lnTo>
                <a:lnTo>
                  <a:pt x="8128" y="29057"/>
                </a:lnTo>
                <a:close/>
              </a:path>
              <a:path w="6561455" h="81280">
                <a:moveTo>
                  <a:pt x="9525" y="27660"/>
                </a:moveTo>
                <a:lnTo>
                  <a:pt x="9525" y="25679"/>
                </a:lnTo>
                <a:lnTo>
                  <a:pt x="11506" y="25679"/>
                </a:lnTo>
                <a:lnTo>
                  <a:pt x="9525" y="27660"/>
                </a:lnTo>
                <a:close/>
              </a:path>
              <a:path w="6561455" h="81280">
                <a:moveTo>
                  <a:pt x="9525" y="29057"/>
                </a:moveTo>
                <a:lnTo>
                  <a:pt x="8128" y="29057"/>
                </a:lnTo>
                <a:lnTo>
                  <a:pt x="9525" y="27660"/>
                </a:lnTo>
                <a:lnTo>
                  <a:pt x="9525" y="29057"/>
                </a:lnTo>
                <a:close/>
              </a:path>
              <a:path w="6561455" h="81280">
                <a:moveTo>
                  <a:pt x="147472" y="9525"/>
                </a:moveTo>
                <a:lnTo>
                  <a:pt x="71272" y="9525"/>
                </a:lnTo>
                <a:lnTo>
                  <a:pt x="71272" y="0"/>
                </a:lnTo>
                <a:lnTo>
                  <a:pt x="147472" y="0"/>
                </a:lnTo>
                <a:lnTo>
                  <a:pt x="147472" y="9525"/>
                </a:lnTo>
                <a:close/>
              </a:path>
              <a:path w="6561455" h="81280">
                <a:moveTo>
                  <a:pt x="252247" y="9525"/>
                </a:moveTo>
                <a:lnTo>
                  <a:pt x="176047" y="9525"/>
                </a:lnTo>
                <a:lnTo>
                  <a:pt x="176047" y="0"/>
                </a:lnTo>
                <a:lnTo>
                  <a:pt x="252247" y="0"/>
                </a:lnTo>
                <a:lnTo>
                  <a:pt x="252247" y="9525"/>
                </a:lnTo>
                <a:close/>
              </a:path>
              <a:path w="6561455" h="81280">
                <a:moveTo>
                  <a:pt x="357022" y="9525"/>
                </a:moveTo>
                <a:lnTo>
                  <a:pt x="280822" y="9525"/>
                </a:lnTo>
                <a:lnTo>
                  <a:pt x="280822" y="0"/>
                </a:lnTo>
                <a:lnTo>
                  <a:pt x="357022" y="0"/>
                </a:lnTo>
                <a:lnTo>
                  <a:pt x="357022" y="9525"/>
                </a:lnTo>
                <a:close/>
              </a:path>
              <a:path w="6561455" h="81280">
                <a:moveTo>
                  <a:pt x="461797" y="9525"/>
                </a:moveTo>
                <a:lnTo>
                  <a:pt x="385597" y="9525"/>
                </a:lnTo>
                <a:lnTo>
                  <a:pt x="385597" y="0"/>
                </a:lnTo>
                <a:lnTo>
                  <a:pt x="461797" y="0"/>
                </a:lnTo>
                <a:lnTo>
                  <a:pt x="461797" y="9525"/>
                </a:lnTo>
                <a:close/>
              </a:path>
              <a:path w="6561455" h="81280">
                <a:moveTo>
                  <a:pt x="566572" y="9525"/>
                </a:moveTo>
                <a:lnTo>
                  <a:pt x="490372" y="9525"/>
                </a:lnTo>
                <a:lnTo>
                  <a:pt x="490372" y="0"/>
                </a:lnTo>
                <a:lnTo>
                  <a:pt x="566572" y="0"/>
                </a:lnTo>
                <a:lnTo>
                  <a:pt x="566572" y="9525"/>
                </a:lnTo>
                <a:close/>
              </a:path>
              <a:path w="6561455" h="81280">
                <a:moveTo>
                  <a:pt x="671347" y="9525"/>
                </a:moveTo>
                <a:lnTo>
                  <a:pt x="595147" y="9525"/>
                </a:lnTo>
                <a:lnTo>
                  <a:pt x="595147" y="0"/>
                </a:lnTo>
                <a:lnTo>
                  <a:pt x="671347" y="0"/>
                </a:lnTo>
                <a:lnTo>
                  <a:pt x="671347" y="9525"/>
                </a:lnTo>
                <a:close/>
              </a:path>
              <a:path w="6561455" h="81280">
                <a:moveTo>
                  <a:pt x="776122" y="9525"/>
                </a:moveTo>
                <a:lnTo>
                  <a:pt x="699922" y="9525"/>
                </a:lnTo>
                <a:lnTo>
                  <a:pt x="699922" y="0"/>
                </a:lnTo>
                <a:lnTo>
                  <a:pt x="776122" y="0"/>
                </a:lnTo>
                <a:lnTo>
                  <a:pt x="776122" y="9525"/>
                </a:lnTo>
                <a:close/>
              </a:path>
              <a:path w="6561455" h="81280">
                <a:moveTo>
                  <a:pt x="880897" y="9525"/>
                </a:moveTo>
                <a:lnTo>
                  <a:pt x="804697" y="9525"/>
                </a:lnTo>
                <a:lnTo>
                  <a:pt x="804697" y="0"/>
                </a:lnTo>
                <a:lnTo>
                  <a:pt x="880897" y="0"/>
                </a:lnTo>
                <a:lnTo>
                  <a:pt x="880897" y="9525"/>
                </a:lnTo>
                <a:close/>
              </a:path>
              <a:path w="6561455" h="81280">
                <a:moveTo>
                  <a:pt x="985672" y="9525"/>
                </a:moveTo>
                <a:lnTo>
                  <a:pt x="909472" y="9525"/>
                </a:lnTo>
                <a:lnTo>
                  <a:pt x="909472" y="0"/>
                </a:lnTo>
                <a:lnTo>
                  <a:pt x="985672" y="0"/>
                </a:lnTo>
                <a:lnTo>
                  <a:pt x="985672" y="9525"/>
                </a:lnTo>
                <a:close/>
              </a:path>
              <a:path w="6561455" h="81280">
                <a:moveTo>
                  <a:pt x="1090447" y="9525"/>
                </a:moveTo>
                <a:lnTo>
                  <a:pt x="1014247" y="9525"/>
                </a:lnTo>
                <a:lnTo>
                  <a:pt x="1014247" y="0"/>
                </a:lnTo>
                <a:lnTo>
                  <a:pt x="1090447" y="0"/>
                </a:lnTo>
                <a:lnTo>
                  <a:pt x="1090447" y="9525"/>
                </a:lnTo>
                <a:close/>
              </a:path>
              <a:path w="6561455" h="81280">
                <a:moveTo>
                  <a:pt x="1195222" y="9525"/>
                </a:moveTo>
                <a:lnTo>
                  <a:pt x="1119022" y="9525"/>
                </a:lnTo>
                <a:lnTo>
                  <a:pt x="1119022" y="0"/>
                </a:lnTo>
                <a:lnTo>
                  <a:pt x="1195222" y="0"/>
                </a:lnTo>
                <a:lnTo>
                  <a:pt x="1195222" y="9525"/>
                </a:lnTo>
                <a:close/>
              </a:path>
              <a:path w="6561455" h="81280">
                <a:moveTo>
                  <a:pt x="1299997" y="9525"/>
                </a:moveTo>
                <a:lnTo>
                  <a:pt x="1223797" y="9525"/>
                </a:lnTo>
                <a:lnTo>
                  <a:pt x="1223797" y="0"/>
                </a:lnTo>
                <a:lnTo>
                  <a:pt x="1299997" y="0"/>
                </a:lnTo>
                <a:lnTo>
                  <a:pt x="1299997" y="9525"/>
                </a:lnTo>
                <a:close/>
              </a:path>
              <a:path w="6561455" h="81280">
                <a:moveTo>
                  <a:pt x="1404772" y="9525"/>
                </a:moveTo>
                <a:lnTo>
                  <a:pt x="1328572" y="9525"/>
                </a:lnTo>
                <a:lnTo>
                  <a:pt x="1328572" y="0"/>
                </a:lnTo>
                <a:lnTo>
                  <a:pt x="1404772" y="0"/>
                </a:lnTo>
                <a:lnTo>
                  <a:pt x="1404772" y="9525"/>
                </a:lnTo>
                <a:close/>
              </a:path>
              <a:path w="6561455" h="81280">
                <a:moveTo>
                  <a:pt x="1509547" y="9525"/>
                </a:moveTo>
                <a:lnTo>
                  <a:pt x="1433347" y="9525"/>
                </a:lnTo>
                <a:lnTo>
                  <a:pt x="1433347" y="0"/>
                </a:lnTo>
                <a:lnTo>
                  <a:pt x="1509547" y="0"/>
                </a:lnTo>
                <a:lnTo>
                  <a:pt x="1509547" y="9525"/>
                </a:lnTo>
                <a:close/>
              </a:path>
              <a:path w="6561455" h="81280">
                <a:moveTo>
                  <a:pt x="1614322" y="9525"/>
                </a:moveTo>
                <a:lnTo>
                  <a:pt x="1538122" y="9525"/>
                </a:lnTo>
                <a:lnTo>
                  <a:pt x="1538122" y="0"/>
                </a:lnTo>
                <a:lnTo>
                  <a:pt x="1614322" y="0"/>
                </a:lnTo>
                <a:lnTo>
                  <a:pt x="1614322" y="9525"/>
                </a:lnTo>
                <a:close/>
              </a:path>
              <a:path w="6561455" h="81280">
                <a:moveTo>
                  <a:pt x="1719097" y="9525"/>
                </a:moveTo>
                <a:lnTo>
                  <a:pt x="1642897" y="9525"/>
                </a:lnTo>
                <a:lnTo>
                  <a:pt x="1642897" y="0"/>
                </a:lnTo>
                <a:lnTo>
                  <a:pt x="1719097" y="0"/>
                </a:lnTo>
                <a:lnTo>
                  <a:pt x="1719097" y="9525"/>
                </a:lnTo>
                <a:close/>
              </a:path>
              <a:path w="6561455" h="81280">
                <a:moveTo>
                  <a:pt x="1823872" y="9525"/>
                </a:moveTo>
                <a:lnTo>
                  <a:pt x="1747672" y="9525"/>
                </a:lnTo>
                <a:lnTo>
                  <a:pt x="1747672" y="0"/>
                </a:lnTo>
                <a:lnTo>
                  <a:pt x="1823872" y="0"/>
                </a:lnTo>
                <a:lnTo>
                  <a:pt x="1823872" y="9525"/>
                </a:lnTo>
                <a:close/>
              </a:path>
              <a:path w="6561455" h="81280">
                <a:moveTo>
                  <a:pt x="1928647" y="9525"/>
                </a:moveTo>
                <a:lnTo>
                  <a:pt x="1852447" y="9525"/>
                </a:lnTo>
                <a:lnTo>
                  <a:pt x="1852447" y="0"/>
                </a:lnTo>
                <a:lnTo>
                  <a:pt x="1928647" y="0"/>
                </a:lnTo>
                <a:lnTo>
                  <a:pt x="1928647" y="9525"/>
                </a:lnTo>
                <a:close/>
              </a:path>
              <a:path w="6561455" h="81280">
                <a:moveTo>
                  <a:pt x="2033422" y="9525"/>
                </a:moveTo>
                <a:lnTo>
                  <a:pt x="1957222" y="9525"/>
                </a:lnTo>
                <a:lnTo>
                  <a:pt x="1957222" y="0"/>
                </a:lnTo>
                <a:lnTo>
                  <a:pt x="2033422" y="0"/>
                </a:lnTo>
                <a:lnTo>
                  <a:pt x="2033422" y="9525"/>
                </a:lnTo>
                <a:close/>
              </a:path>
              <a:path w="6561455" h="81280">
                <a:moveTo>
                  <a:pt x="2138197" y="9525"/>
                </a:moveTo>
                <a:lnTo>
                  <a:pt x="2061997" y="9525"/>
                </a:lnTo>
                <a:lnTo>
                  <a:pt x="2061997" y="0"/>
                </a:lnTo>
                <a:lnTo>
                  <a:pt x="2138197" y="0"/>
                </a:lnTo>
                <a:lnTo>
                  <a:pt x="2138197" y="9525"/>
                </a:lnTo>
                <a:close/>
              </a:path>
              <a:path w="6561455" h="81280">
                <a:moveTo>
                  <a:pt x="2242972" y="9525"/>
                </a:moveTo>
                <a:lnTo>
                  <a:pt x="2166772" y="9525"/>
                </a:lnTo>
                <a:lnTo>
                  <a:pt x="2166772" y="0"/>
                </a:lnTo>
                <a:lnTo>
                  <a:pt x="2242972" y="0"/>
                </a:lnTo>
                <a:lnTo>
                  <a:pt x="2242972" y="9525"/>
                </a:lnTo>
                <a:close/>
              </a:path>
              <a:path w="6561455" h="81280">
                <a:moveTo>
                  <a:pt x="2347747" y="9525"/>
                </a:moveTo>
                <a:lnTo>
                  <a:pt x="2271547" y="9525"/>
                </a:lnTo>
                <a:lnTo>
                  <a:pt x="2271547" y="0"/>
                </a:lnTo>
                <a:lnTo>
                  <a:pt x="2347747" y="0"/>
                </a:lnTo>
                <a:lnTo>
                  <a:pt x="2347747" y="9525"/>
                </a:lnTo>
                <a:close/>
              </a:path>
              <a:path w="6561455" h="81280">
                <a:moveTo>
                  <a:pt x="2452522" y="9525"/>
                </a:moveTo>
                <a:lnTo>
                  <a:pt x="2376322" y="9525"/>
                </a:lnTo>
                <a:lnTo>
                  <a:pt x="2376322" y="0"/>
                </a:lnTo>
                <a:lnTo>
                  <a:pt x="2452522" y="0"/>
                </a:lnTo>
                <a:lnTo>
                  <a:pt x="2452522" y="9525"/>
                </a:lnTo>
                <a:close/>
              </a:path>
              <a:path w="6561455" h="81280">
                <a:moveTo>
                  <a:pt x="2557297" y="9525"/>
                </a:moveTo>
                <a:lnTo>
                  <a:pt x="2481097" y="9525"/>
                </a:lnTo>
                <a:lnTo>
                  <a:pt x="2481097" y="0"/>
                </a:lnTo>
                <a:lnTo>
                  <a:pt x="2557297" y="0"/>
                </a:lnTo>
                <a:lnTo>
                  <a:pt x="2557297" y="9525"/>
                </a:lnTo>
                <a:close/>
              </a:path>
              <a:path w="6561455" h="81280">
                <a:moveTo>
                  <a:pt x="2662072" y="9525"/>
                </a:moveTo>
                <a:lnTo>
                  <a:pt x="2585872" y="9525"/>
                </a:lnTo>
                <a:lnTo>
                  <a:pt x="2585872" y="0"/>
                </a:lnTo>
                <a:lnTo>
                  <a:pt x="2662072" y="0"/>
                </a:lnTo>
                <a:lnTo>
                  <a:pt x="2662072" y="9525"/>
                </a:lnTo>
                <a:close/>
              </a:path>
              <a:path w="6561455" h="81280">
                <a:moveTo>
                  <a:pt x="2766847" y="9525"/>
                </a:moveTo>
                <a:lnTo>
                  <a:pt x="2690647" y="9525"/>
                </a:lnTo>
                <a:lnTo>
                  <a:pt x="2690647" y="0"/>
                </a:lnTo>
                <a:lnTo>
                  <a:pt x="2766847" y="0"/>
                </a:lnTo>
                <a:lnTo>
                  <a:pt x="2766847" y="9525"/>
                </a:lnTo>
                <a:close/>
              </a:path>
              <a:path w="6561455" h="81280">
                <a:moveTo>
                  <a:pt x="2871622" y="9525"/>
                </a:moveTo>
                <a:lnTo>
                  <a:pt x="2795422" y="9525"/>
                </a:lnTo>
                <a:lnTo>
                  <a:pt x="2795422" y="0"/>
                </a:lnTo>
                <a:lnTo>
                  <a:pt x="2871622" y="0"/>
                </a:lnTo>
                <a:lnTo>
                  <a:pt x="2871622" y="9525"/>
                </a:lnTo>
                <a:close/>
              </a:path>
              <a:path w="6561455" h="81280">
                <a:moveTo>
                  <a:pt x="2976397" y="9525"/>
                </a:moveTo>
                <a:lnTo>
                  <a:pt x="2900197" y="9525"/>
                </a:lnTo>
                <a:lnTo>
                  <a:pt x="2900197" y="0"/>
                </a:lnTo>
                <a:lnTo>
                  <a:pt x="2976397" y="0"/>
                </a:lnTo>
                <a:lnTo>
                  <a:pt x="2976397" y="9525"/>
                </a:lnTo>
                <a:close/>
              </a:path>
              <a:path w="6561455" h="81280">
                <a:moveTo>
                  <a:pt x="3081172" y="9525"/>
                </a:moveTo>
                <a:lnTo>
                  <a:pt x="3004972" y="9525"/>
                </a:lnTo>
                <a:lnTo>
                  <a:pt x="3004972" y="0"/>
                </a:lnTo>
                <a:lnTo>
                  <a:pt x="3081172" y="0"/>
                </a:lnTo>
                <a:lnTo>
                  <a:pt x="3081172" y="9525"/>
                </a:lnTo>
                <a:close/>
              </a:path>
              <a:path w="6561455" h="81280">
                <a:moveTo>
                  <a:pt x="3185947" y="9525"/>
                </a:moveTo>
                <a:lnTo>
                  <a:pt x="3109747" y="9525"/>
                </a:lnTo>
                <a:lnTo>
                  <a:pt x="3109747" y="0"/>
                </a:lnTo>
                <a:lnTo>
                  <a:pt x="3185947" y="0"/>
                </a:lnTo>
                <a:lnTo>
                  <a:pt x="3185947" y="9525"/>
                </a:lnTo>
                <a:close/>
              </a:path>
              <a:path w="6561455" h="81280">
                <a:moveTo>
                  <a:pt x="3290722" y="9525"/>
                </a:moveTo>
                <a:lnTo>
                  <a:pt x="3214522" y="9525"/>
                </a:lnTo>
                <a:lnTo>
                  <a:pt x="3214522" y="0"/>
                </a:lnTo>
                <a:lnTo>
                  <a:pt x="3290722" y="0"/>
                </a:lnTo>
                <a:lnTo>
                  <a:pt x="3290722" y="9525"/>
                </a:lnTo>
                <a:close/>
              </a:path>
              <a:path w="6561455" h="81280">
                <a:moveTo>
                  <a:pt x="3395497" y="9525"/>
                </a:moveTo>
                <a:lnTo>
                  <a:pt x="3319297" y="9525"/>
                </a:lnTo>
                <a:lnTo>
                  <a:pt x="3319297" y="0"/>
                </a:lnTo>
                <a:lnTo>
                  <a:pt x="3395497" y="0"/>
                </a:lnTo>
                <a:lnTo>
                  <a:pt x="3395497" y="9525"/>
                </a:lnTo>
                <a:close/>
              </a:path>
              <a:path w="6561455" h="81280">
                <a:moveTo>
                  <a:pt x="3500272" y="9525"/>
                </a:moveTo>
                <a:lnTo>
                  <a:pt x="3424072" y="9525"/>
                </a:lnTo>
                <a:lnTo>
                  <a:pt x="3424072" y="0"/>
                </a:lnTo>
                <a:lnTo>
                  <a:pt x="3500272" y="0"/>
                </a:lnTo>
                <a:lnTo>
                  <a:pt x="3500272" y="9525"/>
                </a:lnTo>
                <a:close/>
              </a:path>
              <a:path w="6561455" h="81280">
                <a:moveTo>
                  <a:pt x="3605047" y="9525"/>
                </a:moveTo>
                <a:lnTo>
                  <a:pt x="3528847" y="9525"/>
                </a:lnTo>
                <a:lnTo>
                  <a:pt x="3528847" y="0"/>
                </a:lnTo>
                <a:lnTo>
                  <a:pt x="3605047" y="0"/>
                </a:lnTo>
                <a:lnTo>
                  <a:pt x="3605047" y="9525"/>
                </a:lnTo>
                <a:close/>
              </a:path>
              <a:path w="6561455" h="81280">
                <a:moveTo>
                  <a:pt x="3709822" y="9525"/>
                </a:moveTo>
                <a:lnTo>
                  <a:pt x="3633622" y="9525"/>
                </a:lnTo>
                <a:lnTo>
                  <a:pt x="3633622" y="0"/>
                </a:lnTo>
                <a:lnTo>
                  <a:pt x="3709822" y="0"/>
                </a:lnTo>
                <a:lnTo>
                  <a:pt x="3709822" y="9525"/>
                </a:lnTo>
                <a:close/>
              </a:path>
              <a:path w="6561455" h="81280">
                <a:moveTo>
                  <a:pt x="3814597" y="9525"/>
                </a:moveTo>
                <a:lnTo>
                  <a:pt x="3738397" y="9525"/>
                </a:lnTo>
                <a:lnTo>
                  <a:pt x="3738397" y="0"/>
                </a:lnTo>
                <a:lnTo>
                  <a:pt x="3814597" y="0"/>
                </a:lnTo>
                <a:lnTo>
                  <a:pt x="3814597" y="9525"/>
                </a:lnTo>
                <a:close/>
              </a:path>
              <a:path w="6561455" h="81280">
                <a:moveTo>
                  <a:pt x="3919372" y="9525"/>
                </a:moveTo>
                <a:lnTo>
                  <a:pt x="3843172" y="9525"/>
                </a:lnTo>
                <a:lnTo>
                  <a:pt x="3843172" y="0"/>
                </a:lnTo>
                <a:lnTo>
                  <a:pt x="3919372" y="0"/>
                </a:lnTo>
                <a:lnTo>
                  <a:pt x="3919372" y="9525"/>
                </a:lnTo>
                <a:close/>
              </a:path>
              <a:path w="6561455" h="81280">
                <a:moveTo>
                  <a:pt x="4024147" y="9525"/>
                </a:moveTo>
                <a:lnTo>
                  <a:pt x="3947947" y="9525"/>
                </a:lnTo>
                <a:lnTo>
                  <a:pt x="3947947" y="0"/>
                </a:lnTo>
                <a:lnTo>
                  <a:pt x="4024147" y="0"/>
                </a:lnTo>
                <a:lnTo>
                  <a:pt x="4024147" y="9525"/>
                </a:lnTo>
                <a:close/>
              </a:path>
              <a:path w="6561455" h="81280">
                <a:moveTo>
                  <a:pt x="4128922" y="9525"/>
                </a:moveTo>
                <a:lnTo>
                  <a:pt x="4052722" y="9525"/>
                </a:lnTo>
                <a:lnTo>
                  <a:pt x="4052722" y="0"/>
                </a:lnTo>
                <a:lnTo>
                  <a:pt x="4128922" y="0"/>
                </a:lnTo>
                <a:lnTo>
                  <a:pt x="4128922" y="9525"/>
                </a:lnTo>
                <a:close/>
              </a:path>
              <a:path w="6561455" h="81280">
                <a:moveTo>
                  <a:pt x="4233697" y="9525"/>
                </a:moveTo>
                <a:lnTo>
                  <a:pt x="4157497" y="9525"/>
                </a:lnTo>
                <a:lnTo>
                  <a:pt x="4157497" y="0"/>
                </a:lnTo>
                <a:lnTo>
                  <a:pt x="4233697" y="0"/>
                </a:lnTo>
                <a:lnTo>
                  <a:pt x="4233697" y="9525"/>
                </a:lnTo>
                <a:close/>
              </a:path>
              <a:path w="6561455" h="81280">
                <a:moveTo>
                  <a:pt x="4338472" y="9525"/>
                </a:moveTo>
                <a:lnTo>
                  <a:pt x="4262272" y="9525"/>
                </a:lnTo>
                <a:lnTo>
                  <a:pt x="4262272" y="0"/>
                </a:lnTo>
                <a:lnTo>
                  <a:pt x="4338472" y="0"/>
                </a:lnTo>
                <a:lnTo>
                  <a:pt x="4338472" y="9525"/>
                </a:lnTo>
                <a:close/>
              </a:path>
              <a:path w="6561455" h="81280">
                <a:moveTo>
                  <a:pt x="4443247" y="9525"/>
                </a:moveTo>
                <a:lnTo>
                  <a:pt x="4367047" y="9525"/>
                </a:lnTo>
                <a:lnTo>
                  <a:pt x="4367047" y="0"/>
                </a:lnTo>
                <a:lnTo>
                  <a:pt x="4443247" y="0"/>
                </a:lnTo>
                <a:lnTo>
                  <a:pt x="4443247" y="9525"/>
                </a:lnTo>
                <a:close/>
              </a:path>
              <a:path w="6561455" h="81280">
                <a:moveTo>
                  <a:pt x="4548022" y="9525"/>
                </a:moveTo>
                <a:lnTo>
                  <a:pt x="4471822" y="9525"/>
                </a:lnTo>
                <a:lnTo>
                  <a:pt x="4471822" y="0"/>
                </a:lnTo>
                <a:lnTo>
                  <a:pt x="4548022" y="0"/>
                </a:lnTo>
                <a:lnTo>
                  <a:pt x="4548022" y="9525"/>
                </a:lnTo>
                <a:close/>
              </a:path>
              <a:path w="6561455" h="81280">
                <a:moveTo>
                  <a:pt x="4652797" y="9525"/>
                </a:moveTo>
                <a:lnTo>
                  <a:pt x="4576597" y="9525"/>
                </a:lnTo>
                <a:lnTo>
                  <a:pt x="4576597" y="0"/>
                </a:lnTo>
                <a:lnTo>
                  <a:pt x="4652797" y="0"/>
                </a:lnTo>
                <a:lnTo>
                  <a:pt x="4652797" y="9525"/>
                </a:lnTo>
                <a:close/>
              </a:path>
              <a:path w="6561455" h="81280">
                <a:moveTo>
                  <a:pt x="4757572" y="9525"/>
                </a:moveTo>
                <a:lnTo>
                  <a:pt x="4681372" y="9525"/>
                </a:lnTo>
                <a:lnTo>
                  <a:pt x="4681372" y="0"/>
                </a:lnTo>
                <a:lnTo>
                  <a:pt x="4757572" y="0"/>
                </a:lnTo>
                <a:lnTo>
                  <a:pt x="4757572" y="9525"/>
                </a:lnTo>
                <a:close/>
              </a:path>
              <a:path w="6561455" h="81280">
                <a:moveTo>
                  <a:pt x="4862347" y="9525"/>
                </a:moveTo>
                <a:lnTo>
                  <a:pt x="4786147" y="9525"/>
                </a:lnTo>
                <a:lnTo>
                  <a:pt x="4786147" y="0"/>
                </a:lnTo>
                <a:lnTo>
                  <a:pt x="4862347" y="0"/>
                </a:lnTo>
                <a:lnTo>
                  <a:pt x="4862347" y="9525"/>
                </a:lnTo>
                <a:close/>
              </a:path>
              <a:path w="6561455" h="81280">
                <a:moveTo>
                  <a:pt x="4967122" y="9525"/>
                </a:moveTo>
                <a:lnTo>
                  <a:pt x="4890922" y="9525"/>
                </a:lnTo>
                <a:lnTo>
                  <a:pt x="4890922" y="0"/>
                </a:lnTo>
                <a:lnTo>
                  <a:pt x="4967122" y="0"/>
                </a:lnTo>
                <a:lnTo>
                  <a:pt x="4967122" y="9525"/>
                </a:lnTo>
                <a:close/>
              </a:path>
              <a:path w="6561455" h="81280">
                <a:moveTo>
                  <a:pt x="5071897" y="9525"/>
                </a:moveTo>
                <a:lnTo>
                  <a:pt x="4995697" y="9525"/>
                </a:lnTo>
                <a:lnTo>
                  <a:pt x="4995697" y="0"/>
                </a:lnTo>
                <a:lnTo>
                  <a:pt x="5071897" y="0"/>
                </a:lnTo>
                <a:lnTo>
                  <a:pt x="5071897" y="9525"/>
                </a:lnTo>
                <a:close/>
              </a:path>
              <a:path w="6561455" h="81280">
                <a:moveTo>
                  <a:pt x="5176672" y="9525"/>
                </a:moveTo>
                <a:lnTo>
                  <a:pt x="5100472" y="9525"/>
                </a:lnTo>
                <a:lnTo>
                  <a:pt x="5100472" y="0"/>
                </a:lnTo>
                <a:lnTo>
                  <a:pt x="5176672" y="0"/>
                </a:lnTo>
                <a:lnTo>
                  <a:pt x="5176672" y="9525"/>
                </a:lnTo>
                <a:close/>
              </a:path>
              <a:path w="6561455" h="81280">
                <a:moveTo>
                  <a:pt x="5281447" y="9525"/>
                </a:moveTo>
                <a:lnTo>
                  <a:pt x="5205247" y="9525"/>
                </a:lnTo>
                <a:lnTo>
                  <a:pt x="5205247" y="0"/>
                </a:lnTo>
                <a:lnTo>
                  <a:pt x="5281447" y="0"/>
                </a:lnTo>
                <a:lnTo>
                  <a:pt x="5281447" y="9525"/>
                </a:lnTo>
                <a:close/>
              </a:path>
              <a:path w="6561455" h="81280">
                <a:moveTo>
                  <a:pt x="5386222" y="9525"/>
                </a:moveTo>
                <a:lnTo>
                  <a:pt x="5310022" y="9525"/>
                </a:lnTo>
                <a:lnTo>
                  <a:pt x="5310022" y="0"/>
                </a:lnTo>
                <a:lnTo>
                  <a:pt x="5386222" y="0"/>
                </a:lnTo>
                <a:lnTo>
                  <a:pt x="5386222" y="9525"/>
                </a:lnTo>
                <a:close/>
              </a:path>
              <a:path w="6561455" h="81280">
                <a:moveTo>
                  <a:pt x="5490997" y="9525"/>
                </a:moveTo>
                <a:lnTo>
                  <a:pt x="5414797" y="9525"/>
                </a:lnTo>
                <a:lnTo>
                  <a:pt x="5414797" y="0"/>
                </a:lnTo>
                <a:lnTo>
                  <a:pt x="5490997" y="0"/>
                </a:lnTo>
                <a:lnTo>
                  <a:pt x="5490997" y="9525"/>
                </a:lnTo>
                <a:close/>
              </a:path>
              <a:path w="6561455" h="81280">
                <a:moveTo>
                  <a:pt x="5595772" y="9525"/>
                </a:moveTo>
                <a:lnTo>
                  <a:pt x="5519572" y="9525"/>
                </a:lnTo>
                <a:lnTo>
                  <a:pt x="5519572" y="0"/>
                </a:lnTo>
                <a:lnTo>
                  <a:pt x="5595772" y="0"/>
                </a:lnTo>
                <a:lnTo>
                  <a:pt x="5595772" y="9525"/>
                </a:lnTo>
                <a:close/>
              </a:path>
              <a:path w="6561455" h="81280">
                <a:moveTo>
                  <a:pt x="5700547" y="9525"/>
                </a:moveTo>
                <a:lnTo>
                  <a:pt x="5624347" y="9525"/>
                </a:lnTo>
                <a:lnTo>
                  <a:pt x="5624347" y="0"/>
                </a:lnTo>
                <a:lnTo>
                  <a:pt x="5700547" y="0"/>
                </a:lnTo>
                <a:lnTo>
                  <a:pt x="5700547" y="9525"/>
                </a:lnTo>
                <a:close/>
              </a:path>
              <a:path w="6561455" h="81280">
                <a:moveTo>
                  <a:pt x="5805322" y="9525"/>
                </a:moveTo>
                <a:lnTo>
                  <a:pt x="5729122" y="9525"/>
                </a:lnTo>
                <a:lnTo>
                  <a:pt x="5729122" y="0"/>
                </a:lnTo>
                <a:lnTo>
                  <a:pt x="5805322" y="0"/>
                </a:lnTo>
                <a:lnTo>
                  <a:pt x="5805322" y="9525"/>
                </a:lnTo>
                <a:close/>
              </a:path>
              <a:path w="6561455" h="81280">
                <a:moveTo>
                  <a:pt x="5910097" y="9525"/>
                </a:moveTo>
                <a:lnTo>
                  <a:pt x="5833897" y="9525"/>
                </a:lnTo>
                <a:lnTo>
                  <a:pt x="5833897" y="0"/>
                </a:lnTo>
                <a:lnTo>
                  <a:pt x="5910097" y="0"/>
                </a:lnTo>
                <a:lnTo>
                  <a:pt x="5910097" y="9525"/>
                </a:lnTo>
                <a:close/>
              </a:path>
              <a:path w="6561455" h="81280">
                <a:moveTo>
                  <a:pt x="6014872" y="9525"/>
                </a:moveTo>
                <a:lnTo>
                  <a:pt x="5938672" y="9525"/>
                </a:lnTo>
                <a:lnTo>
                  <a:pt x="5938672" y="0"/>
                </a:lnTo>
                <a:lnTo>
                  <a:pt x="6014872" y="0"/>
                </a:lnTo>
                <a:lnTo>
                  <a:pt x="6014872" y="9525"/>
                </a:lnTo>
                <a:close/>
              </a:path>
              <a:path w="6561455" h="81280">
                <a:moveTo>
                  <a:pt x="6119647" y="9525"/>
                </a:moveTo>
                <a:lnTo>
                  <a:pt x="6043447" y="9525"/>
                </a:lnTo>
                <a:lnTo>
                  <a:pt x="6043447" y="0"/>
                </a:lnTo>
                <a:lnTo>
                  <a:pt x="6119647" y="0"/>
                </a:lnTo>
                <a:lnTo>
                  <a:pt x="6119647" y="9525"/>
                </a:lnTo>
                <a:close/>
              </a:path>
              <a:path w="6561455" h="81280">
                <a:moveTo>
                  <a:pt x="6224422" y="9525"/>
                </a:moveTo>
                <a:lnTo>
                  <a:pt x="6148222" y="9525"/>
                </a:lnTo>
                <a:lnTo>
                  <a:pt x="6148222" y="0"/>
                </a:lnTo>
                <a:lnTo>
                  <a:pt x="6224422" y="0"/>
                </a:lnTo>
                <a:lnTo>
                  <a:pt x="6224422" y="9525"/>
                </a:lnTo>
                <a:close/>
              </a:path>
              <a:path w="6561455" h="81280">
                <a:moveTo>
                  <a:pt x="6329197" y="9525"/>
                </a:moveTo>
                <a:lnTo>
                  <a:pt x="6252997" y="9525"/>
                </a:lnTo>
                <a:lnTo>
                  <a:pt x="6252997" y="0"/>
                </a:lnTo>
                <a:lnTo>
                  <a:pt x="6329197" y="0"/>
                </a:lnTo>
                <a:lnTo>
                  <a:pt x="6329197" y="9525"/>
                </a:lnTo>
                <a:close/>
              </a:path>
              <a:path w="6561455" h="81280">
                <a:moveTo>
                  <a:pt x="6433972" y="9525"/>
                </a:moveTo>
                <a:lnTo>
                  <a:pt x="6357772" y="9525"/>
                </a:lnTo>
                <a:lnTo>
                  <a:pt x="6357772" y="0"/>
                </a:lnTo>
                <a:lnTo>
                  <a:pt x="6433972" y="0"/>
                </a:lnTo>
                <a:lnTo>
                  <a:pt x="6433972" y="9525"/>
                </a:lnTo>
                <a:close/>
              </a:path>
              <a:path w="6561455" h="81280">
                <a:moveTo>
                  <a:pt x="6533476" y="9525"/>
                </a:moveTo>
                <a:lnTo>
                  <a:pt x="6462547" y="9525"/>
                </a:lnTo>
                <a:lnTo>
                  <a:pt x="6462547" y="0"/>
                </a:lnTo>
                <a:lnTo>
                  <a:pt x="6537426" y="0"/>
                </a:lnTo>
                <a:lnTo>
                  <a:pt x="6541147" y="3733"/>
                </a:lnTo>
                <a:lnTo>
                  <a:pt x="6536753" y="8128"/>
                </a:lnTo>
                <a:lnTo>
                  <a:pt x="6532079" y="8128"/>
                </a:lnTo>
                <a:lnTo>
                  <a:pt x="6533476" y="9525"/>
                </a:lnTo>
                <a:close/>
              </a:path>
              <a:path w="6561455" h="81280">
                <a:moveTo>
                  <a:pt x="6534416" y="10464"/>
                </a:moveTo>
                <a:lnTo>
                  <a:pt x="6532079" y="8128"/>
                </a:lnTo>
                <a:lnTo>
                  <a:pt x="6535386" y="9495"/>
                </a:lnTo>
                <a:lnTo>
                  <a:pt x="6534416" y="10464"/>
                </a:lnTo>
                <a:close/>
              </a:path>
              <a:path w="6561455" h="81280">
                <a:moveTo>
                  <a:pt x="6535386" y="9495"/>
                </a:moveTo>
                <a:lnTo>
                  <a:pt x="6532079" y="8128"/>
                </a:lnTo>
                <a:lnTo>
                  <a:pt x="6536753" y="8128"/>
                </a:lnTo>
                <a:lnTo>
                  <a:pt x="6535386" y="9495"/>
                </a:lnTo>
                <a:close/>
              </a:path>
              <a:path w="6561455" h="81280">
                <a:moveTo>
                  <a:pt x="6535458" y="9525"/>
                </a:moveTo>
                <a:close/>
              </a:path>
              <a:path w="6561455" h="81280">
                <a:moveTo>
                  <a:pt x="6551612" y="53301"/>
                </a:moveTo>
                <a:lnTo>
                  <a:pt x="6551612" y="27965"/>
                </a:lnTo>
                <a:lnTo>
                  <a:pt x="6561137" y="27965"/>
                </a:lnTo>
                <a:lnTo>
                  <a:pt x="6561137" y="51904"/>
                </a:lnTo>
                <a:lnTo>
                  <a:pt x="6553009" y="51904"/>
                </a:lnTo>
                <a:lnTo>
                  <a:pt x="6551612" y="53301"/>
                </a:lnTo>
                <a:close/>
              </a:path>
              <a:path w="6561455" h="81280">
                <a:moveTo>
                  <a:pt x="6551612" y="55283"/>
                </a:moveTo>
                <a:lnTo>
                  <a:pt x="6551612" y="53301"/>
                </a:lnTo>
                <a:lnTo>
                  <a:pt x="6553009" y="51904"/>
                </a:lnTo>
                <a:lnTo>
                  <a:pt x="6551612" y="55283"/>
                </a:lnTo>
                <a:close/>
              </a:path>
              <a:path w="6561455" h="81280">
                <a:moveTo>
                  <a:pt x="6561137" y="55283"/>
                </a:moveTo>
                <a:lnTo>
                  <a:pt x="6551612" y="55283"/>
                </a:lnTo>
                <a:lnTo>
                  <a:pt x="6553009" y="51904"/>
                </a:lnTo>
                <a:lnTo>
                  <a:pt x="6561137" y="51904"/>
                </a:lnTo>
                <a:lnTo>
                  <a:pt x="6561137" y="55283"/>
                </a:lnTo>
                <a:close/>
              </a:path>
              <a:path w="6561455" h="81280">
                <a:moveTo>
                  <a:pt x="6532079" y="72834"/>
                </a:moveTo>
                <a:lnTo>
                  <a:pt x="6551612" y="53301"/>
                </a:lnTo>
                <a:lnTo>
                  <a:pt x="6551612" y="55283"/>
                </a:lnTo>
                <a:lnTo>
                  <a:pt x="6561137" y="55283"/>
                </a:lnTo>
                <a:lnTo>
                  <a:pt x="6561137" y="57251"/>
                </a:lnTo>
                <a:lnTo>
                  <a:pt x="6546951" y="71437"/>
                </a:lnTo>
                <a:lnTo>
                  <a:pt x="6535458" y="71437"/>
                </a:lnTo>
                <a:lnTo>
                  <a:pt x="6532079" y="72834"/>
                </a:lnTo>
                <a:close/>
              </a:path>
              <a:path w="6561455" h="81280">
                <a:moveTo>
                  <a:pt x="6537426" y="80962"/>
                </a:moveTo>
                <a:lnTo>
                  <a:pt x="6516154" y="80962"/>
                </a:lnTo>
                <a:lnTo>
                  <a:pt x="6516154" y="71437"/>
                </a:lnTo>
                <a:lnTo>
                  <a:pt x="6533476" y="71437"/>
                </a:lnTo>
                <a:lnTo>
                  <a:pt x="6532079" y="72834"/>
                </a:lnTo>
                <a:lnTo>
                  <a:pt x="6545554" y="72834"/>
                </a:lnTo>
                <a:lnTo>
                  <a:pt x="6537426" y="80962"/>
                </a:lnTo>
                <a:close/>
              </a:path>
              <a:path w="6561455" h="81280">
                <a:moveTo>
                  <a:pt x="6545554" y="72834"/>
                </a:moveTo>
                <a:lnTo>
                  <a:pt x="6532079" y="72834"/>
                </a:lnTo>
                <a:lnTo>
                  <a:pt x="6535458" y="71437"/>
                </a:lnTo>
                <a:lnTo>
                  <a:pt x="6546951" y="71437"/>
                </a:lnTo>
                <a:lnTo>
                  <a:pt x="6545554" y="72834"/>
                </a:lnTo>
                <a:close/>
              </a:path>
              <a:path w="6561455" h="81280">
                <a:moveTo>
                  <a:pt x="6487579" y="80962"/>
                </a:moveTo>
                <a:lnTo>
                  <a:pt x="6411379" y="80962"/>
                </a:lnTo>
                <a:lnTo>
                  <a:pt x="6411379" y="71437"/>
                </a:lnTo>
                <a:lnTo>
                  <a:pt x="6487579" y="71437"/>
                </a:lnTo>
                <a:lnTo>
                  <a:pt x="6487579" y="80962"/>
                </a:lnTo>
                <a:close/>
              </a:path>
              <a:path w="6561455" h="81280">
                <a:moveTo>
                  <a:pt x="6382804" y="80962"/>
                </a:moveTo>
                <a:lnTo>
                  <a:pt x="6306604" y="80962"/>
                </a:lnTo>
                <a:lnTo>
                  <a:pt x="6306604" y="71437"/>
                </a:lnTo>
                <a:lnTo>
                  <a:pt x="6382804" y="71437"/>
                </a:lnTo>
                <a:lnTo>
                  <a:pt x="6382804" y="80962"/>
                </a:lnTo>
                <a:close/>
              </a:path>
              <a:path w="6561455" h="81280">
                <a:moveTo>
                  <a:pt x="6278029" y="80962"/>
                </a:moveTo>
                <a:lnTo>
                  <a:pt x="6201829" y="80962"/>
                </a:lnTo>
                <a:lnTo>
                  <a:pt x="6201829" y="71437"/>
                </a:lnTo>
                <a:lnTo>
                  <a:pt x="6278029" y="71437"/>
                </a:lnTo>
                <a:lnTo>
                  <a:pt x="6278029" y="80962"/>
                </a:lnTo>
                <a:close/>
              </a:path>
              <a:path w="6561455" h="81280">
                <a:moveTo>
                  <a:pt x="6173254" y="80962"/>
                </a:moveTo>
                <a:lnTo>
                  <a:pt x="6097054" y="80962"/>
                </a:lnTo>
                <a:lnTo>
                  <a:pt x="6097054" y="71437"/>
                </a:lnTo>
                <a:lnTo>
                  <a:pt x="6173254" y="71437"/>
                </a:lnTo>
                <a:lnTo>
                  <a:pt x="6173254" y="80962"/>
                </a:lnTo>
                <a:close/>
              </a:path>
              <a:path w="6561455" h="81280">
                <a:moveTo>
                  <a:pt x="6068479" y="80962"/>
                </a:moveTo>
                <a:lnTo>
                  <a:pt x="5992279" y="80962"/>
                </a:lnTo>
                <a:lnTo>
                  <a:pt x="5992279" y="71437"/>
                </a:lnTo>
                <a:lnTo>
                  <a:pt x="6068479" y="71437"/>
                </a:lnTo>
                <a:lnTo>
                  <a:pt x="6068479" y="80962"/>
                </a:lnTo>
                <a:close/>
              </a:path>
              <a:path w="6561455" h="81280">
                <a:moveTo>
                  <a:pt x="5963704" y="80962"/>
                </a:moveTo>
                <a:lnTo>
                  <a:pt x="5887504" y="80962"/>
                </a:lnTo>
                <a:lnTo>
                  <a:pt x="5887504" y="71437"/>
                </a:lnTo>
                <a:lnTo>
                  <a:pt x="5963704" y="71437"/>
                </a:lnTo>
                <a:lnTo>
                  <a:pt x="5963704" y="80962"/>
                </a:lnTo>
                <a:close/>
              </a:path>
              <a:path w="6561455" h="81280">
                <a:moveTo>
                  <a:pt x="5858929" y="80962"/>
                </a:moveTo>
                <a:lnTo>
                  <a:pt x="5782729" y="80962"/>
                </a:lnTo>
                <a:lnTo>
                  <a:pt x="5782729" y="71437"/>
                </a:lnTo>
                <a:lnTo>
                  <a:pt x="5858929" y="71437"/>
                </a:lnTo>
                <a:lnTo>
                  <a:pt x="5858929" y="80962"/>
                </a:lnTo>
                <a:close/>
              </a:path>
              <a:path w="6561455" h="81280">
                <a:moveTo>
                  <a:pt x="5754154" y="80962"/>
                </a:moveTo>
                <a:lnTo>
                  <a:pt x="5677954" y="80962"/>
                </a:lnTo>
                <a:lnTo>
                  <a:pt x="5677954" y="71437"/>
                </a:lnTo>
                <a:lnTo>
                  <a:pt x="5754154" y="71437"/>
                </a:lnTo>
                <a:lnTo>
                  <a:pt x="5754154" y="80962"/>
                </a:lnTo>
                <a:close/>
              </a:path>
              <a:path w="6561455" h="81280">
                <a:moveTo>
                  <a:pt x="5649379" y="80962"/>
                </a:moveTo>
                <a:lnTo>
                  <a:pt x="5573179" y="80962"/>
                </a:lnTo>
                <a:lnTo>
                  <a:pt x="5573179" y="71437"/>
                </a:lnTo>
                <a:lnTo>
                  <a:pt x="5649379" y="71437"/>
                </a:lnTo>
                <a:lnTo>
                  <a:pt x="5649379" y="80962"/>
                </a:lnTo>
                <a:close/>
              </a:path>
              <a:path w="6561455" h="81280">
                <a:moveTo>
                  <a:pt x="5544604" y="80962"/>
                </a:moveTo>
                <a:lnTo>
                  <a:pt x="5468404" y="80962"/>
                </a:lnTo>
                <a:lnTo>
                  <a:pt x="5468404" y="71437"/>
                </a:lnTo>
                <a:lnTo>
                  <a:pt x="5544604" y="71437"/>
                </a:lnTo>
                <a:lnTo>
                  <a:pt x="5544604" y="80962"/>
                </a:lnTo>
                <a:close/>
              </a:path>
              <a:path w="6561455" h="81280">
                <a:moveTo>
                  <a:pt x="5439829" y="80962"/>
                </a:moveTo>
                <a:lnTo>
                  <a:pt x="5363629" y="80962"/>
                </a:lnTo>
                <a:lnTo>
                  <a:pt x="5363629" y="71437"/>
                </a:lnTo>
                <a:lnTo>
                  <a:pt x="5439829" y="71437"/>
                </a:lnTo>
                <a:lnTo>
                  <a:pt x="5439829" y="80962"/>
                </a:lnTo>
                <a:close/>
              </a:path>
              <a:path w="6561455" h="81280">
                <a:moveTo>
                  <a:pt x="5335054" y="80962"/>
                </a:moveTo>
                <a:lnTo>
                  <a:pt x="5258854" y="80962"/>
                </a:lnTo>
                <a:lnTo>
                  <a:pt x="5258854" y="71437"/>
                </a:lnTo>
                <a:lnTo>
                  <a:pt x="5335054" y="71437"/>
                </a:lnTo>
                <a:lnTo>
                  <a:pt x="5335054" y="80962"/>
                </a:lnTo>
                <a:close/>
              </a:path>
              <a:path w="6561455" h="81280">
                <a:moveTo>
                  <a:pt x="5230279" y="80962"/>
                </a:moveTo>
                <a:lnTo>
                  <a:pt x="5154079" y="80962"/>
                </a:lnTo>
                <a:lnTo>
                  <a:pt x="5154079" y="71437"/>
                </a:lnTo>
                <a:lnTo>
                  <a:pt x="5230279" y="71437"/>
                </a:lnTo>
                <a:lnTo>
                  <a:pt x="5230279" y="80962"/>
                </a:lnTo>
                <a:close/>
              </a:path>
              <a:path w="6561455" h="81280">
                <a:moveTo>
                  <a:pt x="5125504" y="80962"/>
                </a:moveTo>
                <a:lnTo>
                  <a:pt x="5049304" y="80962"/>
                </a:lnTo>
                <a:lnTo>
                  <a:pt x="5049304" y="71437"/>
                </a:lnTo>
                <a:lnTo>
                  <a:pt x="5125504" y="71437"/>
                </a:lnTo>
                <a:lnTo>
                  <a:pt x="5125504" y="80962"/>
                </a:lnTo>
                <a:close/>
              </a:path>
              <a:path w="6561455" h="81280">
                <a:moveTo>
                  <a:pt x="5020729" y="80962"/>
                </a:moveTo>
                <a:lnTo>
                  <a:pt x="4944529" y="80962"/>
                </a:lnTo>
                <a:lnTo>
                  <a:pt x="4944529" y="71437"/>
                </a:lnTo>
                <a:lnTo>
                  <a:pt x="5020729" y="71437"/>
                </a:lnTo>
                <a:lnTo>
                  <a:pt x="5020729" y="80962"/>
                </a:lnTo>
                <a:close/>
              </a:path>
              <a:path w="6561455" h="81280">
                <a:moveTo>
                  <a:pt x="4915954" y="80962"/>
                </a:moveTo>
                <a:lnTo>
                  <a:pt x="4839754" y="80962"/>
                </a:lnTo>
                <a:lnTo>
                  <a:pt x="4839754" y="71437"/>
                </a:lnTo>
                <a:lnTo>
                  <a:pt x="4915954" y="71437"/>
                </a:lnTo>
                <a:lnTo>
                  <a:pt x="4915954" y="80962"/>
                </a:lnTo>
                <a:close/>
              </a:path>
              <a:path w="6561455" h="81280">
                <a:moveTo>
                  <a:pt x="4811179" y="80962"/>
                </a:moveTo>
                <a:lnTo>
                  <a:pt x="4734979" y="80962"/>
                </a:lnTo>
                <a:lnTo>
                  <a:pt x="4734979" y="71437"/>
                </a:lnTo>
                <a:lnTo>
                  <a:pt x="4811179" y="71437"/>
                </a:lnTo>
                <a:lnTo>
                  <a:pt x="4811179" y="80962"/>
                </a:lnTo>
                <a:close/>
              </a:path>
              <a:path w="6561455" h="81280">
                <a:moveTo>
                  <a:pt x="4706404" y="80962"/>
                </a:moveTo>
                <a:lnTo>
                  <a:pt x="4630204" y="80962"/>
                </a:lnTo>
                <a:lnTo>
                  <a:pt x="4630204" y="71437"/>
                </a:lnTo>
                <a:lnTo>
                  <a:pt x="4706404" y="71437"/>
                </a:lnTo>
                <a:lnTo>
                  <a:pt x="4706404" y="80962"/>
                </a:lnTo>
                <a:close/>
              </a:path>
              <a:path w="6561455" h="81280">
                <a:moveTo>
                  <a:pt x="4601629" y="80962"/>
                </a:moveTo>
                <a:lnTo>
                  <a:pt x="4525429" y="80962"/>
                </a:lnTo>
                <a:lnTo>
                  <a:pt x="4525429" y="71437"/>
                </a:lnTo>
                <a:lnTo>
                  <a:pt x="4601629" y="71437"/>
                </a:lnTo>
                <a:lnTo>
                  <a:pt x="4601629" y="80962"/>
                </a:lnTo>
                <a:close/>
              </a:path>
              <a:path w="6561455" h="81280">
                <a:moveTo>
                  <a:pt x="4496854" y="80962"/>
                </a:moveTo>
                <a:lnTo>
                  <a:pt x="4420654" y="80962"/>
                </a:lnTo>
                <a:lnTo>
                  <a:pt x="4420654" y="71437"/>
                </a:lnTo>
                <a:lnTo>
                  <a:pt x="4496854" y="71437"/>
                </a:lnTo>
                <a:lnTo>
                  <a:pt x="4496854" y="80962"/>
                </a:lnTo>
                <a:close/>
              </a:path>
              <a:path w="6561455" h="81280">
                <a:moveTo>
                  <a:pt x="4392079" y="80962"/>
                </a:moveTo>
                <a:lnTo>
                  <a:pt x="4315879" y="80962"/>
                </a:lnTo>
                <a:lnTo>
                  <a:pt x="4315879" y="71437"/>
                </a:lnTo>
                <a:lnTo>
                  <a:pt x="4392079" y="71437"/>
                </a:lnTo>
                <a:lnTo>
                  <a:pt x="4392079" y="80962"/>
                </a:lnTo>
                <a:close/>
              </a:path>
              <a:path w="6561455" h="81280">
                <a:moveTo>
                  <a:pt x="4287304" y="80962"/>
                </a:moveTo>
                <a:lnTo>
                  <a:pt x="4211104" y="80962"/>
                </a:lnTo>
                <a:lnTo>
                  <a:pt x="4211104" y="71437"/>
                </a:lnTo>
                <a:lnTo>
                  <a:pt x="4287304" y="71437"/>
                </a:lnTo>
                <a:lnTo>
                  <a:pt x="4287304" y="80962"/>
                </a:lnTo>
                <a:close/>
              </a:path>
              <a:path w="6561455" h="81280">
                <a:moveTo>
                  <a:pt x="4182529" y="80962"/>
                </a:moveTo>
                <a:lnTo>
                  <a:pt x="4106329" y="80962"/>
                </a:lnTo>
                <a:lnTo>
                  <a:pt x="4106329" y="71437"/>
                </a:lnTo>
                <a:lnTo>
                  <a:pt x="4182529" y="71437"/>
                </a:lnTo>
                <a:lnTo>
                  <a:pt x="4182529" y="80962"/>
                </a:lnTo>
                <a:close/>
              </a:path>
              <a:path w="6561455" h="81280">
                <a:moveTo>
                  <a:pt x="4077754" y="80962"/>
                </a:moveTo>
                <a:lnTo>
                  <a:pt x="4001554" y="80962"/>
                </a:lnTo>
                <a:lnTo>
                  <a:pt x="4001554" y="71437"/>
                </a:lnTo>
                <a:lnTo>
                  <a:pt x="4077754" y="71437"/>
                </a:lnTo>
                <a:lnTo>
                  <a:pt x="4077754" y="80962"/>
                </a:lnTo>
                <a:close/>
              </a:path>
              <a:path w="6561455" h="81280">
                <a:moveTo>
                  <a:pt x="3972979" y="80962"/>
                </a:moveTo>
                <a:lnTo>
                  <a:pt x="3896779" y="80962"/>
                </a:lnTo>
                <a:lnTo>
                  <a:pt x="3896779" y="71437"/>
                </a:lnTo>
                <a:lnTo>
                  <a:pt x="3972979" y="71437"/>
                </a:lnTo>
                <a:lnTo>
                  <a:pt x="3972979" y="80962"/>
                </a:lnTo>
                <a:close/>
              </a:path>
              <a:path w="6561455" h="81280">
                <a:moveTo>
                  <a:pt x="3868204" y="80962"/>
                </a:moveTo>
                <a:lnTo>
                  <a:pt x="3792004" y="80962"/>
                </a:lnTo>
                <a:lnTo>
                  <a:pt x="3792004" y="71437"/>
                </a:lnTo>
                <a:lnTo>
                  <a:pt x="3868204" y="71437"/>
                </a:lnTo>
                <a:lnTo>
                  <a:pt x="3868204" y="80962"/>
                </a:lnTo>
                <a:close/>
              </a:path>
              <a:path w="6561455" h="81280">
                <a:moveTo>
                  <a:pt x="3763429" y="80962"/>
                </a:moveTo>
                <a:lnTo>
                  <a:pt x="3687229" y="80962"/>
                </a:lnTo>
                <a:lnTo>
                  <a:pt x="3687229" y="71437"/>
                </a:lnTo>
                <a:lnTo>
                  <a:pt x="3763429" y="71437"/>
                </a:lnTo>
                <a:lnTo>
                  <a:pt x="3763429" y="80962"/>
                </a:lnTo>
                <a:close/>
              </a:path>
              <a:path w="6561455" h="81280">
                <a:moveTo>
                  <a:pt x="3658654" y="80962"/>
                </a:moveTo>
                <a:lnTo>
                  <a:pt x="3582454" y="80962"/>
                </a:lnTo>
                <a:lnTo>
                  <a:pt x="3582454" y="71437"/>
                </a:lnTo>
                <a:lnTo>
                  <a:pt x="3658654" y="71437"/>
                </a:lnTo>
                <a:lnTo>
                  <a:pt x="3658654" y="80962"/>
                </a:lnTo>
                <a:close/>
              </a:path>
              <a:path w="6561455" h="81280">
                <a:moveTo>
                  <a:pt x="3553879" y="80962"/>
                </a:moveTo>
                <a:lnTo>
                  <a:pt x="3477679" y="80962"/>
                </a:lnTo>
                <a:lnTo>
                  <a:pt x="3477679" y="71437"/>
                </a:lnTo>
                <a:lnTo>
                  <a:pt x="3553879" y="71437"/>
                </a:lnTo>
                <a:lnTo>
                  <a:pt x="3553879" y="80962"/>
                </a:lnTo>
                <a:close/>
              </a:path>
              <a:path w="6561455" h="81280">
                <a:moveTo>
                  <a:pt x="3449104" y="80962"/>
                </a:moveTo>
                <a:lnTo>
                  <a:pt x="3372904" y="80962"/>
                </a:lnTo>
                <a:lnTo>
                  <a:pt x="3372904" y="71437"/>
                </a:lnTo>
                <a:lnTo>
                  <a:pt x="3449104" y="71437"/>
                </a:lnTo>
                <a:lnTo>
                  <a:pt x="3449104" y="80962"/>
                </a:lnTo>
                <a:close/>
              </a:path>
              <a:path w="6561455" h="81280">
                <a:moveTo>
                  <a:pt x="3344329" y="80962"/>
                </a:moveTo>
                <a:lnTo>
                  <a:pt x="3268129" y="80962"/>
                </a:lnTo>
                <a:lnTo>
                  <a:pt x="3268129" y="71437"/>
                </a:lnTo>
                <a:lnTo>
                  <a:pt x="3344329" y="71437"/>
                </a:lnTo>
                <a:lnTo>
                  <a:pt x="3344329" y="80962"/>
                </a:lnTo>
                <a:close/>
              </a:path>
              <a:path w="6561455" h="81280">
                <a:moveTo>
                  <a:pt x="3239554" y="80962"/>
                </a:moveTo>
                <a:lnTo>
                  <a:pt x="3163354" y="80962"/>
                </a:lnTo>
                <a:lnTo>
                  <a:pt x="3163354" y="71437"/>
                </a:lnTo>
                <a:lnTo>
                  <a:pt x="3239554" y="71437"/>
                </a:lnTo>
                <a:lnTo>
                  <a:pt x="3239554" y="80962"/>
                </a:lnTo>
                <a:close/>
              </a:path>
              <a:path w="6561455" h="81280">
                <a:moveTo>
                  <a:pt x="3134779" y="80962"/>
                </a:moveTo>
                <a:lnTo>
                  <a:pt x="3058579" y="80962"/>
                </a:lnTo>
                <a:lnTo>
                  <a:pt x="3058579" y="71437"/>
                </a:lnTo>
                <a:lnTo>
                  <a:pt x="3134779" y="71437"/>
                </a:lnTo>
                <a:lnTo>
                  <a:pt x="3134779" y="80962"/>
                </a:lnTo>
                <a:close/>
              </a:path>
              <a:path w="6561455" h="81280">
                <a:moveTo>
                  <a:pt x="3030004" y="80962"/>
                </a:moveTo>
                <a:lnTo>
                  <a:pt x="2953804" y="80962"/>
                </a:lnTo>
                <a:lnTo>
                  <a:pt x="2953804" y="71437"/>
                </a:lnTo>
                <a:lnTo>
                  <a:pt x="3030004" y="71437"/>
                </a:lnTo>
                <a:lnTo>
                  <a:pt x="3030004" y="80962"/>
                </a:lnTo>
                <a:close/>
              </a:path>
              <a:path w="6561455" h="81280">
                <a:moveTo>
                  <a:pt x="2925229" y="80962"/>
                </a:moveTo>
                <a:lnTo>
                  <a:pt x="2849029" y="80962"/>
                </a:lnTo>
                <a:lnTo>
                  <a:pt x="2849029" y="71437"/>
                </a:lnTo>
                <a:lnTo>
                  <a:pt x="2925229" y="71437"/>
                </a:lnTo>
                <a:lnTo>
                  <a:pt x="2925229" y="80962"/>
                </a:lnTo>
                <a:close/>
              </a:path>
              <a:path w="6561455" h="81280">
                <a:moveTo>
                  <a:pt x="2820454" y="80962"/>
                </a:moveTo>
                <a:lnTo>
                  <a:pt x="2744254" y="80962"/>
                </a:lnTo>
                <a:lnTo>
                  <a:pt x="2744254" y="71437"/>
                </a:lnTo>
                <a:lnTo>
                  <a:pt x="2820454" y="71437"/>
                </a:lnTo>
                <a:lnTo>
                  <a:pt x="2820454" y="80962"/>
                </a:lnTo>
                <a:close/>
              </a:path>
              <a:path w="6561455" h="81280">
                <a:moveTo>
                  <a:pt x="2715679" y="80962"/>
                </a:moveTo>
                <a:lnTo>
                  <a:pt x="2639479" y="80962"/>
                </a:lnTo>
                <a:lnTo>
                  <a:pt x="2639479" y="71437"/>
                </a:lnTo>
                <a:lnTo>
                  <a:pt x="2715679" y="71437"/>
                </a:lnTo>
                <a:lnTo>
                  <a:pt x="2715679" y="80962"/>
                </a:lnTo>
                <a:close/>
              </a:path>
              <a:path w="6561455" h="81280">
                <a:moveTo>
                  <a:pt x="2610904" y="80962"/>
                </a:moveTo>
                <a:lnTo>
                  <a:pt x="2534704" y="80962"/>
                </a:lnTo>
                <a:lnTo>
                  <a:pt x="2534704" y="71437"/>
                </a:lnTo>
                <a:lnTo>
                  <a:pt x="2610904" y="71437"/>
                </a:lnTo>
                <a:lnTo>
                  <a:pt x="2610904" y="80962"/>
                </a:lnTo>
                <a:close/>
              </a:path>
              <a:path w="6561455" h="81280">
                <a:moveTo>
                  <a:pt x="2506129" y="80962"/>
                </a:moveTo>
                <a:lnTo>
                  <a:pt x="2429929" y="80962"/>
                </a:lnTo>
                <a:lnTo>
                  <a:pt x="2429929" y="71437"/>
                </a:lnTo>
                <a:lnTo>
                  <a:pt x="2506129" y="71437"/>
                </a:lnTo>
                <a:lnTo>
                  <a:pt x="2506129" y="80962"/>
                </a:lnTo>
                <a:close/>
              </a:path>
              <a:path w="6561455" h="81280">
                <a:moveTo>
                  <a:pt x="2401354" y="80962"/>
                </a:moveTo>
                <a:lnTo>
                  <a:pt x="2325154" y="80962"/>
                </a:lnTo>
                <a:lnTo>
                  <a:pt x="2325154" y="71437"/>
                </a:lnTo>
                <a:lnTo>
                  <a:pt x="2401354" y="71437"/>
                </a:lnTo>
                <a:lnTo>
                  <a:pt x="2401354" y="80962"/>
                </a:lnTo>
                <a:close/>
              </a:path>
              <a:path w="6561455" h="81280">
                <a:moveTo>
                  <a:pt x="2296579" y="80962"/>
                </a:moveTo>
                <a:lnTo>
                  <a:pt x="2220379" y="80962"/>
                </a:lnTo>
                <a:lnTo>
                  <a:pt x="2220379" y="71437"/>
                </a:lnTo>
                <a:lnTo>
                  <a:pt x="2296579" y="71437"/>
                </a:lnTo>
                <a:lnTo>
                  <a:pt x="2296579" y="80962"/>
                </a:lnTo>
                <a:close/>
              </a:path>
              <a:path w="6561455" h="81280">
                <a:moveTo>
                  <a:pt x="2191804" y="80962"/>
                </a:moveTo>
                <a:lnTo>
                  <a:pt x="2115604" y="80962"/>
                </a:lnTo>
                <a:lnTo>
                  <a:pt x="2115604" y="71437"/>
                </a:lnTo>
                <a:lnTo>
                  <a:pt x="2191804" y="71437"/>
                </a:lnTo>
                <a:lnTo>
                  <a:pt x="2191804" y="80962"/>
                </a:lnTo>
                <a:close/>
              </a:path>
              <a:path w="6561455" h="81280">
                <a:moveTo>
                  <a:pt x="2087029" y="80962"/>
                </a:moveTo>
                <a:lnTo>
                  <a:pt x="2010829" y="80962"/>
                </a:lnTo>
                <a:lnTo>
                  <a:pt x="2010829" y="71437"/>
                </a:lnTo>
                <a:lnTo>
                  <a:pt x="2087029" y="71437"/>
                </a:lnTo>
                <a:lnTo>
                  <a:pt x="2087029" y="80962"/>
                </a:lnTo>
                <a:close/>
              </a:path>
              <a:path w="6561455" h="81280">
                <a:moveTo>
                  <a:pt x="1982254" y="80962"/>
                </a:moveTo>
                <a:lnTo>
                  <a:pt x="1906054" y="80962"/>
                </a:lnTo>
                <a:lnTo>
                  <a:pt x="1906054" y="71437"/>
                </a:lnTo>
                <a:lnTo>
                  <a:pt x="1982254" y="71437"/>
                </a:lnTo>
                <a:lnTo>
                  <a:pt x="1982254" y="80962"/>
                </a:lnTo>
                <a:close/>
              </a:path>
              <a:path w="6561455" h="81280">
                <a:moveTo>
                  <a:pt x="1877479" y="80962"/>
                </a:moveTo>
                <a:lnTo>
                  <a:pt x="1801279" y="80962"/>
                </a:lnTo>
                <a:lnTo>
                  <a:pt x="1801279" y="71437"/>
                </a:lnTo>
                <a:lnTo>
                  <a:pt x="1877479" y="71437"/>
                </a:lnTo>
                <a:lnTo>
                  <a:pt x="1877479" y="80962"/>
                </a:lnTo>
                <a:close/>
              </a:path>
              <a:path w="6561455" h="81280">
                <a:moveTo>
                  <a:pt x="1772704" y="80962"/>
                </a:moveTo>
                <a:lnTo>
                  <a:pt x="1696504" y="80962"/>
                </a:lnTo>
                <a:lnTo>
                  <a:pt x="1696504" y="71437"/>
                </a:lnTo>
                <a:lnTo>
                  <a:pt x="1772704" y="71437"/>
                </a:lnTo>
                <a:lnTo>
                  <a:pt x="1772704" y="80962"/>
                </a:lnTo>
                <a:close/>
              </a:path>
              <a:path w="6561455" h="81280">
                <a:moveTo>
                  <a:pt x="1667929" y="80962"/>
                </a:moveTo>
                <a:lnTo>
                  <a:pt x="1591729" y="80962"/>
                </a:lnTo>
                <a:lnTo>
                  <a:pt x="1591729" y="71437"/>
                </a:lnTo>
                <a:lnTo>
                  <a:pt x="1667929" y="71437"/>
                </a:lnTo>
                <a:lnTo>
                  <a:pt x="1667929" y="80962"/>
                </a:lnTo>
                <a:close/>
              </a:path>
              <a:path w="6561455" h="81280">
                <a:moveTo>
                  <a:pt x="1563154" y="80962"/>
                </a:moveTo>
                <a:lnTo>
                  <a:pt x="1486954" y="80962"/>
                </a:lnTo>
                <a:lnTo>
                  <a:pt x="1486954" y="71437"/>
                </a:lnTo>
                <a:lnTo>
                  <a:pt x="1563154" y="71437"/>
                </a:lnTo>
                <a:lnTo>
                  <a:pt x="1563154" y="80962"/>
                </a:lnTo>
                <a:close/>
              </a:path>
              <a:path w="6561455" h="81280">
                <a:moveTo>
                  <a:pt x="1458379" y="80962"/>
                </a:moveTo>
                <a:lnTo>
                  <a:pt x="1382179" y="80962"/>
                </a:lnTo>
                <a:lnTo>
                  <a:pt x="1382179" y="71437"/>
                </a:lnTo>
                <a:lnTo>
                  <a:pt x="1458379" y="71437"/>
                </a:lnTo>
                <a:lnTo>
                  <a:pt x="1458379" y="80962"/>
                </a:lnTo>
                <a:close/>
              </a:path>
              <a:path w="6561455" h="81280">
                <a:moveTo>
                  <a:pt x="1353604" y="80962"/>
                </a:moveTo>
                <a:lnTo>
                  <a:pt x="1277404" y="80962"/>
                </a:lnTo>
                <a:lnTo>
                  <a:pt x="1277404" y="71437"/>
                </a:lnTo>
                <a:lnTo>
                  <a:pt x="1353604" y="71437"/>
                </a:lnTo>
                <a:lnTo>
                  <a:pt x="1353604" y="80962"/>
                </a:lnTo>
                <a:close/>
              </a:path>
              <a:path w="6561455" h="81280">
                <a:moveTo>
                  <a:pt x="1248829" y="80962"/>
                </a:moveTo>
                <a:lnTo>
                  <a:pt x="1172629" y="80962"/>
                </a:lnTo>
                <a:lnTo>
                  <a:pt x="1172629" y="71437"/>
                </a:lnTo>
                <a:lnTo>
                  <a:pt x="1248829" y="71437"/>
                </a:lnTo>
                <a:lnTo>
                  <a:pt x="1248829" y="80962"/>
                </a:lnTo>
                <a:close/>
              </a:path>
              <a:path w="6561455" h="81280">
                <a:moveTo>
                  <a:pt x="1144054" y="80962"/>
                </a:moveTo>
                <a:lnTo>
                  <a:pt x="1067854" y="80962"/>
                </a:lnTo>
                <a:lnTo>
                  <a:pt x="1067854" y="71437"/>
                </a:lnTo>
                <a:lnTo>
                  <a:pt x="1144054" y="71437"/>
                </a:lnTo>
                <a:lnTo>
                  <a:pt x="1144054" y="80962"/>
                </a:lnTo>
                <a:close/>
              </a:path>
              <a:path w="6561455" h="81280">
                <a:moveTo>
                  <a:pt x="1039279" y="80962"/>
                </a:moveTo>
                <a:lnTo>
                  <a:pt x="963079" y="80962"/>
                </a:lnTo>
                <a:lnTo>
                  <a:pt x="963079" y="71437"/>
                </a:lnTo>
                <a:lnTo>
                  <a:pt x="1039279" y="71437"/>
                </a:lnTo>
                <a:lnTo>
                  <a:pt x="1039279" y="80962"/>
                </a:lnTo>
                <a:close/>
              </a:path>
              <a:path w="6561455" h="81280">
                <a:moveTo>
                  <a:pt x="934504" y="80962"/>
                </a:moveTo>
                <a:lnTo>
                  <a:pt x="858304" y="80962"/>
                </a:lnTo>
                <a:lnTo>
                  <a:pt x="858304" y="71437"/>
                </a:lnTo>
                <a:lnTo>
                  <a:pt x="934504" y="71437"/>
                </a:lnTo>
                <a:lnTo>
                  <a:pt x="934504" y="80962"/>
                </a:lnTo>
                <a:close/>
              </a:path>
              <a:path w="6561455" h="81280">
                <a:moveTo>
                  <a:pt x="829729" y="80962"/>
                </a:moveTo>
                <a:lnTo>
                  <a:pt x="753529" y="80962"/>
                </a:lnTo>
                <a:lnTo>
                  <a:pt x="753529" y="71437"/>
                </a:lnTo>
                <a:lnTo>
                  <a:pt x="829729" y="71437"/>
                </a:lnTo>
                <a:lnTo>
                  <a:pt x="829729" y="80962"/>
                </a:lnTo>
                <a:close/>
              </a:path>
              <a:path w="6561455" h="81280">
                <a:moveTo>
                  <a:pt x="724954" y="80962"/>
                </a:moveTo>
                <a:lnTo>
                  <a:pt x="648754" y="80962"/>
                </a:lnTo>
                <a:lnTo>
                  <a:pt x="648754" y="71437"/>
                </a:lnTo>
                <a:lnTo>
                  <a:pt x="724954" y="71437"/>
                </a:lnTo>
                <a:lnTo>
                  <a:pt x="724954" y="80962"/>
                </a:lnTo>
                <a:close/>
              </a:path>
              <a:path w="6561455" h="81280">
                <a:moveTo>
                  <a:pt x="620179" y="80962"/>
                </a:moveTo>
                <a:lnTo>
                  <a:pt x="543979" y="80962"/>
                </a:lnTo>
                <a:lnTo>
                  <a:pt x="543979" y="71437"/>
                </a:lnTo>
                <a:lnTo>
                  <a:pt x="620179" y="71437"/>
                </a:lnTo>
                <a:lnTo>
                  <a:pt x="620179" y="80962"/>
                </a:lnTo>
                <a:close/>
              </a:path>
              <a:path w="6561455" h="81280">
                <a:moveTo>
                  <a:pt x="515404" y="80962"/>
                </a:moveTo>
                <a:lnTo>
                  <a:pt x="439204" y="80962"/>
                </a:lnTo>
                <a:lnTo>
                  <a:pt x="439204" y="71437"/>
                </a:lnTo>
                <a:lnTo>
                  <a:pt x="515404" y="71437"/>
                </a:lnTo>
                <a:lnTo>
                  <a:pt x="515404" y="80962"/>
                </a:lnTo>
                <a:close/>
              </a:path>
              <a:path w="6561455" h="81280">
                <a:moveTo>
                  <a:pt x="410629" y="80962"/>
                </a:moveTo>
                <a:lnTo>
                  <a:pt x="334429" y="80962"/>
                </a:lnTo>
                <a:lnTo>
                  <a:pt x="334429" y="71437"/>
                </a:lnTo>
                <a:lnTo>
                  <a:pt x="410629" y="71437"/>
                </a:lnTo>
                <a:lnTo>
                  <a:pt x="410629" y="80962"/>
                </a:lnTo>
                <a:close/>
              </a:path>
              <a:path w="6561455" h="81280">
                <a:moveTo>
                  <a:pt x="305854" y="80962"/>
                </a:moveTo>
                <a:lnTo>
                  <a:pt x="229654" y="80962"/>
                </a:lnTo>
                <a:lnTo>
                  <a:pt x="229654" y="71437"/>
                </a:lnTo>
                <a:lnTo>
                  <a:pt x="305854" y="71437"/>
                </a:lnTo>
                <a:lnTo>
                  <a:pt x="305854" y="80962"/>
                </a:lnTo>
                <a:close/>
              </a:path>
              <a:path w="6561455" h="81280">
                <a:moveTo>
                  <a:pt x="201079" y="80962"/>
                </a:moveTo>
                <a:lnTo>
                  <a:pt x="124879" y="80962"/>
                </a:lnTo>
                <a:lnTo>
                  <a:pt x="124879" y="71437"/>
                </a:lnTo>
                <a:lnTo>
                  <a:pt x="201079" y="71437"/>
                </a:lnTo>
                <a:lnTo>
                  <a:pt x="201079" y="80962"/>
                </a:lnTo>
                <a:close/>
              </a:path>
              <a:path w="6561455" h="81280">
                <a:moveTo>
                  <a:pt x="96304" y="80962"/>
                </a:moveTo>
                <a:lnTo>
                  <a:pt x="23710" y="80962"/>
                </a:lnTo>
                <a:lnTo>
                  <a:pt x="18364" y="75615"/>
                </a:lnTo>
                <a:lnTo>
                  <a:pt x="25107" y="68884"/>
                </a:lnTo>
                <a:lnTo>
                  <a:pt x="27660" y="71437"/>
                </a:lnTo>
                <a:lnTo>
                  <a:pt x="25679" y="71437"/>
                </a:lnTo>
                <a:lnTo>
                  <a:pt x="29057" y="72834"/>
                </a:lnTo>
                <a:lnTo>
                  <a:pt x="96304" y="72834"/>
                </a:lnTo>
                <a:lnTo>
                  <a:pt x="96304" y="80962"/>
                </a:lnTo>
                <a:close/>
              </a:path>
              <a:path w="6561455" h="81280">
                <a:moveTo>
                  <a:pt x="29057" y="72834"/>
                </a:moveTo>
                <a:lnTo>
                  <a:pt x="25679" y="71437"/>
                </a:lnTo>
                <a:lnTo>
                  <a:pt x="27660" y="71437"/>
                </a:lnTo>
                <a:lnTo>
                  <a:pt x="29057" y="72834"/>
                </a:lnTo>
                <a:close/>
              </a:path>
              <a:path w="6561455" h="81280">
                <a:moveTo>
                  <a:pt x="96304" y="72834"/>
                </a:moveTo>
                <a:lnTo>
                  <a:pt x="29057" y="72834"/>
                </a:lnTo>
                <a:lnTo>
                  <a:pt x="27660" y="71437"/>
                </a:lnTo>
                <a:lnTo>
                  <a:pt x="96304" y="71437"/>
                </a:lnTo>
                <a:lnTo>
                  <a:pt x="96304" y="72834"/>
                </a:lnTo>
                <a:close/>
              </a:path>
            </a:pathLst>
          </a:custGeom>
          <a:solidFill>
            <a:srgbClr val="6600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88976"/>
            <a:ext cx="477012" cy="862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196339"/>
            <a:ext cx="477012" cy="864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59802" y="435610"/>
            <a:ext cx="3074035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模块</a:t>
            </a:r>
            <a:r>
              <a:rPr dirty="0" spc="5"/>
              <a:t>四</a:t>
            </a:r>
            <a:r>
              <a:rPr dirty="0" spc="-100"/>
              <a:t> </a:t>
            </a:r>
            <a:r>
              <a:rPr dirty="0"/>
              <a:t>团队培</a:t>
            </a:r>
            <a:r>
              <a:rPr dirty="0" spc="5"/>
              <a:t>育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89927" y="839660"/>
            <a:ext cx="6273165" cy="443674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sz="2800">
                <a:solidFill>
                  <a:srgbClr val="333333"/>
                </a:solidFill>
                <a:latin typeface="宋体"/>
                <a:cs typeface="宋体"/>
              </a:rPr>
              <a:t>学习目</a:t>
            </a:r>
            <a:r>
              <a:rPr dirty="0" sz="2800" spc="-5">
                <a:solidFill>
                  <a:srgbClr val="333333"/>
                </a:solidFill>
                <a:latin typeface="宋体"/>
                <a:cs typeface="宋体"/>
              </a:rPr>
              <a:t>标</a:t>
            </a:r>
            <a:endParaRPr sz="2800">
              <a:latin typeface="宋体"/>
              <a:cs typeface="宋体"/>
            </a:endParaRPr>
          </a:p>
          <a:p>
            <a:pPr marL="469900">
              <a:lnSpc>
                <a:spcPct val="100000"/>
              </a:lnSpc>
              <a:spcBef>
                <a:spcPts val="1400"/>
              </a:spcBef>
            </a:pPr>
            <a:r>
              <a:rPr dirty="0" sz="2800">
                <a:solidFill>
                  <a:srgbClr val="333333"/>
                </a:solidFill>
                <a:latin typeface="宋体"/>
                <a:cs typeface="宋体"/>
              </a:rPr>
              <a:t>１掌握团队发展的五个阶</a:t>
            </a:r>
            <a:r>
              <a:rPr dirty="0" sz="2800" spc="-5">
                <a:solidFill>
                  <a:srgbClr val="333333"/>
                </a:solidFill>
                <a:latin typeface="宋体"/>
                <a:cs typeface="宋体"/>
              </a:rPr>
              <a:t>段</a:t>
            </a:r>
            <a:endParaRPr sz="2800">
              <a:latin typeface="宋体"/>
              <a:cs typeface="宋体"/>
            </a:endParaRPr>
          </a:p>
          <a:p>
            <a:pPr marL="469900">
              <a:lnSpc>
                <a:spcPct val="100000"/>
              </a:lnSpc>
              <a:spcBef>
                <a:spcPts val="1695"/>
              </a:spcBef>
            </a:pPr>
            <a:r>
              <a:rPr dirty="0" sz="2800" spc="-5">
                <a:solidFill>
                  <a:srgbClr val="333333"/>
                </a:solidFill>
                <a:latin typeface="宋体"/>
                <a:cs typeface="宋体"/>
              </a:rPr>
              <a:t>２</a:t>
            </a:r>
            <a:r>
              <a:rPr dirty="0" sz="2800" spc="-6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800">
                <a:solidFill>
                  <a:srgbClr val="333333"/>
                </a:solidFill>
                <a:latin typeface="宋体"/>
                <a:cs typeface="宋体"/>
              </a:rPr>
              <a:t>明确团队培育的内</a:t>
            </a:r>
            <a:r>
              <a:rPr dirty="0" sz="2800" spc="-5">
                <a:solidFill>
                  <a:srgbClr val="333333"/>
                </a:solidFill>
                <a:latin typeface="宋体"/>
                <a:cs typeface="宋体"/>
              </a:rPr>
              <a:t>容</a:t>
            </a:r>
            <a:endParaRPr sz="2800">
              <a:latin typeface="宋体"/>
              <a:cs typeface="宋体"/>
            </a:endParaRPr>
          </a:p>
          <a:p>
            <a:pPr marL="469900">
              <a:lnSpc>
                <a:spcPct val="100000"/>
              </a:lnSpc>
              <a:spcBef>
                <a:spcPts val="1680"/>
              </a:spcBef>
            </a:pPr>
            <a:r>
              <a:rPr dirty="0" sz="2800" spc="-5">
                <a:solidFill>
                  <a:srgbClr val="333333"/>
                </a:solidFill>
                <a:latin typeface="宋体"/>
                <a:cs typeface="宋体"/>
              </a:rPr>
              <a:t>３</a:t>
            </a:r>
            <a:r>
              <a:rPr dirty="0" sz="2800" spc="-61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800">
                <a:solidFill>
                  <a:srgbClr val="333333"/>
                </a:solidFill>
                <a:latin typeface="宋体"/>
                <a:cs typeface="宋体"/>
              </a:rPr>
              <a:t>掌握担任优秀团队教练的技</a:t>
            </a:r>
            <a:r>
              <a:rPr dirty="0" sz="2800" spc="-5">
                <a:solidFill>
                  <a:srgbClr val="333333"/>
                </a:solidFill>
                <a:latin typeface="宋体"/>
                <a:cs typeface="宋体"/>
              </a:rPr>
              <a:t>能</a:t>
            </a:r>
            <a:endParaRPr sz="2800">
              <a:latin typeface="宋体"/>
              <a:cs typeface="宋体"/>
            </a:endParaRPr>
          </a:p>
          <a:p>
            <a:pPr marL="469900">
              <a:lnSpc>
                <a:spcPct val="100000"/>
              </a:lnSpc>
              <a:spcBef>
                <a:spcPts val="1680"/>
              </a:spcBef>
            </a:pPr>
            <a:r>
              <a:rPr dirty="0" sz="2800" spc="-5">
                <a:solidFill>
                  <a:srgbClr val="333333"/>
                </a:solidFill>
                <a:latin typeface="宋体"/>
                <a:cs typeface="宋体"/>
              </a:rPr>
              <a:t>４</a:t>
            </a:r>
            <a:r>
              <a:rPr dirty="0" sz="2800" spc="-6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800">
                <a:solidFill>
                  <a:srgbClr val="333333"/>
                </a:solidFill>
                <a:latin typeface="宋体"/>
                <a:cs typeface="宋体"/>
              </a:rPr>
              <a:t>总结团队培育的方</a:t>
            </a:r>
            <a:r>
              <a:rPr dirty="0" sz="2800" spc="-5">
                <a:solidFill>
                  <a:srgbClr val="333333"/>
                </a:solidFill>
                <a:latin typeface="宋体"/>
                <a:cs typeface="宋体"/>
              </a:rPr>
              <a:t>法</a:t>
            </a:r>
            <a:endParaRPr sz="2800">
              <a:latin typeface="宋体"/>
              <a:cs typeface="宋体"/>
            </a:endParaRPr>
          </a:p>
          <a:p>
            <a:pPr marL="469900">
              <a:lnSpc>
                <a:spcPct val="100000"/>
              </a:lnSpc>
              <a:spcBef>
                <a:spcPts val="1680"/>
              </a:spcBef>
            </a:pPr>
            <a:r>
              <a:rPr dirty="0" sz="2800" spc="-5">
                <a:solidFill>
                  <a:srgbClr val="333333"/>
                </a:solidFill>
                <a:latin typeface="宋体"/>
                <a:cs typeface="宋体"/>
              </a:rPr>
              <a:t>５</a:t>
            </a:r>
            <a:r>
              <a:rPr dirty="0" sz="2800" spc="-68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800">
                <a:solidFill>
                  <a:srgbClr val="333333"/>
                </a:solidFill>
                <a:latin typeface="宋体"/>
                <a:cs typeface="宋体"/>
              </a:rPr>
              <a:t>明确团队拓展性训练的内涵和意</a:t>
            </a:r>
            <a:r>
              <a:rPr dirty="0" sz="2800" spc="-5">
                <a:solidFill>
                  <a:srgbClr val="333333"/>
                </a:solidFill>
                <a:latin typeface="宋体"/>
                <a:cs typeface="宋体"/>
              </a:rPr>
              <a:t>义</a:t>
            </a:r>
            <a:endParaRPr sz="2800">
              <a:latin typeface="宋体"/>
              <a:cs typeface="宋体"/>
            </a:endParaRPr>
          </a:p>
          <a:p>
            <a:pPr marL="469900">
              <a:lnSpc>
                <a:spcPct val="100000"/>
              </a:lnSpc>
              <a:spcBef>
                <a:spcPts val="1680"/>
              </a:spcBef>
            </a:pPr>
            <a:r>
              <a:rPr dirty="0" sz="2800" spc="-5">
                <a:solidFill>
                  <a:srgbClr val="333333"/>
                </a:solidFill>
                <a:latin typeface="宋体"/>
                <a:cs typeface="宋体"/>
              </a:rPr>
              <a:t>６</a:t>
            </a:r>
            <a:r>
              <a:rPr dirty="0" sz="2800" spc="-60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800">
                <a:solidFill>
                  <a:srgbClr val="333333"/>
                </a:solidFill>
                <a:latin typeface="宋体"/>
                <a:cs typeface="宋体"/>
              </a:rPr>
              <a:t>了解团队拓展性训练的方</a:t>
            </a:r>
            <a:r>
              <a:rPr dirty="0" sz="2800" spc="-5">
                <a:solidFill>
                  <a:srgbClr val="333333"/>
                </a:solidFill>
                <a:latin typeface="宋体"/>
                <a:cs typeface="宋体"/>
              </a:rPr>
              <a:t>法</a:t>
            </a:r>
            <a:endParaRPr sz="2800">
              <a:latin typeface="宋体"/>
              <a:cs typeface="宋体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1" y="761"/>
            <a:ext cx="9142730" cy="6856730"/>
          </a:xfrm>
          <a:custGeom>
            <a:avLst/>
            <a:gdLst/>
            <a:ahLst/>
            <a:cxnLst/>
            <a:rect l="l" t="t" r="r" b="b"/>
            <a:pathLst>
              <a:path w="9142730" h="6856730">
                <a:moveTo>
                  <a:pt x="0" y="0"/>
                </a:moveTo>
                <a:lnTo>
                  <a:pt x="9142476" y="0"/>
                </a:lnTo>
                <a:lnTo>
                  <a:pt x="9142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518025" y="6507410"/>
            <a:ext cx="455739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205"/>
              </a:lnSpc>
            </a:pPr>
            <a:r>
              <a:rPr dirty="0" sz="2000" b="1">
                <a:solidFill>
                  <a:srgbClr val="CC0000"/>
                </a:solidFill>
                <a:latin typeface="宋体"/>
                <a:cs typeface="宋体"/>
              </a:rPr>
              <a:t>团队管理与建设·</a:t>
            </a:r>
            <a:r>
              <a:rPr dirty="0" sz="2000" b="1">
                <a:solidFill>
                  <a:srgbClr val="009900"/>
                </a:solidFill>
                <a:latin typeface="宋体"/>
                <a:cs typeface="宋体"/>
              </a:rPr>
              <a:t>模块四</a:t>
            </a:r>
            <a:r>
              <a:rPr dirty="0" sz="2000" b="1">
                <a:solidFill>
                  <a:srgbClr val="CC0000"/>
                </a:solidFill>
                <a:latin typeface="宋体"/>
                <a:cs typeface="宋体"/>
              </a:rPr>
              <a:t>·</a:t>
            </a:r>
            <a:r>
              <a:rPr dirty="0" sz="2000" b="1">
                <a:solidFill>
                  <a:srgbClr val="FF0000"/>
                </a:solidFill>
                <a:latin typeface="宋体"/>
                <a:cs typeface="宋体"/>
              </a:rPr>
              <a:t>团队培育</a:t>
            </a:r>
            <a:r>
              <a:rPr dirty="0" sz="2000" spc="960" b="1">
                <a:solidFill>
                  <a:srgbClr val="0000CC"/>
                </a:solidFill>
                <a:latin typeface="宋体"/>
                <a:cs typeface="宋体"/>
              </a:rPr>
              <a:t> </a:t>
            </a:r>
            <a:fld id="{81D60167-4931-47E6-BA6A-407CBD079E47}" type="slidenum">
              <a:rPr dirty="0" sz="2000" spc="-10" b="1">
                <a:solidFill>
                  <a:srgbClr val="0000CC"/>
                </a:solidFill>
                <a:latin typeface="宋体"/>
                <a:cs typeface="宋体"/>
              </a:rPr>
              <a:t>1</a:t>
            </a:fld>
            <a:endParaRPr sz="200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868" y="981455"/>
            <a:ext cx="6551930" cy="71755"/>
          </a:xfrm>
          <a:custGeom>
            <a:avLst/>
            <a:gdLst/>
            <a:ahLst/>
            <a:cxnLst/>
            <a:rect l="l" t="t" r="r" b="b"/>
            <a:pathLst>
              <a:path w="6551930" h="71755">
                <a:moveTo>
                  <a:pt x="6531863" y="71628"/>
                </a:moveTo>
                <a:lnTo>
                  <a:pt x="21335" y="71628"/>
                </a:lnTo>
                <a:lnTo>
                  <a:pt x="0" y="50292"/>
                </a:lnTo>
                <a:lnTo>
                  <a:pt x="0" y="19812"/>
                </a:lnTo>
                <a:lnTo>
                  <a:pt x="21335" y="0"/>
                </a:lnTo>
                <a:lnTo>
                  <a:pt x="6531863" y="0"/>
                </a:lnTo>
                <a:lnTo>
                  <a:pt x="6551676" y="19812"/>
                </a:lnTo>
                <a:lnTo>
                  <a:pt x="6551676" y="50292"/>
                </a:lnTo>
                <a:lnTo>
                  <a:pt x="6531863" y="71628"/>
                </a:lnTo>
                <a:close/>
              </a:path>
            </a:pathLst>
          </a:custGeom>
          <a:solidFill>
            <a:srgbClr val="9933FF">
              <a:alpha val="540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3550" y="976312"/>
            <a:ext cx="6561455" cy="81280"/>
          </a:xfrm>
          <a:custGeom>
            <a:avLst/>
            <a:gdLst/>
            <a:ahLst/>
            <a:cxnLst/>
            <a:rect l="l" t="t" r="r" b="b"/>
            <a:pathLst>
              <a:path w="6561455" h="81280">
                <a:moveTo>
                  <a:pt x="9525" y="55283"/>
                </a:moveTo>
                <a:lnTo>
                  <a:pt x="0" y="55283"/>
                </a:lnTo>
                <a:lnTo>
                  <a:pt x="0" y="23710"/>
                </a:lnTo>
                <a:lnTo>
                  <a:pt x="23710" y="0"/>
                </a:lnTo>
                <a:lnTo>
                  <a:pt x="42697" y="0"/>
                </a:lnTo>
                <a:lnTo>
                  <a:pt x="42697" y="8128"/>
                </a:lnTo>
                <a:lnTo>
                  <a:pt x="29057" y="8128"/>
                </a:lnTo>
                <a:lnTo>
                  <a:pt x="25679" y="9525"/>
                </a:lnTo>
                <a:lnTo>
                  <a:pt x="27660" y="9525"/>
                </a:lnTo>
                <a:lnTo>
                  <a:pt x="11506" y="25679"/>
                </a:lnTo>
                <a:lnTo>
                  <a:pt x="9525" y="25679"/>
                </a:lnTo>
                <a:lnTo>
                  <a:pt x="8128" y="29057"/>
                </a:lnTo>
                <a:lnTo>
                  <a:pt x="9525" y="29057"/>
                </a:lnTo>
                <a:lnTo>
                  <a:pt x="9525" y="55283"/>
                </a:lnTo>
                <a:close/>
              </a:path>
              <a:path w="6561455" h="81280">
                <a:moveTo>
                  <a:pt x="27660" y="9525"/>
                </a:moveTo>
                <a:lnTo>
                  <a:pt x="25679" y="9525"/>
                </a:lnTo>
                <a:lnTo>
                  <a:pt x="29057" y="8128"/>
                </a:lnTo>
                <a:lnTo>
                  <a:pt x="27660" y="9525"/>
                </a:lnTo>
                <a:close/>
              </a:path>
              <a:path w="6561455" h="81280">
                <a:moveTo>
                  <a:pt x="42697" y="9525"/>
                </a:moveTo>
                <a:lnTo>
                  <a:pt x="27660" y="9525"/>
                </a:lnTo>
                <a:lnTo>
                  <a:pt x="29057" y="8128"/>
                </a:lnTo>
                <a:lnTo>
                  <a:pt x="42697" y="8128"/>
                </a:lnTo>
                <a:lnTo>
                  <a:pt x="42697" y="9525"/>
                </a:lnTo>
                <a:close/>
              </a:path>
              <a:path w="6561455" h="81280">
                <a:moveTo>
                  <a:pt x="8128" y="29057"/>
                </a:moveTo>
                <a:lnTo>
                  <a:pt x="9525" y="25679"/>
                </a:lnTo>
                <a:lnTo>
                  <a:pt x="9525" y="27660"/>
                </a:lnTo>
                <a:lnTo>
                  <a:pt x="8128" y="29057"/>
                </a:lnTo>
                <a:close/>
              </a:path>
              <a:path w="6561455" h="81280">
                <a:moveTo>
                  <a:pt x="9525" y="27660"/>
                </a:moveTo>
                <a:lnTo>
                  <a:pt x="9525" y="25679"/>
                </a:lnTo>
                <a:lnTo>
                  <a:pt x="11506" y="25679"/>
                </a:lnTo>
                <a:lnTo>
                  <a:pt x="9525" y="27660"/>
                </a:lnTo>
                <a:close/>
              </a:path>
              <a:path w="6561455" h="81280">
                <a:moveTo>
                  <a:pt x="9525" y="29057"/>
                </a:moveTo>
                <a:lnTo>
                  <a:pt x="8128" y="29057"/>
                </a:lnTo>
                <a:lnTo>
                  <a:pt x="9525" y="27660"/>
                </a:lnTo>
                <a:lnTo>
                  <a:pt x="9525" y="29057"/>
                </a:lnTo>
                <a:close/>
              </a:path>
              <a:path w="6561455" h="81280">
                <a:moveTo>
                  <a:pt x="147472" y="9525"/>
                </a:moveTo>
                <a:lnTo>
                  <a:pt x="71272" y="9525"/>
                </a:lnTo>
                <a:lnTo>
                  <a:pt x="71272" y="0"/>
                </a:lnTo>
                <a:lnTo>
                  <a:pt x="147472" y="0"/>
                </a:lnTo>
                <a:lnTo>
                  <a:pt x="147472" y="9525"/>
                </a:lnTo>
                <a:close/>
              </a:path>
              <a:path w="6561455" h="81280">
                <a:moveTo>
                  <a:pt x="252247" y="9525"/>
                </a:moveTo>
                <a:lnTo>
                  <a:pt x="176047" y="9525"/>
                </a:lnTo>
                <a:lnTo>
                  <a:pt x="176047" y="0"/>
                </a:lnTo>
                <a:lnTo>
                  <a:pt x="252247" y="0"/>
                </a:lnTo>
                <a:lnTo>
                  <a:pt x="252247" y="9525"/>
                </a:lnTo>
                <a:close/>
              </a:path>
              <a:path w="6561455" h="81280">
                <a:moveTo>
                  <a:pt x="357022" y="9525"/>
                </a:moveTo>
                <a:lnTo>
                  <a:pt x="280822" y="9525"/>
                </a:lnTo>
                <a:lnTo>
                  <a:pt x="280822" y="0"/>
                </a:lnTo>
                <a:lnTo>
                  <a:pt x="357022" y="0"/>
                </a:lnTo>
                <a:lnTo>
                  <a:pt x="357022" y="9525"/>
                </a:lnTo>
                <a:close/>
              </a:path>
              <a:path w="6561455" h="81280">
                <a:moveTo>
                  <a:pt x="461797" y="9525"/>
                </a:moveTo>
                <a:lnTo>
                  <a:pt x="385597" y="9525"/>
                </a:lnTo>
                <a:lnTo>
                  <a:pt x="385597" y="0"/>
                </a:lnTo>
                <a:lnTo>
                  <a:pt x="461797" y="0"/>
                </a:lnTo>
                <a:lnTo>
                  <a:pt x="461797" y="9525"/>
                </a:lnTo>
                <a:close/>
              </a:path>
              <a:path w="6561455" h="81280">
                <a:moveTo>
                  <a:pt x="566572" y="9525"/>
                </a:moveTo>
                <a:lnTo>
                  <a:pt x="490372" y="9525"/>
                </a:lnTo>
                <a:lnTo>
                  <a:pt x="490372" y="0"/>
                </a:lnTo>
                <a:lnTo>
                  <a:pt x="566572" y="0"/>
                </a:lnTo>
                <a:lnTo>
                  <a:pt x="566572" y="9525"/>
                </a:lnTo>
                <a:close/>
              </a:path>
              <a:path w="6561455" h="81280">
                <a:moveTo>
                  <a:pt x="671347" y="9525"/>
                </a:moveTo>
                <a:lnTo>
                  <a:pt x="595147" y="9525"/>
                </a:lnTo>
                <a:lnTo>
                  <a:pt x="595147" y="0"/>
                </a:lnTo>
                <a:lnTo>
                  <a:pt x="671347" y="0"/>
                </a:lnTo>
                <a:lnTo>
                  <a:pt x="671347" y="9525"/>
                </a:lnTo>
                <a:close/>
              </a:path>
              <a:path w="6561455" h="81280">
                <a:moveTo>
                  <a:pt x="776122" y="9525"/>
                </a:moveTo>
                <a:lnTo>
                  <a:pt x="699922" y="9525"/>
                </a:lnTo>
                <a:lnTo>
                  <a:pt x="699922" y="0"/>
                </a:lnTo>
                <a:lnTo>
                  <a:pt x="776122" y="0"/>
                </a:lnTo>
                <a:lnTo>
                  <a:pt x="776122" y="9525"/>
                </a:lnTo>
                <a:close/>
              </a:path>
              <a:path w="6561455" h="81280">
                <a:moveTo>
                  <a:pt x="880897" y="9525"/>
                </a:moveTo>
                <a:lnTo>
                  <a:pt x="804697" y="9525"/>
                </a:lnTo>
                <a:lnTo>
                  <a:pt x="804697" y="0"/>
                </a:lnTo>
                <a:lnTo>
                  <a:pt x="880897" y="0"/>
                </a:lnTo>
                <a:lnTo>
                  <a:pt x="880897" y="9525"/>
                </a:lnTo>
                <a:close/>
              </a:path>
              <a:path w="6561455" h="81280">
                <a:moveTo>
                  <a:pt x="985672" y="9525"/>
                </a:moveTo>
                <a:lnTo>
                  <a:pt x="909472" y="9525"/>
                </a:lnTo>
                <a:lnTo>
                  <a:pt x="909472" y="0"/>
                </a:lnTo>
                <a:lnTo>
                  <a:pt x="985672" y="0"/>
                </a:lnTo>
                <a:lnTo>
                  <a:pt x="985672" y="9525"/>
                </a:lnTo>
                <a:close/>
              </a:path>
              <a:path w="6561455" h="81280">
                <a:moveTo>
                  <a:pt x="1090447" y="9525"/>
                </a:moveTo>
                <a:lnTo>
                  <a:pt x="1014247" y="9525"/>
                </a:lnTo>
                <a:lnTo>
                  <a:pt x="1014247" y="0"/>
                </a:lnTo>
                <a:lnTo>
                  <a:pt x="1090447" y="0"/>
                </a:lnTo>
                <a:lnTo>
                  <a:pt x="1090447" y="9525"/>
                </a:lnTo>
                <a:close/>
              </a:path>
              <a:path w="6561455" h="81280">
                <a:moveTo>
                  <a:pt x="1195222" y="9525"/>
                </a:moveTo>
                <a:lnTo>
                  <a:pt x="1119022" y="9525"/>
                </a:lnTo>
                <a:lnTo>
                  <a:pt x="1119022" y="0"/>
                </a:lnTo>
                <a:lnTo>
                  <a:pt x="1195222" y="0"/>
                </a:lnTo>
                <a:lnTo>
                  <a:pt x="1195222" y="9525"/>
                </a:lnTo>
                <a:close/>
              </a:path>
              <a:path w="6561455" h="81280">
                <a:moveTo>
                  <a:pt x="1299997" y="9525"/>
                </a:moveTo>
                <a:lnTo>
                  <a:pt x="1223797" y="9525"/>
                </a:lnTo>
                <a:lnTo>
                  <a:pt x="1223797" y="0"/>
                </a:lnTo>
                <a:lnTo>
                  <a:pt x="1299997" y="0"/>
                </a:lnTo>
                <a:lnTo>
                  <a:pt x="1299997" y="9525"/>
                </a:lnTo>
                <a:close/>
              </a:path>
              <a:path w="6561455" h="81280">
                <a:moveTo>
                  <a:pt x="1404772" y="9525"/>
                </a:moveTo>
                <a:lnTo>
                  <a:pt x="1328572" y="9525"/>
                </a:lnTo>
                <a:lnTo>
                  <a:pt x="1328572" y="0"/>
                </a:lnTo>
                <a:lnTo>
                  <a:pt x="1404772" y="0"/>
                </a:lnTo>
                <a:lnTo>
                  <a:pt x="1404772" y="9525"/>
                </a:lnTo>
                <a:close/>
              </a:path>
              <a:path w="6561455" h="81280">
                <a:moveTo>
                  <a:pt x="1509547" y="9525"/>
                </a:moveTo>
                <a:lnTo>
                  <a:pt x="1433347" y="9525"/>
                </a:lnTo>
                <a:lnTo>
                  <a:pt x="1433347" y="0"/>
                </a:lnTo>
                <a:lnTo>
                  <a:pt x="1509547" y="0"/>
                </a:lnTo>
                <a:lnTo>
                  <a:pt x="1509547" y="9525"/>
                </a:lnTo>
                <a:close/>
              </a:path>
              <a:path w="6561455" h="81280">
                <a:moveTo>
                  <a:pt x="1614322" y="9525"/>
                </a:moveTo>
                <a:lnTo>
                  <a:pt x="1538122" y="9525"/>
                </a:lnTo>
                <a:lnTo>
                  <a:pt x="1538122" y="0"/>
                </a:lnTo>
                <a:lnTo>
                  <a:pt x="1614322" y="0"/>
                </a:lnTo>
                <a:lnTo>
                  <a:pt x="1614322" y="9525"/>
                </a:lnTo>
                <a:close/>
              </a:path>
              <a:path w="6561455" h="81280">
                <a:moveTo>
                  <a:pt x="1719097" y="9525"/>
                </a:moveTo>
                <a:lnTo>
                  <a:pt x="1642897" y="9525"/>
                </a:lnTo>
                <a:lnTo>
                  <a:pt x="1642897" y="0"/>
                </a:lnTo>
                <a:lnTo>
                  <a:pt x="1719097" y="0"/>
                </a:lnTo>
                <a:lnTo>
                  <a:pt x="1719097" y="9525"/>
                </a:lnTo>
                <a:close/>
              </a:path>
              <a:path w="6561455" h="81280">
                <a:moveTo>
                  <a:pt x="1823872" y="9525"/>
                </a:moveTo>
                <a:lnTo>
                  <a:pt x="1747672" y="9525"/>
                </a:lnTo>
                <a:lnTo>
                  <a:pt x="1747672" y="0"/>
                </a:lnTo>
                <a:lnTo>
                  <a:pt x="1823872" y="0"/>
                </a:lnTo>
                <a:lnTo>
                  <a:pt x="1823872" y="9525"/>
                </a:lnTo>
                <a:close/>
              </a:path>
              <a:path w="6561455" h="81280">
                <a:moveTo>
                  <a:pt x="1928647" y="9525"/>
                </a:moveTo>
                <a:lnTo>
                  <a:pt x="1852447" y="9525"/>
                </a:lnTo>
                <a:lnTo>
                  <a:pt x="1852447" y="0"/>
                </a:lnTo>
                <a:lnTo>
                  <a:pt x="1928647" y="0"/>
                </a:lnTo>
                <a:lnTo>
                  <a:pt x="1928647" y="9525"/>
                </a:lnTo>
                <a:close/>
              </a:path>
              <a:path w="6561455" h="81280">
                <a:moveTo>
                  <a:pt x="2033422" y="9525"/>
                </a:moveTo>
                <a:lnTo>
                  <a:pt x="1957222" y="9525"/>
                </a:lnTo>
                <a:lnTo>
                  <a:pt x="1957222" y="0"/>
                </a:lnTo>
                <a:lnTo>
                  <a:pt x="2033422" y="0"/>
                </a:lnTo>
                <a:lnTo>
                  <a:pt x="2033422" y="9525"/>
                </a:lnTo>
                <a:close/>
              </a:path>
              <a:path w="6561455" h="81280">
                <a:moveTo>
                  <a:pt x="2138197" y="9525"/>
                </a:moveTo>
                <a:lnTo>
                  <a:pt x="2061997" y="9525"/>
                </a:lnTo>
                <a:lnTo>
                  <a:pt x="2061997" y="0"/>
                </a:lnTo>
                <a:lnTo>
                  <a:pt x="2138197" y="0"/>
                </a:lnTo>
                <a:lnTo>
                  <a:pt x="2138197" y="9525"/>
                </a:lnTo>
                <a:close/>
              </a:path>
              <a:path w="6561455" h="81280">
                <a:moveTo>
                  <a:pt x="2242972" y="9525"/>
                </a:moveTo>
                <a:lnTo>
                  <a:pt x="2166772" y="9525"/>
                </a:lnTo>
                <a:lnTo>
                  <a:pt x="2166772" y="0"/>
                </a:lnTo>
                <a:lnTo>
                  <a:pt x="2242972" y="0"/>
                </a:lnTo>
                <a:lnTo>
                  <a:pt x="2242972" y="9525"/>
                </a:lnTo>
                <a:close/>
              </a:path>
              <a:path w="6561455" h="81280">
                <a:moveTo>
                  <a:pt x="2347747" y="9525"/>
                </a:moveTo>
                <a:lnTo>
                  <a:pt x="2271547" y="9525"/>
                </a:lnTo>
                <a:lnTo>
                  <a:pt x="2271547" y="0"/>
                </a:lnTo>
                <a:lnTo>
                  <a:pt x="2347747" y="0"/>
                </a:lnTo>
                <a:lnTo>
                  <a:pt x="2347747" y="9525"/>
                </a:lnTo>
                <a:close/>
              </a:path>
              <a:path w="6561455" h="81280">
                <a:moveTo>
                  <a:pt x="2452522" y="9525"/>
                </a:moveTo>
                <a:lnTo>
                  <a:pt x="2376322" y="9525"/>
                </a:lnTo>
                <a:lnTo>
                  <a:pt x="2376322" y="0"/>
                </a:lnTo>
                <a:lnTo>
                  <a:pt x="2452522" y="0"/>
                </a:lnTo>
                <a:lnTo>
                  <a:pt x="2452522" y="9525"/>
                </a:lnTo>
                <a:close/>
              </a:path>
              <a:path w="6561455" h="81280">
                <a:moveTo>
                  <a:pt x="2557297" y="9525"/>
                </a:moveTo>
                <a:lnTo>
                  <a:pt x="2481097" y="9525"/>
                </a:lnTo>
                <a:lnTo>
                  <a:pt x="2481097" y="0"/>
                </a:lnTo>
                <a:lnTo>
                  <a:pt x="2557297" y="0"/>
                </a:lnTo>
                <a:lnTo>
                  <a:pt x="2557297" y="9525"/>
                </a:lnTo>
                <a:close/>
              </a:path>
              <a:path w="6561455" h="81280">
                <a:moveTo>
                  <a:pt x="2662072" y="9525"/>
                </a:moveTo>
                <a:lnTo>
                  <a:pt x="2585872" y="9525"/>
                </a:lnTo>
                <a:lnTo>
                  <a:pt x="2585872" y="0"/>
                </a:lnTo>
                <a:lnTo>
                  <a:pt x="2662072" y="0"/>
                </a:lnTo>
                <a:lnTo>
                  <a:pt x="2662072" y="9525"/>
                </a:lnTo>
                <a:close/>
              </a:path>
              <a:path w="6561455" h="81280">
                <a:moveTo>
                  <a:pt x="2766847" y="9525"/>
                </a:moveTo>
                <a:lnTo>
                  <a:pt x="2690647" y="9525"/>
                </a:lnTo>
                <a:lnTo>
                  <a:pt x="2690647" y="0"/>
                </a:lnTo>
                <a:lnTo>
                  <a:pt x="2766847" y="0"/>
                </a:lnTo>
                <a:lnTo>
                  <a:pt x="2766847" y="9525"/>
                </a:lnTo>
                <a:close/>
              </a:path>
              <a:path w="6561455" h="81280">
                <a:moveTo>
                  <a:pt x="2871622" y="9525"/>
                </a:moveTo>
                <a:lnTo>
                  <a:pt x="2795422" y="9525"/>
                </a:lnTo>
                <a:lnTo>
                  <a:pt x="2795422" y="0"/>
                </a:lnTo>
                <a:lnTo>
                  <a:pt x="2871622" y="0"/>
                </a:lnTo>
                <a:lnTo>
                  <a:pt x="2871622" y="9525"/>
                </a:lnTo>
                <a:close/>
              </a:path>
              <a:path w="6561455" h="81280">
                <a:moveTo>
                  <a:pt x="2976397" y="9525"/>
                </a:moveTo>
                <a:lnTo>
                  <a:pt x="2900197" y="9525"/>
                </a:lnTo>
                <a:lnTo>
                  <a:pt x="2900197" y="0"/>
                </a:lnTo>
                <a:lnTo>
                  <a:pt x="2976397" y="0"/>
                </a:lnTo>
                <a:lnTo>
                  <a:pt x="2976397" y="9525"/>
                </a:lnTo>
                <a:close/>
              </a:path>
              <a:path w="6561455" h="81280">
                <a:moveTo>
                  <a:pt x="3081172" y="9525"/>
                </a:moveTo>
                <a:lnTo>
                  <a:pt x="3004972" y="9525"/>
                </a:lnTo>
                <a:lnTo>
                  <a:pt x="3004972" y="0"/>
                </a:lnTo>
                <a:lnTo>
                  <a:pt x="3081172" y="0"/>
                </a:lnTo>
                <a:lnTo>
                  <a:pt x="3081172" y="9525"/>
                </a:lnTo>
                <a:close/>
              </a:path>
              <a:path w="6561455" h="81280">
                <a:moveTo>
                  <a:pt x="3185947" y="9525"/>
                </a:moveTo>
                <a:lnTo>
                  <a:pt x="3109747" y="9525"/>
                </a:lnTo>
                <a:lnTo>
                  <a:pt x="3109747" y="0"/>
                </a:lnTo>
                <a:lnTo>
                  <a:pt x="3185947" y="0"/>
                </a:lnTo>
                <a:lnTo>
                  <a:pt x="3185947" y="9525"/>
                </a:lnTo>
                <a:close/>
              </a:path>
              <a:path w="6561455" h="81280">
                <a:moveTo>
                  <a:pt x="3290722" y="9525"/>
                </a:moveTo>
                <a:lnTo>
                  <a:pt x="3214522" y="9525"/>
                </a:lnTo>
                <a:lnTo>
                  <a:pt x="3214522" y="0"/>
                </a:lnTo>
                <a:lnTo>
                  <a:pt x="3290722" y="0"/>
                </a:lnTo>
                <a:lnTo>
                  <a:pt x="3290722" y="9525"/>
                </a:lnTo>
                <a:close/>
              </a:path>
              <a:path w="6561455" h="81280">
                <a:moveTo>
                  <a:pt x="3395497" y="9525"/>
                </a:moveTo>
                <a:lnTo>
                  <a:pt x="3319297" y="9525"/>
                </a:lnTo>
                <a:lnTo>
                  <a:pt x="3319297" y="0"/>
                </a:lnTo>
                <a:lnTo>
                  <a:pt x="3395497" y="0"/>
                </a:lnTo>
                <a:lnTo>
                  <a:pt x="3395497" y="9525"/>
                </a:lnTo>
                <a:close/>
              </a:path>
              <a:path w="6561455" h="81280">
                <a:moveTo>
                  <a:pt x="3500272" y="9525"/>
                </a:moveTo>
                <a:lnTo>
                  <a:pt x="3424072" y="9525"/>
                </a:lnTo>
                <a:lnTo>
                  <a:pt x="3424072" y="0"/>
                </a:lnTo>
                <a:lnTo>
                  <a:pt x="3500272" y="0"/>
                </a:lnTo>
                <a:lnTo>
                  <a:pt x="3500272" y="9525"/>
                </a:lnTo>
                <a:close/>
              </a:path>
              <a:path w="6561455" h="81280">
                <a:moveTo>
                  <a:pt x="3605047" y="9525"/>
                </a:moveTo>
                <a:lnTo>
                  <a:pt x="3528847" y="9525"/>
                </a:lnTo>
                <a:lnTo>
                  <a:pt x="3528847" y="0"/>
                </a:lnTo>
                <a:lnTo>
                  <a:pt x="3605047" y="0"/>
                </a:lnTo>
                <a:lnTo>
                  <a:pt x="3605047" y="9525"/>
                </a:lnTo>
                <a:close/>
              </a:path>
              <a:path w="6561455" h="81280">
                <a:moveTo>
                  <a:pt x="3709822" y="9525"/>
                </a:moveTo>
                <a:lnTo>
                  <a:pt x="3633622" y="9525"/>
                </a:lnTo>
                <a:lnTo>
                  <a:pt x="3633622" y="0"/>
                </a:lnTo>
                <a:lnTo>
                  <a:pt x="3709822" y="0"/>
                </a:lnTo>
                <a:lnTo>
                  <a:pt x="3709822" y="9525"/>
                </a:lnTo>
                <a:close/>
              </a:path>
              <a:path w="6561455" h="81280">
                <a:moveTo>
                  <a:pt x="3814597" y="9525"/>
                </a:moveTo>
                <a:lnTo>
                  <a:pt x="3738397" y="9525"/>
                </a:lnTo>
                <a:lnTo>
                  <a:pt x="3738397" y="0"/>
                </a:lnTo>
                <a:lnTo>
                  <a:pt x="3814597" y="0"/>
                </a:lnTo>
                <a:lnTo>
                  <a:pt x="3814597" y="9525"/>
                </a:lnTo>
                <a:close/>
              </a:path>
              <a:path w="6561455" h="81280">
                <a:moveTo>
                  <a:pt x="3919372" y="9525"/>
                </a:moveTo>
                <a:lnTo>
                  <a:pt x="3843172" y="9525"/>
                </a:lnTo>
                <a:lnTo>
                  <a:pt x="3843172" y="0"/>
                </a:lnTo>
                <a:lnTo>
                  <a:pt x="3919372" y="0"/>
                </a:lnTo>
                <a:lnTo>
                  <a:pt x="3919372" y="9525"/>
                </a:lnTo>
                <a:close/>
              </a:path>
              <a:path w="6561455" h="81280">
                <a:moveTo>
                  <a:pt x="4024147" y="9525"/>
                </a:moveTo>
                <a:lnTo>
                  <a:pt x="3947947" y="9525"/>
                </a:lnTo>
                <a:lnTo>
                  <a:pt x="3947947" y="0"/>
                </a:lnTo>
                <a:lnTo>
                  <a:pt x="4024147" y="0"/>
                </a:lnTo>
                <a:lnTo>
                  <a:pt x="4024147" y="9525"/>
                </a:lnTo>
                <a:close/>
              </a:path>
              <a:path w="6561455" h="81280">
                <a:moveTo>
                  <a:pt x="4128922" y="9525"/>
                </a:moveTo>
                <a:lnTo>
                  <a:pt x="4052722" y="9525"/>
                </a:lnTo>
                <a:lnTo>
                  <a:pt x="4052722" y="0"/>
                </a:lnTo>
                <a:lnTo>
                  <a:pt x="4128922" y="0"/>
                </a:lnTo>
                <a:lnTo>
                  <a:pt x="4128922" y="9525"/>
                </a:lnTo>
                <a:close/>
              </a:path>
              <a:path w="6561455" h="81280">
                <a:moveTo>
                  <a:pt x="4233697" y="9525"/>
                </a:moveTo>
                <a:lnTo>
                  <a:pt x="4157497" y="9525"/>
                </a:lnTo>
                <a:lnTo>
                  <a:pt x="4157497" y="0"/>
                </a:lnTo>
                <a:lnTo>
                  <a:pt x="4233697" y="0"/>
                </a:lnTo>
                <a:lnTo>
                  <a:pt x="4233697" y="9525"/>
                </a:lnTo>
                <a:close/>
              </a:path>
              <a:path w="6561455" h="81280">
                <a:moveTo>
                  <a:pt x="4338472" y="9525"/>
                </a:moveTo>
                <a:lnTo>
                  <a:pt x="4262272" y="9525"/>
                </a:lnTo>
                <a:lnTo>
                  <a:pt x="4262272" y="0"/>
                </a:lnTo>
                <a:lnTo>
                  <a:pt x="4338472" y="0"/>
                </a:lnTo>
                <a:lnTo>
                  <a:pt x="4338472" y="9525"/>
                </a:lnTo>
                <a:close/>
              </a:path>
              <a:path w="6561455" h="81280">
                <a:moveTo>
                  <a:pt x="4443247" y="9525"/>
                </a:moveTo>
                <a:lnTo>
                  <a:pt x="4367047" y="9525"/>
                </a:lnTo>
                <a:lnTo>
                  <a:pt x="4367047" y="0"/>
                </a:lnTo>
                <a:lnTo>
                  <a:pt x="4443247" y="0"/>
                </a:lnTo>
                <a:lnTo>
                  <a:pt x="4443247" y="9525"/>
                </a:lnTo>
                <a:close/>
              </a:path>
              <a:path w="6561455" h="81280">
                <a:moveTo>
                  <a:pt x="4548022" y="9525"/>
                </a:moveTo>
                <a:lnTo>
                  <a:pt x="4471822" y="9525"/>
                </a:lnTo>
                <a:lnTo>
                  <a:pt x="4471822" y="0"/>
                </a:lnTo>
                <a:lnTo>
                  <a:pt x="4548022" y="0"/>
                </a:lnTo>
                <a:lnTo>
                  <a:pt x="4548022" y="9525"/>
                </a:lnTo>
                <a:close/>
              </a:path>
              <a:path w="6561455" h="81280">
                <a:moveTo>
                  <a:pt x="4652797" y="9525"/>
                </a:moveTo>
                <a:lnTo>
                  <a:pt x="4576597" y="9525"/>
                </a:lnTo>
                <a:lnTo>
                  <a:pt x="4576597" y="0"/>
                </a:lnTo>
                <a:lnTo>
                  <a:pt x="4652797" y="0"/>
                </a:lnTo>
                <a:lnTo>
                  <a:pt x="4652797" y="9525"/>
                </a:lnTo>
                <a:close/>
              </a:path>
              <a:path w="6561455" h="81280">
                <a:moveTo>
                  <a:pt x="4757572" y="9525"/>
                </a:moveTo>
                <a:lnTo>
                  <a:pt x="4681372" y="9525"/>
                </a:lnTo>
                <a:lnTo>
                  <a:pt x="4681372" y="0"/>
                </a:lnTo>
                <a:lnTo>
                  <a:pt x="4757572" y="0"/>
                </a:lnTo>
                <a:lnTo>
                  <a:pt x="4757572" y="9525"/>
                </a:lnTo>
                <a:close/>
              </a:path>
              <a:path w="6561455" h="81280">
                <a:moveTo>
                  <a:pt x="4862347" y="9525"/>
                </a:moveTo>
                <a:lnTo>
                  <a:pt x="4786147" y="9525"/>
                </a:lnTo>
                <a:lnTo>
                  <a:pt x="4786147" y="0"/>
                </a:lnTo>
                <a:lnTo>
                  <a:pt x="4862347" y="0"/>
                </a:lnTo>
                <a:lnTo>
                  <a:pt x="4862347" y="9525"/>
                </a:lnTo>
                <a:close/>
              </a:path>
              <a:path w="6561455" h="81280">
                <a:moveTo>
                  <a:pt x="4967122" y="9525"/>
                </a:moveTo>
                <a:lnTo>
                  <a:pt x="4890922" y="9525"/>
                </a:lnTo>
                <a:lnTo>
                  <a:pt x="4890922" y="0"/>
                </a:lnTo>
                <a:lnTo>
                  <a:pt x="4967122" y="0"/>
                </a:lnTo>
                <a:lnTo>
                  <a:pt x="4967122" y="9525"/>
                </a:lnTo>
                <a:close/>
              </a:path>
              <a:path w="6561455" h="81280">
                <a:moveTo>
                  <a:pt x="5071897" y="9525"/>
                </a:moveTo>
                <a:lnTo>
                  <a:pt x="4995697" y="9525"/>
                </a:lnTo>
                <a:lnTo>
                  <a:pt x="4995697" y="0"/>
                </a:lnTo>
                <a:lnTo>
                  <a:pt x="5071897" y="0"/>
                </a:lnTo>
                <a:lnTo>
                  <a:pt x="5071897" y="9525"/>
                </a:lnTo>
                <a:close/>
              </a:path>
              <a:path w="6561455" h="81280">
                <a:moveTo>
                  <a:pt x="5176672" y="9525"/>
                </a:moveTo>
                <a:lnTo>
                  <a:pt x="5100472" y="9525"/>
                </a:lnTo>
                <a:lnTo>
                  <a:pt x="5100472" y="0"/>
                </a:lnTo>
                <a:lnTo>
                  <a:pt x="5176672" y="0"/>
                </a:lnTo>
                <a:lnTo>
                  <a:pt x="5176672" y="9525"/>
                </a:lnTo>
                <a:close/>
              </a:path>
              <a:path w="6561455" h="81280">
                <a:moveTo>
                  <a:pt x="5281447" y="9525"/>
                </a:moveTo>
                <a:lnTo>
                  <a:pt x="5205247" y="9525"/>
                </a:lnTo>
                <a:lnTo>
                  <a:pt x="5205247" y="0"/>
                </a:lnTo>
                <a:lnTo>
                  <a:pt x="5281447" y="0"/>
                </a:lnTo>
                <a:lnTo>
                  <a:pt x="5281447" y="9525"/>
                </a:lnTo>
                <a:close/>
              </a:path>
              <a:path w="6561455" h="81280">
                <a:moveTo>
                  <a:pt x="5386222" y="9525"/>
                </a:moveTo>
                <a:lnTo>
                  <a:pt x="5310022" y="9525"/>
                </a:lnTo>
                <a:lnTo>
                  <a:pt x="5310022" y="0"/>
                </a:lnTo>
                <a:lnTo>
                  <a:pt x="5386222" y="0"/>
                </a:lnTo>
                <a:lnTo>
                  <a:pt x="5386222" y="9525"/>
                </a:lnTo>
                <a:close/>
              </a:path>
              <a:path w="6561455" h="81280">
                <a:moveTo>
                  <a:pt x="5490997" y="9525"/>
                </a:moveTo>
                <a:lnTo>
                  <a:pt x="5414797" y="9525"/>
                </a:lnTo>
                <a:lnTo>
                  <a:pt x="5414797" y="0"/>
                </a:lnTo>
                <a:lnTo>
                  <a:pt x="5490997" y="0"/>
                </a:lnTo>
                <a:lnTo>
                  <a:pt x="5490997" y="9525"/>
                </a:lnTo>
                <a:close/>
              </a:path>
              <a:path w="6561455" h="81280">
                <a:moveTo>
                  <a:pt x="5595772" y="9525"/>
                </a:moveTo>
                <a:lnTo>
                  <a:pt x="5519572" y="9525"/>
                </a:lnTo>
                <a:lnTo>
                  <a:pt x="5519572" y="0"/>
                </a:lnTo>
                <a:lnTo>
                  <a:pt x="5595772" y="0"/>
                </a:lnTo>
                <a:lnTo>
                  <a:pt x="5595772" y="9525"/>
                </a:lnTo>
                <a:close/>
              </a:path>
              <a:path w="6561455" h="81280">
                <a:moveTo>
                  <a:pt x="5700547" y="9525"/>
                </a:moveTo>
                <a:lnTo>
                  <a:pt x="5624347" y="9525"/>
                </a:lnTo>
                <a:lnTo>
                  <a:pt x="5624347" y="0"/>
                </a:lnTo>
                <a:lnTo>
                  <a:pt x="5700547" y="0"/>
                </a:lnTo>
                <a:lnTo>
                  <a:pt x="5700547" y="9525"/>
                </a:lnTo>
                <a:close/>
              </a:path>
              <a:path w="6561455" h="81280">
                <a:moveTo>
                  <a:pt x="5805322" y="9525"/>
                </a:moveTo>
                <a:lnTo>
                  <a:pt x="5729122" y="9525"/>
                </a:lnTo>
                <a:lnTo>
                  <a:pt x="5729122" y="0"/>
                </a:lnTo>
                <a:lnTo>
                  <a:pt x="5805322" y="0"/>
                </a:lnTo>
                <a:lnTo>
                  <a:pt x="5805322" y="9525"/>
                </a:lnTo>
                <a:close/>
              </a:path>
              <a:path w="6561455" h="81280">
                <a:moveTo>
                  <a:pt x="5910097" y="9525"/>
                </a:moveTo>
                <a:lnTo>
                  <a:pt x="5833897" y="9525"/>
                </a:lnTo>
                <a:lnTo>
                  <a:pt x="5833897" y="0"/>
                </a:lnTo>
                <a:lnTo>
                  <a:pt x="5910097" y="0"/>
                </a:lnTo>
                <a:lnTo>
                  <a:pt x="5910097" y="9525"/>
                </a:lnTo>
                <a:close/>
              </a:path>
              <a:path w="6561455" h="81280">
                <a:moveTo>
                  <a:pt x="6014872" y="9525"/>
                </a:moveTo>
                <a:lnTo>
                  <a:pt x="5938672" y="9525"/>
                </a:lnTo>
                <a:lnTo>
                  <a:pt x="5938672" y="0"/>
                </a:lnTo>
                <a:lnTo>
                  <a:pt x="6014872" y="0"/>
                </a:lnTo>
                <a:lnTo>
                  <a:pt x="6014872" y="9525"/>
                </a:lnTo>
                <a:close/>
              </a:path>
              <a:path w="6561455" h="81280">
                <a:moveTo>
                  <a:pt x="6119647" y="9525"/>
                </a:moveTo>
                <a:lnTo>
                  <a:pt x="6043447" y="9525"/>
                </a:lnTo>
                <a:lnTo>
                  <a:pt x="6043447" y="0"/>
                </a:lnTo>
                <a:lnTo>
                  <a:pt x="6119647" y="0"/>
                </a:lnTo>
                <a:lnTo>
                  <a:pt x="6119647" y="9525"/>
                </a:lnTo>
                <a:close/>
              </a:path>
              <a:path w="6561455" h="81280">
                <a:moveTo>
                  <a:pt x="6224422" y="9525"/>
                </a:moveTo>
                <a:lnTo>
                  <a:pt x="6148222" y="9525"/>
                </a:lnTo>
                <a:lnTo>
                  <a:pt x="6148222" y="0"/>
                </a:lnTo>
                <a:lnTo>
                  <a:pt x="6224422" y="0"/>
                </a:lnTo>
                <a:lnTo>
                  <a:pt x="6224422" y="9525"/>
                </a:lnTo>
                <a:close/>
              </a:path>
              <a:path w="6561455" h="81280">
                <a:moveTo>
                  <a:pt x="6329197" y="9525"/>
                </a:moveTo>
                <a:lnTo>
                  <a:pt x="6252997" y="9525"/>
                </a:lnTo>
                <a:lnTo>
                  <a:pt x="6252997" y="0"/>
                </a:lnTo>
                <a:lnTo>
                  <a:pt x="6329197" y="0"/>
                </a:lnTo>
                <a:lnTo>
                  <a:pt x="6329197" y="9525"/>
                </a:lnTo>
                <a:close/>
              </a:path>
              <a:path w="6561455" h="81280">
                <a:moveTo>
                  <a:pt x="6433972" y="9525"/>
                </a:moveTo>
                <a:lnTo>
                  <a:pt x="6357772" y="9525"/>
                </a:lnTo>
                <a:lnTo>
                  <a:pt x="6357772" y="0"/>
                </a:lnTo>
                <a:lnTo>
                  <a:pt x="6433972" y="0"/>
                </a:lnTo>
                <a:lnTo>
                  <a:pt x="6433972" y="9525"/>
                </a:lnTo>
                <a:close/>
              </a:path>
              <a:path w="6561455" h="81280">
                <a:moveTo>
                  <a:pt x="6533476" y="9525"/>
                </a:moveTo>
                <a:lnTo>
                  <a:pt x="6462547" y="9525"/>
                </a:lnTo>
                <a:lnTo>
                  <a:pt x="6462547" y="0"/>
                </a:lnTo>
                <a:lnTo>
                  <a:pt x="6537426" y="0"/>
                </a:lnTo>
                <a:lnTo>
                  <a:pt x="6541147" y="3733"/>
                </a:lnTo>
                <a:lnTo>
                  <a:pt x="6536753" y="8128"/>
                </a:lnTo>
                <a:lnTo>
                  <a:pt x="6532079" y="8128"/>
                </a:lnTo>
                <a:lnTo>
                  <a:pt x="6533476" y="9525"/>
                </a:lnTo>
                <a:close/>
              </a:path>
              <a:path w="6561455" h="81280">
                <a:moveTo>
                  <a:pt x="6534416" y="10464"/>
                </a:moveTo>
                <a:lnTo>
                  <a:pt x="6532079" y="8128"/>
                </a:lnTo>
                <a:lnTo>
                  <a:pt x="6535386" y="9495"/>
                </a:lnTo>
                <a:lnTo>
                  <a:pt x="6534416" y="10464"/>
                </a:lnTo>
                <a:close/>
              </a:path>
              <a:path w="6561455" h="81280">
                <a:moveTo>
                  <a:pt x="6535386" y="9495"/>
                </a:moveTo>
                <a:lnTo>
                  <a:pt x="6532079" y="8128"/>
                </a:lnTo>
                <a:lnTo>
                  <a:pt x="6536753" y="8128"/>
                </a:lnTo>
                <a:lnTo>
                  <a:pt x="6535386" y="9495"/>
                </a:lnTo>
                <a:close/>
              </a:path>
              <a:path w="6561455" h="81280">
                <a:moveTo>
                  <a:pt x="6535458" y="9525"/>
                </a:moveTo>
                <a:close/>
              </a:path>
              <a:path w="6561455" h="81280">
                <a:moveTo>
                  <a:pt x="6551612" y="53301"/>
                </a:moveTo>
                <a:lnTo>
                  <a:pt x="6551612" y="27965"/>
                </a:lnTo>
                <a:lnTo>
                  <a:pt x="6561137" y="27965"/>
                </a:lnTo>
                <a:lnTo>
                  <a:pt x="6561137" y="51904"/>
                </a:lnTo>
                <a:lnTo>
                  <a:pt x="6553009" y="51904"/>
                </a:lnTo>
                <a:lnTo>
                  <a:pt x="6551612" y="53301"/>
                </a:lnTo>
                <a:close/>
              </a:path>
              <a:path w="6561455" h="81280">
                <a:moveTo>
                  <a:pt x="6551612" y="55283"/>
                </a:moveTo>
                <a:lnTo>
                  <a:pt x="6551612" y="53301"/>
                </a:lnTo>
                <a:lnTo>
                  <a:pt x="6553009" y="51904"/>
                </a:lnTo>
                <a:lnTo>
                  <a:pt x="6551612" y="55283"/>
                </a:lnTo>
                <a:close/>
              </a:path>
              <a:path w="6561455" h="81280">
                <a:moveTo>
                  <a:pt x="6561137" y="55283"/>
                </a:moveTo>
                <a:lnTo>
                  <a:pt x="6551612" y="55283"/>
                </a:lnTo>
                <a:lnTo>
                  <a:pt x="6553009" y="51904"/>
                </a:lnTo>
                <a:lnTo>
                  <a:pt x="6561137" y="51904"/>
                </a:lnTo>
                <a:lnTo>
                  <a:pt x="6561137" y="55283"/>
                </a:lnTo>
                <a:close/>
              </a:path>
              <a:path w="6561455" h="81280">
                <a:moveTo>
                  <a:pt x="6532079" y="72834"/>
                </a:moveTo>
                <a:lnTo>
                  <a:pt x="6551612" y="53301"/>
                </a:lnTo>
                <a:lnTo>
                  <a:pt x="6551612" y="55283"/>
                </a:lnTo>
                <a:lnTo>
                  <a:pt x="6561137" y="55283"/>
                </a:lnTo>
                <a:lnTo>
                  <a:pt x="6561137" y="57251"/>
                </a:lnTo>
                <a:lnTo>
                  <a:pt x="6546951" y="71437"/>
                </a:lnTo>
                <a:lnTo>
                  <a:pt x="6535458" y="71437"/>
                </a:lnTo>
                <a:lnTo>
                  <a:pt x="6532079" y="72834"/>
                </a:lnTo>
                <a:close/>
              </a:path>
              <a:path w="6561455" h="81280">
                <a:moveTo>
                  <a:pt x="6537426" y="80962"/>
                </a:moveTo>
                <a:lnTo>
                  <a:pt x="6516154" y="80962"/>
                </a:lnTo>
                <a:lnTo>
                  <a:pt x="6516154" y="71437"/>
                </a:lnTo>
                <a:lnTo>
                  <a:pt x="6533476" y="71437"/>
                </a:lnTo>
                <a:lnTo>
                  <a:pt x="6532079" y="72834"/>
                </a:lnTo>
                <a:lnTo>
                  <a:pt x="6545554" y="72834"/>
                </a:lnTo>
                <a:lnTo>
                  <a:pt x="6537426" y="80962"/>
                </a:lnTo>
                <a:close/>
              </a:path>
              <a:path w="6561455" h="81280">
                <a:moveTo>
                  <a:pt x="6545554" y="72834"/>
                </a:moveTo>
                <a:lnTo>
                  <a:pt x="6532079" y="72834"/>
                </a:lnTo>
                <a:lnTo>
                  <a:pt x="6535458" y="71437"/>
                </a:lnTo>
                <a:lnTo>
                  <a:pt x="6546951" y="71437"/>
                </a:lnTo>
                <a:lnTo>
                  <a:pt x="6545554" y="72834"/>
                </a:lnTo>
                <a:close/>
              </a:path>
              <a:path w="6561455" h="81280">
                <a:moveTo>
                  <a:pt x="6487579" y="80962"/>
                </a:moveTo>
                <a:lnTo>
                  <a:pt x="6411379" y="80962"/>
                </a:lnTo>
                <a:lnTo>
                  <a:pt x="6411379" y="71437"/>
                </a:lnTo>
                <a:lnTo>
                  <a:pt x="6487579" y="71437"/>
                </a:lnTo>
                <a:lnTo>
                  <a:pt x="6487579" y="80962"/>
                </a:lnTo>
                <a:close/>
              </a:path>
              <a:path w="6561455" h="81280">
                <a:moveTo>
                  <a:pt x="6382804" y="80962"/>
                </a:moveTo>
                <a:lnTo>
                  <a:pt x="6306604" y="80962"/>
                </a:lnTo>
                <a:lnTo>
                  <a:pt x="6306604" y="71437"/>
                </a:lnTo>
                <a:lnTo>
                  <a:pt x="6382804" y="71437"/>
                </a:lnTo>
                <a:lnTo>
                  <a:pt x="6382804" y="80962"/>
                </a:lnTo>
                <a:close/>
              </a:path>
              <a:path w="6561455" h="81280">
                <a:moveTo>
                  <a:pt x="6278029" y="80962"/>
                </a:moveTo>
                <a:lnTo>
                  <a:pt x="6201829" y="80962"/>
                </a:lnTo>
                <a:lnTo>
                  <a:pt x="6201829" y="71437"/>
                </a:lnTo>
                <a:lnTo>
                  <a:pt x="6278029" y="71437"/>
                </a:lnTo>
                <a:lnTo>
                  <a:pt x="6278029" y="80962"/>
                </a:lnTo>
                <a:close/>
              </a:path>
              <a:path w="6561455" h="81280">
                <a:moveTo>
                  <a:pt x="6173254" y="80962"/>
                </a:moveTo>
                <a:lnTo>
                  <a:pt x="6097054" y="80962"/>
                </a:lnTo>
                <a:lnTo>
                  <a:pt x="6097054" y="71437"/>
                </a:lnTo>
                <a:lnTo>
                  <a:pt x="6173254" y="71437"/>
                </a:lnTo>
                <a:lnTo>
                  <a:pt x="6173254" y="80962"/>
                </a:lnTo>
                <a:close/>
              </a:path>
              <a:path w="6561455" h="81280">
                <a:moveTo>
                  <a:pt x="6068479" y="80962"/>
                </a:moveTo>
                <a:lnTo>
                  <a:pt x="5992279" y="80962"/>
                </a:lnTo>
                <a:lnTo>
                  <a:pt x="5992279" y="71437"/>
                </a:lnTo>
                <a:lnTo>
                  <a:pt x="6068479" y="71437"/>
                </a:lnTo>
                <a:lnTo>
                  <a:pt x="6068479" y="80962"/>
                </a:lnTo>
                <a:close/>
              </a:path>
              <a:path w="6561455" h="81280">
                <a:moveTo>
                  <a:pt x="5963704" y="80962"/>
                </a:moveTo>
                <a:lnTo>
                  <a:pt x="5887504" y="80962"/>
                </a:lnTo>
                <a:lnTo>
                  <a:pt x="5887504" y="71437"/>
                </a:lnTo>
                <a:lnTo>
                  <a:pt x="5963704" y="71437"/>
                </a:lnTo>
                <a:lnTo>
                  <a:pt x="5963704" y="80962"/>
                </a:lnTo>
                <a:close/>
              </a:path>
              <a:path w="6561455" h="81280">
                <a:moveTo>
                  <a:pt x="5858929" y="80962"/>
                </a:moveTo>
                <a:lnTo>
                  <a:pt x="5782729" y="80962"/>
                </a:lnTo>
                <a:lnTo>
                  <a:pt x="5782729" y="71437"/>
                </a:lnTo>
                <a:lnTo>
                  <a:pt x="5858929" y="71437"/>
                </a:lnTo>
                <a:lnTo>
                  <a:pt x="5858929" y="80962"/>
                </a:lnTo>
                <a:close/>
              </a:path>
              <a:path w="6561455" h="81280">
                <a:moveTo>
                  <a:pt x="5754154" y="80962"/>
                </a:moveTo>
                <a:lnTo>
                  <a:pt x="5677954" y="80962"/>
                </a:lnTo>
                <a:lnTo>
                  <a:pt x="5677954" y="71437"/>
                </a:lnTo>
                <a:lnTo>
                  <a:pt x="5754154" y="71437"/>
                </a:lnTo>
                <a:lnTo>
                  <a:pt x="5754154" y="80962"/>
                </a:lnTo>
                <a:close/>
              </a:path>
              <a:path w="6561455" h="81280">
                <a:moveTo>
                  <a:pt x="5649379" y="80962"/>
                </a:moveTo>
                <a:lnTo>
                  <a:pt x="5573179" y="80962"/>
                </a:lnTo>
                <a:lnTo>
                  <a:pt x="5573179" y="71437"/>
                </a:lnTo>
                <a:lnTo>
                  <a:pt x="5649379" y="71437"/>
                </a:lnTo>
                <a:lnTo>
                  <a:pt x="5649379" y="80962"/>
                </a:lnTo>
                <a:close/>
              </a:path>
              <a:path w="6561455" h="81280">
                <a:moveTo>
                  <a:pt x="5544604" y="80962"/>
                </a:moveTo>
                <a:lnTo>
                  <a:pt x="5468404" y="80962"/>
                </a:lnTo>
                <a:lnTo>
                  <a:pt x="5468404" y="71437"/>
                </a:lnTo>
                <a:lnTo>
                  <a:pt x="5544604" y="71437"/>
                </a:lnTo>
                <a:lnTo>
                  <a:pt x="5544604" y="80962"/>
                </a:lnTo>
                <a:close/>
              </a:path>
              <a:path w="6561455" h="81280">
                <a:moveTo>
                  <a:pt x="5439829" y="80962"/>
                </a:moveTo>
                <a:lnTo>
                  <a:pt x="5363629" y="80962"/>
                </a:lnTo>
                <a:lnTo>
                  <a:pt x="5363629" y="71437"/>
                </a:lnTo>
                <a:lnTo>
                  <a:pt x="5439829" y="71437"/>
                </a:lnTo>
                <a:lnTo>
                  <a:pt x="5439829" y="80962"/>
                </a:lnTo>
                <a:close/>
              </a:path>
              <a:path w="6561455" h="81280">
                <a:moveTo>
                  <a:pt x="5335054" y="80962"/>
                </a:moveTo>
                <a:lnTo>
                  <a:pt x="5258854" y="80962"/>
                </a:lnTo>
                <a:lnTo>
                  <a:pt x="5258854" y="71437"/>
                </a:lnTo>
                <a:lnTo>
                  <a:pt x="5335054" y="71437"/>
                </a:lnTo>
                <a:lnTo>
                  <a:pt x="5335054" y="80962"/>
                </a:lnTo>
                <a:close/>
              </a:path>
              <a:path w="6561455" h="81280">
                <a:moveTo>
                  <a:pt x="5230279" y="80962"/>
                </a:moveTo>
                <a:lnTo>
                  <a:pt x="5154079" y="80962"/>
                </a:lnTo>
                <a:lnTo>
                  <a:pt x="5154079" y="71437"/>
                </a:lnTo>
                <a:lnTo>
                  <a:pt x="5230279" y="71437"/>
                </a:lnTo>
                <a:lnTo>
                  <a:pt x="5230279" y="80962"/>
                </a:lnTo>
                <a:close/>
              </a:path>
              <a:path w="6561455" h="81280">
                <a:moveTo>
                  <a:pt x="5125504" y="80962"/>
                </a:moveTo>
                <a:lnTo>
                  <a:pt x="5049304" y="80962"/>
                </a:lnTo>
                <a:lnTo>
                  <a:pt x="5049304" y="71437"/>
                </a:lnTo>
                <a:lnTo>
                  <a:pt x="5125504" y="71437"/>
                </a:lnTo>
                <a:lnTo>
                  <a:pt x="5125504" y="80962"/>
                </a:lnTo>
                <a:close/>
              </a:path>
              <a:path w="6561455" h="81280">
                <a:moveTo>
                  <a:pt x="5020729" y="80962"/>
                </a:moveTo>
                <a:lnTo>
                  <a:pt x="4944529" y="80962"/>
                </a:lnTo>
                <a:lnTo>
                  <a:pt x="4944529" y="71437"/>
                </a:lnTo>
                <a:lnTo>
                  <a:pt x="5020729" y="71437"/>
                </a:lnTo>
                <a:lnTo>
                  <a:pt x="5020729" y="80962"/>
                </a:lnTo>
                <a:close/>
              </a:path>
              <a:path w="6561455" h="81280">
                <a:moveTo>
                  <a:pt x="4915954" y="80962"/>
                </a:moveTo>
                <a:lnTo>
                  <a:pt x="4839754" y="80962"/>
                </a:lnTo>
                <a:lnTo>
                  <a:pt x="4839754" y="71437"/>
                </a:lnTo>
                <a:lnTo>
                  <a:pt x="4915954" y="71437"/>
                </a:lnTo>
                <a:lnTo>
                  <a:pt x="4915954" y="80962"/>
                </a:lnTo>
                <a:close/>
              </a:path>
              <a:path w="6561455" h="81280">
                <a:moveTo>
                  <a:pt x="4811179" y="80962"/>
                </a:moveTo>
                <a:lnTo>
                  <a:pt x="4734979" y="80962"/>
                </a:lnTo>
                <a:lnTo>
                  <a:pt x="4734979" y="71437"/>
                </a:lnTo>
                <a:lnTo>
                  <a:pt x="4811179" y="71437"/>
                </a:lnTo>
                <a:lnTo>
                  <a:pt x="4811179" y="80962"/>
                </a:lnTo>
                <a:close/>
              </a:path>
              <a:path w="6561455" h="81280">
                <a:moveTo>
                  <a:pt x="4706404" y="80962"/>
                </a:moveTo>
                <a:lnTo>
                  <a:pt x="4630204" y="80962"/>
                </a:lnTo>
                <a:lnTo>
                  <a:pt x="4630204" y="71437"/>
                </a:lnTo>
                <a:lnTo>
                  <a:pt x="4706404" y="71437"/>
                </a:lnTo>
                <a:lnTo>
                  <a:pt x="4706404" y="80962"/>
                </a:lnTo>
                <a:close/>
              </a:path>
              <a:path w="6561455" h="81280">
                <a:moveTo>
                  <a:pt x="4601629" y="80962"/>
                </a:moveTo>
                <a:lnTo>
                  <a:pt x="4525429" y="80962"/>
                </a:lnTo>
                <a:lnTo>
                  <a:pt x="4525429" y="71437"/>
                </a:lnTo>
                <a:lnTo>
                  <a:pt x="4601629" y="71437"/>
                </a:lnTo>
                <a:lnTo>
                  <a:pt x="4601629" y="80962"/>
                </a:lnTo>
                <a:close/>
              </a:path>
              <a:path w="6561455" h="81280">
                <a:moveTo>
                  <a:pt x="4496854" y="80962"/>
                </a:moveTo>
                <a:lnTo>
                  <a:pt x="4420654" y="80962"/>
                </a:lnTo>
                <a:lnTo>
                  <a:pt x="4420654" y="71437"/>
                </a:lnTo>
                <a:lnTo>
                  <a:pt x="4496854" y="71437"/>
                </a:lnTo>
                <a:lnTo>
                  <a:pt x="4496854" y="80962"/>
                </a:lnTo>
                <a:close/>
              </a:path>
              <a:path w="6561455" h="81280">
                <a:moveTo>
                  <a:pt x="4392079" y="80962"/>
                </a:moveTo>
                <a:lnTo>
                  <a:pt x="4315879" y="80962"/>
                </a:lnTo>
                <a:lnTo>
                  <a:pt x="4315879" y="71437"/>
                </a:lnTo>
                <a:lnTo>
                  <a:pt x="4392079" y="71437"/>
                </a:lnTo>
                <a:lnTo>
                  <a:pt x="4392079" y="80962"/>
                </a:lnTo>
                <a:close/>
              </a:path>
              <a:path w="6561455" h="81280">
                <a:moveTo>
                  <a:pt x="4287304" y="80962"/>
                </a:moveTo>
                <a:lnTo>
                  <a:pt x="4211104" y="80962"/>
                </a:lnTo>
                <a:lnTo>
                  <a:pt x="4211104" y="71437"/>
                </a:lnTo>
                <a:lnTo>
                  <a:pt x="4287304" y="71437"/>
                </a:lnTo>
                <a:lnTo>
                  <a:pt x="4287304" y="80962"/>
                </a:lnTo>
                <a:close/>
              </a:path>
              <a:path w="6561455" h="81280">
                <a:moveTo>
                  <a:pt x="4182529" y="80962"/>
                </a:moveTo>
                <a:lnTo>
                  <a:pt x="4106329" y="80962"/>
                </a:lnTo>
                <a:lnTo>
                  <a:pt x="4106329" y="71437"/>
                </a:lnTo>
                <a:lnTo>
                  <a:pt x="4182529" y="71437"/>
                </a:lnTo>
                <a:lnTo>
                  <a:pt x="4182529" y="80962"/>
                </a:lnTo>
                <a:close/>
              </a:path>
              <a:path w="6561455" h="81280">
                <a:moveTo>
                  <a:pt x="4077754" y="80962"/>
                </a:moveTo>
                <a:lnTo>
                  <a:pt x="4001554" y="80962"/>
                </a:lnTo>
                <a:lnTo>
                  <a:pt x="4001554" y="71437"/>
                </a:lnTo>
                <a:lnTo>
                  <a:pt x="4077754" y="71437"/>
                </a:lnTo>
                <a:lnTo>
                  <a:pt x="4077754" y="80962"/>
                </a:lnTo>
                <a:close/>
              </a:path>
              <a:path w="6561455" h="81280">
                <a:moveTo>
                  <a:pt x="3972979" y="80962"/>
                </a:moveTo>
                <a:lnTo>
                  <a:pt x="3896779" y="80962"/>
                </a:lnTo>
                <a:lnTo>
                  <a:pt x="3896779" y="71437"/>
                </a:lnTo>
                <a:lnTo>
                  <a:pt x="3972979" y="71437"/>
                </a:lnTo>
                <a:lnTo>
                  <a:pt x="3972979" y="80962"/>
                </a:lnTo>
                <a:close/>
              </a:path>
              <a:path w="6561455" h="81280">
                <a:moveTo>
                  <a:pt x="3868204" y="80962"/>
                </a:moveTo>
                <a:lnTo>
                  <a:pt x="3792004" y="80962"/>
                </a:lnTo>
                <a:lnTo>
                  <a:pt x="3792004" y="71437"/>
                </a:lnTo>
                <a:lnTo>
                  <a:pt x="3868204" y="71437"/>
                </a:lnTo>
                <a:lnTo>
                  <a:pt x="3868204" y="80962"/>
                </a:lnTo>
                <a:close/>
              </a:path>
              <a:path w="6561455" h="81280">
                <a:moveTo>
                  <a:pt x="3763429" y="80962"/>
                </a:moveTo>
                <a:lnTo>
                  <a:pt x="3687229" y="80962"/>
                </a:lnTo>
                <a:lnTo>
                  <a:pt x="3687229" y="71437"/>
                </a:lnTo>
                <a:lnTo>
                  <a:pt x="3763429" y="71437"/>
                </a:lnTo>
                <a:lnTo>
                  <a:pt x="3763429" y="80962"/>
                </a:lnTo>
                <a:close/>
              </a:path>
              <a:path w="6561455" h="81280">
                <a:moveTo>
                  <a:pt x="3658654" y="80962"/>
                </a:moveTo>
                <a:lnTo>
                  <a:pt x="3582454" y="80962"/>
                </a:lnTo>
                <a:lnTo>
                  <a:pt x="3582454" y="71437"/>
                </a:lnTo>
                <a:lnTo>
                  <a:pt x="3658654" y="71437"/>
                </a:lnTo>
                <a:lnTo>
                  <a:pt x="3658654" y="80962"/>
                </a:lnTo>
                <a:close/>
              </a:path>
              <a:path w="6561455" h="81280">
                <a:moveTo>
                  <a:pt x="3553879" y="80962"/>
                </a:moveTo>
                <a:lnTo>
                  <a:pt x="3477679" y="80962"/>
                </a:lnTo>
                <a:lnTo>
                  <a:pt x="3477679" y="71437"/>
                </a:lnTo>
                <a:lnTo>
                  <a:pt x="3553879" y="71437"/>
                </a:lnTo>
                <a:lnTo>
                  <a:pt x="3553879" y="80962"/>
                </a:lnTo>
                <a:close/>
              </a:path>
              <a:path w="6561455" h="81280">
                <a:moveTo>
                  <a:pt x="3449104" y="80962"/>
                </a:moveTo>
                <a:lnTo>
                  <a:pt x="3372904" y="80962"/>
                </a:lnTo>
                <a:lnTo>
                  <a:pt x="3372904" y="71437"/>
                </a:lnTo>
                <a:lnTo>
                  <a:pt x="3449104" y="71437"/>
                </a:lnTo>
                <a:lnTo>
                  <a:pt x="3449104" y="80962"/>
                </a:lnTo>
                <a:close/>
              </a:path>
              <a:path w="6561455" h="81280">
                <a:moveTo>
                  <a:pt x="3344329" y="80962"/>
                </a:moveTo>
                <a:lnTo>
                  <a:pt x="3268129" y="80962"/>
                </a:lnTo>
                <a:lnTo>
                  <a:pt x="3268129" y="71437"/>
                </a:lnTo>
                <a:lnTo>
                  <a:pt x="3344329" y="71437"/>
                </a:lnTo>
                <a:lnTo>
                  <a:pt x="3344329" y="80962"/>
                </a:lnTo>
                <a:close/>
              </a:path>
              <a:path w="6561455" h="81280">
                <a:moveTo>
                  <a:pt x="3239554" y="80962"/>
                </a:moveTo>
                <a:lnTo>
                  <a:pt x="3163354" y="80962"/>
                </a:lnTo>
                <a:lnTo>
                  <a:pt x="3163354" y="71437"/>
                </a:lnTo>
                <a:lnTo>
                  <a:pt x="3239554" y="71437"/>
                </a:lnTo>
                <a:lnTo>
                  <a:pt x="3239554" y="80962"/>
                </a:lnTo>
                <a:close/>
              </a:path>
              <a:path w="6561455" h="81280">
                <a:moveTo>
                  <a:pt x="3134779" y="80962"/>
                </a:moveTo>
                <a:lnTo>
                  <a:pt x="3058579" y="80962"/>
                </a:lnTo>
                <a:lnTo>
                  <a:pt x="3058579" y="71437"/>
                </a:lnTo>
                <a:lnTo>
                  <a:pt x="3134779" y="71437"/>
                </a:lnTo>
                <a:lnTo>
                  <a:pt x="3134779" y="80962"/>
                </a:lnTo>
                <a:close/>
              </a:path>
              <a:path w="6561455" h="81280">
                <a:moveTo>
                  <a:pt x="3030004" y="80962"/>
                </a:moveTo>
                <a:lnTo>
                  <a:pt x="2953804" y="80962"/>
                </a:lnTo>
                <a:lnTo>
                  <a:pt x="2953804" y="71437"/>
                </a:lnTo>
                <a:lnTo>
                  <a:pt x="3030004" y="71437"/>
                </a:lnTo>
                <a:lnTo>
                  <a:pt x="3030004" y="80962"/>
                </a:lnTo>
                <a:close/>
              </a:path>
              <a:path w="6561455" h="81280">
                <a:moveTo>
                  <a:pt x="2925229" y="80962"/>
                </a:moveTo>
                <a:lnTo>
                  <a:pt x="2849029" y="80962"/>
                </a:lnTo>
                <a:lnTo>
                  <a:pt x="2849029" y="71437"/>
                </a:lnTo>
                <a:lnTo>
                  <a:pt x="2925229" y="71437"/>
                </a:lnTo>
                <a:lnTo>
                  <a:pt x="2925229" y="80962"/>
                </a:lnTo>
                <a:close/>
              </a:path>
              <a:path w="6561455" h="81280">
                <a:moveTo>
                  <a:pt x="2820454" y="80962"/>
                </a:moveTo>
                <a:lnTo>
                  <a:pt x="2744254" y="80962"/>
                </a:lnTo>
                <a:lnTo>
                  <a:pt x="2744254" y="71437"/>
                </a:lnTo>
                <a:lnTo>
                  <a:pt x="2820454" y="71437"/>
                </a:lnTo>
                <a:lnTo>
                  <a:pt x="2820454" y="80962"/>
                </a:lnTo>
                <a:close/>
              </a:path>
              <a:path w="6561455" h="81280">
                <a:moveTo>
                  <a:pt x="2715679" y="80962"/>
                </a:moveTo>
                <a:lnTo>
                  <a:pt x="2639479" y="80962"/>
                </a:lnTo>
                <a:lnTo>
                  <a:pt x="2639479" y="71437"/>
                </a:lnTo>
                <a:lnTo>
                  <a:pt x="2715679" y="71437"/>
                </a:lnTo>
                <a:lnTo>
                  <a:pt x="2715679" y="80962"/>
                </a:lnTo>
                <a:close/>
              </a:path>
              <a:path w="6561455" h="81280">
                <a:moveTo>
                  <a:pt x="2610904" y="80962"/>
                </a:moveTo>
                <a:lnTo>
                  <a:pt x="2534704" y="80962"/>
                </a:lnTo>
                <a:lnTo>
                  <a:pt x="2534704" y="71437"/>
                </a:lnTo>
                <a:lnTo>
                  <a:pt x="2610904" y="71437"/>
                </a:lnTo>
                <a:lnTo>
                  <a:pt x="2610904" y="80962"/>
                </a:lnTo>
                <a:close/>
              </a:path>
              <a:path w="6561455" h="81280">
                <a:moveTo>
                  <a:pt x="2506129" y="80962"/>
                </a:moveTo>
                <a:lnTo>
                  <a:pt x="2429929" y="80962"/>
                </a:lnTo>
                <a:lnTo>
                  <a:pt x="2429929" y="71437"/>
                </a:lnTo>
                <a:lnTo>
                  <a:pt x="2506129" y="71437"/>
                </a:lnTo>
                <a:lnTo>
                  <a:pt x="2506129" y="80962"/>
                </a:lnTo>
                <a:close/>
              </a:path>
              <a:path w="6561455" h="81280">
                <a:moveTo>
                  <a:pt x="2401354" y="80962"/>
                </a:moveTo>
                <a:lnTo>
                  <a:pt x="2325154" y="80962"/>
                </a:lnTo>
                <a:lnTo>
                  <a:pt x="2325154" y="71437"/>
                </a:lnTo>
                <a:lnTo>
                  <a:pt x="2401354" y="71437"/>
                </a:lnTo>
                <a:lnTo>
                  <a:pt x="2401354" y="80962"/>
                </a:lnTo>
                <a:close/>
              </a:path>
              <a:path w="6561455" h="81280">
                <a:moveTo>
                  <a:pt x="2296579" y="80962"/>
                </a:moveTo>
                <a:lnTo>
                  <a:pt x="2220379" y="80962"/>
                </a:lnTo>
                <a:lnTo>
                  <a:pt x="2220379" y="71437"/>
                </a:lnTo>
                <a:lnTo>
                  <a:pt x="2296579" y="71437"/>
                </a:lnTo>
                <a:lnTo>
                  <a:pt x="2296579" y="80962"/>
                </a:lnTo>
                <a:close/>
              </a:path>
              <a:path w="6561455" h="81280">
                <a:moveTo>
                  <a:pt x="2191804" y="80962"/>
                </a:moveTo>
                <a:lnTo>
                  <a:pt x="2115604" y="80962"/>
                </a:lnTo>
                <a:lnTo>
                  <a:pt x="2115604" y="71437"/>
                </a:lnTo>
                <a:lnTo>
                  <a:pt x="2191804" y="71437"/>
                </a:lnTo>
                <a:lnTo>
                  <a:pt x="2191804" y="80962"/>
                </a:lnTo>
                <a:close/>
              </a:path>
              <a:path w="6561455" h="81280">
                <a:moveTo>
                  <a:pt x="2087029" y="80962"/>
                </a:moveTo>
                <a:lnTo>
                  <a:pt x="2010829" y="80962"/>
                </a:lnTo>
                <a:lnTo>
                  <a:pt x="2010829" y="71437"/>
                </a:lnTo>
                <a:lnTo>
                  <a:pt x="2087029" y="71437"/>
                </a:lnTo>
                <a:lnTo>
                  <a:pt x="2087029" y="80962"/>
                </a:lnTo>
                <a:close/>
              </a:path>
              <a:path w="6561455" h="81280">
                <a:moveTo>
                  <a:pt x="1982254" y="80962"/>
                </a:moveTo>
                <a:lnTo>
                  <a:pt x="1906054" y="80962"/>
                </a:lnTo>
                <a:lnTo>
                  <a:pt x="1906054" y="71437"/>
                </a:lnTo>
                <a:lnTo>
                  <a:pt x="1982254" y="71437"/>
                </a:lnTo>
                <a:lnTo>
                  <a:pt x="1982254" y="80962"/>
                </a:lnTo>
                <a:close/>
              </a:path>
              <a:path w="6561455" h="81280">
                <a:moveTo>
                  <a:pt x="1877479" y="80962"/>
                </a:moveTo>
                <a:lnTo>
                  <a:pt x="1801279" y="80962"/>
                </a:lnTo>
                <a:lnTo>
                  <a:pt x="1801279" y="71437"/>
                </a:lnTo>
                <a:lnTo>
                  <a:pt x="1877479" y="71437"/>
                </a:lnTo>
                <a:lnTo>
                  <a:pt x="1877479" y="80962"/>
                </a:lnTo>
                <a:close/>
              </a:path>
              <a:path w="6561455" h="81280">
                <a:moveTo>
                  <a:pt x="1772704" y="80962"/>
                </a:moveTo>
                <a:lnTo>
                  <a:pt x="1696504" y="80962"/>
                </a:lnTo>
                <a:lnTo>
                  <a:pt x="1696504" y="71437"/>
                </a:lnTo>
                <a:lnTo>
                  <a:pt x="1772704" y="71437"/>
                </a:lnTo>
                <a:lnTo>
                  <a:pt x="1772704" y="80962"/>
                </a:lnTo>
                <a:close/>
              </a:path>
              <a:path w="6561455" h="81280">
                <a:moveTo>
                  <a:pt x="1667929" y="80962"/>
                </a:moveTo>
                <a:lnTo>
                  <a:pt x="1591729" y="80962"/>
                </a:lnTo>
                <a:lnTo>
                  <a:pt x="1591729" y="71437"/>
                </a:lnTo>
                <a:lnTo>
                  <a:pt x="1667929" y="71437"/>
                </a:lnTo>
                <a:lnTo>
                  <a:pt x="1667929" y="80962"/>
                </a:lnTo>
                <a:close/>
              </a:path>
              <a:path w="6561455" h="81280">
                <a:moveTo>
                  <a:pt x="1563154" y="80962"/>
                </a:moveTo>
                <a:lnTo>
                  <a:pt x="1486954" y="80962"/>
                </a:lnTo>
                <a:lnTo>
                  <a:pt x="1486954" y="71437"/>
                </a:lnTo>
                <a:lnTo>
                  <a:pt x="1563154" y="71437"/>
                </a:lnTo>
                <a:lnTo>
                  <a:pt x="1563154" y="80962"/>
                </a:lnTo>
                <a:close/>
              </a:path>
              <a:path w="6561455" h="81280">
                <a:moveTo>
                  <a:pt x="1458379" y="80962"/>
                </a:moveTo>
                <a:lnTo>
                  <a:pt x="1382179" y="80962"/>
                </a:lnTo>
                <a:lnTo>
                  <a:pt x="1382179" y="71437"/>
                </a:lnTo>
                <a:lnTo>
                  <a:pt x="1458379" y="71437"/>
                </a:lnTo>
                <a:lnTo>
                  <a:pt x="1458379" y="80962"/>
                </a:lnTo>
                <a:close/>
              </a:path>
              <a:path w="6561455" h="81280">
                <a:moveTo>
                  <a:pt x="1353604" y="80962"/>
                </a:moveTo>
                <a:lnTo>
                  <a:pt x="1277404" y="80962"/>
                </a:lnTo>
                <a:lnTo>
                  <a:pt x="1277404" y="71437"/>
                </a:lnTo>
                <a:lnTo>
                  <a:pt x="1353604" y="71437"/>
                </a:lnTo>
                <a:lnTo>
                  <a:pt x="1353604" y="80962"/>
                </a:lnTo>
                <a:close/>
              </a:path>
              <a:path w="6561455" h="81280">
                <a:moveTo>
                  <a:pt x="1248829" y="80962"/>
                </a:moveTo>
                <a:lnTo>
                  <a:pt x="1172629" y="80962"/>
                </a:lnTo>
                <a:lnTo>
                  <a:pt x="1172629" y="71437"/>
                </a:lnTo>
                <a:lnTo>
                  <a:pt x="1248829" y="71437"/>
                </a:lnTo>
                <a:lnTo>
                  <a:pt x="1248829" y="80962"/>
                </a:lnTo>
                <a:close/>
              </a:path>
              <a:path w="6561455" h="81280">
                <a:moveTo>
                  <a:pt x="1144054" y="80962"/>
                </a:moveTo>
                <a:lnTo>
                  <a:pt x="1067854" y="80962"/>
                </a:lnTo>
                <a:lnTo>
                  <a:pt x="1067854" y="71437"/>
                </a:lnTo>
                <a:lnTo>
                  <a:pt x="1144054" y="71437"/>
                </a:lnTo>
                <a:lnTo>
                  <a:pt x="1144054" y="80962"/>
                </a:lnTo>
                <a:close/>
              </a:path>
              <a:path w="6561455" h="81280">
                <a:moveTo>
                  <a:pt x="1039279" y="80962"/>
                </a:moveTo>
                <a:lnTo>
                  <a:pt x="963079" y="80962"/>
                </a:lnTo>
                <a:lnTo>
                  <a:pt x="963079" y="71437"/>
                </a:lnTo>
                <a:lnTo>
                  <a:pt x="1039279" y="71437"/>
                </a:lnTo>
                <a:lnTo>
                  <a:pt x="1039279" y="80962"/>
                </a:lnTo>
                <a:close/>
              </a:path>
              <a:path w="6561455" h="81280">
                <a:moveTo>
                  <a:pt x="934504" y="80962"/>
                </a:moveTo>
                <a:lnTo>
                  <a:pt x="858304" y="80962"/>
                </a:lnTo>
                <a:lnTo>
                  <a:pt x="858304" y="71437"/>
                </a:lnTo>
                <a:lnTo>
                  <a:pt x="934504" y="71437"/>
                </a:lnTo>
                <a:lnTo>
                  <a:pt x="934504" y="80962"/>
                </a:lnTo>
                <a:close/>
              </a:path>
              <a:path w="6561455" h="81280">
                <a:moveTo>
                  <a:pt x="829729" y="80962"/>
                </a:moveTo>
                <a:lnTo>
                  <a:pt x="753529" y="80962"/>
                </a:lnTo>
                <a:lnTo>
                  <a:pt x="753529" y="71437"/>
                </a:lnTo>
                <a:lnTo>
                  <a:pt x="829729" y="71437"/>
                </a:lnTo>
                <a:lnTo>
                  <a:pt x="829729" y="80962"/>
                </a:lnTo>
                <a:close/>
              </a:path>
              <a:path w="6561455" h="81280">
                <a:moveTo>
                  <a:pt x="724954" y="80962"/>
                </a:moveTo>
                <a:lnTo>
                  <a:pt x="648754" y="80962"/>
                </a:lnTo>
                <a:lnTo>
                  <a:pt x="648754" y="71437"/>
                </a:lnTo>
                <a:lnTo>
                  <a:pt x="724954" y="71437"/>
                </a:lnTo>
                <a:lnTo>
                  <a:pt x="724954" y="80962"/>
                </a:lnTo>
                <a:close/>
              </a:path>
              <a:path w="6561455" h="81280">
                <a:moveTo>
                  <a:pt x="620179" y="80962"/>
                </a:moveTo>
                <a:lnTo>
                  <a:pt x="543979" y="80962"/>
                </a:lnTo>
                <a:lnTo>
                  <a:pt x="543979" y="71437"/>
                </a:lnTo>
                <a:lnTo>
                  <a:pt x="620179" y="71437"/>
                </a:lnTo>
                <a:lnTo>
                  <a:pt x="620179" y="80962"/>
                </a:lnTo>
                <a:close/>
              </a:path>
              <a:path w="6561455" h="81280">
                <a:moveTo>
                  <a:pt x="515404" y="80962"/>
                </a:moveTo>
                <a:lnTo>
                  <a:pt x="439204" y="80962"/>
                </a:lnTo>
                <a:lnTo>
                  <a:pt x="439204" y="71437"/>
                </a:lnTo>
                <a:lnTo>
                  <a:pt x="515404" y="71437"/>
                </a:lnTo>
                <a:lnTo>
                  <a:pt x="515404" y="80962"/>
                </a:lnTo>
                <a:close/>
              </a:path>
              <a:path w="6561455" h="81280">
                <a:moveTo>
                  <a:pt x="410629" y="80962"/>
                </a:moveTo>
                <a:lnTo>
                  <a:pt x="334429" y="80962"/>
                </a:lnTo>
                <a:lnTo>
                  <a:pt x="334429" y="71437"/>
                </a:lnTo>
                <a:lnTo>
                  <a:pt x="410629" y="71437"/>
                </a:lnTo>
                <a:lnTo>
                  <a:pt x="410629" y="80962"/>
                </a:lnTo>
                <a:close/>
              </a:path>
              <a:path w="6561455" h="81280">
                <a:moveTo>
                  <a:pt x="305854" y="80962"/>
                </a:moveTo>
                <a:lnTo>
                  <a:pt x="229654" y="80962"/>
                </a:lnTo>
                <a:lnTo>
                  <a:pt x="229654" y="71437"/>
                </a:lnTo>
                <a:lnTo>
                  <a:pt x="305854" y="71437"/>
                </a:lnTo>
                <a:lnTo>
                  <a:pt x="305854" y="80962"/>
                </a:lnTo>
                <a:close/>
              </a:path>
              <a:path w="6561455" h="81280">
                <a:moveTo>
                  <a:pt x="201079" y="80962"/>
                </a:moveTo>
                <a:lnTo>
                  <a:pt x="124879" y="80962"/>
                </a:lnTo>
                <a:lnTo>
                  <a:pt x="124879" y="71437"/>
                </a:lnTo>
                <a:lnTo>
                  <a:pt x="201079" y="71437"/>
                </a:lnTo>
                <a:lnTo>
                  <a:pt x="201079" y="80962"/>
                </a:lnTo>
                <a:close/>
              </a:path>
              <a:path w="6561455" h="81280">
                <a:moveTo>
                  <a:pt x="96304" y="80962"/>
                </a:moveTo>
                <a:lnTo>
                  <a:pt x="23710" y="80962"/>
                </a:lnTo>
                <a:lnTo>
                  <a:pt x="18364" y="75615"/>
                </a:lnTo>
                <a:lnTo>
                  <a:pt x="25107" y="68884"/>
                </a:lnTo>
                <a:lnTo>
                  <a:pt x="27660" y="71437"/>
                </a:lnTo>
                <a:lnTo>
                  <a:pt x="25679" y="71437"/>
                </a:lnTo>
                <a:lnTo>
                  <a:pt x="29057" y="72834"/>
                </a:lnTo>
                <a:lnTo>
                  <a:pt x="96304" y="72834"/>
                </a:lnTo>
                <a:lnTo>
                  <a:pt x="96304" y="80962"/>
                </a:lnTo>
                <a:close/>
              </a:path>
              <a:path w="6561455" h="81280">
                <a:moveTo>
                  <a:pt x="29057" y="72834"/>
                </a:moveTo>
                <a:lnTo>
                  <a:pt x="25679" y="71437"/>
                </a:lnTo>
                <a:lnTo>
                  <a:pt x="27660" y="71437"/>
                </a:lnTo>
                <a:lnTo>
                  <a:pt x="29057" y="72834"/>
                </a:lnTo>
                <a:close/>
              </a:path>
              <a:path w="6561455" h="81280">
                <a:moveTo>
                  <a:pt x="96304" y="72834"/>
                </a:moveTo>
                <a:lnTo>
                  <a:pt x="29057" y="72834"/>
                </a:lnTo>
                <a:lnTo>
                  <a:pt x="27660" y="71437"/>
                </a:lnTo>
                <a:lnTo>
                  <a:pt x="96304" y="71437"/>
                </a:lnTo>
                <a:lnTo>
                  <a:pt x="96304" y="72834"/>
                </a:lnTo>
                <a:close/>
              </a:path>
            </a:pathLst>
          </a:custGeom>
          <a:solidFill>
            <a:srgbClr val="6600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88976"/>
            <a:ext cx="477012" cy="862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196339"/>
            <a:ext cx="477012" cy="864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任务</a:t>
            </a:r>
            <a:r>
              <a:rPr dirty="0" spc="5"/>
              <a:t>三</a:t>
            </a:r>
            <a:r>
              <a:rPr dirty="0" spc="-100"/>
              <a:t> </a:t>
            </a:r>
            <a:r>
              <a:rPr dirty="0"/>
              <a:t>团队培育方</a:t>
            </a:r>
            <a:r>
              <a:rPr dirty="0" spc="5"/>
              <a:t>略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24827" y="593725"/>
            <a:ext cx="8407400" cy="5877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68148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三、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一个团队建设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在以下几个方面需要引起注意  (１)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明确共同的目标 </a:t>
            </a:r>
            <a:endParaRPr sz="2400">
              <a:latin typeface="宋体"/>
              <a:cs typeface="宋体"/>
            </a:endParaRPr>
          </a:p>
          <a:p>
            <a:pPr marL="12700" marR="1574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 共同的目标是团队存在的基础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也是团队凝聚力的源泉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同时 也是其成功与否的关键要素 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(２)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要有控制的授权和信息共享 </a:t>
            </a:r>
            <a:endParaRPr sz="2400">
              <a:latin typeface="宋体"/>
              <a:cs typeface="宋体"/>
            </a:endParaRPr>
          </a:p>
          <a:p>
            <a:pPr marL="12700" marR="50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 有控制地给予成员授权</a:t>
            </a:r>
            <a:r>
              <a:rPr dirty="0" sz="2400" spc="-1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使其在职责范围内具有相对的自主决 定和处理的权力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有利于激发其积极性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(３)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有效的绩效评估和奖酬 </a:t>
            </a:r>
            <a:endParaRPr sz="2400">
              <a:latin typeface="宋体"/>
              <a:cs typeface="宋体"/>
            </a:endParaRPr>
          </a:p>
          <a:p>
            <a:pPr marL="12700" marR="1574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 要采取适当的激励手段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以促进合作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为共同提高过程结果提 供推动力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(４)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建立积极的改进氛围 </a:t>
            </a:r>
            <a:endParaRPr sz="2400">
              <a:latin typeface="宋体"/>
              <a:cs typeface="宋体"/>
            </a:endParaRPr>
          </a:p>
          <a:p>
            <a:pPr marL="12700" marR="1574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 员工的对</a:t>
            </a:r>
            <a:r>
              <a:rPr dirty="0" sz="2400" spc="-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“</a:t>
            </a:r>
            <a:r>
              <a:rPr dirty="0" sz="2400" spc="-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风气”</a:t>
            </a:r>
            <a:r>
              <a:rPr dirty="0" sz="2400" spc="-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的感受要始终强于管理者的</a:t>
            </a:r>
            <a:r>
              <a:rPr dirty="0" sz="2400" spc="-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人们对风 气的感受强烈地影响着他们的行为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(５)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适宜的团队制度 </a:t>
            </a:r>
            <a:endParaRPr sz="2400">
              <a:latin typeface="宋体"/>
              <a:cs typeface="宋体"/>
            </a:endParaRPr>
          </a:p>
          <a:p>
            <a:pPr marL="12700" marR="50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 制度与规范构成了团队的标准的行为</a:t>
            </a:r>
            <a:r>
              <a:rPr dirty="0" sz="2400" spc="-1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这种行为久而久之就成 为习惯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无论你承认与否</a:t>
            </a:r>
            <a:endParaRPr sz="2400">
              <a:latin typeface="宋体"/>
              <a:cs typeface="宋体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1" y="761"/>
            <a:ext cx="9142730" cy="6856730"/>
          </a:xfrm>
          <a:custGeom>
            <a:avLst/>
            <a:gdLst/>
            <a:ahLst/>
            <a:cxnLst/>
            <a:rect l="l" t="t" r="r" b="b"/>
            <a:pathLst>
              <a:path w="9142730" h="6856730">
                <a:moveTo>
                  <a:pt x="0" y="0"/>
                </a:moveTo>
                <a:lnTo>
                  <a:pt x="9142476" y="0"/>
                </a:lnTo>
                <a:lnTo>
                  <a:pt x="9142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205"/>
              </a:lnSpc>
            </a:pPr>
            <a:r>
              <a:rPr dirty="0"/>
              <a:t>团队管理与建设·</a:t>
            </a:r>
            <a:r>
              <a:rPr dirty="0">
                <a:solidFill>
                  <a:srgbClr val="009900"/>
                </a:solidFill>
              </a:rPr>
              <a:t>模块四</a:t>
            </a:r>
            <a:r>
              <a:rPr dirty="0"/>
              <a:t>·</a:t>
            </a:r>
            <a:r>
              <a:rPr dirty="0">
                <a:solidFill>
                  <a:srgbClr val="FF0000"/>
                </a:solidFill>
              </a:rPr>
              <a:t>团队培育</a:t>
            </a:r>
            <a:r>
              <a:rPr dirty="0" spc="955">
                <a:solidFill>
                  <a:srgbClr val="0000CC"/>
                </a:solidFill>
              </a:rPr>
              <a:t> </a:t>
            </a:r>
            <a:fld id="{81D60167-4931-47E6-BA6A-407CBD079E47}" type="slidenum">
              <a:rPr dirty="0" spc="-10">
                <a:solidFill>
                  <a:srgbClr val="0000CC"/>
                </a:solidFill>
              </a:rPr>
              <a:t>20</a:t>
            </a:fld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868" y="981455"/>
            <a:ext cx="6551930" cy="71755"/>
          </a:xfrm>
          <a:custGeom>
            <a:avLst/>
            <a:gdLst/>
            <a:ahLst/>
            <a:cxnLst/>
            <a:rect l="l" t="t" r="r" b="b"/>
            <a:pathLst>
              <a:path w="6551930" h="71755">
                <a:moveTo>
                  <a:pt x="6531863" y="71628"/>
                </a:moveTo>
                <a:lnTo>
                  <a:pt x="21335" y="71628"/>
                </a:lnTo>
                <a:lnTo>
                  <a:pt x="0" y="50292"/>
                </a:lnTo>
                <a:lnTo>
                  <a:pt x="0" y="19812"/>
                </a:lnTo>
                <a:lnTo>
                  <a:pt x="21335" y="0"/>
                </a:lnTo>
                <a:lnTo>
                  <a:pt x="6531863" y="0"/>
                </a:lnTo>
                <a:lnTo>
                  <a:pt x="6551676" y="19812"/>
                </a:lnTo>
                <a:lnTo>
                  <a:pt x="6551676" y="50292"/>
                </a:lnTo>
                <a:lnTo>
                  <a:pt x="6531863" y="71628"/>
                </a:lnTo>
                <a:close/>
              </a:path>
            </a:pathLst>
          </a:custGeom>
          <a:solidFill>
            <a:srgbClr val="9933FF">
              <a:alpha val="540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3550" y="976312"/>
            <a:ext cx="6561455" cy="81280"/>
          </a:xfrm>
          <a:custGeom>
            <a:avLst/>
            <a:gdLst/>
            <a:ahLst/>
            <a:cxnLst/>
            <a:rect l="l" t="t" r="r" b="b"/>
            <a:pathLst>
              <a:path w="6561455" h="81280">
                <a:moveTo>
                  <a:pt x="9525" y="55283"/>
                </a:moveTo>
                <a:lnTo>
                  <a:pt x="0" y="55283"/>
                </a:lnTo>
                <a:lnTo>
                  <a:pt x="0" y="23710"/>
                </a:lnTo>
                <a:lnTo>
                  <a:pt x="23710" y="0"/>
                </a:lnTo>
                <a:lnTo>
                  <a:pt x="42697" y="0"/>
                </a:lnTo>
                <a:lnTo>
                  <a:pt x="42697" y="8128"/>
                </a:lnTo>
                <a:lnTo>
                  <a:pt x="29057" y="8128"/>
                </a:lnTo>
                <a:lnTo>
                  <a:pt x="25679" y="9525"/>
                </a:lnTo>
                <a:lnTo>
                  <a:pt x="27660" y="9525"/>
                </a:lnTo>
                <a:lnTo>
                  <a:pt x="11506" y="25679"/>
                </a:lnTo>
                <a:lnTo>
                  <a:pt x="9525" y="25679"/>
                </a:lnTo>
                <a:lnTo>
                  <a:pt x="8128" y="29057"/>
                </a:lnTo>
                <a:lnTo>
                  <a:pt x="9525" y="29057"/>
                </a:lnTo>
                <a:lnTo>
                  <a:pt x="9525" y="55283"/>
                </a:lnTo>
                <a:close/>
              </a:path>
              <a:path w="6561455" h="81280">
                <a:moveTo>
                  <a:pt x="27660" y="9525"/>
                </a:moveTo>
                <a:lnTo>
                  <a:pt x="25679" y="9525"/>
                </a:lnTo>
                <a:lnTo>
                  <a:pt x="29057" y="8128"/>
                </a:lnTo>
                <a:lnTo>
                  <a:pt x="27660" y="9525"/>
                </a:lnTo>
                <a:close/>
              </a:path>
              <a:path w="6561455" h="81280">
                <a:moveTo>
                  <a:pt x="42697" y="9525"/>
                </a:moveTo>
                <a:lnTo>
                  <a:pt x="27660" y="9525"/>
                </a:lnTo>
                <a:lnTo>
                  <a:pt x="29057" y="8128"/>
                </a:lnTo>
                <a:lnTo>
                  <a:pt x="42697" y="8128"/>
                </a:lnTo>
                <a:lnTo>
                  <a:pt x="42697" y="9525"/>
                </a:lnTo>
                <a:close/>
              </a:path>
              <a:path w="6561455" h="81280">
                <a:moveTo>
                  <a:pt x="8128" y="29057"/>
                </a:moveTo>
                <a:lnTo>
                  <a:pt x="9525" y="25679"/>
                </a:lnTo>
                <a:lnTo>
                  <a:pt x="9525" y="27660"/>
                </a:lnTo>
                <a:lnTo>
                  <a:pt x="8128" y="29057"/>
                </a:lnTo>
                <a:close/>
              </a:path>
              <a:path w="6561455" h="81280">
                <a:moveTo>
                  <a:pt x="9525" y="27660"/>
                </a:moveTo>
                <a:lnTo>
                  <a:pt x="9525" y="25679"/>
                </a:lnTo>
                <a:lnTo>
                  <a:pt x="11506" y="25679"/>
                </a:lnTo>
                <a:lnTo>
                  <a:pt x="9525" y="27660"/>
                </a:lnTo>
                <a:close/>
              </a:path>
              <a:path w="6561455" h="81280">
                <a:moveTo>
                  <a:pt x="9525" y="29057"/>
                </a:moveTo>
                <a:lnTo>
                  <a:pt x="8128" y="29057"/>
                </a:lnTo>
                <a:lnTo>
                  <a:pt x="9525" y="27660"/>
                </a:lnTo>
                <a:lnTo>
                  <a:pt x="9525" y="29057"/>
                </a:lnTo>
                <a:close/>
              </a:path>
              <a:path w="6561455" h="81280">
                <a:moveTo>
                  <a:pt x="147472" y="9525"/>
                </a:moveTo>
                <a:lnTo>
                  <a:pt x="71272" y="9525"/>
                </a:lnTo>
                <a:lnTo>
                  <a:pt x="71272" y="0"/>
                </a:lnTo>
                <a:lnTo>
                  <a:pt x="147472" y="0"/>
                </a:lnTo>
                <a:lnTo>
                  <a:pt x="147472" y="9525"/>
                </a:lnTo>
                <a:close/>
              </a:path>
              <a:path w="6561455" h="81280">
                <a:moveTo>
                  <a:pt x="252247" y="9525"/>
                </a:moveTo>
                <a:lnTo>
                  <a:pt x="176047" y="9525"/>
                </a:lnTo>
                <a:lnTo>
                  <a:pt x="176047" y="0"/>
                </a:lnTo>
                <a:lnTo>
                  <a:pt x="252247" y="0"/>
                </a:lnTo>
                <a:lnTo>
                  <a:pt x="252247" y="9525"/>
                </a:lnTo>
                <a:close/>
              </a:path>
              <a:path w="6561455" h="81280">
                <a:moveTo>
                  <a:pt x="357022" y="9525"/>
                </a:moveTo>
                <a:lnTo>
                  <a:pt x="280822" y="9525"/>
                </a:lnTo>
                <a:lnTo>
                  <a:pt x="280822" y="0"/>
                </a:lnTo>
                <a:lnTo>
                  <a:pt x="357022" y="0"/>
                </a:lnTo>
                <a:lnTo>
                  <a:pt x="357022" y="9525"/>
                </a:lnTo>
                <a:close/>
              </a:path>
              <a:path w="6561455" h="81280">
                <a:moveTo>
                  <a:pt x="461797" y="9525"/>
                </a:moveTo>
                <a:lnTo>
                  <a:pt x="385597" y="9525"/>
                </a:lnTo>
                <a:lnTo>
                  <a:pt x="385597" y="0"/>
                </a:lnTo>
                <a:lnTo>
                  <a:pt x="461797" y="0"/>
                </a:lnTo>
                <a:lnTo>
                  <a:pt x="461797" y="9525"/>
                </a:lnTo>
                <a:close/>
              </a:path>
              <a:path w="6561455" h="81280">
                <a:moveTo>
                  <a:pt x="566572" y="9525"/>
                </a:moveTo>
                <a:lnTo>
                  <a:pt x="490372" y="9525"/>
                </a:lnTo>
                <a:lnTo>
                  <a:pt x="490372" y="0"/>
                </a:lnTo>
                <a:lnTo>
                  <a:pt x="566572" y="0"/>
                </a:lnTo>
                <a:lnTo>
                  <a:pt x="566572" y="9525"/>
                </a:lnTo>
                <a:close/>
              </a:path>
              <a:path w="6561455" h="81280">
                <a:moveTo>
                  <a:pt x="671347" y="9525"/>
                </a:moveTo>
                <a:lnTo>
                  <a:pt x="595147" y="9525"/>
                </a:lnTo>
                <a:lnTo>
                  <a:pt x="595147" y="0"/>
                </a:lnTo>
                <a:lnTo>
                  <a:pt x="671347" y="0"/>
                </a:lnTo>
                <a:lnTo>
                  <a:pt x="671347" y="9525"/>
                </a:lnTo>
                <a:close/>
              </a:path>
              <a:path w="6561455" h="81280">
                <a:moveTo>
                  <a:pt x="776122" y="9525"/>
                </a:moveTo>
                <a:lnTo>
                  <a:pt x="699922" y="9525"/>
                </a:lnTo>
                <a:lnTo>
                  <a:pt x="699922" y="0"/>
                </a:lnTo>
                <a:lnTo>
                  <a:pt x="776122" y="0"/>
                </a:lnTo>
                <a:lnTo>
                  <a:pt x="776122" y="9525"/>
                </a:lnTo>
                <a:close/>
              </a:path>
              <a:path w="6561455" h="81280">
                <a:moveTo>
                  <a:pt x="880897" y="9525"/>
                </a:moveTo>
                <a:lnTo>
                  <a:pt x="804697" y="9525"/>
                </a:lnTo>
                <a:lnTo>
                  <a:pt x="804697" y="0"/>
                </a:lnTo>
                <a:lnTo>
                  <a:pt x="880897" y="0"/>
                </a:lnTo>
                <a:lnTo>
                  <a:pt x="880897" y="9525"/>
                </a:lnTo>
                <a:close/>
              </a:path>
              <a:path w="6561455" h="81280">
                <a:moveTo>
                  <a:pt x="985672" y="9525"/>
                </a:moveTo>
                <a:lnTo>
                  <a:pt x="909472" y="9525"/>
                </a:lnTo>
                <a:lnTo>
                  <a:pt x="909472" y="0"/>
                </a:lnTo>
                <a:lnTo>
                  <a:pt x="985672" y="0"/>
                </a:lnTo>
                <a:lnTo>
                  <a:pt x="985672" y="9525"/>
                </a:lnTo>
                <a:close/>
              </a:path>
              <a:path w="6561455" h="81280">
                <a:moveTo>
                  <a:pt x="1090447" y="9525"/>
                </a:moveTo>
                <a:lnTo>
                  <a:pt x="1014247" y="9525"/>
                </a:lnTo>
                <a:lnTo>
                  <a:pt x="1014247" y="0"/>
                </a:lnTo>
                <a:lnTo>
                  <a:pt x="1090447" y="0"/>
                </a:lnTo>
                <a:lnTo>
                  <a:pt x="1090447" y="9525"/>
                </a:lnTo>
                <a:close/>
              </a:path>
              <a:path w="6561455" h="81280">
                <a:moveTo>
                  <a:pt x="1195222" y="9525"/>
                </a:moveTo>
                <a:lnTo>
                  <a:pt x="1119022" y="9525"/>
                </a:lnTo>
                <a:lnTo>
                  <a:pt x="1119022" y="0"/>
                </a:lnTo>
                <a:lnTo>
                  <a:pt x="1195222" y="0"/>
                </a:lnTo>
                <a:lnTo>
                  <a:pt x="1195222" y="9525"/>
                </a:lnTo>
                <a:close/>
              </a:path>
              <a:path w="6561455" h="81280">
                <a:moveTo>
                  <a:pt x="1299997" y="9525"/>
                </a:moveTo>
                <a:lnTo>
                  <a:pt x="1223797" y="9525"/>
                </a:lnTo>
                <a:lnTo>
                  <a:pt x="1223797" y="0"/>
                </a:lnTo>
                <a:lnTo>
                  <a:pt x="1299997" y="0"/>
                </a:lnTo>
                <a:lnTo>
                  <a:pt x="1299997" y="9525"/>
                </a:lnTo>
                <a:close/>
              </a:path>
              <a:path w="6561455" h="81280">
                <a:moveTo>
                  <a:pt x="1404772" y="9525"/>
                </a:moveTo>
                <a:lnTo>
                  <a:pt x="1328572" y="9525"/>
                </a:lnTo>
                <a:lnTo>
                  <a:pt x="1328572" y="0"/>
                </a:lnTo>
                <a:lnTo>
                  <a:pt x="1404772" y="0"/>
                </a:lnTo>
                <a:lnTo>
                  <a:pt x="1404772" y="9525"/>
                </a:lnTo>
                <a:close/>
              </a:path>
              <a:path w="6561455" h="81280">
                <a:moveTo>
                  <a:pt x="1509547" y="9525"/>
                </a:moveTo>
                <a:lnTo>
                  <a:pt x="1433347" y="9525"/>
                </a:lnTo>
                <a:lnTo>
                  <a:pt x="1433347" y="0"/>
                </a:lnTo>
                <a:lnTo>
                  <a:pt x="1509547" y="0"/>
                </a:lnTo>
                <a:lnTo>
                  <a:pt x="1509547" y="9525"/>
                </a:lnTo>
                <a:close/>
              </a:path>
              <a:path w="6561455" h="81280">
                <a:moveTo>
                  <a:pt x="1614322" y="9525"/>
                </a:moveTo>
                <a:lnTo>
                  <a:pt x="1538122" y="9525"/>
                </a:lnTo>
                <a:lnTo>
                  <a:pt x="1538122" y="0"/>
                </a:lnTo>
                <a:lnTo>
                  <a:pt x="1614322" y="0"/>
                </a:lnTo>
                <a:lnTo>
                  <a:pt x="1614322" y="9525"/>
                </a:lnTo>
                <a:close/>
              </a:path>
              <a:path w="6561455" h="81280">
                <a:moveTo>
                  <a:pt x="1719097" y="9525"/>
                </a:moveTo>
                <a:lnTo>
                  <a:pt x="1642897" y="9525"/>
                </a:lnTo>
                <a:lnTo>
                  <a:pt x="1642897" y="0"/>
                </a:lnTo>
                <a:lnTo>
                  <a:pt x="1719097" y="0"/>
                </a:lnTo>
                <a:lnTo>
                  <a:pt x="1719097" y="9525"/>
                </a:lnTo>
                <a:close/>
              </a:path>
              <a:path w="6561455" h="81280">
                <a:moveTo>
                  <a:pt x="1823872" y="9525"/>
                </a:moveTo>
                <a:lnTo>
                  <a:pt x="1747672" y="9525"/>
                </a:lnTo>
                <a:lnTo>
                  <a:pt x="1747672" y="0"/>
                </a:lnTo>
                <a:lnTo>
                  <a:pt x="1823872" y="0"/>
                </a:lnTo>
                <a:lnTo>
                  <a:pt x="1823872" y="9525"/>
                </a:lnTo>
                <a:close/>
              </a:path>
              <a:path w="6561455" h="81280">
                <a:moveTo>
                  <a:pt x="1928647" y="9525"/>
                </a:moveTo>
                <a:lnTo>
                  <a:pt x="1852447" y="9525"/>
                </a:lnTo>
                <a:lnTo>
                  <a:pt x="1852447" y="0"/>
                </a:lnTo>
                <a:lnTo>
                  <a:pt x="1928647" y="0"/>
                </a:lnTo>
                <a:lnTo>
                  <a:pt x="1928647" y="9525"/>
                </a:lnTo>
                <a:close/>
              </a:path>
              <a:path w="6561455" h="81280">
                <a:moveTo>
                  <a:pt x="2033422" y="9525"/>
                </a:moveTo>
                <a:lnTo>
                  <a:pt x="1957222" y="9525"/>
                </a:lnTo>
                <a:lnTo>
                  <a:pt x="1957222" y="0"/>
                </a:lnTo>
                <a:lnTo>
                  <a:pt x="2033422" y="0"/>
                </a:lnTo>
                <a:lnTo>
                  <a:pt x="2033422" y="9525"/>
                </a:lnTo>
                <a:close/>
              </a:path>
              <a:path w="6561455" h="81280">
                <a:moveTo>
                  <a:pt x="2138197" y="9525"/>
                </a:moveTo>
                <a:lnTo>
                  <a:pt x="2061997" y="9525"/>
                </a:lnTo>
                <a:lnTo>
                  <a:pt x="2061997" y="0"/>
                </a:lnTo>
                <a:lnTo>
                  <a:pt x="2138197" y="0"/>
                </a:lnTo>
                <a:lnTo>
                  <a:pt x="2138197" y="9525"/>
                </a:lnTo>
                <a:close/>
              </a:path>
              <a:path w="6561455" h="81280">
                <a:moveTo>
                  <a:pt x="2242972" y="9525"/>
                </a:moveTo>
                <a:lnTo>
                  <a:pt x="2166772" y="9525"/>
                </a:lnTo>
                <a:lnTo>
                  <a:pt x="2166772" y="0"/>
                </a:lnTo>
                <a:lnTo>
                  <a:pt x="2242972" y="0"/>
                </a:lnTo>
                <a:lnTo>
                  <a:pt x="2242972" y="9525"/>
                </a:lnTo>
                <a:close/>
              </a:path>
              <a:path w="6561455" h="81280">
                <a:moveTo>
                  <a:pt x="2347747" y="9525"/>
                </a:moveTo>
                <a:lnTo>
                  <a:pt x="2271547" y="9525"/>
                </a:lnTo>
                <a:lnTo>
                  <a:pt x="2271547" y="0"/>
                </a:lnTo>
                <a:lnTo>
                  <a:pt x="2347747" y="0"/>
                </a:lnTo>
                <a:lnTo>
                  <a:pt x="2347747" y="9525"/>
                </a:lnTo>
                <a:close/>
              </a:path>
              <a:path w="6561455" h="81280">
                <a:moveTo>
                  <a:pt x="2452522" y="9525"/>
                </a:moveTo>
                <a:lnTo>
                  <a:pt x="2376322" y="9525"/>
                </a:lnTo>
                <a:lnTo>
                  <a:pt x="2376322" y="0"/>
                </a:lnTo>
                <a:lnTo>
                  <a:pt x="2452522" y="0"/>
                </a:lnTo>
                <a:lnTo>
                  <a:pt x="2452522" y="9525"/>
                </a:lnTo>
                <a:close/>
              </a:path>
              <a:path w="6561455" h="81280">
                <a:moveTo>
                  <a:pt x="2557297" y="9525"/>
                </a:moveTo>
                <a:lnTo>
                  <a:pt x="2481097" y="9525"/>
                </a:lnTo>
                <a:lnTo>
                  <a:pt x="2481097" y="0"/>
                </a:lnTo>
                <a:lnTo>
                  <a:pt x="2557297" y="0"/>
                </a:lnTo>
                <a:lnTo>
                  <a:pt x="2557297" y="9525"/>
                </a:lnTo>
                <a:close/>
              </a:path>
              <a:path w="6561455" h="81280">
                <a:moveTo>
                  <a:pt x="2662072" y="9525"/>
                </a:moveTo>
                <a:lnTo>
                  <a:pt x="2585872" y="9525"/>
                </a:lnTo>
                <a:lnTo>
                  <a:pt x="2585872" y="0"/>
                </a:lnTo>
                <a:lnTo>
                  <a:pt x="2662072" y="0"/>
                </a:lnTo>
                <a:lnTo>
                  <a:pt x="2662072" y="9525"/>
                </a:lnTo>
                <a:close/>
              </a:path>
              <a:path w="6561455" h="81280">
                <a:moveTo>
                  <a:pt x="2766847" y="9525"/>
                </a:moveTo>
                <a:lnTo>
                  <a:pt x="2690647" y="9525"/>
                </a:lnTo>
                <a:lnTo>
                  <a:pt x="2690647" y="0"/>
                </a:lnTo>
                <a:lnTo>
                  <a:pt x="2766847" y="0"/>
                </a:lnTo>
                <a:lnTo>
                  <a:pt x="2766847" y="9525"/>
                </a:lnTo>
                <a:close/>
              </a:path>
              <a:path w="6561455" h="81280">
                <a:moveTo>
                  <a:pt x="2871622" y="9525"/>
                </a:moveTo>
                <a:lnTo>
                  <a:pt x="2795422" y="9525"/>
                </a:lnTo>
                <a:lnTo>
                  <a:pt x="2795422" y="0"/>
                </a:lnTo>
                <a:lnTo>
                  <a:pt x="2871622" y="0"/>
                </a:lnTo>
                <a:lnTo>
                  <a:pt x="2871622" y="9525"/>
                </a:lnTo>
                <a:close/>
              </a:path>
              <a:path w="6561455" h="81280">
                <a:moveTo>
                  <a:pt x="2976397" y="9525"/>
                </a:moveTo>
                <a:lnTo>
                  <a:pt x="2900197" y="9525"/>
                </a:lnTo>
                <a:lnTo>
                  <a:pt x="2900197" y="0"/>
                </a:lnTo>
                <a:lnTo>
                  <a:pt x="2976397" y="0"/>
                </a:lnTo>
                <a:lnTo>
                  <a:pt x="2976397" y="9525"/>
                </a:lnTo>
                <a:close/>
              </a:path>
              <a:path w="6561455" h="81280">
                <a:moveTo>
                  <a:pt x="3081172" y="9525"/>
                </a:moveTo>
                <a:lnTo>
                  <a:pt x="3004972" y="9525"/>
                </a:lnTo>
                <a:lnTo>
                  <a:pt x="3004972" y="0"/>
                </a:lnTo>
                <a:lnTo>
                  <a:pt x="3081172" y="0"/>
                </a:lnTo>
                <a:lnTo>
                  <a:pt x="3081172" y="9525"/>
                </a:lnTo>
                <a:close/>
              </a:path>
              <a:path w="6561455" h="81280">
                <a:moveTo>
                  <a:pt x="3185947" y="9525"/>
                </a:moveTo>
                <a:lnTo>
                  <a:pt x="3109747" y="9525"/>
                </a:lnTo>
                <a:lnTo>
                  <a:pt x="3109747" y="0"/>
                </a:lnTo>
                <a:lnTo>
                  <a:pt x="3185947" y="0"/>
                </a:lnTo>
                <a:lnTo>
                  <a:pt x="3185947" y="9525"/>
                </a:lnTo>
                <a:close/>
              </a:path>
              <a:path w="6561455" h="81280">
                <a:moveTo>
                  <a:pt x="3290722" y="9525"/>
                </a:moveTo>
                <a:lnTo>
                  <a:pt x="3214522" y="9525"/>
                </a:lnTo>
                <a:lnTo>
                  <a:pt x="3214522" y="0"/>
                </a:lnTo>
                <a:lnTo>
                  <a:pt x="3290722" y="0"/>
                </a:lnTo>
                <a:lnTo>
                  <a:pt x="3290722" y="9525"/>
                </a:lnTo>
                <a:close/>
              </a:path>
              <a:path w="6561455" h="81280">
                <a:moveTo>
                  <a:pt x="3395497" y="9525"/>
                </a:moveTo>
                <a:lnTo>
                  <a:pt x="3319297" y="9525"/>
                </a:lnTo>
                <a:lnTo>
                  <a:pt x="3319297" y="0"/>
                </a:lnTo>
                <a:lnTo>
                  <a:pt x="3395497" y="0"/>
                </a:lnTo>
                <a:lnTo>
                  <a:pt x="3395497" y="9525"/>
                </a:lnTo>
                <a:close/>
              </a:path>
              <a:path w="6561455" h="81280">
                <a:moveTo>
                  <a:pt x="3500272" y="9525"/>
                </a:moveTo>
                <a:lnTo>
                  <a:pt x="3424072" y="9525"/>
                </a:lnTo>
                <a:lnTo>
                  <a:pt x="3424072" y="0"/>
                </a:lnTo>
                <a:lnTo>
                  <a:pt x="3500272" y="0"/>
                </a:lnTo>
                <a:lnTo>
                  <a:pt x="3500272" y="9525"/>
                </a:lnTo>
                <a:close/>
              </a:path>
              <a:path w="6561455" h="81280">
                <a:moveTo>
                  <a:pt x="3605047" y="9525"/>
                </a:moveTo>
                <a:lnTo>
                  <a:pt x="3528847" y="9525"/>
                </a:lnTo>
                <a:lnTo>
                  <a:pt x="3528847" y="0"/>
                </a:lnTo>
                <a:lnTo>
                  <a:pt x="3605047" y="0"/>
                </a:lnTo>
                <a:lnTo>
                  <a:pt x="3605047" y="9525"/>
                </a:lnTo>
                <a:close/>
              </a:path>
              <a:path w="6561455" h="81280">
                <a:moveTo>
                  <a:pt x="3709822" y="9525"/>
                </a:moveTo>
                <a:lnTo>
                  <a:pt x="3633622" y="9525"/>
                </a:lnTo>
                <a:lnTo>
                  <a:pt x="3633622" y="0"/>
                </a:lnTo>
                <a:lnTo>
                  <a:pt x="3709822" y="0"/>
                </a:lnTo>
                <a:lnTo>
                  <a:pt x="3709822" y="9525"/>
                </a:lnTo>
                <a:close/>
              </a:path>
              <a:path w="6561455" h="81280">
                <a:moveTo>
                  <a:pt x="3814597" y="9525"/>
                </a:moveTo>
                <a:lnTo>
                  <a:pt x="3738397" y="9525"/>
                </a:lnTo>
                <a:lnTo>
                  <a:pt x="3738397" y="0"/>
                </a:lnTo>
                <a:lnTo>
                  <a:pt x="3814597" y="0"/>
                </a:lnTo>
                <a:lnTo>
                  <a:pt x="3814597" y="9525"/>
                </a:lnTo>
                <a:close/>
              </a:path>
              <a:path w="6561455" h="81280">
                <a:moveTo>
                  <a:pt x="3919372" y="9525"/>
                </a:moveTo>
                <a:lnTo>
                  <a:pt x="3843172" y="9525"/>
                </a:lnTo>
                <a:lnTo>
                  <a:pt x="3843172" y="0"/>
                </a:lnTo>
                <a:lnTo>
                  <a:pt x="3919372" y="0"/>
                </a:lnTo>
                <a:lnTo>
                  <a:pt x="3919372" y="9525"/>
                </a:lnTo>
                <a:close/>
              </a:path>
              <a:path w="6561455" h="81280">
                <a:moveTo>
                  <a:pt x="4024147" y="9525"/>
                </a:moveTo>
                <a:lnTo>
                  <a:pt x="3947947" y="9525"/>
                </a:lnTo>
                <a:lnTo>
                  <a:pt x="3947947" y="0"/>
                </a:lnTo>
                <a:lnTo>
                  <a:pt x="4024147" y="0"/>
                </a:lnTo>
                <a:lnTo>
                  <a:pt x="4024147" y="9525"/>
                </a:lnTo>
                <a:close/>
              </a:path>
              <a:path w="6561455" h="81280">
                <a:moveTo>
                  <a:pt x="4128922" y="9525"/>
                </a:moveTo>
                <a:lnTo>
                  <a:pt x="4052722" y="9525"/>
                </a:lnTo>
                <a:lnTo>
                  <a:pt x="4052722" y="0"/>
                </a:lnTo>
                <a:lnTo>
                  <a:pt x="4128922" y="0"/>
                </a:lnTo>
                <a:lnTo>
                  <a:pt x="4128922" y="9525"/>
                </a:lnTo>
                <a:close/>
              </a:path>
              <a:path w="6561455" h="81280">
                <a:moveTo>
                  <a:pt x="4233697" y="9525"/>
                </a:moveTo>
                <a:lnTo>
                  <a:pt x="4157497" y="9525"/>
                </a:lnTo>
                <a:lnTo>
                  <a:pt x="4157497" y="0"/>
                </a:lnTo>
                <a:lnTo>
                  <a:pt x="4233697" y="0"/>
                </a:lnTo>
                <a:lnTo>
                  <a:pt x="4233697" y="9525"/>
                </a:lnTo>
                <a:close/>
              </a:path>
              <a:path w="6561455" h="81280">
                <a:moveTo>
                  <a:pt x="4338472" y="9525"/>
                </a:moveTo>
                <a:lnTo>
                  <a:pt x="4262272" y="9525"/>
                </a:lnTo>
                <a:lnTo>
                  <a:pt x="4262272" y="0"/>
                </a:lnTo>
                <a:lnTo>
                  <a:pt x="4338472" y="0"/>
                </a:lnTo>
                <a:lnTo>
                  <a:pt x="4338472" y="9525"/>
                </a:lnTo>
                <a:close/>
              </a:path>
              <a:path w="6561455" h="81280">
                <a:moveTo>
                  <a:pt x="4443247" y="9525"/>
                </a:moveTo>
                <a:lnTo>
                  <a:pt x="4367047" y="9525"/>
                </a:lnTo>
                <a:lnTo>
                  <a:pt x="4367047" y="0"/>
                </a:lnTo>
                <a:lnTo>
                  <a:pt x="4443247" y="0"/>
                </a:lnTo>
                <a:lnTo>
                  <a:pt x="4443247" y="9525"/>
                </a:lnTo>
                <a:close/>
              </a:path>
              <a:path w="6561455" h="81280">
                <a:moveTo>
                  <a:pt x="4548022" y="9525"/>
                </a:moveTo>
                <a:lnTo>
                  <a:pt x="4471822" y="9525"/>
                </a:lnTo>
                <a:lnTo>
                  <a:pt x="4471822" y="0"/>
                </a:lnTo>
                <a:lnTo>
                  <a:pt x="4548022" y="0"/>
                </a:lnTo>
                <a:lnTo>
                  <a:pt x="4548022" y="9525"/>
                </a:lnTo>
                <a:close/>
              </a:path>
              <a:path w="6561455" h="81280">
                <a:moveTo>
                  <a:pt x="4652797" y="9525"/>
                </a:moveTo>
                <a:lnTo>
                  <a:pt x="4576597" y="9525"/>
                </a:lnTo>
                <a:lnTo>
                  <a:pt x="4576597" y="0"/>
                </a:lnTo>
                <a:lnTo>
                  <a:pt x="4652797" y="0"/>
                </a:lnTo>
                <a:lnTo>
                  <a:pt x="4652797" y="9525"/>
                </a:lnTo>
                <a:close/>
              </a:path>
              <a:path w="6561455" h="81280">
                <a:moveTo>
                  <a:pt x="4757572" y="9525"/>
                </a:moveTo>
                <a:lnTo>
                  <a:pt x="4681372" y="9525"/>
                </a:lnTo>
                <a:lnTo>
                  <a:pt x="4681372" y="0"/>
                </a:lnTo>
                <a:lnTo>
                  <a:pt x="4757572" y="0"/>
                </a:lnTo>
                <a:lnTo>
                  <a:pt x="4757572" y="9525"/>
                </a:lnTo>
                <a:close/>
              </a:path>
              <a:path w="6561455" h="81280">
                <a:moveTo>
                  <a:pt x="4862347" y="9525"/>
                </a:moveTo>
                <a:lnTo>
                  <a:pt x="4786147" y="9525"/>
                </a:lnTo>
                <a:lnTo>
                  <a:pt x="4786147" y="0"/>
                </a:lnTo>
                <a:lnTo>
                  <a:pt x="4862347" y="0"/>
                </a:lnTo>
                <a:lnTo>
                  <a:pt x="4862347" y="9525"/>
                </a:lnTo>
                <a:close/>
              </a:path>
              <a:path w="6561455" h="81280">
                <a:moveTo>
                  <a:pt x="4967122" y="9525"/>
                </a:moveTo>
                <a:lnTo>
                  <a:pt x="4890922" y="9525"/>
                </a:lnTo>
                <a:lnTo>
                  <a:pt x="4890922" y="0"/>
                </a:lnTo>
                <a:lnTo>
                  <a:pt x="4967122" y="0"/>
                </a:lnTo>
                <a:lnTo>
                  <a:pt x="4967122" y="9525"/>
                </a:lnTo>
                <a:close/>
              </a:path>
              <a:path w="6561455" h="81280">
                <a:moveTo>
                  <a:pt x="5071897" y="9525"/>
                </a:moveTo>
                <a:lnTo>
                  <a:pt x="4995697" y="9525"/>
                </a:lnTo>
                <a:lnTo>
                  <a:pt x="4995697" y="0"/>
                </a:lnTo>
                <a:lnTo>
                  <a:pt x="5071897" y="0"/>
                </a:lnTo>
                <a:lnTo>
                  <a:pt x="5071897" y="9525"/>
                </a:lnTo>
                <a:close/>
              </a:path>
              <a:path w="6561455" h="81280">
                <a:moveTo>
                  <a:pt x="5176672" y="9525"/>
                </a:moveTo>
                <a:lnTo>
                  <a:pt x="5100472" y="9525"/>
                </a:lnTo>
                <a:lnTo>
                  <a:pt x="5100472" y="0"/>
                </a:lnTo>
                <a:lnTo>
                  <a:pt x="5176672" y="0"/>
                </a:lnTo>
                <a:lnTo>
                  <a:pt x="5176672" y="9525"/>
                </a:lnTo>
                <a:close/>
              </a:path>
              <a:path w="6561455" h="81280">
                <a:moveTo>
                  <a:pt x="5281447" y="9525"/>
                </a:moveTo>
                <a:lnTo>
                  <a:pt x="5205247" y="9525"/>
                </a:lnTo>
                <a:lnTo>
                  <a:pt x="5205247" y="0"/>
                </a:lnTo>
                <a:lnTo>
                  <a:pt x="5281447" y="0"/>
                </a:lnTo>
                <a:lnTo>
                  <a:pt x="5281447" y="9525"/>
                </a:lnTo>
                <a:close/>
              </a:path>
              <a:path w="6561455" h="81280">
                <a:moveTo>
                  <a:pt x="5386222" y="9525"/>
                </a:moveTo>
                <a:lnTo>
                  <a:pt x="5310022" y="9525"/>
                </a:lnTo>
                <a:lnTo>
                  <a:pt x="5310022" y="0"/>
                </a:lnTo>
                <a:lnTo>
                  <a:pt x="5386222" y="0"/>
                </a:lnTo>
                <a:lnTo>
                  <a:pt x="5386222" y="9525"/>
                </a:lnTo>
                <a:close/>
              </a:path>
              <a:path w="6561455" h="81280">
                <a:moveTo>
                  <a:pt x="5490997" y="9525"/>
                </a:moveTo>
                <a:lnTo>
                  <a:pt x="5414797" y="9525"/>
                </a:lnTo>
                <a:lnTo>
                  <a:pt x="5414797" y="0"/>
                </a:lnTo>
                <a:lnTo>
                  <a:pt x="5490997" y="0"/>
                </a:lnTo>
                <a:lnTo>
                  <a:pt x="5490997" y="9525"/>
                </a:lnTo>
                <a:close/>
              </a:path>
              <a:path w="6561455" h="81280">
                <a:moveTo>
                  <a:pt x="5595772" y="9525"/>
                </a:moveTo>
                <a:lnTo>
                  <a:pt x="5519572" y="9525"/>
                </a:lnTo>
                <a:lnTo>
                  <a:pt x="5519572" y="0"/>
                </a:lnTo>
                <a:lnTo>
                  <a:pt x="5595772" y="0"/>
                </a:lnTo>
                <a:lnTo>
                  <a:pt x="5595772" y="9525"/>
                </a:lnTo>
                <a:close/>
              </a:path>
              <a:path w="6561455" h="81280">
                <a:moveTo>
                  <a:pt x="5700547" y="9525"/>
                </a:moveTo>
                <a:lnTo>
                  <a:pt x="5624347" y="9525"/>
                </a:lnTo>
                <a:lnTo>
                  <a:pt x="5624347" y="0"/>
                </a:lnTo>
                <a:lnTo>
                  <a:pt x="5700547" y="0"/>
                </a:lnTo>
                <a:lnTo>
                  <a:pt x="5700547" y="9525"/>
                </a:lnTo>
                <a:close/>
              </a:path>
              <a:path w="6561455" h="81280">
                <a:moveTo>
                  <a:pt x="5805322" y="9525"/>
                </a:moveTo>
                <a:lnTo>
                  <a:pt x="5729122" y="9525"/>
                </a:lnTo>
                <a:lnTo>
                  <a:pt x="5729122" y="0"/>
                </a:lnTo>
                <a:lnTo>
                  <a:pt x="5805322" y="0"/>
                </a:lnTo>
                <a:lnTo>
                  <a:pt x="5805322" y="9525"/>
                </a:lnTo>
                <a:close/>
              </a:path>
              <a:path w="6561455" h="81280">
                <a:moveTo>
                  <a:pt x="5910097" y="9525"/>
                </a:moveTo>
                <a:lnTo>
                  <a:pt x="5833897" y="9525"/>
                </a:lnTo>
                <a:lnTo>
                  <a:pt x="5833897" y="0"/>
                </a:lnTo>
                <a:lnTo>
                  <a:pt x="5910097" y="0"/>
                </a:lnTo>
                <a:lnTo>
                  <a:pt x="5910097" y="9525"/>
                </a:lnTo>
                <a:close/>
              </a:path>
              <a:path w="6561455" h="81280">
                <a:moveTo>
                  <a:pt x="6014872" y="9525"/>
                </a:moveTo>
                <a:lnTo>
                  <a:pt x="5938672" y="9525"/>
                </a:lnTo>
                <a:lnTo>
                  <a:pt x="5938672" y="0"/>
                </a:lnTo>
                <a:lnTo>
                  <a:pt x="6014872" y="0"/>
                </a:lnTo>
                <a:lnTo>
                  <a:pt x="6014872" y="9525"/>
                </a:lnTo>
                <a:close/>
              </a:path>
              <a:path w="6561455" h="81280">
                <a:moveTo>
                  <a:pt x="6119647" y="9525"/>
                </a:moveTo>
                <a:lnTo>
                  <a:pt x="6043447" y="9525"/>
                </a:lnTo>
                <a:lnTo>
                  <a:pt x="6043447" y="0"/>
                </a:lnTo>
                <a:lnTo>
                  <a:pt x="6119647" y="0"/>
                </a:lnTo>
                <a:lnTo>
                  <a:pt x="6119647" y="9525"/>
                </a:lnTo>
                <a:close/>
              </a:path>
              <a:path w="6561455" h="81280">
                <a:moveTo>
                  <a:pt x="6224422" y="9525"/>
                </a:moveTo>
                <a:lnTo>
                  <a:pt x="6148222" y="9525"/>
                </a:lnTo>
                <a:lnTo>
                  <a:pt x="6148222" y="0"/>
                </a:lnTo>
                <a:lnTo>
                  <a:pt x="6224422" y="0"/>
                </a:lnTo>
                <a:lnTo>
                  <a:pt x="6224422" y="9525"/>
                </a:lnTo>
                <a:close/>
              </a:path>
              <a:path w="6561455" h="81280">
                <a:moveTo>
                  <a:pt x="6329197" y="9525"/>
                </a:moveTo>
                <a:lnTo>
                  <a:pt x="6252997" y="9525"/>
                </a:lnTo>
                <a:lnTo>
                  <a:pt x="6252997" y="0"/>
                </a:lnTo>
                <a:lnTo>
                  <a:pt x="6329197" y="0"/>
                </a:lnTo>
                <a:lnTo>
                  <a:pt x="6329197" y="9525"/>
                </a:lnTo>
                <a:close/>
              </a:path>
              <a:path w="6561455" h="81280">
                <a:moveTo>
                  <a:pt x="6433972" y="9525"/>
                </a:moveTo>
                <a:lnTo>
                  <a:pt x="6357772" y="9525"/>
                </a:lnTo>
                <a:lnTo>
                  <a:pt x="6357772" y="0"/>
                </a:lnTo>
                <a:lnTo>
                  <a:pt x="6433972" y="0"/>
                </a:lnTo>
                <a:lnTo>
                  <a:pt x="6433972" y="9525"/>
                </a:lnTo>
                <a:close/>
              </a:path>
              <a:path w="6561455" h="81280">
                <a:moveTo>
                  <a:pt x="6533476" y="9525"/>
                </a:moveTo>
                <a:lnTo>
                  <a:pt x="6462547" y="9525"/>
                </a:lnTo>
                <a:lnTo>
                  <a:pt x="6462547" y="0"/>
                </a:lnTo>
                <a:lnTo>
                  <a:pt x="6537426" y="0"/>
                </a:lnTo>
                <a:lnTo>
                  <a:pt x="6541147" y="3733"/>
                </a:lnTo>
                <a:lnTo>
                  <a:pt x="6536753" y="8128"/>
                </a:lnTo>
                <a:lnTo>
                  <a:pt x="6532079" y="8128"/>
                </a:lnTo>
                <a:lnTo>
                  <a:pt x="6533476" y="9525"/>
                </a:lnTo>
                <a:close/>
              </a:path>
              <a:path w="6561455" h="81280">
                <a:moveTo>
                  <a:pt x="6534416" y="10464"/>
                </a:moveTo>
                <a:lnTo>
                  <a:pt x="6532079" y="8128"/>
                </a:lnTo>
                <a:lnTo>
                  <a:pt x="6535386" y="9495"/>
                </a:lnTo>
                <a:lnTo>
                  <a:pt x="6534416" y="10464"/>
                </a:lnTo>
                <a:close/>
              </a:path>
              <a:path w="6561455" h="81280">
                <a:moveTo>
                  <a:pt x="6535386" y="9495"/>
                </a:moveTo>
                <a:lnTo>
                  <a:pt x="6532079" y="8128"/>
                </a:lnTo>
                <a:lnTo>
                  <a:pt x="6536753" y="8128"/>
                </a:lnTo>
                <a:lnTo>
                  <a:pt x="6535386" y="9495"/>
                </a:lnTo>
                <a:close/>
              </a:path>
              <a:path w="6561455" h="81280">
                <a:moveTo>
                  <a:pt x="6535458" y="9525"/>
                </a:moveTo>
                <a:close/>
              </a:path>
              <a:path w="6561455" h="81280">
                <a:moveTo>
                  <a:pt x="6551612" y="53301"/>
                </a:moveTo>
                <a:lnTo>
                  <a:pt x="6551612" y="27965"/>
                </a:lnTo>
                <a:lnTo>
                  <a:pt x="6561137" y="27965"/>
                </a:lnTo>
                <a:lnTo>
                  <a:pt x="6561137" y="51904"/>
                </a:lnTo>
                <a:lnTo>
                  <a:pt x="6553009" y="51904"/>
                </a:lnTo>
                <a:lnTo>
                  <a:pt x="6551612" y="53301"/>
                </a:lnTo>
                <a:close/>
              </a:path>
              <a:path w="6561455" h="81280">
                <a:moveTo>
                  <a:pt x="6551612" y="55283"/>
                </a:moveTo>
                <a:lnTo>
                  <a:pt x="6551612" y="53301"/>
                </a:lnTo>
                <a:lnTo>
                  <a:pt x="6553009" y="51904"/>
                </a:lnTo>
                <a:lnTo>
                  <a:pt x="6551612" y="55283"/>
                </a:lnTo>
                <a:close/>
              </a:path>
              <a:path w="6561455" h="81280">
                <a:moveTo>
                  <a:pt x="6561137" y="55283"/>
                </a:moveTo>
                <a:lnTo>
                  <a:pt x="6551612" y="55283"/>
                </a:lnTo>
                <a:lnTo>
                  <a:pt x="6553009" y="51904"/>
                </a:lnTo>
                <a:lnTo>
                  <a:pt x="6561137" y="51904"/>
                </a:lnTo>
                <a:lnTo>
                  <a:pt x="6561137" y="55283"/>
                </a:lnTo>
                <a:close/>
              </a:path>
              <a:path w="6561455" h="81280">
                <a:moveTo>
                  <a:pt x="6532079" y="72834"/>
                </a:moveTo>
                <a:lnTo>
                  <a:pt x="6551612" y="53301"/>
                </a:lnTo>
                <a:lnTo>
                  <a:pt x="6551612" y="55283"/>
                </a:lnTo>
                <a:lnTo>
                  <a:pt x="6561137" y="55283"/>
                </a:lnTo>
                <a:lnTo>
                  <a:pt x="6561137" y="57251"/>
                </a:lnTo>
                <a:lnTo>
                  <a:pt x="6546951" y="71437"/>
                </a:lnTo>
                <a:lnTo>
                  <a:pt x="6535458" y="71437"/>
                </a:lnTo>
                <a:lnTo>
                  <a:pt x="6532079" y="72834"/>
                </a:lnTo>
                <a:close/>
              </a:path>
              <a:path w="6561455" h="81280">
                <a:moveTo>
                  <a:pt x="6537426" y="80962"/>
                </a:moveTo>
                <a:lnTo>
                  <a:pt x="6516154" y="80962"/>
                </a:lnTo>
                <a:lnTo>
                  <a:pt x="6516154" y="71437"/>
                </a:lnTo>
                <a:lnTo>
                  <a:pt x="6533476" y="71437"/>
                </a:lnTo>
                <a:lnTo>
                  <a:pt x="6532079" y="72834"/>
                </a:lnTo>
                <a:lnTo>
                  <a:pt x="6545554" y="72834"/>
                </a:lnTo>
                <a:lnTo>
                  <a:pt x="6537426" y="80962"/>
                </a:lnTo>
                <a:close/>
              </a:path>
              <a:path w="6561455" h="81280">
                <a:moveTo>
                  <a:pt x="6545554" y="72834"/>
                </a:moveTo>
                <a:lnTo>
                  <a:pt x="6532079" y="72834"/>
                </a:lnTo>
                <a:lnTo>
                  <a:pt x="6535458" y="71437"/>
                </a:lnTo>
                <a:lnTo>
                  <a:pt x="6546951" y="71437"/>
                </a:lnTo>
                <a:lnTo>
                  <a:pt x="6545554" y="72834"/>
                </a:lnTo>
                <a:close/>
              </a:path>
              <a:path w="6561455" h="81280">
                <a:moveTo>
                  <a:pt x="6487579" y="80962"/>
                </a:moveTo>
                <a:lnTo>
                  <a:pt x="6411379" y="80962"/>
                </a:lnTo>
                <a:lnTo>
                  <a:pt x="6411379" y="71437"/>
                </a:lnTo>
                <a:lnTo>
                  <a:pt x="6487579" y="71437"/>
                </a:lnTo>
                <a:lnTo>
                  <a:pt x="6487579" y="80962"/>
                </a:lnTo>
                <a:close/>
              </a:path>
              <a:path w="6561455" h="81280">
                <a:moveTo>
                  <a:pt x="6382804" y="80962"/>
                </a:moveTo>
                <a:lnTo>
                  <a:pt x="6306604" y="80962"/>
                </a:lnTo>
                <a:lnTo>
                  <a:pt x="6306604" y="71437"/>
                </a:lnTo>
                <a:lnTo>
                  <a:pt x="6382804" y="71437"/>
                </a:lnTo>
                <a:lnTo>
                  <a:pt x="6382804" y="80962"/>
                </a:lnTo>
                <a:close/>
              </a:path>
              <a:path w="6561455" h="81280">
                <a:moveTo>
                  <a:pt x="6278029" y="80962"/>
                </a:moveTo>
                <a:lnTo>
                  <a:pt x="6201829" y="80962"/>
                </a:lnTo>
                <a:lnTo>
                  <a:pt x="6201829" y="71437"/>
                </a:lnTo>
                <a:lnTo>
                  <a:pt x="6278029" y="71437"/>
                </a:lnTo>
                <a:lnTo>
                  <a:pt x="6278029" y="80962"/>
                </a:lnTo>
                <a:close/>
              </a:path>
              <a:path w="6561455" h="81280">
                <a:moveTo>
                  <a:pt x="6173254" y="80962"/>
                </a:moveTo>
                <a:lnTo>
                  <a:pt x="6097054" y="80962"/>
                </a:lnTo>
                <a:lnTo>
                  <a:pt x="6097054" y="71437"/>
                </a:lnTo>
                <a:lnTo>
                  <a:pt x="6173254" y="71437"/>
                </a:lnTo>
                <a:lnTo>
                  <a:pt x="6173254" y="80962"/>
                </a:lnTo>
                <a:close/>
              </a:path>
              <a:path w="6561455" h="81280">
                <a:moveTo>
                  <a:pt x="6068479" y="80962"/>
                </a:moveTo>
                <a:lnTo>
                  <a:pt x="5992279" y="80962"/>
                </a:lnTo>
                <a:lnTo>
                  <a:pt x="5992279" y="71437"/>
                </a:lnTo>
                <a:lnTo>
                  <a:pt x="6068479" y="71437"/>
                </a:lnTo>
                <a:lnTo>
                  <a:pt x="6068479" y="80962"/>
                </a:lnTo>
                <a:close/>
              </a:path>
              <a:path w="6561455" h="81280">
                <a:moveTo>
                  <a:pt x="5963704" y="80962"/>
                </a:moveTo>
                <a:lnTo>
                  <a:pt x="5887504" y="80962"/>
                </a:lnTo>
                <a:lnTo>
                  <a:pt x="5887504" y="71437"/>
                </a:lnTo>
                <a:lnTo>
                  <a:pt x="5963704" y="71437"/>
                </a:lnTo>
                <a:lnTo>
                  <a:pt x="5963704" y="80962"/>
                </a:lnTo>
                <a:close/>
              </a:path>
              <a:path w="6561455" h="81280">
                <a:moveTo>
                  <a:pt x="5858929" y="80962"/>
                </a:moveTo>
                <a:lnTo>
                  <a:pt x="5782729" y="80962"/>
                </a:lnTo>
                <a:lnTo>
                  <a:pt x="5782729" y="71437"/>
                </a:lnTo>
                <a:lnTo>
                  <a:pt x="5858929" y="71437"/>
                </a:lnTo>
                <a:lnTo>
                  <a:pt x="5858929" y="80962"/>
                </a:lnTo>
                <a:close/>
              </a:path>
              <a:path w="6561455" h="81280">
                <a:moveTo>
                  <a:pt x="5754154" y="80962"/>
                </a:moveTo>
                <a:lnTo>
                  <a:pt x="5677954" y="80962"/>
                </a:lnTo>
                <a:lnTo>
                  <a:pt x="5677954" y="71437"/>
                </a:lnTo>
                <a:lnTo>
                  <a:pt x="5754154" y="71437"/>
                </a:lnTo>
                <a:lnTo>
                  <a:pt x="5754154" y="80962"/>
                </a:lnTo>
                <a:close/>
              </a:path>
              <a:path w="6561455" h="81280">
                <a:moveTo>
                  <a:pt x="5649379" y="80962"/>
                </a:moveTo>
                <a:lnTo>
                  <a:pt x="5573179" y="80962"/>
                </a:lnTo>
                <a:lnTo>
                  <a:pt x="5573179" y="71437"/>
                </a:lnTo>
                <a:lnTo>
                  <a:pt x="5649379" y="71437"/>
                </a:lnTo>
                <a:lnTo>
                  <a:pt x="5649379" y="80962"/>
                </a:lnTo>
                <a:close/>
              </a:path>
              <a:path w="6561455" h="81280">
                <a:moveTo>
                  <a:pt x="5544604" y="80962"/>
                </a:moveTo>
                <a:lnTo>
                  <a:pt x="5468404" y="80962"/>
                </a:lnTo>
                <a:lnTo>
                  <a:pt x="5468404" y="71437"/>
                </a:lnTo>
                <a:lnTo>
                  <a:pt x="5544604" y="71437"/>
                </a:lnTo>
                <a:lnTo>
                  <a:pt x="5544604" y="80962"/>
                </a:lnTo>
                <a:close/>
              </a:path>
              <a:path w="6561455" h="81280">
                <a:moveTo>
                  <a:pt x="5439829" y="80962"/>
                </a:moveTo>
                <a:lnTo>
                  <a:pt x="5363629" y="80962"/>
                </a:lnTo>
                <a:lnTo>
                  <a:pt x="5363629" y="71437"/>
                </a:lnTo>
                <a:lnTo>
                  <a:pt x="5439829" y="71437"/>
                </a:lnTo>
                <a:lnTo>
                  <a:pt x="5439829" y="80962"/>
                </a:lnTo>
                <a:close/>
              </a:path>
              <a:path w="6561455" h="81280">
                <a:moveTo>
                  <a:pt x="5335054" y="80962"/>
                </a:moveTo>
                <a:lnTo>
                  <a:pt x="5258854" y="80962"/>
                </a:lnTo>
                <a:lnTo>
                  <a:pt x="5258854" y="71437"/>
                </a:lnTo>
                <a:lnTo>
                  <a:pt x="5335054" y="71437"/>
                </a:lnTo>
                <a:lnTo>
                  <a:pt x="5335054" y="80962"/>
                </a:lnTo>
                <a:close/>
              </a:path>
              <a:path w="6561455" h="81280">
                <a:moveTo>
                  <a:pt x="5230279" y="80962"/>
                </a:moveTo>
                <a:lnTo>
                  <a:pt x="5154079" y="80962"/>
                </a:lnTo>
                <a:lnTo>
                  <a:pt x="5154079" y="71437"/>
                </a:lnTo>
                <a:lnTo>
                  <a:pt x="5230279" y="71437"/>
                </a:lnTo>
                <a:lnTo>
                  <a:pt x="5230279" y="80962"/>
                </a:lnTo>
                <a:close/>
              </a:path>
              <a:path w="6561455" h="81280">
                <a:moveTo>
                  <a:pt x="5125504" y="80962"/>
                </a:moveTo>
                <a:lnTo>
                  <a:pt x="5049304" y="80962"/>
                </a:lnTo>
                <a:lnTo>
                  <a:pt x="5049304" y="71437"/>
                </a:lnTo>
                <a:lnTo>
                  <a:pt x="5125504" y="71437"/>
                </a:lnTo>
                <a:lnTo>
                  <a:pt x="5125504" y="80962"/>
                </a:lnTo>
                <a:close/>
              </a:path>
              <a:path w="6561455" h="81280">
                <a:moveTo>
                  <a:pt x="5020729" y="80962"/>
                </a:moveTo>
                <a:lnTo>
                  <a:pt x="4944529" y="80962"/>
                </a:lnTo>
                <a:lnTo>
                  <a:pt x="4944529" y="71437"/>
                </a:lnTo>
                <a:lnTo>
                  <a:pt x="5020729" y="71437"/>
                </a:lnTo>
                <a:lnTo>
                  <a:pt x="5020729" y="80962"/>
                </a:lnTo>
                <a:close/>
              </a:path>
              <a:path w="6561455" h="81280">
                <a:moveTo>
                  <a:pt x="4915954" y="80962"/>
                </a:moveTo>
                <a:lnTo>
                  <a:pt x="4839754" y="80962"/>
                </a:lnTo>
                <a:lnTo>
                  <a:pt x="4839754" y="71437"/>
                </a:lnTo>
                <a:lnTo>
                  <a:pt x="4915954" y="71437"/>
                </a:lnTo>
                <a:lnTo>
                  <a:pt x="4915954" y="80962"/>
                </a:lnTo>
                <a:close/>
              </a:path>
              <a:path w="6561455" h="81280">
                <a:moveTo>
                  <a:pt x="4811179" y="80962"/>
                </a:moveTo>
                <a:lnTo>
                  <a:pt x="4734979" y="80962"/>
                </a:lnTo>
                <a:lnTo>
                  <a:pt x="4734979" y="71437"/>
                </a:lnTo>
                <a:lnTo>
                  <a:pt x="4811179" y="71437"/>
                </a:lnTo>
                <a:lnTo>
                  <a:pt x="4811179" y="80962"/>
                </a:lnTo>
                <a:close/>
              </a:path>
              <a:path w="6561455" h="81280">
                <a:moveTo>
                  <a:pt x="4706404" y="80962"/>
                </a:moveTo>
                <a:lnTo>
                  <a:pt x="4630204" y="80962"/>
                </a:lnTo>
                <a:lnTo>
                  <a:pt x="4630204" y="71437"/>
                </a:lnTo>
                <a:lnTo>
                  <a:pt x="4706404" y="71437"/>
                </a:lnTo>
                <a:lnTo>
                  <a:pt x="4706404" y="80962"/>
                </a:lnTo>
                <a:close/>
              </a:path>
              <a:path w="6561455" h="81280">
                <a:moveTo>
                  <a:pt x="4601629" y="80962"/>
                </a:moveTo>
                <a:lnTo>
                  <a:pt x="4525429" y="80962"/>
                </a:lnTo>
                <a:lnTo>
                  <a:pt x="4525429" y="71437"/>
                </a:lnTo>
                <a:lnTo>
                  <a:pt x="4601629" y="71437"/>
                </a:lnTo>
                <a:lnTo>
                  <a:pt x="4601629" y="80962"/>
                </a:lnTo>
                <a:close/>
              </a:path>
              <a:path w="6561455" h="81280">
                <a:moveTo>
                  <a:pt x="4496854" y="80962"/>
                </a:moveTo>
                <a:lnTo>
                  <a:pt x="4420654" y="80962"/>
                </a:lnTo>
                <a:lnTo>
                  <a:pt x="4420654" y="71437"/>
                </a:lnTo>
                <a:lnTo>
                  <a:pt x="4496854" y="71437"/>
                </a:lnTo>
                <a:lnTo>
                  <a:pt x="4496854" y="80962"/>
                </a:lnTo>
                <a:close/>
              </a:path>
              <a:path w="6561455" h="81280">
                <a:moveTo>
                  <a:pt x="4392079" y="80962"/>
                </a:moveTo>
                <a:lnTo>
                  <a:pt x="4315879" y="80962"/>
                </a:lnTo>
                <a:lnTo>
                  <a:pt x="4315879" y="71437"/>
                </a:lnTo>
                <a:lnTo>
                  <a:pt x="4392079" y="71437"/>
                </a:lnTo>
                <a:lnTo>
                  <a:pt x="4392079" y="80962"/>
                </a:lnTo>
                <a:close/>
              </a:path>
              <a:path w="6561455" h="81280">
                <a:moveTo>
                  <a:pt x="4287304" y="80962"/>
                </a:moveTo>
                <a:lnTo>
                  <a:pt x="4211104" y="80962"/>
                </a:lnTo>
                <a:lnTo>
                  <a:pt x="4211104" y="71437"/>
                </a:lnTo>
                <a:lnTo>
                  <a:pt x="4287304" y="71437"/>
                </a:lnTo>
                <a:lnTo>
                  <a:pt x="4287304" y="80962"/>
                </a:lnTo>
                <a:close/>
              </a:path>
              <a:path w="6561455" h="81280">
                <a:moveTo>
                  <a:pt x="4182529" y="80962"/>
                </a:moveTo>
                <a:lnTo>
                  <a:pt x="4106329" y="80962"/>
                </a:lnTo>
                <a:lnTo>
                  <a:pt x="4106329" y="71437"/>
                </a:lnTo>
                <a:lnTo>
                  <a:pt x="4182529" y="71437"/>
                </a:lnTo>
                <a:lnTo>
                  <a:pt x="4182529" y="80962"/>
                </a:lnTo>
                <a:close/>
              </a:path>
              <a:path w="6561455" h="81280">
                <a:moveTo>
                  <a:pt x="4077754" y="80962"/>
                </a:moveTo>
                <a:lnTo>
                  <a:pt x="4001554" y="80962"/>
                </a:lnTo>
                <a:lnTo>
                  <a:pt x="4001554" y="71437"/>
                </a:lnTo>
                <a:lnTo>
                  <a:pt x="4077754" y="71437"/>
                </a:lnTo>
                <a:lnTo>
                  <a:pt x="4077754" y="80962"/>
                </a:lnTo>
                <a:close/>
              </a:path>
              <a:path w="6561455" h="81280">
                <a:moveTo>
                  <a:pt x="3972979" y="80962"/>
                </a:moveTo>
                <a:lnTo>
                  <a:pt x="3896779" y="80962"/>
                </a:lnTo>
                <a:lnTo>
                  <a:pt x="3896779" y="71437"/>
                </a:lnTo>
                <a:lnTo>
                  <a:pt x="3972979" y="71437"/>
                </a:lnTo>
                <a:lnTo>
                  <a:pt x="3972979" y="80962"/>
                </a:lnTo>
                <a:close/>
              </a:path>
              <a:path w="6561455" h="81280">
                <a:moveTo>
                  <a:pt x="3868204" y="80962"/>
                </a:moveTo>
                <a:lnTo>
                  <a:pt x="3792004" y="80962"/>
                </a:lnTo>
                <a:lnTo>
                  <a:pt x="3792004" y="71437"/>
                </a:lnTo>
                <a:lnTo>
                  <a:pt x="3868204" y="71437"/>
                </a:lnTo>
                <a:lnTo>
                  <a:pt x="3868204" y="80962"/>
                </a:lnTo>
                <a:close/>
              </a:path>
              <a:path w="6561455" h="81280">
                <a:moveTo>
                  <a:pt x="3763429" y="80962"/>
                </a:moveTo>
                <a:lnTo>
                  <a:pt x="3687229" y="80962"/>
                </a:lnTo>
                <a:lnTo>
                  <a:pt x="3687229" y="71437"/>
                </a:lnTo>
                <a:lnTo>
                  <a:pt x="3763429" y="71437"/>
                </a:lnTo>
                <a:lnTo>
                  <a:pt x="3763429" y="80962"/>
                </a:lnTo>
                <a:close/>
              </a:path>
              <a:path w="6561455" h="81280">
                <a:moveTo>
                  <a:pt x="3658654" y="80962"/>
                </a:moveTo>
                <a:lnTo>
                  <a:pt x="3582454" y="80962"/>
                </a:lnTo>
                <a:lnTo>
                  <a:pt x="3582454" y="71437"/>
                </a:lnTo>
                <a:lnTo>
                  <a:pt x="3658654" y="71437"/>
                </a:lnTo>
                <a:lnTo>
                  <a:pt x="3658654" y="80962"/>
                </a:lnTo>
                <a:close/>
              </a:path>
              <a:path w="6561455" h="81280">
                <a:moveTo>
                  <a:pt x="3553879" y="80962"/>
                </a:moveTo>
                <a:lnTo>
                  <a:pt x="3477679" y="80962"/>
                </a:lnTo>
                <a:lnTo>
                  <a:pt x="3477679" y="71437"/>
                </a:lnTo>
                <a:lnTo>
                  <a:pt x="3553879" y="71437"/>
                </a:lnTo>
                <a:lnTo>
                  <a:pt x="3553879" y="80962"/>
                </a:lnTo>
                <a:close/>
              </a:path>
              <a:path w="6561455" h="81280">
                <a:moveTo>
                  <a:pt x="3449104" y="80962"/>
                </a:moveTo>
                <a:lnTo>
                  <a:pt x="3372904" y="80962"/>
                </a:lnTo>
                <a:lnTo>
                  <a:pt x="3372904" y="71437"/>
                </a:lnTo>
                <a:lnTo>
                  <a:pt x="3449104" y="71437"/>
                </a:lnTo>
                <a:lnTo>
                  <a:pt x="3449104" y="80962"/>
                </a:lnTo>
                <a:close/>
              </a:path>
              <a:path w="6561455" h="81280">
                <a:moveTo>
                  <a:pt x="3344329" y="80962"/>
                </a:moveTo>
                <a:lnTo>
                  <a:pt x="3268129" y="80962"/>
                </a:lnTo>
                <a:lnTo>
                  <a:pt x="3268129" y="71437"/>
                </a:lnTo>
                <a:lnTo>
                  <a:pt x="3344329" y="71437"/>
                </a:lnTo>
                <a:lnTo>
                  <a:pt x="3344329" y="80962"/>
                </a:lnTo>
                <a:close/>
              </a:path>
              <a:path w="6561455" h="81280">
                <a:moveTo>
                  <a:pt x="3239554" y="80962"/>
                </a:moveTo>
                <a:lnTo>
                  <a:pt x="3163354" y="80962"/>
                </a:lnTo>
                <a:lnTo>
                  <a:pt x="3163354" y="71437"/>
                </a:lnTo>
                <a:lnTo>
                  <a:pt x="3239554" y="71437"/>
                </a:lnTo>
                <a:lnTo>
                  <a:pt x="3239554" y="80962"/>
                </a:lnTo>
                <a:close/>
              </a:path>
              <a:path w="6561455" h="81280">
                <a:moveTo>
                  <a:pt x="3134779" y="80962"/>
                </a:moveTo>
                <a:lnTo>
                  <a:pt x="3058579" y="80962"/>
                </a:lnTo>
                <a:lnTo>
                  <a:pt x="3058579" y="71437"/>
                </a:lnTo>
                <a:lnTo>
                  <a:pt x="3134779" y="71437"/>
                </a:lnTo>
                <a:lnTo>
                  <a:pt x="3134779" y="80962"/>
                </a:lnTo>
                <a:close/>
              </a:path>
              <a:path w="6561455" h="81280">
                <a:moveTo>
                  <a:pt x="3030004" y="80962"/>
                </a:moveTo>
                <a:lnTo>
                  <a:pt x="2953804" y="80962"/>
                </a:lnTo>
                <a:lnTo>
                  <a:pt x="2953804" y="71437"/>
                </a:lnTo>
                <a:lnTo>
                  <a:pt x="3030004" y="71437"/>
                </a:lnTo>
                <a:lnTo>
                  <a:pt x="3030004" y="80962"/>
                </a:lnTo>
                <a:close/>
              </a:path>
              <a:path w="6561455" h="81280">
                <a:moveTo>
                  <a:pt x="2925229" y="80962"/>
                </a:moveTo>
                <a:lnTo>
                  <a:pt x="2849029" y="80962"/>
                </a:lnTo>
                <a:lnTo>
                  <a:pt x="2849029" y="71437"/>
                </a:lnTo>
                <a:lnTo>
                  <a:pt x="2925229" y="71437"/>
                </a:lnTo>
                <a:lnTo>
                  <a:pt x="2925229" y="80962"/>
                </a:lnTo>
                <a:close/>
              </a:path>
              <a:path w="6561455" h="81280">
                <a:moveTo>
                  <a:pt x="2820454" y="80962"/>
                </a:moveTo>
                <a:lnTo>
                  <a:pt x="2744254" y="80962"/>
                </a:lnTo>
                <a:lnTo>
                  <a:pt x="2744254" y="71437"/>
                </a:lnTo>
                <a:lnTo>
                  <a:pt x="2820454" y="71437"/>
                </a:lnTo>
                <a:lnTo>
                  <a:pt x="2820454" y="80962"/>
                </a:lnTo>
                <a:close/>
              </a:path>
              <a:path w="6561455" h="81280">
                <a:moveTo>
                  <a:pt x="2715679" y="80962"/>
                </a:moveTo>
                <a:lnTo>
                  <a:pt x="2639479" y="80962"/>
                </a:lnTo>
                <a:lnTo>
                  <a:pt x="2639479" y="71437"/>
                </a:lnTo>
                <a:lnTo>
                  <a:pt x="2715679" y="71437"/>
                </a:lnTo>
                <a:lnTo>
                  <a:pt x="2715679" y="80962"/>
                </a:lnTo>
                <a:close/>
              </a:path>
              <a:path w="6561455" h="81280">
                <a:moveTo>
                  <a:pt x="2610904" y="80962"/>
                </a:moveTo>
                <a:lnTo>
                  <a:pt x="2534704" y="80962"/>
                </a:lnTo>
                <a:lnTo>
                  <a:pt x="2534704" y="71437"/>
                </a:lnTo>
                <a:lnTo>
                  <a:pt x="2610904" y="71437"/>
                </a:lnTo>
                <a:lnTo>
                  <a:pt x="2610904" y="80962"/>
                </a:lnTo>
                <a:close/>
              </a:path>
              <a:path w="6561455" h="81280">
                <a:moveTo>
                  <a:pt x="2506129" y="80962"/>
                </a:moveTo>
                <a:lnTo>
                  <a:pt x="2429929" y="80962"/>
                </a:lnTo>
                <a:lnTo>
                  <a:pt x="2429929" y="71437"/>
                </a:lnTo>
                <a:lnTo>
                  <a:pt x="2506129" y="71437"/>
                </a:lnTo>
                <a:lnTo>
                  <a:pt x="2506129" y="80962"/>
                </a:lnTo>
                <a:close/>
              </a:path>
              <a:path w="6561455" h="81280">
                <a:moveTo>
                  <a:pt x="2401354" y="80962"/>
                </a:moveTo>
                <a:lnTo>
                  <a:pt x="2325154" y="80962"/>
                </a:lnTo>
                <a:lnTo>
                  <a:pt x="2325154" y="71437"/>
                </a:lnTo>
                <a:lnTo>
                  <a:pt x="2401354" y="71437"/>
                </a:lnTo>
                <a:lnTo>
                  <a:pt x="2401354" y="80962"/>
                </a:lnTo>
                <a:close/>
              </a:path>
              <a:path w="6561455" h="81280">
                <a:moveTo>
                  <a:pt x="2296579" y="80962"/>
                </a:moveTo>
                <a:lnTo>
                  <a:pt x="2220379" y="80962"/>
                </a:lnTo>
                <a:lnTo>
                  <a:pt x="2220379" y="71437"/>
                </a:lnTo>
                <a:lnTo>
                  <a:pt x="2296579" y="71437"/>
                </a:lnTo>
                <a:lnTo>
                  <a:pt x="2296579" y="80962"/>
                </a:lnTo>
                <a:close/>
              </a:path>
              <a:path w="6561455" h="81280">
                <a:moveTo>
                  <a:pt x="2191804" y="80962"/>
                </a:moveTo>
                <a:lnTo>
                  <a:pt x="2115604" y="80962"/>
                </a:lnTo>
                <a:lnTo>
                  <a:pt x="2115604" y="71437"/>
                </a:lnTo>
                <a:lnTo>
                  <a:pt x="2191804" y="71437"/>
                </a:lnTo>
                <a:lnTo>
                  <a:pt x="2191804" y="80962"/>
                </a:lnTo>
                <a:close/>
              </a:path>
              <a:path w="6561455" h="81280">
                <a:moveTo>
                  <a:pt x="2087029" y="80962"/>
                </a:moveTo>
                <a:lnTo>
                  <a:pt x="2010829" y="80962"/>
                </a:lnTo>
                <a:lnTo>
                  <a:pt x="2010829" y="71437"/>
                </a:lnTo>
                <a:lnTo>
                  <a:pt x="2087029" y="71437"/>
                </a:lnTo>
                <a:lnTo>
                  <a:pt x="2087029" y="80962"/>
                </a:lnTo>
                <a:close/>
              </a:path>
              <a:path w="6561455" h="81280">
                <a:moveTo>
                  <a:pt x="1982254" y="80962"/>
                </a:moveTo>
                <a:lnTo>
                  <a:pt x="1906054" y="80962"/>
                </a:lnTo>
                <a:lnTo>
                  <a:pt x="1906054" y="71437"/>
                </a:lnTo>
                <a:lnTo>
                  <a:pt x="1982254" y="71437"/>
                </a:lnTo>
                <a:lnTo>
                  <a:pt x="1982254" y="80962"/>
                </a:lnTo>
                <a:close/>
              </a:path>
              <a:path w="6561455" h="81280">
                <a:moveTo>
                  <a:pt x="1877479" y="80962"/>
                </a:moveTo>
                <a:lnTo>
                  <a:pt x="1801279" y="80962"/>
                </a:lnTo>
                <a:lnTo>
                  <a:pt x="1801279" y="71437"/>
                </a:lnTo>
                <a:lnTo>
                  <a:pt x="1877479" y="71437"/>
                </a:lnTo>
                <a:lnTo>
                  <a:pt x="1877479" y="80962"/>
                </a:lnTo>
                <a:close/>
              </a:path>
              <a:path w="6561455" h="81280">
                <a:moveTo>
                  <a:pt x="1772704" y="80962"/>
                </a:moveTo>
                <a:lnTo>
                  <a:pt x="1696504" y="80962"/>
                </a:lnTo>
                <a:lnTo>
                  <a:pt x="1696504" y="71437"/>
                </a:lnTo>
                <a:lnTo>
                  <a:pt x="1772704" y="71437"/>
                </a:lnTo>
                <a:lnTo>
                  <a:pt x="1772704" y="80962"/>
                </a:lnTo>
                <a:close/>
              </a:path>
              <a:path w="6561455" h="81280">
                <a:moveTo>
                  <a:pt x="1667929" y="80962"/>
                </a:moveTo>
                <a:lnTo>
                  <a:pt x="1591729" y="80962"/>
                </a:lnTo>
                <a:lnTo>
                  <a:pt x="1591729" y="71437"/>
                </a:lnTo>
                <a:lnTo>
                  <a:pt x="1667929" y="71437"/>
                </a:lnTo>
                <a:lnTo>
                  <a:pt x="1667929" y="80962"/>
                </a:lnTo>
                <a:close/>
              </a:path>
              <a:path w="6561455" h="81280">
                <a:moveTo>
                  <a:pt x="1563154" y="80962"/>
                </a:moveTo>
                <a:lnTo>
                  <a:pt x="1486954" y="80962"/>
                </a:lnTo>
                <a:lnTo>
                  <a:pt x="1486954" y="71437"/>
                </a:lnTo>
                <a:lnTo>
                  <a:pt x="1563154" y="71437"/>
                </a:lnTo>
                <a:lnTo>
                  <a:pt x="1563154" y="80962"/>
                </a:lnTo>
                <a:close/>
              </a:path>
              <a:path w="6561455" h="81280">
                <a:moveTo>
                  <a:pt x="1458379" y="80962"/>
                </a:moveTo>
                <a:lnTo>
                  <a:pt x="1382179" y="80962"/>
                </a:lnTo>
                <a:lnTo>
                  <a:pt x="1382179" y="71437"/>
                </a:lnTo>
                <a:lnTo>
                  <a:pt x="1458379" y="71437"/>
                </a:lnTo>
                <a:lnTo>
                  <a:pt x="1458379" y="80962"/>
                </a:lnTo>
                <a:close/>
              </a:path>
              <a:path w="6561455" h="81280">
                <a:moveTo>
                  <a:pt x="1353604" y="80962"/>
                </a:moveTo>
                <a:lnTo>
                  <a:pt x="1277404" y="80962"/>
                </a:lnTo>
                <a:lnTo>
                  <a:pt x="1277404" y="71437"/>
                </a:lnTo>
                <a:lnTo>
                  <a:pt x="1353604" y="71437"/>
                </a:lnTo>
                <a:lnTo>
                  <a:pt x="1353604" y="80962"/>
                </a:lnTo>
                <a:close/>
              </a:path>
              <a:path w="6561455" h="81280">
                <a:moveTo>
                  <a:pt x="1248829" y="80962"/>
                </a:moveTo>
                <a:lnTo>
                  <a:pt x="1172629" y="80962"/>
                </a:lnTo>
                <a:lnTo>
                  <a:pt x="1172629" y="71437"/>
                </a:lnTo>
                <a:lnTo>
                  <a:pt x="1248829" y="71437"/>
                </a:lnTo>
                <a:lnTo>
                  <a:pt x="1248829" y="80962"/>
                </a:lnTo>
                <a:close/>
              </a:path>
              <a:path w="6561455" h="81280">
                <a:moveTo>
                  <a:pt x="1144054" y="80962"/>
                </a:moveTo>
                <a:lnTo>
                  <a:pt x="1067854" y="80962"/>
                </a:lnTo>
                <a:lnTo>
                  <a:pt x="1067854" y="71437"/>
                </a:lnTo>
                <a:lnTo>
                  <a:pt x="1144054" y="71437"/>
                </a:lnTo>
                <a:lnTo>
                  <a:pt x="1144054" y="80962"/>
                </a:lnTo>
                <a:close/>
              </a:path>
              <a:path w="6561455" h="81280">
                <a:moveTo>
                  <a:pt x="1039279" y="80962"/>
                </a:moveTo>
                <a:lnTo>
                  <a:pt x="963079" y="80962"/>
                </a:lnTo>
                <a:lnTo>
                  <a:pt x="963079" y="71437"/>
                </a:lnTo>
                <a:lnTo>
                  <a:pt x="1039279" y="71437"/>
                </a:lnTo>
                <a:lnTo>
                  <a:pt x="1039279" y="80962"/>
                </a:lnTo>
                <a:close/>
              </a:path>
              <a:path w="6561455" h="81280">
                <a:moveTo>
                  <a:pt x="934504" y="80962"/>
                </a:moveTo>
                <a:lnTo>
                  <a:pt x="858304" y="80962"/>
                </a:lnTo>
                <a:lnTo>
                  <a:pt x="858304" y="71437"/>
                </a:lnTo>
                <a:lnTo>
                  <a:pt x="934504" y="71437"/>
                </a:lnTo>
                <a:lnTo>
                  <a:pt x="934504" y="80962"/>
                </a:lnTo>
                <a:close/>
              </a:path>
              <a:path w="6561455" h="81280">
                <a:moveTo>
                  <a:pt x="829729" y="80962"/>
                </a:moveTo>
                <a:lnTo>
                  <a:pt x="753529" y="80962"/>
                </a:lnTo>
                <a:lnTo>
                  <a:pt x="753529" y="71437"/>
                </a:lnTo>
                <a:lnTo>
                  <a:pt x="829729" y="71437"/>
                </a:lnTo>
                <a:lnTo>
                  <a:pt x="829729" y="80962"/>
                </a:lnTo>
                <a:close/>
              </a:path>
              <a:path w="6561455" h="81280">
                <a:moveTo>
                  <a:pt x="724954" y="80962"/>
                </a:moveTo>
                <a:lnTo>
                  <a:pt x="648754" y="80962"/>
                </a:lnTo>
                <a:lnTo>
                  <a:pt x="648754" y="71437"/>
                </a:lnTo>
                <a:lnTo>
                  <a:pt x="724954" y="71437"/>
                </a:lnTo>
                <a:lnTo>
                  <a:pt x="724954" y="80962"/>
                </a:lnTo>
                <a:close/>
              </a:path>
              <a:path w="6561455" h="81280">
                <a:moveTo>
                  <a:pt x="620179" y="80962"/>
                </a:moveTo>
                <a:lnTo>
                  <a:pt x="543979" y="80962"/>
                </a:lnTo>
                <a:lnTo>
                  <a:pt x="543979" y="71437"/>
                </a:lnTo>
                <a:lnTo>
                  <a:pt x="620179" y="71437"/>
                </a:lnTo>
                <a:lnTo>
                  <a:pt x="620179" y="80962"/>
                </a:lnTo>
                <a:close/>
              </a:path>
              <a:path w="6561455" h="81280">
                <a:moveTo>
                  <a:pt x="515404" y="80962"/>
                </a:moveTo>
                <a:lnTo>
                  <a:pt x="439204" y="80962"/>
                </a:lnTo>
                <a:lnTo>
                  <a:pt x="439204" y="71437"/>
                </a:lnTo>
                <a:lnTo>
                  <a:pt x="515404" y="71437"/>
                </a:lnTo>
                <a:lnTo>
                  <a:pt x="515404" y="80962"/>
                </a:lnTo>
                <a:close/>
              </a:path>
              <a:path w="6561455" h="81280">
                <a:moveTo>
                  <a:pt x="410629" y="80962"/>
                </a:moveTo>
                <a:lnTo>
                  <a:pt x="334429" y="80962"/>
                </a:lnTo>
                <a:lnTo>
                  <a:pt x="334429" y="71437"/>
                </a:lnTo>
                <a:lnTo>
                  <a:pt x="410629" y="71437"/>
                </a:lnTo>
                <a:lnTo>
                  <a:pt x="410629" y="80962"/>
                </a:lnTo>
                <a:close/>
              </a:path>
              <a:path w="6561455" h="81280">
                <a:moveTo>
                  <a:pt x="305854" y="80962"/>
                </a:moveTo>
                <a:lnTo>
                  <a:pt x="229654" y="80962"/>
                </a:lnTo>
                <a:lnTo>
                  <a:pt x="229654" y="71437"/>
                </a:lnTo>
                <a:lnTo>
                  <a:pt x="305854" y="71437"/>
                </a:lnTo>
                <a:lnTo>
                  <a:pt x="305854" y="80962"/>
                </a:lnTo>
                <a:close/>
              </a:path>
              <a:path w="6561455" h="81280">
                <a:moveTo>
                  <a:pt x="201079" y="80962"/>
                </a:moveTo>
                <a:lnTo>
                  <a:pt x="124879" y="80962"/>
                </a:lnTo>
                <a:lnTo>
                  <a:pt x="124879" y="71437"/>
                </a:lnTo>
                <a:lnTo>
                  <a:pt x="201079" y="71437"/>
                </a:lnTo>
                <a:lnTo>
                  <a:pt x="201079" y="80962"/>
                </a:lnTo>
                <a:close/>
              </a:path>
              <a:path w="6561455" h="81280">
                <a:moveTo>
                  <a:pt x="96304" y="80962"/>
                </a:moveTo>
                <a:lnTo>
                  <a:pt x="23710" y="80962"/>
                </a:lnTo>
                <a:lnTo>
                  <a:pt x="18364" y="75615"/>
                </a:lnTo>
                <a:lnTo>
                  <a:pt x="25107" y="68884"/>
                </a:lnTo>
                <a:lnTo>
                  <a:pt x="27660" y="71437"/>
                </a:lnTo>
                <a:lnTo>
                  <a:pt x="25679" y="71437"/>
                </a:lnTo>
                <a:lnTo>
                  <a:pt x="29057" y="72834"/>
                </a:lnTo>
                <a:lnTo>
                  <a:pt x="96304" y="72834"/>
                </a:lnTo>
                <a:lnTo>
                  <a:pt x="96304" y="80962"/>
                </a:lnTo>
                <a:close/>
              </a:path>
              <a:path w="6561455" h="81280">
                <a:moveTo>
                  <a:pt x="29057" y="72834"/>
                </a:moveTo>
                <a:lnTo>
                  <a:pt x="25679" y="71437"/>
                </a:lnTo>
                <a:lnTo>
                  <a:pt x="27660" y="71437"/>
                </a:lnTo>
                <a:lnTo>
                  <a:pt x="29057" y="72834"/>
                </a:lnTo>
                <a:close/>
              </a:path>
              <a:path w="6561455" h="81280">
                <a:moveTo>
                  <a:pt x="96304" y="72834"/>
                </a:moveTo>
                <a:lnTo>
                  <a:pt x="29057" y="72834"/>
                </a:lnTo>
                <a:lnTo>
                  <a:pt x="27660" y="71437"/>
                </a:lnTo>
                <a:lnTo>
                  <a:pt x="96304" y="71437"/>
                </a:lnTo>
                <a:lnTo>
                  <a:pt x="96304" y="72834"/>
                </a:lnTo>
                <a:close/>
              </a:path>
            </a:pathLst>
          </a:custGeom>
          <a:solidFill>
            <a:srgbClr val="6600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88976"/>
            <a:ext cx="477012" cy="862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196339"/>
            <a:ext cx="477012" cy="864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82014" y="111760"/>
            <a:ext cx="4293235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任务</a:t>
            </a:r>
            <a:r>
              <a:rPr dirty="0" spc="5"/>
              <a:t>四</a:t>
            </a:r>
            <a:r>
              <a:rPr dirty="0" spc="-100"/>
              <a:t> </a:t>
            </a:r>
            <a:r>
              <a:rPr dirty="0"/>
              <a:t>团队的拓展训</a:t>
            </a:r>
            <a:r>
              <a:rPr dirty="0" spc="5"/>
              <a:t>练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24827" y="593725"/>
            <a:ext cx="8407400" cy="5146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5748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拓展训练又称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“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外展训练”其意思是一艘小船离开安全的港 湾开始勇敢的探险旅程</a:t>
            </a:r>
            <a:r>
              <a:rPr dirty="0" sz="2400" spc="-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去接受一个个挑战</a:t>
            </a:r>
            <a:r>
              <a:rPr dirty="0" sz="2400" spc="-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战胜一个个困难 一、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“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拓展”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训练成为团队培育的内容</a:t>
            </a:r>
            <a:endParaRPr sz="2400">
              <a:latin typeface="宋体"/>
              <a:cs typeface="宋体"/>
            </a:endParaRPr>
          </a:p>
          <a:p>
            <a:pPr marL="12700" marR="4119879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拓展训练的起源和内涵如下所述  (</a:t>
            </a:r>
            <a:r>
              <a:rPr dirty="0" sz="2400" spc="-1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一)</a:t>
            </a:r>
            <a:r>
              <a:rPr dirty="0" sz="2400" spc="-1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拓展训练的起源</a:t>
            </a:r>
            <a:endParaRPr sz="2400">
              <a:latin typeface="宋体"/>
              <a:cs typeface="宋体"/>
            </a:endParaRPr>
          </a:p>
          <a:p>
            <a:pPr algn="just" marL="12700" marR="1574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拓展训练起源于第二次世界大战中的英国。当时，许多英国军 舰在遭到德潜艇袭击后沉没了，大批水兵因此丧生，只有少数 人在灾难中幸存下来。后来，人们发现，这些幸存者并不是体 能最好的人，而是求生意识最强的人。正因为如此，他们才坚 持到最后等到了获救的那一刻。</a:t>
            </a:r>
            <a:endParaRPr sz="240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  于是，人们创办了专门进行</a:t>
            </a:r>
            <a:r>
              <a:rPr dirty="0" sz="2400" spc="-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“</a:t>
            </a:r>
            <a:r>
              <a:rPr dirty="0" sz="2400" spc="-1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生存训练”</a:t>
            </a:r>
            <a:r>
              <a:rPr dirty="0" sz="2400" spc="-1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的学校</a:t>
            </a:r>
            <a:r>
              <a:rPr dirty="0" sz="2400" spc="-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战后 这种训练形式保持了下来训练目标也扩展到了管理、</a:t>
            </a:r>
            <a:r>
              <a:rPr dirty="0" sz="2400" spc="-1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心理以及 人格训练等多个方面</a:t>
            </a:r>
            <a:endParaRPr sz="2400">
              <a:latin typeface="宋体"/>
              <a:cs typeface="宋体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1" y="761"/>
            <a:ext cx="9142730" cy="6856730"/>
          </a:xfrm>
          <a:custGeom>
            <a:avLst/>
            <a:gdLst/>
            <a:ahLst/>
            <a:cxnLst/>
            <a:rect l="l" t="t" r="r" b="b"/>
            <a:pathLst>
              <a:path w="9142730" h="6856730">
                <a:moveTo>
                  <a:pt x="0" y="0"/>
                </a:moveTo>
                <a:lnTo>
                  <a:pt x="9142476" y="0"/>
                </a:lnTo>
                <a:lnTo>
                  <a:pt x="9142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205"/>
              </a:lnSpc>
            </a:pPr>
            <a:r>
              <a:rPr dirty="0"/>
              <a:t>团队管理与建设·</a:t>
            </a:r>
            <a:r>
              <a:rPr dirty="0">
                <a:solidFill>
                  <a:srgbClr val="009900"/>
                </a:solidFill>
              </a:rPr>
              <a:t>模块四</a:t>
            </a:r>
            <a:r>
              <a:rPr dirty="0"/>
              <a:t>·</a:t>
            </a:r>
            <a:r>
              <a:rPr dirty="0">
                <a:solidFill>
                  <a:srgbClr val="FF0000"/>
                </a:solidFill>
              </a:rPr>
              <a:t>团队培育</a:t>
            </a:r>
            <a:r>
              <a:rPr dirty="0" spc="955">
                <a:solidFill>
                  <a:srgbClr val="0000CC"/>
                </a:solidFill>
              </a:rPr>
              <a:t> </a:t>
            </a:r>
            <a:fld id="{81D60167-4931-47E6-BA6A-407CBD079E47}" type="slidenum">
              <a:rPr dirty="0" spc="-10">
                <a:solidFill>
                  <a:srgbClr val="0000CC"/>
                </a:solidFill>
              </a:rPr>
              <a:t>20</a:t>
            </a:fld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868" y="981455"/>
            <a:ext cx="6551930" cy="71755"/>
          </a:xfrm>
          <a:custGeom>
            <a:avLst/>
            <a:gdLst/>
            <a:ahLst/>
            <a:cxnLst/>
            <a:rect l="l" t="t" r="r" b="b"/>
            <a:pathLst>
              <a:path w="6551930" h="71755">
                <a:moveTo>
                  <a:pt x="6531863" y="71628"/>
                </a:moveTo>
                <a:lnTo>
                  <a:pt x="21335" y="71628"/>
                </a:lnTo>
                <a:lnTo>
                  <a:pt x="0" y="50292"/>
                </a:lnTo>
                <a:lnTo>
                  <a:pt x="0" y="19812"/>
                </a:lnTo>
                <a:lnTo>
                  <a:pt x="21335" y="0"/>
                </a:lnTo>
                <a:lnTo>
                  <a:pt x="6531863" y="0"/>
                </a:lnTo>
                <a:lnTo>
                  <a:pt x="6551676" y="19812"/>
                </a:lnTo>
                <a:lnTo>
                  <a:pt x="6551676" y="50292"/>
                </a:lnTo>
                <a:lnTo>
                  <a:pt x="6531863" y="71628"/>
                </a:lnTo>
                <a:close/>
              </a:path>
            </a:pathLst>
          </a:custGeom>
          <a:solidFill>
            <a:srgbClr val="9933FF">
              <a:alpha val="540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3550" y="976312"/>
            <a:ext cx="6561455" cy="81280"/>
          </a:xfrm>
          <a:custGeom>
            <a:avLst/>
            <a:gdLst/>
            <a:ahLst/>
            <a:cxnLst/>
            <a:rect l="l" t="t" r="r" b="b"/>
            <a:pathLst>
              <a:path w="6561455" h="81280">
                <a:moveTo>
                  <a:pt x="9525" y="55283"/>
                </a:moveTo>
                <a:lnTo>
                  <a:pt x="0" y="55283"/>
                </a:lnTo>
                <a:lnTo>
                  <a:pt x="0" y="23710"/>
                </a:lnTo>
                <a:lnTo>
                  <a:pt x="23710" y="0"/>
                </a:lnTo>
                <a:lnTo>
                  <a:pt x="42697" y="0"/>
                </a:lnTo>
                <a:lnTo>
                  <a:pt x="42697" y="8128"/>
                </a:lnTo>
                <a:lnTo>
                  <a:pt x="29057" y="8128"/>
                </a:lnTo>
                <a:lnTo>
                  <a:pt x="25679" y="9525"/>
                </a:lnTo>
                <a:lnTo>
                  <a:pt x="27660" y="9525"/>
                </a:lnTo>
                <a:lnTo>
                  <a:pt x="11506" y="25679"/>
                </a:lnTo>
                <a:lnTo>
                  <a:pt x="9525" y="25679"/>
                </a:lnTo>
                <a:lnTo>
                  <a:pt x="8128" y="29057"/>
                </a:lnTo>
                <a:lnTo>
                  <a:pt x="9525" y="29057"/>
                </a:lnTo>
                <a:lnTo>
                  <a:pt x="9525" y="55283"/>
                </a:lnTo>
                <a:close/>
              </a:path>
              <a:path w="6561455" h="81280">
                <a:moveTo>
                  <a:pt x="27660" y="9525"/>
                </a:moveTo>
                <a:lnTo>
                  <a:pt x="25679" y="9525"/>
                </a:lnTo>
                <a:lnTo>
                  <a:pt x="29057" y="8128"/>
                </a:lnTo>
                <a:lnTo>
                  <a:pt x="27660" y="9525"/>
                </a:lnTo>
                <a:close/>
              </a:path>
              <a:path w="6561455" h="81280">
                <a:moveTo>
                  <a:pt x="42697" y="9525"/>
                </a:moveTo>
                <a:lnTo>
                  <a:pt x="27660" y="9525"/>
                </a:lnTo>
                <a:lnTo>
                  <a:pt x="29057" y="8128"/>
                </a:lnTo>
                <a:lnTo>
                  <a:pt x="42697" y="8128"/>
                </a:lnTo>
                <a:lnTo>
                  <a:pt x="42697" y="9525"/>
                </a:lnTo>
                <a:close/>
              </a:path>
              <a:path w="6561455" h="81280">
                <a:moveTo>
                  <a:pt x="8128" y="29057"/>
                </a:moveTo>
                <a:lnTo>
                  <a:pt x="9525" y="25679"/>
                </a:lnTo>
                <a:lnTo>
                  <a:pt x="9525" y="27660"/>
                </a:lnTo>
                <a:lnTo>
                  <a:pt x="8128" y="29057"/>
                </a:lnTo>
                <a:close/>
              </a:path>
              <a:path w="6561455" h="81280">
                <a:moveTo>
                  <a:pt x="9525" y="27660"/>
                </a:moveTo>
                <a:lnTo>
                  <a:pt x="9525" y="25679"/>
                </a:lnTo>
                <a:lnTo>
                  <a:pt x="11506" y="25679"/>
                </a:lnTo>
                <a:lnTo>
                  <a:pt x="9525" y="27660"/>
                </a:lnTo>
                <a:close/>
              </a:path>
              <a:path w="6561455" h="81280">
                <a:moveTo>
                  <a:pt x="9525" y="29057"/>
                </a:moveTo>
                <a:lnTo>
                  <a:pt x="8128" y="29057"/>
                </a:lnTo>
                <a:lnTo>
                  <a:pt x="9525" y="27660"/>
                </a:lnTo>
                <a:lnTo>
                  <a:pt x="9525" y="29057"/>
                </a:lnTo>
                <a:close/>
              </a:path>
              <a:path w="6561455" h="81280">
                <a:moveTo>
                  <a:pt x="147472" y="9525"/>
                </a:moveTo>
                <a:lnTo>
                  <a:pt x="71272" y="9525"/>
                </a:lnTo>
                <a:lnTo>
                  <a:pt x="71272" y="0"/>
                </a:lnTo>
                <a:lnTo>
                  <a:pt x="147472" y="0"/>
                </a:lnTo>
                <a:lnTo>
                  <a:pt x="147472" y="9525"/>
                </a:lnTo>
                <a:close/>
              </a:path>
              <a:path w="6561455" h="81280">
                <a:moveTo>
                  <a:pt x="252247" y="9525"/>
                </a:moveTo>
                <a:lnTo>
                  <a:pt x="176047" y="9525"/>
                </a:lnTo>
                <a:lnTo>
                  <a:pt x="176047" y="0"/>
                </a:lnTo>
                <a:lnTo>
                  <a:pt x="252247" y="0"/>
                </a:lnTo>
                <a:lnTo>
                  <a:pt x="252247" y="9525"/>
                </a:lnTo>
                <a:close/>
              </a:path>
              <a:path w="6561455" h="81280">
                <a:moveTo>
                  <a:pt x="357022" y="9525"/>
                </a:moveTo>
                <a:lnTo>
                  <a:pt x="280822" y="9525"/>
                </a:lnTo>
                <a:lnTo>
                  <a:pt x="280822" y="0"/>
                </a:lnTo>
                <a:lnTo>
                  <a:pt x="357022" y="0"/>
                </a:lnTo>
                <a:lnTo>
                  <a:pt x="357022" y="9525"/>
                </a:lnTo>
                <a:close/>
              </a:path>
              <a:path w="6561455" h="81280">
                <a:moveTo>
                  <a:pt x="461797" y="9525"/>
                </a:moveTo>
                <a:lnTo>
                  <a:pt x="385597" y="9525"/>
                </a:lnTo>
                <a:lnTo>
                  <a:pt x="385597" y="0"/>
                </a:lnTo>
                <a:lnTo>
                  <a:pt x="461797" y="0"/>
                </a:lnTo>
                <a:lnTo>
                  <a:pt x="461797" y="9525"/>
                </a:lnTo>
                <a:close/>
              </a:path>
              <a:path w="6561455" h="81280">
                <a:moveTo>
                  <a:pt x="566572" y="9525"/>
                </a:moveTo>
                <a:lnTo>
                  <a:pt x="490372" y="9525"/>
                </a:lnTo>
                <a:lnTo>
                  <a:pt x="490372" y="0"/>
                </a:lnTo>
                <a:lnTo>
                  <a:pt x="566572" y="0"/>
                </a:lnTo>
                <a:lnTo>
                  <a:pt x="566572" y="9525"/>
                </a:lnTo>
                <a:close/>
              </a:path>
              <a:path w="6561455" h="81280">
                <a:moveTo>
                  <a:pt x="671347" y="9525"/>
                </a:moveTo>
                <a:lnTo>
                  <a:pt x="595147" y="9525"/>
                </a:lnTo>
                <a:lnTo>
                  <a:pt x="595147" y="0"/>
                </a:lnTo>
                <a:lnTo>
                  <a:pt x="671347" y="0"/>
                </a:lnTo>
                <a:lnTo>
                  <a:pt x="671347" y="9525"/>
                </a:lnTo>
                <a:close/>
              </a:path>
              <a:path w="6561455" h="81280">
                <a:moveTo>
                  <a:pt x="776122" y="9525"/>
                </a:moveTo>
                <a:lnTo>
                  <a:pt x="699922" y="9525"/>
                </a:lnTo>
                <a:lnTo>
                  <a:pt x="699922" y="0"/>
                </a:lnTo>
                <a:lnTo>
                  <a:pt x="776122" y="0"/>
                </a:lnTo>
                <a:lnTo>
                  <a:pt x="776122" y="9525"/>
                </a:lnTo>
                <a:close/>
              </a:path>
              <a:path w="6561455" h="81280">
                <a:moveTo>
                  <a:pt x="880897" y="9525"/>
                </a:moveTo>
                <a:lnTo>
                  <a:pt x="804697" y="9525"/>
                </a:lnTo>
                <a:lnTo>
                  <a:pt x="804697" y="0"/>
                </a:lnTo>
                <a:lnTo>
                  <a:pt x="880897" y="0"/>
                </a:lnTo>
                <a:lnTo>
                  <a:pt x="880897" y="9525"/>
                </a:lnTo>
                <a:close/>
              </a:path>
              <a:path w="6561455" h="81280">
                <a:moveTo>
                  <a:pt x="985672" y="9525"/>
                </a:moveTo>
                <a:lnTo>
                  <a:pt x="909472" y="9525"/>
                </a:lnTo>
                <a:lnTo>
                  <a:pt x="909472" y="0"/>
                </a:lnTo>
                <a:lnTo>
                  <a:pt x="985672" y="0"/>
                </a:lnTo>
                <a:lnTo>
                  <a:pt x="985672" y="9525"/>
                </a:lnTo>
                <a:close/>
              </a:path>
              <a:path w="6561455" h="81280">
                <a:moveTo>
                  <a:pt x="1090447" y="9525"/>
                </a:moveTo>
                <a:lnTo>
                  <a:pt x="1014247" y="9525"/>
                </a:lnTo>
                <a:lnTo>
                  <a:pt x="1014247" y="0"/>
                </a:lnTo>
                <a:lnTo>
                  <a:pt x="1090447" y="0"/>
                </a:lnTo>
                <a:lnTo>
                  <a:pt x="1090447" y="9525"/>
                </a:lnTo>
                <a:close/>
              </a:path>
              <a:path w="6561455" h="81280">
                <a:moveTo>
                  <a:pt x="1195222" y="9525"/>
                </a:moveTo>
                <a:lnTo>
                  <a:pt x="1119022" y="9525"/>
                </a:lnTo>
                <a:lnTo>
                  <a:pt x="1119022" y="0"/>
                </a:lnTo>
                <a:lnTo>
                  <a:pt x="1195222" y="0"/>
                </a:lnTo>
                <a:lnTo>
                  <a:pt x="1195222" y="9525"/>
                </a:lnTo>
                <a:close/>
              </a:path>
              <a:path w="6561455" h="81280">
                <a:moveTo>
                  <a:pt x="1299997" y="9525"/>
                </a:moveTo>
                <a:lnTo>
                  <a:pt x="1223797" y="9525"/>
                </a:lnTo>
                <a:lnTo>
                  <a:pt x="1223797" y="0"/>
                </a:lnTo>
                <a:lnTo>
                  <a:pt x="1299997" y="0"/>
                </a:lnTo>
                <a:lnTo>
                  <a:pt x="1299997" y="9525"/>
                </a:lnTo>
                <a:close/>
              </a:path>
              <a:path w="6561455" h="81280">
                <a:moveTo>
                  <a:pt x="1404772" y="9525"/>
                </a:moveTo>
                <a:lnTo>
                  <a:pt x="1328572" y="9525"/>
                </a:lnTo>
                <a:lnTo>
                  <a:pt x="1328572" y="0"/>
                </a:lnTo>
                <a:lnTo>
                  <a:pt x="1404772" y="0"/>
                </a:lnTo>
                <a:lnTo>
                  <a:pt x="1404772" y="9525"/>
                </a:lnTo>
                <a:close/>
              </a:path>
              <a:path w="6561455" h="81280">
                <a:moveTo>
                  <a:pt x="1509547" y="9525"/>
                </a:moveTo>
                <a:lnTo>
                  <a:pt x="1433347" y="9525"/>
                </a:lnTo>
                <a:lnTo>
                  <a:pt x="1433347" y="0"/>
                </a:lnTo>
                <a:lnTo>
                  <a:pt x="1509547" y="0"/>
                </a:lnTo>
                <a:lnTo>
                  <a:pt x="1509547" y="9525"/>
                </a:lnTo>
                <a:close/>
              </a:path>
              <a:path w="6561455" h="81280">
                <a:moveTo>
                  <a:pt x="1614322" y="9525"/>
                </a:moveTo>
                <a:lnTo>
                  <a:pt x="1538122" y="9525"/>
                </a:lnTo>
                <a:lnTo>
                  <a:pt x="1538122" y="0"/>
                </a:lnTo>
                <a:lnTo>
                  <a:pt x="1614322" y="0"/>
                </a:lnTo>
                <a:lnTo>
                  <a:pt x="1614322" y="9525"/>
                </a:lnTo>
                <a:close/>
              </a:path>
              <a:path w="6561455" h="81280">
                <a:moveTo>
                  <a:pt x="1719097" y="9525"/>
                </a:moveTo>
                <a:lnTo>
                  <a:pt x="1642897" y="9525"/>
                </a:lnTo>
                <a:lnTo>
                  <a:pt x="1642897" y="0"/>
                </a:lnTo>
                <a:lnTo>
                  <a:pt x="1719097" y="0"/>
                </a:lnTo>
                <a:lnTo>
                  <a:pt x="1719097" y="9525"/>
                </a:lnTo>
                <a:close/>
              </a:path>
              <a:path w="6561455" h="81280">
                <a:moveTo>
                  <a:pt x="1823872" y="9525"/>
                </a:moveTo>
                <a:lnTo>
                  <a:pt x="1747672" y="9525"/>
                </a:lnTo>
                <a:lnTo>
                  <a:pt x="1747672" y="0"/>
                </a:lnTo>
                <a:lnTo>
                  <a:pt x="1823872" y="0"/>
                </a:lnTo>
                <a:lnTo>
                  <a:pt x="1823872" y="9525"/>
                </a:lnTo>
                <a:close/>
              </a:path>
              <a:path w="6561455" h="81280">
                <a:moveTo>
                  <a:pt x="1928647" y="9525"/>
                </a:moveTo>
                <a:lnTo>
                  <a:pt x="1852447" y="9525"/>
                </a:lnTo>
                <a:lnTo>
                  <a:pt x="1852447" y="0"/>
                </a:lnTo>
                <a:lnTo>
                  <a:pt x="1928647" y="0"/>
                </a:lnTo>
                <a:lnTo>
                  <a:pt x="1928647" y="9525"/>
                </a:lnTo>
                <a:close/>
              </a:path>
              <a:path w="6561455" h="81280">
                <a:moveTo>
                  <a:pt x="2033422" y="9525"/>
                </a:moveTo>
                <a:lnTo>
                  <a:pt x="1957222" y="9525"/>
                </a:lnTo>
                <a:lnTo>
                  <a:pt x="1957222" y="0"/>
                </a:lnTo>
                <a:lnTo>
                  <a:pt x="2033422" y="0"/>
                </a:lnTo>
                <a:lnTo>
                  <a:pt x="2033422" y="9525"/>
                </a:lnTo>
                <a:close/>
              </a:path>
              <a:path w="6561455" h="81280">
                <a:moveTo>
                  <a:pt x="2138197" y="9525"/>
                </a:moveTo>
                <a:lnTo>
                  <a:pt x="2061997" y="9525"/>
                </a:lnTo>
                <a:lnTo>
                  <a:pt x="2061997" y="0"/>
                </a:lnTo>
                <a:lnTo>
                  <a:pt x="2138197" y="0"/>
                </a:lnTo>
                <a:lnTo>
                  <a:pt x="2138197" y="9525"/>
                </a:lnTo>
                <a:close/>
              </a:path>
              <a:path w="6561455" h="81280">
                <a:moveTo>
                  <a:pt x="2242972" y="9525"/>
                </a:moveTo>
                <a:lnTo>
                  <a:pt x="2166772" y="9525"/>
                </a:lnTo>
                <a:lnTo>
                  <a:pt x="2166772" y="0"/>
                </a:lnTo>
                <a:lnTo>
                  <a:pt x="2242972" y="0"/>
                </a:lnTo>
                <a:lnTo>
                  <a:pt x="2242972" y="9525"/>
                </a:lnTo>
                <a:close/>
              </a:path>
              <a:path w="6561455" h="81280">
                <a:moveTo>
                  <a:pt x="2347747" y="9525"/>
                </a:moveTo>
                <a:lnTo>
                  <a:pt x="2271547" y="9525"/>
                </a:lnTo>
                <a:lnTo>
                  <a:pt x="2271547" y="0"/>
                </a:lnTo>
                <a:lnTo>
                  <a:pt x="2347747" y="0"/>
                </a:lnTo>
                <a:lnTo>
                  <a:pt x="2347747" y="9525"/>
                </a:lnTo>
                <a:close/>
              </a:path>
              <a:path w="6561455" h="81280">
                <a:moveTo>
                  <a:pt x="2452522" y="9525"/>
                </a:moveTo>
                <a:lnTo>
                  <a:pt x="2376322" y="9525"/>
                </a:lnTo>
                <a:lnTo>
                  <a:pt x="2376322" y="0"/>
                </a:lnTo>
                <a:lnTo>
                  <a:pt x="2452522" y="0"/>
                </a:lnTo>
                <a:lnTo>
                  <a:pt x="2452522" y="9525"/>
                </a:lnTo>
                <a:close/>
              </a:path>
              <a:path w="6561455" h="81280">
                <a:moveTo>
                  <a:pt x="2557297" y="9525"/>
                </a:moveTo>
                <a:lnTo>
                  <a:pt x="2481097" y="9525"/>
                </a:lnTo>
                <a:lnTo>
                  <a:pt x="2481097" y="0"/>
                </a:lnTo>
                <a:lnTo>
                  <a:pt x="2557297" y="0"/>
                </a:lnTo>
                <a:lnTo>
                  <a:pt x="2557297" y="9525"/>
                </a:lnTo>
                <a:close/>
              </a:path>
              <a:path w="6561455" h="81280">
                <a:moveTo>
                  <a:pt x="2662072" y="9525"/>
                </a:moveTo>
                <a:lnTo>
                  <a:pt x="2585872" y="9525"/>
                </a:lnTo>
                <a:lnTo>
                  <a:pt x="2585872" y="0"/>
                </a:lnTo>
                <a:lnTo>
                  <a:pt x="2662072" y="0"/>
                </a:lnTo>
                <a:lnTo>
                  <a:pt x="2662072" y="9525"/>
                </a:lnTo>
                <a:close/>
              </a:path>
              <a:path w="6561455" h="81280">
                <a:moveTo>
                  <a:pt x="2766847" y="9525"/>
                </a:moveTo>
                <a:lnTo>
                  <a:pt x="2690647" y="9525"/>
                </a:lnTo>
                <a:lnTo>
                  <a:pt x="2690647" y="0"/>
                </a:lnTo>
                <a:lnTo>
                  <a:pt x="2766847" y="0"/>
                </a:lnTo>
                <a:lnTo>
                  <a:pt x="2766847" y="9525"/>
                </a:lnTo>
                <a:close/>
              </a:path>
              <a:path w="6561455" h="81280">
                <a:moveTo>
                  <a:pt x="2871622" y="9525"/>
                </a:moveTo>
                <a:lnTo>
                  <a:pt x="2795422" y="9525"/>
                </a:lnTo>
                <a:lnTo>
                  <a:pt x="2795422" y="0"/>
                </a:lnTo>
                <a:lnTo>
                  <a:pt x="2871622" y="0"/>
                </a:lnTo>
                <a:lnTo>
                  <a:pt x="2871622" y="9525"/>
                </a:lnTo>
                <a:close/>
              </a:path>
              <a:path w="6561455" h="81280">
                <a:moveTo>
                  <a:pt x="2976397" y="9525"/>
                </a:moveTo>
                <a:lnTo>
                  <a:pt x="2900197" y="9525"/>
                </a:lnTo>
                <a:lnTo>
                  <a:pt x="2900197" y="0"/>
                </a:lnTo>
                <a:lnTo>
                  <a:pt x="2976397" y="0"/>
                </a:lnTo>
                <a:lnTo>
                  <a:pt x="2976397" y="9525"/>
                </a:lnTo>
                <a:close/>
              </a:path>
              <a:path w="6561455" h="81280">
                <a:moveTo>
                  <a:pt x="3081172" y="9525"/>
                </a:moveTo>
                <a:lnTo>
                  <a:pt x="3004972" y="9525"/>
                </a:lnTo>
                <a:lnTo>
                  <a:pt x="3004972" y="0"/>
                </a:lnTo>
                <a:lnTo>
                  <a:pt x="3081172" y="0"/>
                </a:lnTo>
                <a:lnTo>
                  <a:pt x="3081172" y="9525"/>
                </a:lnTo>
                <a:close/>
              </a:path>
              <a:path w="6561455" h="81280">
                <a:moveTo>
                  <a:pt x="3185947" y="9525"/>
                </a:moveTo>
                <a:lnTo>
                  <a:pt x="3109747" y="9525"/>
                </a:lnTo>
                <a:lnTo>
                  <a:pt x="3109747" y="0"/>
                </a:lnTo>
                <a:lnTo>
                  <a:pt x="3185947" y="0"/>
                </a:lnTo>
                <a:lnTo>
                  <a:pt x="3185947" y="9525"/>
                </a:lnTo>
                <a:close/>
              </a:path>
              <a:path w="6561455" h="81280">
                <a:moveTo>
                  <a:pt x="3290722" y="9525"/>
                </a:moveTo>
                <a:lnTo>
                  <a:pt x="3214522" y="9525"/>
                </a:lnTo>
                <a:lnTo>
                  <a:pt x="3214522" y="0"/>
                </a:lnTo>
                <a:lnTo>
                  <a:pt x="3290722" y="0"/>
                </a:lnTo>
                <a:lnTo>
                  <a:pt x="3290722" y="9525"/>
                </a:lnTo>
                <a:close/>
              </a:path>
              <a:path w="6561455" h="81280">
                <a:moveTo>
                  <a:pt x="3395497" y="9525"/>
                </a:moveTo>
                <a:lnTo>
                  <a:pt x="3319297" y="9525"/>
                </a:lnTo>
                <a:lnTo>
                  <a:pt x="3319297" y="0"/>
                </a:lnTo>
                <a:lnTo>
                  <a:pt x="3395497" y="0"/>
                </a:lnTo>
                <a:lnTo>
                  <a:pt x="3395497" y="9525"/>
                </a:lnTo>
                <a:close/>
              </a:path>
              <a:path w="6561455" h="81280">
                <a:moveTo>
                  <a:pt x="3500272" y="9525"/>
                </a:moveTo>
                <a:lnTo>
                  <a:pt x="3424072" y="9525"/>
                </a:lnTo>
                <a:lnTo>
                  <a:pt x="3424072" y="0"/>
                </a:lnTo>
                <a:lnTo>
                  <a:pt x="3500272" y="0"/>
                </a:lnTo>
                <a:lnTo>
                  <a:pt x="3500272" y="9525"/>
                </a:lnTo>
                <a:close/>
              </a:path>
              <a:path w="6561455" h="81280">
                <a:moveTo>
                  <a:pt x="3605047" y="9525"/>
                </a:moveTo>
                <a:lnTo>
                  <a:pt x="3528847" y="9525"/>
                </a:lnTo>
                <a:lnTo>
                  <a:pt x="3528847" y="0"/>
                </a:lnTo>
                <a:lnTo>
                  <a:pt x="3605047" y="0"/>
                </a:lnTo>
                <a:lnTo>
                  <a:pt x="3605047" y="9525"/>
                </a:lnTo>
                <a:close/>
              </a:path>
              <a:path w="6561455" h="81280">
                <a:moveTo>
                  <a:pt x="3709822" y="9525"/>
                </a:moveTo>
                <a:lnTo>
                  <a:pt x="3633622" y="9525"/>
                </a:lnTo>
                <a:lnTo>
                  <a:pt x="3633622" y="0"/>
                </a:lnTo>
                <a:lnTo>
                  <a:pt x="3709822" y="0"/>
                </a:lnTo>
                <a:lnTo>
                  <a:pt x="3709822" y="9525"/>
                </a:lnTo>
                <a:close/>
              </a:path>
              <a:path w="6561455" h="81280">
                <a:moveTo>
                  <a:pt x="3814597" y="9525"/>
                </a:moveTo>
                <a:lnTo>
                  <a:pt x="3738397" y="9525"/>
                </a:lnTo>
                <a:lnTo>
                  <a:pt x="3738397" y="0"/>
                </a:lnTo>
                <a:lnTo>
                  <a:pt x="3814597" y="0"/>
                </a:lnTo>
                <a:lnTo>
                  <a:pt x="3814597" y="9525"/>
                </a:lnTo>
                <a:close/>
              </a:path>
              <a:path w="6561455" h="81280">
                <a:moveTo>
                  <a:pt x="3919372" y="9525"/>
                </a:moveTo>
                <a:lnTo>
                  <a:pt x="3843172" y="9525"/>
                </a:lnTo>
                <a:lnTo>
                  <a:pt x="3843172" y="0"/>
                </a:lnTo>
                <a:lnTo>
                  <a:pt x="3919372" y="0"/>
                </a:lnTo>
                <a:lnTo>
                  <a:pt x="3919372" y="9525"/>
                </a:lnTo>
                <a:close/>
              </a:path>
              <a:path w="6561455" h="81280">
                <a:moveTo>
                  <a:pt x="4024147" y="9525"/>
                </a:moveTo>
                <a:lnTo>
                  <a:pt x="3947947" y="9525"/>
                </a:lnTo>
                <a:lnTo>
                  <a:pt x="3947947" y="0"/>
                </a:lnTo>
                <a:lnTo>
                  <a:pt x="4024147" y="0"/>
                </a:lnTo>
                <a:lnTo>
                  <a:pt x="4024147" y="9525"/>
                </a:lnTo>
                <a:close/>
              </a:path>
              <a:path w="6561455" h="81280">
                <a:moveTo>
                  <a:pt x="4128922" y="9525"/>
                </a:moveTo>
                <a:lnTo>
                  <a:pt x="4052722" y="9525"/>
                </a:lnTo>
                <a:lnTo>
                  <a:pt x="4052722" y="0"/>
                </a:lnTo>
                <a:lnTo>
                  <a:pt x="4128922" y="0"/>
                </a:lnTo>
                <a:lnTo>
                  <a:pt x="4128922" y="9525"/>
                </a:lnTo>
                <a:close/>
              </a:path>
              <a:path w="6561455" h="81280">
                <a:moveTo>
                  <a:pt x="4233697" y="9525"/>
                </a:moveTo>
                <a:lnTo>
                  <a:pt x="4157497" y="9525"/>
                </a:lnTo>
                <a:lnTo>
                  <a:pt x="4157497" y="0"/>
                </a:lnTo>
                <a:lnTo>
                  <a:pt x="4233697" y="0"/>
                </a:lnTo>
                <a:lnTo>
                  <a:pt x="4233697" y="9525"/>
                </a:lnTo>
                <a:close/>
              </a:path>
              <a:path w="6561455" h="81280">
                <a:moveTo>
                  <a:pt x="4338472" y="9525"/>
                </a:moveTo>
                <a:lnTo>
                  <a:pt x="4262272" y="9525"/>
                </a:lnTo>
                <a:lnTo>
                  <a:pt x="4262272" y="0"/>
                </a:lnTo>
                <a:lnTo>
                  <a:pt x="4338472" y="0"/>
                </a:lnTo>
                <a:lnTo>
                  <a:pt x="4338472" y="9525"/>
                </a:lnTo>
                <a:close/>
              </a:path>
              <a:path w="6561455" h="81280">
                <a:moveTo>
                  <a:pt x="4443247" y="9525"/>
                </a:moveTo>
                <a:lnTo>
                  <a:pt x="4367047" y="9525"/>
                </a:lnTo>
                <a:lnTo>
                  <a:pt x="4367047" y="0"/>
                </a:lnTo>
                <a:lnTo>
                  <a:pt x="4443247" y="0"/>
                </a:lnTo>
                <a:lnTo>
                  <a:pt x="4443247" y="9525"/>
                </a:lnTo>
                <a:close/>
              </a:path>
              <a:path w="6561455" h="81280">
                <a:moveTo>
                  <a:pt x="4548022" y="9525"/>
                </a:moveTo>
                <a:lnTo>
                  <a:pt x="4471822" y="9525"/>
                </a:lnTo>
                <a:lnTo>
                  <a:pt x="4471822" y="0"/>
                </a:lnTo>
                <a:lnTo>
                  <a:pt x="4548022" y="0"/>
                </a:lnTo>
                <a:lnTo>
                  <a:pt x="4548022" y="9525"/>
                </a:lnTo>
                <a:close/>
              </a:path>
              <a:path w="6561455" h="81280">
                <a:moveTo>
                  <a:pt x="4652797" y="9525"/>
                </a:moveTo>
                <a:lnTo>
                  <a:pt x="4576597" y="9525"/>
                </a:lnTo>
                <a:lnTo>
                  <a:pt x="4576597" y="0"/>
                </a:lnTo>
                <a:lnTo>
                  <a:pt x="4652797" y="0"/>
                </a:lnTo>
                <a:lnTo>
                  <a:pt x="4652797" y="9525"/>
                </a:lnTo>
                <a:close/>
              </a:path>
              <a:path w="6561455" h="81280">
                <a:moveTo>
                  <a:pt x="4757572" y="9525"/>
                </a:moveTo>
                <a:lnTo>
                  <a:pt x="4681372" y="9525"/>
                </a:lnTo>
                <a:lnTo>
                  <a:pt x="4681372" y="0"/>
                </a:lnTo>
                <a:lnTo>
                  <a:pt x="4757572" y="0"/>
                </a:lnTo>
                <a:lnTo>
                  <a:pt x="4757572" y="9525"/>
                </a:lnTo>
                <a:close/>
              </a:path>
              <a:path w="6561455" h="81280">
                <a:moveTo>
                  <a:pt x="4862347" y="9525"/>
                </a:moveTo>
                <a:lnTo>
                  <a:pt x="4786147" y="9525"/>
                </a:lnTo>
                <a:lnTo>
                  <a:pt x="4786147" y="0"/>
                </a:lnTo>
                <a:lnTo>
                  <a:pt x="4862347" y="0"/>
                </a:lnTo>
                <a:lnTo>
                  <a:pt x="4862347" y="9525"/>
                </a:lnTo>
                <a:close/>
              </a:path>
              <a:path w="6561455" h="81280">
                <a:moveTo>
                  <a:pt x="4967122" y="9525"/>
                </a:moveTo>
                <a:lnTo>
                  <a:pt x="4890922" y="9525"/>
                </a:lnTo>
                <a:lnTo>
                  <a:pt x="4890922" y="0"/>
                </a:lnTo>
                <a:lnTo>
                  <a:pt x="4967122" y="0"/>
                </a:lnTo>
                <a:lnTo>
                  <a:pt x="4967122" y="9525"/>
                </a:lnTo>
                <a:close/>
              </a:path>
              <a:path w="6561455" h="81280">
                <a:moveTo>
                  <a:pt x="5071897" y="9525"/>
                </a:moveTo>
                <a:lnTo>
                  <a:pt x="4995697" y="9525"/>
                </a:lnTo>
                <a:lnTo>
                  <a:pt x="4995697" y="0"/>
                </a:lnTo>
                <a:lnTo>
                  <a:pt x="5071897" y="0"/>
                </a:lnTo>
                <a:lnTo>
                  <a:pt x="5071897" y="9525"/>
                </a:lnTo>
                <a:close/>
              </a:path>
              <a:path w="6561455" h="81280">
                <a:moveTo>
                  <a:pt x="5176672" y="9525"/>
                </a:moveTo>
                <a:lnTo>
                  <a:pt x="5100472" y="9525"/>
                </a:lnTo>
                <a:lnTo>
                  <a:pt x="5100472" y="0"/>
                </a:lnTo>
                <a:lnTo>
                  <a:pt x="5176672" y="0"/>
                </a:lnTo>
                <a:lnTo>
                  <a:pt x="5176672" y="9525"/>
                </a:lnTo>
                <a:close/>
              </a:path>
              <a:path w="6561455" h="81280">
                <a:moveTo>
                  <a:pt x="5281447" y="9525"/>
                </a:moveTo>
                <a:lnTo>
                  <a:pt x="5205247" y="9525"/>
                </a:lnTo>
                <a:lnTo>
                  <a:pt x="5205247" y="0"/>
                </a:lnTo>
                <a:lnTo>
                  <a:pt x="5281447" y="0"/>
                </a:lnTo>
                <a:lnTo>
                  <a:pt x="5281447" y="9525"/>
                </a:lnTo>
                <a:close/>
              </a:path>
              <a:path w="6561455" h="81280">
                <a:moveTo>
                  <a:pt x="5386222" y="9525"/>
                </a:moveTo>
                <a:lnTo>
                  <a:pt x="5310022" y="9525"/>
                </a:lnTo>
                <a:lnTo>
                  <a:pt x="5310022" y="0"/>
                </a:lnTo>
                <a:lnTo>
                  <a:pt x="5386222" y="0"/>
                </a:lnTo>
                <a:lnTo>
                  <a:pt x="5386222" y="9525"/>
                </a:lnTo>
                <a:close/>
              </a:path>
              <a:path w="6561455" h="81280">
                <a:moveTo>
                  <a:pt x="5490997" y="9525"/>
                </a:moveTo>
                <a:lnTo>
                  <a:pt x="5414797" y="9525"/>
                </a:lnTo>
                <a:lnTo>
                  <a:pt x="5414797" y="0"/>
                </a:lnTo>
                <a:lnTo>
                  <a:pt x="5490997" y="0"/>
                </a:lnTo>
                <a:lnTo>
                  <a:pt x="5490997" y="9525"/>
                </a:lnTo>
                <a:close/>
              </a:path>
              <a:path w="6561455" h="81280">
                <a:moveTo>
                  <a:pt x="5595772" y="9525"/>
                </a:moveTo>
                <a:lnTo>
                  <a:pt x="5519572" y="9525"/>
                </a:lnTo>
                <a:lnTo>
                  <a:pt x="5519572" y="0"/>
                </a:lnTo>
                <a:lnTo>
                  <a:pt x="5595772" y="0"/>
                </a:lnTo>
                <a:lnTo>
                  <a:pt x="5595772" y="9525"/>
                </a:lnTo>
                <a:close/>
              </a:path>
              <a:path w="6561455" h="81280">
                <a:moveTo>
                  <a:pt x="5700547" y="9525"/>
                </a:moveTo>
                <a:lnTo>
                  <a:pt x="5624347" y="9525"/>
                </a:lnTo>
                <a:lnTo>
                  <a:pt x="5624347" y="0"/>
                </a:lnTo>
                <a:lnTo>
                  <a:pt x="5700547" y="0"/>
                </a:lnTo>
                <a:lnTo>
                  <a:pt x="5700547" y="9525"/>
                </a:lnTo>
                <a:close/>
              </a:path>
              <a:path w="6561455" h="81280">
                <a:moveTo>
                  <a:pt x="5805322" y="9525"/>
                </a:moveTo>
                <a:lnTo>
                  <a:pt x="5729122" y="9525"/>
                </a:lnTo>
                <a:lnTo>
                  <a:pt x="5729122" y="0"/>
                </a:lnTo>
                <a:lnTo>
                  <a:pt x="5805322" y="0"/>
                </a:lnTo>
                <a:lnTo>
                  <a:pt x="5805322" y="9525"/>
                </a:lnTo>
                <a:close/>
              </a:path>
              <a:path w="6561455" h="81280">
                <a:moveTo>
                  <a:pt x="5910097" y="9525"/>
                </a:moveTo>
                <a:lnTo>
                  <a:pt x="5833897" y="9525"/>
                </a:lnTo>
                <a:lnTo>
                  <a:pt x="5833897" y="0"/>
                </a:lnTo>
                <a:lnTo>
                  <a:pt x="5910097" y="0"/>
                </a:lnTo>
                <a:lnTo>
                  <a:pt x="5910097" y="9525"/>
                </a:lnTo>
                <a:close/>
              </a:path>
              <a:path w="6561455" h="81280">
                <a:moveTo>
                  <a:pt x="6014872" y="9525"/>
                </a:moveTo>
                <a:lnTo>
                  <a:pt x="5938672" y="9525"/>
                </a:lnTo>
                <a:lnTo>
                  <a:pt x="5938672" y="0"/>
                </a:lnTo>
                <a:lnTo>
                  <a:pt x="6014872" y="0"/>
                </a:lnTo>
                <a:lnTo>
                  <a:pt x="6014872" y="9525"/>
                </a:lnTo>
                <a:close/>
              </a:path>
              <a:path w="6561455" h="81280">
                <a:moveTo>
                  <a:pt x="6119647" y="9525"/>
                </a:moveTo>
                <a:lnTo>
                  <a:pt x="6043447" y="9525"/>
                </a:lnTo>
                <a:lnTo>
                  <a:pt x="6043447" y="0"/>
                </a:lnTo>
                <a:lnTo>
                  <a:pt x="6119647" y="0"/>
                </a:lnTo>
                <a:lnTo>
                  <a:pt x="6119647" y="9525"/>
                </a:lnTo>
                <a:close/>
              </a:path>
              <a:path w="6561455" h="81280">
                <a:moveTo>
                  <a:pt x="6224422" y="9525"/>
                </a:moveTo>
                <a:lnTo>
                  <a:pt x="6148222" y="9525"/>
                </a:lnTo>
                <a:lnTo>
                  <a:pt x="6148222" y="0"/>
                </a:lnTo>
                <a:lnTo>
                  <a:pt x="6224422" y="0"/>
                </a:lnTo>
                <a:lnTo>
                  <a:pt x="6224422" y="9525"/>
                </a:lnTo>
                <a:close/>
              </a:path>
              <a:path w="6561455" h="81280">
                <a:moveTo>
                  <a:pt x="6329197" y="9525"/>
                </a:moveTo>
                <a:lnTo>
                  <a:pt x="6252997" y="9525"/>
                </a:lnTo>
                <a:lnTo>
                  <a:pt x="6252997" y="0"/>
                </a:lnTo>
                <a:lnTo>
                  <a:pt x="6329197" y="0"/>
                </a:lnTo>
                <a:lnTo>
                  <a:pt x="6329197" y="9525"/>
                </a:lnTo>
                <a:close/>
              </a:path>
              <a:path w="6561455" h="81280">
                <a:moveTo>
                  <a:pt x="6433972" y="9525"/>
                </a:moveTo>
                <a:lnTo>
                  <a:pt x="6357772" y="9525"/>
                </a:lnTo>
                <a:lnTo>
                  <a:pt x="6357772" y="0"/>
                </a:lnTo>
                <a:lnTo>
                  <a:pt x="6433972" y="0"/>
                </a:lnTo>
                <a:lnTo>
                  <a:pt x="6433972" y="9525"/>
                </a:lnTo>
                <a:close/>
              </a:path>
              <a:path w="6561455" h="81280">
                <a:moveTo>
                  <a:pt x="6533476" y="9525"/>
                </a:moveTo>
                <a:lnTo>
                  <a:pt x="6462547" y="9525"/>
                </a:lnTo>
                <a:lnTo>
                  <a:pt x="6462547" y="0"/>
                </a:lnTo>
                <a:lnTo>
                  <a:pt x="6537426" y="0"/>
                </a:lnTo>
                <a:lnTo>
                  <a:pt x="6541147" y="3733"/>
                </a:lnTo>
                <a:lnTo>
                  <a:pt x="6536753" y="8128"/>
                </a:lnTo>
                <a:lnTo>
                  <a:pt x="6532079" y="8128"/>
                </a:lnTo>
                <a:lnTo>
                  <a:pt x="6533476" y="9525"/>
                </a:lnTo>
                <a:close/>
              </a:path>
              <a:path w="6561455" h="81280">
                <a:moveTo>
                  <a:pt x="6534416" y="10464"/>
                </a:moveTo>
                <a:lnTo>
                  <a:pt x="6532079" y="8128"/>
                </a:lnTo>
                <a:lnTo>
                  <a:pt x="6535386" y="9495"/>
                </a:lnTo>
                <a:lnTo>
                  <a:pt x="6534416" y="10464"/>
                </a:lnTo>
                <a:close/>
              </a:path>
              <a:path w="6561455" h="81280">
                <a:moveTo>
                  <a:pt x="6535386" y="9495"/>
                </a:moveTo>
                <a:lnTo>
                  <a:pt x="6532079" y="8128"/>
                </a:lnTo>
                <a:lnTo>
                  <a:pt x="6536753" y="8128"/>
                </a:lnTo>
                <a:lnTo>
                  <a:pt x="6535386" y="9495"/>
                </a:lnTo>
                <a:close/>
              </a:path>
              <a:path w="6561455" h="81280">
                <a:moveTo>
                  <a:pt x="6535458" y="9525"/>
                </a:moveTo>
                <a:close/>
              </a:path>
              <a:path w="6561455" h="81280">
                <a:moveTo>
                  <a:pt x="6551612" y="53301"/>
                </a:moveTo>
                <a:lnTo>
                  <a:pt x="6551612" y="27965"/>
                </a:lnTo>
                <a:lnTo>
                  <a:pt x="6561137" y="27965"/>
                </a:lnTo>
                <a:lnTo>
                  <a:pt x="6561137" y="51904"/>
                </a:lnTo>
                <a:lnTo>
                  <a:pt x="6553009" y="51904"/>
                </a:lnTo>
                <a:lnTo>
                  <a:pt x="6551612" y="53301"/>
                </a:lnTo>
                <a:close/>
              </a:path>
              <a:path w="6561455" h="81280">
                <a:moveTo>
                  <a:pt x="6551612" y="55283"/>
                </a:moveTo>
                <a:lnTo>
                  <a:pt x="6551612" y="53301"/>
                </a:lnTo>
                <a:lnTo>
                  <a:pt x="6553009" y="51904"/>
                </a:lnTo>
                <a:lnTo>
                  <a:pt x="6551612" y="55283"/>
                </a:lnTo>
                <a:close/>
              </a:path>
              <a:path w="6561455" h="81280">
                <a:moveTo>
                  <a:pt x="6561137" y="55283"/>
                </a:moveTo>
                <a:lnTo>
                  <a:pt x="6551612" y="55283"/>
                </a:lnTo>
                <a:lnTo>
                  <a:pt x="6553009" y="51904"/>
                </a:lnTo>
                <a:lnTo>
                  <a:pt x="6561137" y="51904"/>
                </a:lnTo>
                <a:lnTo>
                  <a:pt x="6561137" y="55283"/>
                </a:lnTo>
                <a:close/>
              </a:path>
              <a:path w="6561455" h="81280">
                <a:moveTo>
                  <a:pt x="6532079" y="72834"/>
                </a:moveTo>
                <a:lnTo>
                  <a:pt x="6551612" y="53301"/>
                </a:lnTo>
                <a:lnTo>
                  <a:pt x="6551612" y="55283"/>
                </a:lnTo>
                <a:lnTo>
                  <a:pt x="6561137" y="55283"/>
                </a:lnTo>
                <a:lnTo>
                  <a:pt x="6561137" y="57251"/>
                </a:lnTo>
                <a:lnTo>
                  <a:pt x="6546951" y="71437"/>
                </a:lnTo>
                <a:lnTo>
                  <a:pt x="6535458" y="71437"/>
                </a:lnTo>
                <a:lnTo>
                  <a:pt x="6532079" y="72834"/>
                </a:lnTo>
                <a:close/>
              </a:path>
              <a:path w="6561455" h="81280">
                <a:moveTo>
                  <a:pt x="6537426" y="80962"/>
                </a:moveTo>
                <a:lnTo>
                  <a:pt x="6516154" y="80962"/>
                </a:lnTo>
                <a:lnTo>
                  <a:pt x="6516154" y="71437"/>
                </a:lnTo>
                <a:lnTo>
                  <a:pt x="6533476" y="71437"/>
                </a:lnTo>
                <a:lnTo>
                  <a:pt x="6532079" y="72834"/>
                </a:lnTo>
                <a:lnTo>
                  <a:pt x="6545554" y="72834"/>
                </a:lnTo>
                <a:lnTo>
                  <a:pt x="6537426" y="80962"/>
                </a:lnTo>
                <a:close/>
              </a:path>
              <a:path w="6561455" h="81280">
                <a:moveTo>
                  <a:pt x="6545554" y="72834"/>
                </a:moveTo>
                <a:lnTo>
                  <a:pt x="6532079" y="72834"/>
                </a:lnTo>
                <a:lnTo>
                  <a:pt x="6535458" y="71437"/>
                </a:lnTo>
                <a:lnTo>
                  <a:pt x="6546951" y="71437"/>
                </a:lnTo>
                <a:lnTo>
                  <a:pt x="6545554" y="72834"/>
                </a:lnTo>
                <a:close/>
              </a:path>
              <a:path w="6561455" h="81280">
                <a:moveTo>
                  <a:pt x="6487579" y="80962"/>
                </a:moveTo>
                <a:lnTo>
                  <a:pt x="6411379" y="80962"/>
                </a:lnTo>
                <a:lnTo>
                  <a:pt x="6411379" y="71437"/>
                </a:lnTo>
                <a:lnTo>
                  <a:pt x="6487579" y="71437"/>
                </a:lnTo>
                <a:lnTo>
                  <a:pt x="6487579" y="80962"/>
                </a:lnTo>
                <a:close/>
              </a:path>
              <a:path w="6561455" h="81280">
                <a:moveTo>
                  <a:pt x="6382804" y="80962"/>
                </a:moveTo>
                <a:lnTo>
                  <a:pt x="6306604" y="80962"/>
                </a:lnTo>
                <a:lnTo>
                  <a:pt x="6306604" y="71437"/>
                </a:lnTo>
                <a:lnTo>
                  <a:pt x="6382804" y="71437"/>
                </a:lnTo>
                <a:lnTo>
                  <a:pt x="6382804" y="80962"/>
                </a:lnTo>
                <a:close/>
              </a:path>
              <a:path w="6561455" h="81280">
                <a:moveTo>
                  <a:pt x="6278029" y="80962"/>
                </a:moveTo>
                <a:lnTo>
                  <a:pt x="6201829" y="80962"/>
                </a:lnTo>
                <a:lnTo>
                  <a:pt x="6201829" y="71437"/>
                </a:lnTo>
                <a:lnTo>
                  <a:pt x="6278029" y="71437"/>
                </a:lnTo>
                <a:lnTo>
                  <a:pt x="6278029" y="80962"/>
                </a:lnTo>
                <a:close/>
              </a:path>
              <a:path w="6561455" h="81280">
                <a:moveTo>
                  <a:pt x="6173254" y="80962"/>
                </a:moveTo>
                <a:lnTo>
                  <a:pt x="6097054" y="80962"/>
                </a:lnTo>
                <a:lnTo>
                  <a:pt x="6097054" y="71437"/>
                </a:lnTo>
                <a:lnTo>
                  <a:pt x="6173254" y="71437"/>
                </a:lnTo>
                <a:lnTo>
                  <a:pt x="6173254" y="80962"/>
                </a:lnTo>
                <a:close/>
              </a:path>
              <a:path w="6561455" h="81280">
                <a:moveTo>
                  <a:pt x="6068479" y="80962"/>
                </a:moveTo>
                <a:lnTo>
                  <a:pt x="5992279" y="80962"/>
                </a:lnTo>
                <a:lnTo>
                  <a:pt x="5992279" y="71437"/>
                </a:lnTo>
                <a:lnTo>
                  <a:pt x="6068479" y="71437"/>
                </a:lnTo>
                <a:lnTo>
                  <a:pt x="6068479" y="80962"/>
                </a:lnTo>
                <a:close/>
              </a:path>
              <a:path w="6561455" h="81280">
                <a:moveTo>
                  <a:pt x="5963704" y="80962"/>
                </a:moveTo>
                <a:lnTo>
                  <a:pt x="5887504" y="80962"/>
                </a:lnTo>
                <a:lnTo>
                  <a:pt x="5887504" y="71437"/>
                </a:lnTo>
                <a:lnTo>
                  <a:pt x="5963704" y="71437"/>
                </a:lnTo>
                <a:lnTo>
                  <a:pt x="5963704" y="80962"/>
                </a:lnTo>
                <a:close/>
              </a:path>
              <a:path w="6561455" h="81280">
                <a:moveTo>
                  <a:pt x="5858929" y="80962"/>
                </a:moveTo>
                <a:lnTo>
                  <a:pt x="5782729" y="80962"/>
                </a:lnTo>
                <a:lnTo>
                  <a:pt x="5782729" y="71437"/>
                </a:lnTo>
                <a:lnTo>
                  <a:pt x="5858929" y="71437"/>
                </a:lnTo>
                <a:lnTo>
                  <a:pt x="5858929" y="80962"/>
                </a:lnTo>
                <a:close/>
              </a:path>
              <a:path w="6561455" h="81280">
                <a:moveTo>
                  <a:pt x="5754154" y="80962"/>
                </a:moveTo>
                <a:lnTo>
                  <a:pt x="5677954" y="80962"/>
                </a:lnTo>
                <a:lnTo>
                  <a:pt x="5677954" y="71437"/>
                </a:lnTo>
                <a:lnTo>
                  <a:pt x="5754154" y="71437"/>
                </a:lnTo>
                <a:lnTo>
                  <a:pt x="5754154" y="80962"/>
                </a:lnTo>
                <a:close/>
              </a:path>
              <a:path w="6561455" h="81280">
                <a:moveTo>
                  <a:pt x="5649379" y="80962"/>
                </a:moveTo>
                <a:lnTo>
                  <a:pt x="5573179" y="80962"/>
                </a:lnTo>
                <a:lnTo>
                  <a:pt x="5573179" y="71437"/>
                </a:lnTo>
                <a:lnTo>
                  <a:pt x="5649379" y="71437"/>
                </a:lnTo>
                <a:lnTo>
                  <a:pt x="5649379" y="80962"/>
                </a:lnTo>
                <a:close/>
              </a:path>
              <a:path w="6561455" h="81280">
                <a:moveTo>
                  <a:pt x="5544604" y="80962"/>
                </a:moveTo>
                <a:lnTo>
                  <a:pt x="5468404" y="80962"/>
                </a:lnTo>
                <a:lnTo>
                  <a:pt x="5468404" y="71437"/>
                </a:lnTo>
                <a:lnTo>
                  <a:pt x="5544604" y="71437"/>
                </a:lnTo>
                <a:lnTo>
                  <a:pt x="5544604" y="80962"/>
                </a:lnTo>
                <a:close/>
              </a:path>
              <a:path w="6561455" h="81280">
                <a:moveTo>
                  <a:pt x="5439829" y="80962"/>
                </a:moveTo>
                <a:lnTo>
                  <a:pt x="5363629" y="80962"/>
                </a:lnTo>
                <a:lnTo>
                  <a:pt x="5363629" y="71437"/>
                </a:lnTo>
                <a:lnTo>
                  <a:pt x="5439829" y="71437"/>
                </a:lnTo>
                <a:lnTo>
                  <a:pt x="5439829" y="80962"/>
                </a:lnTo>
                <a:close/>
              </a:path>
              <a:path w="6561455" h="81280">
                <a:moveTo>
                  <a:pt x="5335054" y="80962"/>
                </a:moveTo>
                <a:lnTo>
                  <a:pt x="5258854" y="80962"/>
                </a:lnTo>
                <a:lnTo>
                  <a:pt x="5258854" y="71437"/>
                </a:lnTo>
                <a:lnTo>
                  <a:pt x="5335054" y="71437"/>
                </a:lnTo>
                <a:lnTo>
                  <a:pt x="5335054" y="80962"/>
                </a:lnTo>
                <a:close/>
              </a:path>
              <a:path w="6561455" h="81280">
                <a:moveTo>
                  <a:pt x="5230279" y="80962"/>
                </a:moveTo>
                <a:lnTo>
                  <a:pt x="5154079" y="80962"/>
                </a:lnTo>
                <a:lnTo>
                  <a:pt x="5154079" y="71437"/>
                </a:lnTo>
                <a:lnTo>
                  <a:pt x="5230279" y="71437"/>
                </a:lnTo>
                <a:lnTo>
                  <a:pt x="5230279" y="80962"/>
                </a:lnTo>
                <a:close/>
              </a:path>
              <a:path w="6561455" h="81280">
                <a:moveTo>
                  <a:pt x="5125504" y="80962"/>
                </a:moveTo>
                <a:lnTo>
                  <a:pt x="5049304" y="80962"/>
                </a:lnTo>
                <a:lnTo>
                  <a:pt x="5049304" y="71437"/>
                </a:lnTo>
                <a:lnTo>
                  <a:pt x="5125504" y="71437"/>
                </a:lnTo>
                <a:lnTo>
                  <a:pt x="5125504" y="80962"/>
                </a:lnTo>
                <a:close/>
              </a:path>
              <a:path w="6561455" h="81280">
                <a:moveTo>
                  <a:pt x="5020729" y="80962"/>
                </a:moveTo>
                <a:lnTo>
                  <a:pt x="4944529" y="80962"/>
                </a:lnTo>
                <a:lnTo>
                  <a:pt x="4944529" y="71437"/>
                </a:lnTo>
                <a:lnTo>
                  <a:pt x="5020729" y="71437"/>
                </a:lnTo>
                <a:lnTo>
                  <a:pt x="5020729" y="80962"/>
                </a:lnTo>
                <a:close/>
              </a:path>
              <a:path w="6561455" h="81280">
                <a:moveTo>
                  <a:pt x="4915954" y="80962"/>
                </a:moveTo>
                <a:lnTo>
                  <a:pt x="4839754" y="80962"/>
                </a:lnTo>
                <a:lnTo>
                  <a:pt x="4839754" y="71437"/>
                </a:lnTo>
                <a:lnTo>
                  <a:pt x="4915954" y="71437"/>
                </a:lnTo>
                <a:lnTo>
                  <a:pt x="4915954" y="80962"/>
                </a:lnTo>
                <a:close/>
              </a:path>
              <a:path w="6561455" h="81280">
                <a:moveTo>
                  <a:pt x="4811179" y="80962"/>
                </a:moveTo>
                <a:lnTo>
                  <a:pt x="4734979" y="80962"/>
                </a:lnTo>
                <a:lnTo>
                  <a:pt x="4734979" y="71437"/>
                </a:lnTo>
                <a:lnTo>
                  <a:pt x="4811179" y="71437"/>
                </a:lnTo>
                <a:lnTo>
                  <a:pt x="4811179" y="80962"/>
                </a:lnTo>
                <a:close/>
              </a:path>
              <a:path w="6561455" h="81280">
                <a:moveTo>
                  <a:pt x="4706404" y="80962"/>
                </a:moveTo>
                <a:lnTo>
                  <a:pt x="4630204" y="80962"/>
                </a:lnTo>
                <a:lnTo>
                  <a:pt x="4630204" y="71437"/>
                </a:lnTo>
                <a:lnTo>
                  <a:pt x="4706404" y="71437"/>
                </a:lnTo>
                <a:lnTo>
                  <a:pt x="4706404" y="80962"/>
                </a:lnTo>
                <a:close/>
              </a:path>
              <a:path w="6561455" h="81280">
                <a:moveTo>
                  <a:pt x="4601629" y="80962"/>
                </a:moveTo>
                <a:lnTo>
                  <a:pt x="4525429" y="80962"/>
                </a:lnTo>
                <a:lnTo>
                  <a:pt x="4525429" y="71437"/>
                </a:lnTo>
                <a:lnTo>
                  <a:pt x="4601629" y="71437"/>
                </a:lnTo>
                <a:lnTo>
                  <a:pt x="4601629" y="80962"/>
                </a:lnTo>
                <a:close/>
              </a:path>
              <a:path w="6561455" h="81280">
                <a:moveTo>
                  <a:pt x="4496854" y="80962"/>
                </a:moveTo>
                <a:lnTo>
                  <a:pt x="4420654" y="80962"/>
                </a:lnTo>
                <a:lnTo>
                  <a:pt x="4420654" y="71437"/>
                </a:lnTo>
                <a:lnTo>
                  <a:pt x="4496854" y="71437"/>
                </a:lnTo>
                <a:lnTo>
                  <a:pt x="4496854" y="80962"/>
                </a:lnTo>
                <a:close/>
              </a:path>
              <a:path w="6561455" h="81280">
                <a:moveTo>
                  <a:pt x="4392079" y="80962"/>
                </a:moveTo>
                <a:lnTo>
                  <a:pt x="4315879" y="80962"/>
                </a:lnTo>
                <a:lnTo>
                  <a:pt x="4315879" y="71437"/>
                </a:lnTo>
                <a:lnTo>
                  <a:pt x="4392079" y="71437"/>
                </a:lnTo>
                <a:lnTo>
                  <a:pt x="4392079" y="80962"/>
                </a:lnTo>
                <a:close/>
              </a:path>
              <a:path w="6561455" h="81280">
                <a:moveTo>
                  <a:pt x="4287304" y="80962"/>
                </a:moveTo>
                <a:lnTo>
                  <a:pt x="4211104" y="80962"/>
                </a:lnTo>
                <a:lnTo>
                  <a:pt x="4211104" y="71437"/>
                </a:lnTo>
                <a:lnTo>
                  <a:pt x="4287304" y="71437"/>
                </a:lnTo>
                <a:lnTo>
                  <a:pt x="4287304" y="80962"/>
                </a:lnTo>
                <a:close/>
              </a:path>
              <a:path w="6561455" h="81280">
                <a:moveTo>
                  <a:pt x="4182529" y="80962"/>
                </a:moveTo>
                <a:lnTo>
                  <a:pt x="4106329" y="80962"/>
                </a:lnTo>
                <a:lnTo>
                  <a:pt x="4106329" y="71437"/>
                </a:lnTo>
                <a:lnTo>
                  <a:pt x="4182529" y="71437"/>
                </a:lnTo>
                <a:lnTo>
                  <a:pt x="4182529" y="80962"/>
                </a:lnTo>
                <a:close/>
              </a:path>
              <a:path w="6561455" h="81280">
                <a:moveTo>
                  <a:pt x="4077754" y="80962"/>
                </a:moveTo>
                <a:lnTo>
                  <a:pt x="4001554" y="80962"/>
                </a:lnTo>
                <a:lnTo>
                  <a:pt x="4001554" y="71437"/>
                </a:lnTo>
                <a:lnTo>
                  <a:pt x="4077754" y="71437"/>
                </a:lnTo>
                <a:lnTo>
                  <a:pt x="4077754" y="80962"/>
                </a:lnTo>
                <a:close/>
              </a:path>
              <a:path w="6561455" h="81280">
                <a:moveTo>
                  <a:pt x="3972979" y="80962"/>
                </a:moveTo>
                <a:lnTo>
                  <a:pt x="3896779" y="80962"/>
                </a:lnTo>
                <a:lnTo>
                  <a:pt x="3896779" y="71437"/>
                </a:lnTo>
                <a:lnTo>
                  <a:pt x="3972979" y="71437"/>
                </a:lnTo>
                <a:lnTo>
                  <a:pt x="3972979" y="80962"/>
                </a:lnTo>
                <a:close/>
              </a:path>
              <a:path w="6561455" h="81280">
                <a:moveTo>
                  <a:pt x="3868204" y="80962"/>
                </a:moveTo>
                <a:lnTo>
                  <a:pt x="3792004" y="80962"/>
                </a:lnTo>
                <a:lnTo>
                  <a:pt x="3792004" y="71437"/>
                </a:lnTo>
                <a:lnTo>
                  <a:pt x="3868204" y="71437"/>
                </a:lnTo>
                <a:lnTo>
                  <a:pt x="3868204" y="80962"/>
                </a:lnTo>
                <a:close/>
              </a:path>
              <a:path w="6561455" h="81280">
                <a:moveTo>
                  <a:pt x="3763429" y="80962"/>
                </a:moveTo>
                <a:lnTo>
                  <a:pt x="3687229" y="80962"/>
                </a:lnTo>
                <a:lnTo>
                  <a:pt x="3687229" y="71437"/>
                </a:lnTo>
                <a:lnTo>
                  <a:pt x="3763429" y="71437"/>
                </a:lnTo>
                <a:lnTo>
                  <a:pt x="3763429" y="80962"/>
                </a:lnTo>
                <a:close/>
              </a:path>
              <a:path w="6561455" h="81280">
                <a:moveTo>
                  <a:pt x="3658654" y="80962"/>
                </a:moveTo>
                <a:lnTo>
                  <a:pt x="3582454" y="80962"/>
                </a:lnTo>
                <a:lnTo>
                  <a:pt x="3582454" y="71437"/>
                </a:lnTo>
                <a:lnTo>
                  <a:pt x="3658654" y="71437"/>
                </a:lnTo>
                <a:lnTo>
                  <a:pt x="3658654" y="80962"/>
                </a:lnTo>
                <a:close/>
              </a:path>
              <a:path w="6561455" h="81280">
                <a:moveTo>
                  <a:pt x="3553879" y="80962"/>
                </a:moveTo>
                <a:lnTo>
                  <a:pt x="3477679" y="80962"/>
                </a:lnTo>
                <a:lnTo>
                  <a:pt x="3477679" y="71437"/>
                </a:lnTo>
                <a:lnTo>
                  <a:pt x="3553879" y="71437"/>
                </a:lnTo>
                <a:lnTo>
                  <a:pt x="3553879" y="80962"/>
                </a:lnTo>
                <a:close/>
              </a:path>
              <a:path w="6561455" h="81280">
                <a:moveTo>
                  <a:pt x="3449104" y="80962"/>
                </a:moveTo>
                <a:lnTo>
                  <a:pt x="3372904" y="80962"/>
                </a:lnTo>
                <a:lnTo>
                  <a:pt x="3372904" y="71437"/>
                </a:lnTo>
                <a:lnTo>
                  <a:pt x="3449104" y="71437"/>
                </a:lnTo>
                <a:lnTo>
                  <a:pt x="3449104" y="80962"/>
                </a:lnTo>
                <a:close/>
              </a:path>
              <a:path w="6561455" h="81280">
                <a:moveTo>
                  <a:pt x="3344329" y="80962"/>
                </a:moveTo>
                <a:lnTo>
                  <a:pt x="3268129" y="80962"/>
                </a:lnTo>
                <a:lnTo>
                  <a:pt x="3268129" y="71437"/>
                </a:lnTo>
                <a:lnTo>
                  <a:pt x="3344329" y="71437"/>
                </a:lnTo>
                <a:lnTo>
                  <a:pt x="3344329" y="80962"/>
                </a:lnTo>
                <a:close/>
              </a:path>
              <a:path w="6561455" h="81280">
                <a:moveTo>
                  <a:pt x="3239554" y="80962"/>
                </a:moveTo>
                <a:lnTo>
                  <a:pt x="3163354" y="80962"/>
                </a:lnTo>
                <a:lnTo>
                  <a:pt x="3163354" y="71437"/>
                </a:lnTo>
                <a:lnTo>
                  <a:pt x="3239554" y="71437"/>
                </a:lnTo>
                <a:lnTo>
                  <a:pt x="3239554" y="80962"/>
                </a:lnTo>
                <a:close/>
              </a:path>
              <a:path w="6561455" h="81280">
                <a:moveTo>
                  <a:pt x="3134779" y="80962"/>
                </a:moveTo>
                <a:lnTo>
                  <a:pt x="3058579" y="80962"/>
                </a:lnTo>
                <a:lnTo>
                  <a:pt x="3058579" y="71437"/>
                </a:lnTo>
                <a:lnTo>
                  <a:pt x="3134779" y="71437"/>
                </a:lnTo>
                <a:lnTo>
                  <a:pt x="3134779" y="80962"/>
                </a:lnTo>
                <a:close/>
              </a:path>
              <a:path w="6561455" h="81280">
                <a:moveTo>
                  <a:pt x="3030004" y="80962"/>
                </a:moveTo>
                <a:lnTo>
                  <a:pt x="2953804" y="80962"/>
                </a:lnTo>
                <a:lnTo>
                  <a:pt x="2953804" y="71437"/>
                </a:lnTo>
                <a:lnTo>
                  <a:pt x="3030004" y="71437"/>
                </a:lnTo>
                <a:lnTo>
                  <a:pt x="3030004" y="80962"/>
                </a:lnTo>
                <a:close/>
              </a:path>
              <a:path w="6561455" h="81280">
                <a:moveTo>
                  <a:pt x="2925229" y="80962"/>
                </a:moveTo>
                <a:lnTo>
                  <a:pt x="2849029" y="80962"/>
                </a:lnTo>
                <a:lnTo>
                  <a:pt x="2849029" y="71437"/>
                </a:lnTo>
                <a:lnTo>
                  <a:pt x="2925229" y="71437"/>
                </a:lnTo>
                <a:lnTo>
                  <a:pt x="2925229" y="80962"/>
                </a:lnTo>
                <a:close/>
              </a:path>
              <a:path w="6561455" h="81280">
                <a:moveTo>
                  <a:pt x="2820454" y="80962"/>
                </a:moveTo>
                <a:lnTo>
                  <a:pt x="2744254" y="80962"/>
                </a:lnTo>
                <a:lnTo>
                  <a:pt x="2744254" y="71437"/>
                </a:lnTo>
                <a:lnTo>
                  <a:pt x="2820454" y="71437"/>
                </a:lnTo>
                <a:lnTo>
                  <a:pt x="2820454" y="80962"/>
                </a:lnTo>
                <a:close/>
              </a:path>
              <a:path w="6561455" h="81280">
                <a:moveTo>
                  <a:pt x="2715679" y="80962"/>
                </a:moveTo>
                <a:lnTo>
                  <a:pt x="2639479" y="80962"/>
                </a:lnTo>
                <a:lnTo>
                  <a:pt x="2639479" y="71437"/>
                </a:lnTo>
                <a:lnTo>
                  <a:pt x="2715679" y="71437"/>
                </a:lnTo>
                <a:lnTo>
                  <a:pt x="2715679" y="80962"/>
                </a:lnTo>
                <a:close/>
              </a:path>
              <a:path w="6561455" h="81280">
                <a:moveTo>
                  <a:pt x="2610904" y="80962"/>
                </a:moveTo>
                <a:lnTo>
                  <a:pt x="2534704" y="80962"/>
                </a:lnTo>
                <a:lnTo>
                  <a:pt x="2534704" y="71437"/>
                </a:lnTo>
                <a:lnTo>
                  <a:pt x="2610904" y="71437"/>
                </a:lnTo>
                <a:lnTo>
                  <a:pt x="2610904" y="80962"/>
                </a:lnTo>
                <a:close/>
              </a:path>
              <a:path w="6561455" h="81280">
                <a:moveTo>
                  <a:pt x="2506129" y="80962"/>
                </a:moveTo>
                <a:lnTo>
                  <a:pt x="2429929" y="80962"/>
                </a:lnTo>
                <a:lnTo>
                  <a:pt x="2429929" y="71437"/>
                </a:lnTo>
                <a:lnTo>
                  <a:pt x="2506129" y="71437"/>
                </a:lnTo>
                <a:lnTo>
                  <a:pt x="2506129" y="80962"/>
                </a:lnTo>
                <a:close/>
              </a:path>
              <a:path w="6561455" h="81280">
                <a:moveTo>
                  <a:pt x="2401354" y="80962"/>
                </a:moveTo>
                <a:lnTo>
                  <a:pt x="2325154" y="80962"/>
                </a:lnTo>
                <a:lnTo>
                  <a:pt x="2325154" y="71437"/>
                </a:lnTo>
                <a:lnTo>
                  <a:pt x="2401354" y="71437"/>
                </a:lnTo>
                <a:lnTo>
                  <a:pt x="2401354" y="80962"/>
                </a:lnTo>
                <a:close/>
              </a:path>
              <a:path w="6561455" h="81280">
                <a:moveTo>
                  <a:pt x="2296579" y="80962"/>
                </a:moveTo>
                <a:lnTo>
                  <a:pt x="2220379" y="80962"/>
                </a:lnTo>
                <a:lnTo>
                  <a:pt x="2220379" y="71437"/>
                </a:lnTo>
                <a:lnTo>
                  <a:pt x="2296579" y="71437"/>
                </a:lnTo>
                <a:lnTo>
                  <a:pt x="2296579" y="80962"/>
                </a:lnTo>
                <a:close/>
              </a:path>
              <a:path w="6561455" h="81280">
                <a:moveTo>
                  <a:pt x="2191804" y="80962"/>
                </a:moveTo>
                <a:lnTo>
                  <a:pt x="2115604" y="80962"/>
                </a:lnTo>
                <a:lnTo>
                  <a:pt x="2115604" y="71437"/>
                </a:lnTo>
                <a:lnTo>
                  <a:pt x="2191804" y="71437"/>
                </a:lnTo>
                <a:lnTo>
                  <a:pt x="2191804" y="80962"/>
                </a:lnTo>
                <a:close/>
              </a:path>
              <a:path w="6561455" h="81280">
                <a:moveTo>
                  <a:pt x="2087029" y="80962"/>
                </a:moveTo>
                <a:lnTo>
                  <a:pt x="2010829" y="80962"/>
                </a:lnTo>
                <a:lnTo>
                  <a:pt x="2010829" y="71437"/>
                </a:lnTo>
                <a:lnTo>
                  <a:pt x="2087029" y="71437"/>
                </a:lnTo>
                <a:lnTo>
                  <a:pt x="2087029" y="80962"/>
                </a:lnTo>
                <a:close/>
              </a:path>
              <a:path w="6561455" h="81280">
                <a:moveTo>
                  <a:pt x="1982254" y="80962"/>
                </a:moveTo>
                <a:lnTo>
                  <a:pt x="1906054" y="80962"/>
                </a:lnTo>
                <a:lnTo>
                  <a:pt x="1906054" y="71437"/>
                </a:lnTo>
                <a:lnTo>
                  <a:pt x="1982254" y="71437"/>
                </a:lnTo>
                <a:lnTo>
                  <a:pt x="1982254" y="80962"/>
                </a:lnTo>
                <a:close/>
              </a:path>
              <a:path w="6561455" h="81280">
                <a:moveTo>
                  <a:pt x="1877479" y="80962"/>
                </a:moveTo>
                <a:lnTo>
                  <a:pt x="1801279" y="80962"/>
                </a:lnTo>
                <a:lnTo>
                  <a:pt x="1801279" y="71437"/>
                </a:lnTo>
                <a:lnTo>
                  <a:pt x="1877479" y="71437"/>
                </a:lnTo>
                <a:lnTo>
                  <a:pt x="1877479" y="80962"/>
                </a:lnTo>
                <a:close/>
              </a:path>
              <a:path w="6561455" h="81280">
                <a:moveTo>
                  <a:pt x="1772704" y="80962"/>
                </a:moveTo>
                <a:lnTo>
                  <a:pt x="1696504" y="80962"/>
                </a:lnTo>
                <a:lnTo>
                  <a:pt x="1696504" y="71437"/>
                </a:lnTo>
                <a:lnTo>
                  <a:pt x="1772704" y="71437"/>
                </a:lnTo>
                <a:lnTo>
                  <a:pt x="1772704" y="80962"/>
                </a:lnTo>
                <a:close/>
              </a:path>
              <a:path w="6561455" h="81280">
                <a:moveTo>
                  <a:pt x="1667929" y="80962"/>
                </a:moveTo>
                <a:lnTo>
                  <a:pt x="1591729" y="80962"/>
                </a:lnTo>
                <a:lnTo>
                  <a:pt x="1591729" y="71437"/>
                </a:lnTo>
                <a:lnTo>
                  <a:pt x="1667929" y="71437"/>
                </a:lnTo>
                <a:lnTo>
                  <a:pt x="1667929" y="80962"/>
                </a:lnTo>
                <a:close/>
              </a:path>
              <a:path w="6561455" h="81280">
                <a:moveTo>
                  <a:pt x="1563154" y="80962"/>
                </a:moveTo>
                <a:lnTo>
                  <a:pt x="1486954" y="80962"/>
                </a:lnTo>
                <a:lnTo>
                  <a:pt x="1486954" y="71437"/>
                </a:lnTo>
                <a:lnTo>
                  <a:pt x="1563154" y="71437"/>
                </a:lnTo>
                <a:lnTo>
                  <a:pt x="1563154" y="80962"/>
                </a:lnTo>
                <a:close/>
              </a:path>
              <a:path w="6561455" h="81280">
                <a:moveTo>
                  <a:pt x="1458379" y="80962"/>
                </a:moveTo>
                <a:lnTo>
                  <a:pt x="1382179" y="80962"/>
                </a:lnTo>
                <a:lnTo>
                  <a:pt x="1382179" y="71437"/>
                </a:lnTo>
                <a:lnTo>
                  <a:pt x="1458379" y="71437"/>
                </a:lnTo>
                <a:lnTo>
                  <a:pt x="1458379" y="80962"/>
                </a:lnTo>
                <a:close/>
              </a:path>
              <a:path w="6561455" h="81280">
                <a:moveTo>
                  <a:pt x="1353604" y="80962"/>
                </a:moveTo>
                <a:lnTo>
                  <a:pt x="1277404" y="80962"/>
                </a:lnTo>
                <a:lnTo>
                  <a:pt x="1277404" y="71437"/>
                </a:lnTo>
                <a:lnTo>
                  <a:pt x="1353604" y="71437"/>
                </a:lnTo>
                <a:lnTo>
                  <a:pt x="1353604" y="80962"/>
                </a:lnTo>
                <a:close/>
              </a:path>
              <a:path w="6561455" h="81280">
                <a:moveTo>
                  <a:pt x="1248829" y="80962"/>
                </a:moveTo>
                <a:lnTo>
                  <a:pt x="1172629" y="80962"/>
                </a:lnTo>
                <a:lnTo>
                  <a:pt x="1172629" y="71437"/>
                </a:lnTo>
                <a:lnTo>
                  <a:pt x="1248829" y="71437"/>
                </a:lnTo>
                <a:lnTo>
                  <a:pt x="1248829" y="80962"/>
                </a:lnTo>
                <a:close/>
              </a:path>
              <a:path w="6561455" h="81280">
                <a:moveTo>
                  <a:pt x="1144054" y="80962"/>
                </a:moveTo>
                <a:lnTo>
                  <a:pt x="1067854" y="80962"/>
                </a:lnTo>
                <a:lnTo>
                  <a:pt x="1067854" y="71437"/>
                </a:lnTo>
                <a:lnTo>
                  <a:pt x="1144054" y="71437"/>
                </a:lnTo>
                <a:lnTo>
                  <a:pt x="1144054" y="80962"/>
                </a:lnTo>
                <a:close/>
              </a:path>
              <a:path w="6561455" h="81280">
                <a:moveTo>
                  <a:pt x="1039279" y="80962"/>
                </a:moveTo>
                <a:lnTo>
                  <a:pt x="963079" y="80962"/>
                </a:lnTo>
                <a:lnTo>
                  <a:pt x="963079" y="71437"/>
                </a:lnTo>
                <a:lnTo>
                  <a:pt x="1039279" y="71437"/>
                </a:lnTo>
                <a:lnTo>
                  <a:pt x="1039279" y="80962"/>
                </a:lnTo>
                <a:close/>
              </a:path>
              <a:path w="6561455" h="81280">
                <a:moveTo>
                  <a:pt x="934504" y="80962"/>
                </a:moveTo>
                <a:lnTo>
                  <a:pt x="858304" y="80962"/>
                </a:lnTo>
                <a:lnTo>
                  <a:pt x="858304" y="71437"/>
                </a:lnTo>
                <a:lnTo>
                  <a:pt x="934504" y="71437"/>
                </a:lnTo>
                <a:lnTo>
                  <a:pt x="934504" y="80962"/>
                </a:lnTo>
                <a:close/>
              </a:path>
              <a:path w="6561455" h="81280">
                <a:moveTo>
                  <a:pt x="829729" y="80962"/>
                </a:moveTo>
                <a:lnTo>
                  <a:pt x="753529" y="80962"/>
                </a:lnTo>
                <a:lnTo>
                  <a:pt x="753529" y="71437"/>
                </a:lnTo>
                <a:lnTo>
                  <a:pt x="829729" y="71437"/>
                </a:lnTo>
                <a:lnTo>
                  <a:pt x="829729" y="80962"/>
                </a:lnTo>
                <a:close/>
              </a:path>
              <a:path w="6561455" h="81280">
                <a:moveTo>
                  <a:pt x="724954" y="80962"/>
                </a:moveTo>
                <a:lnTo>
                  <a:pt x="648754" y="80962"/>
                </a:lnTo>
                <a:lnTo>
                  <a:pt x="648754" y="71437"/>
                </a:lnTo>
                <a:lnTo>
                  <a:pt x="724954" y="71437"/>
                </a:lnTo>
                <a:lnTo>
                  <a:pt x="724954" y="80962"/>
                </a:lnTo>
                <a:close/>
              </a:path>
              <a:path w="6561455" h="81280">
                <a:moveTo>
                  <a:pt x="620179" y="80962"/>
                </a:moveTo>
                <a:lnTo>
                  <a:pt x="543979" y="80962"/>
                </a:lnTo>
                <a:lnTo>
                  <a:pt x="543979" y="71437"/>
                </a:lnTo>
                <a:lnTo>
                  <a:pt x="620179" y="71437"/>
                </a:lnTo>
                <a:lnTo>
                  <a:pt x="620179" y="80962"/>
                </a:lnTo>
                <a:close/>
              </a:path>
              <a:path w="6561455" h="81280">
                <a:moveTo>
                  <a:pt x="515404" y="80962"/>
                </a:moveTo>
                <a:lnTo>
                  <a:pt x="439204" y="80962"/>
                </a:lnTo>
                <a:lnTo>
                  <a:pt x="439204" y="71437"/>
                </a:lnTo>
                <a:lnTo>
                  <a:pt x="515404" y="71437"/>
                </a:lnTo>
                <a:lnTo>
                  <a:pt x="515404" y="80962"/>
                </a:lnTo>
                <a:close/>
              </a:path>
              <a:path w="6561455" h="81280">
                <a:moveTo>
                  <a:pt x="410629" y="80962"/>
                </a:moveTo>
                <a:lnTo>
                  <a:pt x="334429" y="80962"/>
                </a:lnTo>
                <a:lnTo>
                  <a:pt x="334429" y="71437"/>
                </a:lnTo>
                <a:lnTo>
                  <a:pt x="410629" y="71437"/>
                </a:lnTo>
                <a:lnTo>
                  <a:pt x="410629" y="80962"/>
                </a:lnTo>
                <a:close/>
              </a:path>
              <a:path w="6561455" h="81280">
                <a:moveTo>
                  <a:pt x="305854" y="80962"/>
                </a:moveTo>
                <a:lnTo>
                  <a:pt x="229654" y="80962"/>
                </a:lnTo>
                <a:lnTo>
                  <a:pt x="229654" y="71437"/>
                </a:lnTo>
                <a:lnTo>
                  <a:pt x="305854" y="71437"/>
                </a:lnTo>
                <a:lnTo>
                  <a:pt x="305854" y="80962"/>
                </a:lnTo>
                <a:close/>
              </a:path>
              <a:path w="6561455" h="81280">
                <a:moveTo>
                  <a:pt x="201079" y="80962"/>
                </a:moveTo>
                <a:lnTo>
                  <a:pt x="124879" y="80962"/>
                </a:lnTo>
                <a:lnTo>
                  <a:pt x="124879" y="71437"/>
                </a:lnTo>
                <a:lnTo>
                  <a:pt x="201079" y="71437"/>
                </a:lnTo>
                <a:lnTo>
                  <a:pt x="201079" y="80962"/>
                </a:lnTo>
                <a:close/>
              </a:path>
              <a:path w="6561455" h="81280">
                <a:moveTo>
                  <a:pt x="96304" y="80962"/>
                </a:moveTo>
                <a:lnTo>
                  <a:pt x="23710" y="80962"/>
                </a:lnTo>
                <a:lnTo>
                  <a:pt x="18364" y="75615"/>
                </a:lnTo>
                <a:lnTo>
                  <a:pt x="25107" y="68884"/>
                </a:lnTo>
                <a:lnTo>
                  <a:pt x="27660" y="71437"/>
                </a:lnTo>
                <a:lnTo>
                  <a:pt x="25679" y="71437"/>
                </a:lnTo>
                <a:lnTo>
                  <a:pt x="29057" y="72834"/>
                </a:lnTo>
                <a:lnTo>
                  <a:pt x="96304" y="72834"/>
                </a:lnTo>
                <a:lnTo>
                  <a:pt x="96304" y="80962"/>
                </a:lnTo>
                <a:close/>
              </a:path>
              <a:path w="6561455" h="81280">
                <a:moveTo>
                  <a:pt x="29057" y="72834"/>
                </a:moveTo>
                <a:lnTo>
                  <a:pt x="25679" y="71437"/>
                </a:lnTo>
                <a:lnTo>
                  <a:pt x="27660" y="71437"/>
                </a:lnTo>
                <a:lnTo>
                  <a:pt x="29057" y="72834"/>
                </a:lnTo>
                <a:close/>
              </a:path>
              <a:path w="6561455" h="81280">
                <a:moveTo>
                  <a:pt x="96304" y="72834"/>
                </a:moveTo>
                <a:lnTo>
                  <a:pt x="29057" y="72834"/>
                </a:lnTo>
                <a:lnTo>
                  <a:pt x="27660" y="71437"/>
                </a:lnTo>
                <a:lnTo>
                  <a:pt x="96304" y="71437"/>
                </a:lnTo>
                <a:lnTo>
                  <a:pt x="96304" y="72834"/>
                </a:lnTo>
                <a:close/>
              </a:path>
            </a:pathLst>
          </a:custGeom>
          <a:solidFill>
            <a:srgbClr val="6600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88976"/>
            <a:ext cx="477012" cy="862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196339"/>
            <a:ext cx="477012" cy="864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82014" y="111760"/>
            <a:ext cx="4293235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任务</a:t>
            </a:r>
            <a:r>
              <a:rPr dirty="0" spc="5"/>
              <a:t>四</a:t>
            </a:r>
            <a:r>
              <a:rPr dirty="0" spc="-100"/>
              <a:t> </a:t>
            </a:r>
            <a:r>
              <a:rPr dirty="0"/>
              <a:t>团队的拓展训</a:t>
            </a:r>
            <a:r>
              <a:rPr dirty="0" spc="5"/>
              <a:t>练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24827" y="593725"/>
            <a:ext cx="8407400" cy="2585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(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二)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拓展训练的内涵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endParaRPr sz="2400">
              <a:latin typeface="宋体"/>
              <a:cs typeface="宋体"/>
            </a:endParaRPr>
          </a:p>
          <a:p>
            <a:pPr marL="12700" marR="50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FF0000"/>
                </a:solidFill>
                <a:latin typeface="宋体"/>
                <a:cs typeface="宋体"/>
              </a:rPr>
              <a:t>拓展训练是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一种颇具现代气息的素质训练，以激发、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调整、 升华、</a:t>
            </a:r>
            <a:r>
              <a:rPr dirty="0" sz="2400" spc="-1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强化每个单独的人参与团队的进取精神与合作意识为宗 旨。通过各种特殊情境下的活动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在较短的时间里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使受训者在 自信心、</a:t>
            </a:r>
            <a:r>
              <a:rPr dirty="0" sz="2400" spc="-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责任感、</a:t>
            </a:r>
            <a:r>
              <a:rPr dirty="0" sz="2400" spc="-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自立能力、</a:t>
            </a:r>
            <a:r>
              <a:rPr dirty="0" sz="2400" spc="-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团队合作精神、</a:t>
            </a:r>
            <a:r>
              <a:rPr dirty="0" sz="2400" spc="-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对他人的热 诚以及对自然和社会的关怀等方面有显著的进步。</a:t>
            </a:r>
            <a:endParaRPr sz="2400">
              <a:latin typeface="宋体"/>
              <a:cs typeface="宋体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1" y="761"/>
            <a:ext cx="9142730" cy="6856730"/>
          </a:xfrm>
          <a:custGeom>
            <a:avLst/>
            <a:gdLst/>
            <a:ahLst/>
            <a:cxnLst/>
            <a:rect l="l" t="t" r="r" b="b"/>
            <a:pathLst>
              <a:path w="9142730" h="6856730">
                <a:moveTo>
                  <a:pt x="0" y="0"/>
                </a:moveTo>
                <a:lnTo>
                  <a:pt x="9142476" y="0"/>
                </a:lnTo>
                <a:lnTo>
                  <a:pt x="9142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205"/>
              </a:lnSpc>
            </a:pPr>
            <a:r>
              <a:rPr dirty="0"/>
              <a:t>团队管理与建设·</a:t>
            </a:r>
            <a:r>
              <a:rPr dirty="0">
                <a:solidFill>
                  <a:srgbClr val="009900"/>
                </a:solidFill>
              </a:rPr>
              <a:t>模块四</a:t>
            </a:r>
            <a:r>
              <a:rPr dirty="0"/>
              <a:t>·</a:t>
            </a:r>
            <a:r>
              <a:rPr dirty="0">
                <a:solidFill>
                  <a:srgbClr val="FF0000"/>
                </a:solidFill>
              </a:rPr>
              <a:t>团队培育</a:t>
            </a:r>
            <a:r>
              <a:rPr dirty="0" spc="955">
                <a:solidFill>
                  <a:srgbClr val="0000CC"/>
                </a:solidFill>
              </a:rPr>
              <a:t> </a:t>
            </a:r>
            <a:fld id="{81D60167-4931-47E6-BA6A-407CBD079E47}" type="slidenum">
              <a:rPr dirty="0" spc="-10">
                <a:solidFill>
                  <a:srgbClr val="0000CC"/>
                </a:solidFill>
              </a:rPr>
              <a:t>20</a:t>
            </a:fld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868" y="981455"/>
            <a:ext cx="6551930" cy="71755"/>
          </a:xfrm>
          <a:custGeom>
            <a:avLst/>
            <a:gdLst/>
            <a:ahLst/>
            <a:cxnLst/>
            <a:rect l="l" t="t" r="r" b="b"/>
            <a:pathLst>
              <a:path w="6551930" h="71755">
                <a:moveTo>
                  <a:pt x="6531863" y="71628"/>
                </a:moveTo>
                <a:lnTo>
                  <a:pt x="21335" y="71628"/>
                </a:lnTo>
                <a:lnTo>
                  <a:pt x="0" y="50292"/>
                </a:lnTo>
                <a:lnTo>
                  <a:pt x="0" y="19812"/>
                </a:lnTo>
                <a:lnTo>
                  <a:pt x="21335" y="0"/>
                </a:lnTo>
                <a:lnTo>
                  <a:pt x="6531863" y="0"/>
                </a:lnTo>
                <a:lnTo>
                  <a:pt x="6551676" y="19812"/>
                </a:lnTo>
                <a:lnTo>
                  <a:pt x="6551676" y="50292"/>
                </a:lnTo>
                <a:lnTo>
                  <a:pt x="6531863" y="71628"/>
                </a:lnTo>
                <a:close/>
              </a:path>
            </a:pathLst>
          </a:custGeom>
          <a:solidFill>
            <a:srgbClr val="9933FF">
              <a:alpha val="540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3550" y="976312"/>
            <a:ext cx="6561455" cy="81280"/>
          </a:xfrm>
          <a:custGeom>
            <a:avLst/>
            <a:gdLst/>
            <a:ahLst/>
            <a:cxnLst/>
            <a:rect l="l" t="t" r="r" b="b"/>
            <a:pathLst>
              <a:path w="6561455" h="81280">
                <a:moveTo>
                  <a:pt x="9525" y="55283"/>
                </a:moveTo>
                <a:lnTo>
                  <a:pt x="0" y="55283"/>
                </a:lnTo>
                <a:lnTo>
                  <a:pt x="0" y="23710"/>
                </a:lnTo>
                <a:lnTo>
                  <a:pt x="23710" y="0"/>
                </a:lnTo>
                <a:lnTo>
                  <a:pt x="42697" y="0"/>
                </a:lnTo>
                <a:lnTo>
                  <a:pt x="42697" y="8128"/>
                </a:lnTo>
                <a:lnTo>
                  <a:pt x="29057" y="8128"/>
                </a:lnTo>
                <a:lnTo>
                  <a:pt x="25679" y="9525"/>
                </a:lnTo>
                <a:lnTo>
                  <a:pt x="27660" y="9525"/>
                </a:lnTo>
                <a:lnTo>
                  <a:pt x="11506" y="25679"/>
                </a:lnTo>
                <a:lnTo>
                  <a:pt x="9525" y="25679"/>
                </a:lnTo>
                <a:lnTo>
                  <a:pt x="8128" y="29057"/>
                </a:lnTo>
                <a:lnTo>
                  <a:pt x="9525" y="29057"/>
                </a:lnTo>
                <a:lnTo>
                  <a:pt x="9525" y="55283"/>
                </a:lnTo>
                <a:close/>
              </a:path>
              <a:path w="6561455" h="81280">
                <a:moveTo>
                  <a:pt x="27660" y="9525"/>
                </a:moveTo>
                <a:lnTo>
                  <a:pt x="25679" y="9525"/>
                </a:lnTo>
                <a:lnTo>
                  <a:pt x="29057" y="8128"/>
                </a:lnTo>
                <a:lnTo>
                  <a:pt x="27660" y="9525"/>
                </a:lnTo>
                <a:close/>
              </a:path>
              <a:path w="6561455" h="81280">
                <a:moveTo>
                  <a:pt x="42697" y="9525"/>
                </a:moveTo>
                <a:lnTo>
                  <a:pt x="27660" y="9525"/>
                </a:lnTo>
                <a:lnTo>
                  <a:pt x="29057" y="8128"/>
                </a:lnTo>
                <a:lnTo>
                  <a:pt x="42697" y="8128"/>
                </a:lnTo>
                <a:lnTo>
                  <a:pt x="42697" y="9525"/>
                </a:lnTo>
                <a:close/>
              </a:path>
              <a:path w="6561455" h="81280">
                <a:moveTo>
                  <a:pt x="8128" y="29057"/>
                </a:moveTo>
                <a:lnTo>
                  <a:pt x="9525" y="25679"/>
                </a:lnTo>
                <a:lnTo>
                  <a:pt x="9525" y="27660"/>
                </a:lnTo>
                <a:lnTo>
                  <a:pt x="8128" y="29057"/>
                </a:lnTo>
                <a:close/>
              </a:path>
              <a:path w="6561455" h="81280">
                <a:moveTo>
                  <a:pt x="9525" y="27660"/>
                </a:moveTo>
                <a:lnTo>
                  <a:pt x="9525" y="25679"/>
                </a:lnTo>
                <a:lnTo>
                  <a:pt x="11506" y="25679"/>
                </a:lnTo>
                <a:lnTo>
                  <a:pt x="9525" y="27660"/>
                </a:lnTo>
                <a:close/>
              </a:path>
              <a:path w="6561455" h="81280">
                <a:moveTo>
                  <a:pt x="9525" y="29057"/>
                </a:moveTo>
                <a:lnTo>
                  <a:pt x="8128" y="29057"/>
                </a:lnTo>
                <a:lnTo>
                  <a:pt x="9525" y="27660"/>
                </a:lnTo>
                <a:lnTo>
                  <a:pt x="9525" y="29057"/>
                </a:lnTo>
                <a:close/>
              </a:path>
              <a:path w="6561455" h="81280">
                <a:moveTo>
                  <a:pt x="147472" y="9525"/>
                </a:moveTo>
                <a:lnTo>
                  <a:pt x="71272" y="9525"/>
                </a:lnTo>
                <a:lnTo>
                  <a:pt x="71272" y="0"/>
                </a:lnTo>
                <a:lnTo>
                  <a:pt x="147472" y="0"/>
                </a:lnTo>
                <a:lnTo>
                  <a:pt x="147472" y="9525"/>
                </a:lnTo>
                <a:close/>
              </a:path>
              <a:path w="6561455" h="81280">
                <a:moveTo>
                  <a:pt x="252247" y="9525"/>
                </a:moveTo>
                <a:lnTo>
                  <a:pt x="176047" y="9525"/>
                </a:lnTo>
                <a:lnTo>
                  <a:pt x="176047" y="0"/>
                </a:lnTo>
                <a:lnTo>
                  <a:pt x="252247" y="0"/>
                </a:lnTo>
                <a:lnTo>
                  <a:pt x="252247" y="9525"/>
                </a:lnTo>
                <a:close/>
              </a:path>
              <a:path w="6561455" h="81280">
                <a:moveTo>
                  <a:pt x="357022" y="9525"/>
                </a:moveTo>
                <a:lnTo>
                  <a:pt x="280822" y="9525"/>
                </a:lnTo>
                <a:lnTo>
                  <a:pt x="280822" y="0"/>
                </a:lnTo>
                <a:lnTo>
                  <a:pt x="357022" y="0"/>
                </a:lnTo>
                <a:lnTo>
                  <a:pt x="357022" y="9525"/>
                </a:lnTo>
                <a:close/>
              </a:path>
              <a:path w="6561455" h="81280">
                <a:moveTo>
                  <a:pt x="461797" y="9525"/>
                </a:moveTo>
                <a:lnTo>
                  <a:pt x="385597" y="9525"/>
                </a:lnTo>
                <a:lnTo>
                  <a:pt x="385597" y="0"/>
                </a:lnTo>
                <a:lnTo>
                  <a:pt x="461797" y="0"/>
                </a:lnTo>
                <a:lnTo>
                  <a:pt x="461797" y="9525"/>
                </a:lnTo>
                <a:close/>
              </a:path>
              <a:path w="6561455" h="81280">
                <a:moveTo>
                  <a:pt x="566572" y="9525"/>
                </a:moveTo>
                <a:lnTo>
                  <a:pt x="490372" y="9525"/>
                </a:lnTo>
                <a:lnTo>
                  <a:pt x="490372" y="0"/>
                </a:lnTo>
                <a:lnTo>
                  <a:pt x="566572" y="0"/>
                </a:lnTo>
                <a:lnTo>
                  <a:pt x="566572" y="9525"/>
                </a:lnTo>
                <a:close/>
              </a:path>
              <a:path w="6561455" h="81280">
                <a:moveTo>
                  <a:pt x="671347" y="9525"/>
                </a:moveTo>
                <a:lnTo>
                  <a:pt x="595147" y="9525"/>
                </a:lnTo>
                <a:lnTo>
                  <a:pt x="595147" y="0"/>
                </a:lnTo>
                <a:lnTo>
                  <a:pt x="671347" y="0"/>
                </a:lnTo>
                <a:lnTo>
                  <a:pt x="671347" y="9525"/>
                </a:lnTo>
                <a:close/>
              </a:path>
              <a:path w="6561455" h="81280">
                <a:moveTo>
                  <a:pt x="776122" y="9525"/>
                </a:moveTo>
                <a:lnTo>
                  <a:pt x="699922" y="9525"/>
                </a:lnTo>
                <a:lnTo>
                  <a:pt x="699922" y="0"/>
                </a:lnTo>
                <a:lnTo>
                  <a:pt x="776122" y="0"/>
                </a:lnTo>
                <a:lnTo>
                  <a:pt x="776122" y="9525"/>
                </a:lnTo>
                <a:close/>
              </a:path>
              <a:path w="6561455" h="81280">
                <a:moveTo>
                  <a:pt x="880897" y="9525"/>
                </a:moveTo>
                <a:lnTo>
                  <a:pt x="804697" y="9525"/>
                </a:lnTo>
                <a:lnTo>
                  <a:pt x="804697" y="0"/>
                </a:lnTo>
                <a:lnTo>
                  <a:pt x="880897" y="0"/>
                </a:lnTo>
                <a:lnTo>
                  <a:pt x="880897" y="9525"/>
                </a:lnTo>
                <a:close/>
              </a:path>
              <a:path w="6561455" h="81280">
                <a:moveTo>
                  <a:pt x="985672" y="9525"/>
                </a:moveTo>
                <a:lnTo>
                  <a:pt x="909472" y="9525"/>
                </a:lnTo>
                <a:lnTo>
                  <a:pt x="909472" y="0"/>
                </a:lnTo>
                <a:lnTo>
                  <a:pt x="985672" y="0"/>
                </a:lnTo>
                <a:lnTo>
                  <a:pt x="985672" y="9525"/>
                </a:lnTo>
                <a:close/>
              </a:path>
              <a:path w="6561455" h="81280">
                <a:moveTo>
                  <a:pt x="1090447" y="9525"/>
                </a:moveTo>
                <a:lnTo>
                  <a:pt x="1014247" y="9525"/>
                </a:lnTo>
                <a:lnTo>
                  <a:pt x="1014247" y="0"/>
                </a:lnTo>
                <a:lnTo>
                  <a:pt x="1090447" y="0"/>
                </a:lnTo>
                <a:lnTo>
                  <a:pt x="1090447" y="9525"/>
                </a:lnTo>
                <a:close/>
              </a:path>
              <a:path w="6561455" h="81280">
                <a:moveTo>
                  <a:pt x="1195222" y="9525"/>
                </a:moveTo>
                <a:lnTo>
                  <a:pt x="1119022" y="9525"/>
                </a:lnTo>
                <a:lnTo>
                  <a:pt x="1119022" y="0"/>
                </a:lnTo>
                <a:lnTo>
                  <a:pt x="1195222" y="0"/>
                </a:lnTo>
                <a:lnTo>
                  <a:pt x="1195222" y="9525"/>
                </a:lnTo>
                <a:close/>
              </a:path>
              <a:path w="6561455" h="81280">
                <a:moveTo>
                  <a:pt x="1299997" y="9525"/>
                </a:moveTo>
                <a:lnTo>
                  <a:pt x="1223797" y="9525"/>
                </a:lnTo>
                <a:lnTo>
                  <a:pt x="1223797" y="0"/>
                </a:lnTo>
                <a:lnTo>
                  <a:pt x="1299997" y="0"/>
                </a:lnTo>
                <a:lnTo>
                  <a:pt x="1299997" y="9525"/>
                </a:lnTo>
                <a:close/>
              </a:path>
              <a:path w="6561455" h="81280">
                <a:moveTo>
                  <a:pt x="1404772" y="9525"/>
                </a:moveTo>
                <a:lnTo>
                  <a:pt x="1328572" y="9525"/>
                </a:lnTo>
                <a:lnTo>
                  <a:pt x="1328572" y="0"/>
                </a:lnTo>
                <a:lnTo>
                  <a:pt x="1404772" y="0"/>
                </a:lnTo>
                <a:lnTo>
                  <a:pt x="1404772" y="9525"/>
                </a:lnTo>
                <a:close/>
              </a:path>
              <a:path w="6561455" h="81280">
                <a:moveTo>
                  <a:pt x="1509547" y="9525"/>
                </a:moveTo>
                <a:lnTo>
                  <a:pt x="1433347" y="9525"/>
                </a:lnTo>
                <a:lnTo>
                  <a:pt x="1433347" y="0"/>
                </a:lnTo>
                <a:lnTo>
                  <a:pt x="1509547" y="0"/>
                </a:lnTo>
                <a:lnTo>
                  <a:pt x="1509547" y="9525"/>
                </a:lnTo>
                <a:close/>
              </a:path>
              <a:path w="6561455" h="81280">
                <a:moveTo>
                  <a:pt x="1614322" y="9525"/>
                </a:moveTo>
                <a:lnTo>
                  <a:pt x="1538122" y="9525"/>
                </a:lnTo>
                <a:lnTo>
                  <a:pt x="1538122" y="0"/>
                </a:lnTo>
                <a:lnTo>
                  <a:pt x="1614322" y="0"/>
                </a:lnTo>
                <a:lnTo>
                  <a:pt x="1614322" y="9525"/>
                </a:lnTo>
                <a:close/>
              </a:path>
              <a:path w="6561455" h="81280">
                <a:moveTo>
                  <a:pt x="1719097" y="9525"/>
                </a:moveTo>
                <a:lnTo>
                  <a:pt x="1642897" y="9525"/>
                </a:lnTo>
                <a:lnTo>
                  <a:pt x="1642897" y="0"/>
                </a:lnTo>
                <a:lnTo>
                  <a:pt x="1719097" y="0"/>
                </a:lnTo>
                <a:lnTo>
                  <a:pt x="1719097" y="9525"/>
                </a:lnTo>
                <a:close/>
              </a:path>
              <a:path w="6561455" h="81280">
                <a:moveTo>
                  <a:pt x="1823872" y="9525"/>
                </a:moveTo>
                <a:lnTo>
                  <a:pt x="1747672" y="9525"/>
                </a:lnTo>
                <a:lnTo>
                  <a:pt x="1747672" y="0"/>
                </a:lnTo>
                <a:lnTo>
                  <a:pt x="1823872" y="0"/>
                </a:lnTo>
                <a:lnTo>
                  <a:pt x="1823872" y="9525"/>
                </a:lnTo>
                <a:close/>
              </a:path>
              <a:path w="6561455" h="81280">
                <a:moveTo>
                  <a:pt x="1928647" y="9525"/>
                </a:moveTo>
                <a:lnTo>
                  <a:pt x="1852447" y="9525"/>
                </a:lnTo>
                <a:lnTo>
                  <a:pt x="1852447" y="0"/>
                </a:lnTo>
                <a:lnTo>
                  <a:pt x="1928647" y="0"/>
                </a:lnTo>
                <a:lnTo>
                  <a:pt x="1928647" y="9525"/>
                </a:lnTo>
                <a:close/>
              </a:path>
              <a:path w="6561455" h="81280">
                <a:moveTo>
                  <a:pt x="2033422" y="9525"/>
                </a:moveTo>
                <a:lnTo>
                  <a:pt x="1957222" y="9525"/>
                </a:lnTo>
                <a:lnTo>
                  <a:pt x="1957222" y="0"/>
                </a:lnTo>
                <a:lnTo>
                  <a:pt x="2033422" y="0"/>
                </a:lnTo>
                <a:lnTo>
                  <a:pt x="2033422" y="9525"/>
                </a:lnTo>
                <a:close/>
              </a:path>
              <a:path w="6561455" h="81280">
                <a:moveTo>
                  <a:pt x="2138197" y="9525"/>
                </a:moveTo>
                <a:lnTo>
                  <a:pt x="2061997" y="9525"/>
                </a:lnTo>
                <a:lnTo>
                  <a:pt x="2061997" y="0"/>
                </a:lnTo>
                <a:lnTo>
                  <a:pt x="2138197" y="0"/>
                </a:lnTo>
                <a:lnTo>
                  <a:pt x="2138197" y="9525"/>
                </a:lnTo>
                <a:close/>
              </a:path>
              <a:path w="6561455" h="81280">
                <a:moveTo>
                  <a:pt x="2242972" y="9525"/>
                </a:moveTo>
                <a:lnTo>
                  <a:pt x="2166772" y="9525"/>
                </a:lnTo>
                <a:lnTo>
                  <a:pt x="2166772" y="0"/>
                </a:lnTo>
                <a:lnTo>
                  <a:pt x="2242972" y="0"/>
                </a:lnTo>
                <a:lnTo>
                  <a:pt x="2242972" y="9525"/>
                </a:lnTo>
                <a:close/>
              </a:path>
              <a:path w="6561455" h="81280">
                <a:moveTo>
                  <a:pt x="2347747" y="9525"/>
                </a:moveTo>
                <a:lnTo>
                  <a:pt x="2271547" y="9525"/>
                </a:lnTo>
                <a:lnTo>
                  <a:pt x="2271547" y="0"/>
                </a:lnTo>
                <a:lnTo>
                  <a:pt x="2347747" y="0"/>
                </a:lnTo>
                <a:lnTo>
                  <a:pt x="2347747" y="9525"/>
                </a:lnTo>
                <a:close/>
              </a:path>
              <a:path w="6561455" h="81280">
                <a:moveTo>
                  <a:pt x="2452522" y="9525"/>
                </a:moveTo>
                <a:lnTo>
                  <a:pt x="2376322" y="9525"/>
                </a:lnTo>
                <a:lnTo>
                  <a:pt x="2376322" y="0"/>
                </a:lnTo>
                <a:lnTo>
                  <a:pt x="2452522" y="0"/>
                </a:lnTo>
                <a:lnTo>
                  <a:pt x="2452522" y="9525"/>
                </a:lnTo>
                <a:close/>
              </a:path>
              <a:path w="6561455" h="81280">
                <a:moveTo>
                  <a:pt x="2557297" y="9525"/>
                </a:moveTo>
                <a:lnTo>
                  <a:pt x="2481097" y="9525"/>
                </a:lnTo>
                <a:lnTo>
                  <a:pt x="2481097" y="0"/>
                </a:lnTo>
                <a:lnTo>
                  <a:pt x="2557297" y="0"/>
                </a:lnTo>
                <a:lnTo>
                  <a:pt x="2557297" y="9525"/>
                </a:lnTo>
                <a:close/>
              </a:path>
              <a:path w="6561455" h="81280">
                <a:moveTo>
                  <a:pt x="2662072" y="9525"/>
                </a:moveTo>
                <a:lnTo>
                  <a:pt x="2585872" y="9525"/>
                </a:lnTo>
                <a:lnTo>
                  <a:pt x="2585872" y="0"/>
                </a:lnTo>
                <a:lnTo>
                  <a:pt x="2662072" y="0"/>
                </a:lnTo>
                <a:lnTo>
                  <a:pt x="2662072" y="9525"/>
                </a:lnTo>
                <a:close/>
              </a:path>
              <a:path w="6561455" h="81280">
                <a:moveTo>
                  <a:pt x="2766847" y="9525"/>
                </a:moveTo>
                <a:lnTo>
                  <a:pt x="2690647" y="9525"/>
                </a:lnTo>
                <a:lnTo>
                  <a:pt x="2690647" y="0"/>
                </a:lnTo>
                <a:lnTo>
                  <a:pt x="2766847" y="0"/>
                </a:lnTo>
                <a:lnTo>
                  <a:pt x="2766847" y="9525"/>
                </a:lnTo>
                <a:close/>
              </a:path>
              <a:path w="6561455" h="81280">
                <a:moveTo>
                  <a:pt x="2871622" y="9525"/>
                </a:moveTo>
                <a:lnTo>
                  <a:pt x="2795422" y="9525"/>
                </a:lnTo>
                <a:lnTo>
                  <a:pt x="2795422" y="0"/>
                </a:lnTo>
                <a:lnTo>
                  <a:pt x="2871622" y="0"/>
                </a:lnTo>
                <a:lnTo>
                  <a:pt x="2871622" y="9525"/>
                </a:lnTo>
                <a:close/>
              </a:path>
              <a:path w="6561455" h="81280">
                <a:moveTo>
                  <a:pt x="2976397" y="9525"/>
                </a:moveTo>
                <a:lnTo>
                  <a:pt x="2900197" y="9525"/>
                </a:lnTo>
                <a:lnTo>
                  <a:pt x="2900197" y="0"/>
                </a:lnTo>
                <a:lnTo>
                  <a:pt x="2976397" y="0"/>
                </a:lnTo>
                <a:lnTo>
                  <a:pt x="2976397" y="9525"/>
                </a:lnTo>
                <a:close/>
              </a:path>
              <a:path w="6561455" h="81280">
                <a:moveTo>
                  <a:pt x="3081172" y="9525"/>
                </a:moveTo>
                <a:lnTo>
                  <a:pt x="3004972" y="9525"/>
                </a:lnTo>
                <a:lnTo>
                  <a:pt x="3004972" y="0"/>
                </a:lnTo>
                <a:lnTo>
                  <a:pt x="3081172" y="0"/>
                </a:lnTo>
                <a:lnTo>
                  <a:pt x="3081172" y="9525"/>
                </a:lnTo>
                <a:close/>
              </a:path>
              <a:path w="6561455" h="81280">
                <a:moveTo>
                  <a:pt x="3185947" y="9525"/>
                </a:moveTo>
                <a:lnTo>
                  <a:pt x="3109747" y="9525"/>
                </a:lnTo>
                <a:lnTo>
                  <a:pt x="3109747" y="0"/>
                </a:lnTo>
                <a:lnTo>
                  <a:pt x="3185947" y="0"/>
                </a:lnTo>
                <a:lnTo>
                  <a:pt x="3185947" y="9525"/>
                </a:lnTo>
                <a:close/>
              </a:path>
              <a:path w="6561455" h="81280">
                <a:moveTo>
                  <a:pt x="3290722" y="9525"/>
                </a:moveTo>
                <a:lnTo>
                  <a:pt x="3214522" y="9525"/>
                </a:lnTo>
                <a:lnTo>
                  <a:pt x="3214522" y="0"/>
                </a:lnTo>
                <a:lnTo>
                  <a:pt x="3290722" y="0"/>
                </a:lnTo>
                <a:lnTo>
                  <a:pt x="3290722" y="9525"/>
                </a:lnTo>
                <a:close/>
              </a:path>
              <a:path w="6561455" h="81280">
                <a:moveTo>
                  <a:pt x="3395497" y="9525"/>
                </a:moveTo>
                <a:lnTo>
                  <a:pt x="3319297" y="9525"/>
                </a:lnTo>
                <a:lnTo>
                  <a:pt x="3319297" y="0"/>
                </a:lnTo>
                <a:lnTo>
                  <a:pt x="3395497" y="0"/>
                </a:lnTo>
                <a:lnTo>
                  <a:pt x="3395497" y="9525"/>
                </a:lnTo>
                <a:close/>
              </a:path>
              <a:path w="6561455" h="81280">
                <a:moveTo>
                  <a:pt x="3500272" y="9525"/>
                </a:moveTo>
                <a:lnTo>
                  <a:pt x="3424072" y="9525"/>
                </a:lnTo>
                <a:lnTo>
                  <a:pt x="3424072" y="0"/>
                </a:lnTo>
                <a:lnTo>
                  <a:pt x="3500272" y="0"/>
                </a:lnTo>
                <a:lnTo>
                  <a:pt x="3500272" y="9525"/>
                </a:lnTo>
                <a:close/>
              </a:path>
              <a:path w="6561455" h="81280">
                <a:moveTo>
                  <a:pt x="3605047" y="9525"/>
                </a:moveTo>
                <a:lnTo>
                  <a:pt x="3528847" y="9525"/>
                </a:lnTo>
                <a:lnTo>
                  <a:pt x="3528847" y="0"/>
                </a:lnTo>
                <a:lnTo>
                  <a:pt x="3605047" y="0"/>
                </a:lnTo>
                <a:lnTo>
                  <a:pt x="3605047" y="9525"/>
                </a:lnTo>
                <a:close/>
              </a:path>
              <a:path w="6561455" h="81280">
                <a:moveTo>
                  <a:pt x="3709822" y="9525"/>
                </a:moveTo>
                <a:lnTo>
                  <a:pt x="3633622" y="9525"/>
                </a:lnTo>
                <a:lnTo>
                  <a:pt x="3633622" y="0"/>
                </a:lnTo>
                <a:lnTo>
                  <a:pt x="3709822" y="0"/>
                </a:lnTo>
                <a:lnTo>
                  <a:pt x="3709822" y="9525"/>
                </a:lnTo>
                <a:close/>
              </a:path>
              <a:path w="6561455" h="81280">
                <a:moveTo>
                  <a:pt x="3814597" y="9525"/>
                </a:moveTo>
                <a:lnTo>
                  <a:pt x="3738397" y="9525"/>
                </a:lnTo>
                <a:lnTo>
                  <a:pt x="3738397" y="0"/>
                </a:lnTo>
                <a:lnTo>
                  <a:pt x="3814597" y="0"/>
                </a:lnTo>
                <a:lnTo>
                  <a:pt x="3814597" y="9525"/>
                </a:lnTo>
                <a:close/>
              </a:path>
              <a:path w="6561455" h="81280">
                <a:moveTo>
                  <a:pt x="3919372" y="9525"/>
                </a:moveTo>
                <a:lnTo>
                  <a:pt x="3843172" y="9525"/>
                </a:lnTo>
                <a:lnTo>
                  <a:pt x="3843172" y="0"/>
                </a:lnTo>
                <a:lnTo>
                  <a:pt x="3919372" y="0"/>
                </a:lnTo>
                <a:lnTo>
                  <a:pt x="3919372" y="9525"/>
                </a:lnTo>
                <a:close/>
              </a:path>
              <a:path w="6561455" h="81280">
                <a:moveTo>
                  <a:pt x="4024147" y="9525"/>
                </a:moveTo>
                <a:lnTo>
                  <a:pt x="3947947" y="9525"/>
                </a:lnTo>
                <a:lnTo>
                  <a:pt x="3947947" y="0"/>
                </a:lnTo>
                <a:lnTo>
                  <a:pt x="4024147" y="0"/>
                </a:lnTo>
                <a:lnTo>
                  <a:pt x="4024147" y="9525"/>
                </a:lnTo>
                <a:close/>
              </a:path>
              <a:path w="6561455" h="81280">
                <a:moveTo>
                  <a:pt x="4128922" y="9525"/>
                </a:moveTo>
                <a:lnTo>
                  <a:pt x="4052722" y="9525"/>
                </a:lnTo>
                <a:lnTo>
                  <a:pt x="4052722" y="0"/>
                </a:lnTo>
                <a:lnTo>
                  <a:pt x="4128922" y="0"/>
                </a:lnTo>
                <a:lnTo>
                  <a:pt x="4128922" y="9525"/>
                </a:lnTo>
                <a:close/>
              </a:path>
              <a:path w="6561455" h="81280">
                <a:moveTo>
                  <a:pt x="4233697" y="9525"/>
                </a:moveTo>
                <a:lnTo>
                  <a:pt x="4157497" y="9525"/>
                </a:lnTo>
                <a:lnTo>
                  <a:pt x="4157497" y="0"/>
                </a:lnTo>
                <a:lnTo>
                  <a:pt x="4233697" y="0"/>
                </a:lnTo>
                <a:lnTo>
                  <a:pt x="4233697" y="9525"/>
                </a:lnTo>
                <a:close/>
              </a:path>
              <a:path w="6561455" h="81280">
                <a:moveTo>
                  <a:pt x="4338472" y="9525"/>
                </a:moveTo>
                <a:lnTo>
                  <a:pt x="4262272" y="9525"/>
                </a:lnTo>
                <a:lnTo>
                  <a:pt x="4262272" y="0"/>
                </a:lnTo>
                <a:lnTo>
                  <a:pt x="4338472" y="0"/>
                </a:lnTo>
                <a:lnTo>
                  <a:pt x="4338472" y="9525"/>
                </a:lnTo>
                <a:close/>
              </a:path>
              <a:path w="6561455" h="81280">
                <a:moveTo>
                  <a:pt x="4443247" y="9525"/>
                </a:moveTo>
                <a:lnTo>
                  <a:pt x="4367047" y="9525"/>
                </a:lnTo>
                <a:lnTo>
                  <a:pt x="4367047" y="0"/>
                </a:lnTo>
                <a:lnTo>
                  <a:pt x="4443247" y="0"/>
                </a:lnTo>
                <a:lnTo>
                  <a:pt x="4443247" y="9525"/>
                </a:lnTo>
                <a:close/>
              </a:path>
              <a:path w="6561455" h="81280">
                <a:moveTo>
                  <a:pt x="4548022" y="9525"/>
                </a:moveTo>
                <a:lnTo>
                  <a:pt x="4471822" y="9525"/>
                </a:lnTo>
                <a:lnTo>
                  <a:pt x="4471822" y="0"/>
                </a:lnTo>
                <a:lnTo>
                  <a:pt x="4548022" y="0"/>
                </a:lnTo>
                <a:lnTo>
                  <a:pt x="4548022" y="9525"/>
                </a:lnTo>
                <a:close/>
              </a:path>
              <a:path w="6561455" h="81280">
                <a:moveTo>
                  <a:pt x="4652797" y="9525"/>
                </a:moveTo>
                <a:lnTo>
                  <a:pt x="4576597" y="9525"/>
                </a:lnTo>
                <a:lnTo>
                  <a:pt x="4576597" y="0"/>
                </a:lnTo>
                <a:lnTo>
                  <a:pt x="4652797" y="0"/>
                </a:lnTo>
                <a:lnTo>
                  <a:pt x="4652797" y="9525"/>
                </a:lnTo>
                <a:close/>
              </a:path>
              <a:path w="6561455" h="81280">
                <a:moveTo>
                  <a:pt x="4757572" y="9525"/>
                </a:moveTo>
                <a:lnTo>
                  <a:pt x="4681372" y="9525"/>
                </a:lnTo>
                <a:lnTo>
                  <a:pt x="4681372" y="0"/>
                </a:lnTo>
                <a:lnTo>
                  <a:pt x="4757572" y="0"/>
                </a:lnTo>
                <a:lnTo>
                  <a:pt x="4757572" y="9525"/>
                </a:lnTo>
                <a:close/>
              </a:path>
              <a:path w="6561455" h="81280">
                <a:moveTo>
                  <a:pt x="4862347" y="9525"/>
                </a:moveTo>
                <a:lnTo>
                  <a:pt x="4786147" y="9525"/>
                </a:lnTo>
                <a:lnTo>
                  <a:pt x="4786147" y="0"/>
                </a:lnTo>
                <a:lnTo>
                  <a:pt x="4862347" y="0"/>
                </a:lnTo>
                <a:lnTo>
                  <a:pt x="4862347" y="9525"/>
                </a:lnTo>
                <a:close/>
              </a:path>
              <a:path w="6561455" h="81280">
                <a:moveTo>
                  <a:pt x="4967122" y="9525"/>
                </a:moveTo>
                <a:lnTo>
                  <a:pt x="4890922" y="9525"/>
                </a:lnTo>
                <a:lnTo>
                  <a:pt x="4890922" y="0"/>
                </a:lnTo>
                <a:lnTo>
                  <a:pt x="4967122" y="0"/>
                </a:lnTo>
                <a:lnTo>
                  <a:pt x="4967122" y="9525"/>
                </a:lnTo>
                <a:close/>
              </a:path>
              <a:path w="6561455" h="81280">
                <a:moveTo>
                  <a:pt x="5071897" y="9525"/>
                </a:moveTo>
                <a:lnTo>
                  <a:pt x="4995697" y="9525"/>
                </a:lnTo>
                <a:lnTo>
                  <a:pt x="4995697" y="0"/>
                </a:lnTo>
                <a:lnTo>
                  <a:pt x="5071897" y="0"/>
                </a:lnTo>
                <a:lnTo>
                  <a:pt x="5071897" y="9525"/>
                </a:lnTo>
                <a:close/>
              </a:path>
              <a:path w="6561455" h="81280">
                <a:moveTo>
                  <a:pt x="5176672" y="9525"/>
                </a:moveTo>
                <a:lnTo>
                  <a:pt x="5100472" y="9525"/>
                </a:lnTo>
                <a:lnTo>
                  <a:pt x="5100472" y="0"/>
                </a:lnTo>
                <a:lnTo>
                  <a:pt x="5176672" y="0"/>
                </a:lnTo>
                <a:lnTo>
                  <a:pt x="5176672" y="9525"/>
                </a:lnTo>
                <a:close/>
              </a:path>
              <a:path w="6561455" h="81280">
                <a:moveTo>
                  <a:pt x="5281447" y="9525"/>
                </a:moveTo>
                <a:lnTo>
                  <a:pt x="5205247" y="9525"/>
                </a:lnTo>
                <a:lnTo>
                  <a:pt x="5205247" y="0"/>
                </a:lnTo>
                <a:lnTo>
                  <a:pt x="5281447" y="0"/>
                </a:lnTo>
                <a:lnTo>
                  <a:pt x="5281447" y="9525"/>
                </a:lnTo>
                <a:close/>
              </a:path>
              <a:path w="6561455" h="81280">
                <a:moveTo>
                  <a:pt x="5386222" y="9525"/>
                </a:moveTo>
                <a:lnTo>
                  <a:pt x="5310022" y="9525"/>
                </a:lnTo>
                <a:lnTo>
                  <a:pt x="5310022" y="0"/>
                </a:lnTo>
                <a:lnTo>
                  <a:pt x="5386222" y="0"/>
                </a:lnTo>
                <a:lnTo>
                  <a:pt x="5386222" y="9525"/>
                </a:lnTo>
                <a:close/>
              </a:path>
              <a:path w="6561455" h="81280">
                <a:moveTo>
                  <a:pt x="5490997" y="9525"/>
                </a:moveTo>
                <a:lnTo>
                  <a:pt x="5414797" y="9525"/>
                </a:lnTo>
                <a:lnTo>
                  <a:pt x="5414797" y="0"/>
                </a:lnTo>
                <a:lnTo>
                  <a:pt x="5490997" y="0"/>
                </a:lnTo>
                <a:lnTo>
                  <a:pt x="5490997" y="9525"/>
                </a:lnTo>
                <a:close/>
              </a:path>
              <a:path w="6561455" h="81280">
                <a:moveTo>
                  <a:pt x="5595772" y="9525"/>
                </a:moveTo>
                <a:lnTo>
                  <a:pt x="5519572" y="9525"/>
                </a:lnTo>
                <a:lnTo>
                  <a:pt x="5519572" y="0"/>
                </a:lnTo>
                <a:lnTo>
                  <a:pt x="5595772" y="0"/>
                </a:lnTo>
                <a:lnTo>
                  <a:pt x="5595772" y="9525"/>
                </a:lnTo>
                <a:close/>
              </a:path>
              <a:path w="6561455" h="81280">
                <a:moveTo>
                  <a:pt x="5700547" y="9525"/>
                </a:moveTo>
                <a:lnTo>
                  <a:pt x="5624347" y="9525"/>
                </a:lnTo>
                <a:lnTo>
                  <a:pt x="5624347" y="0"/>
                </a:lnTo>
                <a:lnTo>
                  <a:pt x="5700547" y="0"/>
                </a:lnTo>
                <a:lnTo>
                  <a:pt x="5700547" y="9525"/>
                </a:lnTo>
                <a:close/>
              </a:path>
              <a:path w="6561455" h="81280">
                <a:moveTo>
                  <a:pt x="5805322" y="9525"/>
                </a:moveTo>
                <a:lnTo>
                  <a:pt x="5729122" y="9525"/>
                </a:lnTo>
                <a:lnTo>
                  <a:pt x="5729122" y="0"/>
                </a:lnTo>
                <a:lnTo>
                  <a:pt x="5805322" y="0"/>
                </a:lnTo>
                <a:lnTo>
                  <a:pt x="5805322" y="9525"/>
                </a:lnTo>
                <a:close/>
              </a:path>
              <a:path w="6561455" h="81280">
                <a:moveTo>
                  <a:pt x="5910097" y="9525"/>
                </a:moveTo>
                <a:lnTo>
                  <a:pt x="5833897" y="9525"/>
                </a:lnTo>
                <a:lnTo>
                  <a:pt x="5833897" y="0"/>
                </a:lnTo>
                <a:lnTo>
                  <a:pt x="5910097" y="0"/>
                </a:lnTo>
                <a:lnTo>
                  <a:pt x="5910097" y="9525"/>
                </a:lnTo>
                <a:close/>
              </a:path>
              <a:path w="6561455" h="81280">
                <a:moveTo>
                  <a:pt x="6014872" y="9525"/>
                </a:moveTo>
                <a:lnTo>
                  <a:pt x="5938672" y="9525"/>
                </a:lnTo>
                <a:lnTo>
                  <a:pt x="5938672" y="0"/>
                </a:lnTo>
                <a:lnTo>
                  <a:pt x="6014872" y="0"/>
                </a:lnTo>
                <a:lnTo>
                  <a:pt x="6014872" y="9525"/>
                </a:lnTo>
                <a:close/>
              </a:path>
              <a:path w="6561455" h="81280">
                <a:moveTo>
                  <a:pt x="6119647" y="9525"/>
                </a:moveTo>
                <a:lnTo>
                  <a:pt x="6043447" y="9525"/>
                </a:lnTo>
                <a:lnTo>
                  <a:pt x="6043447" y="0"/>
                </a:lnTo>
                <a:lnTo>
                  <a:pt x="6119647" y="0"/>
                </a:lnTo>
                <a:lnTo>
                  <a:pt x="6119647" y="9525"/>
                </a:lnTo>
                <a:close/>
              </a:path>
              <a:path w="6561455" h="81280">
                <a:moveTo>
                  <a:pt x="6224422" y="9525"/>
                </a:moveTo>
                <a:lnTo>
                  <a:pt x="6148222" y="9525"/>
                </a:lnTo>
                <a:lnTo>
                  <a:pt x="6148222" y="0"/>
                </a:lnTo>
                <a:lnTo>
                  <a:pt x="6224422" y="0"/>
                </a:lnTo>
                <a:lnTo>
                  <a:pt x="6224422" y="9525"/>
                </a:lnTo>
                <a:close/>
              </a:path>
              <a:path w="6561455" h="81280">
                <a:moveTo>
                  <a:pt x="6329197" y="9525"/>
                </a:moveTo>
                <a:lnTo>
                  <a:pt x="6252997" y="9525"/>
                </a:lnTo>
                <a:lnTo>
                  <a:pt x="6252997" y="0"/>
                </a:lnTo>
                <a:lnTo>
                  <a:pt x="6329197" y="0"/>
                </a:lnTo>
                <a:lnTo>
                  <a:pt x="6329197" y="9525"/>
                </a:lnTo>
                <a:close/>
              </a:path>
              <a:path w="6561455" h="81280">
                <a:moveTo>
                  <a:pt x="6433972" y="9525"/>
                </a:moveTo>
                <a:lnTo>
                  <a:pt x="6357772" y="9525"/>
                </a:lnTo>
                <a:lnTo>
                  <a:pt x="6357772" y="0"/>
                </a:lnTo>
                <a:lnTo>
                  <a:pt x="6433972" y="0"/>
                </a:lnTo>
                <a:lnTo>
                  <a:pt x="6433972" y="9525"/>
                </a:lnTo>
                <a:close/>
              </a:path>
              <a:path w="6561455" h="81280">
                <a:moveTo>
                  <a:pt x="6533476" y="9525"/>
                </a:moveTo>
                <a:lnTo>
                  <a:pt x="6462547" y="9525"/>
                </a:lnTo>
                <a:lnTo>
                  <a:pt x="6462547" y="0"/>
                </a:lnTo>
                <a:lnTo>
                  <a:pt x="6537426" y="0"/>
                </a:lnTo>
                <a:lnTo>
                  <a:pt x="6541147" y="3733"/>
                </a:lnTo>
                <a:lnTo>
                  <a:pt x="6536753" y="8128"/>
                </a:lnTo>
                <a:lnTo>
                  <a:pt x="6532079" y="8128"/>
                </a:lnTo>
                <a:lnTo>
                  <a:pt x="6533476" y="9525"/>
                </a:lnTo>
                <a:close/>
              </a:path>
              <a:path w="6561455" h="81280">
                <a:moveTo>
                  <a:pt x="6534416" y="10464"/>
                </a:moveTo>
                <a:lnTo>
                  <a:pt x="6532079" y="8128"/>
                </a:lnTo>
                <a:lnTo>
                  <a:pt x="6535386" y="9495"/>
                </a:lnTo>
                <a:lnTo>
                  <a:pt x="6534416" y="10464"/>
                </a:lnTo>
                <a:close/>
              </a:path>
              <a:path w="6561455" h="81280">
                <a:moveTo>
                  <a:pt x="6535386" y="9495"/>
                </a:moveTo>
                <a:lnTo>
                  <a:pt x="6532079" y="8128"/>
                </a:lnTo>
                <a:lnTo>
                  <a:pt x="6536753" y="8128"/>
                </a:lnTo>
                <a:lnTo>
                  <a:pt x="6535386" y="9495"/>
                </a:lnTo>
                <a:close/>
              </a:path>
              <a:path w="6561455" h="81280">
                <a:moveTo>
                  <a:pt x="6535458" y="9525"/>
                </a:moveTo>
                <a:close/>
              </a:path>
              <a:path w="6561455" h="81280">
                <a:moveTo>
                  <a:pt x="6551612" y="53301"/>
                </a:moveTo>
                <a:lnTo>
                  <a:pt x="6551612" y="27965"/>
                </a:lnTo>
                <a:lnTo>
                  <a:pt x="6561137" y="27965"/>
                </a:lnTo>
                <a:lnTo>
                  <a:pt x="6561137" y="51904"/>
                </a:lnTo>
                <a:lnTo>
                  <a:pt x="6553009" y="51904"/>
                </a:lnTo>
                <a:lnTo>
                  <a:pt x="6551612" y="53301"/>
                </a:lnTo>
                <a:close/>
              </a:path>
              <a:path w="6561455" h="81280">
                <a:moveTo>
                  <a:pt x="6551612" y="55283"/>
                </a:moveTo>
                <a:lnTo>
                  <a:pt x="6551612" y="53301"/>
                </a:lnTo>
                <a:lnTo>
                  <a:pt x="6553009" y="51904"/>
                </a:lnTo>
                <a:lnTo>
                  <a:pt x="6551612" y="55283"/>
                </a:lnTo>
                <a:close/>
              </a:path>
              <a:path w="6561455" h="81280">
                <a:moveTo>
                  <a:pt x="6561137" y="55283"/>
                </a:moveTo>
                <a:lnTo>
                  <a:pt x="6551612" y="55283"/>
                </a:lnTo>
                <a:lnTo>
                  <a:pt x="6553009" y="51904"/>
                </a:lnTo>
                <a:lnTo>
                  <a:pt x="6561137" y="51904"/>
                </a:lnTo>
                <a:lnTo>
                  <a:pt x="6561137" y="55283"/>
                </a:lnTo>
                <a:close/>
              </a:path>
              <a:path w="6561455" h="81280">
                <a:moveTo>
                  <a:pt x="6532079" y="72834"/>
                </a:moveTo>
                <a:lnTo>
                  <a:pt x="6551612" y="53301"/>
                </a:lnTo>
                <a:lnTo>
                  <a:pt x="6551612" y="55283"/>
                </a:lnTo>
                <a:lnTo>
                  <a:pt x="6561137" y="55283"/>
                </a:lnTo>
                <a:lnTo>
                  <a:pt x="6561137" y="57251"/>
                </a:lnTo>
                <a:lnTo>
                  <a:pt x="6546951" y="71437"/>
                </a:lnTo>
                <a:lnTo>
                  <a:pt x="6535458" y="71437"/>
                </a:lnTo>
                <a:lnTo>
                  <a:pt x="6532079" y="72834"/>
                </a:lnTo>
                <a:close/>
              </a:path>
              <a:path w="6561455" h="81280">
                <a:moveTo>
                  <a:pt x="6537426" y="80962"/>
                </a:moveTo>
                <a:lnTo>
                  <a:pt x="6516154" y="80962"/>
                </a:lnTo>
                <a:lnTo>
                  <a:pt x="6516154" y="71437"/>
                </a:lnTo>
                <a:lnTo>
                  <a:pt x="6533476" y="71437"/>
                </a:lnTo>
                <a:lnTo>
                  <a:pt x="6532079" y="72834"/>
                </a:lnTo>
                <a:lnTo>
                  <a:pt x="6545554" y="72834"/>
                </a:lnTo>
                <a:lnTo>
                  <a:pt x="6537426" y="80962"/>
                </a:lnTo>
                <a:close/>
              </a:path>
              <a:path w="6561455" h="81280">
                <a:moveTo>
                  <a:pt x="6545554" y="72834"/>
                </a:moveTo>
                <a:lnTo>
                  <a:pt x="6532079" y="72834"/>
                </a:lnTo>
                <a:lnTo>
                  <a:pt x="6535458" y="71437"/>
                </a:lnTo>
                <a:lnTo>
                  <a:pt x="6546951" y="71437"/>
                </a:lnTo>
                <a:lnTo>
                  <a:pt x="6545554" y="72834"/>
                </a:lnTo>
                <a:close/>
              </a:path>
              <a:path w="6561455" h="81280">
                <a:moveTo>
                  <a:pt x="6487579" y="80962"/>
                </a:moveTo>
                <a:lnTo>
                  <a:pt x="6411379" y="80962"/>
                </a:lnTo>
                <a:lnTo>
                  <a:pt x="6411379" y="71437"/>
                </a:lnTo>
                <a:lnTo>
                  <a:pt x="6487579" y="71437"/>
                </a:lnTo>
                <a:lnTo>
                  <a:pt x="6487579" y="80962"/>
                </a:lnTo>
                <a:close/>
              </a:path>
              <a:path w="6561455" h="81280">
                <a:moveTo>
                  <a:pt x="6382804" y="80962"/>
                </a:moveTo>
                <a:lnTo>
                  <a:pt x="6306604" y="80962"/>
                </a:lnTo>
                <a:lnTo>
                  <a:pt x="6306604" y="71437"/>
                </a:lnTo>
                <a:lnTo>
                  <a:pt x="6382804" y="71437"/>
                </a:lnTo>
                <a:lnTo>
                  <a:pt x="6382804" y="80962"/>
                </a:lnTo>
                <a:close/>
              </a:path>
              <a:path w="6561455" h="81280">
                <a:moveTo>
                  <a:pt x="6278029" y="80962"/>
                </a:moveTo>
                <a:lnTo>
                  <a:pt x="6201829" y="80962"/>
                </a:lnTo>
                <a:lnTo>
                  <a:pt x="6201829" y="71437"/>
                </a:lnTo>
                <a:lnTo>
                  <a:pt x="6278029" y="71437"/>
                </a:lnTo>
                <a:lnTo>
                  <a:pt x="6278029" y="80962"/>
                </a:lnTo>
                <a:close/>
              </a:path>
              <a:path w="6561455" h="81280">
                <a:moveTo>
                  <a:pt x="6173254" y="80962"/>
                </a:moveTo>
                <a:lnTo>
                  <a:pt x="6097054" y="80962"/>
                </a:lnTo>
                <a:lnTo>
                  <a:pt x="6097054" y="71437"/>
                </a:lnTo>
                <a:lnTo>
                  <a:pt x="6173254" y="71437"/>
                </a:lnTo>
                <a:lnTo>
                  <a:pt x="6173254" y="80962"/>
                </a:lnTo>
                <a:close/>
              </a:path>
              <a:path w="6561455" h="81280">
                <a:moveTo>
                  <a:pt x="6068479" y="80962"/>
                </a:moveTo>
                <a:lnTo>
                  <a:pt x="5992279" y="80962"/>
                </a:lnTo>
                <a:lnTo>
                  <a:pt x="5992279" y="71437"/>
                </a:lnTo>
                <a:lnTo>
                  <a:pt x="6068479" y="71437"/>
                </a:lnTo>
                <a:lnTo>
                  <a:pt x="6068479" y="80962"/>
                </a:lnTo>
                <a:close/>
              </a:path>
              <a:path w="6561455" h="81280">
                <a:moveTo>
                  <a:pt x="5963704" y="80962"/>
                </a:moveTo>
                <a:lnTo>
                  <a:pt x="5887504" y="80962"/>
                </a:lnTo>
                <a:lnTo>
                  <a:pt x="5887504" y="71437"/>
                </a:lnTo>
                <a:lnTo>
                  <a:pt x="5963704" y="71437"/>
                </a:lnTo>
                <a:lnTo>
                  <a:pt x="5963704" y="80962"/>
                </a:lnTo>
                <a:close/>
              </a:path>
              <a:path w="6561455" h="81280">
                <a:moveTo>
                  <a:pt x="5858929" y="80962"/>
                </a:moveTo>
                <a:lnTo>
                  <a:pt x="5782729" y="80962"/>
                </a:lnTo>
                <a:lnTo>
                  <a:pt x="5782729" y="71437"/>
                </a:lnTo>
                <a:lnTo>
                  <a:pt x="5858929" y="71437"/>
                </a:lnTo>
                <a:lnTo>
                  <a:pt x="5858929" y="80962"/>
                </a:lnTo>
                <a:close/>
              </a:path>
              <a:path w="6561455" h="81280">
                <a:moveTo>
                  <a:pt x="5754154" y="80962"/>
                </a:moveTo>
                <a:lnTo>
                  <a:pt x="5677954" y="80962"/>
                </a:lnTo>
                <a:lnTo>
                  <a:pt x="5677954" y="71437"/>
                </a:lnTo>
                <a:lnTo>
                  <a:pt x="5754154" y="71437"/>
                </a:lnTo>
                <a:lnTo>
                  <a:pt x="5754154" y="80962"/>
                </a:lnTo>
                <a:close/>
              </a:path>
              <a:path w="6561455" h="81280">
                <a:moveTo>
                  <a:pt x="5649379" y="80962"/>
                </a:moveTo>
                <a:lnTo>
                  <a:pt x="5573179" y="80962"/>
                </a:lnTo>
                <a:lnTo>
                  <a:pt x="5573179" y="71437"/>
                </a:lnTo>
                <a:lnTo>
                  <a:pt x="5649379" y="71437"/>
                </a:lnTo>
                <a:lnTo>
                  <a:pt x="5649379" y="80962"/>
                </a:lnTo>
                <a:close/>
              </a:path>
              <a:path w="6561455" h="81280">
                <a:moveTo>
                  <a:pt x="5544604" y="80962"/>
                </a:moveTo>
                <a:lnTo>
                  <a:pt x="5468404" y="80962"/>
                </a:lnTo>
                <a:lnTo>
                  <a:pt x="5468404" y="71437"/>
                </a:lnTo>
                <a:lnTo>
                  <a:pt x="5544604" y="71437"/>
                </a:lnTo>
                <a:lnTo>
                  <a:pt x="5544604" y="80962"/>
                </a:lnTo>
                <a:close/>
              </a:path>
              <a:path w="6561455" h="81280">
                <a:moveTo>
                  <a:pt x="5439829" y="80962"/>
                </a:moveTo>
                <a:lnTo>
                  <a:pt x="5363629" y="80962"/>
                </a:lnTo>
                <a:lnTo>
                  <a:pt x="5363629" y="71437"/>
                </a:lnTo>
                <a:lnTo>
                  <a:pt x="5439829" y="71437"/>
                </a:lnTo>
                <a:lnTo>
                  <a:pt x="5439829" y="80962"/>
                </a:lnTo>
                <a:close/>
              </a:path>
              <a:path w="6561455" h="81280">
                <a:moveTo>
                  <a:pt x="5335054" y="80962"/>
                </a:moveTo>
                <a:lnTo>
                  <a:pt x="5258854" y="80962"/>
                </a:lnTo>
                <a:lnTo>
                  <a:pt x="5258854" y="71437"/>
                </a:lnTo>
                <a:lnTo>
                  <a:pt x="5335054" y="71437"/>
                </a:lnTo>
                <a:lnTo>
                  <a:pt x="5335054" y="80962"/>
                </a:lnTo>
                <a:close/>
              </a:path>
              <a:path w="6561455" h="81280">
                <a:moveTo>
                  <a:pt x="5230279" y="80962"/>
                </a:moveTo>
                <a:lnTo>
                  <a:pt x="5154079" y="80962"/>
                </a:lnTo>
                <a:lnTo>
                  <a:pt x="5154079" y="71437"/>
                </a:lnTo>
                <a:lnTo>
                  <a:pt x="5230279" y="71437"/>
                </a:lnTo>
                <a:lnTo>
                  <a:pt x="5230279" y="80962"/>
                </a:lnTo>
                <a:close/>
              </a:path>
              <a:path w="6561455" h="81280">
                <a:moveTo>
                  <a:pt x="5125504" y="80962"/>
                </a:moveTo>
                <a:lnTo>
                  <a:pt x="5049304" y="80962"/>
                </a:lnTo>
                <a:lnTo>
                  <a:pt x="5049304" y="71437"/>
                </a:lnTo>
                <a:lnTo>
                  <a:pt x="5125504" y="71437"/>
                </a:lnTo>
                <a:lnTo>
                  <a:pt x="5125504" y="80962"/>
                </a:lnTo>
                <a:close/>
              </a:path>
              <a:path w="6561455" h="81280">
                <a:moveTo>
                  <a:pt x="5020729" y="80962"/>
                </a:moveTo>
                <a:lnTo>
                  <a:pt x="4944529" y="80962"/>
                </a:lnTo>
                <a:lnTo>
                  <a:pt x="4944529" y="71437"/>
                </a:lnTo>
                <a:lnTo>
                  <a:pt x="5020729" y="71437"/>
                </a:lnTo>
                <a:lnTo>
                  <a:pt x="5020729" y="80962"/>
                </a:lnTo>
                <a:close/>
              </a:path>
              <a:path w="6561455" h="81280">
                <a:moveTo>
                  <a:pt x="4915954" y="80962"/>
                </a:moveTo>
                <a:lnTo>
                  <a:pt x="4839754" y="80962"/>
                </a:lnTo>
                <a:lnTo>
                  <a:pt x="4839754" y="71437"/>
                </a:lnTo>
                <a:lnTo>
                  <a:pt x="4915954" y="71437"/>
                </a:lnTo>
                <a:lnTo>
                  <a:pt x="4915954" y="80962"/>
                </a:lnTo>
                <a:close/>
              </a:path>
              <a:path w="6561455" h="81280">
                <a:moveTo>
                  <a:pt x="4811179" y="80962"/>
                </a:moveTo>
                <a:lnTo>
                  <a:pt x="4734979" y="80962"/>
                </a:lnTo>
                <a:lnTo>
                  <a:pt x="4734979" y="71437"/>
                </a:lnTo>
                <a:lnTo>
                  <a:pt x="4811179" y="71437"/>
                </a:lnTo>
                <a:lnTo>
                  <a:pt x="4811179" y="80962"/>
                </a:lnTo>
                <a:close/>
              </a:path>
              <a:path w="6561455" h="81280">
                <a:moveTo>
                  <a:pt x="4706404" y="80962"/>
                </a:moveTo>
                <a:lnTo>
                  <a:pt x="4630204" y="80962"/>
                </a:lnTo>
                <a:lnTo>
                  <a:pt x="4630204" y="71437"/>
                </a:lnTo>
                <a:lnTo>
                  <a:pt x="4706404" y="71437"/>
                </a:lnTo>
                <a:lnTo>
                  <a:pt x="4706404" y="80962"/>
                </a:lnTo>
                <a:close/>
              </a:path>
              <a:path w="6561455" h="81280">
                <a:moveTo>
                  <a:pt x="4601629" y="80962"/>
                </a:moveTo>
                <a:lnTo>
                  <a:pt x="4525429" y="80962"/>
                </a:lnTo>
                <a:lnTo>
                  <a:pt x="4525429" y="71437"/>
                </a:lnTo>
                <a:lnTo>
                  <a:pt x="4601629" y="71437"/>
                </a:lnTo>
                <a:lnTo>
                  <a:pt x="4601629" y="80962"/>
                </a:lnTo>
                <a:close/>
              </a:path>
              <a:path w="6561455" h="81280">
                <a:moveTo>
                  <a:pt x="4496854" y="80962"/>
                </a:moveTo>
                <a:lnTo>
                  <a:pt x="4420654" y="80962"/>
                </a:lnTo>
                <a:lnTo>
                  <a:pt x="4420654" y="71437"/>
                </a:lnTo>
                <a:lnTo>
                  <a:pt x="4496854" y="71437"/>
                </a:lnTo>
                <a:lnTo>
                  <a:pt x="4496854" y="80962"/>
                </a:lnTo>
                <a:close/>
              </a:path>
              <a:path w="6561455" h="81280">
                <a:moveTo>
                  <a:pt x="4392079" y="80962"/>
                </a:moveTo>
                <a:lnTo>
                  <a:pt x="4315879" y="80962"/>
                </a:lnTo>
                <a:lnTo>
                  <a:pt x="4315879" y="71437"/>
                </a:lnTo>
                <a:lnTo>
                  <a:pt x="4392079" y="71437"/>
                </a:lnTo>
                <a:lnTo>
                  <a:pt x="4392079" y="80962"/>
                </a:lnTo>
                <a:close/>
              </a:path>
              <a:path w="6561455" h="81280">
                <a:moveTo>
                  <a:pt x="4287304" y="80962"/>
                </a:moveTo>
                <a:lnTo>
                  <a:pt x="4211104" y="80962"/>
                </a:lnTo>
                <a:lnTo>
                  <a:pt x="4211104" y="71437"/>
                </a:lnTo>
                <a:lnTo>
                  <a:pt x="4287304" y="71437"/>
                </a:lnTo>
                <a:lnTo>
                  <a:pt x="4287304" y="80962"/>
                </a:lnTo>
                <a:close/>
              </a:path>
              <a:path w="6561455" h="81280">
                <a:moveTo>
                  <a:pt x="4182529" y="80962"/>
                </a:moveTo>
                <a:lnTo>
                  <a:pt x="4106329" y="80962"/>
                </a:lnTo>
                <a:lnTo>
                  <a:pt x="4106329" y="71437"/>
                </a:lnTo>
                <a:lnTo>
                  <a:pt x="4182529" y="71437"/>
                </a:lnTo>
                <a:lnTo>
                  <a:pt x="4182529" y="80962"/>
                </a:lnTo>
                <a:close/>
              </a:path>
              <a:path w="6561455" h="81280">
                <a:moveTo>
                  <a:pt x="4077754" y="80962"/>
                </a:moveTo>
                <a:lnTo>
                  <a:pt x="4001554" y="80962"/>
                </a:lnTo>
                <a:lnTo>
                  <a:pt x="4001554" y="71437"/>
                </a:lnTo>
                <a:lnTo>
                  <a:pt x="4077754" y="71437"/>
                </a:lnTo>
                <a:lnTo>
                  <a:pt x="4077754" y="80962"/>
                </a:lnTo>
                <a:close/>
              </a:path>
              <a:path w="6561455" h="81280">
                <a:moveTo>
                  <a:pt x="3972979" y="80962"/>
                </a:moveTo>
                <a:lnTo>
                  <a:pt x="3896779" y="80962"/>
                </a:lnTo>
                <a:lnTo>
                  <a:pt x="3896779" y="71437"/>
                </a:lnTo>
                <a:lnTo>
                  <a:pt x="3972979" y="71437"/>
                </a:lnTo>
                <a:lnTo>
                  <a:pt x="3972979" y="80962"/>
                </a:lnTo>
                <a:close/>
              </a:path>
              <a:path w="6561455" h="81280">
                <a:moveTo>
                  <a:pt x="3868204" y="80962"/>
                </a:moveTo>
                <a:lnTo>
                  <a:pt x="3792004" y="80962"/>
                </a:lnTo>
                <a:lnTo>
                  <a:pt x="3792004" y="71437"/>
                </a:lnTo>
                <a:lnTo>
                  <a:pt x="3868204" y="71437"/>
                </a:lnTo>
                <a:lnTo>
                  <a:pt x="3868204" y="80962"/>
                </a:lnTo>
                <a:close/>
              </a:path>
              <a:path w="6561455" h="81280">
                <a:moveTo>
                  <a:pt x="3763429" y="80962"/>
                </a:moveTo>
                <a:lnTo>
                  <a:pt x="3687229" y="80962"/>
                </a:lnTo>
                <a:lnTo>
                  <a:pt x="3687229" y="71437"/>
                </a:lnTo>
                <a:lnTo>
                  <a:pt x="3763429" y="71437"/>
                </a:lnTo>
                <a:lnTo>
                  <a:pt x="3763429" y="80962"/>
                </a:lnTo>
                <a:close/>
              </a:path>
              <a:path w="6561455" h="81280">
                <a:moveTo>
                  <a:pt x="3658654" y="80962"/>
                </a:moveTo>
                <a:lnTo>
                  <a:pt x="3582454" y="80962"/>
                </a:lnTo>
                <a:lnTo>
                  <a:pt x="3582454" y="71437"/>
                </a:lnTo>
                <a:lnTo>
                  <a:pt x="3658654" y="71437"/>
                </a:lnTo>
                <a:lnTo>
                  <a:pt x="3658654" y="80962"/>
                </a:lnTo>
                <a:close/>
              </a:path>
              <a:path w="6561455" h="81280">
                <a:moveTo>
                  <a:pt x="3553879" y="80962"/>
                </a:moveTo>
                <a:lnTo>
                  <a:pt x="3477679" y="80962"/>
                </a:lnTo>
                <a:lnTo>
                  <a:pt x="3477679" y="71437"/>
                </a:lnTo>
                <a:lnTo>
                  <a:pt x="3553879" y="71437"/>
                </a:lnTo>
                <a:lnTo>
                  <a:pt x="3553879" y="80962"/>
                </a:lnTo>
                <a:close/>
              </a:path>
              <a:path w="6561455" h="81280">
                <a:moveTo>
                  <a:pt x="3449104" y="80962"/>
                </a:moveTo>
                <a:lnTo>
                  <a:pt x="3372904" y="80962"/>
                </a:lnTo>
                <a:lnTo>
                  <a:pt x="3372904" y="71437"/>
                </a:lnTo>
                <a:lnTo>
                  <a:pt x="3449104" y="71437"/>
                </a:lnTo>
                <a:lnTo>
                  <a:pt x="3449104" y="80962"/>
                </a:lnTo>
                <a:close/>
              </a:path>
              <a:path w="6561455" h="81280">
                <a:moveTo>
                  <a:pt x="3344329" y="80962"/>
                </a:moveTo>
                <a:lnTo>
                  <a:pt x="3268129" y="80962"/>
                </a:lnTo>
                <a:lnTo>
                  <a:pt x="3268129" y="71437"/>
                </a:lnTo>
                <a:lnTo>
                  <a:pt x="3344329" y="71437"/>
                </a:lnTo>
                <a:lnTo>
                  <a:pt x="3344329" y="80962"/>
                </a:lnTo>
                <a:close/>
              </a:path>
              <a:path w="6561455" h="81280">
                <a:moveTo>
                  <a:pt x="3239554" y="80962"/>
                </a:moveTo>
                <a:lnTo>
                  <a:pt x="3163354" y="80962"/>
                </a:lnTo>
                <a:lnTo>
                  <a:pt x="3163354" y="71437"/>
                </a:lnTo>
                <a:lnTo>
                  <a:pt x="3239554" y="71437"/>
                </a:lnTo>
                <a:lnTo>
                  <a:pt x="3239554" y="80962"/>
                </a:lnTo>
                <a:close/>
              </a:path>
              <a:path w="6561455" h="81280">
                <a:moveTo>
                  <a:pt x="3134779" y="80962"/>
                </a:moveTo>
                <a:lnTo>
                  <a:pt x="3058579" y="80962"/>
                </a:lnTo>
                <a:lnTo>
                  <a:pt x="3058579" y="71437"/>
                </a:lnTo>
                <a:lnTo>
                  <a:pt x="3134779" y="71437"/>
                </a:lnTo>
                <a:lnTo>
                  <a:pt x="3134779" y="80962"/>
                </a:lnTo>
                <a:close/>
              </a:path>
              <a:path w="6561455" h="81280">
                <a:moveTo>
                  <a:pt x="3030004" y="80962"/>
                </a:moveTo>
                <a:lnTo>
                  <a:pt x="2953804" y="80962"/>
                </a:lnTo>
                <a:lnTo>
                  <a:pt x="2953804" y="71437"/>
                </a:lnTo>
                <a:lnTo>
                  <a:pt x="3030004" y="71437"/>
                </a:lnTo>
                <a:lnTo>
                  <a:pt x="3030004" y="80962"/>
                </a:lnTo>
                <a:close/>
              </a:path>
              <a:path w="6561455" h="81280">
                <a:moveTo>
                  <a:pt x="2925229" y="80962"/>
                </a:moveTo>
                <a:lnTo>
                  <a:pt x="2849029" y="80962"/>
                </a:lnTo>
                <a:lnTo>
                  <a:pt x="2849029" y="71437"/>
                </a:lnTo>
                <a:lnTo>
                  <a:pt x="2925229" y="71437"/>
                </a:lnTo>
                <a:lnTo>
                  <a:pt x="2925229" y="80962"/>
                </a:lnTo>
                <a:close/>
              </a:path>
              <a:path w="6561455" h="81280">
                <a:moveTo>
                  <a:pt x="2820454" y="80962"/>
                </a:moveTo>
                <a:lnTo>
                  <a:pt x="2744254" y="80962"/>
                </a:lnTo>
                <a:lnTo>
                  <a:pt x="2744254" y="71437"/>
                </a:lnTo>
                <a:lnTo>
                  <a:pt x="2820454" y="71437"/>
                </a:lnTo>
                <a:lnTo>
                  <a:pt x="2820454" y="80962"/>
                </a:lnTo>
                <a:close/>
              </a:path>
              <a:path w="6561455" h="81280">
                <a:moveTo>
                  <a:pt x="2715679" y="80962"/>
                </a:moveTo>
                <a:lnTo>
                  <a:pt x="2639479" y="80962"/>
                </a:lnTo>
                <a:lnTo>
                  <a:pt x="2639479" y="71437"/>
                </a:lnTo>
                <a:lnTo>
                  <a:pt x="2715679" y="71437"/>
                </a:lnTo>
                <a:lnTo>
                  <a:pt x="2715679" y="80962"/>
                </a:lnTo>
                <a:close/>
              </a:path>
              <a:path w="6561455" h="81280">
                <a:moveTo>
                  <a:pt x="2610904" y="80962"/>
                </a:moveTo>
                <a:lnTo>
                  <a:pt x="2534704" y="80962"/>
                </a:lnTo>
                <a:lnTo>
                  <a:pt x="2534704" y="71437"/>
                </a:lnTo>
                <a:lnTo>
                  <a:pt x="2610904" y="71437"/>
                </a:lnTo>
                <a:lnTo>
                  <a:pt x="2610904" y="80962"/>
                </a:lnTo>
                <a:close/>
              </a:path>
              <a:path w="6561455" h="81280">
                <a:moveTo>
                  <a:pt x="2506129" y="80962"/>
                </a:moveTo>
                <a:lnTo>
                  <a:pt x="2429929" y="80962"/>
                </a:lnTo>
                <a:lnTo>
                  <a:pt x="2429929" y="71437"/>
                </a:lnTo>
                <a:lnTo>
                  <a:pt x="2506129" y="71437"/>
                </a:lnTo>
                <a:lnTo>
                  <a:pt x="2506129" y="80962"/>
                </a:lnTo>
                <a:close/>
              </a:path>
              <a:path w="6561455" h="81280">
                <a:moveTo>
                  <a:pt x="2401354" y="80962"/>
                </a:moveTo>
                <a:lnTo>
                  <a:pt x="2325154" y="80962"/>
                </a:lnTo>
                <a:lnTo>
                  <a:pt x="2325154" y="71437"/>
                </a:lnTo>
                <a:lnTo>
                  <a:pt x="2401354" y="71437"/>
                </a:lnTo>
                <a:lnTo>
                  <a:pt x="2401354" y="80962"/>
                </a:lnTo>
                <a:close/>
              </a:path>
              <a:path w="6561455" h="81280">
                <a:moveTo>
                  <a:pt x="2296579" y="80962"/>
                </a:moveTo>
                <a:lnTo>
                  <a:pt x="2220379" y="80962"/>
                </a:lnTo>
                <a:lnTo>
                  <a:pt x="2220379" y="71437"/>
                </a:lnTo>
                <a:lnTo>
                  <a:pt x="2296579" y="71437"/>
                </a:lnTo>
                <a:lnTo>
                  <a:pt x="2296579" y="80962"/>
                </a:lnTo>
                <a:close/>
              </a:path>
              <a:path w="6561455" h="81280">
                <a:moveTo>
                  <a:pt x="2191804" y="80962"/>
                </a:moveTo>
                <a:lnTo>
                  <a:pt x="2115604" y="80962"/>
                </a:lnTo>
                <a:lnTo>
                  <a:pt x="2115604" y="71437"/>
                </a:lnTo>
                <a:lnTo>
                  <a:pt x="2191804" y="71437"/>
                </a:lnTo>
                <a:lnTo>
                  <a:pt x="2191804" y="80962"/>
                </a:lnTo>
                <a:close/>
              </a:path>
              <a:path w="6561455" h="81280">
                <a:moveTo>
                  <a:pt x="2087029" y="80962"/>
                </a:moveTo>
                <a:lnTo>
                  <a:pt x="2010829" y="80962"/>
                </a:lnTo>
                <a:lnTo>
                  <a:pt x="2010829" y="71437"/>
                </a:lnTo>
                <a:lnTo>
                  <a:pt x="2087029" y="71437"/>
                </a:lnTo>
                <a:lnTo>
                  <a:pt x="2087029" y="80962"/>
                </a:lnTo>
                <a:close/>
              </a:path>
              <a:path w="6561455" h="81280">
                <a:moveTo>
                  <a:pt x="1982254" y="80962"/>
                </a:moveTo>
                <a:lnTo>
                  <a:pt x="1906054" y="80962"/>
                </a:lnTo>
                <a:lnTo>
                  <a:pt x="1906054" y="71437"/>
                </a:lnTo>
                <a:lnTo>
                  <a:pt x="1982254" y="71437"/>
                </a:lnTo>
                <a:lnTo>
                  <a:pt x="1982254" y="80962"/>
                </a:lnTo>
                <a:close/>
              </a:path>
              <a:path w="6561455" h="81280">
                <a:moveTo>
                  <a:pt x="1877479" y="80962"/>
                </a:moveTo>
                <a:lnTo>
                  <a:pt x="1801279" y="80962"/>
                </a:lnTo>
                <a:lnTo>
                  <a:pt x="1801279" y="71437"/>
                </a:lnTo>
                <a:lnTo>
                  <a:pt x="1877479" y="71437"/>
                </a:lnTo>
                <a:lnTo>
                  <a:pt x="1877479" y="80962"/>
                </a:lnTo>
                <a:close/>
              </a:path>
              <a:path w="6561455" h="81280">
                <a:moveTo>
                  <a:pt x="1772704" y="80962"/>
                </a:moveTo>
                <a:lnTo>
                  <a:pt x="1696504" y="80962"/>
                </a:lnTo>
                <a:lnTo>
                  <a:pt x="1696504" y="71437"/>
                </a:lnTo>
                <a:lnTo>
                  <a:pt x="1772704" y="71437"/>
                </a:lnTo>
                <a:lnTo>
                  <a:pt x="1772704" y="80962"/>
                </a:lnTo>
                <a:close/>
              </a:path>
              <a:path w="6561455" h="81280">
                <a:moveTo>
                  <a:pt x="1667929" y="80962"/>
                </a:moveTo>
                <a:lnTo>
                  <a:pt x="1591729" y="80962"/>
                </a:lnTo>
                <a:lnTo>
                  <a:pt x="1591729" y="71437"/>
                </a:lnTo>
                <a:lnTo>
                  <a:pt x="1667929" y="71437"/>
                </a:lnTo>
                <a:lnTo>
                  <a:pt x="1667929" y="80962"/>
                </a:lnTo>
                <a:close/>
              </a:path>
              <a:path w="6561455" h="81280">
                <a:moveTo>
                  <a:pt x="1563154" y="80962"/>
                </a:moveTo>
                <a:lnTo>
                  <a:pt x="1486954" y="80962"/>
                </a:lnTo>
                <a:lnTo>
                  <a:pt x="1486954" y="71437"/>
                </a:lnTo>
                <a:lnTo>
                  <a:pt x="1563154" y="71437"/>
                </a:lnTo>
                <a:lnTo>
                  <a:pt x="1563154" y="80962"/>
                </a:lnTo>
                <a:close/>
              </a:path>
              <a:path w="6561455" h="81280">
                <a:moveTo>
                  <a:pt x="1458379" y="80962"/>
                </a:moveTo>
                <a:lnTo>
                  <a:pt x="1382179" y="80962"/>
                </a:lnTo>
                <a:lnTo>
                  <a:pt x="1382179" y="71437"/>
                </a:lnTo>
                <a:lnTo>
                  <a:pt x="1458379" y="71437"/>
                </a:lnTo>
                <a:lnTo>
                  <a:pt x="1458379" y="80962"/>
                </a:lnTo>
                <a:close/>
              </a:path>
              <a:path w="6561455" h="81280">
                <a:moveTo>
                  <a:pt x="1353604" y="80962"/>
                </a:moveTo>
                <a:lnTo>
                  <a:pt x="1277404" y="80962"/>
                </a:lnTo>
                <a:lnTo>
                  <a:pt x="1277404" y="71437"/>
                </a:lnTo>
                <a:lnTo>
                  <a:pt x="1353604" y="71437"/>
                </a:lnTo>
                <a:lnTo>
                  <a:pt x="1353604" y="80962"/>
                </a:lnTo>
                <a:close/>
              </a:path>
              <a:path w="6561455" h="81280">
                <a:moveTo>
                  <a:pt x="1248829" y="80962"/>
                </a:moveTo>
                <a:lnTo>
                  <a:pt x="1172629" y="80962"/>
                </a:lnTo>
                <a:lnTo>
                  <a:pt x="1172629" y="71437"/>
                </a:lnTo>
                <a:lnTo>
                  <a:pt x="1248829" y="71437"/>
                </a:lnTo>
                <a:lnTo>
                  <a:pt x="1248829" y="80962"/>
                </a:lnTo>
                <a:close/>
              </a:path>
              <a:path w="6561455" h="81280">
                <a:moveTo>
                  <a:pt x="1144054" y="80962"/>
                </a:moveTo>
                <a:lnTo>
                  <a:pt x="1067854" y="80962"/>
                </a:lnTo>
                <a:lnTo>
                  <a:pt x="1067854" y="71437"/>
                </a:lnTo>
                <a:lnTo>
                  <a:pt x="1144054" y="71437"/>
                </a:lnTo>
                <a:lnTo>
                  <a:pt x="1144054" y="80962"/>
                </a:lnTo>
                <a:close/>
              </a:path>
              <a:path w="6561455" h="81280">
                <a:moveTo>
                  <a:pt x="1039279" y="80962"/>
                </a:moveTo>
                <a:lnTo>
                  <a:pt x="963079" y="80962"/>
                </a:lnTo>
                <a:lnTo>
                  <a:pt x="963079" y="71437"/>
                </a:lnTo>
                <a:lnTo>
                  <a:pt x="1039279" y="71437"/>
                </a:lnTo>
                <a:lnTo>
                  <a:pt x="1039279" y="80962"/>
                </a:lnTo>
                <a:close/>
              </a:path>
              <a:path w="6561455" h="81280">
                <a:moveTo>
                  <a:pt x="934504" y="80962"/>
                </a:moveTo>
                <a:lnTo>
                  <a:pt x="858304" y="80962"/>
                </a:lnTo>
                <a:lnTo>
                  <a:pt x="858304" y="71437"/>
                </a:lnTo>
                <a:lnTo>
                  <a:pt x="934504" y="71437"/>
                </a:lnTo>
                <a:lnTo>
                  <a:pt x="934504" y="80962"/>
                </a:lnTo>
                <a:close/>
              </a:path>
              <a:path w="6561455" h="81280">
                <a:moveTo>
                  <a:pt x="829729" y="80962"/>
                </a:moveTo>
                <a:lnTo>
                  <a:pt x="753529" y="80962"/>
                </a:lnTo>
                <a:lnTo>
                  <a:pt x="753529" y="71437"/>
                </a:lnTo>
                <a:lnTo>
                  <a:pt x="829729" y="71437"/>
                </a:lnTo>
                <a:lnTo>
                  <a:pt x="829729" y="80962"/>
                </a:lnTo>
                <a:close/>
              </a:path>
              <a:path w="6561455" h="81280">
                <a:moveTo>
                  <a:pt x="724954" y="80962"/>
                </a:moveTo>
                <a:lnTo>
                  <a:pt x="648754" y="80962"/>
                </a:lnTo>
                <a:lnTo>
                  <a:pt x="648754" y="71437"/>
                </a:lnTo>
                <a:lnTo>
                  <a:pt x="724954" y="71437"/>
                </a:lnTo>
                <a:lnTo>
                  <a:pt x="724954" y="80962"/>
                </a:lnTo>
                <a:close/>
              </a:path>
              <a:path w="6561455" h="81280">
                <a:moveTo>
                  <a:pt x="620179" y="80962"/>
                </a:moveTo>
                <a:lnTo>
                  <a:pt x="543979" y="80962"/>
                </a:lnTo>
                <a:lnTo>
                  <a:pt x="543979" y="71437"/>
                </a:lnTo>
                <a:lnTo>
                  <a:pt x="620179" y="71437"/>
                </a:lnTo>
                <a:lnTo>
                  <a:pt x="620179" y="80962"/>
                </a:lnTo>
                <a:close/>
              </a:path>
              <a:path w="6561455" h="81280">
                <a:moveTo>
                  <a:pt x="515404" y="80962"/>
                </a:moveTo>
                <a:lnTo>
                  <a:pt x="439204" y="80962"/>
                </a:lnTo>
                <a:lnTo>
                  <a:pt x="439204" y="71437"/>
                </a:lnTo>
                <a:lnTo>
                  <a:pt x="515404" y="71437"/>
                </a:lnTo>
                <a:lnTo>
                  <a:pt x="515404" y="80962"/>
                </a:lnTo>
                <a:close/>
              </a:path>
              <a:path w="6561455" h="81280">
                <a:moveTo>
                  <a:pt x="410629" y="80962"/>
                </a:moveTo>
                <a:lnTo>
                  <a:pt x="334429" y="80962"/>
                </a:lnTo>
                <a:lnTo>
                  <a:pt x="334429" y="71437"/>
                </a:lnTo>
                <a:lnTo>
                  <a:pt x="410629" y="71437"/>
                </a:lnTo>
                <a:lnTo>
                  <a:pt x="410629" y="80962"/>
                </a:lnTo>
                <a:close/>
              </a:path>
              <a:path w="6561455" h="81280">
                <a:moveTo>
                  <a:pt x="305854" y="80962"/>
                </a:moveTo>
                <a:lnTo>
                  <a:pt x="229654" y="80962"/>
                </a:lnTo>
                <a:lnTo>
                  <a:pt x="229654" y="71437"/>
                </a:lnTo>
                <a:lnTo>
                  <a:pt x="305854" y="71437"/>
                </a:lnTo>
                <a:lnTo>
                  <a:pt x="305854" y="80962"/>
                </a:lnTo>
                <a:close/>
              </a:path>
              <a:path w="6561455" h="81280">
                <a:moveTo>
                  <a:pt x="201079" y="80962"/>
                </a:moveTo>
                <a:lnTo>
                  <a:pt x="124879" y="80962"/>
                </a:lnTo>
                <a:lnTo>
                  <a:pt x="124879" y="71437"/>
                </a:lnTo>
                <a:lnTo>
                  <a:pt x="201079" y="71437"/>
                </a:lnTo>
                <a:lnTo>
                  <a:pt x="201079" y="80962"/>
                </a:lnTo>
                <a:close/>
              </a:path>
              <a:path w="6561455" h="81280">
                <a:moveTo>
                  <a:pt x="96304" y="80962"/>
                </a:moveTo>
                <a:lnTo>
                  <a:pt x="23710" y="80962"/>
                </a:lnTo>
                <a:lnTo>
                  <a:pt x="18364" y="75615"/>
                </a:lnTo>
                <a:lnTo>
                  <a:pt x="25107" y="68884"/>
                </a:lnTo>
                <a:lnTo>
                  <a:pt x="27660" y="71437"/>
                </a:lnTo>
                <a:lnTo>
                  <a:pt x="25679" y="71437"/>
                </a:lnTo>
                <a:lnTo>
                  <a:pt x="29057" y="72834"/>
                </a:lnTo>
                <a:lnTo>
                  <a:pt x="96304" y="72834"/>
                </a:lnTo>
                <a:lnTo>
                  <a:pt x="96304" y="80962"/>
                </a:lnTo>
                <a:close/>
              </a:path>
              <a:path w="6561455" h="81280">
                <a:moveTo>
                  <a:pt x="29057" y="72834"/>
                </a:moveTo>
                <a:lnTo>
                  <a:pt x="25679" y="71437"/>
                </a:lnTo>
                <a:lnTo>
                  <a:pt x="27660" y="71437"/>
                </a:lnTo>
                <a:lnTo>
                  <a:pt x="29057" y="72834"/>
                </a:lnTo>
                <a:close/>
              </a:path>
              <a:path w="6561455" h="81280">
                <a:moveTo>
                  <a:pt x="96304" y="72834"/>
                </a:moveTo>
                <a:lnTo>
                  <a:pt x="29057" y="72834"/>
                </a:lnTo>
                <a:lnTo>
                  <a:pt x="27660" y="71437"/>
                </a:lnTo>
                <a:lnTo>
                  <a:pt x="96304" y="71437"/>
                </a:lnTo>
                <a:lnTo>
                  <a:pt x="96304" y="72834"/>
                </a:lnTo>
                <a:close/>
              </a:path>
            </a:pathLst>
          </a:custGeom>
          <a:solidFill>
            <a:srgbClr val="6600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88976"/>
            <a:ext cx="477012" cy="862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196339"/>
            <a:ext cx="477012" cy="864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24827" y="111760"/>
            <a:ext cx="4650740" cy="87312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69570">
              <a:lnSpc>
                <a:spcPts val="3815"/>
              </a:lnSpc>
              <a:spcBef>
                <a:spcPts val="105"/>
              </a:spcBef>
            </a:pPr>
            <a:r>
              <a:rPr dirty="0"/>
              <a:t>任务</a:t>
            </a:r>
            <a:r>
              <a:rPr dirty="0" spc="5"/>
              <a:t>四</a:t>
            </a:r>
            <a:r>
              <a:rPr dirty="0" spc="-100"/>
              <a:t> </a:t>
            </a:r>
            <a:r>
              <a:rPr dirty="0"/>
              <a:t>团队的拓展训</a:t>
            </a:r>
            <a:r>
              <a:rPr dirty="0" spc="5"/>
              <a:t>练</a:t>
            </a:r>
          </a:p>
          <a:p>
            <a:pPr marL="12700">
              <a:lnSpc>
                <a:spcPts val="2855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二、</a:t>
            </a:r>
            <a:r>
              <a:rPr dirty="0" sz="2400" spc="-1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拓展训练的意义</a:t>
            </a:r>
            <a:endParaRPr sz="2400">
              <a:latin typeface="宋体"/>
              <a:cs typeface="宋体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478155">
              <a:lnSpc>
                <a:spcPct val="100000"/>
              </a:lnSpc>
              <a:spcBef>
                <a:spcPts val="100"/>
              </a:spcBef>
            </a:pPr>
            <a:r>
              <a:rPr dirty="0"/>
              <a:t>(</a:t>
            </a:r>
            <a:r>
              <a:rPr dirty="0" spc="-5"/>
              <a:t> </a:t>
            </a:r>
            <a:r>
              <a:rPr dirty="0"/>
              <a:t>一)</a:t>
            </a:r>
            <a:r>
              <a:rPr dirty="0" spc="-5"/>
              <a:t> </a:t>
            </a:r>
            <a:r>
              <a:rPr dirty="0"/>
              <a:t>增强应对困境的毅力</a:t>
            </a:r>
          </a:p>
          <a:p>
            <a:pPr marL="478155" marR="157480">
              <a:lnSpc>
                <a:spcPct val="100000"/>
              </a:lnSpc>
            </a:pPr>
            <a:r>
              <a:rPr dirty="0"/>
              <a:t>   拓展训练实际上是对自己心理的挑战，让人直面人生，勇敢 地迈出那艰难的一步。在拓展运动中，人的潜能会得到最大限 度的开发。</a:t>
            </a:r>
          </a:p>
          <a:p>
            <a:pPr marL="478155">
              <a:lnSpc>
                <a:spcPct val="100000"/>
              </a:lnSpc>
            </a:pPr>
            <a:r>
              <a:rPr dirty="0"/>
              <a:t>(</a:t>
            </a:r>
            <a:r>
              <a:rPr dirty="0" spc="-5"/>
              <a:t> </a:t>
            </a:r>
            <a:r>
              <a:rPr dirty="0"/>
              <a:t>二)</a:t>
            </a:r>
            <a:r>
              <a:rPr dirty="0" spc="-5"/>
              <a:t> </a:t>
            </a:r>
            <a:r>
              <a:rPr dirty="0"/>
              <a:t>建立合作共赢的意识</a:t>
            </a:r>
          </a:p>
          <a:p>
            <a:pPr marL="478155" marR="5080">
              <a:lnSpc>
                <a:spcPct val="100000"/>
              </a:lnSpc>
            </a:pPr>
            <a:r>
              <a:rPr dirty="0"/>
              <a:t>  拓展训练告诉我们在现代社会中</a:t>
            </a:r>
            <a:r>
              <a:rPr dirty="0" spc="-20"/>
              <a:t> </a:t>
            </a:r>
            <a:r>
              <a:rPr dirty="0"/>
              <a:t>“</a:t>
            </a:r>
            <a:r>
              <a:rPr dirty="0" spc="-15"/>
              <a:t> </a:t>
            </a:r>
            <a:r>
              <a:rPr dirty="0"/>
              <a:t>天马行空</a:t>
            </a:r>
            <a:r>
              <a:rPr dirty="0" spc="-15"/>
              <a:t> </a:t>
            </a:r>
            <a:r>
              <a:rPr dirty="0"/>
              <a:t>独来独往”  是不现实的，要想取得成功，必须合作，合作共赢、共同发展。  (</a:t>
            </a:r>
            <a:r>
              <a:rPr dirty="0" spc="-5"/>
              <a:t> </a:t>
            </a:r>
            <a:r>
              <a:rPr dirty="0"/>
              <a:t>三) 提高综合素质</a:t>
            </a:r>
          </a:p>
          <a:p>
            <a:pPr marL="478155" marR="157480">
              <a:lnSpc>
                <a:spcPct val="100000"/>
              </a:lnSpc>
            </a:pPr>
            <a:r>
              <a:rPr dirty="0"/>
              <a:t>   拓展训练可以提高自己的多方面素质</a:t>
            </a:r>
            <a:r>
              <a:rPr dirty="0" spc="-50"/>
              <a:t> </a:t>
            </a:r>
            <a:r>
              <a:rPr dirty="0"/>
              <a:t>①全面明确和认同组 织目标</a:t>
            </a:r>
            <a:r>
              <a:rPr dirty="0" spc="-35"/>
              <a:t> </a:t>
            </a:r>
            <a:r>
              <a:rPr dirty="0"/>
              <a:t>②增强团队的凝聚力</a:t>
            </a:r>
            <a:r>
              <a:rPr dirty="0" spc="-35"/>
              <a:t> </a:t>
            </a:r>
            <a:r>
              <a:rPr dirty="0"/>
              <a:t>③培养相互配合、</a:t>
            </a:r>
            <a:r>
              <a:rPr dirty="0" spc="-30"/>
              <a:t> </a:t>
            </a:r>
            <a:r>
              <a:rPr dirty="0"/>
              <a:t>相互支持的团 队精神和整体意识</a:t>
            </a:r>
            <a:r>
              <a:rPr dirty="0" spc="-35"/>
              <a:t> </a:t>
            </a:r>
            <a:r>
              <a:rPr dirty="0"/>
              <a:t>④改善人际关系</a:t>
            </a:r>
            <a:r>
              <a:rPr dirty="0" spc="-35"/>
              <a:t> </a:t>
            </a:r>
            <a:r>
              <a:rPr dirty="0"/>
              <a:t>形成积极向上的组织氛围 </a:t>
            </a:r>
          </a:p>
          <a:p>
            <a:pPr marL="478155">
              <a:lnSpc>
                <a:spcPct val="100000"/>
              </a:lnSpc>
            </a:pPr>
            <a:r>
              <a:rPr dirty="0"/>
              <a:t>⑤促进组织内部的沟通与交流</a:t>
            </a:r>
            <a:r>
              <a:rPr dirty="0" spc="-100"/>
              <a:t> </a:t>
            </a:r>
            <a:r>
              <a:rPr dirty="0"/>
              <a:t>⑥挖掘员工在工作上的更多潜能 </a:t>
            </a:r>
          </a:p>
          <a:p>
            <a:pPr marL="478155">
              <a:lnSpc>
                <a:spcPct val="100000"/>
              </a:lnSpc>
            </a:pPr>
            <a:r>
              <a:rPr dirty="0"/>
              <a:t>⑦形成从容有序的团队协作风格</a:t>
            </a:r>
          </a:p>
        </p:txBody>
      </p:sp>
      <p:sp>
        <p:nvSpPr>
          <p:cNvPr id="8" name="object 8"/>
          <p:cNvSpPr/>
          <p:nvPr/>
        </p:nvSpPr>
        <p:spPr>
          <a:xfrm>
            <a:off x="761" y="761"/>
            <a:ext cx="9142730" cy="6856730"/>
          </a:xfrm>
          <a:custGeom>
            <a:avLst/>
            <a:gdLst/>
            <a:ahLst/>
            <a:cxnLst/>
            <a:rect l="l" t="t" r="r" b="b"/>
            <a:pathLst>
              <a:path w="9142730" h="6856730">
                <a:moveTo>
                  <a:pt x="0" y="0"/>
                </a:moveTo>
                <a:lnTo>
                  <a:pt x="9142476" y="0"/>
                </a:lnTo>
                <a:lnTo>
                  <a:pt x="9142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205"/>
              </a:lnSpc>
            </a:pPr>
            <a:r>
              <a:rPr dirty="0"/>
              <a:t>团队管理与建设·</a:t>
            </a:r>
            <a:r>
              <a:rPr dirty="0">
                <a:solidFill>
                  <a:srgbClr val="009900"/>
                </a:solidFill>
              </a:rPr>
              <a:t>模块四</a:t>
            </a:r>
            <a:r>
              <a:rPr dirty="0"/>
              <a:t>·</a:t>
            </a:r>
            <a:r>
              <a:rPr dirty="0">
                <a:solidFill>
                  <a:srgbClr val="FF0000"/>
                </a:solidFill>
              </a:rPr>
              <a:t>团队培育</a:t>
            </a:r>
            <a:r>
              <a:rPr dirty="0" spc="955">
                <a:solidFill>
                  <a:srgbClr val="0000CC"/>
                </a:solidFill>
              </a:rPr>
              <a:t> </a:t>
            </a:r>
            <a:fld id="{81D60167-4931-47E6-BA6A-407CBD079E47}" type="slidenum">
              <a:rPr dirty="0" spc="-10">
                <a:solidFill>
                  <a:srgbClr val="0000CC"/>
                </a:solidFill>
              </a:rPr>
              <a:t>20</a:t>
            </a:fld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868" y="981455"/>
            <a:ext cx="6551930" cy="71755"/>
          </a:xfrm>
          <a:custGeom>
            <a:avLst/>
            <a:gdLst/>
            <a:ahLst/>
            <a:cxnLst/>
            <a:rect l="l" t="t" r="r" b="b"/>
            <a:pathLst>
              <a:path w="6551930" h="71755">
                <a:moveTo>
                  <a:pt x="6531863" y="71628"/>
                </a:moveTo>
                <a:lnTo>
                  <a:pt x="21335" y="71628"/>
                </a:lnTo>
                <a:lnTo>
                  <a:pt x="0" y="50292"/>
                </a:lnTo>
                <a:lnTo>
                  <a:pt x="0" y="19812"/>
                </a:lnTo>
                <a:lnTo>
                  <a:pt x="21335" y="0"/>
                </a:lnTo>
                <a:lnTo>
                  <a:pt x="6531863" y="0"/>
                </a:lnTo>
                <a:lnTo>
                  <a:pt x="6551676" y="19812"/>
                </a:lnTo>
                <a:lnTo>
                  <a:pt x="6551676" y="50292"/>
                </a:lnTo>
                <a:lnTo>
                  <a:pt x="6531863" y="71628"/>
                </a:lnTo>
                <a:close/>
              </a:path>
            </a:pathLst>
          </a:custGeom>
          <a:solidFill>
            <a:srgbClr val="9933FF">
              <a:alpha val="540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3550" y="976312"/>
            <a:ext cx="6561455" cy="81280"/>
          </a:xfrm>
          <a:custGeom>
            <a:avLst/>
            <a:gdLst/>
            <a:ahLst/>
            <a:cxnLst/>
            <a:rect l="l" t="t" r="r" b="b"/>
            <a:pathLst>
              <a:path w="6561455" h="81280">
                <a:moveTo>
                  <a:pt x="9525" y="55283"/>
                </a:moveTo>
                <a:lnTo>
                  <a:pt x="0" y="55283"/>
                </a:lnTo>
                <a:lnTo>
                  <a:pt x="0" y="23710"/>
                </a:lnTo>
                <a:lnTo>
                  <a:pt x="23710" y="0"/>
                </a:lnTo>
                <a:lnTo>
                  <a:pt x="42697" y="0"/>
                </a:lnTo>
                <a:lnTo>
                  <a:pt x="42697" y="8128"/>
                </a:lnTo>
                <a:lnTo>
                  <a:pt x="29057" y="8128"/>
                </a:lnTo>
                <a:lnTo>
                  <a:pt x="25679" y="9525"/>
                </a:lnTo>
                <a:lnTo>
                  <a:pt x="27660" y="9525"/>
                </a:lnTo>
                <a:lnTo>
                  <a:pt x="11506" y="25679"/>
                </a:lnTo>
                <a:lnTo>
                  <a:pt x="9525" y="25679"/>
                </a:lnTo>
                <a:lnTo>
                  <a:pt x="8128" y="29057"/>
                </a:lnTo>
                <a:lnTo>
                  <a:pt x="9525" y="29057"/>
                </a:lnTo>
                <a:lnTo>
                  <a:pt x="9525" y="55283"/>
                </a:lnTo>
                <a:close/>
              </a:path>
              <a:path w="6561455" h="81280">
                <a:moveTo>
                  <a:pt x="27660" y="9525"/>
                </a:moveTo>
                <a:lnTo>
                  <a:pt x="25679" y="9525"/>
                </a:lnTo>
                <a:lnTo>
                  <a:pt x="29057" y="8128"/>
                </a:lnTo>
                <a:lnTo>
                  <a:pt x="27660" y="9525"/>
                </a:lnTo>
                <a:close/>
              </a:path>
              <a:path w="6561455" h="81280">
                <a:moveTo>
                  <a:pt x="42697" y="9525"/>
                </a:moveTo>
                <a:lnTo>
                  <a:pt x="27660" y="9525"/>
                </a:lnTo>
                <a:lnTo>
                  <a:pt x="29057" y="8128"/>
                </a:lnTo>
                <a:lnTo>
                  <a:pt x="42697" y="8128"/>
                </a:lnTo>
                <a:lnTo>
                  <a:pt x="42697" y="9525"/>
                </a:lnTo>
                <a:close/>
              </a:path>
              <a:path w="6561455" h="81280">
                <a:moveTo>
                  <a:pt x="8128" y="29057"/>
                </a:moveTo>
                <a:lnTo>
                  <a:pt x="9525" y="25679"/>
                </a:lnTo>
                <a:lnTo>
                  <a:pt x="9525" y="27660"/>
                </a:lnTo>
                <a:lnTo>
                  <a:pt x="8128" y="29057"/>
                </a:lnTo>
                <a:close/>
              </a:path>
              <a:path w="6561455" h="81280">
                <a:moveTo>
                  <a:pt x="9525" y="27660"/>
                </a:moveTo>
                <a:lnTo>
                  <a:pt x="9525" y="25679"/>
                </a:lnTo>
                <a:lnTo>
                  <a:pt x="11506" y="25679"/>
                </a:lnTo>
                <a:lnTo>
                  <a:pt x="9525" y="27660"/>
                </a:lnTo>
                <a:close/>
              </a:path>
              <a:path w="6561455" h="81280">
                <a:moveTo>
                  <a:pt x="9525" y="29057"/>
                </a:moveTo>
                <a:lnTo>
                  <a:pt x="8128" y="29057"/>
                </a:lnTo>
                <a:lnTo>
                  <a:pt x="9525" y="27660"/>
                </a:lnTo>
                <a:lnTo>
                  <a:pt x="9525" y="29057"/>
                </a:lnTo>
                <a:close/>
              </a:path>
              <a:path w="6561455" h="81280">
                <a:moveTo>
                  <a:pt x="147472" y="9525"/>
                </a:moveTo>
                <a:lnTo>
                  <a:pt x="71272" y="9525"/>
                </a:lnTo>
                <a:lnTo>
                  <a:pt x="71272" y="0"/>
                </a:lnTo>
                <a:lnTo>
                  <a:pt x="147472" y="0"/>
                </a:lnTo>
                <a:lnTo>
                  <a:pt x="147472" y="9525"/>
                </a:lnTo>
                <a:close/>
              </a:path>
              <a:path w="6561455" h="81280">
                <a:moveTo>
                  <a:pt x="252247" y="9525"/>
                </a:moveTo>
                <a:lnTo>
                  <a:pt x="176047" y="9525"/>
                </a:lnTo>
                <a:lnTo>
                  <a:pt x="176047" y="0"/>
                </a:lnTo>
                <a:lnTo>
                  <a:pt x="252247" y="0"/>
                </a:lnTo>
                <a:lnTo>
                  <a:pt x="252247" y="9525"/>
                </a:lnTo>
                <a:close/>
              </a:path>
              <a:path w="6561455" h="81280">
                <a:moveTo>
                  <a:pt x="357022" y="9525"/>
                </a:moveTo>
                <a:lnTo>
                  <a:pt x="280822" y="9525"/>
                </a:lnTo>
                <a:lnTo>
                  <a:pt x="280822" y="0"/>
                </a:lnTo>
                <a:lnTo>
                  <a:pt x="357022" y="0"/>
                </a:lnTo>
                <a:lnTo>
                  <a:pt x="357022" y="9525"/>
                </a:lnTo>
                <a:close/>
              </a:path>
              <a:path w="6561455" h="81280">
                <a:moveTo>
                  <a:pt x="461797" y="9525"/>
                </a:moveTo>
                <a:lnTo>
                  <a:pt x="385597" y="9525"/>
                </a:lnTo>
                <a:lnTo>
                  <a:pt x="385597" y="0"/>
                </a:lnTo>
                <a:lnTo>
                  <a:pt x="461797" y="0"/>
                </a:lnTo>
                <a:lnTo>
                  <a:pt x="461797" y="9525"/>
                </a:lnTo>
                <a:close/>
              </a:path>
              <a:path w="6561455" h="81280">
                <a:moveTo>
                  <a:pt x="566572" y="9525"/>
                </a:moveTo>
                <a:lnTo>
                  <a:pt x="490372" y="9525"/>
                </a:lnTo>
                <a:lnTo>
                  <a:pt x="490372" y="0"/>
                </a:lnTo>
                <a:lnTo>
                  <a:pt x="566572" y="0"/>
                </a:lnTo>
                <a:lnTo>
                  <a:pt x="566572" y="9525"/>
                </a:lnTo>
                <a:close/>
              </a:path>
              <a:path w="6561455" h="81280">
                <a:moveTo>
                  <a:pt x="671347" y="9525"/>
                </a:moveTo>
                <a:lnTo>
                  <a:pt x="595147" y="9525"/>
                </a:lnTo>
                <a:lnTo>
                  <a:pt x="595147" y="0"/>
                </a:lnTo>
                <a:lnTo>
                  <a:pt x="671347" y="0"/>
                </a:lnTo>
                <a:lnTo>
                  <a:pt x="671347" y="9525"/>
                </a:lnTo>
                <a:close/>
              </a:path>
              <a:path w="6561455" h="81280">
                <a:moveTo>
                  <a:pt x="776122" y="9525"/>
                </a:moveTo>
                <a:lnTo>
                  <a:pt x="699922" y="9525"/>
                </a:lnTo>
                <a:lnTo>
                  <a:pt x="699922" y="0"/>
                </a:lnTo>
                <a:lnTo>
                  <a:pt x="776122" y="0"/>
                </a:lnTo>
                <a:lnTo>
                  <a:pt x="776122" y="9525"/>
                </a:lnTo>
                <a:close/>
              </a:path>
              <a:path w="6561455" h="81280">
                <a:moveTo>
                  <a:pt x="880897" y="9525"/>
                </a:moveTo>
                <a:lnTo>
                  <a:pt x="804697" y="9525"/>
                </a:lnTo>
                <a:lnTo>
                  <a:pt x="804697" y="0"/>
                </a:lnTo>
                <a:lnTo>
                  <a:pt x="880897" y="0"/>
                </a:lnTo>
                <a:lnTo>
                  <a:pt x="880897" y="9525"/>
                </a:lnTo>
                <a:close/>
              </a:path>
              <a:path w="6561455" h="81280">
                <a:moveTo>
                  <a:pt x="985672" y="9525"/>
                </a:moveTo>
                <a:lnTo>
                  <a:pt x="909472" y="9525"/>
                </a:lnTo>
                <a:lnTo>
                  <a:pt x="909472" y="0"/>
                </a:lnTo>
                <a:lnTo>
                  <a:pt x="985672" y="0"/>
                </a:lnTo>
                <a:lnTo>
                  <a:pt x="985672" y="9525"/>
                </a:lnTo>
                <a:close/>
              </a:path>
              <a:path w="6561455" h="81280">
                <a:moveTo>
                  <a:pt x="1090447" y="9525"/>
                </a:moveTo>
                <a:lnTo>
                  <a:pt x="1014247" y="9525"/>
                </a:lnTo>
                <a:lnTo>
                  <a:pt x="1014247" y="0"/>
                </a:lnTo>
                <a:lnTo>
                  <a:pt x="1090447" y="0"/>
                </a:lnTo>
                <a:lnTo>
                  <a:pt x="1090447" y="9525"/>
                </a:lnTo>
                <a:close/>
              </a:path>
              <a:path w="6561455" h="81280">
                <a:moveTo>
                  <a:pt x="1195222" y="9525"/>
                </a:moveTo>
                <a:lnTo>
                  <a:pt x="1119022" y="9525"/>
                </a:lnTo>
                <a:lnTo>
                  <a:pt x="1119022" y="0"/>
                </a:lnTo>
                <a:lnTo>
                  <a:pt x="1195222" y="0"/>
                </a:lnTo>
                <a:lnTo>
                  <a:pt x="1195222" y="9525"/>
                </a:lnTo>
                <a:close/>
              </a:path>
              <a:path w="6561455" h="81280">
                <a:moveTo>
                  <a:pt x="1299997" y="9525"/>
                </a:moveTo>
                <a:lnTo>
                  <a:pt x="1223797" y="9525"/>
                </a:lnTo>
                <a:lnTo>
                  <a:pt x="1223797" y="0"/>
                </a:lnTo>
                <a:lnTo>
                  <a:pt x="1299997" y="0"/>
                </a:lnTo>
                <a:lnTo>
                  <a:pt x="1299997" y="9525"/>
                </a:lnTo>
                <a:close/>
              </a:path>
              <a:path w="6561455" h="81280">
                <a:moveTo>
                  <a:pt x="1404772" y="9525"/>
                </a:moveTo>
                <a:lnTo>
                  <a:pt x="1328572" y="9525"/>
                </a:lnTo>
                <a:lnTo>
                  <a:pt x="1328572" y="0"/>
                </a:lnTo>
                <a:lnTo>
                  <a:pt x="1404772" y="0"/>
                </a:lnTo>
                <a:lnTo>
                  <a:pt x="1404772" y="9525"/>
                </a:lnTo>
                <a:close/>
              </a:path>
              <a:path w="6561455" h="81280">
                <a:moveTo>
                  <a:pt x="1509547" y="9525"/>
                </a:moveTo>
                <a:lnTo>
                  <a:pt x="1433347" y="9525"/>
                </a:lnTo>
                <a:lnTo>
                  <a:pt x="1433347" y="0"/>
                </a:lnTo>
                <a:lnTo>
                  <a:pt x="1509547" y="0"/>
                </a:lnTo>
                <a:lnTo>
                  <a:pt x="1509547" y="9525"/>
                </a:lnTo>
                <a:close/>
              </a:path>
              <a:path w="6561455" h="81280">
                <a:moveTo>
                  <a:pt x="1614322" y="9525"/>
                </a:moveTo>
                <a:lnTo>
                  <a:pt x="1538122" y="9525"/>
                </a:lnTo>
                <a:lnTo>
                  <a:pt x="1538122" y="0"/>
                </a:lnTo>
                <a:lnTo>
                  <a:pt x="1614322" y="0"/>
                </a:lnTo>
                <a:lnTo>
                  <a:pt x="1614322" y="9525"/>
                </a:lnTo>
                <a:close/>
              </a:path>
              <a:path w="6561455" h="81280">
                <a:moveTo>
                  <a:pt x="1719097" y="9525"/>
                </a:moveTo>
                <a:lnTo>
                  <a:pt x="1642897" y="9525"/>
                </a:lnTo>
                <a:lnTo>
                  <a:pt x="1642897" y="0"/>
                </a:lnTo>
                <a:lnTo>
                  <a:pt x="1719097" y="0"/>
                </a:lnTo>
                <a:lnTo>
                  <a:pt x="1719097" y="9525"/>
                </a:lnTo>
                <a:close/>
              </a:path>
              <a:path w="6561455" h="81280">
                <a:moveTo>
                  <a:pt x="1823872" y="9525"/>
                </a:moveTo>
                <a:lnTo>
                  <a:pt x="1747672" y="9525"/>
                </a:lnTo>
                <a:lnTo>
                  <a:pt x="1747672" y="0"/>
                </a:lnTo>
                <a:lnTo>
                  <a:pt x="1823872" y="0"/>
                </a:lnTo>
                <a:lnTo>
                  <a:pt x="1823872" y="9525"/>
                </a:lnTo>
                <a:close/>
              </a:path>
              <a:path w="6561455" h="81280">
                <a:moveTo>
                  <a:pt x="1928647" y="9525"/>
                </a:moveTo>
                <a:lnTo>
                  <a:pt x="1852447" y="9525"/>
                </a:lnTo>
                <a:lnTo>
                  <a:pt x="1852447" y="0"/>
                </a:lnTo>
                <a:lnTo>
                  <a:pt x="1928647" y="0"/>
                </a:lnTo>
                <a:lnTo>
                  <a:pt x="1928647" y="9525"/>
                </a:lnTo>
                <a:close/>
              </a:path>
              <a:path w="6561455" h="81280">
                <a:moveTo>
                  <a:pt x="2033422" y="9525"/>
                </a:moveTo>
                <a:lnTo>
                  <a:pt x="1957222" y="9525"/>
                </a:lnTo>
                <a:lnTo>
                  <a:pt x="1957222" y="0"/>
                </a:lnTo>
                <a:lnTo>
                  <a:pt x="2033422" y="0"/>
                </a:lnTo>
                <a:lnTo>
                  <a:pt x="2033422" y="9525"/>
                </a:lnTo>
                <a:close/>
              </a:path>
              <a:path w="6561455" h="81280">
                <a:moveTo>
                  <a:pt x="2138197" y="9525"/>
                </a:moveTo>
                <a:lnTo>
                  <a:pt x="2061997" y="9525"/>
                </a:lnTo>
                <a:lnTo>
                  <a:pt x="2061997" y="0"/>
                </a:lnTo>
                <a:lnTo>
                  <a:pt x="2138197" y="0"/>
                </a:lnTo>
                <a:lnTo>
                  <a:pt x="2138197" y="9525"/>
                </a:lnTo>
                <a:close/>
              </a:path>
              <a:path w="6561455" h="81280">
                <a:moveTo>
                  <a:pt x="2242972" y="9525"/>
                </a:moveTo>
                <a:lnTo>
                  <a:pt x="2166772" y="9525"/>
                </a:lnTo>
                <a:lnTo>
                  <a:pt x="2166772" y="0"/>
                </a:lnTo>
                <a:lnTo>
                  <a:pt x="2242972" y="0"/>
                </a:lnTo>
                <a:lnTo>
                  <a:pt x="2242972" y="9525"/>
                </a:lnTo>
                <a:close/>
              </a:path>
              <a:path w="6561455" h="81280">
                <a:moveTo>
                  <a:pt x="2347747" y="9525"/>
                </a:moveTo>
                <a:lnTo>
                  <a:pt x="2271547" y="9525"/>
                </a:lnTo>
                <a:lnTo>
                  <a:pt x="2271547" y="0"/>
                </a:lnTo>
                <a:lnTo>
                  <a:pt x="2347747" y="0"/>
                </a:lnTo>
                <a:lnTo>
                  <a:pt x="2347747" y="9525"/>
                </a:lnTo>
                <a:close/>
              </a:path>
              <a:path w="6561455" h="81280">
                <a:moveTo>
                  <a:pt x="2452522" y="9525"/>
                </a:moveTo>
                <a:lnTo>
                  <a:pt x="2376322" y="9525"/>
                </a:lnTo>
                <a:lnTo>
                  <a:pt x="2376322" y="0"/>
                </a:lnTo>
                <a:lnTo>
                  <a:pt x="2452522" y="0"/>
                </a:lnTo>
                <a:lnTo>
                  <a:pt x="2452522" y="9525"/>
                </a:lnTo>
                <a:close/>
              </a:path>
              <a:path w="6561455" h="81280">
                <a:moveTo>
                  <a:pt x="2557297" y="9525"/>
                </a:moveTo>
                <a:lnTo>
                  <a:pt x="2481097" y="9525"/>
                </a:lnTo>
                <a:lnTo>
                  <a:pt x="2481097" y="0"/>
                </a:lnTo>
                <a:lnTo>
                  <a:pt x="2557297" y="0"/>
                </a:lnTo>
                <a:lnTo>
                  <a:pt x="2557297" y="9525"/>
                </a:lnTo>
                <a:close/>
              </a:path>
              <a:path w="6561455" h="81280">
                <a:moveTo>
                  <a:pt x="2662072" y="9525"/>
                </a:moveTo>
                <a:lnTo>
                  <a:pt x="2585872" y="9525"/>
                </a:lnTo>
                <a:lnTo>
                  <a:pt x="2585872" y="0"/>
                </a:lnTo>
                <a:lnTo>
                  <a:pt x="2662072" y="0"/>
                </a:lnTo>
                <a:lnTo>
                  <a:pt x="2662072" y="9525"/>
                </a:lnTo>
                <a:close/>
              </a:path>
              <a:path w="6561455" h="81280">
                <a:moveTo>
                  <a:pt x="2766847" y="9525"/>
                </a:moveTo>
                <a:lnTo>
                  <a:pt x="2690647" y="9525"/>
                </a:lnTo>
                <a:lnTo>
                  <a:pt x="2690647" y="0"/>
                </a:lnTo>
                <a:lnTo>
                  <a:pt x="2766847" y="0"/>
                </a:lnTo>
                <a:lnTo>
                  <a:pt x="2766847" y="9525"/>
                </a:lnTo>
                <a:close/>
              </a:path>
              <a:path w="6561455" h="81280">
                <a:moveTo>
                  <a:pt x="2871622" y="9525"/>
                </a:moveTo>
                <a:lnTo>
                  <a:pt x="2795422" y="9525"/>
                </a:lnTo>
                <a:lnTo>
                  <a:pt x="2795422" y="0"/>
                </a:lnTo>
                <a:lnTo>
                  <a:pt x="2871622" y="0"/>
                </a:lnTo>
                <a:lnTo>
                  <a:pt x="2871622" y="9525"/>
                </a:lnTo>
                <a:close/>
              </a:path>
              <a:path w="6561455" h="81280">
                <a:moveTo>
                  <a:pt x="2976397" y="9525"/>
                </a:moveTo>
                <a:lnTo>
                  <a:pt x="2900197" y="9525"/>
                </a:lnTo>
                <a:lnTo>
                  <a:pt x="2900197" y="0"/>
                </a:lnTo>
                <a:lnTo>
                  <a:pt x="2976397" y="0"/>
                </a:lnTo>
                <a:lnTo>
                  <a:pt x="2976397" y="9525"/>
                </a:lnTo>
                <a:close/>
              </a:path>
              <a:path w="6561455" h="81280">
                <a:moveTo>
                  <a:pt x="3081172" y="9525"/>
                </a:moveTo>
                <a:lnTo>
                  <a:pt x="3004972" y="9525"/>
                </a:lnTo>
                <a:lnTo>
                  <a:pt x="3004972" y="0"/>
                </a:lnTo>
                <a:lnTo>
                  <a:pt x="3081172" y="0"/>
                </a:lnTo>
                <a:lnTo>
                  <a:pt x="3081172" y="9525"/>
                </a:lnTo>
                <a:close/>
              </a:path>
              <a:path w="6561455" h="81280">
                <a:moveTo>
                  <a:pt x="3185947" y="9525"/>
                </a:moveTo>
                <a:lnTo>
                  <a:pt x="3109747" y="9525"/>
                </a:lnTo>
                <a:lnTo>
                  <a:pt x="3109747" y="0"/>
                </a:lnTo>
                <a:lnTo>
                  <a:pt x="3185947" y="0"/>
                </a:lnTo>
                <a:lnTo>
                  <a:pt x="3185947" y="9525"/>
                </a:lnTo>
                <a:close/>
              </a:path>
              <a:path w="6561455" h="81280">
                <a:moveTo>
                  <a:pt x="3290722" y="9525"/>
                </a:moveTo>
                <a:lnTo>
                  <a:pt x="3214522" y="9525"/>
                </a:lnTo>
                <a:lnTo>
                  <a:pt x="3214522" y="0"/>
                </a:lnTo>
                <a:lnTo>
                  <a:pt x="3290722" y="0"/>
                </a:lnTo>
                <a:lnTo>
                  <a:pt x="3290722" y="9525"/>
                </a:lnTo>
                <a:close/>
              </a:path>
              <a:path w="6561455" h="81280">
                <a:moveTo>
                  <a:pt x="3395497" y="9525"/>
                </a:moveTo>
                <a:lnTo>
                  <a:pt x="3319297" y="9525"/>
                </a:lnTo>
                <a:lnTo>
                  <a:pt x="3319297" y="0"/>
                </a:lnTo>
                <a:lnTo>
                  <a:pt x="3395497" y="0"/>
                </a:lnTo>
                <a:lnTo>
                  <a:pt x="3395497" y="9525"/>
                </a:lnTo>
                <a:close/>
              </a:path>
              <a:path w="6561455" h="81280">
                <a:moveTo>
                  <a:pt x="3500272" y="9525"/>
                </a:moveTo>
                <a:lnTo>
                  <a:pt x="3424072" y="9525"/>
                </a:lnTo>
                <a:lnTo>
                  <a:pt x="3424072" y="0"/>
                </a:lnTo>
                <a:lnTo>
                  <a:pt x="3500272" y="0"/>
                </a:lnTo>
                <a:lnTo>
                  <a:pt x="3500272" y="9525"/>
                </a:lnTo>
                <a:close/>
              </a:path>
              <a:path w="6561455" h="81280">
                <a:moveTo>
                  <a:pt x="3605047" y="9525"/>
                </a:moveTo>
                <a:lnTo>
                  <a:pt x="3528847" y="9525"/>
                </a:lnTo>
                <a:lnTo>
                  <a:pt x="3528847" y="0"/>
                </a:lnTo>
                <a:lnTo>
                  <a:pt x="3605047" y="0"/>
                </a:lnTo>
                <a:lnTo>
                  <a:pt x="3605047" y="9525"/>
                </a:lnTo>
                <a:close/>
              </a:path>
              <a:path w="6561455" h="81280">
                <a:moveTo>
                  <a:pt x="3709822" y="9525"/>
                </a:moveTo>
                <a:lnTo>
                  <a:pt x="3633622" y="9525"/>
                </a:lnTo>
                <a:lnTo>
                  <a:pt x="3633622" y="0"/>
                </a:lnTo>
                <a:lnTo>
                  <a:pt x="3709822" y="0"/>
                </a:lnTo>
                <a:lnTo>
                  <a:pt x="3709822" y="9525"/>
                </a:lnTo>
                <a:close/>
              </a:path>
              <a:path w="6561455" h="81280">
                <a:moveTo>
                  <a:pt x="3814597" y="9525"/>
                </a:moveTo>
                <a:lnTo>
                  <a:pt x="3738397" y="9525"/>
                </a:lnTo>
                <a:lnTo>
                  <a:pt x="3738397" y="0"/>
                </a:lnTo>
                <a:lnTo>
                  <a:pt x="3814597" y="0"/>
                </a:lnTo>
                <a:lnTo>
                  <a:pt x="3814597" y="9525"/>
                </a:lnTo>
                <a:close/>
              </a:path>
              <a:path w="6561455" h="81280">
                <a:moveTo>
                  <a:pt x="3919372" y="9525"/>
                </a:moveTo>
                <a:lnTo>
                  <a:pt x="3843172" y="9525"/>
                </a:lnTo>
                <a:lnTo>
                  <a:pt x="3843172" y="0"/>
                </a:lnTo>
                <a:lnTo>
                  <a:pt x="3919372" y="0"/>
                </a:lnTo>
                <a:lnTo>
                  <a:pt x="3919372" y="9525"/>
                </a:lnTo>
                <a:close/>
              </a:path>
              <a:path w="6561455" h="81280">
                <a:moveTo>
                  <a:pt x="4024147" y="9525"/>
                </a:moveTo>
                <a:lnTo>
                  <a:pt x="3947947" y="9525"/>
                </a:lnTo>
                <a:lnTo>
                  <a:pt x="3947947" y="0"/>
                </a:lnTo>
                <a:lnTo>
                  <a:pt x="4024147" y="0"/>
                </a:lnTo>
                <a:lnTo>
                  <a:pt x="4024147" y="9525"/>
                </a:lnTo>
                <a:close/>
              </a:path>
              <a:path w="6561455" h="81280">
                <a:moveTo>
                  <a:pt x="4128922" y="9525"/>
                </a:moveTo>
                <a:lnTo>
                  <a:pt x="4052722" y="9525"/>
                </a:lnTo>
                <a:lnTo>
                  <a:pt x="4052722" y="0"/>
                </a:lnTo>
                <a:lnTo>
                  <a:pt x="4128922" y="0"/>
                </a:lnTo>
                <a:lnTo>
                  <a:pt x="4128922" y="9525"/>
                </a:lnTo>
                <a:close/>
              </a:path>
              <a:path w="6561455" h="81280">
                <a:moveTo>
                  <a:pt x="4233697" y="9525"/>
                </a:moveTo>
                <a:lnTo>
                  <a:pt x="4157497" y="9525"/>
                </a:lnTo>
                <a:lnTo>
                  <a:pt x="4157497" y="0"/>
                </a:lnTo>
                <a:lnTo>
                  <a:pt x="4233697" y="0"/>
                </a:lnTo>
                <a:lnTo>
                  <a:pt x="4233697" y="9525"/>
                </a:lnTo>
                <a:close/>
              </a:path>
              <a:path w="6561455" h="81280">
                <a:moveTo>
                  <a:pt x="4338472" y="9525"/>
                </a:moveTo>
                <a:lnTo>
                  <a:pt x="4262272" y="9525"/>
                </a:lnTo>
                <a:lnTo>
                  <a:pt x="4262272" y="0"/>
                </a:lnTo>
                <a:lnTo>
                  <a:pt x="4338472" y="0"/>
                </a:lnTo>
                <a:lnTo>
                  <a:pt x="4338472" y="9525"/>
                </a:lnTo>
                <a:close/>
              </a:path>
              <a:path w="6561455" h="81280">
                <a:moveTo>
                  <a:pt x="4443247" y="9525"/>
                </a:moveTo>
                <a:lnTo>
                  <a:pt x="4367047" y="9525"/>
                </a:lnTo>
                <a:lnTo>
                  <a:pt x="4367047" y="0"/>
                </a:lnTo>
                <a:lnTo>
                  <a:pt x="4443247" y="0"/>
                </a:lnTo>
                <a:lnTo>
                  <a:pt x="4443247" y="9525"/>
                </a:lnTo>
                <a:close/>
              </a:path>
              <a:path w="6561455" h="81280">
                <a:moveTo>
                  <a:pt x="4548022" y="9525"/>
                </a:moveTo>
                <a:lnTo>
                  <a:pt x="4471822" y="9525"/>
                </a:lnTo>
                <a:lnTo>
                  <a:pt x="4471822" y="0"/>
                </a:lnTo>
                <a:lnTo>
                  <a:pt x="4548022" y="0"/>
                </a:lnTo>
                <a:lnTo>
                  <a:pt x="4548022" y="9525"/>
                </a:lnTo>
                <a:close/>
              </a:path>
              <a:path w="6561455" h="81280">
                <a:moveTo>
                  <a:pt x="4652797" y="9525"/>
                </a:moveTo>
                <a:lnTo>
                  <a:pt x="4576597" y="9525"/>
                </a:lnTo>
                <a:lnTo>
                  <a:pt x="4576597" y="0"/>
                </a:lnTo>
                <a:lnTo>
                  <a:pt x="4652797" y="0"/>
                </a:lnTo>
                <a:lnTo>
                  <a:pt x="4652797" y="9525"/>
                </a:lnTo>
                <a:close/>
              </a:path>
              <a:path w="6561455" h="81280">
                <a:moveTo>
                  <a:pt x="4757572" y="9525"/>
                </a:moveTo>
                <a:lnTo>
                  <a:pt x="4681372" y="9525"/>
                </a:lnTo>
                <a:lnTo>
                  <a:pt x="4681372" y="0"/>
                </a:lnTo>
                <a:lnTo>
                  <a:pt x="4757572" y="0"/>
                </a:lnTo>
                <a:lnTo>
                  <a:pt x="4757572" y="9525"/>
                </a:lnTo>
                <a:close/>
              </a:path>
              <a:path w="6561455" h="81280">
                <a:moveTo>
                  <a:pt x="4862347" y="9525"/>
                </a:moveTo>
                <a:lnTo>
                  <a:pt x="4786147" y="9525"/>
                </a:lnTo>
                <a:lnTo>
                  <a:pt x="4786147" y="0"/>
                </a:lnTo>
                <a:lnTo>
                  <a:pt x="4862347" y="0"/>
                </a:lnTo>
                <a:lnTo>
                  <a:pt x="4862347" y="9525"/>
                </a:lnTo>
                <a:close/>
              </a:path>
              <a:path w="6561455" h="81280">
                <a:moveTo>
                  <a:pt x="4967122" y="9525"/>
                </a:moveTo>
                <a:lnTo>
                  <a:pt x="4890922" y="9525"/>
                </a:lnTo>
                <a:lnTo>
                  <a:pt x="4890922" y="0"/>
                </a:lnTo>
                <a:lnTo>
                  <a:pt x="4967122" y="0"/>
                </a:lnTo>
                <a:lnTo>
                  <a:pt x="4967122" y="9525"/>
                </a:lnTo>
                <a:close/>
              </a:path>
              <a:path w="6561455" h="81280">
                <a:moveTo>
                  <a:pt x="5071897" y="9525"/>
                </a:moveTo>
                <a:lnTo>
                  <a:pt x="4995697" y="9525"/>
                </a:lnTo>
                <a:lnTo>
                  <a:pt x="4995697" y="0"/>
                </a:lnTo>
                <a:lnTo>
                  <a:pt x="5071897" y="0"/>
                </a:lnTo>
                <a:lnTo>
                  <a:pt x="5071897" y="9525"/>
                </a:lnTo>
                <a:close/>
              </a:path>
              <a:path w="6561455" h="81280">
                <a:moveTo>
                  <a:pt x="5176672" y="9525"/>
                </a:moveTo>
                <a:lnTo>
                  <a:pt x="5100472" y="9525"/>
                </a:lnTo>
                <a:lnTo>
                  <a:pt x="5100472" y="0"/>
                </a:lnTo>
                <a:lnTo>
                  <a:pt x="5176672" y="0"/>
                </a:lnTo>
                <a:lnTo>
                  <a:pt x="5176672" y="9525"/>
                </a:lnTo>
                <a:close/>
              </a:path>
              <a:path w="6561455" h="81280">
                <a:moveTo>
                  <a:pt x="5281447" y="9525"/>
                </a:moveTo>
                <a:lnTo>
                  <a:pt x="5205247" y="9525"/>
                </a:lnTo>
                <a:lnTo>
                  <a:pt x="5205247" y="0"/>
                </a:lnTo>
                <a:lnTo>
                  <a:pt x="5281447" y="0"/>
                </a:lnTo>
                <a:lnTo>
                  <a:pt x="5281447" y="9525"/>
                </a:lnTo>
                <a:close/>
              </a:path>
              <a:path w="6561455" h="81280">
                <a:moveTo>
                  <a:pt x="5386222" y="9525"/>
                </a:moveTo>
                <a:lnTo>
                  <a:pt x="5310022" y="9525"/>
                </a:lnTo>
                <a:lnTo>
                  <a:pt x="5310022" y="0"/>
                </a:lnTo>
                <a:lnTo>
                  <a:pt x="5386222" y="0"/>
                </a:lnTo>
                <a:lnTo>
                  <a:pt x="5386222" y="9525"/>
                </a:lnTo>
                <a:close/>
              </a:path>
              <a:path w="6561455" h="81280">
                <a:moveTo>
                  <a:pt x="5490997" y="9525"/>
                </a:moveTo>
                <a:lnTo>
                  <a:pt x="5414797" y="9525"/>
                </a:lnTo>
                <a:lnTo>
                  <a:pt x="5414797" y="0"/>
                </a:lnTo>
                <a:lnTo>
                  <a:pt x="5490997" y="0"/>
                </a:lnTo>
                <a:lnTo>
                  <a:pt x="5490997" y="9525"/>
                </a:lnTo>
                <a:close/>
              </a:path>
              <a:path w="6561455" h="81280">
                <a:moveTo>
                  <a:pt x="5595772" y="9525"/>
                </a:moveTo>
                <a:lnTo>
                  <a:pt x="5519572" y="9525"/>
                </a:lnTo>
                <a:lnTo>
                  <a:pt x="5519572" y="0"/>
                </a:lnTo>
                <a:lnTo>
                  <a:pt x="5595772" y="0"/>
                </a:lnTo>
                <a:lnTo>
                  <a:pt x="5595772" y="9525"/>
                </a:lnTo>
                <a:close/>
              </a:path>
              <a:path w="6561455" h="81280">
                <a:moveTo>
                  <a:pt x="5700547" y="9525"/>
                </a:moveTo>
                <a:lnTo>
                  <a:pt x="5624347" y="9525"/>
                </a:lnTo>
                <a:lnTo>
                  <a:pt x="5624347" y="0"/>
                </a:lnTo>
                <a:lnTo>
                  <a:pt x="5700547" y="0"/>
                </a:lnTo>
                <a:lnTo>
                  <a:pt x="5700547" y="9525"/>
                </a:lnTo>
                <a:close/>
              </a:path>
              <a:path w="6561455" h="81280">
                <a:moveTo>
                  <a:pt x="5805322" y="9525"/>
                </a:moveTo>
                <a:lnTo>
                  <a:pt x="5729122" y="9525"/>
                </a:lnTo>
                <a:lnTo>
                  <a:pt x="5729122" y="0"/>
                </a:lnTo>
                <a:lnTo>
                  <a:pt x="5805322" y="0"/>
                </a:lnTo>
                <a:lnTo>
                  <a:pt x="5805322" y="9525"/>
                </a:lnTo>
                <a:close/>
              </a:path>
              <a:path w="6561455" h="81280">
                <a:moveTo>
                  <a:pt x="5910097" y="9525"/>
                </a:moveTo>
                <a:lnTo>
                  <a:pt x="5833897" y="9525"/>
                </a:lnTo>
                <a:lnTo>
                  <a:pt x="5833897" y="0"/>
                </a:lnTo>
                <a:lnTo>
                  <a:pt x="5910097" y="0"/>
                </a:lnTo>
                <a:lnTo>
                  <a:pt x="5910097" y="9525"/>
                </a:lnTo>
                <a:close/>
              </a:path>
              <a:path w="6561455" h="81280">
                <a:moveTo>
                  <a:pt x="6014872" y="9525"/>
                </a:moveTo>
                <a:lnTo>
                  <a:pt x="5938672" y="9525"/>
                </a:lnTo>
                <a:lnTo>
                  <a:pt x="5938672" y="0"/>
                </a:lnTo>
                <a:lnTo>
                  <a:pt x="6014872" y="0"/>
                </a:lnTo>
                <a:lnTo>
                  <a:pt x="6014872" y="9525"/>
                </a:lnTo>
                <a:close/>
              </a:path>
              <a:path w="6561455" h="81280">
                <a:moveTo>
                  <a:pt x="6119647" y="9525"/>
                </a:moveTo>
                <a:lnTo>
                  <a:pt x="6043447" y="9525"/>
                </a:lnTo>
                <a:lnTo>
                  <a:pt x="6043447" y="0"/>
                </a:lnTo>
                <a:lnTo>
                  <a:pt x="6119647" y="0"/>
                </a:lnTo>
                <a:lnTo>
                  <a:pt x="6119647" y="9525"/>
                </a:lnTo>
                <a:close/>
              </a:path>
              <a:path w="6561455" h="81280">
                <a:moveTo>
                  <a:pt x="6224422" y="9525"/>
                </a:moveTo>
                <a:lnTo>
                  <a:pt x="6148222" y="9525"/>
                </a:lnTo>
                <a:lnTo>
                  <a:pt x="6148222" y="0"/>
                </a:lnTo>
                <a:lnTo>
                  <a:pt x="6224422" y="0"/>
                </a:lnTo>
                <a:lnTo>
                  <a:pt x="6224422" y="9525"/>
                </a:lnTo>
                <a:close/>
              </a:path>
              <a:path w="6561455" h="81280">
                <a:moveTo>
                  <a:pt x="6329197" y="9525"/>
                </a:moveTo>
                <a:lnTo>
                  <a:pt x="6252997" y="9525"/>
                </a:lnTo>
                <a:lnTo>
                  <a:pt x="6252997" y="0"/>
                </a:lnTo>
                <a:lnTo>
                  <a:pt x="6329197" y="0"/>
                </a:lnTo>
                <a:lnTo>
                  <a:pt x="6329197" y="9525"/>
                </a:lnTo>
                <a:close/>
              </a:path>
              <a:path w="6561455" h="81280">
                <a:moveTo>
                  <a:pt x="6433972" y="9525"/>
                </a:moveTo>
                <a:lnTo>
                  <a:pt x="6357772" y="9525"/>
                </a:lnTo>
                <a:lnTo>
                  <a:pt x="6357772" y="0"/>
                </a:lnTo>
                <a:lnTo>
                  <a:pt x="6433972" y="0"/>
                </a:lnTo>
                <a:lnTo>
                  <a:pt x="6433972" y="9525"/>
                </a:lnTo>
                <a:close/>
              </a:path>
              <a:path w="6561455" h="81280">
                <a:moveTo>
                  <a:pt x="6533476" y="9525"/>
                </a:moveTo>
                <a:lnTo>
                  <a:pt x="6462547" y="9525"/>
                </a:lnTo>
                <a:lnTo>
                  <a:pt x="6462547" y="0"/>
                </a:lnTo>
                <a:lnTo>
                  <a:pt x="6537426" y="0"/>
                </a:lnTo>
                <a:lnTo>
                  <a:pt x="6541147" y="3733"/>
                </a:lnTo>
                <a:lnTo>
                  <a:pt x="6536753" y="8128"/>
                </a:lnTo>
                <a:lnTo>
                  <a:pt x="6532079" y="8128"/>
                </a:lnTo>
                <a:lnTo>
                  <a:pt x="6533476" y="9525"/>
                </a:lnTo>
                <a:close/>
              </a:path>
              <a:path w="6561455" h="81280">
                <a:moveTo>
                  <a:pt x="6534416" y="10464"/>
                </a:moveTo>
                <a:lnTo>
                  <a:pt x="6532079" y="8128"/>
                </a:lnTo>
                <a:lnTo>
                  <a:pt x="6535386" y="9495"/>
                </a:lnTo>
                <a:lnTo>
                  <a:pt x="6534416" y="10464"/>
                </a:lnTo>
                <a:close/>
              </a:path>
              <a:path w="6561455" h="81280">
                <a:moveTo>
                  <a:pt x="6535386" y="9495"/>
                </a:moveTo>
                <a:lnTo>
                  <a:pt x="6532079" y="8128"/>
                </a:lnTo>
                <a:lnTo>
                  <a:pt x="6536753" y="8128"/>
                </a:lnTo>
                <a:lnTo>
                  <a:pt x="6535386" y="9495"/>
                </a:lnTo>
                <a:close/>
              </a:path>
              <a:path w="6561455" h="81280">
                <a:moveTo>
                  <a:pt x="6535458" y="9525"/>
                </a:moveTo>
                <a:close/>
              </a:path>
              <a:path w="6561455" h="81280">
                <a:moveTo>
                  <a:pt x="6551612" y="53301"/>
                </a:moveTo>
                <a:lnTo>
                  <a:pt x="6551612" y="27965"/>
                </a:lnTo>
                <a:lnTo>
                  <a:pt x="6561137" y="27965"/>
                </a:lnTo>
                <a:lnTo>
                  <a:pt x="6561137" y="51904"/>
                </a:lnTo>
                <a:lnTo>
                  <a:pt x="6553009" y="51904"/>
                </a:lnTo>
                <a:lnTo>
                  <a:pt x="6551612" y="53301"/>
                </a:lnTo>
                <a:close/>
              </a:path>
              <a:path w="6561455" h="81280">
                <a:moveTo>
                  <a:pt x="6551612" y="55283"/>
                </a:moveTo>
                <a:lnTo>
                  <a:pt x="6551612" y="53301"/>
                </a:lnTo>
                <a:lnTo>
                  <a:pt x="6553009" y="51904"/>
                </a:lnTo>
                <a:lnTo>
                  <a:pt x="6551612" y="55283"/>
                </a:lnTo>
                <a:close/>
              </a:path>
              <a:path w="6561455" h="81280">
                <a:moveTo>
                  <a:pt x="6561137" y="55283"/>
                </a:moveTo>
                <a:lnTo>
                  <a:pt x="6551612" y="55283"/>
                </a:lnTo>
                <a:lnTo>
                  <a:pt x="6553009" y="51904"/>
                </a:lnTo>
                <a:lnTo>
                  <a:pt x="6561137" y="51904"/>
                </a:lnTo>
                <a:lnTo>
                  <a:pt x="6561137" y="55283"/>
                </a:lnTo>
                <a:close/>
              </a:path>
              <a:path w="6561455" h="81280">
                <a:moveTo>
                  <a:pt x="6532079" y="72834"/>
                </a:moveTo>
                <a:lnTo>
                  <a:pt x="6551612" y="53301"/>
                </a:lnTo>
                <a:lnTo>
                  <a:pt x="6551612" y="55283"/>
                </a:lnTo>
                <a:lnTo>
                  <a:pt x="6561137" y="55283"/>
                </a:lnTo>
                <a:lnTo>
                  <a:pt x="6561137" y="57251"/>
                </a:lnTo>
                <a:lnTo>
                  <a:pt x="6546951" y="71437"/>
                </a:lnTo>
                <a:lnTo>
                  <a:pt x="6535458" y="71437"/>
                </a:lnTo>
                <a:lnTo>
                  <a:pt x="6532079" y="72834"/>
                </a:lnTo>
                <a:close/>
              </a:path>
              <a:path w="6561455" h="81280">
                <a:moveTo>
                  <a:pt x="6537426" y="80962"/>
                </a:moveTo>
                <a:lnTo>
                  <a:pt x="6516154" y="80962"/>
                </a:lnTo>
                <a:lnTo>
                  <a:pt x="6516154" y="71437"/>
                </a:lnTo>
                <a:lnTo>
                  <a:pt x="6533476" y="71437"/>
                </a:lnTo>
                <a:lnTo>
                  <a:pt x="6532079" y="72834"/>
                </a:lnTo>
                <a:lnTo>
                  <a:pt x="6545554" y="72834"/>
                </a:lnTo>
                <a:lnTo>
                  <a:pt x="6537426" y="80962"/>
                </a:lnTo>
                <a:close/>
              </a:path>
              <a:path w="6561455" h="81280">
                <a:moveTo>
                  <a:pt x="6545554" y="72834"/>
                </a:moveTo>
                <a:lnTo>
                  <a:pt x="6532079" y="72834"/>
                </a:lnTo>
                <a:lnTo>
                  <a:pt x="6535458" y="71437"/>
                </a:lnTo>
                <a:lnTo>
                  <a:pt x="6546951" y="71437"/>
                </a:lnTo>
                <a:lnTo>
                  <a:pt x="6545554" y="72834"/>
                </a:lnTo>
                <a:close/>
              </a:path>
              <a:path w="6561455" h="81280">
                <a:moveTo>
                  <a:pt x="6487579" y="80962"/>
                </a:moveTo>
                <a:lnTo>
                  <a:pt x="6411379" y="80962"/>
                </a:lnTo>
                <a:lnTo>
                  <a:pt x="6411379" y="71437"/>
                </a:lnTo>
                <a:lnTo>
                  <a:pt x="6487579" y="71437"/>
                </a:lnTo>
                <a:lnTo>
                  <a:pt x="6487579" y="80962"/>
                </a:lnTo>
                <a:close/>
              </a:path>
              <a:path w="6561455" h="81280">
                <a:moveTo>
                  <a:pt x="6382804" y="80962"/>
                </a:moveTo>
                <a:lnTo>
                  <a:pt x="6306604" y="80962"/>
                </a:lnTo>
                <a:lnTo>
                  <a:pt x="6306604" y="71437"/>
                </a:lnTo>
                <a:lnTo>
                  <a:pt x="6382804" y="71437"/>
                </a:lnTo>
                <a:lnTo>
                  <a:pt x="6382804" y="80962"/>
                </a:lnTo>
                <a:close/>
              </a:path>
              <a:path w="6561455" h="81280">
                <a:moveTo>
                  <a:pt x="6278029" y="80962"/>
                </a:moveTo>
                <a:lnTo>
                  <a:pt x="6201829" y="80962"/>
                </a:lnTo>
                <a:lnTo>
                  <a:pt x="6201829" y="71437"/>
                </a:lnTo>
                <a:lnTo>
                  <a:pt x="6278029" y="71437"/>
                </a:lnTo>
                <a:lnTo>
                  <a:pt x="6278029" y="80962"/>
                </a:lnTo>
                <a:close/>
              </a:path>
              <a:path w="6561455" h="81280">
                <a:moveTo>
                  <a:pt x="6173254" y="80962"/>
                </a:moveTo>
                <a:lnTo>
                  <a:pt x="6097054" y="80962"/>
                </a:lnTo>
                <a:lnTo>
                  <a:pt x="6097054" y="71437"/>
                </a:lnTo>
                <a:lnTo>
                  <a:pt x="6173254" y="71437"/>
                </a:lnTo>
                <a:lnTo>
                  <a:pt x="6173254" y="80962"/>
                </a:lnTo>
                <a:close/>
              </a:path>
              <a:path w="6561455" h="81280">
                <a:moveTo>
                  <a:pt x="6068479" y="80962"/>
                </a:moveTo>
                <a:lnTo>
                  <a:pt x="5992279" y="80962"/>
                </a:lnTo>
                <a:lnTo>
                  <a:pt x="5992279" y="71437"/>
                </a:lnTo>
                <a:lnTo>
                  <a:pt x="6068479" y="71437"/>
                </a:lnTo>
                <a:lnTo>
                  <a:pt x="6068479" y="80962"/>
                </a:lnTo>
                <a:close/>
              </a:path>
              <a:path w="6561455" h="81280">
                <a:moveTo>
                  <a:pt x="5963704" y="80962"/>
                </a:moveTo>
                <a:lnTo>
                  <a:pt x="5887504" y="80962"/>
                </a:lnTo>
                <a:lnTo>
                  <a:pt x="5887504" y="71437"/>
                </a:lnTo>
                <a:lnTo>
                  <a:pt x="5963704" y="71437"/>
                </a:lnTo>
                <a:lnTo>
                  <a:pt x="5963704" y="80962"/>
                </a:lnTo>
                <a:close/>
              </a:path>
              <a:path w="6561455" h="81280">
                <a:moveTo>
                  <a:pt x="5858929" y="80962"/>
                </a:moveTo>
                <a:lnTo>
                  <a:pt x="5782729" y="80962"/>
                </a:lnTo>
                <a:lnTo>
                  <a:pt x="5782729" y="71437"/>
                </a:lnTo>
                <a:lnTo>
                  <a:pt x="5858929" y="71437"/>
                </a:lnTo>
                <a:lnTo>
                  <a:pt x="5858929" y="80962"/>
                </a:lnTo>
                <a:close/>
              </a:path>
              <a:path w="6561455" h="81280">
                <a:moveTo>
                  <a:pt x="5754154" y="80962"/>
                </a:moveTo>
                <a:lnTo>
                  <a:pt x="5677954" y="80962"/>
                </a:lnTo>
                <a:lnTo>
                  <a:pt x="5677954" y="71437"/>
                </a:lnTo>
                <a:lnTo>
                  <a:pt x="5754154" y="71437"/>
                </a:lnTo>
                <a:lnTo>
                  <a:pt x="5754154" y="80962"/>
                </a:lnTo>
                <a:close/>
              </a:path>
              <a:path w="6561455" h="81280">
                <a:moveTo>
                  <a:pt x="5649379" y="80962"/>
                </a:moveTo>
                <a:lnTo>
                  <a:pt x="5573179" y="80962"/>
                </a:lnTo>
                <a:lnTo>
                  <a:pt x="5573179" y="71437"/>
                </a:lnTo>
                <a:lnTo>
                  <a:pt x="5649379" y="71437"/>
                </a:lnTo>
                <a:lnTo>
                  <a:pt x="5649379" y="80962"/>
                </a:lnTo>
                <a:close/>
              </a:path>
              <a:path w="6561455" h="81280">
                <a:moveTo>
                  <a:pt x="5544604" y="80962"/>
                </a:moveTo>
                <a:lnTo>
                  <a:pt x="5468404" y="80962"/>
                </a:lnTo>
                <a:lnTo>
                  <a:pt x="5468404" y="71437"/>
                </a:lnTo>
                <a:lnTo>
                  <a:pt x="5544604" y="71437"/>
                </a:lnTo>
                <a:lnTo>
                  <a:pt x="5544604" y="80962"/>
                </a:lnTo>
                <a:close/>
              </a:path>
              <a:path w="6561455" h="81280">
                <a:moveTo>
                  <a:pt x="5439829" y="80962"/>
                </a:moveTo>
                <a:lnTo>
                  <a:pt x="5363629" y="80962"/>
                </a:lnTo>
                <a:lnTo>
                  <a:pt x="5363629" y="71437"/>
                </a:lnTo>
                <a:lnTo>
                  <a:pt x="5439829" y="71437"/>
                </a:lnTo>
                <a:lnTo>
                  <a:pt x="5439829" y="80962"/>
                </a:lnTo>
                <a:close/>
              </a:path>
              <a:path w="6561455" h="81280">
                <a:moveTo>
                  <a:pt x="5335054" y="80962"/>
                </a:moveTo>
                <a:lnTo>
                  <a:pt x="5258854" y="80962"/>
                </a:lnTo>
                <a:lnTo>
                  <a:pt x="5258854" y="71437"/>
                </a:lnTo>
                <a:lnTo>
                  <a:pt x="5335054" y="71437"/>
                </a:lnTo>
                <a:lnTo>
                  <a:pt x="5335054" y="80962"/>
                </a:lnTo>
                <a:close/>
              </a:path>
              <a:path w="6561455" h="81280">
                <a:moveTo>
                  <a:pt x="5230279" y="80962"/>
                </a:moveTo>
                <a:lnTo>
                  <a:pt x="5154079" y="80962"/>
                </a:lnTo>
                <a:lnTo>
                  <a:pt x="5154079" y="71437"/>
                </a:lnTo>
                <a:lnTo>
                  <a:pt x="5230279" y="71437"/>
                </a:lnTo>
                <a:lnTo>
                  <a:pt x="5230279" y="80962"/>
                </a:lnTo>
                <a:close/>
              </a:path>
              <a:path w="6561455" h="81280">
                <a:moveTo>
                  <a:pt x="5125504" y="80962"/>
                </a:moveTo>
                <a:lnTo>
                  <a:pt x="5049304" y="80962"/>
                </a:lnTo>
                <a:lnTo>
                  <a:pt x="5049304" y="71437"/>
                </a:lnTo>
                <a:lnTo>
                  <a:pt x="5125504" y="71437"/>
                </a:lnTo>
                <a:lnTo>
                  <a:pt x="5125504" y="80962"/>
                </a:lnTo>
                <a:close/>
              </a:path>
              <a:path w="6561455" h="81280">
                <a:moveTo>
                  <a:pt x="5020729" y="80962"/>
                </a:moveTo>
                <a:lnTo>
                  <a:pt x="4944529" y="80962"/>
                </a:lnTo>
                <a:lnTo>
                  <a:pt x="4944529" y="71437"/>
                </a:lnTo>
                <a:lnTo>
                  <a:pt x="5020729" y="71437"/>
                </a:lnTo>
                <a:lnTo>
                  <a:pt x="5020729" y="80962"/>
                </a:lnTo>
                <a:close/>
              </a:path>
              <a:path w="6561455" h="81280">
                <a:moveTo>
                  <a:pt x="4915954" y="80962"/>
                </a:moveTo>
                <a:lnTo>
                  <a:pt x="4839754" y="80962"/>
                </a:lnTo>
                <a:lnTo>
                  <a:pt x="4839754" y="71437"/>
                </a:lnTo>
                <a:lnTo>
                  <a:pt x="4915954" y="71437"/>
                </a:lnTo>
                <a:lnTo>
                  <a:pt x="4915954" y="80962"/>
                </a:lnTo>
                <a:close/>
              </a:path>
              <a:path w="6561455" h="81280">
                <a:moveTo>
                  <a:pt x="4811179" y="80962"/>
                </a:moveTo>
                <a:lnTo>
                  <a:pt x="4734979" y="80962"/>
                </a:lnTo>
                <a:lnTo>
                  <a:pt x="4734979" y="71437"/>
                </a:lnTo>
                <a:lnTo>
                  <a:pt x="4811179" y="71437"/>
                </a:lnTo>
                <a:lnTo>
                  <a:pt x="4811179" y="80962"/>
                </a:lnTo>
                <a:close/>
              </a:path>
              <a:path w="6561455" h="81280">
                <a:moveTo>
                  <a:pt x="4706404" y="80962"/>
                </a:moveTo>
                <a:lnTo>
                  <a:pt x="4630204" y="80962"/>
                </a:lnTo>
                <a:lnTo>
                  <a:pt x="4630204" y="71437"/>
                </a:lnTo>
                <a:lnTo>
                  <a:pt x="4706404" y="71437"/>
                </a:lnTo>
                <a:lnTo>
                  <a:pt x="4706404" y="80962"/>
                </a:lnTo>
                <a:close/>
              </a:path>
              <a:path w="6561455" h="81280">
                <a:moveTo>
                  <a:pt x="4601629" y="80962"/>
                </a:moveTo>
                <a:lnTo>
                  <a:pt x="4525429" y="80962"/>
                </a:lnTo>
                <a:lnTo>
                  <a:pt x="4525429" y="71437"/>
                </a:lnTo>
                <a:lnTo>
                  <a:pt x="4601629" y="71437"/>
                </a:lnTo>
                <a:lnTo>
                  <a:pt x="4601629" y="80962"/>
                </a:lnTo>
                <a:close/>
              </a:path>
              <a:path w="6561455" h="81280">
                <a:moveTo>
                  <a:pt x="4496854" y="80962"/>
                </a:moveTo>
                <a:lnTo>
                  <a:pt x="4420654" y="80962"/>
                </a:lnTo>
                <a:lnTo>
                  <a:pt x="4420654" y="71437"/>
                </a:lnTo>
                <a:lnTo>
                  <a:pt x="4496854" y="71437"/>
                </a:lnTo>
                <a:lnTo>
                  <a:pt x="4496854" y="80962"/>
                </a:lnTo>
                <a:close/>
              </a:path>
              <a:path w="6561455" h="81280">
                <a:moveTo>
                  <a:pt x="4392079" y="80962"/>
                </a:moveTo>
                <a:lnTo>
                  <a:pt x="4315879" y="80962"/>
                </a:lnTo>
                <a:lnTo>
                  <a:pt x="4315879" y="71437"/>
                </a:lnTo>
                <a:lnTo>
                  <a:pt x="4392079" y="71437"/>
                </a:lnTo>
                <a:lnTo>
                  <a:pt x="4392079" y="80962"/>
                </a:lnTo>
                <a:close/>
              </a:path>
              <a:path w="6561455" h="81280">
                <a:moveTo>
                  <a:pt x="4287304" y="80962"/>
                </a:moveTo>
                <a:lnTo>
                  <a:pt x="4211104" y="80962"/>
                </a:lnTo>
                <a:lnTo>
                  <a:pt x="4211104" y="71437"/>
                </a:lnTo>
                <a:lnTo>
                  <a:pt x="4287304" y="71437"/>
                </a:lnTo>
                <a:lnTo>
                  <a:pt x="4287304" y="80962"/>
                </a:lnTo>
                <a:close/>
              </a:path>
              <a:path w="6561455" h="81280">
                <a:moveTo>
                  <a:pt x="4182529" y="80962"/>
                </a:moveTo>
                <a:lnTo>
                  <a:pt x="4106329" y="80962"/>
                </a:lnTo>
                <a:lnTo>
                  <a:pt x="4106329" y="71437"/>
                </a:lnTo>
                <a:lnTo>
                  <a:pt x="4182529" y="71437"/>
                </a:lnTo>
                <a:lnTo>
                  <a:pt x="4182529" y="80962"/>
                </a:lnTo>
                <a:close/>
              </a:path>
              <a:path w="6561455" h="81280">
                <a:moveTo>
                  <a:pt x="4077754" y="80962"/>
                </a:moveTo>
                <a:lnTo>
                  <a:pt x="4001554" y="80962"/>
                </a:lnTo>
                <a:lnTo>
                  <a:pt x="4001554" y="71437"/>
                </a:lnTo>
                <a:lnTo>
                  <a:pt x="4077754" y="71437"/>
                </a:lnTo>
                <a:lnTo>
                  <a:pt x="4077754" y="80962"/>
                </a:lnTo>
                <a:close/>
              </a:path>
              <a:path w="6561455" h="81280">
                <a:moveTo>
                  <a:pt x="3972979" y="80962"/>
                </a:moveTo>
                <a:lnTo>
                  <a:pt x="3896779" y="80962"/>
                </a:lnTo>
                <a:lnTo>
                  <a:pt x="3896779" y="71437"/>
                </a:lnTo>
                <a:lnTo>
                  <a:pt x="3972979" y="71437"/>
                </a:lnTo>
                <a:lnTo>
                  <a:pt x="3972979" y="80962"/>
                </a:lnTo>
                <a:close/>
              </a:path>
              <a:path w="6561455" h="81280">
                <a:moveTo>
                  <a:pt x="3868204" y="80962"/>
                </a:moveTo>
                <a:lnTo>
                  <a:pt x="3792004" y="80962"/>
                </a:lnTo>
                <a:lnTo>
                  <a:pt x="3792004" y="71437"/>
                </a:lnTo>
                <a:lnTo>
                  <a:pt x="3868204" y="71437"/>
                </a:lnTo>
                <a:lnTo>
                  <a:pt x="3868204" y="80962"/>
                </a:lnTo>
                <a:close/>
              </a:path>
              <a:path w="6561455" h="81280">
                <a:moveTo>
                  <a:pt x="3763429" y="80962"/>
                </a:moveTo>
                <a:lnTo>
                  <a:pt x="3687229" y="80962"/>
                </a:lnTo>
                <a:lnTo>
                  <a:pt x="3687229" y="71437"/>
                </a:lnTo>
                <a:lnTo>
                  <a:pt x="3763429" y="71437"/>
                </a:lnTo>
                <a:lnTo>
                  <a:pt x="3763429" y="80962"/>
                </a:lnTo>
                <a:close/>
              </a:path>
              <a:path w="6561455" h="81280">
                <a:moveTo>
                  <a:pt x="3658654" y="80962"/>
                </a:moveTo>
                <a:lnTo>
                  <a:pt x="3582454" y="80962"/>
                </a:lnTo>
                <a:lnTo>
                  <a:pt x="3582454" y="71437"/>
                </a:lnTo>
                <a:lnTo>
                  <a:pt x="3658654" y="71437"/>
                </a:lnTo>
                <a:lnTo>
                  <a:pt x="3658654" y="80962"/>
                </a:lnTo>
                <a:close/>
              </a:path>
              <a:path w="6561455" h="81280">
                <a:moveTo>
                  <a:pt x="3553879" y="80962"/>
                </a:moveTo>
                <a:lnTo>
                  <a:pt x="3477679" y="80962"/>
                </a:lnTo>
                <a:lnTo>
                  <a:pt x="3477679" y="71437"/>
                </a:lnTo>
                <a:lnTo>
                  <a:pt x="3553879" y="71437"/>
                </a:lnTo>
                <a:lnTo>
                  <a:pt x="3553879" y="80962"/>
                </a:lnTo>
                <a:close/>
              </a:path>
              <a:path w="6561455" h="81280">
                <a:moveTo>
                  <a:pt x="3449104" y="80962"/>
                </a:moveTo>
                <a:lnTo>
                  <a:pt x="3372904" y="80962"/>
                </a:lnTo>
                <a:lnTo>
                  <a:pt x="3372904" y="71437"/>
                </a:lnTo>
                <a:lnTo>
                  <a:pt x="3449104" y="71437"/>
                </a:lnTo>
                <a:lnTo>
                  <a:pt x="3449104" y="80962"/>
                </a:lnTo>
                <a:close/>
              </a:path>
              <a:path w="6561455" h="81280">
                <a:moveTo>
                  <a:pt x="3344329" y="80962"/>
                </a:moveTo>
                <a:lnTo>
                  <a:pt x="3268129" y="80962"/>
                </a:lnTo>
                <a:lnTo>
                  <a:pt x="3268129" y="71437"/>
                </a:lnTo>
                <a:lnTo>
                  <a:pt x="3344329" y="71437"/>
                </a:lnTo>
                <a:lnTo>
                  <a:pt x="3344329" y="80962"/>
                </a:lnTo>
                <a:close/>
              </a:path>
              <a:path w="6561455" h="81280">
                <a:moveTo>
                  <a:pt x="3239554" y="80962"/>
                </a:moveTo>
                <a:lnTo>
                  <a:pt x="3163354" y="80962"/>
                </a:lnTo>
                <a:lnTo>
                  <a:pt x="3163354" y="71437"/>
                </a:lnTo>
                <a:lnTo>
                  <a:pt x="3239554" y="71437"/>
                </a:lnTo>
                <a:lnTo>
                  <a:pt x="3239554" y="80962"/>
                </a:lnTo>
                <a:close/>
              </a:path>
              <a:path w="6561455" h="81280">
                <a:moveTo>
                  <a:pt x="3134779" y="80962"/>
                </a:moveTo>
                <a:lnTo>
                  <a:pt x="3058579" y="80962"/>
                </a:lnTo>
                <a:lnTo>
                  <a:pt x="3058579" y="71437"/>
                </a:lnTo>
                <a:lnTo>
                  <a:pt x="3134779" y="71437"/>
                </a:lnTo>
                <a:lnTo>
                  <a:pt x="3134779" y="80962"/>
                </a:lnTo>
                <a:close/>
              </a:path>
              <a:path w="6561455" h="81280">
                <a:moveTo>
                  <a:pt x="3030004" y="80962"/>
                </a:moveTo>
                <a:lnTo>
                  <a:pt x="2953804" y="80962"/>
                </a:lnTo>
                <a:lnTo>
                  <a:pt x="2953804" y="71437"/>
                </a:lnTo>
                <a:lnTo>
                  <a:pt x="3030004" y="71437"/>
                </a:lnTo>
                <a:lnTo>
                  <a:pt x="3030004" y="80962"/>
                </a:lnTo>
                <a:close/>
              </a:path>
              <a:path w="6561455" h="81280">
                <a:moveTo>
                  <a:pt x="2925229" y="80962"/>
                </a:moveTo>
                <a:lnTo>
                  <a:pt x="2849029" y="80962"/>
                </a:lnTo>
                <a:lnTo>
                  <a:pt x="2849029" y="71437"/>
                </a:lnTo>
                <a:lnTo>
                  <a:pt x="2925229" y="71437"/>
                </a:lnTo>
                <a:lnTo>
                  <a:pt x="2925229" y="80962"/>
                </a:lnTo>
                <a:close/>
              </a:path>
              <a:path w="6561455" h="81280">
                <a:moveTo>
                  <a:pt x="2820454" y="80962"/>
                </a:moveTo>
                <a:lnTo>
                  <a:pt x="2744254" y="80962"/>
                </a:lnTo>
                <a:lnTo>
                  <a:pt x="2744254" y="71437"/>
                </a:lnTo>
                <a:lnTo>
                  <a:pt x="2820454" y="71437"/>
                </a:lnTo>
                <a:lnTo>
                  <a:pt x="2820454" y="80962"/>
                </a:lnTo>
                <a:close/>
              </a:path>
              <a:path w="6561455" h="81280">
                <a:moveTo>
                  <a:pt x="2715679" y="80962"/>
                </a:moveTo>
                <a:lnTo>
                  <a:pt x="2639479" y="80962"/>
                </a:lnTo>
                <a:lnTo>
                  <a:pt x="2639479" y="71437"/>
                </a:lnTo>
                <a:lnTo>
                  <a:pt x="2715679" y="71437"/>
                </a:lnTo>
                <a:lnTo>
                  <a:pt x="2715679" y="80962"/>
                </a:lnTo>
                <a:close/>
              </a:path>
              <a:path w="6561455" h="81280">
                <a:moveTo>
                  <a:pt x="2610904" y="80962"/>
                </a:moveTo>
                <a:lnTo>
                  <a:pt x="2534704" y="80962"/>
                </a:lnTo>
                <a:lnTo>
                  <a:pt x="2534704" y="71437"/>
                </a:lnTo>
                <a:lnTo>
                  <a:pt x="2610904" y="71437"/>
                </a:lnTo>
                <a:lnTo>
                  <a:pt x="2610904" y="80962"/>
                </a:lnTo>
                <a:close/>
              </a:path>
              <a:path w="6561455" h="81280">
                <a:moveTo>
                  <a:pt x="2506129" y="80962"/>
                </a:moveTo>
                <a:lnTo>
                  <a:pt x="2429929" y="80962"/>
                </a:lnTo>
                <a:lnTo>
                  <a:pt x="2429929" y="71437"/>
                </a:lnTo>
                <a:lnTo>
                  <a:pt x="2506129" y="71437"/>
                </a:lnTo>
                <a:lnTo>
                  <a:pt x="2506129" y="80962"/>
                </a:lnTo>
                <a:close/>
              </a:path>
              <a:path w="6561455" h="81280">
                <a:moveTo>
                  <a:pt x="2401354" y="80962"/>
                </a:moveTo>
                <a:lnTo>
                  <a:pt x="2325154" y="80962"/>
                </a:lnTo>
                <a:lnTo>
                  <a:pt x="2325154" y="71437"/>
                </a:lnTo>
                <a:lnTo>
                  <a:pt x="2401354" y="71437"/>
                </a:lnTo>
                <a:lnTo>
                  <a:pt x="2401354" y="80962"/>
                </a:lnTo>
                <a:close/>
              </a:path>
              <a:path w="6561455" h="81280">
                <a:moveTo>
                  <a:pt x="2296579" y="80962"/>
                </a:moveTo>
                <a:lnTo>
                  <a:pt x="2220379" y="80962"/>
                </a:lnTo>
                <a:lnTo>
                  <a:pt x="2220379" y="71437"/>
                </a:lnTo>
                <a:lnTo>
                  <a:pt x="2296579" y="71437"/>
                </a:lnTo>
                <a:lnTo>
                  <a:pt x="2296579" y="80962"/>
                </a:lnTo>
                <a:close/>
              </a:path>
              <a:path w="6561455" h="81280">
                <a:moveTo>
                  <a:pt x="2191804" y="80962"/>
                </a:moveTo>
                <a:lnTo>
                  <a:pt x="2115604" y="80962"/>
                </a:lnTo>
                <a:lnTo>
                  <a:pt x="2115604" y="71437"/>
                </a:lnTo>
                <a:lnTo>
                  <a:pt x="2191804" y="71437"/>
                </a:lnTo>
                <a:lnTo>
                  <a:pt x="2191804" y="80962"/>
                </a:lnTo>
                <a:close/>
              </a:path>
              <a:path w="6561455" h="81280">
                <a:moveTo>
                  <a:pt x="2087029" y="80962"/>
                </a:moveTo>
                <a:lnTo>
                  <a:pt x="2010829" y="80962"/>
                </a:lnTo>
                <a:lnTo>
                  <a:pt x="2010829" y="71437"/>
                </a:lnTo>
                <a:lnTo>
                  <a:pt x="2087029" y="71437"/>
                </a:lnTo>
                <a:lnTo>
                  <a:pt x="2087029" y="80962"/>
                </a:lnTo>
                <a:close/>
              </a:path>
              <a:path w="6561455" h="81280">
                <a:moveTo>
                  <a:pt x="1982254" y="80962"/>
                </a:moveTo>
                <a:lnTo>
                  <a:pt x="1906054" y="80962"/>
                </a:lnTo>
                <a:lnTo>
                  <a:pt x="1906054" y="71437"/>
                </a:lnTo>
                <a:lnTo>
                  <a:pt x="1982254" y="71437"/>
                </a:lnTo>
                <a:lnTo>
                  <a:pt x="1982254" y="80962"/>
                </a:lnTo>
                <a:close/>
              </a:path>
              <a:path w="6561455" h="81280">
                <a:moveTo>
                  <a:pt x="1877479" y="80962"/>
                </a:moveTo>
                <a:lnTo>
                  <a:pt x="1801279" y="80962"/>
                </a:lnTo>
                <a:lnTo>
                  <a:pt x="1801279" y="71437"/>
                </a:lnTo>
                <a:lnTo>
                  <a:pt x="1877479" y="71437"/>
                </a:lnTo>
                <a:lnTo>
                  <a:pt x="1877479" y="80962"/>
                </a:lnTo>
                <a:close/>
              </a:path>
              <a:path w="6561455" h="81280">
                <a:moveTo>
                  <a:pt x="1772704" y="80962"/>
                </a:moveTo>
                <a:lnTo>
                  <a:pt x="1696504" y="80962"/>
                </a:lnTo>
                <a:lnTo>
                  <a:pt x="1696504" y="71437"/>
                </a:lnTo>
                <a:lnTo>
                  <a:pt x="1772704" y="71437"/>
                </a:lnTo>
                <a:lnTo>
                  <a:pt x="1772704" y="80962"/>
                </a:lnTo>
                <a:close/>
              </a:path>
              <a:path w="6561455" h="81280">
                <a:moveTo>
                  <a:pt x="1667929" y="80962"/>
                </a:moveTo>
                <a:lnTo>
                  <a:pt x="1591729" y="80962"/>
                </a:lnTo>
                <a:lnTo>
                  <a:pt x="1591729" y="71437"/>
                </a:lnTo>
                <a:lnTo>
                  <a:pt x="1667929" y="71437"/>
                </a:lnTo>
                <a:lnTo>
                  <a:pt x="1667929" y="80962"/>
                </a:lnTo>
                <a:close/>
              </a:path>
              <a:path w="6561455" h="81280">
                <a:moveTo>
                  <a:pt x="1563154" y="80962"/>
                </a:moveTo>
                <a:lnTo>
                  <a:pt x="1486954" y="80962"/>
                </a:lnTo>
                <a:lnTo>
                  <a:pt x="1486954" y="71437"/>
                </a:lnTo>
                <a:lnTo>
                  <a:pt x="1563154" y="71437"/>
                </a:lnTo>
                <a:lnTo>
                  <a:pt x="1563154" y="80962"/>
                </a:lnTo>
                <a:close/>
              </a:path>
              <a:path w="6561455" h="81280">
                <a:moveTo>
                  <a:pt x="1458379" y="80962"/>
                </a:moveTo>
                <a:lnTo>
                  <a:pt x="1382179" y="80962"/>
                </a:lnTo>
                <a:lnTo>
                  <a:pt x="1382179" y="71437"/>
                </a:lnTo>
                <a:lnTo>
                  <a:pt x="1458379" y="71437"/>
                </a:lnTo>
                <a:lnTo>
                  <a:pt x="1458379" y="80962"/>
                </a:lnTo>
                <a:close/>
              </a:path>
              <a:path w="6561455" h="81280">
                <a:moveTo>
                  <a:pt x="1353604" y="80962"/>
                </a:moveTo>
                <a:lnTo>
                  <a:pt x="1277404" y="80962"/>
                </a:lnTo>
                <a:lnTo>
                  <a:pt x="1277404" y="71437"/>
                </a:lnTo>
                <a:lnTo>
                  <a:pt x="1353604" y="71437"/>
                </a:lnTo>
                <a:lnTo>
                  <a:pt x="1353604" y="80962"/>
                </a:lnTo>
                <a:close/>
              </a:path>
              <a:path w="6561455" h="81280">
                <a:moveTo>
                  <a:pt x="1248829" y="80962"/>
                </a:moveTo>
                <a:lnTo>
                  <a:pt x="1172629" y="80962"/>
                </a:lnTo>
                <a:lnTo>
                  <a:pt x="1172629" y="71437"/>
                </a:lnTo>
                <a:lnTo>
                  <a:pt x="1248829" y="71437"/>
                </a:lnTo>
                <a:lnTo>
                  <a:pt x="1248829" y="80962"/>
                </a:lnTo>
                <a:close/>
              </a:path>
              <a:path w="6561455" h="81280">
                <a:moveTo>
                  <a:pt x="1144054" y="80962"/>
                </a:moveTo>
                <a:lnTo>
                  <a:pt x="1067854" y="80962"/>
                </a:lnTo>
                <a:lnTo>
                  <a:pt x="1067854" y="71437"/>
                </a:lnTo>
                <a:lnTo>
                  <a:pt x="1144054" y="71437"/>
                </a:lnTo>
                <a:lnTo>
                  <a:pt x="1144054" y="80962"/>
                </a:lnTo>
                <a:close/>
              </a:path>
              <a:path w="6561455" h="81280">
                <a:moveTo>
                  <a:pt x="1039279" y="80962"/>
                </a:moveTo>
                <a:lnTo>
                  <a:pt x="963079" y="80962"/>
                </a:lnTo>
                <a:lnTo>
                  <a:pt x="963079" y="71437"/>
                </a:lnTo>
                <a:lnTo>
                  <a:pt x="1039279" y="71437"/>
                </a:lnTo>
                <a:lnTo>
                  <a:pt x="1039279" y="80962"/>
                </a:lnTo>
                <a:close/>
              </a:path>
              <a:path w="6561455" h="81280">
                <a:moveTo>
                  <a:pt x="934504" y="80962"/>
                </a:moveTo>
                <a:lnTo>
                  <a:pt x="858304" y="80962"/>
                </a:lnTo>
                <a:lnTo>
                  <a:pt x="858304" y="71437"/>
                </a:lnTo>
                <a:lnTo>
                  <a:pt x="934504" y="71437"/>
                </a:lnTo>
                <a:lnTo>
                  <a:pt x="934504" y="80962"/>
                </a:lnTo>
                <a:close/>
              </a:path>
              <a:path w="6561455" h="81280">
                <a:moveTo>
                  <a:pt x="829729" y="80962"/>
                </a:moveTo>
                <a:lnTo>
                  <a:pt x="753529" y="80962"/>
                </a:lnTo>
                <a:lnTo>
                  <a:pt x="753529" y="71437"/>
                </a:lnTo>
                <a:lnTo>
                  <a:pt x="829729" y="71437"/>
                </a:lnTo>
                <a:lnTo>
                  <a:pt x="829729" y="80962"/>
                </a:lnTo>
                <a:close/>
              </a:path>
              <a:path w="6561455" h="81280">
                <a:moveTo>
                  <a:pt x="724954" y="80962"/>
                </a:moveTo>
                <a:lnTo>
                  <a:pt x="648754" y="80962"/>
                </a:lnTo>
                <a:lnTo>
                  <a:pt x="648754" y="71437"/>
                </a:lnTo>
                <a:lnTo>
                  <a:pt x="724954" y="71437"/>
                </a:lnTo>
                <a:lnTo>
                  <a:pt x="724954" y="80962"/>
                </a:lnTo>
                <a:close/>
              </a:path>
              <a:path w="6561455" h="81280">
                <a:moveTo>
                  <a:pt x="620179" y="80962"/>
                </a:moveTo>
                <a:lnTo>
                  <a:pt x="543979" y="80962"/>
                </a:lnTo>
                <a:lnTo>
                  <a:pt x="543979" y="71437"/>
                </a:lnTo>
                <a:lnTo>
                  <a:pt x="620179" y="71437"/>
                </a:lnTo>
                <a:lnTo>
                  <a:pt x="620179" y="80962"/>
                </a:lnTo>
                <a:close/>
              </a:path>
              <a:path w="6561455" h="81280">
                <a:moveTo>
                  <a:pt x="515404" y="80962"/>
                </a:moveTo>
                <a:lnTo>
                  <a:pt x="439204" y="80962"/>
                </a:lnTo>
                <a:lnTo>
                  <a:pt x="439204" y="71437"/>
                </a:lnTo>
                <a:lnTo>
                  <a:pt x="515404" y="71437"/>
                </a:lnTo>
                <a:lnTo>
                  <a:pt x="515404" y="80962"/>
                </a:lnTo>
                <a:close/>
              </a:path>
              <a:path w="6561455" h="81280">
                <a:moveTo>
                  <a:pt x="410629" y="80962"/>
                </a:moveTo>
                <a:lnTo>
                  <a:pt x="334429" y="80962"/>
                </a:lnTo>
                <a:lnTo>
                  <a:pt x="334429" y="71437"/>
                </a:lnTo>
                <a:lnTo>
                  <a:pt x="410629" y="71437"/>
                </a:lnTo>
                <a:lnTo>
                  <a:pt x="410629" y="80962"/>
                </a:lnTo>
                <a:close/>
              </a:path>
              <a:path w="6561455" h="81280">
                <a:moveTo>
                  <a:pt x="305854" y="80962"/>
                </a:moveTo>
                <a:lnTo>
                  <a:pt x="229654" y="80962"/>
                </a:lnTo>
                <a:lnTo>
                  <a:pt x="229654" y="71437"/>
                </a:lnTo>
                <a:lnTo>
                  <a:pt x="305854" y="71437"/>
                </a:lnTo>
                <a:lnTo>
                  <a:pt x="305854" y="80962"/>
                </a:lnTo>
                <a:close/>
              </a:path>
              <a:path w="6561455" h="81280">
                <a:moveTo>
                  <a:pt x="201079" y="80962"/>
                </a:moveTo>
                <a:lnTo>
                  <a:pt x="124879" y="80962"/>
                </a:lnTo>
                <a:lnTo>
                  <a:pt x="124879" y="71437"/>
                </a:lnTo>
                <a:lnTo>
                  <a:pt x="201079" y="71437"/>
                </a:lnTo>
                <a:lnTo>
                  <a:pt x="201079" y="80962"/>
                </a:lnTo>
                <a:close/>
              </a:path>
              <a:path w="6561455" h="81280">
                <a:moveTo>
                  <a:pt x="96304" y="80962"/>
                </a:moveTo>
                <a:lnTo>
                  <a:pt x="23710" y="80962"/>
                </a:lnTo>
                <a:lnTo>
                  <a:pt x="18364" y="75615"/>
                </a:lnTo>
                <a:lnTo>
                  <a:pt x="25107" y="68884"/>
                </a:lnTo>
                <a:lnTo>
                  <a:pt x="27660" y="71437"/>
                </a:lnTo>
                <a:lnTo>
                  <a:pt x="25679" y="71437"/>
                </a:lnTo>
                <a:lnTo>
                  <a:pt x="29057" y="72834"/>
                </a:lnTo>
                <a:lnTo>
                  <a:pt x="96304" y="72834"/>
                </a:lnTo>
                <a:lnTo>
                  <a:pt x="96304" y="80962"/>
                </a:lnTo>
                <a:close/>
              </a:path>
              <a:path w="6561455" h="81280">
                <a:moveTo>
                  <a:pt x="29057" y="72834"/>
                </a:moveTo>
                <a:lnTo>
                  <a:pt x="25679" y="71437"/>
                </a:lnTo>
                <a:lnTo>
                  <a:pt x="27660" y="71437"/>
                </a:lnTo>
                <a:lnTo>
                  <a:pt x="29057" y="72834"/>
                </a:lnTo>
                <a:close/>
              </a:path>
              <a:path w="6561455" h="81280">
                <a:moveTo>
                  <a:pt x="96304" y="72834"/>
                </a:moveTo>
                <a:lnTo>
                  <a:pt x="29057" y="72834"/>
                </a:lnTo>
                <a:lnTo>
                  <a:pt x="27660" y="71437"/>
                </a:lnTo>
                <a:lnTo>
                  <a:pt x="96304" y="71437"/>
                </a:lnTo>
                <a:lnTo>
                  <a:pt x="96304" y="72834"/>
                </a:lnTo>
                <a:close/>
              </a:path>
            </a:pathLst>
          </a:custGeom>
          <a:solidFill>
            <a:srgbClr val="6600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88976"/>
            <a:ext cx="477012" cy="862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196339"/>
            <a:ext cx="477012" cy="864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82014" y="111760"/>
            <a:ext cx="4293235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任务</a:t>
            </a:r>
            <a:r>
              <a:rPr dirty="0" spc="5"/>
              <a:t>四</a:t>
            </a:r>
            <a:r>
              <a:rPr dirty="0" spc="-100"/>
              <a:t> </a:t>
            </a:r>
            <a:r>
              <a:rPr dirty="0"/>
              <a:t>团队的拓展训</a:t>
            </a:r>
            <a:r>
              <a:rPr dirty="0" spc="5"/>
              <a:t>练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24827" y="593725"/>
            <a:ext cx="8407400" cy="5146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三、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常见的拓展训练项目</a:t>
            </a:r>
            <a:endParaRPr sz="2400">
              <a:latin typeface="宋体"/>
              <a:cs typeface="宋体"/>
            </a:endParaRPr>
          </a:p>
          <a:p>
            <a:pPr marL="12700" marR="50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 拓展训练的培训形式可根据组织的需要进行具体的选择和设 计，按培训的地点划分其项目大致可以分为场地项目、水上项 目、</a:t>
            </a:r>
            <a:r>
              <a:rPr dirty="0" sz="2400" spc="-1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野外项目和室内课程。拓展训练的每一种训练形式既可以 独立进行，也可以交叉组合进行。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(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一)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拓展训练的具体内容</a:t>
            </a:r>
            <a:endParaRPr sz="2400">
              <a:latin typeface="宋体"/>
              <a:cs typeface="宋体"/>
            </a:endParaRPr>
          </a:p>
          <a:p>
            <a:pPr marL="12700" marR="4622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（1）场地项目（2）水上项目（3）野外项目（4）野外项目  (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二)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拓展训练项目举例</a:t>
            </a:r>
            <a:endParaRPr sz="2400">
              <a:latin typeface="宋体"/>
              <a:cs typeface="宋体"/>
            </a:endParaRPr>
          </a:p>
          <a:p>
            <a:pPr marL="12700" marR="1574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（1）背摔（2）</a:t>
            </a:r>
            <a:r>
              <a:rPr dirty="0" sz="2400" spc="-1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有轨电车（3）钻电网（4）空中单杠（5）断 桥跳跃</a:t>
            </a:r>
            <a:endParaRPr sz="240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(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三)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拓展训练的注意事项</a:t>
            </a:r>
            <a:endParaRPr sz="2400">
              <a:latin typeface="宋体"/>
              <a:cs typeface="宋体"/>
            </a:endParaRPr>
          </a:p>
          <a:p>
            <a:pPr marL="12700" marR="1574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（1）精心选择训练机构（2）购买人身保险（3）</a:t>
            </a:r>
            <a:r>
              <a:rPr dirty="0" sz="2400" spc="-1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准备措施充 分</a:t>
            </a:r>
            <a:endParaRPr sz="2400">
              <a:latin typeface="宋体"/>
              <a:cs typeface="宋体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1" y="761"/>
            <a:ext cx="9142730" cy="6856730"/>
          </a:xfrm>
          <a:custGeom>
            <a:avLst/>
            <a:gdLst/>
            <a:ahLst/>
            <a:cxnLst/>
            <a:rect l="l" t="t" r="r" b="b"/>
            <a:pathLst>
              <a:path w="9142730" h="6856730">
                <a:moveTo>
                  <a:pt x="0" y="0"/>
                </a:moveTo>
                <a:lnTo>
                  <a:pt x="9142476" y="0"/>
                </a:lnTo>
                <a:lnTo>
                  <a:pt x="9142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205"/>
              </a:lnSpc>
            </a:pPr>
            <a:r>
              <a:rPr dirty="0"/>
              <a:t>团队管理与建设·</a:t>
            </a:r>
            <a:r>
              <a:rPr dirty="0">
                <a:solidFill>
                  <a:srgbClr val="009900"/>
                </a:solidFill>
              </a:rPr>
              <a:t>模块四</a:t>
            </a:r>
            <a:r>
              <a:rPr dirty="0"/>
              <a:t>·</a:t>
            </a:r>
            <a:r>
              <a:rPr dirty="0">
                <a:solidFill>
                  <a:srgbClr val="FF0000"/>
                </a:solidFill>
              </a:rPr>
              <a:t>团队培育</a:t>
            </a:r>
            <a:r>
              <a:rPr dirty="0" spc="955">
                <a:solidFill>
                  <a:srgbClr val="0000CC"/>
                </a:solidFill>
              </a:rPr>
              <a:t> </a:t>
            </a:r>
            <a:fld id="{81D60167-4931-47E6-BA6A-407CBD079E47}" type="slidenum">
              <a:rPr dirty="0" spc="-10">
                <a:solidFill>
                  <a:srgbClr val="0000CC"/>
                </a:solidFill>
              </a:rPr>
              <a:t>20</a:t>
            </a:fld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868" y="981455"/>
            <a:ext cx="6551930" cy="71755"/>
          </a:xfrm>
          <a:custGeom>
            <a:avLst/>
            <a:gdLst/>
            <a:ahLst/>
            <a:cxnLst/>
            <a:rect l="l" t="t" r="r" b="b"/>
            <a:pathLst>
              <a:path w="6551930" h="71755">
                <a:moveTo>
                  <a:pt x="6531863" y="71628"/>
                </a:moveTo>
                <a:lnTo>
                  <a:pt x="21335" y="71628"/>
                </a:lnTo>
                <a:lnTo>
                  <a:pt x="0" y="50292"/>
                </a:lnTo>
                <a:lnTo>
                  <a:pt x="0" y="19812"/>
                </a:lnTo>
                <a:lnTo>
                  <a:pt x="21335" y="0"/>
                </a:lnTo>
                <a:lnTo>
                  <a:pt x="6531863" y="0"/>
                </a:lnTo>
                <a:lnTo>
                  <a:pt x="6551676" y="19812"/>
                </a:lnTo>
                <a:lnTo>
                  <a:pt x="6551676" y="50292"/>
                </a:lnTo>
                <a:lnTo>
                  <a:pt x="6531863" y="71628"/>
                </a:lnTo>
                <a:close/>
              </a:path>
            </a:pathLst>
          </a:custGeom>
          <a:solidFill>
            <a:srgbClr val="9933FF">
              <a:alpha val="540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3550" y="976312"/>
            <a:ext cx="6561455" cy="81280"/>
          </a:xfrm>
          <a:custGeom>
            <a:avLst/>
            <a:gdLst/>
            <a:ahLst/>
            <a:cxnLst/>
            <a:rect l="l" t="t" r="r" b="b"/>
            <a:pathLst>
              <a:path w="6561455" h="81280">
                <a:moveTo>
                  <a:pt x="9525" y="55283"/>
                </a:moveTo>
                <a:lnTo>
                  <a:pt x="0" y="55283"/>
                </a:lnTo>
                <a:lnTo>
                  <a:pt x="0" y="23710"/>
                </a:lnTo>
                <a:lnTo>
                  <a:pt x="23710" y="0"/>
                </a:lnTo>
                <a:lnTo>
                  <a:pt x="42697" y="0"/>
                </a:lnTo>
                <a:lnTo>
                  <a:pt x="42697" y="8128"/>
                </a:lnTo>
                <a:lnTo>
                  <a:pt x="29057" y="8128"/>
                </a:lnTo>
                <a:lnTo>
                  <a:pt x="25679" y="9525"/>
                </a:lnTo>
                <a:lnTo>
                  <a:pt x="27660" y="9525"/>
                </a:lnTo>
                <a:lnTo>
                  <a:pt x="11506" y="25679"/>
                </a:lnTo>
                <a:lnTo>
                  <a:pt x="9525" y="25679"/>
                </a:lnTo>
                <a:lnTo>
                  <a:pt x="8128" y="29057"/>
                </a:lnTo>
                <a:lnTo>
                  <a:pt x="9525" y="29057"/>
                </a:lnTo>
                <a:lnTo>
                  <a:pt x="9525" y="55283"/>
                </a:lnTo>
                <a:close/>
              </a:path>
              <a:path w="6561455" h="81280">
                <a:moveTo>
                  <a:pt x="27660" y="9525"/>
                </a:moveTo>
                <a:lnTo>
                  <a:pt x="25679" y="9525"/>
                </a:lnTo>
                <a:lnTo>
                  <a:pt x="29057" y="8128"/>
                </a:lnTo>
                <a:lnTo>
                  <a:pt x="27660" y="9525"/>
                </a:lnTo>
                <a:close/>
              </a:path>
              <a:path w="6561455" h="81280">
                <a:moveTo>
                  <a:pt x="42697" y="9525"/>
                </a:moveTo>
                <a:lnTo>
                  <a:pt x="27660" y="9525"/>
                </a:lnTo>
                <a:lnTo>
                  <a:pt x="29057" y="8128"/>
                </a:lnTo>
                <a:lnTo>
                  <a:pt x="42697" y="8128"/>
                </a:lnTo>
                <a:lnTo>
                  <a:pt x="42697" y="9525"/>
                </a:lnTo>
                <a:close/>
              </a:path>
              <a:path w="6561455" h="81280">
                <a:moveTo>
                  <a:pt x="8128" y="29057"/>
                </a:moveTo>
                <a:lnTo>
                  <a:pt x="9525" y="25679"/>
                </a:lnTo>
                <a:lnTo>
                  <a:pt x="9525" y="27660"/>
                </a:lnTo>
                <a:lnTo>
                  <a:pt x="8128" y="29057"/>
                </a:lnTo>
                <a:close/>
              </a:path>
              <a:path w="6561455" h="81280">
                <a:moveTo>
                  <a:pt x="9525" y="27660"/>
                </a:moveTo>
                <a:lnTo>
                  <a:pt x="9525" y="25679"/>
                </a:lnTo>
                <a:lnTo>
                  <a:pt x="11506" y="25679"/>
                </a:lnTo>
                <a:lnTo>
                  <a:pt x="9525" y="27660"/>
                </a:lnTo>
                <a:close/>
              </a:path>
              <a:path w="6561455" h="81280">
                <a:moveTo>
                  <a:pt x="9525" y="29057"/>
                </a:moveTo>
                <a:lnTo>
                  <a:pt x="8128" y="29057"/>
                </a:lnTo>
                <a:lnTo>
                  <a:pt x="9525" y="27660"/>
                </a:lnTo>
                <a:lnTo>
                  <a:pt x="9525" y="29057"/>
                </a:lnTo>
                <a:close/>
              </a:path>
              <a:path w="6561455" h="81280">
                <a:moveTo>
                  <a:pt x="147472" y="9525"/>
                </a:moveTo>
                <a:lnTo>
                  <a:pt x="71272" y="9525"/>
                </a:lnTo>
                <a:lnTo>
                  <a:pt x="71272" y="0"/>
                </a:lnTo>
                <a:lnTo>
                  <a:pt x="147472" y="0"/>
                </a:lnTo>
                <a:lnTo>
                  <a:pt x="147472" y="9525"/>
                </a:lnTo>
                <a:close/>
              </a:path>
              <a:path w="6561455" h="81280">
                <a:moveTo>
                  <a:pt x="252247" y="9525"/>
                </a:moveTo>
                <a:lnTo>
                  <a:pt x="176047" y="9525"/>
                </a:lnTo>
                <a:lnTo>
                  <a:pt x="176047" y="0"/>
                </a:lnTo>
                <a:lnTo>
                  <a:pt x="252247" y="0"/>
                </a:lnTo>
                <a:lnTo>
                  <a:pt x="252247" y="9525"/>
                </a:lnTo>
                <a:close/>
              </a:path>
              <a:path w="6561455" h="81280">
                <a:moveTo>
                  <a:pt x="357022" y="9525"/>
                </a:moveTo>
                <a:lnTo>
                  <a:pt x="280822" y="9525"/>
                </a:lnTo>
                <a:lnTo>
                  <a:pt x="280822" y="0"/>
                </a:lnTo>
                <a:lnTo>
                  <a:pt x="357022" y="0"/>
                </a:lnTo>
                <a:lnTo>
                  <a:pt x="357022" y="9525"/>
                </a:lnTo>
                <a:close/>
              </a:path>
              <a:path w="6561455" h="81280">
                <a:moveTo>
                  <a:pt x="461797" y="9525"/>
                </a:moveTo>
                <a:lnTo>
                  <a:pt x="385597" y="9525"/>
                </a:lnTo>
                <a:lnTo>
                  <a:pt x="385597" y="0"/>
                </a:lnTo>
                <a:lnTo>
                  <a:pt x="461797" y="0"/>
                </a:lnTo>
                <a:lnTo>
                  <a:pt x="461797" y="9525"/>
                </a:lnTo>
                <a:close/>
              </a:path>
              <a:path w="6561455" h="81280">
                <a:moveTo>
                  <a:pt x="566572" y="9525"/>
                </a:moveTo>
                <a:lnTo>
                  <a:pt x="490372" y="9525"/>
                </a:lnTo>
                <a:lnTo>
                  <a:pt x="490372" y="0"/>
                </a:lnTo>
                <a:lnTo>
                  <a:pt x="566572" y="0"/>
                </a:lnTo>
                <a:lnTo>
                  <a:pt x="566572" y="9525"/>
                </a:lnTo>
                <a:close/>
              </a:path>
              <a:path w="6561455" h="81280">
                <a:moveTo>
                  <a:pt x="671347" y="9525"/>
                </a:moveTo>
                <a:lnTo>
                  <a:pt x="595147" y="9525"/>
                </a:lnTo>
                <a:lnTo>
                  <a:pt x="595147" y="0"/>
                </a:lnTo>
                <a:lnTo>
                  <a:pt x="671347" y="0"/>
                </a:lnTo>
                <a:lnTo>
                  <a:pt x="671347" y="9525"/>
                </a:lnTo>
                <a:close/>
              </a:path>
              <a:path w="6561455" h="81280">
                <a:moveTo>
                  <a:pt x="776122" y="9525"/>
                </a:moveTo>
                <a:lnTo>
                  <a:pt x="699922" y="9525"/>
                </a:lnTo>
                <a:lnTo>
                  <a:pt x="699922" y="0"/>
                </a:lnTo>
                <a:lnTo>
                  <a:pt x="776122" y="0"/>
                </a:lnTo>
                <a:lnTo>
                  <a:pt x="776122" y="9525"/>
                </a:lnTo>
                <a:close/>
              </a:path>
              <a:path w="6561455" h="81280">
                <a:moveTo>
                  <a:pt x="880897" y="9525"/>
                </a:moveTo>
                <a:lnTo>
                  <a:pt x="804697" y="9525"/>
                </a:lnTo>
                <a:lnTo>
                  <a:pt x="804697" y="0"/>
                </a:lnTo>
                <a:lnTo>
                  <a:pt x="880897" y="0"/>
                </a:lnTo>
                <a:lnTo>
                  <a:pt x="880897" y="9525"/>
                </a:lnTo>
                <a:close/>
              </a:path>
              <a:path w="6561455" h="81280">
                <a:moveTo>
                  <a:pt x="985672" y="9525"/>
                </a:moveTo>
                <a:lnTo>
                  <a:pt x="909472" y="9525"/>
                </a:lnTo>
                <a:lnTo>
                  <a:pt x="909472" y="0"/>
                </a:lnTo>
                <a:lnTo>
                  <a:pt x="985672" y="0"/>
                </a:lnTo>
                <a:lnTo>
                  <a:pt x="985672" y="9525"/>
                </a:lnTo>
                <a:close/>
              </a:path>
              <a:path w="6561455" h="81280">
                <a:moveTo>
                  <a:pt x="1090447" y="9525"/>
                </a:moveTo>
                <a:lnTo>
                  <a:pt x="1014247" y="9525"/>
                </a:lnTo>
                <a:lnTo>
                  <a:pt x="1014247" y="0"/>
                </a:lnTo>
                <a:lnTo>
                  <a:pt x="1090447" y="0"/>
                </a:lnTo>
                <a:lnTo>
                  <a:pt x="1090447" y="9525"/>
                </a:lnTo>
                <a:close/>
              </a:path>
              <a:path w="6561455" h="81280">
                <a:moveTo>
                  <a:pt x="1195222" y="9525"/>
                </a:moveTo>
                <a:lnTo>
                  <a:pt x="1119022" y="9525"/>
                </a:lnTo>
                <a:lnTo>
                  <a:pt x="1119022" y="0"/>
                </a:lnTo>
                <a:lnTo>
                  <a:pt x="1195222" y="0"/>
                </a:lnTo>
                <a:lnTo>
                  <a:pt x="1195222" y="9525"/>
                </a:lnTo>
                <a:close/>
              </a:path>
              <a:path w="6561455" h="81280">
                <a:moveTo>
                  <a:pt x="1299997" y="9525"/>
                </a:moveTo>
                <a:lnTo>
                  <a:pt x="1223797" y="9525"/>
                </a:lnTo>
                <a:lnTo>
                  <a:pt x="1223797" y="0"/>
                </a:lnTo>
                <a:lnTo>
                  <a:pt x="1299997" y="0"/>
                </a:lnTo>
                <a:lnTo>
                  <a:pt x="1299997" y="9525"/>
                </a:lnTo>
                <a:close/>
              </a:path>
              <a:path w="6561455" h="81280">
                <a:moveTo>
                  <a:pt x="1404772" y="9525"/>
                </a:moveTo>
                <a:lnTo>
                  <a:pt x="1328572" y="9525"/>
                </a:lnTo>
                <a:lnTo>
                  <a:pt x="1328572" y="0"/>
                </a:lnTo>
                <a:lnTo>
                  <a:pt x="1404772" y="0"/>
                </a:lnTo>
                <a:lnTo>
                  <a:pt x="1404772" y="9525"/>
                </a:lnTo>
                <a:close/>
              </a:path>
              <a:path w="6561455" h="81280">
                <a:moveTo>
                  <a:pt x="1509547" y="9525"/>
                </a:moveTo>
                <a:lnTo>
                  <a:pt x="1433347" y="9525"/>
                </a:lnTo>
                <a:lnTo>
                  <a:pt x="1433347" y="0"/>
                </a:lnTo>
                <a:lnTo>
                  <a:pt x="1509547" y="0"/>
                </a:lnTo>
                <a:lnTo>
                  <a:pt x="1509547" y="9525"/>
                </a:lnTo>
                <a:close/>
              </a:path>
              <a:path w="6561455" h="81280">
                <a:moveTo>
                  <a:pt x="1614322" y="9525"/>
                </a:moveTo>
                <a:lnTo>
                  <a:pt x="1538122" y="9525"/>
                </a:lnTo>
                <a:lnTo>
                  <a:pt x="1538122" y="0"/>
                </a:lnTo>
                <a:lnTo>
                  <a:pt x="1614322" y="0"/>
                </a:lnTo>
                <a:lnTo>
                  <a:pt x="1614322" y="9525"/>
                </a:lnTo>
                <a:close/>
              </a:path>
              <a:path w="6561455" h="81280">
                <a:moveTo>
                  <a:pt x="1719097" y="9525"/>
                </a:moveTo>
                <a:lnTo>
                  <a:pt x="1642897" y="9525"/>
                </a:lnTo>
                <a:lnTo>
                  <a:pt x="1642897" y="0"/>
                </a:lnTo>
                <a:lnTo>
                  <a:pt x="1719097" y="0"/>
                </a:lnTo>
                <a:lnTo>
                  <a:pt x="1719097" y="9525"/>
                </a:lnTo>
                <a:close/>
              </a:path>
              <a:path w="6561455" h="81280">
                <a:moveTo>
                  <a:pt x="1823872" y="9525"/>
                </a:moveTo>
                <a:lnTo>
                  <a:pt x="1747672" y="9525"/>
                </a:lnTo>
                <a:lnTo>
                  <a:pt x="1747672" y="0"/>
                </a:lnTo>
                <a:lnTo>
                  <a:pt x="1823872" y="0"/>
                </a:lnTo>
                <a:lnTo>
                  <a:pt x="1823872" y="9525"/>
                </a:lnTo>
                <a:close/>
              </a:path>
              <a:path w="6561455" h="81280">
                <a:moveTo>
                  <a:pt x="1928647" y="9525"/>
                </a:moveTo>
                <a:lnTo>
                  <a:pt x="1852447" y="9525"/>
                </a:lnTo>
                <a:lnTo>
                  <a:pt x="1852447" y="0"/>
                </a:lnTo>
                <a:lnTo>
                  <a:pt x="1928647" y="0"/>
                </a:lnTo>
                <a:lnTo>
                  <a:pt x="1928647" y="9525"/>
                </a:lnTo>
                <a:close/>
              </a:path>
              <a:path w="6561455" h="81280">
                <a:moveTo>
                  <a:pt x="2033422" y="9525"/>
                </a:moveTo>
                <a:lnTo>
                  <a:pt x="1957222" y="9525"/>
                </a:lnTo>
                <a:lnTo>
                  <a:pt x="1957222" y="0"/>
                </a:lnTo>
                <a:lnTo>
                  <a:pt x="2033422" y="0"/>
                </a:lnTo>
                <a:lnTo>
                  <a:pt x="2033422" y="9525"/>
                </a:lnTo>
                <a:close/>
              </a:path>
              <a:path w="6561455" h="81280">
                <a:moveTo>
                  <a:pt x="2138197" y="9525"/>
                </a:moveTo>
                <a:lnTo>
                  <a:pt x="2061997" y="9525"/>
                </a:lnTo>
                <a:lnTo>
                  <a:pt x="2061997" y="0"/>
                </a:lnTo>
                <a:lnTo>
                  <a:pt x="2138197" y="0"/>
                </a:lnTo>
                <a:lnTo>
                  <a:pt x="2138197" y="9525"/>
                </a:lnTo>
                <a:close/>
              </a:path>
              <a:path w="6561455" h="81280">
                <a:moveTo>
                  <a:pt x="2242972" y="9525"/>
                </a:moveTo>
                <a:lnTo>
                  <a:pt x="2166772" y="9525"/>
                </a:lnTo>
                <a:lnTo>
                  <a:pt x="2166772" y="0"/>
                </a:lnTo>
                <a:lnTo>
                  <a:pt x="2242972" y="0"/>
                </a:lnTo>
                <a:lnTo>
                  <a:pt x="2242972" y="9525"/>
                </a:lnTo>
                <a:close/>
              </a:path>
              <a:path w="6561455" h="81280">
                <a:moveTo>
                  <a:pt x="2347747" y="9525"/>
                </a:moveTo>
                <a:lnTo>
                  <a:pt x="2271547" y="9525"/>
                </a:lnTo>
                <a:lnTo>
                  <a:pt x="2271547" y="0"/>
                </a:lnTo>
                <a:lnTo>
                  <a:pt x="2347747" y="0"/>
                </a:lnTo>
                <a:lnTo>
                  <a:pt x="2347747" y="9525"/>
                </a:lnTo>
                <a:close/>
              </a:path>
              <a:path w="6561455" h="81280">
                <a:moveTo>
                  <a:pt x="2452522" y="9525"/>
                </a:moveTo>
                <a:lnTo>
                  <a:pt x="2376322" y="9525"/>
                </a:lnTo>
                <a:lnTo>
                  <a:pt x="2376322" y="0"/>
                </a:lnTo>
                <a:lnTo>
                  <a:pt x="2452522" y="0"/>
                </a:lnTo>
                <a:lnTo>
                  <a:pt x="2452522" y="9525"/>
                </a:lnTo>
                <a:close/>
              </a:path>
              <a:path w="6561455" h="81280">
                <a:moveTo>
                  <a:pt x="2557297" y="9525"/>
                </a:moveTo>
                <a:lnTo>
                  <a:pt x="2481097" y="9525"/>
                </a:lnTo>
                <a:lnTo>
                  <a:pt x="2481097" y="0"/>
                </a:lnTo>
                <a:lnTo>
                  <a:pt x="2557297" y="0"/>
                </a:lnTo>
                <a:lnTo>
                  <a:pt x="2557297" y="9525"/>
                </a:lnTo>
                <a:close/>
              </a:path>
              <a:path w="6561455" h="81280">
                <a:moveTo>
                  <a:pt x="2662072" y="9525"/>
                </a:moveTo>
                <a:lnTo>
                  <a:pt x="2585872" y="9525"/>
                </a:lnTo>
                <a:lnTo>
                  <a:pt x="2585872" y="0"/>
                </a:lnTo>
                <a:lnTo>
                  <a:pt x="2662072" y="0"/>
                </a:lnTo>
                <a:lnTo>
                  <a:pt x="2662072" y="9525"/>
                </a:lnTo>
                <a:close/>
              </a:path>
              <a:path w="6561455" h="81280">
                <a:moveTo>
                  <a:pt x="2766847" y="9525"/>
                </a:moveTo>
                <a:lnTo>
                  <a:pt x="2690647" y="9525"/>
                </a:lnTo>
                <a:lnTo>
                  <a:pt x="2690647" y="0"/>
                </a:lnTo>
                <a:lnTo>
                  <a:pt x="2766847" y="0"/>
                </a:lnTo>
                <a:lnTo>
                  <a:pt x="2766847" y="9525"/>
                </a:lnTo>
                <a:close/>
              </a:path>
              <a:path w="6561455" h="81280">
                <a:moveTo>
                  <a:pt x="2871622" y="9525"/>
                </a:moveTo>
                <a:lnTo>
                  <a:pt x="2795422" y="9525"/>
                </a:lnTo>
                <a:lnTo>
                  <a:pt x="2795422" y="0"/>
                </a:lnTo>
                <a:lnTo>
                  <a:pt x="2871622" y="0"/>
                </a:lnTo>
                <a:lnTo>
                  <a:pt x="2871622" y="9525"/>
                </a:lnTo>
                <a:close/>
              </a:path>
              <a:path w="6561455" h="81280">
                <a:moveTo>
                  <a:pt x="2976397" y="9525"/>
                </a:moveTo>
                <a:lnTo>
                  <a:pt x="2900197" y="9525"/>
                </a:lnTo>
                <a:lnTo>
                  <a:pt x="2900197" y="0"/>
                </a:lnTo>
                <a:lnTo>
                  <a:pt x="2976397" y="0"/>
                </a:lnTo>
                <a:lnTo>
                  <a:pt x="2976397" y="9525"/>
                </a:lnTo>
                <a:close/>
              </a:path>
              <a:path w="6561455" h="81280">
                <a:moveTo>
                  <a:pt x="3081172" y="9525"/>
                </a:moveTo>
                <a:lnTo>
                  <a:pt x="3004972" y="9525"/>
                </a:lnTo>
                <a:lnTo>
                  <a:pt x="3004972" y="0"/>
                </a:lnTo>
                <a:lnTo>
                  <a:pt x="3081172" y="0"/>
                </a:lnTo>
                <a:lnTo>
                  <a:pt x="3081172" y="9525"/>
                </a:lnTo>
                <a:close/>
              </a:path>
              <a:path w="6561455" h="81280">
                <a:moveTo>
                  <a:pt x="3185947" y="9525"/>
                </a:moveTo>
                <a:lnTo>
                  <a:pt x="3109747" y="9525"/>
                </a:lnTo>
                <a:lnTo>
                  <a:pt x="3109747" y="0"/>
                </a:lnTo>
                <a:lnTo>
                  <a:pt x="3185947" y="0"/>
                </a:lnTo>
                <a:lnTo>
                  <a:pt x="3185947" y="9525"/>
                </a:lnTo>
                <a:close/>
              </a:path>
              <a:path w="6561455" h="81280">
                <a:moveTo>
                  <a:pt x="3290722" y="9525"/>
                </a:moveTo>
                <a:lnTo>
                  <a:pt x="3214522" y="9525"/>
                </a:lnTo>
                <a:lnTo>
                  <a:pt x="3214522" y="0"/>
                </a:lnTo>
                <a:lnTo>
                  <a:pt x="3290722" y="0"/>
                </a:lnTo>
                <a:lnTo>
                  <a:pt x="3290722" y="9525"/>
                </a:lnTo>
                <a:close/>
              </a:path>
              <a:path w="6561455" h="81280">
                <a:moveTo>
                  <a:pt x="3395497" y="9525"/>
                </a:moveTo>
                <a:lnTo>
                  <a:pt x="3319297" y="9525"/>
                </a:lnTo>
                <a:lnTo>
                  <a:pt x="3319297" y="0"/>
                </a:lnTo>
                <a:lnTo>
                  <a:pt x="3395497" y="0"/>
                </a:lnTo>
                <a:lnTo>
                  <a:pt x="3395497" y="9525"/>
                </a:lnTo>
                <a:close/>
              </a:path>
              <a:path w="6561455" h="81280">
                <a:moveTo>
                  <a:pt x="3500272" y="9525"/>
                </a:moveTo>
                <a:lnTo>
                  <a:pt x="3424072" y="9525"/>
                </a:lnTo>
                <a:lnTo>
                  <a:pt x="3424072" y="0"/>
                </a:lnTo>
                <a:lnTo>
                  <a:pt x="3500272" y="0"/>
                </a:lnTo>
                <a:lnTo>
                  <a:pt x="3500272" y="9525"/>
                </a:lnTo>
                <a:close/>
              </a:path>
              <a:path w="6561455" h="81280">
                <a:moveTo>
                  <a:pt x="3605047" y="9525"/>
                </a:moveTo>
                <a:lnTo>
                  <a:pt x="3528847" y="9525"/>
                </a:lnTo>
                <a:lnTo>
                  <a:pt x="3528847" y="0"/>
                </a:lnTo>
                <a:lnTo>
                  <a:pt x="3605047" y="0"/>
                </a:lnTo>
                <a:lnTo>
                  <a:pt x="3605047" y="9525"/>
                </a:lnTo>
                <a:close/>
              </a:path>
              <a:path w="6561455" h="81280">
                <a:moveTo>
                  <a:pt x="3709822" y="9525"/>
                </a:moveTo>
                <a:lnTo>
                  <a:pt x="3633622" y="9525"/>
                </a:lnTo>
                <a:lnTo>
                  <a:pt x="3633622" y="0"/>
                </a:lnTo>
                <a:lnTo>
                  <a:pt x="3709822" y="0"/>
                </a:lnTo>
                <a:lnTo>
                  <a:pt x="3709822" y="9525"/>
                </a:lnTo>
                <a:close/>
              </a:path>
              <a:path w="6561455" h="81280">
                <a:moveTo>
                  <a:pt x="3814597" y="9525"/>
                </a:moveTo>
                <a:lnTo>
                  <a:pt x="3738397" y="9525"/>
                </a:lnTo>
                <a:lnTo>
                  <a:pt x="3738397" y="0"/>
                </a:lnTo>
                <a:lnTo>
                  <a:pt x="3814597" y="0"/>
                </a:lnTo>
                <a:lnTo>
                  <a:pt x="3814597" y="9525"/>
                </a:lnTo>
                <a:close/>
              </a:path>
              <a:path w="6561455" h="81280">
                <a:moveTo>
                  <a:pt x="3919372" y="9525"/>
                </a:moveTo>
                <a:lnTo>
                  <a:pt x="3843172" y="9525"/>
                </a:lnTo>
                <a:lnTo>
                  <a:pt x="3843172" y="0"/>
                </a:lnTo>
                <a:lnTo>
                  <a:pt x="3919372" y="0"/>
                </a:lnTo>
                <a:lnTo>
                  <a:pt x="3919372" y="9525"/>
                </a:lnTo>
                <a:close/>
              </a:path>
              <a:path w="6561455" h="81280">
                <a:moveTo>
                  <a:pt x="4024147" y="9525"/>
                </a:moveTo>
                <a:lnTo>
                  <a:pt x="3947947" y="9525"/>
                </a:lnTo>
                <a:lnTo>
                  <a:pt x="3947947" y="0"/>
                </a:lnTo>
                <a:lnTo>
                  <a:pt x="4024147" y="0"/>
                </a:lnTo>
                <a:lnTo>
                  <a:pt x="4024147" y="9525"/>
                </a:lnTo>
                <a:close/>
              </a:path>
              <a:path w="6561455" h="81280">
                <a:moveTo>
                  <a:pt x="4128922" y="9525"/>
                </a:moveTo>
                <a:lnTo>
                  <a:pt x="4052722" y="9525"/>
                </a:lnTo>
                <a:lnTo>
                  <a:pt x="4052722" y="0"/>
                </a:lnTo>
                <a:lnTo>
                  <a:pt x="4128922" y="0"/>
                </a:lnTo>
                <a:lnTo>
                  <a:pt x="4128922" y="9525"/>
                </a:lnTo>
                <a:close/>
              </a:path>
              <a:path w="6561455" h="81280">
                <a:moveTo>
                  <a:pt x="4233697" y="9525"/>
                </a:moveTo>
                <a:lnTo>
                  <a:pt x="4157497" y="9525"/>
                </a:lnTo>
                <a:lnTo>
                  <a:pt x="4157497" y="0"/>
                </a:lnTo>
                <a:lnTo>
                  <a:pt x="4233697" y="0"/>
                </a:lnTo>
                <a:lnTo>
                  <a:pt x="4233697" y="9525"/>
                </a:lnTo>
                <a:close/>
              </a:path>
              <a:path w="6561455" h="81280">
                <a:moveTo>
                  <a:pt x="4338472" y="9525"/>
                </a:moveTo>
                <a:lnTo>
                  <a:pt x="4262272" y="9525"/>
                </a:lnTo>
                <a:lnTo>
                  <a:pt x="4262272" y="0"/>
                </a:lnTo>
                <a:lnTo>
                  <a:pt x="4338472" y="0"/>
                </a:lnTo>
                <a:lnTo>
                  <a:pt x="4338472" y="9525"/>
                </a:lnTo>
                <a:close/>
              </a:path>
              <a:path w="6561455" h="81280">
                <a:moveTo>
                  <a:pt x="4443247" y="9525"/>
                </a:moveTo>
                <a:lnTo>
                  <a:pt x="4367047" y="9525"/>
                </a:lnTo>
                <a:lnTo>
                  <a:pt x="4367047" y="0"/>
                </a:lnTo>
                <a:lnTo>
                  <a:pt x="4443247" y="0"/>
                </a:lnTo>
                <a:lnTo>
                  <a:pt x="4443247" y="9525"/>
                </a:lnTo>
                <a:close/>
              </a:path>
              <a:path w="6561455" h="81280">
                <a:moveTo>
                  <a:pt x="4548022" y="9525"/>
                </a:moveTo>
                <a:lnTo>
                  <a:pt x="4471822" y="9525"/>
                </a:lnTo>
                <a:lnTo>
                  <a:pt x="4471822" y="0"/>
                </a:lnTo>
                <a:lnTo>
                  <a:pt x="4548022" y="0"/>
                </a:lnTo>
                <a:lnTo>
                  <a:pt x="4548022" y="9525"/>
                </a:lnTo>
                <a:close/>
              </a:path>
              <a:path w="6561455" h="81280">
                <a:moveTo>
                  <a:pt x="4652797" y="9525"/>
                </a:moveTo>
                <a:lnTo>
                  <a:pt x="4576597" y="9525"/>
                </a:lnTo>
                <a:lnTo>
                  <a:pt x="4576597" y="0"/>
                </a:lnTo>
                <a:lnTo>
                  <a:pt x="4652797" y="0"/>
                </a:lnTo>
                <a:lnTo>
                  <a:pt x="4652797" y="9525"/>
                </a:lnTo>
                <a:close/>
              </a:path>
              <a:path w="6561455" h="81280">
                <a:moveTo>
                  <a:pt x="4757572" y="9525"/>
                </a:moveTo>
                <a:lnTo>
                  <a:pt x="4681372" y="9525"/>
                </a:lnTo>
                <a:lnTo>
                  <a:pt x="4681372" y="0"/>
                </a:lnTo>
                <a:lnTo>
                  <a:pt x="4757572" y="0"/>
                </a:lnTo>
                <a:lnTo>
                  <a:pt x="4757572" y="9525"/>
                </a:lnTo>
                <a:close/>
              </a:path>
              <a:path w="6561455" h="81280">
                <a:moveTo>
                  <a:pt x="4862347" y="9525"/>
                </a:moveTo>
                <a:lnTo>
                  <a:pt x="4786147" y="9525"/>
                </a:lnTo>
                <a:lnTo>
                  <a:pt x="4786147" y="0"/>
                </a:lnTo>
                <a:lnTo>
                  <a:pt x="4862347" y="0"/>
                </a:lnTo>
                <a:lnTo>
                  <a:pt x="4862347" y="9525"/>
                </a:lnTo>
                <a:close/>
              </a:path>
              <a:path w="6561455" h="81280">
                <a:moveTo>
                  <a:pt x="4967122" y="9525"/>
                </a:moveTo>
                <a:lnTo>
                  <a:pt x="4890922" y="9525"/>
                </a:lnTo>
                <a:lnTo>
                  <a:pt x="4890922" y="0"/>
                </a:lnTo>
                <a:lnTo>
                  <a:pt x="4967122" y="0"/>
                </a:lnTo>
                <a:lnTo>
                  <a:pt x="4967122" y="9525"/>
                </a:lnTo>
                <a:close/>
              </a:path>
              <a:path w="6561455" h="81280">
                <a:moveTo>
                  <a:pt x="5071897" y="9525"/>
                </a:moveTo>
                <a:lnTo>
                  <a:pt x="4995697" y="9525"/>
                </a:lnTo>
                <a:lnTo>
                  <a:pt x="4995697" y="0"/>
                </a:lnTo>
                <a:lnTo>
                  <a:pt x="5071897" y="0"/>
                </a:lnTo>
                <a:lnTo>
                  <a:pt x="5071897" y="9525"/>
                </a:lnTo>
                <a:close/>
              </a:path>
              <a:path w="6561455" h="81280">
                <a:moveTo>
                  <a:pt x="5176672" y="9525"/>
                </a:moveTo>
                <a:lnTo>
                  <a:pt x="5100472" y="9525"/>
                </a:lnTo>
                <a:lnTo>
                  <a:pt x="5100472" y="0"/>
                </a:lnTo>
                <a:lnTo>
                  <a:pt x="5176672" y="0"/>
                </a:lnTo>
                <a:lnTo>
                  <a:pt x="5176672" y="9525"/>
                </a:lnTo>
                <a:close/>
              </a:path>
              <a:path w="6561455" h="81280">
                <a:moveTo>
                  <a:pt x="5281447" y="9525"/>
                </a:moveTo>
                <a:lnTo>
                  <a:pt x="5205247" y="9525"/>
                </a:lnTo>
                <a:lnTo>
                  <a:pt x="5205247" y="0"/>
                </a:lnTo>
                <a:lnTo>
                  <a:pt x="5281447" y="0"/>
                </a:lnTo>
                <a:lnTo>
                  <a:pt x="5281447" y="9525"/>
                </a:lnTo>
                <a:close/>
              </a:path>
              <a:path w="6561455" h="81280">
                <a:moveTo>
                  <a:pt x="5386222" y="9525"/>
                </a:moveTo>
                <a:lnTo>
                  <a:pt x="5310022" y="9525"/>
                </a:lnTo>
                <a:lnTo>
                  <a:pt x="5310022" y="0"/>
                </a:lnTo>
                <a:lnTo>
                  <a:pt x="5386222" y="0"/>
                </a:lnTo>
                <a:lnTo>
                  <a:pt x="5386222" y="9525"/>
                </a:lnTo>
                <a:close/>
              </a:path>
              <a:path w="6561455" h="81280">
                <a:moveTo>
                  <a:pt x="5490997" y="9525"/>
                </a:moveTo>
                <a:lnTo>
                  <a:pt x="5414797" y="9525"/>
                </a:lnTo>
                <a:lnTo>
                  <a:pt x="5414797" y="0"/>
                </a:lnTo>
                <a:lnTo>
                  <a:pt x="5490997" y="0"/>
                </a:lnTo>
                <a:lnTo>
                  <a:pt x="5490997" y="9525"/>
                </a:lnTo>
                <a:close/>
              </a:path>
              <a:path w="6561455" h="81280">
                <a:moveTo>
                  <a:pt x="5595772" y="9525"/>
                </a:moveTo>
                <a:lnTo>
                  <a:pt x="5519572" y="9525"/>
                </a:lnTo>
                <a:lnTo>
                  <a:pt x="5519572" y="0"/>
                </a:lnTo>
                <a:lnTo>
                  <a:pt x="5595772" y="0"/>
                </a:lnTo>
                <a:lnTo>
                  <a:pt x="5595772" y="9525"/>
                </a:lnTo>
                <a:close/>
              </a:path>
              <a:path w="6561455" h="81280">
                <a:moveTo>
                  <a:pt x="5700547" y="9525"/>
                </a:moveTo>
                <a:lnTo>
                  <a:pt x="5624347" y="9525"/>
                </a:lnTo>
                <a:lnTo>
                  <a:pt x="5624347" y="0"/>
                </a:lnTo>
                <a:lnTo>
                  <a:pt x="5700547" y="0"/>
                </a:lnTo>
                <a:lnTo>
                  <a:pt x="5700547" y="9525"/>
                </a:lnTo>
                <a:close/>
              </a:path>
              <a:path w="6561455" h="81280">
                <a:moveTo>
                  <a:pt x="5805322" y="9525"/>
                </a:moveTo>
                <a:lnTo>
                  <a:pt x="5729122" y="9525"/>
                </a:lnTo>
                <a:lnTo>
                  <a:pt x="5729122" y="0"/>
                </a:lnTo>
                <a:lnTo>
                  <a:pt x="5805322" y="0"/>
                </a:lnTo>
                <a:lnTo>
                  <a:pt x="5805322" y="9525"/>
                </a:lnTo>
                <a:close/>
              </a:path>
              <a:path w="6561455" h="81280">
                <a:moveTo>
                  <a:pt x="5910097" y="9525"/>
                </a:moveTo>
                <a:lnTo>
                  <a:pt x="5833897" y="9525"/>
                </a:lnTo>
                <a:lnTo>
                  <a:pt x="5833897" y="0"/>
                </a:lnTo>
                <a:lnTo>
                  <a:pt x="5910097" y="0"/>
                </a:lnTo>
                <a:lnTo>
                  <a:pt x="5910097" y="9525"/>
                </a:lnTo>
                <a:close/>
              </a:path>
              <a:path w="6561455" h="81280">
                <a:moveTo>
                  <a:pt x="6014872" y="9525"/>
                </a:moveTo>
                <a:lnTo>
                  <a:pt x="5938672" y="9525"/>
                </a:lnTo>
                <a:lnTo>
                  <a:pt x="5938672" y="0"/>
                </a:lnTo>
                <a:lnTo>
                  <a:pt x="6014872" y="0"/>
                </a:lnTo>
                <a:lnTo>
                  <a:pt x="6014872" y="9525"/>
                </a:lnTo>
                <a:close/>
              </a:path>
              <a:path w="6561455" h="81280">
                <a:moveTo>
                  <a:pt x="6119647" y="9525"/>
                </a:moveTo>
                <a:lnTo>
                  <a:pt x="6043447" y="9525"/>
                </a:lnTo>
                <a:lnTo>
                  <a:pt x="6043447" y="0"/>
                </a:lnTo>
                <a:lnTo>
                  <a:pt x="6119647" y="0"/>
                </a:lnTo>
                <a:lnTo>
                  <a:pt x="6119647" y="9525"/>
                </a:lnTo>
                <a:close/>
              </a:path>
              <a:path w="6561455" h="81280">
                <a:moveTo>
                  <a:pt x="6224422" y="9525"/>
                </a:moveTo>
                <a:lnTo>
                  <a:pt x="6148222" y="9525"/>
                </a:lnTo>
                <a:lnTo>
                  <a:pt x="6148222" y="0"/>
                </a:lnTo>
                <a:lnTo>
                  <a:pt x="6224422" y="0"/>
                </a:lnTo>
                <a:lnTo>
                  <a:pt x="6224422" y="9525"/>
                </a:lnTo>
                <a:close/>
              </a:path>
              <a:path w="6561455" h="81280">
                <a:moveTo>
                  <a:pt x="6329197" y="9525"/>
                </a:moveTo>
                <a:lnTo>
                  <a:pt x="6252997" y="9525"/>
                </a:lnTo>
                <a:lnTo>
                  <a:pt x="6252997" y="0"/>
                </a:lnTo>
                <a:lnTo>
                  <a:pt x="6329197" y="0"/>
                </a:lnTo>
                <a:lnTo>
                  <a:pt x="6329197" y="9525"/>
                </a:lnTo>
                <a:close/>
              </a:path>
              <a:path w="6561455" h="81280">
                <a:moveTo>
                  <a:pt x="6433972" y="9525"/>
                </a:moveTo>
                <a:lnTo>
                  <a:pt x="6357772" y="9525"/>
                </a:lnTo>
                <a:lnTo>
                  <a:pt x="6357772" y="0"/>
                </a:lnTo>
                <a:lnTo>
                  <a:pt x="6433972" y="0"/>
                </a:lnTo>
                <a:lnTo>
                  <a:pt x="6433972" y="9525"/>
                </a:lnTo>
                <a:close/>
              </a:path>
              <a:path w="6561455" h="81280">
                <a:moveTo>
                  <a:pt x="6533476" y="9525"/>
                </a:moveTo>
                <a:lnTo>
                  <a:pt x="6462547" y="9525"/>
                </a:lnTo>
                <a:lnTo>
                  <a:pt x="6462547" y="0"/>
                </a:lnTo>
                <a:lnTo>
                  <a:pt x="6537426" y="0"/>
                </a:lnTo>
                <a:lnTo>
                  <a:pt x="6541147" y="3733"/>
                </a:lnTo>
                <a:lnTo>
                  <a:pt x="6536753" y="8128"/>
                </a:lnTo>
                <a:lnTo>
                  <a:pt x="6532079" y="8128"/>
                </a:lnTo>
                <a:lnTo>
                  <a:pt x="6533476" y="9525"/>
                </a:lnTo>
                <a:close/>
              </a:path>
              <a:path w="6561455" h="81280">
                <a:moveTo>
                  <a:pt x="6534416" y="10464"/>
                </a:moveTo>
                <a:lnTo>
                  <a:pt x="6532079" y="8128"/>
                </a:lnTo>
                <a:lnTo>
                  <a:pt x="6535386" y="9495"/>
                </a:lnTo>
                <a:lnTo>
                  <a:pt x="6534416" y="10464"/>
                </a:lnTo>
                <a:close/>
              </a:path>
              <a:path w="6561455" h="81280">
                <a:moveTo>
                  <a:pt x="6535386" y="9495"/>
                </a:moveTo>
                <a:lnTo>
                  <a:pt x="6532079" y="8128"/>
                </a:lnTo>
                <a:lnTo>
                  <a:pt x="6536753" y="8128"/>
                </a:lnTo>
                <a:lnTo>
                  <a:pt x="6535386" y="9495"/>
                </a:lnTo>
                <a:close/>
              </a:path>
              <a:path w="6561455" h="81280">
                <a:moveTo>
                  <a:pt x="6535458" y="9525"/>
                </a:moveTo>
                <a:close/>
              </a:path>
              <a:path w="6561455" h="81280">
                <a:moveTo>
                  <a:pt x="6551612" y="53301"/>
                </a:moveTo>
                <a:lnTo>
                  <a:pt x="6551612" y="27965"/>
                </a:lnTo>
                <a:lnTo>
                  <a:pt x="6561137" y="27965"/>
                </a:lnTo>
                <a:lnTo>
                  <a:pt x="6561137" y="51904"/>
                </a:lnTo>
                <a:lnTo>
                  <a:pt x="6553009" y="51904"/>
                </a:lnTo>
                <a:lnTo>
                  <a:pt x="6551612" y="53301"/>
                </a:lnTo>
                <a:close/>
              </a:path>
              <a:path w="6561455" h="81280">
                <a:moveTo>
                  <a:pt x="6551612" y="55283"/>
                </a:moveTo>
                <a:lnTo>
                  <a:pt x="6551612" y="53301"/>
                </a:lnTo>
                <a:lnTo>
                  <a:pt x="6553009" y="51904"/>
                </a:lnTo>
                <a:lnTo>
                  <a:pt x="6551612" y="55283"/>
                </a:lnTo>
                <a:close/>
              </a:path>
              <a:path w="6561455" h="81280">
                <a:moveTo>
                  <a:pt x="6561137" y="55283"/>
                </a:moveTo>
                <a:lnTo>
                  <a:pt x="6551612" y="55283"/>
                </a:lnTo>
                <a:lnTo>
                  <a:pt x="6553009" y="51904"/>
                </a:lnTo>
                <a:lnTo>
                  <a:pt x="6561137" y="51904"/>
                </a:lnTo>
                <a:lnTo>
                  <a:pt x="6561137" y="55283"/>
                </a:lnTo>
                <a:close/>
              </a:path>
              <a:path w="6561455" h="81280">
                <a:moveTo>
                  <a:pt x="6532079" y="72834"/>
                </a:moveTo>
                <a:lnTo>
                  <a:pt x="6551612" y="53301"/>
                </a:lnTo>
                <a:lnTo>
                  <a:pt x="6551612" y="55283"/>
                </a:lnTo>
                <a:lnTo>
                  <a:pt x="6561137" y="55283"/>
                </a:lnTo>
                <a:lnTo>
                  <a:pt x="6561137" y="57251"/>
                </a:lnTo>
                <a:lnTo>
                  <a:pt x="6546951" y="71437"/>
                </a:lnTo>
                <a:lnTo>
                  <a:pt x="6535458" y="71437"/>
                </a:lnTo>
                <a:lnTo>
                  <a:pt x="6532079" y="72834"/>
                </a:lnTo>
                <a:close/>
              </a:path>
              <a:path w="6561455" h="81280">
                <a:moveTo>
                  <a:pt x="6537426" y="80962"/>
                </a:moveTo>
                <a:lnTo>
                  <a:pt x="6516154" y="80962"/>
                </a:lnTo>
                <a:lnTo>
                  <a:pt x="6516154" y="71437"/>
                </a:lnTo>
                <a:lnTo>
                  <a:pt x="6533476" y="71437"/>
                </a:lnTo>
                <a:lnTo>
                  <a:pt x="6532079" y="72834"/>
                </a:lnTo>
                <a:lnTo>
                  <a:pt x="6545554" y="72834"/>
                </a:lnTo>
                <a:lnTo>
                  <a:pt x="6537426" y="80962"/>
                </a:lnTo>
                <a:close/>
              </a:path>
              <a:path w="6561455" h="81280">
                <a:moveTo>
                  <a:pt x="6545554" y="72834"/>
                </a:moveTo>
                <a:lnTo>
                  <a:pt x="6532079" y="72834"/>
                </a:lnTo>
                <a:lnTo>
                  <a:pt x="6535458" y="71437"/>
                </a:lnTo>
                <a:lnTo>
                  <a:pt x="6546951" y="71437"/>
                </a:lnTo>
                <a:lnTo>
                  <a:pt x="6545554" y="72834"/>
                </a:lnTo>
                <a:close/>
              </a:path>
              <a:path w="6561455" h="81280">
                <a:moveTo>
                  <a:pt x="6487579" y="80962"/>
                </a:moveTo>
                <a:lnTo>
                  <a:pt x="6411379" y="80962"/>
                </a:lnTo>
                <a:lnTo>
                  <a:pt x="6411379" y="71437"/>
                </a:lnTo>
                <a:lnTo>
                  <a:pt x="6487579" y="71437"/>
                </a:lnTo>
                <a:lnTo>
                  <a:pt x="6487579" y="80962"/>
                </a:lnTo>
                <a:close/>
              </a:path>
              <a:path w="6561455" h="81280">
                <a:moveTo>
                  <a:pt x="6382804" y="80962"/>
                </a:moveTo>
                <a:lnTo>
                  <a:pt x="6306604" y="80962"/>
                </a:lnTo>
                <a:lnTo>
                  <a:pt x="6306604" y="71437"/>
                </a:lnTo>
                <a:lnTo>
                  <a:pt x="6382804" y="71437"/>
                </a:lnTo>
                <a:lnTo>
                  <a:pt x="6382804" y="80962"/>
                </a:lnTo>
                <a:close/>
              </a:path>
              <a:path w="6561455" h="81280">
                <a:moveTo>
                  <a:pt x="6278029" y="80962"/>
                </a:moveTo>
                <a:lnTo>
                  <a:pt x="6201829" y="80962"/>
                </a:lnTo>
                <a:lnTo>
                  <a:pt x="6201829" y="71437"/>
                </a:lnTo>
                <a:lnTo>
                  <a:pt x="6278029" y="71437"/>
                </a:lnTo>
                <a:lnTo>
                  <a:pt x="6278029" y="80962"/>
                </a:lnTo>
                <a:close/>
              </a:path>
              <a:path w="6561455" h="81280">
                <a:moveTo>
                  <a:pt x="6173254" y="80962"/>
                </a:moveTo>
                <a:lnTo>
                  <a:pt x="6097054" y="80962"/>
                </a:lnTo>
                <a:lnTo>
                  <a:pt x="6097054" y="71437"/>
                </a:lnTo>
                <a:lnTo>
                  <a:pt x="6173254" y="71437"/>
                </a:lnTo>
                <a:lnTo>
                  <a:pt x="6173254" y="80962"/>
                </a:lnTo>
                <a:close/>
              </a:path>
              <a:path w="6561455" h="81280">
                <a:moveTo>
                  <a:pt x="6068479" y="80962"/>
                </a:moveTo>
                <a:lnTo>
                  <a:pt x="5992279" y="80962"/>
                </a:lnTo>
                <a:lnTo>
                  <a:pt x="5992279" y="71437"/>
                </a:lnTo>
                <a:lnTo>
                  <a:pt x="6068479" y="71437"/>
                </a:lnTo>
                <a:lnTo>
                  <a:pt x="6068479" y="80962"/>
                </a:lnTo>
                <a:close/>
              </a:path>
              <a:path w="6561455" h="81280">
                <a:moveTo>
                  <a:pt x="5963704" y="80962"/>
                </a:moveTo>
                <a:lnTo>
                  <a:pt x="5887504" y="80962"/>
                </a:lnTo>
                <a:lnTo>
                  <a:pt x="5887504" y="71437"/>
                </a:lnTo>
                <a:lnTo>
                  <a:pt x="5963704" y="71437"/>
                </a:lnTo>
                <a:lnTo>
                  <a:pt x="5963704" y="80962"/>
                </a:lnTo>
                <a:close/>
              </a:path>
              <a:path w="6561455" h="81280">
                <a:moveTo>
                  <a:pt x="5858929" y="80962"/>
                </a:moveTo>
                <a:lnTo>
                  <a:pt x="5782729" y="80962"/>
                </a:lnTo>
                <a:lnTo>
                  <a:pt x="5782729" y="71437"/>
                </a:lnTo>
                <a:lnTo>
                  <a:pt x="5858929" y="71437"/>
                </a:lnTo>
                <a:lnTo>
                  <a:pt x="5858929" y="80962"/>
                </a:lnTo>
                <a:close/>
              </a:path>
              <a:path w="6561455" h="81280">
                <a:moveTo>
                  <a:pt x="5754154" y="80962"/>
                </a:moveTo>
                <a:lnTo>
                  <a:pt x="5677954" y="80962"/>
                </a:lnTo>
                <a:lnTo>
                  <a:pt x="5677954" y="71437"/>
                </a:lnTo>
                <a:lnTo>
                  <a:pt x="5754154" y="71437"/>
                </a:lnTo>
                <a:lnTo>
                  <a:pt x="5754154" y="80962"/>
                </a:lnTo>
                <a:close/>
              </a:path>
              <a:path w="6561455" h="81280">
                <a:moveTo>
                  <a:pt x="5649379" y="80962"/>
                </a:moveTo>
                <a:lnTo>
                  <a:pt x="5573179" y="80962"/>
                </a:lnTo>
                <a:lnTo>
                  <a:pt x="5573179" y="71437"/>
                </a:lnTo>
                <a:lnTo>
                  <a:pt x="5649379" y="71437"/>
                </a:lnTo>
                <a:lnTo>
                  <a:pt x="5649379" y="80962"/>
                </a:lnTo>
                <a:close/>
              </a:path>
              <a:path w="6561455" h="81280">
                <a:moveTo>
                  <a:pt x="5544604" y="80962"/>
                </a:moveTo>
                <a:lnTo>
                  <a:pt x="5468404" y="80962"/>
                </a:lnTo>
                <a:lnTo>
                  <a:pt x="5468404" y="71437"/>
                </a:lnTo>
                <a:lnTo>
                  <a:pt x="5544604" y="71437"/>
                </a:lnTo>
                <a:lnTo>
                  <a:pt x="5544604" y="80962"/>
                </a:lnTo>
                <a:close/>
              </a:path>
              <a:path w="6561455" h="81280">
                <a:moveTo>
                  <a:pt x="5439829" y="80962"/>
                </a:moveTo>
                <a:lnTo>
                  <a:pt x="5363629" y="80962"/>
                </a:lnTo>
                <a:lnTo>
                  <a:pt x="5363629" y="71437"/>
                </a:lnTo>
                <a:lnTo>
                  <a:pt x="5439829" y="71437"/>
                </a:lnTo>
                <a:lnTo>
                  <a:pt x="5439829" y="80962"/>
                </a:lnTo>
                <a:close/>
              </a:path>
              <a:path w="6561455" h="81280">
                <a:moveTo>
                  <a:pt x="5335054" y="80962"/>
                </a:moveTo>
                <a:lnTo>
                  <a:pt x="5258854" y="80962"/>
                </a:lnTo>
                <a:lnTo>
                  <a:pt x="5258854" y="71437"/>
                </a:lnTo>
                <a:lnTo>
                  <a:pt x="5335054" y="71437"/>
                </a:lnTo>
                <a:lnTo>
                  <a:pt x="5335054" y="80962"/>
                </a:lnTo>
                <a:close/>
              </a:path>
              <a:path w="6561455" h="81280">
                <a:moveTo>
                  <a:pt x="5230279" y="80962"/>
                </a:moveTo>
                <a:lnTo>
                  <a:pt x="5154079" y="80962"/>
                </a:lnTo>
                <a:lnTo>
                  <a:pt x="5154079" y="71437"/>
                </a:lnTo>
                <a:lnTo>
                  <a:pt x="5230279" y="71437"/>
                </a:lnTo>
                <a:lnTo>
                  <a:pt x="5230279" y="80962"/>
                </a:lnTo>
                <a:close/>
              </a:path>
              <a:path w="6561455" h="81280">
                <a:moveTo>
                  <a:pt x="5125504" y="80962"/>
                </a:moveTo>
                <a:lnTo>
                  <a:pt x="5049304" y="80962"/>
                </a:lnTo>
                <a:lnTo>
                  <a:pt x="5049304" y="71437"/>
                </a:lnTo>
                <a:lnTo>
                  <a:pt x="5125504" y="71437"/>
                </a:lnTo>
                <a:lnTo>
                  <a:pt x="5125504" y="80962"/>
                </a:lnTo>
                <a:close/>
              </a:path>
              <a:path w="6561455" h="81280">
                <a:moveTo>
                  <a:pt x="5020729" y="80962"/>
                </a:moveTo>
                <a:lnTo>
                  <a:pt x="4944529" y="80962"/>
                </a:lnTo>
                <a:lnTo>
                  <a:pt x="4944529" y="71437"/>
                </a:lnTo>
                <a:lnTo>
                  <a:pt x="5020729" y="71437"/>
                </a:lnTo>
                <a:lnTo>
                  <a:pt x="5020729" y="80962"/>
                </a:lnTo>
                <a:close/>
              </a:path>
              <a:path w="6561455" h="81280">
                <a:moveTo>
                  <a:pt x="4915954" y="80962"/>
                </a:moveTo>
                <a:lnTo>
                  <a:pt x="4839754" y="80962"/>
                </a:lnTo>
                <a:lnTo>
                  <a:pt x="4839754" y="71437"/>
                </a:lnTo>
                <a:lnTo>
                  <a:pt x="4915954" y="71437"/>
                </a:lnTo>
                <a:lnTo>
                  <a:pt x="4915954" y="80962"/>
                </a:lnTo>
                <a:close/>
              </a:path>
              <a:path w="6561455" h="81280">
                <a:moveTo>
                  <a:pt x="4811179" y="80962"/>
                </a:moveTo>
                <a:lnTo>
                  <a:pt x="4734979" y="80962"/>
                </a:lnTo>
                <a:lnTo>
                  <a:pt x="4734979" y="71437"/>
                </a:lnTo>
                <a:lnTo>
                  <a:pt x="4811179" y="71437"/>
                </a:lnTo>
                <a:lnTo>
                  <a:pt x="4811179" y="80962"/>
                </a:lnTo>
                <a:close/>
              </a:path>
              <a:path w="6561455" h="81280">
                <a:moveTo>
                  <a:pt x="4706404" y="80962"/>
                </a:moveTo>
                <a:lnTo>
                  <a:pt x="4630204" y="80962"/>
                </a:lnTo>
                <a:lnTo>
                  <a:pt x="4630204" y="71437"/>
                </a:lnTo>
                <a:lnTo>
                  <a:pt x="4706404" y="71437"/>
                </a:lnTo>
                <a:lnTo>
                  <a:pt x="4706404" y="80962"/>
                </a:lnTo>
                <a:close/>
              </a:path>
              <a:path w="6561455" h="81280">
                <a:moveTo>
                  <a:pt x="4601629" y="80962"/>
                </a:moveTo>
                <a:lnTo>
                  <a:pt x="4525429" y="80962"/>
                </a:lnTo>
                <a:lnTo>
                  <a:pt x="4525429" y="71437"/>
                </a:lnTo>
                <a:lnTo>
                  <a:pt x="4601629" y="71437"/>
                </a:lnTo>
                <a:lnTo>
                  <a:pt x="4601629" y="80962"/>
                </a:lnTo>
                <a:close/>
              </a:path>
              <a:path w="6561455" h="81280">
                <a:moveTo>
                  <a:pt x="4496854" y="80962"/>
                </a:moveTo>
                <a:lnTo>
                  <a:pt x="4420654" y="80962"/>
                </a:lnTo>
                <a:lnTo>
                  <a:pt x="4420654" y="71437"/>
                </a:lnTo>
                <a:lnTo>
                  <a:pt x="4496854" y="71437"/>
                </a:lnTo>
                <a:lnTo>
                  <a:pt x="4496854" y="80962"/>
                </a:lnTo>
                <a:close/>
              </a:path>
              <a:path w="6561455" h="81280">
                <a:moveTo>
                  <a:pt x="4392079" y="80962"/>
                </a:moveTo>
                <a:lnTo>
                  <a:pt x="4315879" y="80962"/>
                </a:lnTo>
                <a:lnTo>
                  <a:pt x="4315879" y="71437"/>
                </a:lnTo>
                <a:lnTo>
                  <a:pt x="4392079" y="71437"/>
                </a:lnTo>
                <a:lnTo>
                  <a:pt x="4392079" y="80962"/>
                </a:lnTo>
                <a:close/>
              </a:path>
              <a:path w="6561455" h="81280">
                <a:moveTo>
                  <a:pt x="4287304" y="80962"/>
                </a:moveTo>
                <a:lnTo>
                  <a:pt x="4211104" y="80962"/>
                </a:lnTo>
                <a:lnTo>
                  <a:pt x="4211104" y="71437"/>
                </a:lnTo>
                <a:lnTo>
                  <a:pt x="4287304" y="71437"/>
                </a:lnTo>
                <a:lnTo>
                  <a:pt x="4287304" y="80962"/>
                </a:lnTo>
                <a:close/>
              </a:path>
              <a:path w="6561455" h="81280">
                <a:moveTo>
                  <a:pt x="4182529" y="80962"/>
                </a:moveTo>
                <a:lnTo>
                  <a:pt x="4106329" y="80962"/>
                </a:lnTo>
                <a:lnTo>
                  <a:pt x="4106329" y="71437"/>
                </a:lnTo>
                <a:lnTo>
                  <a:pt x="4182529" y="71437"/>
                </a:lnTo>
                <a:lnTo>
                  <a:pt x="4182529" y="80962"/>
                </a:lnTo>
                <a:close/>
              </a:path>
              <a:path w="6561455" h="81280">
                <a:moveTo>
                  <a:pt x="4077754" y="80962"/>
                </a:moveTo>
                <a:lnTo>
                  <a:pt x="4001554" y="80962"/>
                </a:lnTo>
                <a:lnTo>
                  <a:pt x="4001554" y="71437"/>
                </a:lnTo>
                <a:lnTo>
                  <a:pt x="4077754" y="71437"/>
                </a:lnTo>
                <a:lnTo>
                  <a:pt x="4077754" y="80962"/>
                </a:lnTo>
                <a:close/>
              </a:path>
              <a:path w="6561455" h="81280">
                <a:moveTo>
                  <a:pt x="3972979" y="80962"/>
                </a:moveTo>
                <a:lnTo>
                  <a:pt x="3896779" y="80962"/>
                </a:lnTo>
                <a:lnTo>
                  <a:pt x="3896779" y="71437"/>
                </a:lnTo>
                <a:lnTo>
                  <a:pt x="3972979" y="71437"/>
                </a:lnTo>
                <a:lnTo>
                  <a:pt x="3972979" y="80962"/>
                </a:lnTo>
                <a:close/>
              </a:path>
              <a:path w="6561455" h="81280">
                <a:moveTo>
                  <a:pt x="3868204" y="80962"/>
                </a:moveTo>
                <a:lnTo>
                  <a:pt x="3792004" y="80962"/>
                </a:lnTo>
                <a:lnTo>
                  <a:pt x="3792004" y="71437"/>
                </a:lnTo>
                <a:lnTo>
                  <a:pt x="3868204" y="71437"/>
                </a:lnTo>
                <a:lnTo>
                  <a:pt x="3868204" y="80962"/>
                </a:lnTo>
                <a:close/>
              </a:path>
              <a:path w="6561455" h="81280">
                <a:moveTo>
                  <a:pt x="3763429" y="80962"/>
                </a:moveTo>
                <a:lnTo>
                  <a:pt x="3687229" y="80962"/>
                </a:lnTo>
                <a:lnTo>
                  <a:pt x="3687229" y="71437"/>
                </a:lnTo>
                <a:lnTo>
                  <a:pt x="3763429" y="71437"/>
                </a:lnTo>
                <a:lnTo>
                  <a:pt x="3763429" y="80962"/>
                </a:lnTo>
                <a:close/>
              </a:path>
              <a:path w="6561455" h="81280">
                <a:moveTo>
                  <a:pt x="3658654" y="80962"/>
                </a:moveTo>
                <a:lnTo>
                  <a:pt x="3582454" y="80962"/>
                </a:lnTo>
                <a:lnTo>
                  <a:pt x="3582454" y="71437"/>
                </a:lnTo>
                <a:lnTo>
                  <a:pt x="3658654" y="71437"/>
                </a:lnTo>
                <a:lnTo>
                  <a:pt x="3658654" y="80962"/>
                </a:lnTo>
                <a:close/>
              </a:path>
              <a:path w="6561455" h="81280">
                <a:moveTo>
                  <a:pt x="3553879" y="80962"/>
                </a:moveTo>
                <a:lnTo>
                  <a:pt x="3477679" y="80962"/>
                </a:lnTo>
                <a:lnTo>
                  <a:pt x="3477679" y="71437"/>
                </a:lnTo>
                <a:lnTo>
                  <a:pt x="3553879" y="71437"/>
                </a:lnTo>
                <a:lnTo>
                  <a:pt x="3553879" y="80962"/>
                </a:lnTo>
                <a:close/>
              </a:path>
              <a:path w="6561455" h="81280">
                <a:moveTo>
                  <a:pt x="3449104" y="80962"/>
                </a:moveTo>
                <a:lnTo>
                  <a:pt x="3372904" y="80962"/>
                </a:lnTo>
                <a:lnTo>
                  <a:pt x="3372904" y="71437"/>
                </a:lnTo>
                <a:lnTo>
                  <a:pt x="3449104" y="71437"/>
                </a:lnTo>
                <a:lnTo>
                  <a:pt x="3449104" y="80962"/>
                </a:lnTo>
                <a:close/>
              </a:path>
              <a:path w="6561455" h="81280">
                <a:moveTo>
                  <a:pt x="3344329" y="80962"/>
                </a:moveTo>
                <a:lnTo>
                  <a:pt x="3268129" y="80962"/>
                </a:lnTo>
                <a:lnTo>
                  <a:pt x="3268129" y="71437"/>
                </a:lnTo>
                <a:lnTo>
                  <a:pt x="3344329" y="71437"/>
                </a:lnTo>
                <a:lnTo>
                  <a:pt x="3344329" y="80962"/>
                </a:lnTo>
                <a:close/>
              </a:path>
              <a:path w="6561455" h="81280">
                <a:moveTo>
                  <a:pt x="3239554" y="80962"/>
                </a:moveTo>
                <a:lnTo>
                  <a:pt x="3163354" y="80962"/>
                </a:lnTo>
                <a:lnTo>
                  <a:pt x="3163354" y="71437"/>
                </a:lnTo>
                <a:lnTo>
                  <a:pt x="3239554" y="71437"/>
                </a:lnTo>
                <a:lnTo>
                  <a:pt x="3239554" y="80962"/>
                </a:lnTo>
                <a:close/>
              </a:path>
              <a:path w="6561455" h="81280">
                <a:moveTo>
                  <a:pt x="3134779" y="80962"/>
                </a:moveTo>
                <a:lnTo>
                  <a:pt x="3058579" y="80962"/>
                </a:lnTo>
                <a:lnTo>
                  <a:pt x="3058579" y="71437"/>
                </a:lnTo>
                <a:lnTo>
                  <a:pt x="3134779" y="71437"/>
                </a:lnTo>
                <a:lnTo>
                  <a:pt x="3134779" y="80962"/>
                </a:lnTo>
                <a:close/>
              </a:path>
              <a:path w="6561455" h="81280">
                <a:moveTo>
                  <a:pt x="3030004" y="80962"/>
                </a:moveTo>
                <a:lnTo>
                  <a:pt x="2953804" y="80962"/>
                </a:lnTo>
                <a:lnTo>
                  <a:pt x="2953804" y="71437"/>
                </a:lnTo>
                <a:lnTo>
                  <a:pt x="3030004" y="71437"/>
                </a:lnTo>
                <a:lnTo>
                  <a:pt x="3030004" y="80962"/>
                </a:lnTo>
                <a:close/>
              </a:path>
              <a:path w="6561455" h="81280">
                <a:moveTo>
                  <a:pt x="2925229" y="80962"/>
                </a:moveTo>
                <a:lnTo>
                  <a:pt x="2849029" y="80962"/>
                </a:lnTo>
                <a:lnTo>
                  <a:pt x="2849029" y="71437"/>
                </a:lnTo>
                <a:lnTo>
                  <a:pt x="2925229" y="71437"/>
                </a:lnTo>
                <a:lnTo>
                  <a:pt x="2925229" y="80962"/>
                </a:lnTo>
                <a:close/>
              </a:path>
              <a:path w="6561455" h="81280">
                <a:moveTo>
                  <a:pt x="2820454" y="80962"/>
                </a:moveTo>
                <a:lnTo>
                  <a:pt x="2744254" y="80962"/>
                </a:lnTo>
                <a:lnTo>
                  <a:pt x="2744254" y="71437"/>
                </a:lnTo>
                <a:lnTo>
                  <a:pt x="2820454" y="71437"/>
                </a:lnTo>
                <a:lnTo>
                  <a:pt x="2820454" y="80962"/>
                </a:lnTo>
                <a:close/>
              </a:path>
              <a:path w="6561455" h="81280">
                <a:moveTo>
                  <a:pt x="2715679" y="80962"/>
                </a:moveTo>
                <a:lnTo>
                  <a:pt x="2639479" y="80962"/>
                </a:lnTo>
                <a:lnTo>
                  <a:pt x="2639479" y="71437"/>
                </a:lnTo>
                <a:lnTo>
                  <a:pt x="2715679" y="71437"/>
                </a:lnTo>
                <a:lnTo>
                  <a:pt x="2715679" y="80962"/>
                </a:lnTo>
                <a:close/>
              </a:path>
              <a:path w="6561455" h="81280">
                <a:moveTo>
                  <a:pt x="2610904" y="80962"/>
                </a:moveTo>
                <a:lnTo>
                  <a:pt x="2534704" y="80962"/>
                </a:lnTo>
                <a:lnTo>
                  <a:pt x="2534704" y="71437"/>
                </a:lnTo>
                <a:lnTo>
                  <a:pt x="2610904" y="71437"/>
                </a:lnTo>
                <a:lnTo>
                  <a:pt x="2610904" y="80962"/>
                </a:lnTo>
                <a:close/>
              </a:path>
              <a:path w="6561455" h="81280">
                <a:moveTo>
                  <a:pt x="2506129" y="80962"/>
                </a:moveTo>
                <a:lnTo>
                  <a:pt x="2429929" y="80962"/>
                </a:lnTo>
                <a:lnTo>
                  <a:pt x="2429929" y="71437"/>
                </a:lnTo>
                <a:lnTo>
                  <a:pt x="2506129" y="71437"/>
                </a:lnTo>
                <a:lnTo>
                  <a:pt x="2506129" y="80962"/>
                </a:lnTo>
                <a:close/>
              </a:path>
              <a:path w="6561455" h="81280">
                <a:moveTo>
                  <a:pt x="2401354" y="80962"/>
                </a:moveTo>
                <a:lnTo>
                  <a:pt x="2325154" y="80962"/>
                </a:lnTo>
                <a:lnTo>
                  <a:pt x="2325154" y="71437"/>
                </a:lnTo>
                <a:lnTo>
                  <a:pt x="2401354" y="71437"/>
                </a:lnTo>
                <a:lnTo>
                  <a:pt x="2401354" y="80962"/>
                </a:lnTo>
                <a:close/>
              </a:path>
              <a:path w="6561455" h="81280">
                <a:moveTo>
                  <a:pt x="2296579" y="80962"/>
                </a:moveTo>
                <a:lnTo>
                  <a:pt x="2220379" y="80962"/>
                </a:lnTo>
                <a:lnTo>
                  <a:pt x="2220379" y="71437"/>
                </a:lnTo>
                <a:lnTo>
                  <a:pt x="2296579" y="71437"/>
                </a:lnTo>
                <a:lnTo>
                  <a:pt x="2296579" y="80962"/>
                </a:lnTo>
                <a:close/>
              </a:path>
              <a:path w="6561455" h="81280">
                <a:moveTo>
                  <a:pt x="2191804" y="80962"/>
                </a:moveTo>
                <a:lnTo>
                  <a:pt x="2115604" y="80962"/>
                </a:lnTo>
                <a:lnTo>
                  <a:pt x="2115604" y="71437"/>
                </a:lnTo>
                <a:lnTo>
                  <a:pt x="2191804" y="71437"/>
                </a:lnTo>
                <a:lnTo>
                  <a:pt x="2191804" y="80962"/>
                </a:lnTo>
                <a:close/>
              </a:path>
              <a:path w="6561455" h="81280">
                <a:moveTo>
                  <a:pt x="2087029" y="80962"/>
                </a:moveTo>
                <a:lnTo>
                  <a:pt x="2010829" y="80962"/>
                </a:lnTo>
                <a:lnTo>
                  <a:pt x="2010829" y="71437"/>
                </a:lnTo>
                <a:lnTo>
                  <a:pt x="2087029" y="71437"/>
                </a:lnTo>
                <a:lnTo>
                  <a:pt x="2087029" y="80962"/>
                </a:lnTo>
                <a:close/>
              </a:path>
              <a:path w="6561455" h="81280">
                <a:moveTo>
                  <a:pt x="1982254" y="80962"/>
                </a:moveTo>
                <a:lnTo>
                  <a:pt x="1906054" y="80962"/>
                </a:lnTo>
                <a:lnTo>
                  <a:pt x="1906054" y="71437"/>
                </a:lnTo>
                <a:lnTo>
                  <a:pt x="1982254" y="71437"/>
                </a:lnTo>
                <a:lnTo>
                  <a:pt x="1982254" y="80962"/>
                </a:lnTo>
                <a:close/>
              </a:path>
              <a:path w="6561455" h="81280">
                <a:moveTo>
                  <a:pt x="1877479" y="80962"/>
                </a:moveTo>
                <a:lnTo>
                  <a:pt x="1801279" y="80962"/>
                </a:lnTo>
                <a:lnTo>
                  <a:pt x="1801279" y="71437"/>
                </a:lnTo>
                <a:lnTo>
                  <a:pt x="1877479" y="71437"/>
                </a:lnTo>
                <a:lnTo>
                  <a:pt x="1877479" y="80962"/>
                </a:lnTo>
                <a:close/>
              </a:path>
              <a:path w="6561455" h="81280">
                <a:moveTo>
                  <a:pt x="1772704" y="80962"/>
                </a:moveTo>
                <a:lnTo>
                  <a:pt x="1696504" y="80962"/>
                </a:lnTo>
                <a:lnTo>
                  <a:pt x="1696504" y="71437"/>
                </a:lnTo>
                <a:lnTo>
                  <a:pt x="1772704" y="71437"/>
                </a:lnTo>
                <a:lnTo>
                  <a:pt x="1772704" y="80962"/>
                </a:lnTo>
                <a:close/>
              </a:path>
              <a:path w="6561455" h="81280">
                <a:moveTo>
                  <a:pt x="1667929" y="80962"/>
                </a:moveTo>
                <a:lnTo>
                  <a:pt x="1591729" y="80962"/>
                </a:lnTo>
                <a:lnTo>
                  <a:pt x="1591729" y="71437"/>
                </a:lnTo>
                <a:lnTo>
                  <a:pt x="1667929" y="71437"/>
                </a:lnTo>
                <a:lnTo>
                  <a:pt x="1667929" y="80962"/>
                </a:lnTo>
                <a:close/>
              </a:path>
              <a:path w="6561455" h="81280">
                <a:moveTo>
                  <a:pt x="1563154" y="80962"/>
                </a:moveTo>
                <a:lnTo>
                  <a:pt x="1486954" y="80962"/>
                </a:lnTo>
                <a:lnTo>
                  <a:pt x="1486954" y="71437"/>
                </a:lnTo>
                <a:lnTo>
                  <a:pt x="1563154" y="71437"/>
                </a:lnTo>
                <a:lnTo>
                  <a:pt x="1563154" y="80962"/>
                </a:lnTo>
                <a:close/>
              </a:path>
              <a:path w="6561455" h="81280">
                <a:moveTo>
                  <a:pt x="1458379" y="80962"/>
                </a:moveTo>
                <a:lnTo>
                  <a:pt x="1382179" y="80962"/>
                </a:lnTo>
                <a:lnTo>
                  <a:pt x="1382179" y="71437"/>
                </a:lnTo>
                <a:lnTo>
                  <a:pt x="1458379" y="71437"/>
                </a:lnTo>
                <a:lnTo>
                  <a:pt x="1458379" y="80962"/>
                </a:lnTo>
                <a:close/>
              </a:path>
              <a:path w="6561455" h="81280">
                <a:moveTo>
                  <a:pt x="1353604" y="80962"/>
                </a:moveTo>
                <a:lnTo>
                  <a:pt x="1277404" y="80962"/>
                </a:lnTo>
                <a:lnTo>
                  <a:pt x="1277404" y="71437"/>
                </a:lnTo>
                <a:lnTo>
                  <a:pt x="1353604" y="71437"/>
                </a:lnTo>
                <a:lnTo>
                  <a:pt x="1353604" y="80962"/>
                </a:lnTo>
                <a:close/>
              </a:path>
              <a:path w="6561455" h="81280">
                <a:moveTo>
                  <a:pt x="1248829" y="80962"/>
                </a:moveTo>
                <a:lnTo>
                  <a:pt x="1172629" y="80962"/>
                </a:lnTo>
                <a:lnTo>
                  <a:pt x="1172629" y="71437"/>
                </a:lnTo>
                <a:lnTo>
                  <a:pt x="1248829" y="71437"/>
                </a:lnTo>
                <a:lnTo>
                  <a:pt x="1248829" y="80962"/>
                </a:lnTo>
                <a:close/>
              </a:path>
              <a:path w="6561455" h="81280">
                <a:moveTo>
                  <a:pt x="1144054" y="80962"/>
                </a:moveTo>
                <a:lnTo>
                  <a:pt x="1067854" y="80962"/>
                </a:lnTo>
                <a:lnTo>
                  <a:pt x="1067854" y="71437"/>
                </a:lnTo>
                <a:lnTo>
                  <a:pt x="1144054" y="71437"/>
                </a:lnTo>
                <a:lnTo>
                  <a:pt x="1144054" y="80962"/>
                </a:lnTo>
                <a:close/>
              </a:path>
              <a:path w="6561455" h="81280">
                <a:moveTo>
                  <a:pt x="1039279" y="80962"/>
                </a:moveTo>
                <a:lnTo>
                  <a:pt x="963079" y="80962"/>
                </a:lnTo>
                <a:lnTo>
                  <a:pt x="963079" y="71437"/>
                </a:lnTo>
                <a:lnTo>
                  <a:pt x="1039279" y="71437"/>
                </a:lnTo>
                <a:lnTo>
                  <a:pt x="1039279" y="80962"/>
                </a:lnTo>
                <a:close/>
              </a:path>
              <a:path w="6561455" h="81280">
                <a:moveTo>
                  <a:pt x="934504" y="80962"/>
                </a:moveTo>
                <a:lnTo>
                  <a:pt x="858304" y="80962"/>
                </a:lnTo>
                <a:lnTo>
                  <a:pt x="858304" y="71437"/>
                </a:lnTo>
                <a:lnTo>
                  <a:pt x="934504" y="71437"/>
                </a:lnTo>
                <a:lnTo>
                  <a:pt x="934504" y="80962"/>
                </a:lnTo>
                <a:close/>
              </a:path>
              <a:path w="6561455" h="81280">
                <a:moveTo>
                  <a:pt x="829729" y="80962"/>
                </a:moveTo>
                <a:lnTo>
                  <a:pt x="753529" y="80962"/>
                </a:lnTo>
                <a:lnTo>
                  <a:pt x="753529" y="71437"/>
                </a:lnTo>
                <a:lnTo>
                  <a:pt x="829729" y="71437"/>
                </a:lnTo>
                <a:lnTo>
                  <a:pt x="829729" y="80962"/>
                </a:lnTo>
                <a:close/>
              </a:path>
              <a:path w="6561455" h="81280">
                <a:moveTo>
                  <a:pt x="724954" y="80962"/>
                </a:moveTo>
                <a:lnTo>
                  <a:pt x="648754" y="80962"/>
                </a:lnTo>
                <a:lnTo>
                  <a:pt x="648754" y="71437"/>
                </a:lnTo>
                <a:lnTo>
                  <a:pt x="724954" y="71437"/>
                </a:lnTo>
                <a:lnTo>
                  <a:pt x="724954" y="80962"/>
                </a:lnTo>
                <a:close/>
              </a:path>
              <a:path w="6561455" h="81280">
                <a:moveTo>
                  <a:pt x="620179" y="80962"/>
                </a:moveTo>
                <a:lnTo>
                  <a:pt x="543979" y="80962"/>
                </a:lnTo>
                <a:lnTo>
                  <a:pt x="543979" y="71437"/>
                </a:lnTo>
                <a:lnTo>
                  <a:pt x="620179" y="71437"/>
                </a:lnTo>
                <a:lnTo>
                  <a:pt x="620179" y="80962"/>
                </a:lnTo>
                <a:close/>
              </a:path>
              <a:path w="6561455" h="81280">
                <a:moveTo>
                  <a:pt x="515404" y="80962"/>
                </a:moveTo>
                <a:lnTo>
                  <a:pt x="439204" y="80962"/>
                </a:lnTo>
                <a:lnTo>
                  <a:pt x="439204" y="71437"/>
                </a:lnTo>
                <a:lnTo>
                  <a:pt x="515404" y="71437"/>
                </a:lnTo>
                <a:lnTo>
                  <a:pt x="515404" y="80962"/>
                </a:lnTo>
                <a:close/>
              </a:path>
              <a:path w="6561455" h="81280">
                <a:moveTo>
                  <a:pt x="410629" y="80962"/>
                </a:moveTo>
                <a:lnTo>
                  <a:pt x="334429" y="80962"/>
                </a:lnTo>
                <a:lnTo>
                  <a:pt x="334429" y="71437"/>
                </a:lnTo>
                <a:lnTo>
                  <a:pt x="410629" y="71437"/>
                </a:lnTo>
                <a:lnTo>
                  <a:pt x="410629" y="80962"/>
                </a:lnTo>
                <a:close/>
              </a:path>
              <a:path w="6561455" h="81280">
                <a:moveTo>
                  <a:pt x="305854" y="80962"/>
                </a:moveTo>
                <a:lnTo>
                  <a:pt x="229654" y="80962"/>
                </a:lnTo>
                <a:lnTo>
                  <a:pt x="229654" y="71437"/>
                </a:lnTo>
                <a:lnTo>
                  <a:pt x="305854" y="71437"/>
                </a:lnTo>
                <a:lnTo>
                  <a:pt x="305854" y="80962"/>
                </a:lnTo>
                <a:close/>
              </a:path>
              <a:path w="6561455" h="81280">
                <a:moveTo>
                  <a:pt x="201079" y="80962"/>
                </a:moveTo>
                <a:lnTo>
                  <a:pt x="124879" y="80962"/>
                </a:lnTo>
                <a:lnTo>
                  <a:pt x="124879" y="71437"/>
                </a:lnTo>
                <a:lnTo>
                  <a:pt x="201079" y="71437"/>
                </a:lnTo>
                <a:lnTo>
                  <a:pt x="201079" y="80962"/>
                </a:lnTo>
                <a:close/>
              </a:path>
              <a:path w="6561455" h="81280">
                <a:moveTo>
                  <a:pt x="96304" y="80962"/>
                </a:moveTo>
                <a:lnTo>
                  <a:pt x="23710" y="80962"/>
                </a:lnTo>
                <a:lnTo>
                  <a:pt x="18364" y="75615"/>
                </a:lnTo>
                <a:lnTo>
                  <a:pt x="25107" y="68884"/>
                </a:lnTo>
                <a:lnTo>
                  <a:pt x="27660" y="71437"/>
                </a:lnTo>
                <a:lnTo>
                  <a:pt x="25679" y="71437"/>
                </a:lnTo>
                <a:lnTo>
                  <a:pt x="29057" y="72834"/>
                </a:lnTo>
                <a:lnTo>
                  <a:pt x="96304" y="72834"/>
                </a:lnTo>
                <a:lnTo>
                  <a:pt x="96304" y="80962"/>
                </a:lnTo>
                <a:close/>
              </a:path>
              <a:path w="6561455" h="81280">
                <a:moveTo>
                  <a:pt x="29057" y="72834"/>
                </a:moveTo>
                <a:lnTo>
                  <a:pt x="25679" y="71437"/>
                </a:lnTo>
                <a:lnTo>
                  <a:pt x="27660" y="71437"/>
                </a:lnTo>
                <a:lnTo>
                  <a:pt x="29057" y="72834"/>
                </a:lnTo>
                <a:close/>
              </a:path>
              <a:path w="6561455" h="81280">
                <a:moveTo>
                  <a:pt x="96304" y="72834"/>
                </a:moveTo>
                <a:lnTo>
                  <a:pt x="29057" y="72834"/>
                </a:lnTo>
                <a:lnTo>
                  <a:pt x="27660" y="71437"/>
                </a:lnTo>
                <a:lnTo>
                  <a:pt x="96304" y="71437"/>
                </a:lnTo>
                <a:lnTo>
                  <a:pt x="96304" y="72834"/>
                </a:lnTo>
                <a:close/>
              </a:path>
            </a:pathLst>
          </a:custGeom>
          <a:solidFill>
            <a:srgbClr val="6600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88976"/>
            <a:ext cx="477012" cy="862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196339"/>
            <a:ext cx="477012" cy="864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24827" y="111760"/>
            <a:ext cx="5511800" cy="87312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69570">
              <a:lnSpc>
                <a:spcPts val="3815"/>
              </a:lnSpc>
              <a:spcBef>
                <a:spcPts val="105"/>
              </a:spcBef>
            </a:pPr>
            <a:r>
              <a:rPr dirty="0"/>
              <a:t>任务</a:t>
            </a:r>
            <a:r>
              <a:rPr dirty="0" spc="5"/>
              <a:t>四</a:t>
            </a:r>
            <a:r>
              <a:rPr dirty="0" spc="-25"/>
              <a:t> </a:t>
            </a:r>
            <a:r>
              <a:rPr dirty="0"/>
              <a:t>团队的拓展训</a:t>
            </a:r>
            <a:r>
              <a:rPr dirty="0" spc="5"/>
              <a:t>练</a:t>
            </a:r>
          </a:p>
          <a:p>
            <a:pPr marL="12700">
              <a:lnSpc>
                <a:spcPts val="2855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３团队培育达到预期培育目标的基本途径</a:t>
            </a:r>
            <a:endParaRPr sz="2400">
              <a:latin typeface="宋体"/>
              <a:cs typeface="宋体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478155">
              <a:lnSpc>
                <a:spcPct val="100000"/>
              </a:lnSpc>
              <a:spcBef>
                <a:spcPts val="100"/>
              </a:spcBef>
            </a:pPr>
            <a:r>
              <a:rPr dirty="0"/>
              <a:t>(１)前期准备工作</a:t>
            </a:r>
          </a:p>
          <a:p>
            <a:pPr marL="478155" marR="157480">
              <a:lnSpc>
                <a:spcPct val="100000"/>
              </a:lnSpc>
            </a:pPr>
            <a:r>
              <a:rPr dirty="0"/>
              <a:t>   包括以下几个方面:</a:t>
            </a:r>
            <a:r>
              <a:rPr dirty="0" spc="-35"/>
              <a:t> </a:t>
            </a:r>
            <a:r>
              <a:rPr dirty="0"/>
              <a:t>培育后勤准备、</a:t>
            </a:r>
            <a:r>
              <a:rPr dirty="0" spc="-35"/>
              <a:t> </a:t>
            </a:r>
            <a:r>
              <a:rPr dirty="0"/>
              <a:t>教材的准备、</a:t>
            </a:r>
            <a:r>
              <a:rPr dirty="0" spc="-30"/>
              <a:t> </a:t>
            </a:r>
            <a:r>
              <a:rPr dirty="0"/>
              <a:t>确认培 育讲师、</a:t>
            </a:r>
            <a:r>
              <a:rPr dirty="0" spc="-10"/>
              <a:t> </a:t>
            </a:r>
            <a:r>
              <a:rPr dirty="0"/>
              <a:t>确认时间和地点并通知参加培育的学员。</a:t>
            </a:r>
          </a:p>
          <a:p>
            <a:pPr marL="478155">
              <a:lnSpc>
                <a:spcPct val="100000"/>
              </a:lnSpc>
            </a:pPr>
            <a:r>
              <a:rPr dirty="0"/>
              <a:t>(２)</a:t>
            </a:r>
            <a:r>
              <a:rPr dirty="0" spc="-100"/>
              <a:t> </a:t>
            </a:r>
            <a:r>
              <a:rPr dirty="0"/>
              <a:t>培育实施阶段</a:t>
            </a:r>
          </a:p>
          <a:p>
            <a:pPr marL="478155" marR="157480">
              <a:lnSpc>
                <a:spcPct val="100000"/>
              </a:lnSpc>
            </a:pPr>
            <a:r>
              <a:rPr dirty="0"/>
              <a:t>   在这一阶段，要抓好培育开课的各个环节，落实和完成培育 计划的各项内容。</a:t>
            </a:r>
          </a:p>
          <a:p>
            <a:pPr marL="478155">
              <a:lnSpc>
                <a:spcPct val="100000"/>
              </a:lnSpc>
            </a:pPr>
            <a:r>
              <a:rPr dirty="0"/>
              <a:t>（４）培育效果评估 </a:t>
            </a:r>
          </a:p>
          <a:p>
            <a:pPr marL="478155" marR="5080">
              <a:lnSpc>
                <a:spcPct val="100000"/>
              </a:lnSpc>
            </a:pPr>
            <a:r>
              <a:rPr dirty="0"/>
              <a:t>   从以下四个方面进行衡量①反应：这是指评价受训者对培育 计划与课程学习的反应</a:t>
            </a:r>
            <a:r>
              <a:rPr dirty="0" spc="-25"/>
              <a:t> </a:t>
            </a:r>
            <a:r>
              <a:rPr dirty="0"/>
              <a:t>②知识：这是指对受训者进行测试</a:t>
            </a:r>
            <a:r>
              <a:rPr dirty="0" spc="-25"/>
              <a:t> </a:t>
            </a:r>
            <a:r>
              <a:rPr dirty="0"/>
              <a:t>判 定他们是否学到了计划应当学到的原理、</a:t>
            </a:r>
            <a:r>
              <a:rPr dirty="0" spc="-50"/>
              <a:t> </a:t>
            </a:r>
            <a:r>
              <a:rPr dirty="0"/>
              <a:t>技能和理念</a:t>
            </a:r>
            <a:r>
              <a:rPr dirty="0" spc="-50"/>
              <a:t> </a:t>
            </a:r>
            <a:r>
              <a:rPr dirty="0"/>
              <a:t>③行为： 这是指了解在完成这个培育计划后，受训者在工作行为上是否 有了改进④成果：对培育的最终成果的绩效评估</a:t>
            </a:r>
            <a:r>
              <a:rPr dirty="0" spc="-50"/>
              <a:t> </a:t>
            </a:r>
            <a:r>
              <a:rPr dirty="0"/>
              <a:t>是培育效果评 估最重要的内容。    </a:t>
            </a:r>
          </a:p>
        </p:txBody>
      </p:sp>
      <p:sp>
        <p:nvSpPr>
          <p:cNvPr id="8" name="object 8"/>
          <p:cNvSpPr/>
          <p:nvPr/>
        </p:nvSpPr>
        <p:spPr>
          <a:xfrm>
            <a:off x="761" y="761"/>
            <a:ext cx="9142730" cy="6856730"/>
          </a:xfrm>
          <a:custGeom>
            <a:avLst/>
            <a:gdLst/>
            <a:ahLst/>
            <a:cxnLst/>
            <a:rect l="l" t="t" r="r" b="b"/>
            <a:pathLst>
              <a:path w="9142730" h="6856730">
                <a:moveTo>
                  <a:pt x="0" y="0"/>
                </a:moveTo>
                <a:lnTo>
                  <a:pt x="9142476" y="0"/>
                </a:lnTo>
                <a:lnTo>
                  <a:pt x="9142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205"/>
              </a:lnSpc>
            </a:pPr>
            <a:r>
              <a:rPr dirty="0"/>
              <a:t>团队管理与建设·</a:t>
            </a:r>
            <a:r>
              <a:rPr dirty="0">
                <a:solidFill>
                  <a:srgbClr val="009900"/>
                </a:solidFill>
              </a:rPr>
              <a:t>模块四</a:t>
            </a:r>
            <a:r>
              <a:rPr dirty="0"/>
              <a:t>·</a:t>
            </a:r>
            <a:r>
              <a:rPr dirty="0">
                <a:solidFill>
                  <a:srgbClr val="FF0000"/>
                </a:solidFill>
              </a:rPr>
              <a:t>团队培育</a:t>
            </a:r>
            <a:r>
              <a:rPr dirty="0" spc="955">
                <a:solidFill>
                  <a:srgbClr val="0000CC"/>
                </a:solidFill>
              </a:rPr>
              <a:t> </a:t>
            </a:r>
            <a:fld id="{81D60167-4931-47E6-BA6A-407CBD079E47}" type="slidenum">
              <a:rPr dirty="0" spc="-10">
                <a:solidFill>
                  <a:srgbClr val="0000CC"/>
                </a:solidFill>
              </a:rPr>
              <a:t>20</a:t>
            </a:fld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868" y="981455"/>
            <a:ext cx="6551930" cy="71755"/>
          </a:xfrm>
          <a:custGeom>
            <a:avLst/>
            <a:gdLst/>
            <a:ahLst/>
            <a:cxnLst/>
            <a:rect l="l" t="t" r="r" b="b"/>
            <a:pathLst>
              <a:path w="6551930" h="71755">
                <a:moveTo>
                  <a:pt x="6531863" y="71628"/>
                </a:moveTo>
                <a:lnTo>
                  <a:pt x="21335" y="71628"/>
                </a:lnTo>
                <a:lnTo>
                  <a:pt x="0" y="50292"/>
                </a:lnTo>
                <a:lnTo>
                  <a:pt x="0" y="19812"/>
                </a:lnTo>
                <a:lnTo>
                  <a:pt x="21335" y="0"/>
                </a:lnTo>
                <a:lnTo>
                  <a:pt x="6531863" y="0"/>
                </a:lnTo>
                <a:lnTo>
                  <a:pt x="6551676" y="19812"/>
                </a:lnTo>
                <a:lnTo>
                  <a:pt x="6551676" y="50292"/>
                </a:lnTo>
                <a:lnTo>
                  <a:pt x="6531863" y="71628"/>
                </a:lnTo>
                <a:close/>
              </a:path>
            </a:pathLst>
          </a:custGeom>
          <a:solidFill>
            <a:srgbClr val="9933FF">
              <a:alpha val="540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3550" y="976312"/>
            <a:ext cx="6561455" cy="81280"/>
          </a:xfrm>
          <a:custGeom>
            <a:avLst/>
            <a:gdLst/>
            <a:ahLst/>
            <a:cxnLst/>
            <a:rect l="l" t="t" r="r" b="b"/>
            <a:pathLst>
              <a:path w="6561455" h="81280">
                <a:moveTo>
                  <a:pt x="9525" y="55283"/>
                </a:moveTo>
                <a:lnTo>
                  <a:pt x="0" y="55283"/>
                </a:lnTo>
                <a:lnTo>
                  <a:pt x="0" y="23710"/>
                </a:lnTo>
                <a:lnTo>
                  <a:pt x="23710" y="0"/>
                </a:lnTo>
                <a:lnTo>
                  <a:pt x="42697" y="0"/>
                </a:lnTo>
                <a:lnTo>
                  <a:pt x="42697" y="8128"/>
                </a:lnTo>
                <a:lnTo>
                  <a:pt x="29057" y="8128"/>
                </a:lnTo>
                <a:lnTo>
                  <a:pt x="25679" y="9525"/>
                </a:lnTo>
                <a:lnTo>
                  <a:pt x="27660" y="9525"/>
                </a:lnTo>
                <a:lnTo>
                  <a:pt x="11506" y="25679"/>
                </a:lnTo>
                <a:lnTo>
                  <a:pt x="9525" y="25679"/>
                </a:lnTo>
                <a:lnTo>
                  <a:pt x="8128" y="29057"/>
                </a:lnTo>
                <a:lnTo>
                  <a:pt x="9525" y="29057"/>
                </a:lnTo>
                <a:lnTo>
                  <a:pt x="9525" y="55283"/>
                </a:lnTo>
                <a:close/>
              </a:path>
              <a:path w="6561455" h="81280">
                <a:moveTo>
                  <a:pt x="27660" y="9525"/>
                </a:moveTo>
                <a:lnTo>
                  <a:pt x="25679" y="9525"/>
                </a:lnTo>
                <a:lnTo>
                  <a:pt x="29057" y="8128"/>
                </a:lnTo>
                <a:lnTo>
                  <a:pt x="27660" y="9525"/>
                </a:lnTo>
                <a:close/>
              </a:path>
              <a:path w="6561455" h="81280">
                <a:moveTo>
                  <a:pt x="42697" y="9525"/>
                </a:moveTo>
                <a:lnTo>
                  <a:pt x="27660" y="9525"/>
                </a:lnTo>
                <a:lnTo>
                  <a:pt x="29057" y="8128"/>
                </a:lnTo>
                <a:lnTo>
                  <a:pt x="42697" y="8128"/>
                </a:lnTo>
                <a:lnTo>
                  <a:pt x="42697" y="9525"/>
                </a:lnTo>
                <a:close/>
              </a:path>
              <a:path w="6561455" h="81280">
                <a:moveTo>
                  <a:pt x="8128" y="29057"/>
                </a:moveTo>
                <a:lnTo>
                  <a:pt x="9525" y="25679"/>
                </a:lnTo>
                <a:lnTo>
                  <a:pt x="9525" y="27660"/>
                </a:lnTo>
                <a:lnTo>
                  <a:pt x="8128" y="29057"/>
                </a:lnTo>
                <a:close/>
              </a:path>
              <a:path w="6561455" h="81280">
                <a:moveTo>
                  <a:pt x="9525" y="27660"/>
                </a:moveTo>
                <a:lnTo>
                  <a:pt x="9525" y="25679"/>
                </a:lnTo>
                <a:lnTo>
                  <a:pt x="11506" y="25679"/>
                </a:lnTo>
                <a:lnTo>
                  <a:pt x="9525" y="27660"/>
                </a:lnTo>
                <a:close/>
              </a:path>
              <a:path w="6561455" h="81280">
                <a:moveTo>
                  <a:pt x="9525" y="29057"/>
                </a:moveTo>
                <a:lnTo>
                  <a:pt x="8128" y="29057"/>
                </a:lnTo>
                <a:lnTo>
                  <a:pt x="9525" y="27660"/>
                </a:lnTo>
                <a:lnTo>
                  <a:pt x="9525" y="29057"/>
                </a:lnTo>
                <a:close/>
              </a:path>
              <a:path w="6561455" h="81280">
                <a:moveTo>
                  <a:pt x="147472" y="9525"/>
                </a:moveTo>
                <a:lnTo>
                  <a:pt x="71272" y="9525"/>
                </a:lnTo>
                <a:lnTo>
                  <a:pt x="71272" y="0"/>
                </a:lnTo>
                <a:lnTo>
                  <a:pt x="147472" y="0"/>
                </a:lnTo>
                <a:lnTo>
                  <a:pt x="147472" y="9525"/>
                </a:lnTo>
                <a:close/>
              </a:path>
              <a:path w="6561455" h="81280">
                <a:moveTo>
                  <a:pt x="252247" y="9525"/>
                </a:moveTo>
                <a:lnTo>
                  <a:pt x="176047" y="9525"/>
                </a:lnTo>
                <a:lnTo>
                  <a:pt x="176047" y="0"/>
                </a:lnTo>
                <a:lnTo>
                  <a:pt x="252247" y="0"/>
                </a:lnTo>
                <a:lnTo>
                  <a:pt x="252247" y="9525"/>
                </a:lnTo>
                <a:close/>
              </a:path>
              <a:path w="6561455" h="81280">
                <a:moveTo>
                  <a:pt x="357022" y="9525"/>
                </a:moveTo>
                <a:lnTo>
                  <a:pt x="280822" y="9525"/>
                </a:lnTo>
                <a:lnTo>
                  <a:pt x="280822" y="0"/>
                </a:lnTo>
                <a:lnTo>
                  <a:pt x="357022" y="0"/>
                </a:lnTo>
                <a:lnTo>
                  <a:pt x="357022" y="9525"/>
                </a:lnTo>
                <a:close/>
              </a:path>
              <a:path w="6561455" h="81280">
                <a:moveTo>
                  <a:pt x="461797" y="9525"/>
                </a:moveTo>
                <a:lnTo>
                  <a:pt x="385597" y="9525"/>
                </a:lnTo>
                <a:lnTo>
                  <a:pt x="385597" y="0"/>
                </a:lnTo>
                <a:lnTo>
                  <a:pt x="461797" y="0"/>
                </a:lnTo>
                <a:lnTo>
                  <a:pt x="461797" y="9525"/>
                </a:lnTo>
                <a:close/>
              </a:path>
              <a:path w="6561455" h="81280">
                <a:moveTo>
                  <a:pt x="566572" y="9525"/>
                </a:moveTo>
                <a:lnTo>
                  <a:pt x="490372" y="9525"/>
                </a:lnTo>
                <a:lnTo>
                  <a:pt x="490372" y="0"/>
                </a:lnTo>
                <a:lnTo>
                  <a:pt x="566572" y="0"/>
                </a:lnTo>
                <a:lnTo>
                  <a:pt x="566572" y="9525"/>
                </a:lnTo>
                <a:close/>
              </a:path>
              <a:path w="6561455" h="81280">
                <a:moveTo>
                  <a:pt x="671347" y="9525"/>
                </a:moveTo>
                <a:lnTo>
                  <a:pt x="595147" y="9525"/>
                </a:lnTo>
                <a:lnTo>
                  <a:pt x="595147" y="0"/>
                </a:lnTo>
                <a:lnTo>
                  <a:pt x="671347" y="0"/>
                </a:lnTo>
                <a:lnTo>
                  <a:pt x="671347" y="9525"/>
                </a:lnTo>
                <a:close/>
              </a:path>
              <a:path w="6561455" h="81280">
                <a:moveTo>
                  <a:pt x="776122" y="9525"/>
                </a:moveTo>
                <a:lnTo>
                  <a:pt x="699922" y="9525"/>
                </a:lnTo>
                <a:lnTo>
                  <a:pt x="699922" y="0"/>
                </a:lnTo>
                <a:lnTo>
                  <a:pt x="776122" y="0"/>
                </a:lnTo>
                <a:lnTo>
                  <a:pt x="776122" y="9525"/>
                </a:lnTo>
                <a:close/>
              </a:path>
              <a:path w="6561455" h="81280">
                <a:moveTo>
                  <a:pt x="880897" y="9525"/>
                </a:moveTo>
                <a:lnTo>
                  <a:pt x="804697" y="9525"/>
                </a:lnTo>
                <a:lnTo>
                  <a:pt x="804697" y="0"/>
                </a:lnTo>
                <a:lnTo>
                  <a:pt x="880897" y="0"/>
                </a:lnTo>
                <a:lnTo>
                  <a:pt x="880897" y="9525"/>
                </a:lnTo>
                <a:close/>
              </a:path>
              <a:path w="6561455" h="81280">
                <a:moveTo>
                  <a:pt x="985672" y="9525"/>
                </a:moveTo>
                <a:lnTo>
                  <a:pt x="909472" y="9525"/>
                </a:lnTo>
                <a:lnTo>
                  <a:pt x="909472" y="0"/>
                </a:lnTo>
                <a:lnTo>
                  <a:pt x="985672" y="0"/>
                </a:lnTo>
                <a:lnTo>
                  <a:pt x="985672" y="9525"/>
                </a:lnTo>
                <a:close/>
              </a:path>
              <a:path w="6561455" h="81280">
                <a:moveTo>
                  <a:pt x="1090447" y="9525"/>
                </a:moveTo>
                <a:lnTo>
                  <a:pt x="1014247" y="9525"/>
                </a:lnTo>
                <a:lnTo>
                  <a:pt x="1014247" y="0"/>
                </a:lnTo>
                <a:lnTo>
                  <a:pt x="1090447" y="0"/>
                </a:lnTo>
                <a:lnTo>
                  <a:pt x="1090447" y="9525"/>
                </a:lnTo>
                <a:close/>
              </a:path>
              <a:path w="6561455" h="81280">
                <a:moveTo>
                  <a:pt x="1195222" y="9525"/>
                </a:moveTo>
                <a:lnTo>
                  <a:pt x="1119022" y="9525"/>
                </a:lnTo>
                <a:lnTo>
                  <a:pt x="1119022" y="0"/>
                </a:lnTo>
                <a:lnTo>
                  <a:pt x="1195222" y="0"/>
                </a:lnTo>
                <a:lnTo>
                  <a:pt x="1195222" y="9525"/>
                </a:lnTo>
                <a:close/>
              </a:path>
              <a:path w="6561455" h="81280">
                <a:moveTo>
                  <a:pt x="1299997" y="9525"/>
                </a:moveTo>
                <a:lnTo>
                  <a:pt x="1223797" y="9525"/>
                </a:lnTo>
                <a:lnTo>
                  <a:pt x="1223797" y="0"/>
                </a:lnTo>
                <a:lnTo>
                  <a:pt x="1299997" y="0"/>
                </a:lnTo>
                <a:lnTo>
                  <a:pt x="1299997" y="9525"/>
                </a:lnTo>
                <a:close/>
              </a:path>
              <a:path w="6561455" h="81280">
                <a:moveTo>
                  <a:pt x="1404772" y="9525"/>
                </a:moveTo>
                <a:lnTo>
                  <a:pt x="1328572" y="9525"/>
                </a:lnTo>
                <a:lnTo>
                  <a:pt x="1328572" y="0"/>
                </a:lnTo>
                <a:lnTo>
                  <a:pt x="1404772" y="0"/>
                </a:lnTo>
                <a:lnTo>
                  <a:pt x="1404772" y="9525"/>
                </a:lnTo>
                <a:close/>
              </a:path>
              <a:path w="6561455" h="81280">
                <a:moveTo>
                  <a:pt x="1509547" y="9525"/>
                </a:moveTo>
                <a:lnTo>
                  <a:pt x="1433347" y="9525"/>
                </a:lnTo>
                <a:lnTo>
                  <a:pt x="1433347" y="0"/>
                </a:lnTo>
                <a:lnTo>
                  <a:pt x="1509547" y="0"/>
                </a:lnTo>
                <a:lnTo>
                  <a:pt x="1509547" y="9525"/>
                </a:lnTo>
                <a:close/>
              </a:path>
              <a:path w="6561455" h="81280">
                <a:moveTo>
                  <a:pt x="1614322" y="9525"/>
                </a:moveTo>
                <a:lnTo>
                  <a:pt x="1538122" y="9525"/>
                </a:lnTo>
                <a:lnTo>
                  <a:pt x="1538122" y="0"/>
                </a:lnTo>
                <a:lnTo>
                  <a:pt x="1614322" y="0"/>
                </a:lnTo>
                <a:lnTo>
                  <a:pt x="1614322" y="9525"/>
                </a:lnTo>
                <a:close/>
              </a:path>
              <a:path w="6561455" h="81280">
                <a:moveTo>
                  <a:pt x="1719097" y="9525"/>
                </a:moveTo>
                <a:lnTo>
                  <a:pt x="1642897" y="9525"/>
                </a:lnTo>
                <a:lnTo>
                  <a:pt x="1642897" y="0"/>
                </a:lnTo>
                <a:lnTo>
                  <a:pt x="1719097" y="0"/>
                </a:lnTo>
                <a:lnTo>
                  <a:pt x="1719097" y="9525"/>
                </a:lnTo>
                <a:close/>
              </a:path>
              <a:path w="6561455" h="81280">
                <a:moveTo>
                  <a:pt x="1823872" y="9525"/>
                </a:moveTo>
                <a:lnTo>
                  <a:pt x="1747672" y="9525"/>
                </a:lnTo>
                <a:lnTo>
                  <a:pt x="1747672" y="0"/>
                </a:lnTo>
                <a:lnTo>
                  <a:pt x="1823872" y="0"/>
                </a:lnTo>
                <a:lnTo>
                  <a:pt x="1823872" y="9525"/>
                </a:lnTo>
                <a:close/>
              </a:path>
              <a:path w="6561455" h="81280">
                <a:moveTo>
                  <a:pt x="1928647" y="9525"/>
                </a:moveTo>
                <a:lnTo>
                  <a:pt x="1852447" y="9525"/>
                </a:lnTo>
                <a:lnTo>
                  <a:pt x="1852447" y="0"/>
                </a:lnTo>
                <a:lnTo>
                  <a:pt x="1928647" y="0"/>
                </a:lnTo>
                <a:lnTo>
                  <a:pt x="1928647" y="9525"/>
                </a:lnTo>
                <a:close/>
              </a:path>
              <a:path w="6561455" h="81280">
                <a:moveTo>
                  <a:pt x="2033422" y="9525"/>
                </a:moveTo>
                <a:lnTo>
                  <a:pt x="1957222" y="9525"/>
                </a:lnTo>
                <a:lnTo>
                  <a:pt x="1957222" y="0"/>
                </a:lnTo>
                <a:lnTo>
                  <a:pt x="2033422" y="0"/>
                </a:lnTo>
                <a:lnTo>
                  <a:pt x="2033422" y="9525"/>
                </a:lnTo>
                <a:close/>
              </a:path>
              <a:path w="6561455" h="81280">
                <a:moveTo>
                  <a:pt x="2138197" y="9525"/>
                </a:moveTo>
                <a:lnTo>
                  <a:pt x="2061997" y="9525"/>
                </a:lnTo>
                <a:lnTo>
                  <a:pt x="2061997" y="0"/>
                </a:lnTo>
                <a:lnTo>
                  <a:pt x="2138197" y="0"/>
                </a:lnTo>
                <a:lnTo>
                  <a:pt x="2138197" y="9525"/>
                </a:lnTo>
                <a:close/>
              </a:path>
              <a:path w="6561455" h="81280">
                <a:moveTo>
                  <a:pt x="2242972" y="9525"/>
                </a:moveTo>
                <a:lnTo>
                  <a:pt x="2166772" y="9525"/>
                </a:lnTo>
                <a:lnTo>
                  <a:pt x="2166772" y="0"/>
                </a:lnTo>
                <a:lnTo>
                  <a:pt x="2242972" y="0"/>
                </a:lnTo>
                <a:lnTo>
                  <a:pt x="2242972" y="9525"/>
                </a:lnTo>
                <a:close/>
              </a:path>
              <a:path w="6561455" h="81280">
                <a:moveTo>
                  <a:pt x="2347747" y="9525"/>
                </a:moveTo>
                <a:lnTo>
                  <a:pt x="2271547" y="9525"/>
                </a:lnTo>
                <a:lnTo>
                  <a:pt x="2271547" y="0"/>
                </a:lnTo>
                <a:lnTo>
                  <a:pt x="2347747" y="0"/>
                </a:lnTo>
                <a:lnTo>
                  <a:pt x="2347747" y="9525"/>
                </a:lnTo>
                <a:close/>
              </a:path>
              <a:path w="6561455" h="81280">
                <a:moveTo>
                  <a:pt x="2452522" y="9525"/>
                </a:moveTo>
                <a:lnTo>
                  <a:pt x="2376322" y="9525"/>
                </a:lnTo>
                <a:lnTo>
                  <a:pt x="2376322" y="0"/>
                </a:lnTo>
                <a:lnTo>
                  <a:pt x="2452522" y="0"/>
                </a:lnTo>
                <a:lnTo>
                  <a:pt x="2452522" y="9525"/>
                </a:lnTo>
                <a:close/>
              </a:path>
              <a:path w="6561455" h="81280">
                <a:moveTo>
                  <a:pt x="2557297" y="9525"/>
                </a:moveTo>
                <a:lnTo>
                  <a:pt x="2481097" y="9525"/>
                </a:lnTo>
                <a:lnTo>
                  <a:pt x="2481097" y="0"/>
                </a:lnTo>
                <a:lnTo>
                  <a:pt x="2557297" y="0"/>
                </a:lnTo>
                <a:lnTo>
                  <a:pt x="2557297" y="9525"/>
                </a:lnTo>
                <a:close/>
              </a:path>
              <a:path w="6561455" h="81280">
                <a:moveTo>
                  <a:pt x="2662072" y="9525"/>
                </a:moveTo>
                <a:lnTo>
                  <a:pt x="2585872" y="9525"/>
                </a:lnTo>
                <a:lnTo>
                  <a:pt x="2585872" y="0"/>
                </a:lnTo>
                <a:lnTo>
                  <a:pt x="2662072" y="0"/>
                </a:lnTo>
                <a:lnTo>
                  <a:pt x="2662072" y="9525"/>
                </a:lnTo>
                <a:close/>
              </a:path>
              <a:path w="6561455" h="81280">
                <a:moveTo>
                  <a:pt x="2766847" y="9525"/>
                </a:moveTo>
                <a:lnTo>
                  <a:pt x="2690647" y="9525"/>
                </a:lnTo>
                <a:lnTo>
                  <a:pt x="2690647" y="0"/>
                </a:lnTo>
                <a:lnTo>
                  <a:pt x="2766847" y="0"/>
                </a:lnTo>
                <a:lnTo>
                  <a:pt x="2766847" y="9525"/>
                </a:lnTo>
                <a:close/>
              </a:path>
              <a:path w="6561455" h="81280">
                <a:moveTo>
                  <a:pt x="2871622" y="9525"/>
                </a:moveTo>
                <a:lnTo>
                  <a:pt x="2795422" y="9525"/>
                </a:lnTo>
                <a:lnTo>
                  <a:pt x="2795422" y="0"/>
                </a:lnTo>
                <a:lnTo>
                  <a:pt x="2871622" y="0"/>
                </a:lnTo>
                <a:lnTo>
                  <a:pt x="2871622" y="9525"/>
                </a:lnTo>
                <a:close/>
              </a:path>
              <a:path w="6561455" h="81280">
                <a:moveTo>
                  <a:pt x="2976397" y="9525"/>
                </a:moveTo>
                <a:lnTo>
                  <a:pt x="2900197" y="9525"/>
                </a:lnTo>
                <a:lnTo>
                  <a:pt x="2900197" y="0"/>
                </a:lnTo>
                <a:lnTo>
                  <a:pt x="2976397" y="0"/>
                </a:lnTo>
                <a:lnTo>
                  <a:pt x="2976397" y="9525"/>
                </a:lnTo>
                <a:close/>
              </a:path>
              <a:path w="6561455" h="81280">
                <a:moveTo>
                  <a:pt x="3081172" y="9525"/>
                </a:moveTo>
                <a:lnTo>
                  <a:pt x="3004972" y="9525"/>
                </a:lnTo>
                <a:lnTo>
                  <a:pt x="3004972" y="0"/>
                </a:lnTo>
                <a:lnTo>
                  <a:pt x="3081172" y="0"/>
                </a:lnTo>
                <a:lnTo>
                  <a:pt x="3081172" y="9525"/>
                </a:lnTo>
                <a:close/>
              </a:path>
              <a:path w="6561455" h="81280">
                <a:moveTo>
                  <a:pt x="3185947" y="9525"/>
                </a:moveTo>
                <a:lnTo>
                  <a:pt x="3109747" y="9525"/>
                </a:lnTo>
                <a:lnTo>
                  <a:pt x="3109747" y="0"/>
                </a:lnTo>
                <a:lnTo>
                  <a:pt x="3185947" y="0"/>
                </a:lnTo>
                <a:lnTo>
                  <a:pt x="3185947" y="9525"/>
                </a:lnTo>
                <a:close/>
              </a:path>
              <a:path w="6561455" h="81280">
                <a:moveTo>
                  <a:pt x="3290722" y="9525"/>
                </a:moveTo>
                <a:lnTo>
                  <a:pt x="3214522" y="9525"/>
                </a:lnTo>
                <a:lnTo>
                  <a:pt x="3214522" y="0"/>
                </a:lnTo>
                <a:lnTo>
                  <a:pt x="3290722" y="0"/>
                </a:lnTo>
                <a:lnTo>
                  <a:pt x="3290722" y="9525"/>
                </a:lnTo>
                <a:close/>
              </a:path>
              <a:path w="6561455" h="81280">
                <a:moveTo>
                  <a:pt x="3395497" y="9525"/>
                </a:moveTo>
                <a:lnTo>
                  <a:pt x="3319297" y="9525"/>
                </a:lnTo>
                <a:lnTo>
                  <a:pt x="3319297" y="0"/>
                </a:lnTo>
                <a:lnTo>
                  <a:pt x="3395497" y="0"/>
                </a:lnTo>
                <a:lnTo>
                  <a:pt x="3395497" y="9525"/>
                </a:lnTo>
                <a:close/>
              </a:path>
              <a:path w="6561455" h="81280">
                <a:moveTo>
                  <a:pt x="3500272" y="9525"/>
                </a:moveTo>
                <a:lnTo>
                  <a:pt x="3424072" y="9525"/>
                </a:lnTo>
                <a:lnTo>
                  <a:pt x="3424072" y="0"/>
                </a:lnTo>
                <a:lnTo>
                  <a:pt x="3500272" y="0"/>
                </a:lnTo>
                <a:lnTo>
                  <a:pt x="3500272" y="9525"/>
                </a:lnTo>
                <a:close/>
              </a:path>
              <a:path w="6561455" h="81280">
                <a:moveTo>
                  <a:pt x="3605047" y="9525"/>
                </a:moveTo>
                <a:lnTo>
                  <a:pt x="3528847" y="9525"/>
                </a:lnTo>
                <a:lnTo>
                  <a:pt x="3528847" y="0"/>
                </a:lnTo>
                <a:lnTo>
                  <a:pt x="3605047" y="0"/>
                </a:lnTo>
                <a:lnTo>
                  <a:pt x="3605047" y="9525"/>
                </a:lnTo>
                <a:close/>
              </a:path>
              <a:path w="6561455" h="81280">
                <a:moveTo>
                  <a:pt x="3709822" y="9525"/>
                </a:moveTo>
                <a:lnTo>
                  <a:pt x="3633622" y="9525"/>
                </a:lnTo>
                <a:lnTo>
                  <a:pt x="3633622" y="0"/>
                </a:lnTo>
                <a:lnTo>
                  <a:pt x="3709822" y="0"/>
                </a:lnTo>
                <a:lnTo>
                  <a:pt x="3709822" y="9525"/>
                </a:lnTo>
                <a:close/>
              </a:path>
              <a:path w="6561455" h="81280">
                <a:moveTo>
                  <a:pt x="3814597" y="9525"/>
                </a:moveTo>
                <a:lnTo>
                  <a:pt x="3738397" y="9525"/>
                </a:lnTo>
                <a:lnTo>
                  <a:pt x="3738397" y="0"/>
                </a:lnTo>
                <a:lnTo>
                  <a:pt x="3814597" y="0"/>
                </a:lnTo>
                <a:lnTo>
                  <a:pt x="3814597" y="9525"/>
                </a:lnTo>
                <a:close/>
              </a:path>
              <a:path w="6561455" h="81280">
                <a:moveTo>
                  <a:pt x="3919372" y="9525"/>
                </a:moveTo>
                <a:lnTo>
                  <a:pt x="3843172" y="9525"/>
                </a:lnTo>
                <a:lnTo>
                  <a:pt x="3843172" y="0"/>
                </a:lnTo>
                <a:lnTo>
                  <a:pt x="3919372" y="0"/>
                </a:lnTo>
                <a:lnTo>
                  <a:pt x="3919372" y="9525"/>
                </a:lnTo>
                <a:close/>
              </a:path>
              <a:path w="6561455" h="81280">
                <a:moveTo>
                  <a:pt x="4024147" y="9525"/>
                </a:moveTo>
                <a:lnTo>
                  <a:pt x="3947947" y="9525"/>
                </a:lnTo>
                <a:lnTo>
                  <a:pt x="3947947" y="0"/>
                </a:lnTo>
                <a:lnTo>
                  <a:pt x="4024147" y="0"/>
                </a:lnTo>
                <a:lnTo>
                  <a:pt x="4024147" y="9525"/>
                </a:lnTo>
                <a:close/>
              </a:path>
              <a:path w="6561455" h="81280">
                <a:moveTo>
                  <a:pt x="4128922" y="9525"/>
                </a:moveTo>
                <a:lnTo>
                  <a:pt x="4052722" y="9525"/>
                </a:lnTo>
                <a:lnTo>
                  <a:pt x="4052722" y="0"/>
                </a:lnTo>
                <a:lnTo>
                  <a:pt x="4128922" y="0"/>
                </a:lnTo>
                <a:lnTo>
                  <a:pt x="4128922" y="9525"/>
                </a:lnTo>
                <a:close/>
              </a:path>
              <a:path w="6561455" h="81280">
                <a:moveTo>
                  <a:pt x="4233697" y="9525"/>
                </a:moveTo>
                <a:lnTo>
                  <a:pt x="4157497" y="9525"/>
                </a:lnTo>
                <a:lnTo>
                  <a:pt x="4157497" y="0"/>
                </a:lnTo>
                <a:lnTo>
                  <a:pt x="4233697" y="0"/>
                </a:lnTo>
                <a:lnTo>
                  <a:pt x="4233697" y="9525"/>
                </a:lnTo>
                <a:close/>
              </a:path>
              <a:path w="6561455" h="81280">
                <a:moveTo>
                  <a:pt x="4338472" y="9525"/>
                </a:moveTo>
                <a:lnTo>
                  <a:pt x="4262272" y="9525"/>
                </a:lnTo>
                <a:lnTo>
                  <a:pt x="4262272" y="0"/>
                </a:lnTo>
                <a:lnTo>
                  <a:pt x="4338472" y="0"/>
                </a:lnTo>
                <a:lnTo>
                  <a:pt x="4338472" y="9525"/>
                </a:lnTo>
                <a:close/>
              </a:path>
              <a:path w="6561455" h="81280">
                <a:moveTo>
                  <a:pt x="4443247" y="9525"/>
                </a:moveTo>
                <a:lnTo>
                  <a:pt x="4367047" y="9525"/>
                </a:lnTo>
                <a:lnTo>
                  <a:pt x="4367047" y="0"/>
                </a:lnTo>
                <a:lnTo>
                  <a:pt x="4443247" y="0"/>
                </a:lnTo>
                <a:lnTo>
                  <a:pt x="4443247" y="9525"/>
                </a:lnTo>
                <a:close/>
              </a:path>
              <a:path w="6561455" h="81280">
                <a:moveTo>
                  <a:pt x="4548022" y="9525"/>
                </a:moveTo>
                <a:lnTo>
                  <a:pt x="4471822" y="9525"/>
                </a:lnTo>
                <a:lnTo>
                  <a:pt x="4471822" y="0"/>
                </a:lnTo>
                <a:lnTo>
                  <a:pt x="4548022" y="0"/>
                </a:lnTo>
                <a:lnTo>
                  <a:pt x="4548022" y="9525"/>
                </a:lnTo>
                <a:close/>
              </a:path>
              <a:path w="6561455" h="81280">
                <a:moveTo>
                  <a:pt x="4652797" y="9525"/>
                </a:moveTo>
                <a:lnTo>
                  <a:pt x="4576597" y="9525"/>
                </a:lnTo>
                <a:lnTo>
                  <a:pt x="4576597" y="0"/>
                </a:lnTo>
                <a:lnTo>
                  <a:pt x="4652797" y="0"/>
                </a:lnTo>
                <a:lnTo>
                  <a:pt x="4652797" y="9525"/>
                </a:lnTo>
                <a:close/>
              </a:path>
              <a:path w="6561455" h="81280">
                <a:moveTo>
                  <a:pt x="4757572" y="9525"/>
                </a:moveTo>
                <a:lnTo>
                  <a:pt x="4681372" y="9525"/>
                </a:lnTo>
                <a:lnTo>
                  <a:pt x="4681372" y="0"/>
                </a:lnTo>
                <a:lnTo>
                  <a:pt x="4757572" y="0"/>
                </a:lnTo>
                <a:lnTo>
                  <a:pt x="4757572" y="9525"/>
                </a:lnTo>
                <a:close/>
              </a:path>
              <a:path w="6561455" h="81280">
                <a:moveTo>
                  <a:pt x="4862347" y="9525"/>
                </a:moveTo>
                <a:lnTo>
                  <a:pt x="4786147" y="9525"/>
                </a:lnTo>
                <a:lnTo>
                  <a:pt x="4786147" y="0"/>
                </a:lnTo>
                <a:lnTo>
                  <a:pt x="4862347" y="0"/>
                </a:lnTo>
                <a:lnTo>
                  <a:pt x="4862347" y="9525"/>
                </a:lnTo>
                <a:close/>
              </a:path>
              <a:path w="6561455" h="81280">
                <a:moveTo>
                  <a:pt x="4967122" y="9525"/>
                </a:moveTo>
                <a:lnTo>
                  <a:pt x="4890922" y="9525"/>
                </a:lnTo>
                <a:lnTo>
                  <a:pt x="4890922" y="0"/>
                </a:lnTo>
                <a:lnTo>
                  <a:pt x="4967122" y="0"/>
                </a:lnTo>
                <a:lnTo>
                  <a:pt x="4967122" y="9525"/>
                </a:lnTo>
                <a:close/>
              </a:path>
              <a:path w="6561455" h="81280">
                <a:moveTo>
                  <a:pt x="5071897" y="9525"/>
                </a:moveTo>
                <a:lnTo>
                  <a:pt x="4995697" y="9525"/>
                </a:lnTo>
                <a:lnTo>
                  <a:pt x="4995697" y="0"/>
                </a:lnTo>
                <a:lnTo>
                  <a:pt x="5071897" y="0"/>
                </a:lnTo>
                <a:lnTo>
                  <a:pt x="5071897" y="9525"/>
                </a:lnTo>
                <a:close/>
              </a:path>
              <a:path w="6561455" h="81280">
                <a:moveTo>
                  <a:pt x="5176672" y="9525"/>
                </a:moveTo>
                <a:lnTo>
                  <a:pt x="5100472" y="9525"/>
                </a:lnTo>
                <a:lnTo>
                  <a:pt x="5100472" y="0"/>
                </a:lnTo>
                <a:lnTo>
                  <a:pt x="5176672" y="0"/>
                </a:lnTo>
                <a:lnTo>
                  <a:pt x="5176672" y="9525"/>
                </a:lnTo>
                <a:close/>
              </a:path>
              <a:path w="6561455" h="81280">
                <a:moveTo>
                  <a:pt x="5281447" y="9525"/>
                </a:moveTo>
                <a:lnTo>
                  <a:pt x="5205247" y="9525"/>
                </a:lnTo>
                <a:lnTo>
                  <a:pt x="5205247" y="0"/>
                </a:lnTo>
                <a:lnTo>
                  <a:pt x="5281447" y="0"/>
                </a:lnTo>
                <a:lnTo>
                  <a:pt x="5281447" y="9525"/>
                </a:lnTo>
                <a:close/>
              </a:path>
              <a:path w="6561455" h="81280">
                <a:moveTo>
                  <a:pt x="5386222" y="9525"/>
                </a:moveTo>
                <a:lnTo>
                  <a:pt x="5310022" y="9525"/>
                </a:lnTo>
                <a:lnTo>
                  <a:pt x="5310022" y="0"/>
                </a:lnTo>
                <a:lnTo>
                  <a:pt x="5386222" y="0"/>
                </a:lnTo>
                <a:lnTo>
                  <a:pt x="5386222" y="9525"/>
                </a:lnTo>
                <a:close/>
              </a:path>
              <a:path w="6561455" h="81280">
                <a:moveTo>
                  <a:pt x="5490997" y="9525"/>
                </a:moveTo>
                <a:lnTo>
                  <a:pt x="5414797" y="9525"/>
                </a:lnTo>
                <a:lnTo>
                  <a:pt x="5414797" y="0"/>
                </a:lnTo>
                <a:lnTo>
                  <a:pt x="5490997" y="0"/>
                </a:lnTo>
                <a:lnTo>
                  <a:pt x="5490997" y="9525"/>
                </a:lnTo>
                <a:close/>
              </a:path>
              <a:path w="6561455" h="81280">
                <a:moveTo>
                  <a:pt x="5595772" y="9525"/>
                </a:moveTo>
                <a:lnTo>
                  <a:pt x="5519572" y="9525"/>
                </a:lnTo>
                <a:lnTo>
                  <a:pt x="5519572" y="0"/>
                </a:lnTo>
                <a:lnTo>
                  <a:pt x="5595772" y="0"/>
                </a:lnTo>
                <a:lnTo>
                  <a:pt x="5595772" y="9525"/>
                </a:lnTo>
                <a:close/>
              </a:path>
              <a:path w="6561455" h="81280">
                <a:moveTo>
                  <a:pt x="5700547" y="9525"/>
                </a:moveTo>
                <a:lnTo>
                  <a:pt x="5624347" y="9525"/>
                </a:lnTo>
                <a:lnTo>
                  <a:pt x="5624347" y="0"/>
                </a:lnTo>
                <a:lnTo>
                  <a:pt x="5700547" y="0"/>
                </a:lnTo>
                <a:lnTo>
                  <a:pt x="5700547" y="9525"/>
                </a:lnTo>
                <a:close/>
              </a:path>
              <a:path w="6561455" h="81280">
                <a:moveTo>
                  <a:pt x="5805322" y="9525"/>
                </a:moveTo>
                <a:lnTo>
                  <a:pt x="5729122" y="9525"/>
                </a:lnTo>
                <a:lnTo>
                  <a:pt x="5729122" y="0"/>
                </a:lnTo>
                <a:lnTo>
                  <a:pt x="5805322" y="0"/>
                </a:lnTo>
                <a:lnTo>
                  <a:pt x="5805322" y="9525"/>
                </a:lnTo>
                <a:close/>
              </a:path>
              <a:path w="6561455" h="81280">
                <a:moveTo>
                  <a:pt x="5910097" y="9525"/>
                </a:moveTo>
                <a:lnTo>
                  <a:pt x="5833897" y="9525"/>
                </a:lnTo>
                <a:lnTo>
                  <a:pt x="5833897" y="0"/>
                </a:lnTo>
                <a:lnTo>
                  <a:pt x="5910097" y="0"/>
                </a:lnTo>
                <a:lnTo>
                  <a:pt x="5910097" y="9525"/>
                </a:lnTo>
                <a:close/>
              </a:path>
              <a:path w="6561455" h="81280">
                <a:moveTo>
                  <a:pt x="6014872" y="9525"/>
                </a:moveTo>
                <a:lnTo>
                  <a:pt x="5938672" y="9525"/>
                </a:lnTo>
                <a:lnTo>
                  <a:pt x="5938672" y="0"/>
                </a:lnTo>
                <a:lnTo>
                  <a:pt x="6014872" y="0"/>
                </a:lnTo>
                <a:lnTo>
                  <a:pt x="6014872" y="9525"/>
                </a:lnTo>
                <a:close/>
              </a:path>
              <a:path w="6561455" h="81280">
                <a:moveTo>
                  <a:pt x="6119647" y="9525"/>
                </a:moveTo>
                <a:lnTo>
                  <a:pt x="6043447" y="9525"/>
                </a:lnTo>
                <a:lnTo>
                  <a:pt x="6043447" y="0"/>
                </a:lnTo>
                <a:lnTo>
                  <a:pt x="6119647" y="0"/>
                </a:lnTo>
                <a:lnTo>
                  <a:pt x="6119647" y="9525"/>
                </a:lnTo>
                <a:close/>
              </a:path>
              <a:path w="6561455" h="81280">
                <a:moveTo>
                  <a:pt x="6224422" y="9525"/>
                </a:moveTo>
                <a:lnTo>
                  <a:pt x="6148222" y="9525"/>
                </a:lnTo>
                <a:lnTo>
                  <a:pt x="6148222" y="0"/>
                </a:lnTo>
                <a:lnTo>
                  <a:pt x="6224422" y="0"/>
                </a:lnTo>
                <a:lnTo>
                  <a:pt x="6224422" y="9525"/>
                </a:lnTo>
                <a:close/>
              </a:path>
              <a:path w="6561455" h="81280">
                <a:moveTo>
                  <a:pt x="6329197" y="9525"/>
                </a:moveTo>
                <a:lnTo>
                  <a:pt x="6252997" y="9525"/>
                </a:lnTo>
                <a:lnTo>
                  <a:pt x="6252997" y="0"/>
                </a:lnTo>
                <a:lnTo>
                  <a:pt x="6329197" y="0"/>
                </a:lnTo>
                <a:lnTo>
                  <a:pt x="6329197" y="9525"/>
                </a:lnTo>
                <a:close/>
              </a:path>
              <a:path w="6561455" h="81280">
                <a:moveTo>
                  <a:pt x="6433972" y="9525"/>
                </a:moveTo>
                <a:lnTo>
                  <a:pt x="6357772" y="9525"/>
                </a:lnTo>
                <a:lnTo>
                  <a:pt x="6357772" y="0"/>
                </a:lnTo>
                <a:lnTo>
                  <a:pt x="6433972" y="0"/>
                </a:lnTo>
                <a:lnTo>
                  <a:pt x="6433972" y="9525"/>
                </a:lnTo>
                <a:close/>
              </a:path>
              <a:path w="6561455" h="81280">
                <a:moveTo>
                  <a:pt x="6533476" y="9525"/>
                </a:moveTo>
                <a:lnTo>
                  <a:pt x="6462547" y="9525"/>
                </a:lnTo>
                <a:lnTo>
                  <a:pt x="6462547" y="0"/>
                </a:lnTo>
                <a:lnTo>
                  <a:pt x="6537426" y="0"/>
                </a:lnTo>
                <a:lnTo>
                  <a:pt x="6541147" y="3733"/>
                </a:lnTo>
                <a:lnTo>
                  <a:pt x="6536753" y="8128"/>
                </a:lnTo>
                <a:lnTo>
                  <a:pt x="6532079" y="8128"/>
                </a:lnTo>
                <a:lnTo>
                  <a:pt x="6533476" y="9525"/>
                </a:lnTo>
                <a:close/>
              </a:path>
              <a:path w="6561455" h="81280">
                <a:moveTo>
                  <a:pt x="6534416" y="10464"/>
                </a:moveTo>
                <a:lnTo>
                  <a:pt x="6532079" y="8128"/>
                </a:lnTo>
                <a:lnTo>
                  <a:pt x="6535386" y="9495"/>
                </a:lnTo>
                <a:lnTo>
                  <a:pt x="6534416" y="10464"/>
                </a:lnTo>
                <a:close/>
              </a:path>
              <a:path w="6561455" h="81280">
                <a:moveTo>
                  <a:pt x="6535386" y="9495"/>
                </a:moveTo>
                <a:lnTo>
                  <a:pt x="6532079" y="8128"/>
                </a:lnTo>
                <a:lnTo>
                  <a:pt x="6536753" y="8128"/>
                </a:lnTo>
                <a:lnTo>
                  <a:pt x="6535386" y="9495"/>
                </a:lnTo>
                <a:close/>
              </a:path>
              <a:path w="6561455" h="81280">
                <a:moveTo>
                  <a:pt x="6535458" y="9525"/>
                </a:moveTo>
                <a:close/>
              </a:path>
              <a:path w="6561455" h="81280">
                <a:moveTo>
                  <a:pt x="6551612" y="53301"/>
                </a:moveTo>
                <a:lnTo>
                  <a:pt x="6551612" y="27965"/>
                </a:lnTo>
                <a:lnTo>
                  <a:pt x="6561137" y="27965"/>
                </a:lnTo>
                <a:lnTo>
                  <a:pt x="6561137" y="51904"/>
                </a:lnTo>
                <a:lnTo>
                  <a:pt x="6553009" y="51904"/>
                </a:lnTo>
                <a:lnTo>
                  <a:pt x="6551612" y="53301"/>
                </a:lnTo>
                <a:close/>
              </a:path>
              <a:path w="6561455" h="81280">
                <a:moveTo>
                  <a:pt x="6551612" y="55283"/>
                </a:moveTo>
                <a:lnTo>
                  <a:pt x="6551612" y="53301"/>
                </a:lnTo>
                <a:lnTo>
                  <a:pt x="6553009" y="51904"/>
                </a:lnTo>
                <a:lnTo>
                  <a:pt x="6551612" y="55283"/>
                </a:lnTo>
                <a:close/>
              </a:path>
              <a:path w="6561455" h="81280">
                <a:moveTo>
                  <a:pt x="6561137" y="55283"/>
                </a:moveTo>
                <a:lnTo>
                  <a:pt x="6551612" y="55283"/>
                </a:lnTo>
                <a:lnTo>
                  <a:pt x="6553009" y="51904"/>
                </a:lnTo>
                <a:lnTo>
                  <a:pt x="6561137" y="51904"/>
                </a:lnTo>
                <a:lnTo>
                  <a:pt x="6561137" y="55283"/>
                </a:lnTo>
                <a:close/>
              </a:path>
              <a:path w="6561455" h="81280">
                <a:moveTo>
                  <a:pt x="6532079" y="72834"/>
                </a:moveTo>
                <a:lnTo>
                  <a:pt x="6551612" y="53301"/>
                </a:lnTo>
                <a:lnTo>
                  <a:pt x="6551612" y="55283"/>
                </a:lnTo>
                <a:lnTo>
                  <a:pt x="6561137" y="55283"/>
                </a:lnTo>
                <a:lnTo>
                  <a:pt x="6561137" y="57251"/>
                </a:lnTo>
                <a:lnTo>
                  <a:pt x="6546951" y="71437"/>
                </a:lnTo>
                <a:lnTo>
                  <a:pt x="6535458" y="71437"/>
                </a:lnTo>
                <a:lnTo>
                  <a:pt x="6532079" y="72834"/>
                </a:lnTo>
                <a:close/>
              </a:path>
              <a:path w="6561455" h="81280">
                <a:moveTo>
                  <a:pt x="6537426" y="80962"/>
                </a:moveTo>
                <a:lnTo>
                  <a:pt x="6516154" y="80962"/>
                </a:lnTo>
                <a:lnTo>
                  <a:pt x="6516154" y="71437"/>
                </a:lnTo>
                <a:lnTo>
                  <a:pt x="6533476" y="71437"/>
                </a:lnTo>
                <a:lnTo>
                  <a:pt x="6532079" y="72834"/>
                </a:lnTo>
                <a:lnTo>
                  <a:pt x="6545554" y="72834"/>
                </a:lnTo>
                <a:lnTo>
                  <a:pt x="6537426" y="80962"/>
                </a:lnTo>
                <a:close/>
              </a:path>
              <a:path w="6561455" h="81280">
                <a:moveTo>
                  <a:pt x="6545554" y="72834"/>
                </a:moveTo>
                <a:lnTo>
                  <a:pt x="6532079" y="72834"/>
                </a:lnTo>
                <a:lnTo>
                  <a:pt x="6535458" y="71437"/>
                </a:lnTo>
                <a:lnTo>
                  <a:pt x="6546951" y="71437"/>
                </a:lnTo>
                <a:lnTo>
                  <a:pt x="6545554" y="72834"/>
                </a:lnTo>
                <a:close/>
              </a:path>
              <a:path w="6561455" h="81280">
                <a:moveTo>
                  <a:pt x="6487579" y="80962"/>
                </a:moveTo>
                <a:lnTo>
                  <a:pt x="6411379" y="80962"/>
                </a:lnTo>
                <a:lnTo>
                  <a:pt x="6411379" y="71437"/>
                </a:lnTo>
                <a:lnTo>
                  <a:pt x="6487579" y="71437"/>
                </a:lnTo>
                <a:lnTo>
                  <a:pt x="6487579" y="80962"/>
                </a:lnTo>
                <a:close/>
              </a:path>
              <a:path w="6561455" h="81280">
                <a:moveTo>
                  <a:pt x="6382804" y="80962"/>
                </a:moveTo>
                <a:lnTo>
                  <a:pt x="6306604" y="80962"/>
                </a:lnTo>
                <a:lnTo>
                  <a:pt x="6306604" y="71437"/>
                </a:lnTo>
                <a:lnTo>
                  <a:pt x="6382804" y="71437"/>
                </a:lnTo>
                <a:lnTo>
                  <a:pt x="6382804" y="80962"/>
                </a:lnTo>
                <a:close/>
              </a:path>
              <a:path w="6561455" h="81280">
                <a:moveTo>
                  <a:pt x="6278029" y="80962"/>
                </a:moveTo>
                <a:lnTo>
                  <a:pt x="6201829" y="80962"/>
                </a:lnTo>
                <a:lnTo>
                  <a:pt x="6201829" y="71437"/>
                </a:lnTo>
                <a:lnTo>
                  <a:pt x="6278029" y="71437"/>
                </a:lnTo>
                <a:lnTo>
                  <a:pt x="6278029" y="80962"/>
                </a:lnTo>
                <a:close/>
              </a:path>
              <a:path w="6561455" h="81280">
                <a:moveTo>
                  <a:pt x="6173254" y="80962"/>
                </a:moveTo>
                <a:lnTo>
                  <a:pt x="6097054" y="80962"/>
                </a:lnTo>
                <a:lnTo>
                  <a:pt x="6097054" y="71437"/>
                </a:lnTo>
                <a:lnTo>
                  <a:pt x="6173254" y="71437"/>
                </a:lnTo>
                <a:lnTo>
                  <a:pt x="6173254" y="80962"/>
                </a:lnTo>
                <a:close/>
              </a:path>
              <a:path w="6561455" h="81280">
                <a:moveTo>
                  <a:pt x="6068479" y="80962"/>
                </a:moveTo>
                <a:lnTo>
                  <a:pt x="5992279" y="80962"/>
                </a:lnTo>
                <a:lnTo>
                  <a:pt x="5992279" y="71437"/>
                </a:lnTo>
                <a:lnTo>
                  <a:pt x="6068479" y="71437"/>
                </a:lnTo>
                <a:lnTo>
                  <a:pt x="6068479" y="80962"/>
                </a:lnTo>
                <a:close/>
              </a:path>
              <a:path w="6561455" h="81280">
                <a:moveTo>
                  <a:pt x="5963704" y="80962"/>
                </a:moveTo>
                <a:lnTo>
                  <a:pt x="5887504" y="80962"/>
                </a:lnTo>
                <a:lnTo>
                  <a:pt x="5887504" y="71437"/>
                </a:lnTo>
                <a:lnTo>
                  <a:pt x="5963704" y="71437"/>
                </a:lnTo>
                <a:lnTo>
                  <a:pt x="5963704" y="80962"/>
                </a:lnTo>
                <a:close/>
              </a:path>
              <a:path w="6561455" h="81280">
                <a:moveTo>
                  <a:pt x="5858929" y="80962"/>
                </a:moveTo>
                <a:lnTo>
                  <a:pt x="5782729" y="80962"/>
                </a:lnTo>
                <a:lnTo>
                  <a:pt x="5782729" y="71437"/>
                </a:lnTo>
                <a:lnTo>
                  <a:pt x="5858929" y="71437"/>
                </a:lnTo>
                <a:lnTo>
                  <a:pt x="5858929" y="80962"/>
                </a:lnTo>
                <a:close/>
              </a:path>
              <a:path w="6561455" h="81280">
                <a:moveTo>
                  <a:pt x="5754154" y="80962"/>
                </a:moveTo>
                <a:lnTo>
                  <a:pt x="5677954" y="80962"/>
                </a:lnTo>
                <a:lnTo>
                  <a:pt x="5677954" y="71437"/>
                </a:lnTo>
                <a:lnTo>
                  <a:pt x="5754154" y="71437"/>
                </a:lnTo>
                <a:lnTo>
                  <a:pt x="5754154" y="80962"/>
                </a:lnTo>
                <a:close/>
              </a:path>
              <a:path w="6561455" h="81280">
                <a:moveTo>
                  <a:pt x="5649379" y="80962"/>
                </a:moveTo>
                <a:lnTo>
                  <a:pt x="5573179" y="80962"/>
                </a:lnTo>
                <a:lnTo>
                  <a:pt x="5573179" y="71437"/>
                </a:lnTo>
                <a:lnTo>
                  <a:pt x="5649379" y="71437"/>
                </a:lnTo>
                <a:lnTo>
                  <a:pt x="5649379" y="80962"/>
                </a:lnTo>
                <a:close/>
              </a:path>
              <a:path w="6561455" h="81280">
                <a:moveTo>
                  <a:pt x="5544604" y="80962"/>
                </a:moveTo>
                <a:lnTo>
                  <a:pt x="5468404" y="80962"/>
                </a:lnTo>
                <a:lnTo>
                  <a:pt x="5468404" y="71437"/>
                </a:lnTo>
                <a:lnTo>
                  <a:pt x="5544604" y="71437"/>
                </a:lnTo>
                <a:lnTo>
                  <a:pt x="5544604" y="80962"/>
                </a:lnTo>
                <a:close/>
              </a:path>
              <a:path w="6561455" h="81280">
                <a:moveTo>
                  <a:pt x="5439829" y="80962"/>
                </a:moveTo>
                <a:lnTo>
                  <a:pt x="5363629" y="80962"/>
                </a:lnTo>
                <a:lnTo>
                  <a:pt x="5363629" y="71437"/>
                </a:lnTo>
                <a:lnTo>
                  <a:pt x="5439829" y="71437"/>
                </a:lnTo>
                <a:lnTo>
                  <a:pt x="5439829" y="80962"/>
                </a:lnTo>
                <a:close/>
              </a:path>
              <a:path w="6561455" h="81280">
                <a:moveTo>
                  <a:pt x="5335054" y="80962"/>
                </a:moveTo>
                <a:lnTo>
                  <a:pt x="5258854" y="80962"/>
                </a:lnTo>
                <a:lnTo>
                  <a:pt x="5258854" y="71437"/>
                </a:lnTo>
                <a:lnTo>
                  <a:pt x="5335054" y="71437"/>
                </a:lnTo>
                <a:lnTo>
                  <a:pt x="5335054" y="80962"/>
                </a:lnTo>
                <a:close/>
              </a:path>
              <a:path w="6561455" h="81280">
                <a:moveTo>
                  <a:pt x="5230279" y="80962"/>
                </a:moveTo>
                <a:lnTo>
                  <a:pt x="5154079" y="80962"/>
                </a:lnTo>
                <a:lnTo>
                  <a:pt x="5154079" y="71437"/>
                </a:lnTo>
                <a:lnTo>
                  <a:pt x="5230279" y="71437"/>
                </a:lnTo>
                <a:lnTo>
                  <a:pt x="5230279" y="80962"/>
                </a:lnTo>
                <a:close/>
              </a:path>
              <a:path w="6561455" h="81280">
                <a:moveTo>
                  <a:pt x="5125504" y="80962"/>
                </a:moveTo>
                <a:lnTo>
                  <a:pt x="5049304" y="80962"/>
                </a:lnTo>
                <a:lnTo>
                  <a:pt x="5049304" y="71437"/>
                </a:lnTo>
                <a:lnTo>
                  <a:pt x="5125504" y="71437"/>
                </a:lnTo>
                <a:lnTo>
                  <a:pt x="5125504" y="80962"/>
                </a:lnTo>
                <a:close/>
              </a:path>
              <a:path w="6561455" h="81280">
                <a:moveTo>
                  <a:pt x="5020729" y="80962"/>
                </a:moveTo>
                <a:lnTo>
                  <a:pt x="4944529" y="80962"/>
                </a:lnTo>
                <a:lnTo>
                  <a:pt x="4944529" y="71437"/>
                </a:lnTo>
                <a:lnTo>
                  <a:pt x="5020729" y="71437"/>
                </a:lnTo>
                <a:lnTo>
                  <a:pt x="5020729" y="80962"/>
                </a:lnTo>
                <a:close/>
              </a:path>
              <a:path w="6561455" h="81280">
                <a:moveTo>
                  <a:pt x="4915954" y="80962"/>
                </a:moveTo>
                <a:lnTo>
                  <a:pt x="4839754" y="80962"/>
                </a:lnTo>
                <a:lnTo>
                  <a:pt x="4839754" y="71437"/>
                </a:lnTo>
                <a:lnTo>
                  <a:pt x="4915954" y="71437"/>
                </a:lnTo>
                <a:lnTo>
                  <a:pt x="4915954" y="80962"/>
                </a:lnTo>
                <a:close/>
              </a:path>
              <a:path w="6561455" h="81280">
                <a:moveTo>
                  <a:pt x="4811179" y="80962"/>
                </a:moveTo>
                <a:lnTo>
                  <a:pt x="4734979" y="80962"/>
                </a:lnTo>
                <a:lnTo>
                  <a:pt x="4734979" y="71437"/>
                </a:lnTo>
                <a:lnTo>
                  <a:pt x="4811179" y="71437"/>
                </a:lnTo>
                <a:lnTo>
                  <a:pt x="4811179" y="80962"/>
                </a:lnTo>
                <a:close/>
              </a:path>
              <a:path w="6561455" h="81280">
                <a:moveTo>
                  <a:pt x="4706404" y="80962"/>
                </a:moveTo>
                <a:lnTo>
                  <a:pt x="4630204" y="80962"/>
                </a:lnTo>
                <a:lnTo>
                  <a:pt x="4630204" y="71437"/>
                </a:lnTo>
                <a:lnTo>
                  <a:pt x="4706404" y="71437"/>
                </a:lnTo>
                <a:lnTo>
                  <a:pt x="4706404" y="80962"/>
                </a:lnTo>
                <a:close/>
              </a:path>
              <a:path w="6561455" h="81280">
                <a:moveTo>
                  <a:pt x="4601629" y="80962"/>
                </a:moveTo>
                <a:lnTo>
                  <a:pt x="4525429" y="80962"/>
                </a:lnTo>
                <a:lnTo>
                  <a:pt x="4525429" y="71437"/>
                </a:lnTo>
                <a:lnTo>
                  <a:pt x="4601629" y="71437"/>
                </a:lnTo>
                <a:lnTo>
                  <a:pt x="4601629" y="80962"/>
                </a:lnTo>
                <a:close/>
              </a:path>
              <a:path w="6561455" h="81280">
                <a:moveTo>
                  <a:pt x="4496854" y="80962"/>
                </a:moveTo>
                <a:lnTo>
                  <a:pt x="4420654" y="80962"/>
                </a:lnTo>
                <a:lnTo>
                  <a:pt x="4420654" y="71437"/>
                </a:lnTo>
                <a:lnTo>
                  <a:pt x="4496854" y="71437"/>
                </a:lnTo>
                <a:lnTo>
                  <a:pt x="4496854" y="80962"/>
                </a:lnTo>
                <a:close/>
              </a:path>
              <a:path w="6561455" h="81280">
                <a:moveTo>
                  <a:pt x="4392079" y="80962"/>
                </a:moveTo>
                <a:lnTo>
                  <a:pt x="4315879" y="80962"/>
                </a:lnTo>
                <a:lnTo>
                  <a:pt x="4315879" y="71437"/>
                </a:lnTo>
                <a:lnTo>
                  <a:pt x="4392079" y="71437"/>
                </a:lnTo>
                <a:lnTo>
                  <a:pt x="4392079" y="80962"/>
                </a:lnTo>
                <a:close/>
              </a:path>
              <a:path w="6561455" h="81280">
                <a:moveTo>
                  <a:pt x="4287304" y="80962"/>
                </a:moveTo>
                <a:lnTo>
                  <a:pt x="4211104" y="80962"/>
                </a:lnTo>
                <a:lnTo>
                  <a:pt x="4211104" y="71437"/>
                </a:lnTo>
                <a:lnTo>
                  <a:pt x="4287304" y="71437"/>
                </a:lnTo>
                <a:lnTo>
                  <a:pt x="4287304" y="80962"/>
                </a:lnTo>
                <a:close/>
              </a:path>
              <a:path w="6561455" h="81280">
                <a:moveTo>
                  <a:pt x="4182529" y="80962"/>
                </a:moveTo>
                <a:lnTo>
                  <a:pt x="4106329" y="80962"/>
                </a:lnTo>
                <a:lnTo>
                  <a:pt x="4106329" y="71437"/>
                </a:lnTo>
                <a:lnTo>
                  <a:pt x="4182529" y="71437"/>
                </a:lnTo>
                <a:lnTo>
                  <a:pt x="4182529" y="80962"/>
                </a:lnTo>
                <a:close/>
              </a:path>
              <a:path w="6561455" h="81280">
                <a:moveTo>
                  <a:pt x="4077754" y="80962"/>
                </a:moveTo>
                <a:lnTo>
                  <a:pt x="4001554" y="80962"/>
                </a:lnTo>
                <a:lnTo>
                  <a:pt x="4001554" y="71437"/>
                </a:lnTo>
                <a:lnTo>
                  <a:pt x="4077754" y="71437"/>
                </a:lnTo>
                <a:lnTo>
                  <a:pt x="4077754" y="80962"/>
                </a:lnTo>
                <a:close/>
              </a:path>
              <a:path w="6561455" h="81280">
                <a:moveTo>
                  <a:pt x="3972979" y="80962"/>
                </a:moveTo>
                <a:lnTo>
                  <a:pt x="3896779" y="80962"/>
                </a:lnTo>
                <a:lnTo>
                  <a:pt x="3896779" y="71437"/>
                </a:lnTo>
                <a:lnTo>
                  <a:pt x="3972979" y="71437"/>
                </a:lnTo>
                <a:lnTo>
                  <a:pt x="3972979" y="80962"/>
                </a:lnTo>
                <a:close/>
              </a:path>
              <a:path w="6561455" h="81280">
                <a:moveTo>
                  <a:pt x="3868204" y="80962"/>
                </a:moveTo>
                <a:lnTo>
                  <a:pt x="3792004" y="80962"/>
                </a:lnTo>
                <a:lnTo>
                  <a:pt x="3792004" y="71437"/>
                </a:lnTo>
                <a:lnTo>
                  <a:pt x="3868204" y="71437"/>
                </a:lnTo>
                <a:lnTo>
                  <a:pt x="3868204" y="80962"/>
                </a:lnTo>
                <a:close/>
              </a:path>
              <a:path w="6561455" h="81280">
                <a:moveTo>
                  <a:pt x="3763429" y="80962"/>
                </a:moveTo>
                <a:lnTo>
                  <a:pt x="3687229" y="80962"/>
                </a:lnTo>
                <a:lnTo>
                  <a:pt x="3687229" y="71437"/>
                </a:lnTo>
                <a:lnTo>
                  <a:pt x="3763429" y="71437"/>
                </a:lnTo>
                <a:lnTo>
                  <a:pt x="3763429" y="80962"/>
                </a:lnTo>
                <a:close/>
              </a:path>
              <a:path w="6561455" h="81280">
                <a:moveTo>
                  <a:pt x="3658654" y="80962"/>
                </a:moveTo>
                <a:lnTo>
                  <a:pt x="3582454" y="80962"/>
                </a:lnTo>
                <a:lnTo>
                  <a:pt x="3582454" y="71437"/>
                </a:lnTo>
                <a:lnTo>
                  <a:pt x="3658654" y="71437"/>
                </a:lnTo>
                <a:lnTo>
                  <a:pt x="3658654" y="80962"/>
                </a:lnTo>
                <a:close/>
              </a:path>
              <a:path w="6561455" h="81280">
                <a:moveTo>
                  <a:pt x="3553879" y="80962"/>
                </a:moveTo>
                <a:lnTo>
                  <a:pt x="3477679" y="80962"/>
                </a:lnTo>
                <a:lnTo>
                  <a:pt x="3477679" y="71437"/>
                </a:lnTo>
                <a:lnTo>
                  <a:pt x="3553879" y="71437"/>
                </a:lnTo>
                <a:lnTo>
                  <a:pt x="3553879" y="80962"/>
                </a:lnTo>
                <a:close/>
              </a:path>
              <a:path w="6561455" h="81280">
                <a:moveTo>
                  <a:pt x="3449104" y="80962"/>
                </a:moveTo>
                <a:lnTo>
                  <a:pt x="3372904" y="80962"/>
                </a:lnTo>
                <a:lnTo>
                  <a:pt x="3372904" y="71437"/>
                </a:lnTo>
                <a:lnTo>
                  <a:pt x="3449104" y="71437"/>
                </a:lnTo>
                <a:lnTo>
                  <a:pt x="3449104" y="80962"/>
                </a:lnTo>
                <a:close/>
              </a:path>
              <a:path w="6561455" h="81280">
                <a:moveTo>
                  <a:pt x="3344329" y="80962"/>
                </a:moveTo>
                <a:lnTo>
                  <a:pt x="3268129" y="80962"/>
                </a:lnTo>
                <a:lnTo>
                  <a:pt x="3268129" y="71437"/>
                </a:lnTo>
                <a:lnTo>
                  <a:pt x="3344329" y="71437"/>
                </a:lnTo>
                <a:lnTo>
                  <a:pt x="3344329" y="80962"/>
                </a:lnTo>
                <a:close/>
              </a:path>
              <a:path w="6561455" h="81280">
                <a:moveTo>
                  <a:pt x="3239554" y="80962"/>
                </a:moveTo>
                <a:lnTo>
                  <a:pt x="3163354" y="80962"/>
                </a:lnTo>
                <a:lnTo>
                  <a:pt x="3163354" y="71437"/>
                </a:lnTo>
                <a:lnTo>
                  <a:pt x="3239554" y="71437"/>
                </a:lnTo>
                <a:lnTo>
                  <a:pt x="3239554" y="80962"/>
                </a:lnTo>
                <a:close/>
              </a:path>
              <a:path w="6561455" h="81280">
                <a:moveTo>
                  <a:pt x="3134779" y="80962"/>
                </a:moveTo>
                <a:lnTo>
                  <a:pt x="3058579" y="80962"/>
                </a:lnTo>
                <a:lnTo>
                  <a:pt x="3058579" y="71437"/>
                </a:lnTo>
                <a:lnTo>
                  <a:pt x="3134779" y="71437"/>
                </a:lnTo>
                <a:lnTo>
                  <a:pt x="3134779" y="80962"/>
                </a:lnTo>
                <a:close/>
              </a:path>
              <a:path w="6561455" h="81280">
                <a:moveTo>
                  <a:pt x="3030004" y="80962"/>
                </a:moveTo>
                <a:lnTo>
                  <a:pt x="2953804" y="80962"/>
                </a:lnTo>
                <a:lnTo>
                  <a:pt x="2953804" y="71437"/>
                </a:lnTo>
                <a:lnTo>
                  <a:pt x="3030004" y="71437"/>
                </a:lnTo>
                <a:lnTo>
                  <a:pt x="3030004" y="80962"/>
                </a:lnTo>
                <a:close/>
              </a:path>
              <a:path w="6561455" h="81280">
                <a:moveTo>
                  <a:pt x="2925229" y="80962"/>
                </a:moveTo>
                <a:lnTo>
                  <a:pt x="2849029" y="80962"/>
                </a:lnTo>
                <a:lnTo>
                  <a:pt x="2849029" y="71437"/>
                </a:lnTo>
                <a:lnTo>
                  <a:pt x="2925229" y="71437"/>
                </a:lnTo>
                <a:lnTo>
                  <a:pt x="2925229" y="80962"/>
                </a:lnTo>
                <a:close/>
              </a:path>
              <a:path w="6561455" h="81280">
                <a:moveTo>
                  <a:pt x="2820454" y="80962"/>
                </a:moveTo>
                <a:lnTo>
                  <a:pt x="2744254" y="80962"/>
                </a:lnTo>
                <a:lnTo>
                  <a:pt x="2744254" y="71437"/>
                </a:lnTo>
                <a:lnTo>
                  <a:pt x="2820454" y="71437"/>
                </a:lnTo>
                <a:lnTo>
                  <a:pt x="2820454" y="80962"/>
                </a:lnTo>
                <a:close/>
              </a:path>
              <a:path w="6561455" h="81280">
                <a:moveTo>
                  <a:pt x="2715679" y="80962"/>
                </a:moveTo>
                <a:lnTo>
                  <a:pt x="2639479" y="80962"/>
                </a:lnTo>
                <a:lnTo>
                  <a:pt x="2639479" y="71437"/>
                </a:lnTo>
                <a:lnTo>
                  <a:pt x="2715679" y="71437"/>
                </a:lnTo>
                <a:lnTo>
                  <a:pt x="2715679" y="80962"/>
                </a:lnTo>
                <a:close/>
              </a:path>
              <a:path w="6561455" h="81280">
                <a:moveTo>
                  <a:pt x="2610904" y="80962"/>
                </a:moveTo>
                <a:lnTo>
                  <a:pt x="2534704" y="80962"/>
                </a:lnTo>
                <a:lnTo>
                  <a:pt x="2534704" y="71437"/>
                </a:lnTo>
                <a:lnTo>
                  <a:pt x="2610904" y="71437"/>
                </a:lnTo>
                <a:lnTo>
                  <a:pt x="2610904" y="80962"/>
                </a:lnTo>
                <a:close/>
              </a:path>
              <a:path w="6561455" h="81280">
                <a:moveTo>
                  <a:pt x="2506129" y="80962"/>
                </a:moveTo>
                <a:lnTo>
                  <a:pt x="2429929" y="80962"/>
                </a:lnTo>
                <a:lnTo>
                  <a:pt x="2429929" y="71437"/>
                </a:lnTo>
                <a:lnTo>
                  <a:pt x="2506129" y="71437"/>
                </a:lnTo>
                <a:lnTo>
                  <a:pt x="2506129" y="80962"/>
                </a:lnTo>
                <a:close/>
              </a:path>
              <a:path w="6561455" h="81280">
                <a:moveTo>
                  <a:pt x="2401354" y="80962"/>
                </a:moveTo>
                <a:lnTo>
                  <a:pt x="2325154" y="80962"/>
                </a:lnTo>
                <a:lnTo>
                  <a:pt x="2325154" y="71437"/>
                </a:lnTo>
                <a:lnTo>
                  <a:pt x="2401354" y="71437"/>
                </a:lnTo>
                <a:lnTo>
                  <a:pt x="2401354" y="80962"/>
                </a:lnTo>
                <a:close/>
              </a:path>
              <a:path w="6561455" h="81280">
                <a:moveTo>
                  <a:pt x="2296579" y="80962"/>
                </a:moveTo>
                <a:lnTo>
                  <a:pt x="2220379" y="80962"/>
                </a:lnTo>
                <a:lnTo>
                  <a:pt x="2220379" y="71437"/>
                </a:lnTo>
                <a:lnTo>
                  <a:pt x="2296579" y="71437"/>
                </a:lnTo>
                <a:lnTo>
                  <a:pt x="2296579" y="80962"/>
                </a:lnTo>
                <a:close/>
              </a:path>
              <a:path w="6561455" h="81280">
                <a:moveTo>
                  <a:pt x="2191804" y="80962"/>
                </a:moveTo>
                <a:lnTo>
                  <a:pt x="2115604" y="80962"/>
                </a:lnTo>
                <a:lnTo>
                  <a:pt x="2115604" y="71437"/>
                </a:lnTo>
                <a:lnTo>
                  <a:pt x="2191804" y="71437"/>
                </a:lnTo>
                <a:lnTo>
                  <a:pt x="2191804" y="80962"/>
                </a:lnTo>
                <a:close/>
              </a:path>
              <a:path w="6561455" h="81280">
                <a:moveTo>
                  <a:pt x="2087029" y="80962"/>
                </a:moveTo>
                <a:lnTo>
                  <a:pt x="2010829" y="80962"/>
                </a:lnTo>
                <a:lnTo>
                  <a:pt x="2010829" y="71437"/>
                </a:lnTo>
                <a:lnTo>
                  <a:pt x="2087029" y="71437"/>
                </a:lnTo>
                <a:lnTo>
                  <a:pt x="2087029" y="80962"/>
                </a:lnTo>
                <a:close/>
              </a:path>
              <a:path w="6561455" h="81280">
                <a:moveTo>
                  <a:pt x="1982254" y="80962"/>
                </a:moveTo>
                <a:lnTo>
                  <a:pt x="1906054" y="80962"/>
                </a:lnTo>
                <a:lnTo>
                  <a:pt x="1906054" y="71437"/>
                </a:lnTo>
                <a:lnTo>
                  <a:pt x="1982254" y="71437"/>
                </a:lnTo>
                <a:lnTo>
                  <a:pt x="1982254" y="80962"/>
                </a:lnTo>
                <a:close/>
              </a:path>
              <a:path w="6561455" h="81280">
                <a:moveTo>
                  <a:pt x="1877479" y="80962"/>
                </a:moveTo>
                <a:lnTo>
                  <a:pt x="1801279" y="80962"/>
                </a:lnTo>
                <a:lnTo>
                  <a:pt x="1801279" y="71437"/>
                </a:lnTo>
                <a:lnTo>
                  <a:pt x="1877479" y="71437"/>
                </a:lnTo>
                <a:lnTo>
                  <a:pt x="1877479" y="80962"/>
                </a:lnTo>
                <a:close/>
              </a:path>
              <a:path w="6561455" h="81280">
                <a:moveTo>
                  <a:pt x="1772704" y="80962"/>
                </a:moveTo>
                <a:lnTo>
                  <a:pt x="1696504" y="80962"/>
                </a:lnTo>
                <a:lnTo>
                  <a:pt x="1696504" y="71437"/>
                </a:lnTo>
                <a:lnTo>
                  <a:pt x="1772704" y="71437"/>
                </a:lnTo>
                <a:lnTo>
                  <a:pt x="1772704" y="80962"/>
                </a:lnTo>
                <a:close/>
              </a:path>
              <a:path w="6561455" h="81280">
                <a:moveTo>
                  <a:pt x="1667929" y="80962"/>
                </a:moveTo>
                <a:lnTo>
                  <a:pt x="1591729" y="80962"/>
                </a:lnTo>
                <a:lnTo>
                  <a:pt x="1591729" y="71437"/>
                </a:lnTo>
                <a:lnTo>
                  <a:pt x="1667929" y="71437"/>
                </a:lnTo>
                <a:lnTo>
                  <a:pt x="1667929" y="80962"/>
                </a:lnTo>
                <a:close/>
              </a:path>
              <a:path w="6561455" h="81280">
                <a:moveTo>
                  <a:pt x="1563154" y="80962"/>
                </a:moveTo>
                <a:lnTo>
                  <a:pt x="1486954" y="80962"/>
                </a:lnTo>
                <a:lnTo>
                  <a:pt x="1486954" y="71437"/>
                </a:lnTo>
                <a:lnTo>
                  <a:pt x="1563154" y="71437"/>
                </a:lnTo>
                <a:lnTo>
                  <a:pt x="1563154" y="80962"/>
                </a:lnTo>
                <a:close/>
              </a:path>
              <a:path w="6561455" h="81280">
                <a:moveTo>
                  <a:pt x="1458379" y="80962"/>
                </a:moveTo>
                <a:lnTo>
                  <a:pt x="1382179" y="80962"/>
                </a:lnTo>
                <a:lnTo>
                  <a:pt x="1382179" y="71437"/>
                </a:lnTo>
                <a:lnTo>
                  <a:pt x="1458379" y="71437"/>
                </a:lnTo>
                <a:lnTo>
                  <a:pt x="1458379" y="80962"/>
                </a:lnTo>
                <a:close/>
              </a:path>
              <a:path w="6561455" h="81280">
                <a:moveTo>
                  <a:pt x="1353604" y="80962"/>
                </a:moveTo>
                <a:lnTo>
                  <a:pt x="1277404" y="80962"/>
                </a:lnTo>
                <a:lnTo>
                  <a:pt x="1277404" y="71437"/>
                </a:lnTo>
                <a:lnTo>
                  <a:pt x="1353604" y="71437"/>
                </a:lnTo>
                <a:lnTo>
                  <a:pt x="1353604" y="80962"/>
                </a:lnTo>
                <a:close/>
              </a:path>
              <a:path w="6561455" h="81280">
                <a:moveTo>
                  <a:pt x="1248829" y="80962"/>
                </a:moveTo>
                <a:lnTo>
                  <a:pt x="1172629" y="80962"/>
                </a:lnTo>
                <a:lnTo>
                  <a:pt x="1172629" y="71437"/>
                </a:lnTo>
                <a:lnTo>
                  <a:pt x="1248829" y="71437"/>
                </a:lnTo>
                <a:lnTo>
                  <a:pt x="1248829" y="80962"/>
                </a:lnTo>
                <a:close/>
              </a:path>
              <a:path w="6561455" h="81280">
                <a:moveTo>
                  <a:pt x="1144054" y="80962"/>
                </a:moveTo>
                <a:lnTo>
                  <a:pt x="1067854" y="80962"/>
                </a:lnTo>
                <a:lnTo>
                  <a:pt x="1067854" y="71437"/>
                </a:lnTo>
                <a:lnTo>
                  <a:pt x="1144054" y="71437"/>
                </a:lnTo>
                <a:lnTo>
                  <a:pt x="1144054" y="80962"/>
                </a:lnTo>
                <a:close/>
              </a:path>
              <a:path w="6561455" h="81280">
                <a:moveTo>
                  <a:pt x="1039279" y="80962"/>
                </a:moveTo>
                <a:lnTo>
                  <a:pt x="963079" y="80962"/>
                </a:lnTo>
                <a:lnTo>
                  <a:pt x="963079" y="71437"/>
                </a:lnTo>
                <a:lnTo>
                  <a:pt x="1039279" y="71437"/>
                </a:lnTo>
                <a:lnTo>
                  <a:pt x="1039279" y="80962"/>
                </a:lnTo>
                <a:close/>
              </a:path>
              <a:path w="6561455" h="81280">
                <a:moveTo>
                  <a:pt x="934504" y="80962"/>
                </a:moveTo>
                <a:lnTo>
                  <a:pt x="858304" y="80962"/>
                </a:lnTo>
                <a:lnTo>
                  <a:pt x="858304" y="71437"/>
                </a:lnTo>
                <a:lnTo>
                  <a:pt x="934504" y="71437"/>
                </a:lnTo>
                <a:lnTo>
                  <a:pt x="934504" y="80962"/>
                </a:lnTo>
                <a:close/>
              </a:path>
              <a:path w="6561455" h="81280">
                <a:moveTo>
                  <a:pt x="829729" y="80962"/>
                </a:moveTo>
                <a:lnTo>
                  <a:pt x="753529" y="80962"/>
                </a:lnTo>
                <a:lnTo>
                  <a:pt x="753529" y="71437"/>
                </a:lnTo>
                <a:lnTo>
                  <a:pt x="829729" y="71437"/>
                </a:lnTo>
                <a:lnTo>
                  <a:pt x="829729" y="80962"/>
                </a:lnTo>
                <a:close/>
              </a:path>
              <a:path w="6561455" h="81280">
                <a:moveTo>
                  <a:pt x="724954" y="80962"/>
                </a:moveTo>
                <a:lnTo>
                  <a:pt x="648754" y="80962"/>
                </a:lnTo>
                <a:lnTo>
                  <a:pt x="648754" y="71437"/>
                </a:lnTo>
                <a:lnTo>
                  <a:pt x="724954" y="71437"/>
                </a:lnTo>
                <a:lnTo>
                  <a:pt x="724954" y="80962"/>
                </a:lnTo>
                <a:close/>
              </a:path>
              <a:path w="6561455" h="81280">
                <a:moveTo>
                  <a:pt x="620179" y="80962"/>
                </a:moveTo>
                <a:lnTo>
                  <a:pt x="543979" y="80962"/>
                </a:lnTo>
                <a:lnTo>
                  <a:pt x="543979" y="71437"/>
                </a:lnTo>
                <a:lnTo>
                  <a:pt x="620179" y="71437"/>
                </a:lnTo>
                <a:lnTo>
                  <a:pt x="620179" y="80962"/>
                </a:lnTo>
                <a:close/>
              </a:path>
              <a:path w="6561455" h="81280">
                <a:moveTo>
                  <a:pt x="515404" y="80962"/>
                </a:moveTo>
                <a:lnTo>
                  <a:pt x="439204" y="80962"/>
                </a:lnTo>
                <a:lnTo>
                  <a:pt x="439204" y="71437"/>
                </a:lnTo>
                <a:lnTo>
                  <a:pt x="515404" y="71437"/>
                </a:lnTo>
                <a:lnTo>
                  <a:pt x="515404" y="80962"/>
                </a:lnTo>
                <a:close/>
              </a:path>
              <a:path w="6561455" h="81280">
                <a:moveTo>
                  <a:pt x="410629" y="80962"/>
                </a:moveTo>
                <a:lnTo>
                  <a:pt x="334429" y="80962"/>
                </a:lnTo>
                <a:lnTo>
                  <a:pt x="334429" y="71437"/>
                </a:lnTo>
                <a:lnTo>
                  <a:pt x="410629" y="71437"/>
                </a:lnTo>
                <a:lnTo>
                  <a:pt x="410629" y="80962"/>
                </a:lnTo>
                <a:close/>
              </a:path>
              <a:path w="6561455" h="81280">
                <a:moveTo>
                  <a:pt x="305854" y="80962"/>
                </a:moveTo>
                <a:lnTo>
                  <a:pt x="229654" y="80962"/>
                </a:lnTo>
                <a:lnTo>
                  <a:pt x="229654" y="71437"/>
                </a:lnTo>
                <a:lnTo>
                  <a:pt x="305854" y="71437"/>
                </a:lnTo>
                <a:lnTo>
                  <a:pt x="305854" y="80962"/>
                </a:lnTo>
                <a:close/>
              </a:path>
              <a:path w="6561455" h="81280">
                <a:moveTo>
                  <a:pt x="201079" y="80962"/>
                </a:moveTo>
                <a:lnTo>
                  <a:pt x="124879" y="80962"/>
                </a:lnTo>
                <a:lnTo>
                  <a:pt x="124879" y="71437"/>
                </a:lnTo>
                <a:lnTo>
                  <a:pt x="201079" y="71437"/>
                </a:lnTo>
                <a:lnTo>
                  <a:pt x="201079" y="80962"/>
                </a:lnTo>
                <a:close/>
              </a:path>
              <a:path w="6561455" h="81280">
                <a:moveTo>
                  <a:pt x="96304" y="80962"/>
                </a:moveTo>
                <a:lnTo>
                  <a:pt x="23710" y="80962"/>
                </a:lnTo>
                <a:lnTo>
                  <a:pt x="18364" y="75615"/>
                </a:lnTo>
                <a:lnTo>
                  <a:pt x="25107" y="68884"/>
                </a:lnTo>
                <a:lnTo>
                  <a:pt x="27660" y="71437"/>
                </a:lnTo>
                <a:lnTo>
                  <a:pt x="25679" y="71437"/>
                </a:lnTo>
                <a:lnTo>
                  <a:pt x="29057" y="72834"/>
                </a:lnTo>
                <a:lnTo>
                  <a:pt x="96304" y="72834"/>
                </a:lnTo>
                <a:lnTo>
                  <a:pt x="96304" y="80962"/>
                </a:lnTo>
                <a:close/>
              </a:path>
              <a:path w="6561455" h="81280">
                <a:moveTo>
                  <a:pt x="29057" y="72834"/>
                </a:moveTo>
                <a:lnTo>
                  <a:pt x="25679" y="71437"/>
                </a:lnTo>
                <a:lnTo>
                  <a:pt x="27660" y="71437"/>
                </a:lnTo>
                <a:lnTo>
                  <a:pt x="29057" y="72834"/>
                </a:lnTo>
                <a:close/>
              </a:path>
              <a:path w="6561455" h="81280">
                <a:moveTo>
                  <a:pt x="96304" y="72834"/>
                </a:moveTo>
                <a:lnTo>
                  <a:pt x="29057" y="72834"/>
                </a:lnTo>
                <a:lnTo>
                  <a:pt x="27660" y="71437"/>
                </a:lnTo>
                <a:lnTo>
                  <a:pt x="96304" y="71437"/>
                </a:lnTo>
                <a:lnTo>
                  <a:pt x="96304" y="72834"/>
                </a:lnTo>
                <a:close/>
              </a:path>
            </a:pathLst>
          </a:custGeom>
          <a:solidFill>
            <a:srgbClr val="6600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88976"/>
            <a:ext cx="477012" cy="862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196339"/>
            <a:ext cx="477012" cy="864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82014" y="111760"/>
            <a:ext cx="3074035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模块</a:t>
            </a:r>
            <a:r>
              <a:rPr dirty="0" spc="5"/>
              <a:t>四</a:t>
            </a:r>
            <a:r>
              <a:rPr dirty="0" spc="-100"/>
              <a:t> </a:t>
            </a:r>
            <a:r>
              <a:rPr dirty="0"/>
              <a:t>团队培</a:t>
            </a:r>
            <a:r>
              <a:rPr dirty="0" spc="5"/>
              <a:t>育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24827" y="1033462"/>
            <a:ext cx="8407400" cy="2951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    本章小结和应用意义 </a:t>
            </a:r>
            <a:endParaRPr sz="2400">
              <a:latin typeface="宋体"/>
              <a:cs typeface="宋体"/>
            </a:endParaRPr>
          </a:p>
          <a:p>
            <a:pPr marL="12700" marR="50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  团队的发展可分为成立、</a:t>
            </a:r>
            <a:r>
              <a:rPr dirty="0" sz="2400" spc="-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震荡、</a:t>
            </a:r>
            <a:r>
              <a:rPr dirty="0" sz="2400" spc="-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规范化、</a:t>
            </a:r>
            <a:r>
              <a:rPr dirty="0" sz="2400" spc="-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高产和调整五 个阶段团队培育既包括团队价值观、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团队精神的培育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也包括 业务技能的培养或培训</a:t>
            </a:r>
            <a:r>
              <a:rPr dirty="0" sz="2400" spc="-1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而前者正是区别于组织中一般培训的特 点所在团队培育的目的在于使组织能够灵活、</a:t>
            </a:r>
            <a:r>
              <a:rPr dirty="0" sz="2400" spc="-1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快速地应变，以 不断满足市场的需求，要求团队成员具有分析和解决团队中与 工作有关的问题的技能和专长，灵活善变，迅速适应工作转换 卓有成效地在团队中工作。</a:t>
            </a:r>
            <a:endParaRPr sz="2400">
              <a:latin typeface="宋体"/>
              <a:cs typeface="宋体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1" y="761"/>
            <a:ext cx="9142730" cy="6856730"/>
          </a:xfrm>
          <a:custGeom>
            <a:avLst/>
            <a:gdLst/>
            <a:ahLst/>
            <a:cxnLst/>
            <a:rect l="l" t="t" r="r" b="b"/>
            <a:pathLst>
              <a:path w="9142730" h="6856730">
                <a:moveTo>
                  <a:pt x="0" y="0"/>
                </a:moveTo>
                <a:lnTo>
                  <a:pt x="9142476" y="0"/>
                </a:lnTo>
                <a:lnTo>
                  <a:pt x="9142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205"/>
              </a:lnSpc>
            </a:pPr>
            <a:r>
              <a:rPr dirty="0"/>
              <a:t>团队管理与建设·</a:t>
            </a:r>
            <a:r>
              <a:rPr dirty="0">
                <a:solidFill>
                  <a:srgbClr val="009900"/>
                </a:solidFill>
              </a:rPr>
              <a:t>模块四</a:t>
            </a:r>
            <a:r>
              <a:rPr dirty="0"/>
              <a:t>·</a:t>
            </a:r>
            <a:r>
              <a:rPr dirty="0">
                <a:solidFill>
                  <a:srgbClr val="FF0000"/>
                </a:solidFill>
              </a:rPr>
              <a:t>团队培育</a:t>
            </a:r>
            <a:r>
              <a:rPr dirty="0" spc="955">
                <a:solidFill>
                  <a:srgbClr val="0000CC"/>
                </a:solidFill>
              </a:rPr>
              <a:t> </a:t>
            </a:r>
            <a:fld id="{81D60167-4931-47E6-BA6A-407CBD079E47}" type="slidenum">
              <a:rPr dirty="0" spc="-10">
                <a:solidFill>
                  <a:srgbClr val="0000CC"/>
                </a:solidFill>
              </a:rPr>
              <a:t>20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868" y="981455"/>
            <a:ext cx="6551930" cy="71755"/>
          </a:xfrm>
          <a:custGeom>
            <a:avLst/>
            <a:gdLst/>
            <a:ahLst/>
            <a:cxnLst/>
            <a:rect l="l" t="t" r="r" b="b"/>
            <a:pathLst>
              <a:path w="6551930" h="71755">
                <a:moveTo>
                  <a:pt x="6531863" y="71628"/>
                </a:moveTo>
                <a:lnTo>
                  <a:pt x="21335" y="71628"/>
                </a:lnTo>
                <a:lnTo>
                  <a:pt x="0" y="50292"/>
                </a:lnTo>
                <a:lnTo>
                  <a:pt x="0" y="19812"/>
                </a:lnTo>
                <a:lnTo>
                  <a:pt x="21335" y="0"/>
                </a:lnTo>
                <a:lnTo>
                  <a:pt x="6531863" y="0"/>
                </a:lnTo>
                <a:lnTo>
                  <a:pt x="6551676" y="19812"/>
                </a:lnTo>
                <a:lnTo>
                  <a:pt x="6551676" y="50292"/>
                </a:lnTo>
                <a:lnTo>
                  <a:pt x="6531863" y="71628"/>
                </a:lnTo>
                <a:close/>
              </a:path>
            </a:pathLst>
          </a:custGeom>
          <a:solidFill>
            <a:srgbClr val="9933FF">
              <a:alpha val="540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3550" y="976312"/>
            <a:ext cx="6561455" cy="81280"/>
          </a:xfrm>
          <a:custGeom>
            <a:avLst/>
            <a:gdLst/>
            <a:ahLst/>
            <a:cxnLst/>
            <a:rect l="l" t="t" r="r" b="b"/>
            <a:pathLst>
              <a:path w="6561455" h="81280">
                <a:moveTo>
                  <a:pt x="9525" y="55283"/>
                </a:moveTo>
                <a:lnTo>
                  <a:pt x="0" y="55283"/>
                </a:lnTo>
                <a:lnTo>
                  <a:pt x="0" y="23710"/>
                </a:lnTo>
                <a:lnTo>
                  <a:pt x="23710" y="0"/>
                </a:lnTo>
                <a:lnTo>
                  <a:pt x="42697" y="0"/>
                </a:lnTo>
                <a:lnTo>
                  <a:pt x="42697" y="8128"/>
                </a:lnTo>
                <a:lnTo>
                  <a:pt x="29057" y="8128"/>
                </a:lnTo>
                <a:lnTo>
                  <a:pt x="25679" y="9525"/>
                </a:lnTo>
                <a:lnTo>
                  <a:pt x="27660" y="9525"/>
                </a:lnTo>
                <a:lnTo>
                  <a:pt x="11506" y="25679"/>
                </a:lnTo>
                <a:lnTo>
                  <a:pt x="9525" y="25679"/>
                </a:lnTo>
                <a:lnTo>
                  <a:pt x="8128" y="29057"/>
                </a:lnTo>
                <a:lnTo>
                  <a:pt x="9525" y="29057"/>
                </a:lnTo>
                <a:lnTo>
                  <a:pt x="9525" y="55283"/>
                </a:lnTo>
                <a:close/>
              </a:path>
              <a:path w="6561455" h="81280">
                <a:moveTo>
                  <a:pt x="27660" y="9525"/>
                </a:moveTo>
                <a:lnTo>
                  <a:pt x="25679" y="9525"/>
                </a:lnTo>
                <a:lnTo>
                  <a:pt x="29057" y="8128"/>
                </a:lnTo>
                <a:lnTo>
                  <a:pt x="27660" y="9525"/>
                </a:lnTo>
                <a:close/>
              </a:path>
              <a:path w="6561455" h="81280">
                <a:moveTo>
                  <a:pt x="42697" y="9525"/>
                </a:moveTo>
                <a:lnTo>
                  <a:pt x="27660" y="9525"/>
                </a:lnTo>
                <a:lnTo>
                  <a:pt x="29057" y="8128"/>
                </a:lnTo>
                <a:lnTo>
                  <a:pt x="42697" y="8128"/>
                </a:lnTo>
                <a:lnTo>
                  <a:pt x="42697" y="9525"/>
                </a:lnTo>
                <a:close/>
              </a:path>
              <a:path w="6561455" h="81280">
                <a:moveTo>
                  <a:pt x="8128" y="29057"/>
                </a:moveTo>
                <a:lnTo>
                  <a:pt x="9525" y="25679"/>
                </a:lnTo>
                <a:lnTo>
                  <a:pt x="9525" y="27660"/>
                </a:lnTo>
                <a:lnTo>
                  <a:pt x="8128" y="29057"/>
                </a:lnTo>
                <a:close/>
              </a:path>
              <a:path w="6561455" h="81280">
                <a:moveTo>
                  <a:pt x="9525" y="27660"/>
                </a:moveTo>
                <a:lnTo>
                  <a:pt x="9525" y="25679"/>
                </a:lnTo>
                <a:lnTo>
                  <a:pt x="11506" y="25679"/>
                </a:lnTo>
                <a:lnTo>
                  <a:pt x="9525" y="27660"/>
                </a:lnTo>
                <a:close/>
              </a:path>
              <a:path w="6561455" h="81280">
                <a:moveTo>
                  <a:pt x="9525" y="29057"/>
                </a:moveTo>
                <a:lnTo>
                  <a:pt x="8128" y="29057"/>
                </a:lnTo>
                <a:lnTo>
                  <a:pt x="9525" y="27660"/>
                </a:lnTo>
                <a:lnTo>
                  <a:pt x="9525" y="29057"/>
                </a:lnTo>
                <a:close/>
              </a:path>
              <a:path w="6561455" h="81280">
                <a:moveTo>
                  <a:pt x="147472" y="9525"/>
                </a:moveTo>
                <a:lnTo>
                  <a:pt x="71272" y="9525"/>
                </a:lnTo>
                <a:lnTo>
                  <a:pt x="71272" y="0"/>
                </a:lnTo>
                <a:lnTo>
                  <a:pt x="147472" y="0"/>
                </a:lnTo>
                <a:lnTo>
                  <a:pt x="147472" y="9525"/>
                </a:lnTo>
                <a:close/>
              </a:path>
              <a:path w="6561455" h="81280">
                <a:moveTo>
                  <a:pt x="252247" y="9525"/>
                </a:moveTo>
                <a:lnTo>
                  <a:pt x="176047" y="9525"/>
                </a:lnTo>
                <a:lnTo>
                  <a:pt x="176047" y="0"/>
                </a:lnTo>
                <a:lnTo>
                  <a:pt x="252247" y="0"/>
                </a:lnTo>
                <a:lnTo>
                  <a:pt x="252247" y="9525"/>
                </a:lnTo>
                <a:close/>
              </a:path>
              <a:path w="6561455" h="81280">
                <a:moveTo>
                  <a:pt x="357022" y="9525"/>
                </a:moveTo>
                <a:lnTo>
                  <a:pt x="280822" y="9525"/>
                </a:lnTo>
                <a:lnTo>
                  <a:pt x="280822" y="0"/>
                </a:lnTo>
                <a:lnTo>
                  <a:pt x="357022" y="0"/>
                </a:lnTo>
                <a:lnTo>
                  <a:pt x="357022" y="9525"/>
                </a:lnTo>
                <a:close/>
              </a:path>
              <a:path w="6561455" h="81280">
                <a:moveTo>
                  <a:pt x="461797" y="9525"/>
                </a:moveTo>
                <a:lnTo>
                  <a:pt x="385597" y="9525"/>
                </a:lnTo>
                <a:lnTo>
                  <a:pt x="385597" y="0"/>
                </a:lnTo>
                <a:lnTo>
                  <a:pt x="461797" y="0"/>
                </a:lnTo>
                <a:lnTo>
                  <a:pt x="461797" y="9525"/>
                </a:lnTo>
                <a:close/>
              </a:path>
              <a:path w="6561455" h="81280">
                <a:moveTo>
                  <a:pt x="566572" y="9525"/>
                </a:moveTo>
                <a:lnTo>
                  <a:pt x="490372" y="9525"/>
                </a:lnTo>
                <a:lnTo>
                  <a:pt x="490372" y="0"/>
                </a:lnTo>
                <a:lnTo>
                  <a:pt x="566572" y="0"/>
                </a:lnTo>
                <a:lnTo>
                  <a:pt x="566572" y="9525"/>
                </a:lnTo>
                <a:close/>
              </a:path>
              <a:path w="6561455" h="81280">
                <a:moveTo>
                  <a:pt x="671347" y="9525"/>
                </a:moveTo>
                <a:lnTo>
                  <a:pt x="595147" y="9525"/>
                </a:lnTo>
                <a:lnTo>
                  <a:pt x="595147" y="0"/>
                </a:lnTo>
                <a:lnTo>
                  <a:pt x="671347" y="0"/>
                </a:lnTo>
                <a:lnTo>
                  <a:pt x="671347" y="9525"/>
                </a:lnTo>
                <a:close/>
              </a:path>
              <a:path w="6561455" h="81280">
                <a:moveTo>
                  <a:pt x="776122" y="9525"/>
                </a:moveTo>
                <a:lnTo>
                  <a:pt x="699922" y="9525"/>
                </a:lnTo>
                <a:lnTo>
                  <a:pt x="699922" y="0"/>
                </a:lnTo>
                <a:lnTo>
                  <a:pt x="776122" y="0"/>
                </a:lnTo>
                <a:lnTo>
                  <a:pt x="776122" y="9525"/>
                </a:lnTo>
                <a:close/>
              </a:path>
              <a:path w="6561455" h="81280">
                <a:moveTo>
                  <a:pt x="880897" y="9525"/>
                </a:moveTo>
                <a:lnTo>
                  <a:pt x="804697" y="9525"/>
                </a:lnTo>
                <a:lnTo>
                  <a:pt x="804697" y="0"/>
                </a:lnTo>
                <a:lnTo>
                  <a:pt x="880897" y="0"/>
                </a:lnTo>
                <a:lnTo>
                  <a:pt x="880897" y="9525"/>
                </a:lnTo>
                <a:close/>
              </a:path>
              <a:path w="6561455" h="81280">
                <a:moveTo>
                  <a:pt x="985672" y="9525"/>
                </a:moveTo>
                <a:lnTo>
                  <a:pt x="909472" y="9525"/>
                </a:lnTo>
                <a:lnTo>
                  <a:pt x="909472" y="0"/>
                </a:lnTo>
                <a:lnTo>
                  <a:pt x="985672" y="0"/>
                </a:lnTo>
                <a:lnTo>
                  <a:pt x="985672" y="9525"/>
                </a:lnTo>
                <a:close/>
              </a:path>
              <a:path w="6561455" h="81280">
                <a:moveTo>
                  <a:pt x="1090447" y="9525"/>
                </a:moveTo>
                <a:lnTo>
                  <a:pt x="1014247" y="9525"/>
                </a:lnTo>
                <a:lnTo>
                  <a:pt x="1014247" y="0"/>
                </a:lnTo>
                <a:lnTo>
                  <a:pt x="1090447" y="0"/>
                </a:lnTo>
                <a:lnTo>
                  <a:pt x="1090447" y="9525"/>
                </a:lnTo>
                <a:close/>
              </a:path>
              <a:path w="6561455" h="81280">
                <a:moveTo>
                  <a:pt x="1195222" y="9525"/>
                </a:moveTo>
                <a:lnTo>
                  <a:pt x="1119022" y="9525"/>
                </a:lnTo>
                <a:lnTo>
                  <a:pt x="1119022" y="0"/>
                </a:lnTo>
                <a:lnTo>
                  <a:pt x="1195222" y="0"/>
                </a:lnTo>
                <a:lnTo>
                  <a:pt x="1195222" y="9525"/>
                </a:lnTo>
                <a:close/>
              </a:path>
              <a:path w="6561455" h="81280">
                <a:moveTo>
                  <a:pt x="1299997" y="9525"/>
                </a:moveTo>
                <a:lnTo>
                  <a:pt x="1223797" y="9525"/>
                </a:lnTo>
                <a:lnTo>
                  <a:pt x="1223797" y="0"/>
                </a:lnTo>
                <a:lnTo>
                  <a:pt x="1299997" y="0"/>
                </a:lnTo>
                <a:lnTo>
                  <a:pt x="1299997" y="9525"/>
                </a:lnTo>
                <a:close/>
              </a:path>
              <a:path w="6561455" h="81280">
                <a:moveTo>
                  <a:pt x="1404772" y="9525"/>
                </a:moveTo>
                <a:lnTo>
                  <a:pt x="1328572" y="9525"/>
                </a:lnTo>
                <a:lnTo>
                  <a:pt x="1328572" y="0"/>
                </a:lnTo>
                <a:lnTo>
                  <a:pt x="1404772" y="0"/>
                </a:lnTo>
                <a:lnTo>
                  <a:pt x="1404772" y="9525"/>
                </a:lnTo>
                <a:close/>
              </a:path>
              <a:path w="6561455" h="81280">
                <a:moveTo>
                  <a:pt x="1509547" y="9525"/>
                </a:moveTo>
                <a:lnTo>
                  <a:pt x="1433347" y="9525"/>
                </a:lnTo>
                <a:lnTo>
                  <a:pt x="1433347" y="0"/>
                </a:lnTo>
                <a:lnTo>
                  <a:pt x="1509547" y="0"/>
                </a:lnTo>
                <a:lnTo>
                  <a:pt x="1509547" y="9525"/>
                </a:lnTo>
                <a:close/>
              </a:path>
              <a:path w="6561455" h="81280">
                <a:moveTo>
                  <a:pt x="1614322" y="9525"/>
                </a:moveTo>
                <a:lnTo>
                  <a:pt x="1538122" y="9525"/>
                </a:lnTo>
                <a:lnTo>
                  <a:pt x="1538122" y="0"/>
                </a:lnTo>
                <a:lnTo>
                  <a:pt x="1614322" y="0"/>
                </a:lnTo>
                <a:lnTo>
                  <a:pt x="1614322" y="9525"/>
                </a:lnTo>
                <a:close/>
              </a:path>
              <a:path w="6561455" h="81280">
                <a:moveTo>
                  <a:pt x="1719097" y="9525"/>
                </a:moveTo>
                <a:lnTo>
                  <a:pt x="1642897" y="9525"/>
                </a:lnTo>
                <a:lnTo>
                  <a:pt x="1642897" y="0"/>
                </a:lnTo>
                <a:lnTo>
                  <a:pt x="1719097" y="0"/>
                </a:lnTo>
                <a:lnTo>
                  <a:pt x="1719097" y="9525"/>
                </a:lnTo>
                <a:close/>
              </a:path>
              <a:path w="6561455" h="81280">
                <a:moveTo>
                  <a:pt x="1823872" y="9525"/>
                </a:moveTo>
                <a:lnTo>
                  <a:pt x="1747672" y="9525"/>
                </a:lnTo>
                <a:lnTo>
                  <a:pt x="1747672" y="0"/>
                </a:lnTo>
                <a:lnTo>
                  <a:pt x="1823872" y="0"/>
                </a:lnTo>
                <a:lnTo>
                  <a:pt x="1823872" y="9525"/>
                </a:lnTo>
                <a:close/>
              </a:path>
              <a:path w="6561455" h="81280">
                <a:moveTo>
                  <a:pt x="1928647" y="9525"/>
                </a:moveTo>
                <a:lnTo>
                  <a:pt x="1852447" y="9525"/>
                </a:lnTo>
                <a:lnTo>
                  <a:pt x="1852447" y="0"/>
                </a:lnTo>
                <a:lnTo>
                  <a:pt x="1928647" y="0"/>
                </a:lnTo>
                <a:lnTo>
                  <a:pt x="1928647" y="9525"/>
                </a:lnTo>
                <a:close/>
              </a:path>
              <a:path w="6561455" h="81280">
                <a:moveTo>
                  <a:pt x="2033422" y="9525"/>
                </a:moveTo>
                <a:lnTo>
                  <a:pt x="1957222" y="9525"/>
                </a:lnTo>
                <a:lnTo>
                  <a:pt x="1957222" y="0"/>
                </a:lnTo>
                <a:lnTo>
                  <a:pt x="2033422" y="0"/>
                </a:lnTo>
                <a:lnTo>
                  <a:pt x="2033422" y="9525"/>
                </a:lnTo>
                <a:close/>
              </a:path>
              <a:path w="6561455" h="81280">
                <a:moveTo>
                  <a:pt x="2138197" y="9525"/>
                </a:moveTo>
                <a:lnTo>
                  <a:pt x="2061997" y="9525"/>
                </a:lnTo>
                <a:lnTo>
                  <a:pt x="2061997" y="0"/>
                </a:lnTo>
                <a:lnTo>
                  <a:pt x="2138197" y="0"/>
                </a:lnTo>
                <a:lnTo>
                  <a:pt x="2138197" y="9525"/>
                </a:lnTo>
                <a:close/>
              </a:path>
              <a:path w="6561455" h="81280">
                <a:moveTo>
                  <a:pt x="2242972" y="9525"/>
                </a:moveTo>
                <a:lnTo>
                  <a:pt x="2166772" y="9525"/>
                </a:lnTo>
                <a:lnTo>
                  <a:pt x="2166772" y="0"/>
                </a:lnTo>
                <a:lnTo>
                  <a:pt x="2242972" y="0"/>
                </a:lnTo>
                <a:lnTo>
                  <a:pt x="2242972" y="9525"/>
                </a:lnTo>
                <a:close/>
              </a:path>
              <a:path w="6561455" h="81280">
                <a:moveTo>
                  <a:pt x="2347747" y="9525"/>
                </a:moveTo>
                <a:lnTo>
                  <a:pt x="2271547" y="9525"/>
                </a:lnTo>
                <a:lnTo>
                  <a:pt x="2271547" y="0"/>
                </a:lnTo>
                <a:lnTo>
                  <a:pt x="2347747" y="0"/>
                </a:lnTo>
                <a:lnTo>
                  <a:pt x="2347747" y="9525"/>
                </a:lnTo>
                <a:close/>
              </a:path>
              <a:path w="6561455" h="81280">
                <a:moveTo>
                  <a:pt x="2452522" y="9525"/>
                </a:moveTo>
                <a:lnTo>
                  <a:pt x="2376322" y="9525"/>
                </a:lnTo>
                <a:lnTo>
                  <a:pt x="2376322" y="0"/>
                </a:lnTo>
                <a:lnTo>
                  <a:pt x="2452522" y="0"/>
                </a:lnTo>
                <a:lnTo>
                  <a:pt x="2452522" y="9525"/>
                </a:lnTo>
                <a:close/>
              </a:path>
              <a:path w="6561455" h="81280">
                <a:moveTo>
                  <a:pt x="2557297" y="9525"/>
                </a:moveTo>
                <a:lnTo>
                  <a:pt x="2481097" y="9525"/>
                </a:lnTo>
                <a:lnTo>
                  <a:pt x="2481097" y="0"/>
                </a:lnTo>
                <a:lnTo>
                  <a:pt x="2557297" y="0"/>
                </a:lnTo>
                <a:lnTo>
                  <a:pt x="2557297" y="9525"/>
                </a:lnTo>
                <a:close/>
              </a:path>
              <a:path w="6561455" h="81280">
                <a:moveTo>
                  <a:pt x="2662072" y="9525"/>
                </a:moveTo>
                <a:lnTo>
                  <a:pt x="2585872" y="9525"/>
                </a:lnTo>
                <a:lnTo>
                  <a:pt x="2585872" y="0"/>
                </a:lnTo>
                <a:lnTo>
                  <a:pt x="2662072" y="0"/>
                </a:lnTo>
                <a:lnTo>
                  <a:pt x="2662072" y="9525"/>
                </a:lnTo>
                <a:close/>
              </a:path>
              <a:path w="6561455" h="81280">
                <a:moveTo>
                  <a:pt x="2766847" y="9525"/>
                </a:moveTo>
                <a:lnTo>
                  <a:pt x="2690647" y="9525"/>
                </a:lnTo>
                <a:lnTo>
                  <a:pt x="2690647" y="0"/>
                </a:lnTo>
                <a:lnTo>
                  <a:pt x="2766847" y="0"/>
                </a:lnTo>
                <a:lnTo>
                  <a:pt x="2766847" y="9525"/>
                </a:lnTo>
                <a:close/>
              </a:path>
              <a:path w="6561455" h="81280">
                <a:moveTo>
                  <a:pt x="2871622" y="9525"/>
                </a:moveTo>
                <a:lnTo>
                  <a:pt x="2795422" y="9525"/>
                </a:lnTo>
                <a:lnTo>
                  <a:pt x="2795422" y="0"/>
                </a:lnTo>
                <a:lnTo>
                  <a:pt x="2871622" y="0"/>
                </a:lnTo>
                <a:lnTo>
                  <a:pt x="2871622" y="9525"/>
                </a:lnTo>
                <a:close/>
              </a:path>
              <a:path w="6561455" h="81280">
                <a:moveTo>
                  <a:pt x="2976397" y="9525"/>
                </a:moveTo>
                <a:lnTo>
                  <a:pt x="2900197" y="9525"/>
                </a:lnTo>
                <a:lnTo>
                  <a:pt x="2900197" y="0"/>
                </a:lnTo>
                <a:lnTo>
                  <a:pt x="2976397" y="0"/>
                </a:lnTo>
                <a:lnTo>
                  <a:pt x="2976397" y="9525"/>
                </a:lnTo>
                <a:close/>
              </a:path>
              <a:path w="6561455" h="81280">
                <a:moveTo>
                  <a:pt x="3081172" y="9525"/>
                </a:moveTo>
                <a:lnTo>
                  <a:pt x="3004972" y="9525"/>
                </a:lnTo>
                <a:lnTo>
                  <a:pt x="3004972" y="0"/>
                </a:lnTo>
                <a:lnTo>
                  <a:pt x="3081172" y="0"/>
                </a:lnTo>
                <a:lnTo>
                  <a:pt x="3081172" y="9525"/>
                </a:lnTo>
                <a:close/>
              </a:path>
              <a:path w="6561455" h="81280">
                <a:moveTo>
                  <a:pt x="3185947" y="9525"/>
                </a:moveTo>
                <a:lnTo>
                  <a:pt x="3109747" y="9525"/>
                </a:lnTo>
                <a:lnTo>
                  <a:pt x="3109747" y="0"/>
                </a:lnTo>
                <a:lnTo>
                  <a:pt x="3185947" y="0"/>
                </a:lnTo>
                <a:lnTo>
                  <a:pt x="3185947" y="9525"/>
                </a:lnTo>
                <a:close/>
              </a:path>
              <a:path w="6561455" h="81280">
                <a:moveTo>
                  <a:pt x="3290722" y="9525"/>
                </a:moveTo>
                <a:lnTo>
                  <a:pt x="3214522" y="9525"/>
                </a:lnTo>
                <a:lnTo>
                  <a:pt x="3214522" y="0"/>
                </a:lnTo>
                <a:lnTo>
                  <a:pt x="3290722" y="0"/>
                </a:lnTo>
                <a:lnTo>
                  <a:pt x="3290722" y="9525"/>
                </a:lnTo>
                <a:close/>
              </a:path>
              <a:path w="6561455" h="81280">
                <a:moveTo>
                  <a:pt x="3395497" y="9525"/>
                </a:moveTo>
                <a:lnTo>
                  <a:pt x="3319297" y="9525"/>
                </a:lnTo>
                <a:lnTo>
                  <a:pt x="3319297" y="0"/>
                </a:lnTo>
                <a:lnTo>
                  <a:pt x="3395497" y="0"/>
                </a:lnTo>
                <a:lnTo>
                  <a:pt x="3395497" y="9525"/>
                </a:lnTo>
                <a:close/>
              </a:path>
              <a:path w="6561455" h="81280">
                <a:moveTo>
                  <a:pt x="3500272" y="9525"/>
                </a:moveTo>
                <a:lnTo>
                  <a:pt x="3424072" y="9525"/>
                </a:lnTo>
                <a:lnTo>
                  <a:pt x="3424072" y="0"/>
                </a:lnTo>
                <a:lnTo>
                  <a:pt x="3500272" y="0"/>
                </a:lnTo>
                <a:lnTo>
                  <a:pt x="3500272" y="9525"/>
                </a:lnTo>
                <a:close/>
              </a:path>
              <a:path w="6561455" h="81280">
                <a:moveTo>
                  <a:pt x="3605047" y="9525"/>
                </a:moveTo>
                <a:lnTo>
                  <a:pt x="3528847" y="9525"/>
                </a:lnTo>
                <a:lnTo>
                  <a:pt x="3528847" y="0"/>
                </a:lnTo>
                <a:lnTo>
                  <a:pt x="3605047" y="0"/>
                </a:lnTo>
                <a:lnTo>
                  <a:pt x="3605047" y="9525"/>
                </a:lnTo>
                <a:close/>
              </a:path>
              <a:path w="6561455" h="81280">
                <a:moveTo>
                  <a:pt x="3709822" y="9525"/>
                </a:moveTo>
                <a:lnTo>
                  <a:pt x="3633622" y="9525"/>
                </a:lnTo>
                <a:lnTo>
                  <a:pt x="3633622" y="0"/>
                </a:lnTo>
                <a:lnTo>
                  <a:pt x="3709822" y="0"/>
                </a:lnTo>
                <a:lnTo>
                  <a:pt x="3709822" y="9525"/>
                </a:lnTo>
                <a:close/>
              </a:path>
              <a:path w="6561455" h="81280">
                <a:moveTo>
                  <a:pt x="3814597" y="9525"/>
                </a:moveTo>
                <a:lnTo>
                  <a:pt x="3738397" y="9525"/>
                </a:lnTo>
                <a:lnTo>
                  <a:pt x="3738397" y="0"/>
                </a:lnTo>
                <a:lnTo>
                  <a:pt x="3814597" y="0"/>
                </a:lnTo>
                <a:lnTo>
                  <a:pt x="3814597" y="9525"/>
                </a:lnTo>
                <a:close/>
              </a:path>
              <a:path w="6561455" h="81280">
                <a:moveTo>
                  <a:pt x="3919372" y="9525"/>
                </a:moveTo>
                <a:lnTo>
                  <a:pt x="3843172" y="9525"/>
                </a:lnTo>
                <a:lnTo>
                  <a:pt x="3843172" y="0"/>
                </a:lnTo>
                <a:lnTo>
                  <a:pt x="3919372" y="0"/>
                </a:lnTo>
                <a:lnTo>
                  <a:pt x="3919372" y="9525"/>
                </a:lnTo>
                <a:close/>
              </a:path>
              <a:path w="6561455" h="81280">
                <a:moveTo>
                  <a:pt x="4024147" y="9525"/>
                </a:moveTo>
                <a:lnTo>
                  <a:pt x="3947947" y="9525"/>
                </a:lnTo>
                <a:lnTo>
                  <a:pt x="3947947" y="0"/>
                </a:lnTo>
                <a:lnTo>
                  <a:pt x="4024147" y="0"/>
                </a:lnTo>
                <a:lnTo>
                  <a:pt x="4024147" y="9525"/>
                </a:lnTo>
                <a:close/>
              </a:path>
              <a:path w="6561455" h="81280">
                <a:moveTo>
                  <a:pt x="4128922" y="9525"/>
                </a:moveTo>
                <a:lnTo>
                  <a:pt x="4052722" y="9525"/>
                </a:lnTo>
                <a:lnTo>
                  <a:pt x="4052722" y="0"/>
                </a:lnTo>
                <a:lnTo>
                  <a:pt x="4128922" y="0"/>
                </a:lnTo>
                <a:lnTo>
                  <a:pt x="4128922" y="9525"/>
                </a:lnTo>
                <a:close/>
              </a:path>
              <a:path w="6561455" h="81280">
                <a:moveTo>
                  <a:pt x="4233697" y="9525"/>
                </a:moveTo>
                <a:lnTo>
                  <a:pt x="4157497" y="9525"/>
                </a:lnTo>
                <a:lnTo>
                  <a:pt x="4157497" y="0"/>
                </a:lnTo>
                <a:lnTo>
                  <a:pt x="4233697" y="0"/>
                </a:lnTo>
                <a:lnTo>
                  <a:pt x="4233697" y="9525"/>
                </a:lnTo>
                <a:close/>
              </a:path>
              <a:path w="6561455" h="81280">
                <a:moveTo>
                  <a:pt x="4338472" y="9525"/>
                </a:moveTo>
                <a:lnTo>
                  <a:pt x="4262272" y="9525"/>
                </a:lnTo>
                <a:lnTo>
                  <a:pt x="4262272" y="0"/>
                </a:lnTo>
                <a:lnTo>
                  <a:pt x="4338472" y="0"/>
                </a:lnTo>
                <a:lnTo>
                  <a:pt x="4338472" y="9525"/>
                </a:lnTo>
                <a:close/>
              </a:path>
              <a:path w="6561455" h="81280">
                <a:moveTo>
                  <a:pt x="4443247" y="9525"/>
                </a:moveTo>
                <a:lnTo>
                  <a:pt x="4367047" y="9525"/>
                </a:lnTo>
                <a:lnTo>
                  <a:pt x="4367047" y="0"/>
                </a:lnTo>
                <a:lnTo>
                  <a:pt x="4443247" y="0"/>
                </a:lnTo>
                <a:lnTo>
                  <a:pt x="4443247" y="9525"/>
                </a:lnTo>
                <a:close/>
              </a:path>
              <a:path w="6561455" h="81280">
                <a:moveTo>
                  <a:pt x="4548022" y="9525"/>
                </a:moveTo>
                <a:lnTo>
                  <a:pt x="4471822" y="9525"/>
                </a:lnTo>
                <a:lnTo>
                  <a:pt x="4471822" y="0"/>
                </a:lnTo>
                <a:lnTo>
                  <a:pt x="4548022" y="0"/>
                </a:lnTo>
                <a:lnTo>
                  <a:pt x="4548022" y="9525"/>
                </a:lnTo>
                <a:close/>
              </a:path>
              <a:path w="6561455" h="81280">
                <a:moveTo>
                  <a:pt x="4652797" y="9525"/>
                </a:moveTo>
                <a:lnTo>
                  <a:pt x="4576597" y="9525"/>
                </a:lnTo>
                <a:lnTo>
                  <a:pt x="4576597" y="0"/>
                </a:lnTo>
                <a:lnTo>
                  <a:pt x="4652797" y="0"/>
                </a:lnTo>
                <a:lnTo>
                  <a:pt x="4652797" y="9525"/>
                </a:lnTo>
                <a:close/>
              </a:path>
              <a:path w="6561455" h="81280">
                <a:moveTo>
                  <a:pt x="4757572" y="9525"/>
                </a:moveTo>
                <a:lnTo>
                  <a:pt x="4681372" y="9525"/>
                </a:lnTo>
                <a:lnTo>
                  <a:pt x="4681372" y="0"/>
                </a:lnTo>
                <a:lnTo>
                  <a:pt x="4757572" y="0"/>
                </a:lnTo>
                <a:lnTo>
                  <a:pt x="4757572" y="9525"/>
                </a:lnTo>
                <a:close/>
              </a:path>
              <a:path w="6561455" h="81280">
                <a:moveTo>
                  <a:pt x="4862347" y="9525"/>
                </a:moveTo>
                <a:lnTo>
                  <a:pt x="4786147" y="9525"/>
                </a:lnTo>
                <a:lnTo>
                  <a:pt x="4786147" y="0"/>
                </a:lnTo>
                <a:lnTo>
                  <a:pt x="4862347" y="0"/>
                </a:lnTo>
                <a:lnTo>
                  <a:pt x="4862347" y="9525"/>
                </a:lnTo>
                <a:close/>
              </a:path>
              <a:path w="6561455" h="81280">
                <a:moveTo>
                  <a:pt x="4967122" y="9525"/>
                </a:moveTo>
                <a:lnTo>
                  <a:pt x="4890922" y="9525"/>
                </a:lnTo>
                <a:lnTo>
                  <a:pt x="4890922" y="0"/>
                </a:lnTo>
                <a:lnTo>
                  <a:pt x="4967122" y="0"/>
                </a:lnTo>
                <a:lnTo>
                  <a:pt x="4967122" y="9525"/>
                </a:lnTo>
                <a:close/>
              </a:path>
              <a:path w="6561455" h="81280">
                <a:moveTo>
                  <a:pt x="5071897" y="9525"/>
                </a:moveTo>
                <a:lnTo>
                  <a:pt x="4995697" y="9525"/>
                </a:lnTo>
                <a:lnTo>
                  <a:pt x="4995697" y="0"/>
                </a:lnTo>
                <a:lnTo>
                  <a:pt x="5071897" y="0"/>
                </a:lnTo>
                <a:lnTo>
                  <a:pt x="5071897" y="9525"/>
                </a:lnTo>
                <a:close/>
              </a:path>
              <a:path w="6561455" h="81280">
                <a:moveTo>
                  <a:pt x="5176672" y="9525"/>
                </a:moveTo>
                <a:lnTo>
                  <a:pt x="5100472" y="9525"/>
                </a:lnTo>
                <a:lnTo>
                  <a:pt x="5100472" y="0"/>
                </a:lnTo>
                <a:lnTo>
                  <a:pt x="5176672" y="0"/>
                </a:lnTo>
                <a:lnTo>
                  <a:pt x="5176672" y="9525"/>
                </a:lnTo>
                <a:close/>
              </a:path>
              <a:path w="6561455" h="81280">
                <a:moveTo>
                  <a:pt x="5281447" y="9525"/>
                </a:moveTo>
                <a:lnTo>
                  <a:pt x="5205247" y="9525"/>
                </a:lnTo>
                <a:lnTo>
                  <a:pt x="5205247" y="0"/>
                </a:lnTo>
                <a:lnTo>
                  <a:pt x="5281447" y="0"/>
                </a:lnTo>
                <a:lnTo>
                  <a:pt x="5281447" y="9525"/>
                </a:lnTo>
                <a:close/>
              </a:path>
              <a:path w="6561455" h="81280">
                <a:moveTo>
                  <a:pt x="5386222" y="9525"/>
                </a:moveTo>
                <a:lnTo>
                  <a:pt x="5310022" y="9525"/>
                </a:lnTo>
                <a:lnTo>
                  <a:pt x="5310022" y="0"/>
                </a:lnTo>
                <a:lnTo>
                  <a:pt x="5386222" y="0"/>
                </a:lnTo>
                <a:lnTo>
                  <a:pt x="5386222" y="9525"/>
                </a:lnTo>
                <a:close/>
              </a:path>
              <a:path w="6561455" h="81280">
                <a:moveTo>
                  <a:pt x="5490997" y="9525"/>
                </a:moveTo>
                <a:lnTo>
                  <a:pt x="5414797" y="9525"/>
                </a:lnTo>
                <a:lnTo>
                  <a:pt x="5414797" y="0"/>
                </a:lnTo>
                <a:lnTo>
                  <a:pt x="5490997" y="0"/>
                </a:lnTo>
                <a:lnTo>
                  <a:pt x="5490997" y="9525"/>
                </a:lnTo>
                <a:close/>
              </a:path>
              <a:path w="6561455" h="81280">
                <a:moveTo>
                  <a:pt x="5595772" y="9525"/>
                </a:moveTo>
                <a:lnTo>
                  <a:pt x="5519572" y="9525"/>
                </a:lnTo>
                <a:lnTo>
                  <a:pt x="5519572" y="0"/>
                </a:lnTo>
                <a:lnTo>
                  <a:pt x="5595772" y="0"/>
                </a:lnTo>
                <a:lnTo>
                  <a:pt x="5595772" y="9525"/>
                </a:lnTo>
                <a:close/>
              </a:path>
              <a:path w="6561455" h="81280">
                <a:moveTo>
                  <a:pt x="5700547" y="9525"/>
                </a:moveTo>
                <a:lnTo>
                  <a:pt x="5624347" y="9525"/>
                </a:lnTo>
                <a:lnTo>
                  <a:pt x="5624347" y="0"/>
                </a:lnTo>
                <a:lnTo>
                  <a:pt x="5700547" y="0"/>
                </a:lnTo>
                <a:lnTo>
                  <a:pt x="5700547" y="9525"/>
                </a:lnTo>
                <a:close/>
              </a:path>
              <a:path w="6561455" h="81280">
                <a:moveTo>
                  <a:pt x="5805322" y="9525"/>
                </a:moveTo>
                <a:lnTo>
                  <a:pt x="5729122" y="9525"/>
                </a:lnTo>
                <a:lnTo>
                  <a:pt x="5729122" y="0"/>
                </a:lnTo>
                <a:lnTo>
                  <a:pt x="5805322" y="0"/>
                </a:lnTo>
                <a:lnTo>
                  <a:pt x="5805322" y="9525"/>
                </a:lnTo>
                <a:close/>
              </a:path>
              <a:path w="6561455" h="81280">
                <a:moveTo>
                  <a:pt x="5910097" y="9525"/>
                </a:moveTo>
                <a:lnTo>
                  <a:pt x="5833897" y="9525"/>
                </a:lnTo>
                <a:lnTo>
                  <a:pt x="5833897" y="0"/>
                </a:lnTo>
                <a:lnTo>
                  <a:pt x="5910097" y="0"/>
                </a:lnTo>
                <a:lnTo>
                  <a:pt x="5910097" y="9525"/>
                </a:lnTo>
                <a:close/>
              </a:path>
              <a:path w="6561455" h="81280">
                <a:moveTo>
                  <a:pt x="6014872" y="9525"/>
                </a:moveTo>
                <a:lnTo>
                  <a:pt x="5938672" y="9525"/>
                </a:lnTo>
                <a:lnTo>
                  <a:pt x="5938672" y="0"/>
                </a:lnTo>
                <a:lnTo>
                  <a:pt x="6014872" y="0"/>
                </a:lnTo>
                <a:lnTo>
                  <a:pt x="6014872" y="9525"/>
                </a:lnTo>
                <a:close/>
              </a:path>
              <a:path w="6561455" h="81280">
                <a:moveTo>
                  <a:pt x="6119647" y="9525"/>
                </a:moveTo>
                <a:lnTo>
                  <a:pt x="6043447" y="9525"/>
                </a:lnTo>
                <a:lnTo>
                  <a:pt x="6043447" y="0"/>
                </a:lnTo>
                <a:lnTo>
                  <a:pt x="6119647" y="0"/>
                </a:lnTo>
                <a:lnTo>
                  <a:pt x="6119647" y="9525"/>
                </a:lnTo>
                <a:close/>
              </a:path>
              <a:path w="6561455" h="81280">
                <a:moveTo>
                  <a:pt x="6224422" y="9525"/>
                </a:moveTo>
                <a:lnTo>
                  <a:pt x="6148222" y="9525"/>
                </a:lnTo>
                <a:lnTo>
                  <a:pt x="6148222" y="0"/>
                </a:lnTo>
                <a:lnTo>
                  <a:pt x="6224422" y="0"/>
                </a:lnTo>
                <a:lnTo>
                  <a:pt x="6224422" y="9525"/>
                </a:lnTo>
                <a:close/>
              </a:path>
              <a:path w="6561455" h="81280">
                <a:moveTo>
                  <a:pt x="6329197" y="9525"/>
                </a:moveTo>
                <a:lnTo>
                  <a:pt x="6252997" y="9525"/>
                </a:lnTo>
                <a:lnTo>
                  <a:pt x="6252997" y="0"/>
                </a:lnTo>
                <a:lnTo>
                  <a:pt x="6329197" y="0"/>
                </a:lnTo>
                <a:lnTo>
                  <a:pt x="6329197" y="9525"/>
                </a:lnTo>
                <a:close/>
              </a:path>
              <a:path w="6561455" h="81280">
                <a:moveTo>
                  <a:pt x="6433972" y="9525"/>
                </a:moveTo>
                <a:lnTo>
                  <a:pt x="6357772" y="9525"/>
                </a:lnTo>
                <a:lnTo>
                  <a:pt x="6357772" y="0"/>
                </a:lnTo>
                <a:lnTo>
                  <a:pt x="6433972" y="0"/>
                </a:lnTo>
                <a:lnTo>
                  <a:pt x="6433972" y="9525"/>
                </a:lnTo>
                <a:close/>
              </a:path>
              <a:path w="6561455" h="81280">
                <a:moveTo>
                  <a:pt x="6533476" y="9525"/>
                </a:moveTo>
                <a:lnTo>
                  <a:pt x="6462547" y="9525"/>
                </a:lnTo>
                <a:lnTo>
                  <a:pt x="6462547" y="0"/>
                </a:lnTo>
                <a:lnTo>
                  <a:pt x="6537426" y="0"/>
                </a:lnTo>
                <a:lnTo>
                  <a:pt x="6541147" y="3733"/>
                </a:lnTo>
                <a:lnTo>
                  <a:pt x="6536753" y="8128"/>
                </a:lnTo>
                <a:lnTo>
                  <a:pt x="6532079" y="8128"/>
                </a:lnTo>
                <a:lnTo>
                  <a:pt x="6533476" y="9525"/>
                </a:lnTo>
                <a:close/>
              </a:path>
              <a:path w="6561455" h="81280">
                <a:moveTo>
                  <a:pt x="6534416" y="10464"/>
                </a:moveTo>
                <a:lnTo>
                  <a:pt x="6532079" y="8128"/>
                </a:lnTo>
                <a:lnTo>
                  <a:pt x="6535386" y="9495"/>
                </a:lnTo>
                <a:lnTo>
                  <a:pt x="6534416" y="10464"/>
                </a:lnTo>
                <a:close/>
              </a:path>
              <a:path w="6561455" h="81280">
                <a:moveTo>
                  <a:pt x="6535386" y="9495"/>
                </a:moveTo>
                <a:lnTo>
                  <a:pt x="6532079" y="8128"/>
                </a:lnTo>
                <a:lnTo>
                  <a:pt x="6536753" y="8128"/>
                </a:lnTo>
                <a:lnTo>
                  <a:pt x="6535386" y="9495"/>
                </a:lnTo>
                <a:close/>
              </a:path>
              <a:path w="6561455" h="81280">
                <a:moveTo>
                  <a:pt x="6535458" y="9525"/>
                </a:moveTo>
                <a:close/>
              </a:path>
              <a:path w="6561455" h="81280">
                <a:moveTo>
                  <a:pt x="6551612" y="53301"/>
                </a:moveTo>
                <a:lnTo>
                  <a:pt x="6551612" y="27965"/>
                </a:lnTo>
                <a:lnTo>
                  <a:pt x="6561137" y="27965"/>
                </a:lnTo>
                <a:lnTo>
                  <a:pt x="6561137" y="51904"/>
                </a:lnTo>
                <a:lnTo>
                  <a:pt x="6553009" y="51904"/>
                </a:lnTo>
                <a:lnTo>
                  <a:pt x="6551612" y="53301"/>
                </a:lnTo>
                <a:close/>
              </a:path>
              <a:path w="6561455" h="81280">
                <a:moveTo>
                  <a:pt x="6551612" y="55283"/>
                </a:moveTo>
                <a:lnTo>
                  <a:pt x="6551612" y="53301"/>
                </a:lnTo>
                <a:lnTo>
                  <a:pt x="6553009" y="51904"/>
                </a:lnTo>
                <a:lnTo>
                  <a:pt x="6551612" y="55283"/>
                </a:lnTo>
                <a:close/>
              </a:path>
              <a:path w="6561455" h="81280">
                <a:moveTo>
                  <a:pt x="6561137" y="55283"/>
                </a:moveTo>
                <a:lnTo>
                  <a:pt x="6551612" y="55283"/>
                </a:lnTo>
                <a:lnTo>
                  <a:pt x="6553009" y="51904"/>
                </a:lnTo>
                <a:lnTo>
                  <a:pt x="6561137" y="51904"/>
                </a:lnTo>
                <a:lnTo>
                  <a:pt x="6561137" y="55283"/>
                </a:lnTo>
                <a:close/>
              </a:path>
              <a:path w="6561455" h="81280">
                <a:moveTo>
                  <a:pt x="6532079" y="72834"/>
                </a:moveTo>
                <a:lnTo>
                  <a:pt x="6551612" y="53301"/>
                </a:lnTo>
                <a:lnTo>
                  <a:pt x="6551612" y="55283"/>
                </a:lnTo>
                <a:lnTo>
                  <a:pt x="6561137" y="55283"/>
                </a:lnTo>
                <a:lnTo>
                  <a:pt x="6561137" y="57251"/>
                </a:lnTo>
                <a:lnTo>
                  <a:pt x="6546951" y="71437"/>
                </a:lnTo>
                <a:lnTo>
                  <a:pt x="6535458" y="71437"/>
                </a:lnTo>
                <a:lnTo>
                  <a:pt x="6532079" y="72834"/>
                </a:lnTo>
                <a:close/>
              </a:path>
              <a:path w="6561455" h="81280">
                <a:moveTo>
                  <a:pt x="6537426" y="80962"/>
                </a:moveTo>
                <a:lnTo>
                  <a:pt x="6516154" y="80962"/>
                </a:lnTo>
                <a:lnTo>
                  <a:pt x="6516154" y="71437"/>
                </a:lnTo>
                <a:lnTo>
                  <a:pt x="6533476" y="71437"/>
                </a:lnTo>
                <a:lnTo>
                  <a:pt x="6532079" y="72834"/>
                </a:lnTo>
                <a:lnTo>
                  <a:pt x="6545554" y="72834"/>
                </a:lnTo>
                <a:lnTo>
                  <a:pt x="6537426" y="80962"/>
                </a:lnTo>
                <a:close/>
              </a:path>
              <a:path w="6561455" h="81280">
                <a:moveTo>
                  <a:pt x="6545554" y="72834"/>
                </a:moveTo>
                <a:lnTo>
                  <a:pt x="6532079" y="72834"/>
                </a:lnTo>
                <a:lnTo>
                  <a:pt x="6535458" y="71437"/>
                </a:lnTo>
                <a:lnTo>
                  <a:pt x="6546951" y="71437"/>
                </a:lnTo>
                <a:lnTo>
                  <a:pt x="6545554" y="72834"/>
                </a:lnTo>
                <a:close/>
              </a:path>
              <a:path w="6561455" h="81280">
                <a:moveTo>
                  <a:pt x="6487579" y="80962"/>
                </a:moveTo>
                <a:lnTo>
                  <a:pt x="6411379" y="80962"/>
                </a:lnTo>
                <a:lnTo>
                  <a:pt x="6411379" y="71437"/>
                </a:lnTo>
                <a:lnTo>
                  <a:pt x="6487579" y="71437"/>
                </a:lnTo>
                <a:lnTo>
                  <a:pt x="6487579" y="80962"/>
                </a:lnTo>
                <a:close/>
              </a:path>
              <a:path w="6561455" h="81280">
                <a:moveTo>
                  <a:pt x="6382804" y="80962"/>
                </a:moveTo>
                <a:lnTo>
                  <a:pt x="6306604" y="80962"/>
                </a:lnTo>
                <a:lnTo>
                  <a:pt x="6306604" y="71437"/>
                </a:lnTo>
                <a:lnTo>
                  <a:pt x="6382804" y="71437"/>
                </a:lnTo>
                <a:lnTo>
                  <a:pt x="6382804" y="80962"/>
                </a:lnTo>
                <a:close/>
              </a:path>
              <a:path w="6561455" h="81280">
                <a:moveTo>
                  <a:pt x="6278029" y="80962"/>
                </a:moveTo>
                <a:lnTo>
                  <a:pt x="6201829" y="80962"/>
                </a:lnTo>
                <a:lnTo>
                  <a:pt x="6201829" y="71437"/>
                </a:lnTo>
                <a:lnTo>
                  <a:pt x="6278029" y="71437"/>
                </a:lnTo>
                <a:lnTo>
                  <a:pt x="6278029" y="80962"/>
                </a:lnTo>
                <a:close/>
              </a:path>
              <a:path w="6561455" h="81280">
                <a:moveTo>
                  <a:pt x="6173254" y="80962"/>
                </a:moveTo>
                <a:lnTo>
                  <a:pt x="6097054" y="80962"/>
                </a:lnTo>
                <a:lnTo>
                  <a:pt x="6097054" y="71437"/>
                </a:lnTo>
                <a:lnTo>
                  <a:pt x="6173254" y="71437"/>
                </a:lnTo>
                <a:lnTo>
                  <a:pt x="6173254" y="80962"/>
                </a:lnTo>
                <a:close/>
              </a:path>
              <a:path w="6561455" h="81280">
                <a:moveTo>
                  <a:pt x="6068479" y="80962"/>
                </a:moveTo>
                <a:lnTo>
                  <a:pt x="5992279" y="80962"/>
                </a:lnTo>
                <a:lnTo>
                  <a:pt x="5992279" y="71437"/>
                </a:lnTo>
                <a:lnTo>
                  <a:pt x="6068479" y="71437"/>
                </a:lnTo>
                <a:lnTo>
                  <a:pt x="6068479" y="80962"/>
                </a:lnTo>
                <a:close/>
              </a:path>
              <a:path w="6561455" h="81280">
                <a:moveTo>
                  <a:pt x="5963704" y="80962"/>
                </a:moveTo>
                <a:lnTo>
                  <a:pt x="5887504" y="80962"/>
                </a:lnTo>
                <a:lnTo>
                  <a:pt x="5887504" y="71437"/>
                </a:lnTo>
                <a:lnTo>
                  <a:pt x="5963704" y="71437"/>
                </a:lnTo>
                <a:lnTo>
                  <a:pt x="5963704" y="80962"/>
                </a:lnTo>
                <a:close/>
              </a:path>
              <a:path w="6561455" h="81280">
                <a:moveTo>
                  <a:pt x="5858929" y="80962"/>
                </a:moveTo>
                <a:lnTo>
                  <a:pt x="5782729" y="80962"/>
                </a:lnTo>
                <a:lnTo>
                  <a:pt x="5782729" y="71437"/>
                </a:lnTo>
                <a:lnTo>
                  <a:pt x="5858929" y="71437"/>
                </a:lnTo>
                <a:lnTo>
                  <a:pt x="5858929" y="80962"/>
                </a:lnTo>
                <a:close/>
              </a:path>
              <a:path w="6561455" h="81280">
                <a:moveTo>
                  <a:pt x="5754154" y="80962"/>
                </a:moveTo>
                <a:lnTo>
                  <a:pt x="5677954" y="80962"/>
                </a:lnTo>
                <a:lnTo>
                  <a:pt x="5677954" y="71437"/>
                </a:lnTo>
                <a:lnTo>
                  <a:pt x="5754154" y="71437"/>
                </a:lnTo>
                <a:lnTo>
                  <a:pt x="5754154" y="80962"/>
                </a:lnTo>
                <a:close/>
              </a:path>
              <a:path w="6561455" h="81280">
                <a:moveTo>
                  <a:pt x="5649379" y="80962"/>
                </a:moveTo>
                <a:lnTo>
                  <a:pt x="5573179" y="80962"/>
                </a:lnTo>
                <a:lnTo>
                  <a:pt x="5573179" y="71437"/>
                </a:lnTo>
                <a:lnTo>
                  <a:pt x="5649379" y="71437"/>
                </a:lnTo>
                <a:lnTo>
                  <a:pt x="5649379" y="80962"/>
                </a:lnTo>
                <a:close/>
              </a:path>
              <a:path w="6561455" h="81280">
                <a:moveTo>
                  <a:pt x="5544604" y="80962"/>
                </a:moveTo>
                <a:lnTo>
                  <a:pt x="5468404" y="80962"/>
                </a:lnTo>
                <a:lnTo>
                  <a:pt x="5468404" y="71437"/>
                </a:lnTo>
                <a:lnTo>
                  <a:pt x="5544604" y="71437"/>
                </a:lnTo>
                <a:lnTo>
                  <a:pt x="5544604" y="80962"/>
                </a:lnTo>
                <a:close/>
              </a:path>
              <a:path w="6561455" h="81280">
                <a:moveTo>
                  <a:pt x="5439829" y="80962"/>
                </a:moveTo>
                <a:lnTo>
                  <a:pt x="5363629" y="80962"/>
                </a:lnTo>
                <a:lnTo>
                  <a:pt x="5363629" y="71437"/>
                </a:lnTo>
                <a:lnTo>
                  <a:pt x="5439829" y="71437"/>
                </a:lnTo>
                <a:lnTo>
                  <a:pt x="5439829" y="80962"/>
                </a:lnTo>
                <a:close/>
              </a:path>
              <a:path w="6561455" h="81280">
                <a:moveTo>
                  <a:pt x="5335054" y="80962"/>
                </a:moveTo>
                <a:lnTo>
                  <a:pt x="5258854" y="80962"/>
                </a:lnTo>
                <a:lnTo>
                  <a:pt x="5258854" y="71437"/>
                </a:lnTo>
                <a:lnTo>
                  <a:pt x="5335054" y="71437"/>
                </a:lnTo>
                <a:lnTo>
                  <a:pt x="5335054" y="80962"/>
                </a:lnTo>
                <a:close/>
              </a:path>
              <a:path w="6561455" h="81280">
                <a:moveTo>
                  <a:pt x="5230279" y="80962"/>
                </a:moveTo>
                <a:lnTo>
                  <a:pt x="5154079" y="80962"/>
                </a:lnTo>
                <a:lnTo>
                  <a:pt x="5154079" y="71437"/>
                </a:lnTo>
                <a:lnTo>
                  <a:pt x="5230279" y="71437"/>
                </a:lnTo>
                <a:lnTo>
                  <a:pt x="5230279" y="80962"/>
                </a:lnTo>
                <a:close/>
              </a:path>
              <a:path w="6561455" h="81280">
                <a:moveTo>
                  <a:pt x="5125504" y="80962"/>
                </a:moveTo>
                <a:lnTo>
                  <a:pt x="5049304" y="80962"/>
                </a:lnTo>
                <a:lnTo>
                  <a:pt x="5049304" y="71437"/>
                </a:lnTo>
                <a:lnTo>
                  <a:pt x="5125504" y="71437"/>
                </a:lnTo>
                <a:lnTo>
                  <a:pt x="5125504" y="80962"/>
                </a:lnTo>
                <a:close/>
              </a:path>
              <a:path w="6561455" h="81280">
                <a:moveTo>
                  <a:pt x="5020729" y="80962"/>
                </a:moveTo>
                <a:lnTo>
                  <a:pt x="4944529" y="80962"/>
                </a:lnTo>
                <a:lnTo>
                  <a:pt x="4944529" y="71437"/>
                </a:lnTo>
                <a:lnTo>
                  <a:pt x="5020729" y="71437"/>
                </a:lnTo>
                <a:lnTo>
                  <a:pt x="5020729" y="80962"/>
                </a:lnTo>
                <a:close/>
              </a:path>
              <a:path w="6561455" h="81280">
                <a:moveTo>
                  <a:pt x="4915954" y="80962"/>
                </a:moveTo>
                <a:lnTo>
                  <a:pt x="4839754" y="80962"/>
                </a:lnTo>
                <a:lnTo>
                  <a:pt x="4839754" y="71437"/>
                </a:lnTo>
                <a:lnTo>
                  <a:pt x="4915954" y="71437"/>
                </a:lnTo>
                <a:lnTo>
                  <a:pt x="4915954" y="80962"/>
                </a:lnTo>
                <a:close/>
              </a:path>
              <a:path w="6561455" h="81280">
                <a:moveTo>
                  <a:pt x="4811179" y="80962"/>
                </a:moveTo>
                <a:lnTo>
                  <a:pt x="4734979" y="80962"/>
                </a:lnTo>
                <a:lnTo>
                  <a:pt x="4734979" y="71437"/>
                </a:lnTo>
                <a:lnTo>
                  <a:pt x="4811179" y="71437"/>
                </a:lnTo>
                <a:lnTo>
                  <a:pt x="4811179" y="80962"/>
                </a:lnTo>
                <a:close/>
              </a:path>
              <a:path w="6561455" h="81280">
                <a:moveTo>
                  <a:pt x="4706404" y="80962"/>
                </a:moveTo>
                <a:lnTo>
                  <a:pt x="4630204" y="80962"/>
                </a:lnTo>
                <a:lnTo>
                  <a:pt x="4630204" y="71437"/>
                </a:lnTo>
                <a:lnTo>
                  <a:pt x="4706404" y="71437"/>
                </a:lnTo>
                <a:lnTo>
                  <a:pt x="4706404" y="80962"/>
                </a:lnTo>
                <a:close/>
              </a:path>
              <a:path w="6561455" h="81280">
                <a:moveTo>
                  <a:pt x="4601629" y="80962"/>
                </a:moveTo>
                <a:lnTo>
                  <a:pt x="4525429" y="80962"/>
                </a:lnTo>
                <a:lnTo>
                  <a:pt x="4525429" y="71437"/>
                </a:lnTo>
                <a:lnTo>
                  <a:pt x="4601629" y="71437"/>
                </a:lnTo>
                <a:lnTo>
                  <a:pt x="4601629" y="80962"/>
                </a:lnTo>
                <a:close/>
              </a:path>
              <a:path w="6561455" h="81280">
                <a:moveTo>
                  <a:pt x="4496854" y="80962"/>
                </a:moveTo>
                <a:lnTo>
                  <a:pt x="4420654" y="80962"/>
                </a:lnTo>
                <a:lnTo>
                  <a:pt x="4420654" y="71437"/>
                </a:lnTo>
                <a:lnTo>
                  <a:pt x="4496854" y="71437"/>
                </a:lnTo>
                <a:lnTo>
                  <a:pt x="4496854" y="80962"/>
                </a:lnTo>
                <a:close/>
              </a:path>
              <a:path w="6561455" h="81280">
                <a:moveTo>
                  <a:pt x="4392079" y="80962"/>
                </a:moveTo>
                <a:lnTo>
                  <a:pt x="4315879" y="80962"/>
                </a:lnTo>
                <a:lnTo>
                  <a:pt x="4315879" y="71437"/>
                </a:lnTo>
                <a:lnTo>
                  <a:pt x="4392079" y="71437"/>
                </a:lnTo>
                <a:lnTo>
                  <a:pt x="4392079" y="80962"/>
                </a:lnTo>
                <a:close/>
              </a:path>
              <a:path w="6561455" h="81280">
                <a:moveTo>
                  <a:pt x="4287304" y="80962"/>
                </a:moveTo>
                <a:lnTo>
                  <a:pt x="4211104" y="80962"/>
                </a:lnTo>
                <a:lnTo>
                  <a:pt x="4211104" y="71437"/>
                </a:lnTo>
                <a:lnTo>
                  <a:pt x="4287304" y="71437"/>
                </a:lnTo>
                <a:lnTo>
                  <a:pt x="4287304" y="80962"/>
                </a:lnTo>
                <a:close/>
              </a:path>
              <a:path w="6561455" h="81280">
                <a:moveTo>
                  <a:pt x="4182529" y="80962"/>
                </a:moveTo>
                <a:lnTo>
                  <a:pt x="4106329" y="80962"/>
                </a:lnTo>
                <a:lnTo>
                  <a:pt x="4106329" y="71437"/>
                </a:lnTo>
                <a:lnTo>
                  <a:pt x="4182529" y="71437"/>
                </a:lnTo>
                <a:lnTo>
                  <a:pt x="4182529" y="80962"/>
                </a:lnTo>
                <a:close/>
              </a:path>
              <a:path w="6561455" h="81280">
                <a:moveTo>
                  <a:pt x="4077754" y="80962"/>
                </a:moveTo>
                <a:lnTo>
                  <a:pt x="4001554" y="80962"/>
                </a:lnTo>
                <a:lnTo>
                  <a:pt x="4001554" y="71437"/>
                </a:lnTo>
                <a:lnTo>
                  <a:pt x="4077754" y="71437"/>
                </a:lnTo>
                <a:lnTo>
                  <a:pt x="4077754" y="80962"/>
                </a:lnTo>
                <a:close/>
              </a:path>
              <a:path w="6561455" h="81280">
                <a:moveTo>
                  <a:pt x="3972979" y="80962"/>
                </a:moveTo>
                <a:lnTo>
                  <a:pt x="3896779" y="80962"/>
                </a:lnTo>
                <a:lnTo>
                  <a:pt x="3896779" y="71437"/>
                </a:lnTo>
                <a:lnTo>
                  <a:pt x="3972979" y="71437"/>
                </a:lnTo>
                <a:lnTo>
                  <a:pt x="3972979" y="80962"/>
                </a:lnTo>
                <a:close/>
              </a:path>
              <a:path w="6561455" h="81280">
                <a:moveTo>
                  <a:pt x="3868204" y="80962"/>
                </a:moveTo>
                <a:lnTo>
                  <a:pt x="3792004" y="80962"/>
                </a:lnTo>
                <a:lnTo>
                  <a:pt x="3792004" y="71437"/>
                </a:lnTo>
                <a:lnTo>
                  <a:pt x="3868204" y="71437"/>
                </a:lnTo>
                <a:lnTo>
                  <a:pt x="3868204" y="80962"/>
                </a:lnTo>
                <a:close/>
              </a:path>
              <a:path w="6561455" h="81280">
                <a:moveTo>
                  <a:pt x="3763429" y="80962"/>
                </a:moveTo>
                <a:lnTo>
                  <a:pt x="3687229" y="80962"/>
                </a:lnTo>
                <a:lnTo>
                  <a:pt x="3687229" y="71437"/>
                </a:lnTo>
                <a:lnTo>
                  <a:pt x="3763429" y="71437"/>
                </a:lnTo>
                <a:lnTo>
                  <a:pt x="3763429" y="80962"/>
                </a:lnTo>
                <a:close/>
              </a:path>
              <a:path w="6561455" h="81280">
                <a:moveTo>
                  <a:pt x="3658654" y="80962"/>
                </a:moveTo>
                <a:lnTo>
                  <a:pt x="3582454" y="80962"/>
                </a:lnTo>
                <a:lnTo>
                  <a:pt x="3582454" y="71437"/>
                </a:lnTo>
                <a:lnTo>
                  <a:pt x="3658654" y="71437"/>
                </a:lnTo>
                <a:lnTo>
                  <a:pt x="3658654" y="80962"/>
                </a:lnTo>
                <a:close/>
              </a:path>
              <a:path w="6561455" h="81280">
                <a:moveTo>
                  <a:pt x="3553879" y="80962"/>
                </a:moveTo>
                <a:lnTo>
                  <a:pt x="3477679" y="80962"/>
                </a:lnTo>
                <a:lnTo>
                  <a:pt x="3477679" y="71437"/>
                </a:lnTo>
                <a:lnTo>
                  <a:pt x="3553879" y="71437"/>
                </a:lnTo>
                <a:lnTo>
                  <a:pt x="3553879" y="80962"/>
                </a:lnTo>
                <a:close/>
              </a:path>
              <a:path w="6561455" h="81280">
                <a:moveTo>
                  <a:pt x="3449104" y="80962"/>
                </a:moveTo>
                <a:lnTo>
                  <a:pt x="3372904" y="80962"/>
                </a:lnTo>
                <a:lnTo>
                  <a:pt x="3372904" y="71437"/>
                </a:lnTo>
                <a:lnTo>
                  <a:pt x="3449104" y="71437"/>
                </a:lnTo>
                <a:lnTo>
                  <a:pt x="3449104" y="80962"/>
                </a:lnTo>
                <a:close/>
              </a:path>
              <a:path w="6561455" h="81280">
                <a:moveTo>
                  <a:pt x="3344329" y="80962"/>
                </a:moveTo>
                <a:lnTo>
                  <a:pt x="3268129" y="80962"/>
                </a:lnTo>
                <a:lnTo>
                  <a:pt x="3268129" y="71437"/>
                </a:lnTo>
                <a:lnTo>
                  <a:pt x="3344329" y="71437"/>
                </a:lnTo>
                <a:lnTo>
                  <a:pt x="3344329" y="80962"/>
                </a:lnTo>
                <a:close/>
              </a:path>
              <a:path w="6561455" h="81280">
                <a:moveTo>
                  <a:pt x="3239554" y="80962"/>
                </a:moveTo>
                <a:lnTo>
                  <a:pt x="3163354" y="80962"/>
                </a:lnTo>
                <a:lnTo>
                  <a:pt x="3163354" y="71437"/>
                </a:lnTo>
                <a:lnTo>
                  <a:pt x="3239554" y="71437"/>
                </a:lnTo>
                <a:lnTo>
                  <a:pt x="3239554" y="80962"/>
                </a:lnTo>
                <a:close/>
              </a:path>
              <a:path w="6561455" h="81280">
                <a:moveTo>
                  <a:pt x="3134779" y="80962"/>
                </a:moveTo>
                <a:lnTo>
                  <a:pt x="3058579" y="80962"/>
                </a:lnTo>
                <a:lnTo>
                  <a:pt x="3058579" y="71437"/>
                </a:lnTo>
                <a:lnTo>
                  <a:pt x="3134779" y="71437"/>
                </a:lnTo>
                <a:lnTo>
                  <a:pt x="3134779" y="80962"/>
                </a:lnTo>
                <a:close/>
              </a:path>
              <a:path w="6561455" h="81280">
                <a:moveTo>
                  <a:pt x="3030004" y="80962"/>
                </a:moveTo>
                <a:lnTo>
                  <a:pt x="2953804" y="80962"/>
                </a:lnTo>
                <a:lnTo>
                  <a:pt x="2953804" y="71437"/>
                </a:lnTo>
                <a:lnTo>
                  <a:pt x="3030004" y="71437"/>
                </a:lnTo>
                <a:lnTo>
                  <a:pt x="3030004" y="80962"/>
                </a:lnTo>
                <a:close/>
              </a:path>
              <a:path w="6561455" h="81280">
                <a:moveTo>
                  <a:pt x="2925229" y="80962"/>
                </a:moveTo>
                <a:lnTo>
                  <a:pt x="2849029" y="80962"/>
                </a:lnTo>
                <a:lnTo>
                  <a:pt x="2849029" y="71437"/>
                </a:lnTo>
                <a:lnTo>
                  <a:pt x="2925229" y="71437"/>
                </a:lnTo>
                <a:lnTo>
                  <a:pt x="2925229" y="80962"/>
                </a:lnTo>
                <a:close/>
              </a:path>
              <a:path w="6561455" h="81280">
                <a:moveTo>
                  <a:pt x="2820454" y="80962"/>
                </a:moveTo>
                <a:lnTo>
                  <a:pt x="2744254" y="80962"/>
                </a:lnTo>
                <a:lnTo>
                  <a:pt x="2744254" y="71437"/>
                </a:lnTo>
                <a:lnTo>
                  <a:pt x="2820454" y="71437"/>
                </a:lnTo>
                <a:lnTo>
                  <a:pt x="2820454" y="80962"/>
                </a:lnTo>
                <a:close/>
              </a:path>
              <a:path w="6561455" h="81280">
                <a:moveTo>
                  <a:pt x="2715679" y="80962"/>
                </a:moveTo>
                <a:lnTo>
                  <a:pt x="2639479" y="80962"/>
                </a:lnTo>
                <a:lnTo>
                  <a:pt x="2639479" y="71437"/>
                </a:lnTo>
                <a:lnTo>
                  <a:pt x="2715679" y="71437"/>
                </a:lnTo>
                <a:lnTo>
                  <a:pt x="2715679" y="80962"/>
                </a:lnTo>
                <a:close/>
              </a:path>
              <a:path w="6561455" h="81280">
                <a:moveTo>
                  <a:pt x="2610904" y="80962"/>
                </a:moveTo>
                <a:lnTo>
                  <a:pt x="2534704" y="80962"/>
                </a:lnTo>
                <a:lnTo>
                  <a:pt x="2534704" y="71437"/>
                </a:lnTo>
                <a:lnTo>
                  <a:pt x="2610904" y="71437"/>
                </a:lnTo>
                <a:lnTo>
                  <a:pt x="2610904" y="80962"/>
                </a:lnTo>
                <a:close/>
              </a:path>
              <a:path w="6561455" h="81280">
                <a:moveTo>
                  <a:pt x="2506129" y="80962"/>
                </a:moveTo>
                <a:lnTo>
                  <a:pt x="2429929" y="80962"/>
                </a:lnTo>
                <a:lnTo>
                  <a:pt x="2429929" y="71437"/>
                </a:lnTo>
                <a:lnTo>
                  <a:pt x="2506129" y="71437"/>
                </a:lnTo>
                <a:lnTo>
                  <a:pt x="2506129" y="80962"/>
                </a:lnTo>
                <a:close/>
              </a:path>
              <a:path w="6561455" h="81280">
                <a:moveTo>
                  <a:pt x="2401354" y="80962"/>
                </a:moveTo>
                <a:lnTo>
                  <a:pt x="2325154" y="80962"/>
                </a:lnTo>
                <a:lnTo>
                  <a:pt x="2325154" y="71437"/>
                </a:lnTo>
                <a:lnTo>
                  <a:pt x="2401354" y="71437"/>
                </a:lnTo>
                <a:lnTo>
                  <a:pt x="2401354" y="80962"/>
                </a:lnTo>
                <a:close/>
              </a:path>
              <a:path w="6561455" h="81280">
                <a:moveTo>
                  <a:pt x="2296579" y="80962"/>
                </a:moveTo>
                <a:lnTo>
                  <a:pt x="2220379" y="80962"/>
                </a:lnTo>
                <a:lnTo>
                  <a:pt x="2220379" y="71437"/>
                </a:lnTo>
                <a:lnTo>
                  <a:pt x="2296579" y="71437"/>
                </a:lnTo>
                <a:lnTo>
                  <a:pt x="2296579" y="80962"/>
                </a:lnTo>
                <a:close/>
              </a:path>
              <a:path w="6561455" h="81280">
                <a:moveTo>
                  <a:pt x="2191804" y="80962"/>
                </a:moveTo>
                <a:lnTo>
                  <a:pt x="2115604" y="80962"/>
                </a:lnTo>
                <a:lnTo>
                  <a:pt x="2115604" y="71437"/>
                </a:lnTo>
                <a:lnTo>
                  <a:pt x="2191804" y="71437"/>
                </a:lnTo>
                <a:lnTo>
                  <a:pt x="2191804" y="80962"/>
                </a:lnTo>
                <a:close/>
              </a:path>
              <a:path w="6561455" h="81280">
                <a:moveTo>
                  <a:pt x="2087029" y="80962"/>
                </a:moveTo>
                <a:lnTo>
                  <a:pt x="2010829" y="80962"/>
                </a:lnTo>
                <a:lnTo>
                  <a:pt x="2010829" y="71437"/>
                </a:lnTo>
                <a:lnTo>
                  <a:pt x="2087029" y="71437"/>
                </a:lnTo>
                <a:lnTo>
                  <a:pt x="2087029" y="80962"/>
                </a:lnTo>
                <a:close/>
              </a:path>
              <a:path w="6561455" h="81280">
                <a:moveTo>
                  <a:pt x="1982254" y="80962"/>
                </a:moveTo>
                <a:lnTo>
                  <a:pt x="1906054" y="80962"/>
                </a:lnTo>
                <a:lnTo>
                  <a:pt x="1906054" y="71437"/>
                </a:lnTo>
                <a:lnTo>
                  <a:pt x="1982254" y="71437"/>
                </a:lnTo>
                <a:lnTo>
                  <a:pt x="1982254" y="80962"/>
                </a:lnTo>
                <a:close/>
              </a:path>
              <a:path w="6561455" h="81280">
                <a:moveTo>
                  <a:pt x="1877479" y="80962"/>
                </a:moveTo>
                <a:lnTo>
                  <a:pt x="1801279" y="80962"/>
                </a:lnTo>
                <a:lnTo>
                  <a:pt x="1801279" y="71437"/>
                </a:lnTo>
                <a:lnTo>
                  <a:pt x="1877479" y="71437"/>
                </a:lnTo>
                <a:lnTo>
                  <a:pt x="1877479" y="80962"/>
                </a:lnTo>
                <a:close/>
              </a:path>
              <a:path w="6561455" h="81280">
                <a:moveTo>
                  <a:pt x="1772704" y="80962"/>
                </a:moveTo>
                <a:lnTo>
                  <a:pt x="1696504" y="80962"/>
                </a:lnTo>
                <a:lnTo>
                  <a:pt x="1696504" y="71437"/>
                </a:lnTo>
                <a:lnTo>
                  <a:pt x="1772704" y="71437"/>
                </a:lnTo>
                <a:lnTo>
                  <a:pt x="1772704" y="80962"/>
                </a:lnTo>
                <a:close/>
              </a:path>
              <a:path w="6561455" h="81280">
                <a:moveTo>
                  <a:pt x="1667929" y="80962"/>
                </a:moveTo>
                <a:lnTo>
                  <a:pt x="1591729" y="80962"/>
                </a:lnTo>
                <a:lnTo>
                  <a:pt x="1591729" y="71437"/>
                </a:lnTo>
                <a:lnTo>
                  <a:pt x="1667929" y="71437"/>
                </a:lnTo>
                <a:lnTo>
                  <a:pt x="1667929" y="80962"/>
                </a:lnTo>
                <a:close/>
              </a:path>
              <a:path w="6561455" h="81280">
                <a:moveTo>
                  <a:pt x="1563154" y="80962"/>
                </a:moveTo>
                <a:lnTo>
                  <a:pt x="1486954" y="80962"/>
                </a:lnTo>
                <a:lnTo>
                  <a:pt x="1486954" y="71437"/>
                </a:lnTo>
                <a:lnTo>
                  <a:pt x="1563154" y="71437"/>
                </a:lnTo>
                <a:lnTo>
                  <a:pt x="1563154" y="80962"/>
                </a:lnTo>
                <a:close/>
              </a:path>
              <a:path w="6561455" h="81280">
                <a:moveTo>
                  <a:pt x="1458379" y="80962"/>
                </a:moveTo>
                <a:lnTo>
                  <a:pt x="1382179" y="80962"/>
                </a:lnTo>
                <a:lnTo>
                  <a:pt x="1382179" y="71437"/>
                </a:lnTo>
                <a:lnTo>
                  <a:pt x="1458379" y="71437"/>
                </a:lnTo>
                <a:lnTo>
                  <a:pt x="1458379" y="80962"/>
                </a:lnTo>
                <a:close/>
              </a:path>
              <a:path w="6561455" h="81280">
                <a:moveTo>
                  <a:pt x="1353604" y="80962"/>
                </a:moveTo>
                <a:lnTo>
                  <a:pt x="1277404" y="80962"/>
                </a:lnTo>
                <a:lnTo>
                  <a:pt x="1277404" y="71437"/>
                </a:lnTo>
                <a:lnTo>
                  <a:pt x="1353604" y="71437"/>
                </a:lnTo>
                <a:lnTo>
                  <a:pt x="1353604" y="80962"/>
                </a:lnTo>
                <a:close/>
              </a:path>
              <a:path w="6561455" h="81280">
                <a:moveTo>
                  <a:pt x="1248829" y="80962"/>
                </a:moveTo>
                <a:lnTo>
                  <a:pt x="1172629" y="80962"/>
                </a:lnTo>
                <a:lnTo>
                  <a:pt x="1172629" y="71437"/>
                </a:lnTo>
                <a:lnTo>
                  <a:pt x="1248829" y="71437"/>
                </a:lnTo>
                <a:lnTo>
                  <a:pt x="1248829" y="80962"/>
                </a:lnTo>
                <a:close/>
              </a:path>
              <a:path w="6561455" h="81280">
                <a:moveTo>
                  <a:pt x="1144054" y="80962"/>
                </a:moveTo>
                <a:lnTo>
                  <a:pt x="1067854" y="80962"/>
                </a:lnTo>
                <a:lnTo>
                  <a:pt x="1067854" y="71437"/>
                </a:lnTo>
                <a:lnTo>
                  <a:pt x="1144054" y="71437"/>
                </a:lnTo>
                <a:lnTo>
                  <a:pt x="1144054" y="80962"/>
                </a:lnTo>
                <a:close/>
              </a:path>
              <a:path w="6561455" h="81280">
                <a:moveTo>
                  <a:pt x="1039279" y="80962"/>
                </a:moveTo>
                <a:lnTo>
                  <a:pt x="963079" y="80962"/>
                </a:lnTo>
                <a:lnTo>
                  <a:pt x="963079" y="71437"/>
                </a:lnTo>
                <a:lnTo>
                  <a:pt x="1039279" y="71437"/>
                </a:lnTo>
                <a:lnTo>
                  <a:pt x="1039279" y="80962"/>
                </a:lnTo>
                <a:close/>
              </a:path>
              <a:path w="6561455" h="81280">
                <a:moveTo>
                  <a:pt x="934504" y="80962"/>
                </a:moveTo>
                <a:lnTo>
                  <a:pt x="858304" y="80962"/>
                </a:lnTo>
                <a:lnTo>
                  <a:pt x="858304" y="71437"/>
                </a:lnTo>
                <a:lnTo>
                  <a:pt x="934504" y="71437"/>
                </a:lnTo>
                <a:lnTo>
                  <a:pt x="934504" y="80962"/>
                </a:lnTo>
                <a:close/>
              </a:path>
              <a:path w="6561455" h="81280">
                <a:moveTo>
                  <a:pt x="829729" y="80962"/>
                </a:moveTo>
                <a:lnTo>
                  <a:pt x="753529" y="80962"/>
                </a:lnTo>
                <a:lnTo>
                  <a:pt x="753529" y="71437"/>
                </a:lnTo>
                <a:lnTo>
                  <a:pt x="829729" y="71437"/>
                </a:lnTo>
                <a:lnTo>
                  <a:pt x="829729" y="80962"/>
                </a:lnTo>
                <a:close/>
              </a:path>
              <a:path w="6561455" h="81280">
                <a:moveTo>
                  <a:pt x="724954" y="80962"/>
                </a:moveTo>
                <a:lnTo>
                  <a:pt x="648754" y="80962"/>
                </a:lnTo>
                <a:lnTo>
                  <a:pt x="648754" y="71437"/>
                </a:lnTo>
                <a:lnTo>
                  <a:pt x="724954" y="71437"/>
                </a:lnTo>
                <a:lnTo>
                  <a:pt x="724954" y="80962"/>
                </a:lnTo>
                <a:close/>
              </a:path>
              <a:path w="6561455" h="81280">
                <a:moveTo>
                  <a:pt x="620179" y="80962"/>
                </a:moveTo>
                <a:lnTo>
                  <a:pt x="543979" y="80962"/>
                </a:lnTo>
                <a:lnTo>
                  <a:pt x="543979" y="71437"/>
                </a:lnTo>
                <a:lnTo>
                  <a:pt x="620179" y="71437"/>
                </a:lnTo>
                <a:lnTo>
                  <a:pt x="620179" y="80962"/>
                </a:lnTo>
                <a:close/>
              </a:path>
              <a:path w="6561455" h="81280">
                <a:moveTo>
                  <a:pt x="515404" y="80962"/>
                </a:moveTo>
                <a:lnTo>
                  <a:pt x="439204" y="80962"/>
                </a:lnTo>
                <a:lnTo>
                  <a:pt x="439204" y="71437"/>
                </a:lnTo>
                <a:lnTo>
                  <a:pt x="515404" y="71437"/>
                </a:lnTo>
                <a:lnTo>
                  <a:pt x="515404" y="80962"/>
                </a:lnTo>
                <a:close/>
              </a:path>
              <a:path w="6561455" h="81280">
                <a:moveTo>
                  <a:pt x="410629" y="80962"/>
                </a:moveTo>
                <a:lnTo>
                  <a:pt x="334429" y="80962"/>
                </a:lnTo>
                <a:lnTo>
                  <a:pt x="334429" y="71437"/>
                </a:lnTo>
                <a:lnTo>
                  <a:pt x="410629" y="71437"/>
                </a:lnTo>
                <a:lnTo>
                  <a:pt x="410629" y="80962"/>
                </a:lnTo>
                <a:close/>
              </a:path>
              <a:path w="6561455" h="81280">
                <a:moveTo>
                  <a:pt x="305854" y="80962"/>
                </a:moveTo>
                <a:lnTo>
                  <a:pt x="229654" y="80962"/>
                </a:lnTo>
                <a:lnTo>
                  <a:pt x="229654" y="71437"/>
                </a:lnTo>
                <a:lnTo>
                  <a:pt x="305854" y="71437"/>
                </a:lnTo>
                <a:lnTo>
                  <a:pt x="305854" y="80962"/>
                </a:lnTo>
                <a:close/>
              </a:path>
              <a:path w="6561455" h="81280">
                <a:moveTo>
                  <a:pt x="201079" y="80962"/>
                </a:moveTo>
                <a:lnTo>
                  <a:pt x="124879" y="80962"/>
                </a:lnTo>
                <a:lnTo>
                  <a:pt x="124879" y="71437"/>
                </a:lnTo>
                <a:lnTo>
                  <a:pt x="201079" y="71437"/>
                </a:lnTo>
                <a:lnTo>
                  <a:pt x="201079" y="80962"/>
                </a:lnTo>
                <a:close/>
              </a:path>
              <a:path w="6561455" h="81280">
                <a:moveTo>
                  <a:pt x="96304" y="80962"/>
                </a:moveTo>
                <a:lnTo>
                  <a:pt x="23710" y="80962"/>
                </a:lnTo>
                <a:lnTo>
                  <a:pt x="18364" y="75615"/>
                </a:lnTo>
                <a:lnTo>
                  <a:pt x="25107" y="68884"/>
                </a:lnTo>
                <a:lnTo>
                  <a:pt x="27660" y="71437"/>
                </a:lnTo>
                <a:lnTo>
                  <a:pt x="25679" y="71437"/>
                </a:lnTo>
                <a:lnTo>
                  <a:pt x="29057" y="72834"/>
                </a:lnTo>
                <a:lnTo>
                  <a:pt x="96304" y="72834"/>
                </a:lnTo>
                <a:lnTo>
                  <a:pt x="96304" y="80962"/>
                </a:lnTo>
                <a:close/>
              </a:path>
              <a:path w="6561455" h="81280">
                <a:moveTo>
                  <a:pt x="29057" y="72834"/>
                </a:moveTo>
                <a:lnTo>
                  <a:pt x="25679" y="71437"/>
                </a:lnTo>
                <a:lnTo>
                  <a:pt x="27660" y="71437"/>
                </a:lnTo>
                <a:lnTo>
                  <a:pt x="29057" y="72834"/>
                </a:lnTo>
                <a:close/>
              </a:path>
              <a:path w="6561455" h="81280">
                <a:moveTo>
                  <a:pt x="96304" y="72834"/>
                </a:moveTo>
                <a:lnTo>
                  <a:pt x="29057" y="72834"/>
                </a:lnTo>
                <a:lnTo>
                  <a:pt x="27660" y="71437"/>
                </a:lnTo>
                <a:lnTo>
                  <a:pt x="96304" y="71437"/>
                </a:lnTo>
                <a:lnTo>
                  <a:pt x="96304" y="72834"/>
                </a:lnTo>
                <a:close/>
              </a:path>
            </a:pathLst>
          </a:custGeom>
          <a:solidFill>
            <a:srgbClr val="6600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88976"/>
            <a:ext cx="477012" cy="862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196339"/>
            <a:ext cx="477012" cy="864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59802" y="435610"/>
            <a:ext cx="4293235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任务</a:t>
            </a:r>
            <a:r>
              <a:rPr dirty="0" spc="5"/>
              <a:t>一</a:t>
            </a:r>
            <a:r>
              <a:rPr dirty="0" spc="-100"/>
              <a:t> </a:t>
            </a:r>
            <a:r>
              <a:rPr dirty="0"/>
              <a:t>团队的发展历</a:t>
            </a:r>
            <a:r>
              <a:rPr dirty="0" spc="5"/>
              <a:t>程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19075" y="1148397"/>
            <a:ext cx="9006840" cy="3746500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12700" marR="5080" indent="40640">
              <a:lnSpc>
                <a:spcPct val="100899"/>
              </a:lnSpc>
              <a:spcBef>
                <a:spcPts val="470"/>
              </a:spcBef>
            </a:pPr>
            <a:r>
              <a:rPr dirty="0" sz="2800" spc="-5">
                <a:solidFill>
                  <a:srgbClr val="333333"/>
                </a:solidFill>
                <a:latin typeface="宋体"/>
                <a:cs typeface="宋体"/>
              </a:rPr>
              <a:t>    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团队的创建和发展历程一般可以分为成立、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震荡、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规范化、 高产和调整五个阶段</a:t>
            </a:r>
            <a:r>
              <a:rPr dirty="0" sz="2400" spc="-1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从普通的</a:t>
            </a:r>
            <a:r>
              <a:rPr dirty="0" sz="2400" spc="-1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“</a:t>
            </a:r>
            <a:r>
              <a:rPr dirty="0" sz="2400" spc="-1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群体”</a:t>
            </a:r>
            <a:r>
              <a:rPr dirty="0" sz="2400" spc="-1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向团队过渡的角度</a:t>
            </a:r>
            <a:r>
              <a:rPr dirty="0" sz="2400" spc="-1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还 可以将团队的发展历程分为群体、</a:t>
            </a:r>
            <a:r>
              <a:rPr dirty="0" sz="2400" spc="-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伪团队、</a:t>
            </a:r>
            <a:r>
              <a:rPr dirty="0" sz="2400" spc="-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潜在团队、</a:t>
            </a:r>
            <a:r>
              <a:rPr dirty="0" sz="2400" spc="-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真正团 队和高效团队五个阶段</a:t>
            </a:r>
            <a:r>
              <a:rPr dirty="0" sz="2400" spc="-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这种过渡伴随着绩效的跌落、</a:t>
            </a:r>
            <a:r>
              <a:rPr dirty="0" sz="2400" spc="-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恢复和提 升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这里就前面的五个阶段进行阐述</a:t>
            </a:r>
            <a:endParaRPr sz="2400">
              <a:latin typeface="宋体"/>
              <a:cs typeface="宋体"/>
            </a:endParaRPr>
          </a:p>
          <a:p>
            <a:pPr marL="12700" marR="670052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一、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成立阶段 二、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震荡阶段 三、</a:t>
            </a:r>
            <a:r>
              <a:rPr dirty="0" sz="2400" spc="-1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规范化阶段 四、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高产阶段 五、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调整阶段</a:t>
            </a:r>
            <a:endParaRPr sz="2400">
              <a:latin typeface="宋体"/>
              <a:cs typeface="宋体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1" y="761"/>
            <a:ext cx="9142730" cy="6856730"/>
          </a:xfrm>
          <a:custGeom>
            <a:avLst/>
            <a:gdLst/>
            <a:ahLst/>
            <a:cxnLst/>
            <a:rect l="l" t="t" r="r" b="b"/>
            <a:pathLst>
              <a:path w="9142730" h="6856730">
                <a:moveTo>
                  <a:pt x="0" y="0"/>
                </a:moveTo>
                <a:lnTo>
                  <a:pt x="9142476" y="0"/>
                </a:lnTo>
                <a:lnTo>
                  <a:pt x="9142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518025" y="6507410"/>
            <a:ext cx="455739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205"/>
              </a:lnSpc>
            </a:pPr>
            <a:r>
              <a:rPr dirty="0" sz="2000" b="1">
                <a:solidFill>
                  <a:srgbClr val="CC0000"/>
                </a:solidFill>
                <a:latin typeface="宋体"/>
                <a:cs typeface="宋体"/>
              </a:rPr>
              <a:t>团队管理与建设·</a:t>
            </a:r>
            <a:r>
              <a:rPr dirty="0" sz="2000" b="1">
                <a:solidFill>
                  <a:srgbClr val="009900"/>
                </a:solidFill>
                <a:latin typeface="宋体"/>
                <a:cs typeface="宋体"/>
              </a:rPr>
              <a:t>模块四</a:t>
            </a:r>
            <a:r>
              <a:rPr dirty="0" sz="2000" b="1">
                <a:solidFill>
                  <a:srgbClr val="CC0000"/>
                </a:solidFill>
                <a:latin typeface="宋体"/>
                <a:cs typeface="宋体"/>
              </a:rPr>
              <a:t>·</a:t>
            </a:r>
            <a:r>
              <a:rPr dirty="0" sz="2000" b="1">
                <a:solidFill>
                  <a:srgbClr val="FF0000"/>
                </a:solidFill>
                <a:latin typeface="宋体"/>
                <a:cs typeface="宋体"/>
              </a:rPr>
              <a:t>团队培育</a:t>
            </a:r>
            <a:r>
              <a:rPr dirty="0" sz="2000" spc="960" b="1">
                <a:solidFill>
                  <a:srgbClr val="0000CC"/>
                </a:solidFill>
                <a:latin typeface="宋体"/>
                <a:cs typeface="宋体"/>
              </a:rPr>
              <a:t> </a:t>
            </a:r>
            <a:fld id="{81D60167-4931-47E6-BA6A-407CBD079E47}" type="slidenum">
              <a:rPr dirty="0" sz="2000" spc="-10" b="1">
                <a:solidFill>
                  <a:srgbClr val="0000CC"/>
                </a:solidFill>
                <a:latin typeface="宋体"/>
                <a:cs typeface="宋体"/>
              </a:rPr>
              <a:t>1</a:t>
            </a:fld>
            <a:endParaRPr sz="200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868" y="981455"/>
            <a:ext cx="6551930" cy="71755"/>
          </a:xfrm>
          <a:custGeom>
            <a:avLst/>
            <a:gdLst/>
            <a:ahLst/>
            <a:cxnLst/>
            <a:rect l="l" t="t" r="r" b="b"/>
            <a:pathLst>
              <a:path w="6551930" h="71755">
                <a:moveTo>
                  <a:pt x="6531863" y="71628"/>
                </a:moveTo>
                <a:lnTo>
                  <a:pt x="21335" y="71628"/>
                </a:lnTo>
                <a:lnTo>
                  <a:pt x="0" y="50292"/>
                </a:lnTo>
                <a:lnTo>
                  <a:pt x="0" y="19812"/>
                </a:lnTo>
                <a:lnTo>
                  <a:pt x="21335" y="0"/>
                </a:lnTo>
                <a:lnTo>
                  <a:pt x="6531863" y="0"/>
                </a:lnTo>
                <a:lnTo>
                  <a:pt x="6551676" y="19812"/>
                </a:lnTo>
                <a:lnTo>
                  <a:pt x="6551676" y="50292"/>
                </a:lnTo>
                <a:lnTo>
                  <a:pt x="6531863" y="71628"/>
                </a:lnTo>
                <a:close/>
              </a:path>
            </a:pathLst>
          </a:custGeom>
          <a:solidFill>
            <a:srgbClr val="9933FF">
              <a:alpha val="540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3550" y="976312"/>
            <a:ext cx="6561455" cy="81280"/>
          </a:xfrm>
          <a:custGeom>
            <a:avLst/>
            <a:gdLst/>
            <a:ahLst/>
            <a:cxnLst/>
            <a:rect l="l" t="t" r="r" b="b"/>
            <a:pathLst>
              <a:path w="6561455" h="81280">
                <a:moveTo>
                  <a:pt x="9525" y="55283"/>
                </a:moveTo>
                <a:lnTo>
                  <a:pt x="0" y="55283"/>
                </a:lnTo>
                <a:lnTo>
                  <a:pt x="0" y="23710"/>
                </a:lnTo>
                <a:lnTo>
                  <a:pt x="23710" y="0"/>
                </a:lnTo>
                <a:lnTo>
                  <a:pt x="42697" y="0"/>
                </a:lnTo>
                <a:lnTo>
                  <a:pt x="42697" y="8128"/>
                </a:lnTo>
                <a:lnTo>
                  <a:pt x="29057" y="8128"/>
                </a:lnTo>
                <a:lnTo>
                  <a:pt x="25679" y="9525"/>
                </a:lnTo>
                <a:lnTo>
                  <a:pt x="27660" y="9525"/>
                </a:lnTo>
                <a:lnTo>
                  <a:pt x="11506" y="25679"/>
                </a:lnTo>
                <a:lnTo>
                  <a:pt x="9525" y="25679"/>
                </a:lnTo>
                <a:lnTo>
                  <a:pt x="8128" y="29057"/>
                </a:lnTo>
                <a:lnTo>
                  <a:pt x="9525" y="29057"/>
                </a:lnTo>
                <a:lnTo>
                  <a:pt x="9525" y="55283"/>
                </a:lnTo>
                <a:close/>
              </a:path>
              <a:path w="6561455" h="81280">
                <a:moveTo>
                  <a:pt x="27660" y="9525"/>
                </a:moveTo>
                <a:lnTo>
                  <a:pt x="25679" y="9525"/>
                </a:lnTo>
                <a:lnTo>
                  <a:pt x="29057" y="8128"/>
                </a:lnTo>
                <a:lnTo>
                  <a:pt x="27660" y="9525"/>
                </a:lnTo>
                <a:close/>
              </a:path>
              <a:path w="6561455" h="81280">
                <a:moveTo>
                  <a:pt x="42697" y="9525"/>
                </a:moveTo>
                <a:lnTo>
                  <a:pt x="27660" y="9525"/>
                </a:lnTo>
                <a:lnTo>
                  <a:pt x="29057" y="8128"/>
                </a:lnTo>
                <a:lnTo>
                  <a:pt x="42697" y="8128"/>
                </a:lnTo>
                <a:lnTo>
                  <a:pt x="42697" y="9525"/>
                </a:lnTo>
                <a:close/>
              </a:path>
              <a:path w="6561455" h="81280">
                <a:moveTo>
                  <a:pt x="8128" y="29057"/>
                </a:moveTo>
                <a:lnTo>
                  <a:pt x="9525" y="25679"/>
                </a:lnTo>
                <a:lnTo>
                  <a:pt x="9525" y="27660"/>
                </a:lnTo>
                <a:lnTo>
                  <a:pt x="8128" y="29057"/>
                </a:lnTo>
                <a:close/>
              </a:path>
              <a:path w="6561455" h="81280">
                <a:moveTo>
                  <a:pt x="9525" y="27660"/>
                </a:moveTo>
                <a:lnTo>
                  <a:pt x="9525" y="25679"/>
                </a:lnTo>
                <a:lnTo>
                  <a:pt x="11506" y="25679"/>
                </a:lnTo>
                <a:lnTo>
                  <a:pt x="9525" y="27660"/>
                </a:lnTo>
                <a:close/>
              </a:path>
              <a:path w="6561455" h="81280">
                <a:moveTo>
                  <a:pt x="9525" y="29057"/>
                </a:moveTo>
                <a:lnTo>
                  <a:pt x="8128" y="29057"/>
                </a:lnTo>
                <a:lnTo>
                  <a:pt x="9525" y="27660"/>
                </a:lnTo>
                <a:lnTo>
                  <a:pt x="9525" y="29057"/>
                </a:lnTo>
                <a:close/>
              </a:path>
              <a:path w="6561455" h="81280">
                <a:moveTo>
                  <a:pt x="147472" y="9525"/>
                </a:moveTo>
                <a:lnTo>
                  <a:pt x="71272" y="9525"/>
                </a:lnTo>
                <a:lnTo>
                  <a:pt x="71272" y="0"/>
                </a:lnTo>
                <a:lnTo>
                  <a:pt x="147472" y="0"/>
                </a:lnTo>
                <a:lnTo>
                  <a:pt x="147472" y="9525"/>
                </a:lnTo>
                <a:close/>
              </a:path>
              <a:path w="6561455" h="81280">
                <a:moveTo>
                  <a:pt x="252247" y="9525"/>
                </a:moveTo>
                <a:lnTo>
                  <a:pt x="176047" y="9525"/>
                </a:lnTo>
                <a:lnTo>
                  <a:pt x="176047" y="0"/>
                </a:lnTo>
                <a:lnTo>
                  <a:pt x="252247" y="0"/>
                </a:lnTo>
                <a:lnTo>
                  <a:pt x="252247" y="9525"/>
                </a:lnTo>
                <a:close/>
              </a:path>
              <a:path w="6561455" h="81280">
                <a:moveTo>
                  <a:pt x="357022" y="9525"/>
                </a:moveTo>
                <a:lnTo>
                  <a:pt x="280822" y="9525"/>
                </a:lnTo>
                <a:lnTo>
                  <a:pt x="280822" y="0"/>
                </a:lnTo>
                <a:lnTo>
                  <a:pt x="357022" y="0"/>
                </a:lnTo>
                <a:lnTo>
                  <a:pt x="357022" y="9525"/>
                </a:lnTo>
                <a:close/>
              </a:path>
              <a:path w="6561455" h="81280">
                <a:moveTo>
                  <a:pt x="461797" y="9525"/>
                </a:moveTo>
                <a:lnTo>
                  <a:pt x="385597" y="9525"/>
                </a:lnTo>
                <a:lnTo>
                  <a:pt x="385597" y="0"/>
                </a:lnTo>
                <a:lnTo>
                  <a:pt x="461797" y="0"/>
                </a:lnTo>
                <a:lnTo>
                  <a:pt x="461797" y="9525"/>
                </a:lnTo>
                <a:close/>
              </a:path>
              <a:path w="6561455" h="81280">
                <a:moveTo>
                  <a:pt x="566572" y="9525"/>
                </a:moveTo>
                <a:lnTo>
                  <a:pt x="490372" y="9525"/>
                </a:lnTo>
                <a:lnTo>
                  <a:pt x="490372" y="0"/>
                </a:lnTo>
                <a:lnTo>
                  <a:pt x="566572" y="0"/>
                </a:lnTo>
                <a:lnTo>
                  <a:pt x="566572" y="9525"/>
                </a:lnTo>
                <a:close/>
              </a:path>
              <a:path w="6561455" h="81280">
                <a:moveTo>
                  <a:pt x="671347" y="9525"/>
                </a:moveTo>
                <a:lnTo>
                  <a:pt x="595147" y="9525"/>
                </a:lnTo>
                <a:lnTo>
                  <a:pt x="595147" y="0"/>
                </a:lnTo>
                <a:lnTo>
                  <a:pt x="671347" y="0"/>
                </a:lnTo>
                <a:lnTo>
                  <a:pt x="671347" y="9525"/>
                </a:lnTo>
                <a:close/>
              </a:path>
              <a:path w="6561455" h="81280">
                <a:moveTo>
                  <a:pt x="776122" y="9525"/>
                </a:moveTo>
                <a:lnTo>
                  <a:pt x="699922" y="9525"/>
                </a:lnTo>
                <a:lnTo>
                  <a:pt x="699922" y="0"/>
                </a:lnTo>
                <a:lnTo>
                  <a:pt x="776122" y="0"/>
                </a:lnTo>
                <a:lnTo>
                  <a:pt x="776122" y="9525"/>
                </a:lnTo>
                <a:close/>
              </a:path>
              <a:path w="6561455" h="81280">
                <a:moveTo>
                  <a:pt x="880897" y="9525"/>
                </a:moveTo>
                <a:lnTo>
                  <a:pt x="804697" y="9525"/>
                </a:lnTo>
                <a:lnTo>
                  <a:pt x="804697" y="0"/>
                </a:lnTo>
                <a:lnTo>
                  <a:pt x="880897" y="0"/>
                </a:lnTo>
                <a:lnTo>
                  <a:pt x="880897" y="9525"/>
                </a:lnTo>
                <a:close/>
              </a:path>
              <a:path w="6561455" h="81280">
                <a:moveTo>
                  <a:pt x="985672" y="9525"/>
                </a:moveTo>
                <a:lnTo>
                  <a:pt x="909472" y="9525"/>
                </a:lnTo>
                <a:lnTo>
                  <a:pt x="909472" y="0"/>
                </a:lnTo>
                <a:lnTo>
                  <a:pt x="985672" y="0"/>
                </a:lnTo>
                <a:lnTo>
                  <a:pt x="985672" y="9525"/>
                </a:lnTo>
                <a:close/>
              </a:path>
              <a:path w="6561455" h="81280">
                <a:moveTo>
                  <a:pt x="1090447" y="9525"/>
                </a:moveTo>
                <a:lnTo>
                  <a:pt x="1014247" y="9525"/>
                </a:lnTo>
                <a:lnTo>
                  <a:pt x="1014247" y="0"/>
                </a:lnTo>
                <a:lnTo>
                  <a:pt x="1090447" y="0"/>
                </a:lnTo>
                <a:lnTo>
                  <a:pt x="1090447" y="9525"/>
                </a:lnTo>
                <a:close/>
              </a:path>
              <a:path w="6561455" h="81280">
                <a:moveTo>
                  <a:pt x="1195222" y="9525"/>
                </a:moveTo>
                <a:lnTo>
                  <a:pt x="1119022" y="9525"/>
                </a:lnTo>
                <a:lnTo>
                  <a:pt x="1119022" y="0"/>
                </a:lnTo>
                <a:lnTo>
                  <a:pt x="1195222" y="0"/>
                </a:lnTo>
                <a:lnTo>
                  <a:pt x="1195222" y="9525"/>
                </a:lnTo>
                <a:close/>
              </a:path>
              <a:path w="6561455" h="81280">
                <a:moveTo>
                  <a:pt x="1299997" y="9525"/>
                </a:moveTo>
                <a:lnTo>
                  <a:pt x="1223797" y="9525"/>
                </a:lnTo>
                <a:lnTo>
                  <a:pt x="1223797" y="0"/>
                </a:lnTo>
                <a:lnTo>
                  <a:pt x="1299997" y="0"/>
                </a:lnTo>
                <a:lnTo>
                  <a:pt x="1299997" y="9525"/>
                </a:lnTo>
                <a:close/>
              </a:path>
              <a:path w="6561455" h="81280">
                <a:moveTo>
                  <a:pt x="1404772" y="9525"/>
                </a:moveTo>
                <a:lnTo>
                  <a:pt x="1328572" y="9525"/>
                </a:lnTo>
                <a:lnTo>
                  <a:pt x="1328572" y="0"/>
                </a:lnTo>
                <a:lnTo>
                  <a:pt x="1404772" y="0"/>
                </a:lnTo>
                <a:lnTo>
                  <a:pt x="1404772" y="9525"/>
                </a:lnTo>
                <a:close/>
              </a:path>
              <a:path w="6561455" h="81280">
                <a:moveTo>
                  <a:pt x="1509547" y="9525"/>
                </a:moveTo>
                <a:lnTo>
                  <a:pt x="1433347" y="9525"/>
                </a:lnTo>
                <a:lnTo>
                  <a:pt x="1433347" y="0"/>
                </a:lnTo>
                <a:lnTo>
                  <a:pt x="1509547" y="0"/>
                </a:lnTo>
                <a:lnTo>
                  <a:pt x="1509547" y="9525"/>
                </a:lnTo>
                <a:close/>
              </a:path>
              <a:path w="6561455" h="81280">
                <a:moveTo>
                  <a:pt x="1614322" y="9525"/>
                </a:moveTo>
                <a:lnTo>
                  <a:pt x="1538122" y="9525"/>
                </a:lnTo>
                <a:lnTo>
                  <a:pt x="1538122" y="0"/>
                </a:lnTo>
                <a:lnTo>
                  <a:pt x="1614322" y="0"/>
                </a:lnTo>
                <a:lnTo>
                  <a:pt x="1614322" y="9525"/>
                </a:lnTo>
                <a:close/>
              </a:path>
              <a:path w="6561455" h="81280">
                <a:moveTo>
                  <a:pt x="1719097" y="9525"/>
                </a:moveTo>
                <a:lnTo>
                  <a:pt x="1642897" y="9525"/>
                </a:lnTo>
                <a:lnTo>
                  <a:pt x="1642897" y="0"/>
                </a:lnTo>
                <a:lnTo>
                  <a:pt x="1719097" y="0"/>
                </a:lnTo>
                <a:lnTo>
                  <a:pt x="1719097" y="9525"/>
                </a:lnTo>
                <a:close/>
              </a:path>
              <a:path w="6561455" h="81280">
                <a:moveTo>
                  <a:pt x="1823872" y="9525"/>
                </a:moveTo>
                <a:lnTo>
                  <a:pt x="1747672" y="9525"/>
                </a:lnTo>
                <a:lnTo>
                  <a:pt x="1747672" y="0"/>
                </a:lnTo>
                <a:lnTo>
                  <a:pt x="1823872" y="0"/>
                </a:lnTo>
                <a:lnTo>
                  <a:pt x="1823872" y="9525"/>
                </a:lnTo>
                <a:close/>
              </a:path>
              <a:path w="6561455" h="81280">
                <a:moveTo>
                  <a:pt x="1928647" y="9525"/>
                </a:moveTo>
                <a:lnTo>
                  <a:pt x="1852447" y="9525"/>
                </a:lnTo>
                <a:lnTo>
                  <a:pt x="1852447" y="0"/>
                </a:lnTo>
                <a:lnTo>
                  <a:pt x="1928647" y="0"/>
                </a:lnTo>
                <a:lnTo>
                  <a:pt x="1928647" y="9525"/>
                </a:lnTo>
                <a:close/>
              </a:path>
              <a:path w="6561455" h="81280">
                <a:moveTo>
                  <a:pt x="2033422" y="9525"/>
                </a:moveTo>
                <a:lnTo>
                  <a:pt x="1957222" y="9525"/>
                </a:lnTo>
                <a:lnTo>
                  <a:pt x="1957222" y="0"/>
                </a:lnTo>
                <a:lnTo>
                  <a:pt x="2033422" y="0"/>
                </a:lnTo>
                <a:lnTo>
                  <a:pt x="2033422" y="9525"/>
                </a:lnTo>
                <a:close/>
              </a:path>
              <a:path w="6561455" h="81280">
                <a:moveTo>
                  <a:pt x="2138197" y="9525"/>
                </a:moveTo>
                <a:lnTo>
                  <a:pt x="2061997" y="9525"/>
                </a:lnTo>
                <a:lnTo>
                  <a:pt x="2061997" y="0"/>
                </a:lnTo>
                <a:lnTo>
                  <a:pt x="2138197" y="0"/>
                </a:lnTo>
                <a:lnTo>
                  <a:pt x="2138197" y="9525"/>
                </a:lnTo>
                <a:close/>
              </a:path>
              <a:path w="6561455" h="81280">
                <a:moveTo>
                  <a:pt x="2242972" y="9525"/>
                </a:moveTo>
                <a:lnTo>
                  <a:pt x="2166772" y="9525"/>
                </a:lnTo>
                <a:lnTo>
                  <a:pt x="2166772" y="0"/>
                </a:lnTo>
                <a:lnTo>
                  <a:pt x="2242972" y="0"/>
                </a:lnTo>
                <a:lnTo>
                  <a:pt x="2242972" y="9525"/>
                </a:lnTo>
                <a:close/>
              </a:path>
              <a:path w="6561455" h="81280">
                <a:moveTo>
                  <a:pt x="2347747" y="9525"/>
                </a:moveTo>
                <a:lnTo>
                  <a:pt x="2271547" y="9525"/>
                </a:lnTo>
                <a:lnTo>
                  <a:pt x="2271547" y="0"/>
                </a:lnTo>
                <a:lnTo>
                  <a:pt x="2347747" y="0"/>
                </a:lnTo>
                <a:lnTo>
                  <a:pt x="2347747" y="9525"/>
                </a:lnTo>
                <a:close/>
              </a:path>
              <a:path w="6561455" h="81280">
                <a:moveTo>
                  <a:pt x="2452522" y="9525"/>
                </a:moveTo>
                <a:lnTo>
                  <a:pt x="2376322" y="9525"/>
                </a:lnTo>
                <a:lnTo>
                  <a:pt x="2376322" y="0"/>
                </a:lnTo>
                <a:lnTo>
                  <a:pt x="2452522" y="0"/>
                </a:lnTo>
                <a:lnTo>
                  <a:pt x="2452522" y="9525"/>
                </a:lnTo>
                <a:close/>
              </a:path>
              <a:path w="6561455" h="81280">
                <a:moveTo>
                  <a:pt x="2557297" y="9525"/>
                </a:moveTo>
                <a:lnTo>
                  <a:pt x="2481097" y="9525"/>
                </a:lnTo>
                <a:lnTo>
                  <a:pt x="2481097" y="0"/>
                </a:lnTo>
                <a:lnTo>
                  <a:pt x="2557297" y="0"/>
                </a:lnTo>
                <a:lnTo>
                  <a:pt x="2557297" y="9525"/>
                </a:lnTo>
                <a:close/>
              </a:path>
              <a:path w="6561455" h="81280">
                <a:moveTo>
                  <a:pt x="2662072" y="9525"/>
                </a:moveTo>
                <a:lnTo>
                  <a:pt x="2585872" y="9525"/>
                </a:lnTo>
                <a:lnTo>
                  <a:pt x="2585872" y="0"/>
                </a:lnTo>
                <a:lnTo>
                  <a:pt x="2662072" y="0"/>
                </a:lnTo>
                <a:lnTo>
                  <a:pt x="2662072" y="9525"/>
                </a:lnTo>
                <a:close/>
              </a:path>
              <a:path w="6561455" h="81280">
                <a:moveTo>
                  <a:pt x="2766847" y="9525"/>
                </a:moveTo>
                <a:lnTo>
                  <a:pt x="2690647" y="9525"/>
                </a:lnTo>
                <a:lnTo>
                  <a:pt x="2690647" y="0"/>
                </a:lnTo>
                <a:lnTo>
                  <a:pt x="2766847" y="0"/>
                </a:lnTo>
                <a:lnTo>
                  <a:pt x="2766847" y="9525"/>
                </a:lnTo>
                <a:close/>
              </a:path>
              <a:path w="6561455" h="81280">
                <a:moveTo>
                  <a:pt x="2871622" y="9525"/>
                </a:moveTo>
                <a:lnTo>
                  <a:pt x="2795422" y="9525"/>
                </a:lnTo>
                <a:lnTo>
                  <a:pt x="2795422" y="0"/>
                </a:lnTo>
                <a:lnTo>
                  <a:pt x="2871622" y="0"/>
                </a:lnTo>
                <a:lnTo>
                  <a:pt x="2871622" y="9525"/>
                </a:lnTo>
                <a:close/>
              </a:path>
              <a:path w="6561455" h="81280">
                <a:moveTo>
                  <a:pt x="2976397" y="9525"/>
                </a:moveTo>
                <a:lnTo>
                  <a:pt x="2900197" y="9525"/>
                </a:lnTo>
                <a:lnTo>
                  <a:pt x="2900197" y="0"/>
                </a:lnTo>
                <a:lnTo>
                  <a:pt x="2976397" y="0"/>
                </a:lnTo>
                <a:lnTo>
                  <a:pt x="2976397" y="9525"/>
                </a:lnTo>
                <a:close/>
              </a:path>
              <a:path w="6561455" h="81280">
                <a:moveTo>
                  <a:pt x="3081172" y="9525"/>
                </a:moveTo>
                <a:lnTo>
                  <a:pt x="3004972" y="9525"/>
                </a:lnTo>
                <a:lnTo>
                  <a:pt x="3004972" y="0"/>
                </a:lnTo>
                <a:lnTo>
                  <a:pt x="3081172" y="0"/>
                </a:lnTo>
                <a:lnTo>
                  <a:pt x="3081172" y="9525"/>
                </a:lnTo>
                <a:close/>
              </a:path>
              <a:path w="6561455" h="81280">
                <a:moveTo>
                  <a:pt x="3185947" y="9525"/>
                </a:moveTo>
                <a:lnTo>
                  <a:pt x="3109747" y="9525"/>
                </a:lnTo>
                <a:lnTo>
                  <a:pt x="3109747" y="0"/>
                </a:lnTo>
                <a:lnTo>
                  <a:pt x="3185947" y="0"/>
                </a:lnTo>
                <a:lnTo>
                  <a:pt x="3185947" y="9525"/>
                </a:lnTo>
                <a:close/>
              </a:path>
              <a:path w="6561455" h="81280">
                <a:moveTo>
                  <a:pt x="3290722" y="9525"/>
                </a:moveTo>
                <a:lnTo>
                  <a:pt x="3214522" y="9525"/>
                </a:lnTo>
                <a:lnTo>
                  <a:pt x="3214522" y="0"/>
                </a:lnTo>
                <a:lnTo>
                  <a:pt x="3290722" y="0"/>
                </a:lnTo>
                <a:lnTo>
                  <a:pt x="3290722" y="9525"/>
                </a:lnTo>
                <a:close/>
              </a:path>
              <a:path w="6561455" h="81280">
                <a:moveTo>
                  <a:pt x="3395497" y="9525"/>
                </a:moveTo>
                <a:lnTo>
                  <a:pt x="3319297" y="9525"/>
                </a:lnTo>
                <a:lnTo>
                  <a:pt x="3319297" y="0"/>
                </a:lnTo>
                <a:lnTo>
                  <a:pt x="3395497" y="0"/>
                </a:lnTo>
                <a:lnTo>
                  <a:pt x="3395497" y="9525"/>
                </a:lnTo>
                <a:close/>
              </a:path>
              <a:path w="6561455" h="81280">
                <a:moveTo>
                  <a:pt x="3500272" y="9525"/>
                </a:moveTo>
                <a:lnTo>
                  <a:pt x="3424072" y="9525"/>
                </a:lnTo>
                <a:lnTo>
                  <a:pt x="3424072" y="0"/>
                </a:lnTo>
                <a:lnTo>
                  <a:pt x="3500272" y="0"/>
                </a:lnTo>
                <a:lnTo>
                  <a:pt x="3500272" y="9525"/>
                </a:lnTo>
                <a:close/>
              </a:path>
              <a:path w="6561455" h="81280">
                <a:moveTo>
                  <a:pt x="3605047" y="9525"/>
                </a:moveTo>
                <a:lnTo>
                  <a:pt x="3528847" y="9525"/>
                </a:lnTo>
                <a:lnTo>
                  <a:pt x="3528847" y="0"/>
                </a:lnTo>
                <a:lnTo>
                  <a:pt x="3605047" y="0"/>
                </a:lnTo>
                <a:lnTo>
                  <a:pt x="3605047" y="9525"/>
                </a:lnTo>
                <a:close/>
              </a:path>
              <a:path w="6561455" h="81280">
                <a:moveTo>
                  <a:pt x="3709822" y="9525"/>
                </a:moveTo>
                <a:lnTo>
                  <a:pt x="3633622" y="9525"/>
                </a:lnTo>
                <a:lnTo>
                  <a:pt x="3633622" y="0"/>
                </a:lnTo>
                <a:lnTo>
                  <a:pt x="3709822" y="0"/>
                </a:lnTo>
                <a:lnTo>
                  <a:pt x="3709822" y="9525"/>
                </a:lnTo>
                <a:close/>
              </a:path>
              <a:path w="6561455" h="81280">
                <a:moveTo>
                  <a:pt x="3814597" y="9525"/>
                </a:moveTo>
                <a:lnTo>
                  <a:pt x="3738397" y="9525"/>
                </a:lnTo>
                <a:lnTo>
                  <a:pt x="3738397" y="0"/>
                </a:lnTo>
                <a:lnTo>
                  <a:pt x="3814597" y="0"/>
                </a:lnTo>
                <a:lnTo>
                  <a:pt x="3814597" y="9525"/>
                </a:lnTo>
                <a:close/>
              </a:path>
              <a:path w="6561455" h="81280">
                <a:moveTo>
                  <a:pt x="3919372" y="9525"/>
                </a:moveTo>
                <a:lnTo>
                  <a:pt x="3843172" y="9525"/>
                </a:lnTo>
                <a:lnTo>
                  <a:pt x="3843172" y="0"/>
                </a:lnTo>
                <a:lnTo>
                  <a:pt x="3919372" y="0"/>
                </a:lnTo>
                <a:lnTo>
                  <a:pt x="3919372" y="9525"/>
                </a:lnTo>
                <a:close/>
              </a:path>
              <a:path w="6561455" h="81280">
                <a:moveTo>
                  <a:pt x="4024147" y="9525"/>
                </a:moveTo>
                <a:lnTo>
                  <a:pt x="3947947" y="9525"/>
                </a:lnTo>
                <a:lnTo>
                  <a:pt x="3947947" y="0"/>
                </a:lnTo>
                <a:lnTo>
                  <a:pt x="4024147" y="0"/>
                </a:lnTo>
                <a:lnTo>
                  <a:pt x="4024147" y="9525"/>
                </a:lnTo>
                <a:close/>
              </a:path>
              <a:path w="6561455" h="81280">
                <a:moveTo>
                  <a:pt x="4128922" y="9525"/>
                </a:moveTo>
                <a:lnTo>
                  <a:pt x="4052722" y="9525"/>
                </a:lnTo>
                <a:lnTo>
                  <a:pt x="4052722" y="0"/>
                </a:lnTo>
                <a:lnTo>
                  <a:pt x="4128922" y="0"/>
                </a:lnTo>
                <a:lnTo>
                  <a:pt x="4128922" y="9525"/>
                </a:lnTo>
                <a:close/>
              </a:path>
              <a:path w="6561455" h="81280">
                <a:moveTo>
                  <a:pt x="4233697" y="9525"/>
                </a:moveTo>
                <a:lnTo>
                  <a:pt x="4157497" y="9525"/>
                </a:lnTo>
                <a:lnTo>
                  <a:pt x="4157497" y="0"/>
                </a:lnTo>
                <a:lnTo>
                  <a:pt x="4233697" y="0"/>
                </a:lnTo>
                <a:lnTo>
                  <a:pt x="4233697" y="9525"/>
                </a:lnTo>
                <a:close/>
              </a:path>
              <a:path w="6561455" h="81280">
                <a:moveTo>
                  <a:pt x="4338472" y="9525"/>
                </a:moveTo>
                <a:lnTo>
                  <a:pt x="4262272" y="9525"/>
                </a:lnTo>
                <a:lnTo>
                  <a:pt x="4262272" y="0"/>
                </a:lnTo>
                <a:lnTo>
                  <a:pt x="4338472" y="0"/>
                </a:lnTo>
                <a:lnTo>
                  <a:pt x="4338472" y="9525"/>
                </a:lnTo>
                <a:close/>
              </a:path>
              <a:path w="6561455" h="81280">
                <a:moveTo>
                  <a:pt x="4443247" y="9525"/>
                </a:moveTo>
                <a:lnTo>
                  <a:pt x="4367047" y="9525"/>
                </a:lnTo>
                <a:lnTo>
                  <a:pt x="4367047" y="0"/>
                </a:lnTo>
                <a:lnTo>
                  <a:pt x="4443247" y="0"/>
                </a:lnTo>
                <a:lnTo>
                  <a:pt x="4443247" y="9525"/>
                </a:lnTo>
                <a:close/>
              </a:path>
              <a:path w="6561455" h="81280">
                <a:moveTo>
                  <a:pt x="4548022" y="9525"/>
                </a:moveTo>
                <a:lnTo>
                  <a:pt x="4471822" y="9525"/>
                </a:lnTo>
                <a:lnTo>
                  <a:pt x="4471822" y="0"/>
                </a:lnTo>
                <a:lnTo>
                  <a:pt x="4548022" y="0"/>
                </a:lnTo>
                <a:lnTo>
                  <a:pt x="4548022" y="9525"/>
                </a:lnTo>
                <a:close/>
              </a:path>
              <a:path w="6561455" h="81280">
                <a:moveTo>
                  <a:pt x="4652797" y="9525"/>
                </a:moveTo>
                <a:lnTo>
                  <a:pt x="4576597" y="9525"/>
                </a:lnTo>
                <a:lnTo>
                  <a:pt x="4576597" y="0"/>
                </a:lnTo>
                <a:lnTo>
                  <a:pt x="4652797" y="0"/>
                </a:lnTo>
                <a:lnTo>
                  <a:pt x="4652797" y="9525"/>
                </a:lnTo>
                <a:close/>
              </a:path>
              <a:path w="6561455" h="81280">
                <a:moveTo>
                  <a:pt x="4757572" y="9525"/>
                </a:moveTo>
                <a:lnTo>
                  <a:pt x="4681372" y="9525"/>
                </a:lnTo>
                <a:lnTo>
                  <a:pt x="4681372" y="0"/>
                </a:lnTo>
                <a:lnTo>
                  <a:pt x="4757572" y="0"/>
                </a:lnTo>
                <a:lnTo>
                  <a:pt x="4757572" y="9525"/>
                </a:lnTo>
                <a:close/>
              </a:path>
              <a:path w="6561455" h="81280">
                <a:moveTo>
                  <a:pt x="4862347" y="9525"/>
                </a:moveTo>
                <a:lnTo>
                  <a:pt x="4786147" y="9525"/>
                </a:lnTo>
                <a:lnTo>
                  <a:pt x="4786147" y="0"/>
                </a:lnTo>
                <a:lnTo>
                  <a:pt x="4862347" y="0"/>
                </a:lnTo>
                <a:lnTo>
                  <a:pt x="4862347" y="9525"/>
                </a:lnTo>
                <a:close/>
              </a:path>
              <a:path w="6561455" h="81280">
                <a:moveTo>
                  <a:pt x="4967122" y="9525"/>
                </a:moveTo>
                <a:lnTo>
                  <a:pt x="4890922" y="9525"/>
                </a:lnTo>
                <a:lnTo>
                  <a:pt x="4890922" y="0"/>
                </a:lnTo>
                <a:lnTo>
                  <a:pt x="4967122" y="0"/>
                </a:lnTo>
                <a:lnTo>
                  <a:pt x="4967122" y="9525"/>
                </a:lnTo>
                <a:close/>
              </a:path>
              <a:path w="6561455" h="81280">
                <a:moveTo>
                  <a:pt x="5071897" y="9525"/>
                </a:moveTo>
                <a:lnTo>
                  <a:pt x="4995697" y="9525"/>
                </a:lnTo>
                <a:lnTo>
                  <a:pt x="4995697" y="0"/>
                </a:lnTo>
                <a:lnTo>
                  <a:pt x="5071897" y="0"/>
                </a:lnTo>
                <a:lnTo>
                  <a:pt x="5071897" y="9525"/>
                </a:lnTo>
                <a:close/>
              </a:path>
              <a:path w="6561455" h="81280">
                <a:moveTo>
                  <a:pt x="5176672" y="9525"/>
                </a:moveTo>
                <a:lnTo>
                  <a:pt x="5100472" y="9525"/>
                </a:lnTo>
                <a:lnTo>
                  <a:pt x="5100472" y="0"/>
                </a:lnTo>
                <a:lnTo>
                  <a:pt x="5176672" y="0"/>
                </a:lnTo>
                <a:lnTo>
                  <a:pt x="5176672" y="9525"/>
                </a:lnTo>
                <a:close/>
              </a:path>
              <a:path w="6561455" h="81280">
                <a:moveTo>
                  <a:pt x="5281447" y="9525"/>
                </a:moveTo>
                <a:lnTo>
                  <a:pt x="5205247" y="9525"/>
                </a:lnTo>
                <a:lnTo>
                  <a:pt x="5205247" y="0"/>
                </a:lnTo>
                <a:lnTo>
                  <a:pt x="5281447" y="0"/>
                </a:lnTo>
                <a:lnTo>
                  <a:pt x="5281447" y="9525"/>
                </a:lnTo>
                <a:close/>
              </a:path>
              <a:path w="6561455" h="81280">
                <a:moveTo>
                  <a:pt x="5386222" y="9525"/>
                </a:moveTo>
                <a:lnTo>
                  <a:pt x="5310022" y="9525"/>
                </a:lnTo>
                <a:lnTo>
                  <a:pt x="5310022" y="0"/>
                </a:lnTo>
                <a:lnTo>
                  <a:pt x="5386222" y="0"/>
                </a:lnTo>
                <a:lnTo>
                  <a:pt x="5386222" y="9525"/>
                </a:lnTo>
                <a:close/>
              </a:path>
              <a:path w="6561455" h="81280">
                <a:moveTo>
                  <a:pt x="5490997" y="9525"/>
                </a:moveTo>
                <a:lnTo>
                  <a:pt x="5414797" y="9525"/>
                </a:lnTo>
                <a:lnTo>
                  <a:pt x="5414797" y="0"/>
                </a:lnTo>
                <a:lnTo>
                  <a:pt x="5490997" y="0"/>
                </a:lnTo>
                <a:lnTo>
                  <a:pt x="5490997" y="9525"/>
                </a:lnTo>
                <a:close/>
              </a:path>
              <a:path w="6561455" h="81280">
                <a:moveTo>
                  <a:pt x="5595772" y="9525"/>
                </a:moveTo>
                <a:lnTo>
                  <a:pt x="5519572" y="9525"/>
                </a:lnTo>
                <a:lnTo>
                  <a:pt x="5519572" y="0"/>
                </a:lnTo>
                <a:lnTo>
                  <a:pt x="5595772" y="0"/>
                </a:lnTo>
                <a:lnTo>
                  <a:pt x="5595772" y="9525"/>
                </a:lnTo>
                <a:close/>
              </a:path>
              <a:path w="6561455" h="81280">
                <a:moveTo>
                  <a:pt x="5700547" y="9525"/>
                </a:moveTo>
                <a:lnTo>
                  <a:pt x="5624347" y="9525"/>
                </a:lnTo>
                <a:lnTo>
                  <a:pt x="5624347" y="0"/>
                </a:lnTo>
                <a:lnTo>
                  <a:pt x="5700547" y="0"/>
                </a:lnTo>
                <a:lnTo>
                  <a:pt x="5700547" y="9525"/>
                </a:lnTo>
                <a:close/>
              </a:path>
              <a:path w="6561455" h="81280">
                <a:moveTo>
                  <a:pt x="5805322" y="9525"/>
                </a:moveTo>
                <a:lnTo>
                  <a:pt x="5729122" y="9525"/>
                </a:lnTo>
                <a:lnTo>
                  <a:pt x="5729122" y="0"/>
                </a:lnTo>
                <a:lnTo>
                  <a:pt x="5805322" y="0"/>
                </a:lnTo>
                <a:lnTo>
                  <a:pt x="5805322" y="9525"/>
                </a:lnTo>
                <a:close/>
              </a:path>
              <a:path w="6561455" h="81280">
                <a:moveTo>
                  <a:pt x="5910097" y="9525"/>
                </a:moveTo>
                <a:lnTo>
                  <a:pt x="5833897" y="9525"/>
                </a:lnTo>
                <a:lnTo>
                  <a:pt x="5833897" y="0"/>
                </a:lnTo>
                <a:lnTo>
                  <a:pt x="5910097" y="0"/>
                </a:lnTo>
                <a:lnTo>
                  <a:pt x="5910097" y="9525"/>
                </a:lnTo>
                <a:close/>
              </a:path>
              <a:path w="6561455" h="81280">
                <a:moveTo>
                  <a:pt x="6014872" y="9525"/>
                </a:moveTo>
                <a:lnTo>
                  <a:pt x="5938672" y="9525"/>
                </a:lnTo>
                <a:lnTo>
                  <a:pt x="5938672" y="0"/>
                </a:lnTo>
                <a:lnTo>
                  <a:pt x="6014872" y="0"/>
                </a:lnTo>
                <a:lnTo>
                  <a:pt x="6014872" y="9525"/>
                </a:lnTo>
                <a:close/>
              </a:path>
              <a:path w="6561455" h="81280">
                <a:moveTo>
                  <a:pt x="6119647" y="9525"/>
                </a:moveTo>
                <a:lnTo>
                  <a:pt x="6043447" y="9525"/>
                </a:lnTo>
                <a:lnTo>
                  <a:pt x="6043447" y="0"/>
                </a:lnTo>
                <a:lnTo>
                  <a:pt x="6119647" y="0"/>
                </a:lnTo>
                <a:lnTo>
                  <a:pt x="6119647" y="9525"/>
                </a:lnTo>
                <a:close/>
              </a:path>
              <a:path w="6561455" h="81280">
                <a:moveTo>
                  <a:pt x="6224422" y="9525"/>
                </a:moveTo>
                <a:lnTo>
                  <a:pt x="6148222" y="9525"/>
                </a:lnTo>
                <a:lnTo>
                  <a:pt x="6148222" y="0"/>
                </a:lnTo>
                <a:lnTo>
                  <a:pt x="6224422" y="0"/>
                </a:lnTo>
                <a:lnTo>
                  <a:pt x="6224422" y="9525"/>
                </a:lnTo>
                <a:close/>
              </a:path>
              <a:path w="6561455" h="81280">
                <a:moveTo>
                  <a:pt x="6329197" y="9525"/>
                </a:moveTo>
                <a:lnTo>
                  <a:pt x="6252997" y="9525"/>
                </a:lnTo>
                <a:lnTo>
                  <a:pt x="6252997" y="0"/>
                </a:lnTo>
                <a:lnTo>
                  <a:pt x="6329197" y="0"/>
                </a:lnTo>
                <a:lnTo>
                  <a:pt x="6329197" y="9525"/>
                </a:lnTo>
                <a:close/>
              </a:path>
              <a:path w="6561455" h="81280">
                <a:moveTo>
                  <a:pt x="6433972" y="9525"/>
                </a:moveTo>
                <a:lnTo>
                  <a:pt x="6357772" y="9525"/>
                </a:lnTo>
                <a:lnTo>
                  <a:pt x="6357772" y="0"/>
                </a:lnTo>
                <a:lnTo>
                  <a:pt x="6433972" y="0"/>
                </a:lnTo>
                <a:lnTo>
                  <a:pt x="6433972" y="9525"/>
                </a:lnTo>
                <a:close/>
              </a:path>
              <a:path w="6561455" h="81280">
                <a:moveTo>
                  <a:pt x="6533476" y="9525"/>
                </a:moveTo>
                <a:lnTo>
                  <a:pt x="6462547" y="9525"/>
                </a:lnTo>
                <a:lnTo>
                  <a:pt x="6462547" y="0"/>
                </a:lnTo>
                <a:lnTo>
                  <a:pt x="6537426" y="0"/>
                </a:lnTo>
                <a:lnTo>
                  <a:pt x="6541147" y="3733"/>
                </a:lnTo>
                <a:lnTo>
                  <a:pt x="6536753" y="8128"/>
                </a:lnTo>
                <a:lnTo>
                  <a:pt x="6532079" y="8128"/>
                </a:lnTo>
                <a:lnTo>
                  <a:pt x="6533476" y="9525"/>
                </a:lnTo>
                <a:close/>
              </a:path>
              <a:path w="6561455" h="81280">
                <a:moveTo>
                  <a:pt x="6534416" y="10464"/>
                </a:moveTo>
                <a:lnTo>
                  <a:pt x="6532079" y="8128"/>
                </a:lnTo>
                <a:lnTo>
                  <a:pt x="6535386" y="9495"/>
                </a:lnTo>
                <a:lnTo>
                  <a:pt x="6534416" y="10464"/>
                </a:lnTo>
                <a:close/>
              </a:path>
              <a:path w="6561455" h="81280">
                <a:moveTo>
                  <a:pt x="6535386" y="9495"/>
                </a:moveTo>
                <a:lnTo>
                  <a:pt x="6532079" y="8128"/>
                </a:lnTo>
                <a:lnTo>
                  <a:pt x="6536753" y="8128"/>
                </a:lnTo>
                <a:lnTo>
                  <a:pt x="6535386" y="9495"/>
                </a:lnTo>
                <a:close/>
              </a:path>
              <a:path w="6561455" h="81280">
                <a:moveTo>
                  <a:pt x="6535458" y="9525"/>
                </a:moveTo>
                <a:close/>
              </a:path>
              <a:path w="6561455" h="81280">
                <a:moveTo>
                  <a:pt x="6551612" y="53301"/>
                </a:moveTo>
                <a:lnTo>
                  <a:pt x="6551612" y="27965"/>
                </a:lnTo>
                <a:lnTo>
                  <a:pt x="6561137" y="27965"/>
                </a:lnTo>
                <a:lnTo>
                  <a:pt x="6561137" y="51904"/>
                </a:lnTo>
                <a:lnTo>
                  <a:pt x="6553009" y="51904"/>
                </a:lnTo>
                <a:lnTo>
                  <a:pt x="6551612" y="53301"/>
                </a:lnTo>
                <a:close/>
              </a:path>
              <a:path w="6561455" h="81280">
                <a:moveTo>
                  <a:pt x="6551612" y="55283"/>
                </a:moveTo>
                <a:lnTo>
                  <a:pt x="6551612" y="53301"/>
                </a:lnTo>
                <a:lnTo>
                  <a:pt x="6553009" y="51904"/>
                </a:lnTo>
                <a:lnTo>
                  <a:pt x="6551612" y="55283"/>
                </a:lnTo>
                <a:close/>
              </a:path>
              <a:path w="6561455" h="81280">
                <a:moveTo>
                  <a:pt x="6561137" y="55283"/>
                </a:moveTo>
                <a:lnTo>
                  <a:pt x="6551612" y="55283"/>
                </a:lnTo>
                <a:lnTo>
                  <a:pt x="6553009" y="51904"/>
                </a:lnTo>
                <a:lnTo>
                  <a:pt x="6561137" y="51904"/>
                </a:lnTo>
                <a:lnTo>
                  <a:pt x="6561137" y="55283"/>
                </a:lnTo>
                <a:close/>
              </a:path>
              <a:path w="6561455" h="81280">
                <a:moveTo>
                  <a:pt x="6532079" y="72834"/>
                </a:moveTo>
                <a:lnTo>
                  <a:pt x="6551612" y="53301"/>
                </a:lnTo>
                <a:lnTo>
                  <a:pt x="6551612" y="55283"/>
                </a:lnTo>
                <a:lnTo>
                  <a:pt x="6561137" y="55283"/>
                </a:lnTo>
                <a:lnTo>
                  <a:pt x="6561137" y="57251"/>
                </a:lnTo>
                <a:lnTo>
                  <a:pt x="6546951" y="71437"/>
                </a:lnTo>
                <a:lnTo>
                  <a:pt x="6535458" y="71437"/>
                </a:lnTo>
                <a:lnTo>
                  <a:pt x="6532079" y="72834"/>
                </a:lnTo>
                <a:close/>
              </a:path>
              <a:path w="6561455" h="81280">
                <a:moveTo>
                  <a:pt x="6537426" y="80962"/>
                </a:moveTo>
                <a:lnTo>
                  <a:pt x="6516154" y="80962"/>
                </a:lnTo>
                <a:lnTo>
                  <a:pt x="6516154" y="71437"/>
                </a:lnTo>
                <a:lnTo>
                  <a:pt x="6533476" y="71437"/>
                </a:lnTo>
                <a:lnTo>
                  <a:pt x="6532079" y="72834"/>
                </a:lnTo>
                <a:lnTo>
                  <a:pt x="6545554" y="72834"/>
                </a:lnTo>
                <a:lnTo>
                  <a:pt x="6537426" y="80962"/>
                </a:lnTo>
                <a:close/>
              </a:path>
              <a:path w="6561455" h="81280">
                <a:moveTo>
                  <a:pt x="6545554" y="72834"/>
                </a:moveTo>
                <a:lnTo>
                  <a:pt x="6532079" y="72834"/>
                </a:lnTo>
                <a:lnTo>
                  <a:pt x="6535458" y="71437"/>
                </a:lnTo>
                <a:lnTo>
                  <a:pt x="6546951" y="71437"/>
                </a:lnTo>
                <a:lnTo>
                  <a:pt x="6545554" y="72834"/>
                </a:lnTo>
                <a:close/>
              </a:path>
              <a:path w="6561455" h="81280">
                <a:moveTo>
                  <a:pt x="6487579" y="80962"/>
                </a:moveTo>
                <a:lnTo>
                  <a:pt x="6411379" y="80962"/>
                </a:lnTo>
                <a:lnTo>
                  <a:pt x="6411379" y="71437"/>
                </a:lnTo>
                <a:lnTo>
                  <a:pt x="6487579" y="71437"/>
                </a:lnTo>
                <a:lnTo>
                  <a:pt x="6487579" y="80962"/>
                </a:lnTo>
                <a:close/>
              </a:path>
              <a:path w="6561455" h="81280">
                <a:moveTo>
                  <a:pt x="6382804" y="80962"/>
                </a:moveTo>
                <a:lnTo>
                  <a:pt x="6306604" y="80962"/>
                </a:lnTo>
                <a:lnTo>
                  <a:pt x="6306604" y="71437"/>
                </a:lnTo>
                <a:lnTo>
                  <a:pt x="6382804" y="71437"/>
                </a:lnTo>
                <a:lnTo>
                  <a:pt x="6382804" y="80962"/>
                </a:lnTo>
                <a:close/>
              </a:path>
              <a:path w="6561455" h="81280">
                <a:moveTo>
                  <a:pt x="6278029" y="80962"/>
                </a:moveTo>
                <a:lnTo>
                  <a:pt x="6201829" y="80962"/>
                </a:lnTo>
                <a:lnTo>
                  <a:pt x="6201829" y="71437"/>
                </a:lnTo>
                <a:lnTo>
                  <a:pt x="6278029" y="71437"/>
                </a:lnTo>
                <a:lnTo>
                  <a:pt x="6278029" y="80962"/>
                </a:lnTo>
                <a:close/>
              </a:path>
              <a:path w="6561455" h="81280">
                <a:moveTo>
                  <a:pt x="6173254" y="80962"/>
                </a:moveTo>
                <a:lnTo>
                  <a:pt x="6097054" y="80962"/>
                </a:lnTo>
                <a:lnTo>
                  <a:pt x="6097054" y="71437"/>
                </a:lnTo>
                <a:lnTo>
                  <a:pt x="6173254" y="71437"/>
                </a:lnTo>
                <a:lnTo>
                  <a:pt x="6173254" y="80962"/>
                </a:lnTo>
                <a:close/>
              </a:path>
              <a:path w="6561455" h="81280">
                <a:moveTo>
                  <a:pt x="6068479" y="80962"/>
                </a:moveTo>
                <a:lnTo>
                  <a:pt x="5992279" y="80962"/>
                </a:lnTo>
                <a:lnTo>
                  <a:pt x="5992279" y="71437"/>
                </a:lnTo>
                <a:lnTo>
                  <a:pt x="6068479" y="71437"/>
                </a:lnTo>
                <a:lnTo>
                  <a:pt x="6068479" y="80962"/>
                </a:lnTo>
                <a:close/>
              </a:path>
              <a:path w="6561455" h="81280">
                <a:moveTo>
                  <a:pt x="5963704" y="80962"/>
                </a:moveTo>
                <a:lnTo>
                  <a:pt x="5887504" y="80962"/>
                </a:lnTo>
                <a:lnTo>
                  <a:pt x="5887504" y="71437"/>
                </a:lnTo>
                <a:lnTo>
                  <a:pt x="5963704" y="71437"/>
                </a:lnTo>
                <a:lnTo>
                  <a:pt x="5963704" y="80962"/>
                </a:lnTo>
                <a:close/>
              </a:path>
              <a:path w="6561455" h="81280">
                <a:moveTo>
                  <a:pt x="5858929" y="80962"/>
                </a:moveTo>
                <a:lnTo>
                  <a:pt x="5782729" y="80962"/>
                </a:lnTo>
                <a:lnTo>
                  <a:pt x="5782729" y="71437"/>
                </a:lnTo>
                <a:lnTo>
                  <a:pt x="5858929" y="71437"/>
                </a:lnTo>
                <a:lnTo>
                  <a:pt x="5858929" y="80962"/>
                </a:lnTo>
                <a:close/>
              </a:path>
              <a:path w="6561455" h="81280">
                <a:moveTo>
                  <a:pt x="5754154" y="80962"/>
                </a:moveTo>
                <a:lnTo>
                  <a:pt x="5677954" y="80962"/>
                </a:lnTo>
                <a:lnTo>
                  <a:pt x="5677954" y="71437"/>
                </a:lnTo>
                <a:lnTo>
                  <a:pt x="5754154" y="71437"/>
                </a:lnTo>
                <a:lnTo>
                  <a:pt x="5754154" y="80962"/>
                </a:lnTo>
                <a:close/>
              </a:path>
              <a:path w="6561455" h="81280">
                <a:moveTo>
                  <a:pt x="5649379" y="80962"/>
                </a:moveTo>
                <a:lnTo>
                  <a:pt x="5573179" y="80962"/>
                </a:lnTo>
                <a:lnTo>
                  <a:pt x="5573179" y="71437"/>
                </a:lnTo>
                <a:lnTo>
                  <a:pt x="5649379" y="71437"/>
                </a:lnTo>
                <a:lnTo>
                  <a:pt x="5649379" y="80962"/>
                </a:lnTo>
                <a:close/>
              </a:path>
              <a:path w="6561455" h="81280">
                <a:moveTo>
                  <a:pt x="5544604" y="80962"/>
                </a:moveTo>
                <a:lnTo>
                  <a:pt x="5468404" y="80962"/>
                </a:lnTo>
                <a:lnTo>
                  <a:pt x="5468404" y="71437"/>
                </a:lnTo>
                <a:lnTo>
                  <a:pt x="5544604" y="71437"/>
                </a:lnTo>
                <a:lnTo>
                  <a:pt x="5544604" y="80962"/>
                </a:lnTo>
                <a:close/>
              </a:path>
              <a:path w="6561455" h="81280">
                <a:moveTo>
                  <a:pt x="5439829" y="80962"/>
                </a:moveTo>
                <a:lnTo>
                  <a:pt x="5363629" y="80962"/>
                </a:lnTo>
                <a:lnTo>
                  <a:pt x="5363629" y="71437"/>
                </a:lnTo>
                <a:lnTo>
                  <a:pt x="5439829" y="71437"/>
                </a:lnTo>
                <a:lnTo>
                  <a:pt x="5439829" y="80962"/>
                </a:lnTo>
                <a:close/>
              </a:path>
              <a:path w="6561455" h="81280">
                <a:moveTo>
                  <a:pt x="5335054" y="80962"/>
                </a:moveTo>
                <a:lnTo>
                  <a:pt x="5258854" y="80962"/>
                </a:lnTo>
                <a:lnTo>
                  <a:pt x="5258854" y="71437"/>
                </a:lnTo>
                <a:lnTo>
                  <a:pt x="5335054" y="71437"/>
                </a:lnTo>
                <a:lnTo>
                  <a:pt x="5335054" y="80962"/>
                </a:lnTo>
                <a:close/>
              </a:path>
              <a:path w="6561455" h="81280">
                <a:moveTo>
                  <a:pt x="5230279" y="80962"/>
                </a:moveTo>
                <a:lnTo>
                  <a:pt x="5154079" y="80962"/>
                </a:lnTo>
                <a:lnTo>
                  <a:pt x="5154079" y="71437"/>
                </a:lnTo>
                <a:lnTo>
                  <a:pt x="5230279" y="71437"/>
                </a:lnTo>
                <a:lnTo>
                  <a:pt x="5230279" y="80962"/>
                </a:lnTo>
                <a:close/>
              </a:path>
              <a:path w="6561455" h="81280">
                <a:moveTo>
                  <a:pt x="5125504" y="80962"/>
                </a:moveTo>
                <a:lnTo>
                  <a:pt x="5049304" y="80962"/>
                </a:lnTo>
                <a:lnTo>
                  <a:pt x="5049304" y="71437"/>
                </a:lnTo>
                <a:lnTo>
                  <a:pt x="5125504" y="71437"/>
                </a:lnTo>
                <a:lnTo>
                  <a:pt x="5125504" y="80962"/>
                </a:lnTo>
                <a:close/>
              </a:path>
              <a:path w="6561455" h="81280">
                <a:moveTo>
                  <a:pt x="5020729" y="80962"/>
                </a:moveTo>
                <a:lnTo>
                  <a:pt x="4944529" y="80962"/>
                </a:lnTo>
                <a:lnTo>
                  <a:pt x="4944529" y="71437"/>
                </a:lnTo>
                <a:lnTo>
                  <a:pt x="5020729" y="71437"/>
                </a:lnTo>
                <a:lnTo>
                  <a:pt x="5020729" y="80962"/>
                </a:lnTo>
                <a:close/>
              </a:path>
              <a:path w="6561455" h="81280">
                <a:moveTo>
                  <a:pt x="4915954" y="80962"/>
                </a:moveTo>
                <a:lnTo>
                  <a:pt x="4839754" y="80962"/>
                </a:lnTo>
                <a:lnTo>
                  <a:pt x="4839754" y="71437"/>
                </a:lnTo>
                <a:lnTo>
                  <a:pt x="4915954" y="71437"/>
                </a:lnTo>
                <a:lnTo>
                  <a:pt x="4915954" y="80962"/>
                </a:lnTo>
                <a:close/>
              </a:path>
              <a:path w="6561455" h="81280">
                <a:moveTo>
                  <a:pt x="4811179" y="80962"/>
                </a:moveTo>
                <a:lnTo>
                  <a:pt x="4734979" y="80962"/>
                </a:lnTo>
                <a:lnTo>
                  <a:pt x="4734979" y="71437"/>
                </a:lnTo>
                <a:lnTo>
                  <a:pt x="4811179" y="71437"/>
                </a:lnTo>
                <a:lnTo>
                  <a:pt x="4811179" y="80962"/>
                </a:lnTo>
                <a:close/>
              </a:path>
              <a:path w="6561455" h="81280">
                <a:moveTo>
                  <a:pt x="4706404" y="80962"/>
                </a:moveTo>
                <a:lnTo>
                  <a:pt x="4630204" y="80962"/>
                </a:lnTo>
                <a:lnTo>
                  <a:pt x="4630204" y="71437"/>
                </a:lnTo>
                <a:lnTo>
                  <a:pt x="4706404" y="71437"/>
                </a:lnTo>
                <a:lnTo>
                  <a:pt x="4706404" y="80962"/>
                </a:lnTo>
                <a:close/>
              </a:path>
              <a:path w="6561455" h="81280">
                <a:moveTo>
                  <a:pt x="4601629" y="80962"/>
                </a:moveTo>
                <a:lnTo>
                  <a:pt x="4525429" y="80962"/>
                </a:lnTo>
                <a:lnTo>
                  <a:pt x="4525429" y="71437"/>
                </a:lnTo>
                <a:lnTo>
                  <a:pt x="4601629" y="71437"/>
                </a:lnTo>
                <a:lnTo>
                  <a:pt x="4601629" y="80962"/>
                </a:lnTo>
                <a:close/>
              </a:path>
              <a:path w="6561455" h="81280">
                <a:moveTo>
                  <a:pt x="4496854" y="80962"/>
                </a:moveTo>
                <a:lnTo>
                  <a:pt x="4420654" y="80962"/>
                </a:lnTo>
                <a:lnTo>
                  <a:pt x="4420654" y="71437"/>
                </a:lnTo>
                <a:lnTo>
                  <a:pt x="4496854" y="71437"/>
                </a:lnTo>
                <a:lnTo>
                  <a:pt x="4496854" y="80962"/>
                </a:lnTo>
                <a:close/>
              </a:path>
              <a:path w="6561455" h="81280">
                <a:moveTo>
                  <a:pt x="4392079" y="80962"/>
                </a:moveTo>
                <a:lnTo>
                  <a:pt x="4315879" y="80962"/>
                </a:lnTo>
                <a:lnTo>
                  <a:pt x="4315879" y="71437"/>
                </a:lnTo>
                <a:lnTo>
                  <a:pt x="4392079" y="71437"/>
                </a:lnTo>
                <a:lnTo>
                  <a:pt x="4392079" y="80962"/>
                </a:lnTo>
                <a:close/>
              </a:path>
              <a:path w="6561455" h="81280">
                <a:moveTo>
                  <a:pt x="4287304" y="80962"/>
                </a:moveTo>
                <a:lnTo>
                  <a:pt x="4211104" y="80962"/>
                </a:lnTo>
                <a:lnTo>
                  <a:pt x="4211104" y="71437"/>
                </a:lnTo>
                <a:lnTo>
                  <a:pt x="4287304" y="71437"/>
                </a:lnTo>
                <a:lnTo>
                  <a:pt x="4287304" y="80962"/>
                </a:lnTo>
                <a:close/>
              </a:path>
              <a:path w="6561455" h="81280">
                <a:moveTo>
                  <a:pt x="4182529" y="80962"/>
                </a:moveTo>
                <a:lnTo>
                  <a:pt x="4106329" y="80962"/>
                </a:lnTo>
                <a:lnTo>
                  <a:pt x="4106329" y="71437"/>
                </a:lnTo>
                <a:lnTo>
                  <a:pt x="4182529" y="71437"/>
                </a:lnTo>
                <a:lnTo>
                  <a:pt x="4182529" y="80962"/>
                </a:lnTo>
                <a:close/>
              </a:path>
              <a:path w="6561455" h="81280">
                <a:moveTo>
                  <a:pt x="4077754" y="80962"/>
                </a:moveTo>
                <a:lnTo>
                  <a:pt x="4001554" y="80962"/>
                </a:lnTo>
                <a:lnTo>
                  <a:pt x="4001554" y="71437"/>
                </a:lnTo>
                <a:lnTo>
                  <a:pt x="4077754" y="71437"/>
                </a:lnTo>
                <a:lnTo>
                  <a:pt x="4077754" y="80962"/>
                </a:lnTo>
                <a:close/>
              </a:path>
              <a:path w="6561455" h="81280">
                <a:moveTo>
                  <a:pt x="3972979" y="80962"/>
                </a:moveTo>
                <a:lnTo>
                  <a:pt x="3896779" y="80962"/>
                </a:lnTo>
                <a:lnTo>
                  <a:pt x="3896779" y="71437"/>
                </a:lnTo>
                <a:lnTo>
                  <a:pt x="3972979" y="71437"/>
                </a:lnTo>
                <a:lnTo>
                  <a:pt x="3972979" y="80962"/>
                </a:lnTo>
                <a:close/>
              </a:path>
              <a:path w="6561455" h="81280">
                <a:moveTo>
                  <a:pt x="3868204" y="80962"/>
                </a:moveTo>
                <a:lnTo>
                  <a:pt x="3792004" y="80962"/>
                </a:lnTo>
                <a:lnTo>
                  <a:pt x="3792004" y="71437"/>
                </a:lnTo>
                <a:lnTo>
                  <a:pt x="3868204" y="71437"/>
                </a:lnTo>
                <a:lnTo>
                  <a:pt x="3868204" y="80962"/>
                </a:lnTo>
                <a:close/>
              </a:path>
              <a:path w="6561455" h="81280">
                <a:moveTo>
                  <a:pt x="3763429" y="80962"/>
                </a:moveTo>
                <a:lnTo>
                  <a:pt x="3687229" y="80962"/>
                </a:lnTo>
                <a:lnTo>
                  <a:pt x="3687229" y="71437"/>
                </a:lnTo>
                <a:lnTo>
                  <a:pt x="3763429" y="71437"/>
                </a:lnTo>
                <a:lnTo>
                  <a:pt x="3763429" y="80962"/>
                </a:lnTo>
                <a:close/>
              </a:path>
              <a:path w="6561455" h="81280">
                <a:moveTo>
                  <a:pt x="3658654" y="80962"/>
                </a:moveTo>
                <a:lnTo>
                  <a:pt x="3582454" y="80962"/>
                </a:lnTo>
                <a:lnTo>
                  <a:pt x="3582454" y="71437"/>
                </a:lnTo>
                <a:lnTo>
                  <a:pt x="3658654" y="71437"/>
                </a:lnTo>
                <a:lnTo>
                  <a:pt x="3658654" y="80962"/>
                </a:lnTo>
                <a:close/>
              </a:path>
              <a:path w="6561455" h="81280">
                <a:moveTo>
                  <a:pt x="3553879" y="80962"/>
                </a:moveTo>
                <a:lnTo>
                  <a:pt x="3477679" y="80962"/>
                </a:lnTo>
                <a:lnTo>
                  <a:pt x="3477679" y="71437"/>
                </a:lnTo>
                <a:lnTo>
                  <a:pt x="3553879" y="71437"/>
                </a:lnTo>
                <a:lnTo>
                  <a:pt x="3553879" y="80962"/>
                </a:lnTo>
                <a:close/>
              </a:path>
              <a:path w="6561455" h="81280">
                <a:moveTo>
                  <a:pt x="3449104" y="80962"/>
                </a:moveTo>
                <a:lnTo>
                  <a:pt x="3372904" y="80962"/>
                </a:lnTo>
                <a:lnTo>
                  <a:pt x="3372904" y="71437"/>
                </a:lnTo>
                <a:lnTo>
                  <a:pt x="3449104" y="71437"/>
                </a:lnTo>
                <a:lnTo>
                  <a:pt x="3449104" y="80962"/>
                </a:lnTo>
                <a:close/>
              </a:path>
              <a:path w="6561455" h="81280">
                <a:moveTo>
                  <a:pt x="3344329" y="80962"/>
                </a:moveTo>
                <a:lnTo>
                  <a:pt x="3268129" y="80962"/>
                </a:lnTo>
                <a:lnTo>
                  <a:pt x="3268129" y="71437"/>
                </a:lnTo>
                <a:lnTo>
                  <a:pt x="3344329" y="71437"/>
                </a:lnTo>
                <a:lnTo>
                  <a:pt x="3344329" y="80962"/>
                </a:lnTo>
                <a:close/>
              </a:path>
              <a:path w="6561455" h="81280">
                <a:moveTo>
                  <a:pt x="3239554" y="80962"/>
                </a:moveTo>
                <a:lnTo>
                  <a:pt x="3163354" y="80962"/>
                </a:lnTo>
                <a:lnTo>
                  <a:pt x="3163354" y="71437"/>
                </a:lnTo>
                <a:lnTo>
                  <a:pt x="3239554" y="71437"/>
                </a:lnTo>
                <a:lnTo>
                  <a:pt x="3239554" y="80962"/>
                </a:lnTo>
                <a:close/>
              </a:path>
              <a:path w="6561455" h="81280">
                <a:moveTo>
                  <a:pt x="3134779" y="80962"/>
                </a:moveTo>
                <a:lnTo>
                  <a:pt x="3058579" y="80962"/>
                </a:lnTo>
                <a:lnTo>
                  <a:pt x="3058579" y="71437"/>
                </a:lnTo>
                <a:lnTo>
                  <a:pt x="3134779" y="71437"/>
                </a:lnTo>
                <a:lnTo>
                  <a:pt x="3134779" y="80962"/>
                </a:lnTo>
                <a:close/>
              </a:path>
              <a:path w="6561455" h="81280">
                <a:moveTo>
                  <a:pt x="3030004" y="80962"/>
                </a:moveTo>
                <a:lnTo>
                  <a:pt x="2953804" y="80962"/>
                </a:lnTo>
                <a:lnTo>
                  <a:pt x="2953804" y="71437"/>
                </a:lnTo>
                <a:lnTo>
                  <a:pt x="3030004" y="71437"/>
                </a:lnTo>
                <a:lnTo>
                  <a:pt x="3030004" y="80962"/>
                </a:lnTo>
                <a:close/>
              </a:path>
              <a:path w="6561455" h="81280">
                <a:moveTo>
                  <a:pt x="2925229" y="80962"/>
                </a:moveTo>
                <a:lnTo>
                  <a:pt x="2849029" y="80962"/>
                </a:lnTo>
                <a:lnTo>
                  <a:pt x="2849029" y="71437"/>
                </a:lnTo>
                <a:lnTo>
                  <a:pt x="2925229" y="71437"/>
                </a:lnTo>
                <a:lnTo>
                  <a:pt x="2925229" y="80962"/>
                </a:lnTo>
                <a:close/>
              </a:path>
              <a:path w="6561455" h="81280">
                <a:moveTo>
                  <a:pt x="2820454" y="80962"/>
                </a:moveTo>
                <a:lnTo>
                  <a:pt x="2744254" y="80962"/>
                </a:lnTo>
                <a:lnTo>
                  <a:pt x="2744254" y="71437"/>
                </a:lnTo>
                <a:lnTo>
                  <a:pt x="2820454" y="71437"/>
                </a:lnTo>
                <a:lnTo>
                  <a:pt x="2820454" y="80962"/>
                </a:lnTo>
                <a:close/>
              </a:path>
              <a:path w="6561455" h="81280">
                <a:moveTo>
                  <a:pt x="2715679" y="80962"/>
                </a:moveTo>
                <a:lnTo>
                  <a:pt x="2639479" y="80962"/>
                </a:lnTo>
                <a:lnTo>
                  <a:pt x="2639479" y="71437"/>
                </a:lnTo>
                <a:lnTo>
                  <a:pt x="2715679" y="71437"/>
                </a:lnTo>
                <a:lnTo>
                  <a:pt x="2715679" y="80962"/>
                </a:lnTo>
                <a:close/>
              </a:path>
              <a:path w="6561455" h="81280">
                <a:moveTo>
                  <a:pt x="2610904" y="80962"/>
                </a:moveTo>
                <a:lnTo>
                  <a:pt x="2534704" y="80962"/>
                </a:lnTo>
                <a:lnTo>
                  <a:pt x="2534704" y="71437"/>
                </a:lnTo>
                <a:lnTo>
                  <a:pt x="2610904" y="71437"/>
                </a:lnTo>
                <a:lnTo>
                  <a:pt x="2610904" y="80962"/>
                </a:lnTo>
                <a:close/>
              </a:path>
              <a:path w="6561455" h="81280">
                <a:moveTo>
                  <a:pt x="2506129" y="80962"/>
                </a:moveTo>
                <a:lnTo>
                  <a:pt x="2429929" y="80962"/>
                </a:lnTo>
                <a:lnTo>
                  <a:pt x="2429929" y="71437"/>
                </a:lnTo>
                <a:lnTo>
                  <a:pt x="2506129" y="71437"/>
                </a:lnTo>
                <a:lnTo>
                  <a:pt x="2506129" y="80962"/>
                </a:lnTo>
                <a:close/>
              </a:path>
              <a:path w="6561455" h="81280">
                <a:moveTo>
                  <a:pt x="2401354" y="80962"/>
                </a:moveTo>
                <a:lnTo>
                  <a:pt x="2325154" y="80962"/>
                </a:lnTo>
                <a:lnTo>
                  <a:pt x="2325154" y="71437"/>
                </a:lnTo>
                <a:lnTo>
                  <a:pt x="2401354" y="71437"/>
                </a:lnTo>
                <a:lnTo>
                  <a:pt x="2401354" y="80962"/>
                </a:lnTo>
                <a:close/>
              </a:path>
              <a:path w="6561455" h="81280">
                <a:moveTo>
                  <a:pt x="2296579" y="80962"/>
                </a:moveTo>
                <a:lnTo>
                  <a:pt x="2220379" y="80962"/>
                </a:lnTo>
                <a:lnTo>
                  <a:pt x="2220379" y="71437"/>
                </a:lnTo>
                <a:lnTo>
                  <a:pt x="2296579" y="71437"/>
                </a:lnTo>
                <a:lnTo>
                  <a:pt x="2296579" y="80962"/>
                </a:lnTo>
                <a:close/>
              </a:path>
              <a:path w="6561455" h="81280">
                <a:moveTo>
                  <a:pt x="2191804" y="80962"/>
                </a:moveTo>
                <a:lnTo>
                  <a:pt x="2115604" y="80962"/>
                </a:lnTo>
                <a:lnTo>
                  <a:pt x="2115604" y="71437"/>
                </a:lnTo>
                <a:lnTo>
                  <a:pt x="2191804" y="71437"/>
                </a:lnTo>
                <a:lnTo>
                  <a:pt x="2191804" y="80962"/>
                </a:lnTo>
                <a:close/>
              </a:path>
              <a:path w="6561455" h="81280">
                <a:moveTo>
                  <a:pt x="2087029" y="80962"/>
                </a:moveTo>
                <a:lnTo>
                  <a:pt x="2010829" y="80962"/>
                </a:lnTo>
                <a:lnTo>
                  <a:pt x="2010829" y="71437"/>
                </a:lnTo>
                <a:lnTo>
                  <a:pt x="2087029" y="71437"/>
                </a:lnTo>
                <a:lnTo>
                  <a:pt x="2087029" y="80962"/>
                </a:lnTo>
                <a:close/>
              </a:path>
              <a:path w="6561455" h="81280">
                <a:moveTo>
                  <a:pt x="1982254" y="80962"/>
                </a:moveTo>
                <a:lnTo>
                  <a:pt x="1906054" y="80962"/>
                </a:lnTo>
                <a:lnTo>
                  <a:pt x="1906054" y="71437"/>
                </a:lnTo>
                <a:lnTo>
                  <a:pt x="1982254" y="71437"/>
                </a:lnTo>
                <a:lnTo>
                  <a:pt x="1982254" y="80962"/>
                </a:lnTo>
                <a:close/>
              </a:path>
              <a:path w="6561455" h="81280">
                <a:moveTo>
                  <a:pt x="1877479" y="80962"/>
                </a:moveTo>
                <a:lnTo>
                  <a:pt x="1801279" y="80962"/>
                </a:lnTo>
                <a:lnTo>
                  <a:pt x="1801279" y="71437"/>
                </a:lnTo>
                <a:lnTo>
                  <a:pt x="1877479" y="71437"/>
                </a:lnTo>
                <a:lnTo>
                  <a:pt x="1877479" y="80962"/>
                </a:lnTo>
                <a:close/>
              </a:path>
              <a:path w="6561455" h="81280">
                <a:moveTo>
                  <a:pt x="1772704" y="80962"/>
                </a:moveTo>
                <a:lnTo>
                  <a:pt x="1696504" y="80962"/>
                </a:lnTo>
                <a:lnTo>
                  <a:pt x="1696504" y="71437"/>
                </a:lnTo>
                <a:lnTo>
                  <a:pt x="1772704" y="71437"/>
                </a:lnTo>
                <a:lnTo>
                  <a:pt x="1772704" y="80962"/>
                </a:lnTo>
                <a:close/>
              </a:path>
              <a:path w="6561455" h="81280">
                <a:moveTo>
                  <a:pt x="1667929" y="80962"/>
                </a:moveTo>
                <a:lnTo>
                  <a:pt x="1591729" y="80962"/>
                </a:lnTo>
                <a:lnTo>
                  <a:pt x="1591729" y="71437"/>
                </a:lnTo>
                <a:lnTo>
                  <a:pt x="1667929" y="71437"/>
                </a:lnTo>
                <a:lnTo>
                  <a:pt x="1667929" y="80962"/>
                </a:lnTo>
                <a:close/>
              </a:path>
              <a:path w="6561455" h="81280">
                <a:moveTo>
                  <a:pt x="1563154" y="80962"/>
                </a:moveTo>
                <a:lnTo>
                  <a:pt x="1486954" y="80962"/>
                </a:lnTo>
                <a:lnTo>
                  <a:pt x="1486954" y="71437"/>
                </a:lnTo>
                <a:lnTo>
                  <a:pt x="1563154" y="71437"/>
                </a:lnTo>
                <a:lnTo>
                  <a:pt x="1563154" y="80962"/>
                </a:lnTo>
                <a:close/>
              </a:path>
              <a:path w="6561455" h="81280">
                <a:moveTo>
                  <a:pt x="1458379" y="80962"/>
                </a:moveTo>
                <a:lnTo>
                  <a:pt x="1382179" y="80962"/>
                </a:lnTo>
                <a:lnTo>
                  <a:pt x="1382179" y="71437"/>
                </a:lnTo>
                <a:lnTo>
                  <a:pt x="1458379" y="71437"/>
                </a:lnTo>
                <a:lnTo>
                  <a:pt x="1458379" y="80962"/>
                </a:lnTo>
                <a:close/>
              </a:path>
              <a:path w="6561455" h="81280">
                <a:moveTo>
                  <a:pt x="1353604" y="80962"/>
                </a:moveTo>
                <a:lnTo>
                  <a:pt x="1277404" y="80962"/>
                </a:lnTo>
                <a:lnTo>
                  <a:pt x="1277404" y="71437"/>
                </a:lnTo>
                <a:lnTo>
                  <a:pt x="1353604" y="71437"/>
                </a:lnTo>
                <a:lnTo>
                  <a:pt x="1353604" y="80962"/>
                </a:lnTo>
                <a:close/>
              </a:path>
              <a:path w="6561455" h="81280">
                <a:moveTo>
                  <a:pt x="1248829" y="80962"/>
                </a:moveTo>
                <a:lnTo>
                  <a:pt x="1172629" y="80962"/>
                </a:lnTo>
                <a:lnTo>
                  <a:pt x="1172629" y="71437"/>
                </a:lnTo>
                <a:lnTo>
                  <a:pt x="1248829" y="71437"/>
                </a:lnTo>
                <a:lnTo>
                  <a:pt x="1248829" y="80962"/>
                </a:lnTo>
                <a:close/>
              </a:path>
              <a:path w="6561455" h="81280">
                <a:moveTo>
                  <a:pt x="1144054" y="80962"/>
                </a:moveTo>
                <a:lnTo>
                  <a:pt x="1067854" y="80962"/>
                </a:lnTo>
                <a:lnTo>
                  <a:pt x="1067854" y="71437"/>
                </a:lnTo>
                <a:lnTo>
                  <a:pt x="1144054" y="71437"/>
                </a:lnTo>
                <a:lnTo>
                  <a:pt x="1144054" y="80962"/>
                </a:lnTo>
                <a:close/>
              </a:path>
              <a:path w="6561455" h="81280">
                <a:moveTo>
                  <a:pt x="1039279" y="80962"/>
                </a:moveTo>
                <a:lnTo>
                  <a:pt x="963079" y="80962"/>
                </a:lnTo>
                <a:lnTo>
                  <a:pt x="963079" y="71437"/>
                </a:lnTo>
                <a:lnTo>
                  <a:pt x="1039279" y="71437"/>
                </a:lnTo>
                <a:lnTo>
                  <a:pt x="1039279" y="80962"/>
                </a:lnTo>
                <a:close/>
              </a:path>
              <a:path w="6561455" h="81280">
                <a:moveTo>
                  <a:pt x="934504" y="80962"/>
                </a:moveTo>
                <a:lnTo>
                  <a:pt x="858304" y="80962"/>
                </a:lnTo>
                <a:lnTo>
                  <a:pt x="858304" y="71437"/>
                </a:lnTo>
                <a:lnTo>
                  <a:pt x="934504" y="71437"/>
                </a:lnTo>
                <a:lnTo>
                  <a:pt x="934504" y="80962"/>
                </a:lnTo>
                <a:close/>
              </a:path>
              <a:path w="6561455" h="81280">
                <a:moveTo>
                  <a:pt x="829729" y="80962"/>
                </a:moveTo>
                <a:lnTo>
                  <a:pt x="753529" y="80962"/>
                </a:lnTo>
                <a:lnTo>
                  <a:pt x="753529" y="71437"/>
                </a:lnTo>
                <a:lnTo>
                  <a:pt x="829729" y="71437"/>
                </a:lnTo>
                <a:lnTo>
                  <a:pt x="829729" y="80962"/>
                </a:lnTo>
                <a:close/>
              </a:path>
              <a:path w="6561455" h="81280">
                <a:moveTo>
                  <a:pt x="724954" y="80962"/>
                </a:moveTo>
                <a:lnTo>
                  <a:pt x="648754" y="80962"/>
                </a:lnTo>
                <a:lnTo>
                  <a:pt x="648754" y="71437"/>
                </a:lnTo>
                <a:lnTo>
                  <a:pt x="724954" y="71437"/>
                </a:lnTo>
                <a:lnTo>
                  <a:pt x="724954" y="80962"/>
                </a:lnTo>
                <a:close/>
              </a:path>
              <a:path w="6561455" h="81280">
                <a:moveTo>
                  <a:pt x="620179" y="80962"/>
                </a:moveTo>
                <a:lnTo>
                  <a:pt x="543979" y="80962"/>
                </a:lnTo>
                <a:lnTo>
                  <a:pt x="543979" y="71437"/>
                </a:lnTo>
                <a:lnTo>
                  <a:pt x="620179" y="71437"/>
                </a:lnTo>
                <a:lnTo>
                  <a:pt x="620179" y="80962"/>
                </a:lnTo>
                <a:close/>
              </a:path>
              <a:path w="6561455" h="81280">
                <a:moveTo>
                  <a:pt x="515404" y="80962"/>
                </a:moveTo>
                <a:lnTo>
                  <a:pt x="439204" y="80962"/>
                </a:lnTo>
                <a:lnTo>
                  <a:pt x="439204" y="71437"/>
                </a:lnTo>
                <a:lnTo>
                  <a:pt x="515404" y="71437"/>
                </a:lnTo>
                <a:lnTo>
                  <a:pt x="515404" y="80962"/>
                </a:lnTo>
                <a:close/>
              </a:path>
              <a:path w="6561455" h="81280">
                <a:moveTo>
                  <a:pt x="410629" y="80962"/>
                </a:moveTo>
                <a:lnTo>
                  <a:pt x="334429" y="80962"/>
                </a:lnTo>
                <a:lnTo>
                  <a:pt x="334429" y="71437"/>
                </a:lnTo>
                <a:lnTo>
                  <a:pt x="410629" y="71437"/>
                </a:lnTo>
                <a:lnTo>
                  <a:pt x="410629" y="80962"/>
                </a:lnTo>
                <a:close/>
              </a:path>
              <a:path w="6561455" h="81280">
                <a:moveTo>
                  <a:pt x="305854" y="80962"/>
                </a:moveTo>
                <a:lnTo>
                  <a:pt x="229654" y="80962"/>
                </a:lnTo>
                <a:lnTo>
                  <a:pt x="229654" y="71437"/>
                </a:lnTo>
                <a:lnTo>
                  <a:pt x="305854" y="71437"/>
                </a:lnTo>
                <a:lnTo>
                  <a:pt x="305854" y="80962"/>
                </a:lnTo>
                <a:close/>
              </a:path>
              <a:path w="6561455" h="81280">
                <a:moveTo>
                  <a:pt x="201079" y="80962"/>
                </a:moveTo>
                <a:lnTo>
                  <a:pt x="124879" y="80962"/>
                </a:lnTo>
                <a:lnTo>
                  <a:pt x="124879" y="71437"/>
                </a:lnTo>
                <a:lnTo>
                  <a:pt x="201079" y="71437"/>
                </a:lnTo>
                <a:lnTo>
                  <a:pt x="201079" y="80962"/>
                </a:lnTo>
                <a:close/>
              </a:path>
              <a:path w="6561455" h="81280">
                <a:moveTo>
                  <a:pt x="96304" y="80962"/>
                </a:moveTo>
                <a:lnTo>
                  <a:pt x="23710" y="80962"/>
                </a:lnTo>
                <a:lnTo>
                  <a:pt x="18364" y="75615"/>
                </a:lnTo>
                <a:lnTo>
                  <a:pt x="25107" y="68884"/>
                </a:lnTo>
                <a:lnTo>
                  <a:pt x="27660" y="71437"/>
                </a:lnTo>
                <a:lnTo>
                  <a:pt x="25679" y="71437"/>
                </a:lnTo>
                <a:lnTo>
                  <a:pt x="29057" y="72834"/>
                </a:lnTo>
                <a:lnTo>
                  <a:pt x="96304" y="72834"/>
                </a:lnTo>
                <a:lnTo>
                  <a:pt x="96304" y="80962"/>
                </a:lnTo>
                <a:close/>
              </a:path>
              <a:path w="6561455" h="81280">
                <a:moveTo>
                  <a:pt x="29057" y="72834"/>
                </a:moveTo>
                <a:lnTo>
                  <a:pt x="25679" y="71437"/>
                </a:lnTo>
                <a:lnTo>
                  <a:pt x="27660" y="71437"/>
                </a:lnTo>
                <a:lnTo>
                  <a:pt x="29057" y="72834"/>
                </a:lnTo>
                <a:close/>
              </a:path>
              <a:path w="6561455" h="81280">
                <a:moveTo>
                  <a:pt x="96304" y="72834"/>
                </a:moveTo>
                <a:lnTo>
                  <a:pt x="29057" y="72834"/>
                </a:lnTo>
                <a:lnTo>
                  <a:pt x="27660" y="71437"/>
                </a:lnTo>
                <a:lnTo>
                  <a:pt x="96304" y="71437"/>
                </a:lnTo>
                <a:lnTo>
                  <a:pt x="96304" y="72834"/>
                </a:lnTo>
                <a:close/>
              </a:path>
            </a:pathLst>
          </a:custGeom>
          <a:solidFill>
            <a:srgbClr val="6600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88976"/>
            <a:ext cx="477012" cy="862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196339"/>
            <a:ext cx="477012" cy="864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82014" y="111760"/>
            <a:ext cx="4293235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任务</a:t>
            </a:r>
            <a:r>
              <a:rPr dirty="0" spc="5"/>
              <a:t>一</a:t>
            </a:r>
            <a:r>
              <a:rPr dirty="0" spc="-100"/>
              <a:t> </a:t>
            </a:r>
            <a:r>
              <a:rPr dirty="0"/>
              <a:t>团队的发展历</a:t>
            </a:r>
            <a:r>
              <a:rPr dirty="0" spc="5"/>
              <a:t>程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24827" y="593725"/>
            <a:ext cx="8407400" cy="5877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0000"/>
                </a:solidFill>
                <a:latin typeface="宋体"/>
                <a:cs typeface="宋体"/>
              </a:rPr>
              <a:t>一、</a:t>
            </a:r>
            <a:r>
              <a:rPr dirty="0" sz="2400" spc="-5">
                <a:solidFill>
                  <a:srgbClr val="FF0000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FF0000"/>
                </a:solidFill>
                <a:latin typeface="宋体"/>
                <a:cs typeface="宋体"/>
              </a:rPr>
              <a:t>成立阶段</a:t>
            </a:r>
            <a:endParaRPr sz="2400">
              <a:latin typeface="宋体"/>
              <a:cs typeface="宋体"/>
            </a:endParaRPr>
          </a:p>
          <a:p>
            <a:pPr marL="12700" marR="1574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在团队的成立阶段，要有团队创建人，要完成一系列的准备工 作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要得到上层领导的支持。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FF0000"/>
                </a:solidFill>
                <a:latin typeface="宋体"/>
                <a:cs typeface="宋体"/>
              </a:rPr>
              <a:t>(</a:t>
            </a:r>
            <a:r>
              <a:rPr dirty="0" sz="2400" spc="-50">
                <a:solidFill>
                  <a:srgbClr val="FF0000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FF0000"/>
                </a:solidFill>
                <a:latin typeface="宋体"/>
                <a:cs typeface="宋体"/>
              </a:rPr>
              <a:t>一)</a:t>
            </a:r>
            <a:r>
              <a:rPr dirty="0" sz="2400" spc="-50">
                <a:solidFill>
                  <a:srgbClr val="FF0000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FF0000"/>
                </a:solidFill>
                <a:latin typeface="宋体"/>
                <a:cs typeface="宋体"/>
              </a:rPr>
              <a:t>成立阶段的工作内容</a:t>
            </a:r>
            <a:endParaRPr sz="2400">
              <a:latin typeface="宋体"/>
              <a:cs typeface="宋体"/>
            </a:endParaRPr>
          </a:p>
          <a:p>
            <a:pPr algn="just" marL="12700" marR="1574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  这一阶段首先要考虑的问题是团队的定位，这包括: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其一 创建者必须根据团队的任务、目标来思考创建一个什么样的团 队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即团队的类型与功能 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其二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本团队应该控制在多少人的规模 </a:t>
            </a:r>
            <a:endParaRPr sz="2400">
              <a:latin typeface="宋体"/>
              <a:cs typeface="宋体"/>
            </a:endParaRPr>
          </a:p>
          <a:p>
            <a:pPr marL="12700" marR="50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其三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本团队应该包含哪些必需的技术人才、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管理人才等</a:t>
            </a:r>
            <a:r>
              <a:rPr dirty="0" sz="2400" spc="-3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各自 的角色是什么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对这些问题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创建者必须拿出一个明确的规划来 完成这一阶段的工作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FF0000"/>
                </a:solidFill>
                <a:latin typeface="宋体"/>
                <a:cs typeface="宋体"/>
              </a:rPr>
              <a:t>(</a:t>
            </a:r>
            <a:r>
              <a:rPr dirty="0" sz="2400" spc="-5">
                <a:solidFill>
                  <a:srgbClr val="FF0000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FF0000"/>
                </a:solidFill>
                <a:latin typeface="宋体"/>
                <a:cs typeface="宋体"/>
              </a:rPr>
              <a:t>二)</a:t>
            </a:r>
            <a:r>
              <a:rPr dirty="0" sz="2400" spc="-5">
                <a:solidFill>
                  <a:srgbClr val="FF0000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FF0000"/>
                </a:solidFill>
                <a:latin typeface="宋体"/>
                <a:cs typeface="宋体"/>
              </a:rPr>
              <a:t>成立阶段的团队领导工作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首先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创建人必须明确团队的目标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分配任务</a:t>
            </a:r>
            <a:endParaRPr sz="2400">
              <a:latin typeface="宋体"/>
              <a:cs typeface="宋体"/>
            </a:endParaRPr>
          </a:p>
          <a:p>
            <a:pPr marL="12700" marR="1574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其次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要把具体的目标和任务告知每个团队成员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促进团队成员 之间的信任与合作</a:t>
            </a:r>
            <a:r>
              <a:rPr dirty="0" sz="2400" spc="-1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让成员共同构建团队目标 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最后</a:t>
            </a:r>
            <a:r>
              <a:rPr dirty="0" sz="2400" spc="-1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还要鼓舞团队成员的士气</a:t>
            </a:r>
            <a:r>
              <a:rPr dirty="0" sz="2400" spc="-1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培养他们的团队精神</a:t>
            </a:r>
            <a:endParaRPr sz="2400">
              <a:latin typeface="宋体"/>
              <a:cs typeface="宋体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1" y="761"/>
            <a:ext cx="9142730" cy="6856730"/>
          </a:xfrm>
          <a:custGeom>
            <a:avLst/>
            <a:gdLst/>
            <a:ahLst/>
            <a:cxnLst/>
            <a:rect l="l" t="t" r="r" b="b"/>
            <a:pathLst>
              <a:path w="9142730" h="6856730">
                <a:moveTo>
                  <a:pt x="0" y="0"/>
                </a:moveTo>
                <a:lnTo>
                  <a:pt x="9142476" y="0"/>
                </a:lnTo>
                <a:lnTo>
                  <a:pt x="9142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518025" y="6507410"/>
            <a:ext cx="455739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205"/>
              </a:lnSpc>
            </a:pPr>
            <a:r>
              <a:rPr dirty="0" sz="2000" b="1">
                <a:solidFill>
                  <a:srgbClr val="CC0000"/>
                </a:solidFill>
                <a:latin typeface="宋体"/>
                <a:cs typeface="宋体"/>
              </a:rPr>
              <a:t>团队管理与建设·</a:t>
            </a:r>
            <a:r>
              <a:rPr dirty="0" sz="2000" b="1">
                <a:solidFill>
                  <a:srgbClr val="009900"/>
                </a:solidFill>
                <a:latin typeface="宋体"/>
                <a:cs typeface="宋体"/>
              </a:rPr>
              <a:t>模块四</a:t>
            </a:r>
            <a:r>
              <a:rPr dirty="0" sz="2000" b="1">
                <a:solidFill>
                  <a:srgbClr val="CC0000"/>
                </a:solidFill>
                <a:latin typeface="宋体"/>
                <a:cs typeface="宋体"/>
              </a:rPr>
              <a:t>·</a:t>
            </a:r>
            <a:r>
              <a:rPr dirty="0" sz="2000" b="1">
                <a:solidFill>
                  <a:srgbClr val="FF0000"/>
                </a:solidFill>
                <a:latin typeface="宋体"/>
                <a:cs typeface="宋体"/>
              </a:rPr>
              <a:t>团队培育</a:t>
            </a:r>
            <a:r>
              <a:rPr dirty="0" sz="2000" spc="960" b="1">
                <a:solidFill>
                  <a:srgbClr val="0000CC"/>
                </a:solidFill>
                <a:latin typeface="宋体"/>
                <a:cs typeface="宋体"/>
              </a:rPr>
              <a:t> </a:t>
            </a:r>
            <a:fld id="{81D60167-4931-47E6-BA6A-407CBD079E47}" type="slidenum">
              <a:rPr dirty="0" sz="2000" spc="-10" b="1">
                <a:solidFill>
                  <a:srgbClr val="0000CC"/>
                </a:solidFill>
                <a:latin typeface="宋体"/>
                <a:cs typeface="宋体"/>
              </a:rPr>
              <a:t>1</a:t>
            </a:fld>
            <a:endParaRPr sz="200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868" y="981455"/>
            <a:ext cx="6551930" cy="71755"/>
          </a:xfrm>
          <a:custGeom>
            <a:avLst/>
            <a:gdLst/>
            <a:ahLst/>
            <a:cxnLst/>
            <a:rect l="l" t="t" r="r" b="b"/>
            <a:pathLst>
              <a:path w="6551930" h="71755">
                <a:moveTo>
                  <a:pt x="6531863" y="71628"/>
                </a:moveTo>
                <a:lnTo>
                  <a:pt x="21335" y="71628"/>
                </a:lnTo>
                <a:lnTo>
                  <a:pt x="0" y="50292"/>
                </a:lnTo>
                <a:lnTo>
                  <a:pt x="0" y="19812"/>
                </a:lnTo>
                <a:lnTo>
                  <a:pt x="21335" y="0"/>
                </a:lnTo>
                <a:lnTo>
                  <a:pt x="6531863" y="0"/>
                </a:lnTo>
                <a:lnTo>
                  <a:pt x="6551676" y="19812"/>
                </a:lnTo>
                <a:lnTo>
                  <a:pt x="6551676" y="50292"/>
                </a:lnTo>
                <a:lnTo>
                  <a:pt x="6531863" y="71628"/>
                </a:lnTo>
                <a:close/>
              </a:path>
            </a:pathLst>
          </a:custGeom>
          <a:solidFill>
            <a:srgbClr val="9933FF">
              <a:alpha val="540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3550" y="976312"/>
            <a:ext cx="6561455" cy="81280"/>
          </a:xfrm>
          <a:custGeom>
            <a:avLst/>
            <a:gdLst/>
            <a:ahLst/>
            <a:cxnLst/>
            <a:rect l="l" t="t" r="r" b="b"/>
            <a:pathLst>
              <a:path w="6561455" h="81280">
                <a:moveTo>
                  <a:pt x="9525" y="55283"/>
                </a:moveTo>
                <a:lnTo>
                  <a:pt x="0" y="55283"/>
                </a:lnTo>
                <a:lnTo>
                  <a:pt x="0" y="23710"/>
                </a:lnTo>
                <a:lnTo>
                  <a:pt x="23710" y="0"/>
                </a:lnTo>
                <a:lnTo>
                  <a:pt x="42697" y="0"/>
                </a:lnTo>
                <a:lnTo>
                  <a:pt x="42697" y="8128"/>
                </a:lnTo>
                <a:lnTo>
                  <a:pt x="29057" y="8128"/>
                </a:lnTo>
                <a:lnTo>
                  <a:pt x="25679" y="9525"/>
                </a:lnTo>
                <a:lnTo>
                  <a:pt x="27660" y="9525"/>
                </a:lnTo>
                <a:lnTo>
                  <a:pt x="11506" y="25679"/>
                </a:lnTo>
                <a:lnTo>
                  <a:pt x="9525" y="25679"/>
                </a:lnTo>
                <a:lnTo>
                  <a:pt x="8128" y="29057"/>
                </a:lnTo>
                <a:lnTo>
                  <a:pt x="9525" y="29057"/>
                </a:lnTo>
                <a:lnTo>
                  <a:pt x="9525" y="55283"/>
                </a:lnTo>
                <a:close/>
              </a:path>
              <a:path w="6561455" h="81280">
                <a:moveTo>
                  <a:pt x="27660" y="9525"/>
                </a:moveTo>
                <a:lnTo>
                  <a:pt x="25679" y="9525"/>
                </a:lnTo>
                <a:lnTo>
                  <a:pt x="29057" y="8128"/>
                </a:lnTo>
                <a:lnTo>
                  <a:pt x="27660" y="9525"/>
                </a:lnTo>
                <a:close/>
              </a:path>
              <a:path w="6561455" h="81280">
                <a:moveTo>
                  <a:pt x="42697" y="9525"/>
                </a:moveTo>
                <a:lnTo>
                  <a:pt x="27660" y="9525"/>
                </a:lnTo>
                <a:lnTo>
                  <a:pt x="29057" y="8128"/>
                </a:lnTo>
                <a:lnTo>
                  <a:pt x="42697" y="8128"/>
                </a:lnTo>
                <a:lnTo>
                  <a:pt x="42697" y="9525"/>
                </a:lnTo>
                <a:close/>
              </a:path>
              <a:path w="6561455" h="81280">
                <a:moveTo>
                  <a:pt x="8128" y="29057"/>
                </a:moveTo>
                <a:lnTo>
                  <a:pt x="9525" y="25679"/>
                </a:lnTo>
                <a:lnTo>
                  <a:pt x="9525" y="27660"/>
                </a:lnTo>
                <a:lnTo>
                  <a:pt x="8128" y="29057"/>
                </a:lnTo>
                <a:close/>
              </a:path>
              <a:path w="6561455" h="81280">
                <a:moveTo>
                  <a:pt x="9525" y="27660"/>
                </a:moveTo>
                <a:lnTo>
                  <a:pt x="9525" y="25679"/>
                </a:lnTo>
                <a:lnTo>
                  <a:pt x="11506" y="25679"/>
                </a:lnTo>
                <a:lnTo>
                  <a:pt x="9525" y="27660"/>
                </a:lnTo>
                <a:close/>
              </a:path>
              <a:path w="6561455" h="81280">
                <a:moveTo>
                  <a:pt x="9525" y="29057"/>
                </a:moveTo>
                <a:lnTo>
                  <a:pt x="8128" y="29057"/>
                </a:lnTo>
                <a:lnTo>
                  <a:pt x="9525" y="27660"/>
                </a:lnTo>
                <a:lnTo>
                  <a:pt x="9525" y="29057"/>
                </a:lnTo>
                <a:close/>
              </a:path>
              <a:path w="6561455" h="81280">
                <a:moveTo>
                  <a:pt x="147472" y="9525"/>
                </a:moveTo>
                <a:lnTo>
                  <a:pt x="71272" y="9525"/>
                </a:lnTo>
                <a:lnTo>
                  <a:pt x="71272" y="0"/>
                </a:lnTo>
                <a:lnTo>
                  <a:pt x="147472" y="0"/>
                </a:lnTo>
                <a:lnTo>
                  <a:pt x="147472" y="9525"/>
                </a:lnTo>
                <a:close/>
              </a:path>
              <a:path w="6561455" h="81280">
                <a:moveTo>
                  <a:pt x="252247" y="9525"/>
                </a:moveTo>
                <a:lnTo>
                  <a:pt x="176047" y="9525"/>
                </a:lnTo>
                <a:lnTo>
                  <a:pt x="176047" y="0"/>
                </a:lnTo>
                <a:lnTo>
                  <a:pt x="252247" y="0"/>
                </a:lnTo>
                <a:lnTo>
                  <a:pt x="252247" y="9525"/>
                </a:lnTo>
                <a:close/>
              </a:path>
              <a:path w="6561455" h="81280">
                <a:moveTo>
                  <a:pt x="357022" y="9525"/>
                </a:moveTo>
                <a:lnTo>
                  <a:pt x="280822" y="9525"/>
                </a:lnTo>
                <a:lnTo>
                  <a:pt x="280822" y="0"/>
                </a:lnTo>
                <a:lnTo>
                  <a:pt x="357022" y="0"/>
                </a:lnTo>
                <a:lnTo>
                  <a:pt x="357022" y="9525"/>
                </a:lnTo>
                <a:close/>
              </a:path>
              <a:path w="6561455" h="81280">
                <a:moveTo>
                  <a:pt x="461797" y="9525"/>
                </a:moveTo>
                <a:lnTo>
                  <a:pt x="385597" y="9525"/>
                </a:lnTo>
                <a:lnTo>
                  <a:pt x="385597" y="0"/>
                </a:lnTo>
                <a:lnTo>
                  <a:pt x="461797" y="0"/>
                </a:lnTo>
                <a:lnTo>
                  <a:pt x="461797" y="9525"/>
                </a:lnTo>
                <a:close/>
              </a:path>
              <a:path w="6561455" h="81280">
                <a:moveTo>
                  <a:pt x="566572" y="9525"/>
                </a:moveTo>
                <a:lnTo>
                  <a:pt x="490372" y="9525"/>
                </a:lnTo>
                <a:lnTo>
                  <a:pt x="490372" y="0"/>
                </a:lnTo>
                <a:lnTo>
                  <a:pt x="566572" y="0"/>
                </a:lnTo>
                <a:lnTo>
                  <a:pt x="566572" y="9525"/>
                </a:lnTo>
                <a:close/>
              </a:path>
              <a:path w="6561455" h="81280">
                <a:moveTo>
                  <a:pt x="671347" y="9525"/>
                </a:moveTo>
                <a:lnTo>
                  <a:pt x="595147" y="9525"/>
                </a:lnTo>
                <a:lnTo>
                  <a:pt x="595147" y="0"/>
                </a:lnTo>
                <a:lnTo>
                  <a:pt x="671347" y="0"/>
                </a:lnTo>
                <a:lnTo>
                  <a:pt x="671347" y="9525"/>
                </a:lnTo>
                <a:close/>
              </a:path>
              <a:path w="6561455" h="81280">
                <a:moveTo>
                  <a:pt x="776122" y="9525"/>
                </a:moveTo>
                <a:lnTo>
                  <a:pt x="699922" y="9525"/>
                </a:lnTo>
                <a:lnTo>
                  <a:pt x="699922" y="0"/>
                </a:lnTo>
                <a:lnTo>
                  <a:pt x="776122" y="0"/>
                </a:lnTo>
                <a:lnTo>
                  <a:pt x="776122" y="9525"/>
                </a:lnTo>
                <a:close/>
              </a:path>
              <a:path w="6561455" h="81280">
                <a:moveTo>
                  <a:pt x="880897" y="9525"/>
                </a:moveTo>
                <a:lnTo>
                  <a:pt x="804697" y="9525"/>
                </a:lnTo>
                <a:lnTo>
                  <a:pt x="804697" y="0"/>
                </a:lnTo>
                <a:lnTo>
                  <a:pt x="880897" y="0"/>
                </a:lnTo>
                <a:lnTo>
                  <a:pt x="880897" y="9525"/>
                </a:lnTo>
                <a:close/>
              </a:path>
              <a:path w="6561455" h="81280">
                <a:moveTo>
                  <a:pt x="985672" y="9525"/>
                </a:moveTo>
                <a:lnTo>
                  <a:pt x="909472" y="9525"/>
                </a:lnTo>
                <a:lnTo>
                  <a:pt x="909472" y="0"/>
                </a:lnTo>
                <a:lnTo>
                  <a:pt x="985672" y="0"/>
                </a:lnTo>
                <a:lnTo>
                  <a:pt x="985672" y="9525"/>
                </a:lnTo>
                <a:close/>
              </a:path>
              <a:path w="6561455" h="81280">
                <a:moveTo>
                  <a:pt x="1090447" y="9525"/>
                </a:moveTo>
                <a:lnTo>
                  <a:pt x="1014247" y="9525"/>
                </a:lnTo>
                <a:lnTo>
                  <a:pt x="1014247" y="0"/>
                </a:lnTo>
                <a:lnTo>
                  <a:pt x="1090447" y="0"/>
                </a:lnTo>
                <a:lnTo>
                  <a:pt x="1090447" y="9525"/>
                </a:lnTo>
                <a:close/>
              </a:path>
              <a:path w="6561455" h="81280">
                <a:moveTo>
                  <a:pt x="1195222" y="9525"/>
                </a:moveTo>
                <a:lnTo>
                  <a:pt x="1119022" y="9525"/>
                </a:lnTo>
                <a:lnTo>
                  <a:pt x="1119022" y="0"/>
                </a:lnTo>
                <a:lnTo>
                  <a:pt x="1195222" y="0"/>
                </a:lnTo>
                <a:lnTo>
                  <a:pt x="1195222" y="9525"/>
                </a:lnTo>
                <a:close/>
              </a:path>
              <a:path w="6561455" h="81280">
                <a:moveTo>
                  <a:pt x="1299997" y="9525"/>
                </a:moveTo>
                <a:lnTo>
                  <a:pt x="1223797" y="9525"/>
                </a:lnTo>
                <a:lnTo>
                  <a:pt x="1223797" y="0"/>
                </a:lnTo>
                <a:lnTo>
                  <a:pt x="1299997" y="0"/>
                </a:lnTo>
                <a:lnTo>
                  <a:pt x="1299997" y="9525"/>
                </a:lnTo>
                <a:close/>
              </a:path>
              <a:path w="6561455" h="81280">
                <a:moveTo>
                  <a:pt x="1404772" y="9525"/>
                </a:moveTo>
                <a:lnTo>
                  <a:pt x="1328572" y="9525"/>
                </a:lnTo>
                <a:lnTo>
                  <a:pt x="1328572" y="0"/>
                </a:lnTo>
                <a:lnTo>
                  <a:pt x="1404772" y="0"/>
                </a:lnTo>
                <a:lnTo>
                  <a:pt x="1404772" y="9525"/>
                </a:lnTo>
                <a:close/>
              </a:path>
              <a:path w="6561455" h="81280">
                <a:moveTo>
                  <a:pt x="1509547" y="9525"/>
                </a:moveTo>
                <a:lnTo>
                  <a:pt x="1433347" y="9525"/>
                </a:lnTo>
                <a:lnTo>
                  <a:pt x="1433347" y="0"/>
                </a:lnTo>
                <a:lnTo>
                  <a:pt x="1509547" y="0"/>
                </a:lnTo>
                <a:lnTo>
                  <a:pt x="1509547" y="9525"/>
                </a:lnTo>
                <a:close/>
              </a:path>
              <a:path w="6561455" h="81280">
                <a:moveTo>
                  <a:pt x="1614322" y="9525"/>
                </a:moveTo>
                <a:lnTo>
                  <a:pt x="1538122" y="9525"/>
                </a:lnTo>
                <a:lnTo>
                  <a:pt x="1538122" y="0"/>
                </a:lnTo>
                <a:lnTo>
                  <a:pt x="1614322" y="0"/>
                </a:lnTo>
                <a:lnTo>
                  <a:pt x="1614322" y="9525"/>
                </a:lnTo>
                <a:close/>
              </a:path>
              <a:path w="6561455" h="81280">
                <a:moveTo>
                  <a:pt x="1719097" y="9525"/>
                </a:moveTo>
                <a:lnTo>
                  <a:pt x="1642897" y="9525"/>
                </a:lnTo>
                <a:lnTo>
                  <a:pt x="1642897" y="0"/>
                </a:lnTo>
                <a:lnTo>
                  <a:pt x="1719097" y="0"/>
                </a:lnTo>
                <a:lnTo>
                  <a:pt x="1719097" y="9525"/>
                </a:lnTo>
                <a:close/>
              </a:path>
              <a:path w="6561455" h="81280">
                <a:moveTo>
                  <a:pt x="1823872" y="9525"/>
                </a:moveTo>
                <a:lnTo>
                  <a:pt x="1747672" y="9525"/>
                </a:lnTo>
                <a:lnTo>
                  <a:pt x="1747672" y="0"/>
                </a:lnTo>
                <a:lnTo>
                  <a:pt x="1823872" y="0"/>
                </a:lnTo>
                <a:lnTo>
                  <a:pt x="1823872" y="9525"/>
                </a:lnTo>
                <a:close/>
              </a:path>
              <a:path w="6561455" h="81280">
                <a:moveTo>
                  <a:pt x="1928647" y="9525"/>
                </a:moveTo>
                <a:lnTo>
                  <a:pt x="1852447" y="9525"/>
                </a:lnTo>
                <a:lnTo>
                  <a:pt x="1852447" y="0"/>
                </a:lnTo>
                <a:lnTo>
                  <a:pt x="1928647" y="0"/>
                </a:lnTo>
                <a:lnTo>
                  <a:pt x="1928647" y="9525"/>
                </a:lnTo>
                <a:close/>
              </a:path>
              <a:path w="6561455" h="81280">
                <a:moveTo>
                  <a:pt x="2033422" y="9525"/>
                </a:moveTo>
                <a:lnTo>
                  <a:pt x="1957222" y="9525"/>
                </a:lnTo>
                <a:lnTo>
                  <a:pt x="1957222" y="0"/>
                </a:lnTo>
                <a:lnTo>
                  <a:pt x="2033422" y="0"/>
                </a:lnTo>
                <a:lnTo>
                  <a:pt x="2033422" y="9525"/>
                </a:lnTo>
                <a:close/>
              </a:path>
              <a:path w="6561455" h="81280">
                <a:moveTo>
                  <a:pt x="2138197" y="9525"/>
                </a:moveTo>
                <a:lnTo>
                  <a:pt x="2061997" y="9525"/>
                </a:lnTo>
                <a:lnTo>
                  <a:pt x="2061997" y="0"/>
                </a:lnTo>
                <a:lnTo>
                  <a:pt x="2138197" y="0"/>
                </a:lnTo>
                <a:lnTo>
                  <a:pt x="2138197" y="9525"/>
                </a:lnTo>
                <a:close/>
              </a:path>
              <a:path w="6561455" h="81280">
                <a:moveTo>
                  <a:pt x="2242972" y="9525"/>
                </a:moveTo>
                <a:lnTo>
                  <a:pt x="2166772" y="9525"/>
                </a:lnTo>
                <a:lnTo>
                  <a:pt x="2166772" y="0"/>
                </a:lnTo>
                <a:lnTo>
                  <a:pt x="2242972" y="0"/>
                </a:lnTo>
                <a:lnTo>
                  <a:pt x="2242972" y="9525"/>
                </a:lnTo>
                <a:close/>
              </a:path>
              <a:path w="6561455" h="81280">
                <a:moveTo>
                  <a:pt x="2347747" y="9525"/>
                </a:moveTo>
                <a:lnTo>
                  <a:pt x="2271547" y="9525"/>
                </a:lnTo>
                <a:lnTo>
                  <a:pt x="2271547" y="0"/>
                </a:lnTo>
                <a:lnTo>
                  <a:pt x="2347747" y="0"/>
                </a:lnTo>
                <a:lnTo>
                  <a:pt x="2347747" y="9525"/>
                </a:lnTo>
                <a:close/>
              </a:path>
              <a:path w="6561455" h="81280">
                <a:moveTo>
                  <a:pt x="2452522" y="9525"/>
                </a:moveTo>
                <a:lnTo>
                  <a:pt x="2376322" y="9525"/>
                </a:lnTo>
                <a:lnTo>
                  <a:pt x="2376322" y="0"/>
                </a:lnTo>
                <a:lnTo>
                  <a:pt x="2452522" y="0"/>
                </a:lnTo>
                <a:lnTo>
                  <a:pt x="2452522" y="9525"/>
                </a:lnTo>
                <a:close/>
              </a:path>
              <a:path w="6561455" h="81280">
                <a:moveTo>
                  <a:pt x="2557297" y="9525"/>
                </a:moveTo>
                <a:lnTo>
                  <a:pt x="2481097" y="9525"/>
                </a:lnTo>
                <a:lnTo>
                  <a:pt x="2481097" y="0"/>
                </a:lnTo>
                <a:lnTo>
                  <a:pt x="2557297" y="0"/>
                </a:lnTo>
                <a:lnTo>
                  <a:pt x="2557297" y="9525"/>
                </a:lnTo>
                <a:close/>
              </a:path>
              <a:path w="6561455" h="81280">
                <a:moveTo>
                  <a:pt x="2662072" y="9525"/>
                </a:moveTo>
                <a:lnTo>
                  <a:pt x="2585872" y="9525"/>
                </a:lnTo>
                <a:lnTo>
                  <a:pt x="2585872" y="0"/>
                </a:lnTo>
                <a:lnTo>
                  <a:pt x="2662072" y="0"/>
                </a:lnTo>
                <a:lnTo>
                  <a:pt x="2662072" y="9525"/>
                </a:lnTo>
                <a:close/>
              </a:path>
              <a:path w="6561455" h="81280">
                <a:moveTo>
                  <a:pt x="2766847" y="9525"/>
                </a:moveTo>
                <a:lnTo>
                  <a:pt x="2690647" y="9525"/>
                </a:lnTo>
                <a:lnTo>
                  <a:pt x="2690647" y="0"/>
                </a:lnTo>
                <a:lnTo>
                  <a:pt x="2766847" y="0"/>
                </a:lnTo>
                <a:lnTo>
                  <a:pt x="2766847" y="9525"/>
                </a:lnTo>
                <a:close/>
              </a:path>
              <a:path w="6561455" h="81280">
                <a:moveTo>
                  <a:pt x="2871622" y="9525"/>
                </a:moveTo>
                <a:lnTo>
                  <a:pt x="2795422" y="9525"/>
                </a:lnTo>
                <a:lnTo>
                  <a:pt x="2795422" y="0"/>
                </a:lnTo>
                <a:lnTo>
                  <a:pt x="2871622" y="0"/>
                </a:lnTo>
                <a:lnTo>
                  <a:pt x="2871622" y="9525"/>
                </a:lnTo>
                <a:close/>
              </a:path>
              <a:path w="6561455" h="81280">
                <a:moveTo>
                  <a:pt x="2976397" y="9525"/>
                </a:moveTo>
                <a:lnTo>
                  <a:pt x="2900197" y="9525"/>
                </a:lnTo>
                <a:lnTo>
                  <a:pt x="2900197" y="0"/>
                </a:lnTo>
                <a:lnTo>
                  <a:pt x="2976397" y="0"/>
                </a:lnTo>
                <a:lnTo>
                  <a:pt x="2976397" y="9525"/>
                </a:lnTo>
                <a:close/>
              </a:path>
              <a:path w="6561455" h="81280">
                <a:moveTo>
                  <a:pt x="3081172" y="9525"/>
                </a:moveTo>
                <a:lnTo>
                  <a:pt x="3004972" y="9525"/>
                </a:lnTo>
                <a:lnTo>
                  <a:pt x="3004972" y="0"/>
                </a:lnTo>
                <a:lnTo>
                  <a:pt x="3081172" y="0"/>
                </a:lnTo>
                <a:lnTo>
                  <a:pt x="3081172" y="9525"/>
                </a:lnTo>
                <a:close/>
              </a:path>
              <a:path w="6561455" h="81280">
                <a:moveTo>
                  <a:pt x="3185947" y="9525"/>
                </a:moveTo>
                <a:lnTo>
                  <a:pt x="3109747" y="9525"/>
                </a:lnTo>
                <a:lnTo>
                  <a:pt x="3109747" y="0"/>
                </a:lnTo>
                <a:lnTo>
                  <a:pt x="3185947" y="0"/>
                </a:lnTo>
                <a:lnTo>
                  <a:pt x="3185947" y="9525"/>
                </a:lnTo>
                <a:close/>
              </a:path>
              <a:path w="6561455" h="81280">
                <a:moveTo>
                  <a:pt x="3290722" y="9525"/>
                </a:moveTo>
                <a:lnTo>
                  <a:pt x="3214522" y="9525"/>
                </a:lnTo>
                <a:lnTo>
                  <a:pt x="3214522" y="0"/>
                </a:lnTo>
                <a:lnTo>
                  <a:pt x="3290722" y="0"/>
                </a:lnTo>
                <a:lnTo>
                  <a:pt x="3290722" y="9525"/>
                </a:lnTo>
                <a:close/>
              </a:path>
              <a:path w="6561455" h="81280">
                <a:moveTo>
                  <a:pt x="3395497" y="9525"/>
                </a:moveTo>
                <a:lnTo>
                  <a:pt x="3319297" y="9525"/>
                </a:lnTo>
                <a:lnTo>
                  <a:pt x="3319297" y="0"/>
                </a:lnTo>
                <a:lnTo>
                  <a:pt x="3395497" y="0"/>
                </a:lnTo>
                <a:lnTo>
                  <a:pt x="3395497" y="9525"/>
                </a:lnTo>
                <a:close/>
              </a:path>
              <a:path w="6561455" h="81280">
                <a:moveTo>
                  <a:pt x="3500272" y="9525"/>
                </a:moveTo>
                <a:lnTo>
                  <a:pt x="3424072" y="9525"/>
                </a:lnTo>
                <a:lnTo>
                  <a:pt x="3424072" y="0"/>
                </a:lnTo>
                <a:lnTo>
                  <a:pt x="3500272" y="0"/>
                </a:lnTo>
                <a:lnTo>
                  <a:pt x="3500272" y="9525"/>
                </a:lnTo>
                <a:close/>
              </a:path>
              <a:path w="6561455" h="81280">
                <a:moveTo>
                  <a:pt x="3605047" y="9525"/>
                </a:moveTo>
                <a:lnTo>
                  <a:pt x="3528847" y="9525"/>
                </a:lnTo>
                <a:lnTo>
                  <a:pt x="3528847" y="0"/>
                </a:lnTo>
                <a:lnTo>
                  <a:pt x="3605047" y="0"/>
                </a:lnTo>
                <a:lnTo>
                  <a:pt x="3605047" y="9525"/>
                </a:lnTo>
                <a:close/>
              </a:path>
              <a:path w="6561455" h="81280">
                <a:moveTo>
                  <a:pt x="3709822" y="9525"/>
                </a:moveTo>
                <a:lnTo>
                  <a:pt x="3633622" y="9525"/>
                </a:lnTo>
                <a:lnTo>
                  <a:pt x="3633622" y="0"/>
                </a:lnTo>
                <a:lnTo>
                  <a:pt x="3709822" y="0"/>
                </a:lnTo>
                <a:lnTo>
                  <a:pt x="3709822" y="9525"/>
                </a:lnTo>
                <a:close/>
              </a:path>
              <a:path w="6561455" h="81280">
                <a:moveTo>
                  <a:pt x="3814597" y="9525"/>
                </a:moveTo>
                <a:lnTo>
                  <a:pt x="3738397" y="9525"/>
                </a:lnTo>
                <a:lnTo>
                  <a:pt x="3738397" y="0"/>
                </a:lnTo>
                <a:lnTo>
                  <a:pt x="3814597" y="0"/>
                </a:lnTo>
                <a:lnTo>
                  <a:pt x="3814597" y="9525"/>
                </a:lnTo>
                <a:close/>
              </a:path>
              <a:path w="6561455" h="81280">
                <a:moveTo>
                  <a:pt x="3919372" y="9525"/>
                </a:moveTo>
                <a:lnTo>
                  <a:pt x="3843172" y="9525"/>
                </a:lnTo>
                <a:lnTo>
                  <a:pt x="3843172" y="0"/>
                </a:lnTo>
                <a:lnTo>
                  <a:pt x="3919372" y="0"/>
                </a:lnTo>
                <a:lnTo>
                  <a:pt x="3919372" y="9525"/>
                </a:lnTo>
                <a:close/>
              </a:path>
              <a:path w="6561455" h="81280">
                <a:moveTo>
                  <a:pt x="4024147" y="9525"/>
                </a:moveTo>
                <a:lnTo>
                  <a:pt x="3947947" y="9525"/>
                </a:lnTo>
                <a:lnTo>
                  <a:pt x="3947947" y="0"/>
                </a:lnTo>
                <a:lnTo>
                  <a:pt x="4024147" y="0"/>
                </a:lnTo>
                <a:lnTo>
                  <a:pt x="4024147" y="9525"/>
                </a:lnTo>
                <a:close/>
              </a:path>
              <a:path w="6561455" h="81280">
                <a:moveTo>
                  <a:pt x="4128922" y="9525"/>
                </a:moveTo>
                <a:lnTo>
                  <a:pt x="4052722" y="9525"/>
                </a:lnTo>
                <a:lnTo>
                  <a:pt x="4052722" y="0"/>
                </a:lnTo>
                <a:lnTo>
                  <a:pt x="4128922" y="0"/>
                </a:lnTo>
                <a:lnTo>
                  <a:pt x="4128922" y="9525"/>
                </a:lnTo>
                <a:close/>
              </a:path>
              <a:path w="6561455" h="81280">
                <a:moveTo>
                  <a:pt x="4233697" y="9525"/>
                </a:moveTo>
                <a:lnTo>
                  <a:pt x="4157497" y="9525"/>
                </a:lnTo>
                <a:lnTo>
                  <a:pt x="4157497" y="0"/>
                </a:lnTo>
                <a:lnTo>
                  <a:pt x="4233697" y="0"/>
                </a:lnTo>
                <a:lnTo>
                  <a:pt x="4233697" y="9525"/>
                </a:lnTo>
                <a:close/>
              </a:path>
              <a:path w="6561455" h="81280">
                <a:moveTo>
                  <a:pt x="4338472" y="9525"/>
                </a:moveTo>
                <a:lnTo>
                  <a:pt x="4262272" y="9525"/>
                </a:lnTo>
                <a:lnTo>
                  <a:pt x="4262272" y="0"/>
                </a:lnTo>
                <a:lnTo>
                  <a:pt x="4338472" y="0"/>
                </a:lnTo>
                <a:lnTo>
                  <a:pt x="4338472" y="9525"/>
                </a:lnTo>
                <a:close/>
              </a:path>
              <a:path w="6561455" h="81280">
                <a:moveTo>
                  <a:pt x="4443247" y="9525"/>
                </a:moveTo>
                <a:lnTo>
                  <a:pt x="4367047" y="9525"/>
                </a:lnTo>
                <a:lnTo>
                  <a:pt x="4367047" y="0"/>
                </a:lnTo>
                <a:lnTo>
                  <a:pt x="4443247" y="0"/>
                </a:lnTo>
                <a:lnTo>
                  <a:pt x="4443247" y="9525"/>
                </a:lnTo>
                <a:close/>
              </a:path>
              <a:path w="6561455" h="81280">
                <a:moveTo>
                  <a:pt x="4548022" y="9525"/>
                </a:moveTo>
                <a:lnTo>
                  <a:pt x="4471822" y="9525"/>
                </a:lnTo>
                <a:lnTo>
                  <a:pt x="4471822" y="0"/>
                </a:lnTo>
                <a:lnTo>
                  <a:pt x="4548022" y="0"/>
                </a:lnTo>
                <a:lnTo>
                  <a:pt x="4548022" y="9525"/>
                </a:lnTo>
                <a:close/>
              </a:path>
              <a:path w="6561455" h="81280">
                <a:moveTo>
                  <a:pt x="4652797" y="9525"/>
                </a:moveTo>
                <a:lnTo>
                  <a:pt x="4576597" y="9525"/>
                </a:lnTo>
                <a:lnTo>
                  <a:pt x="4576597" y="0"/>
                </a:lnTo>
                <a:lnTo>
                  <a:pt x="4652797" y="0"/>
                </a:lnTo>
                <a:lnTo>
                  <a:pt x="4652797" y="9525"/>
                </a:lnTo>
                <a:close/>
              </a:path>
              <a:path w="6561455" h="81280">
                <a:moveTo>
                  <a:pt x="4757572" y="9525"/>
                </a:moveTo>
                <a:lnTo>
                  <a:pt x="4681372" y="9525"/>
                </a:lnTo>
                <a:lnTo>
                  <a:pt x="4681372" y="0"/>
                </a:lnTo>
                <a:lnTo>
                  <a:pt x="4757572" y="0"/>
                </a:lnTo>
                <a:lnTo>
                  <a:pt x="4757572" y="9525"/>
                </a:lnTo>
                <a:close/>
              </a:path>
              <a:path w="6561455" h="81280">
                <a:moveTo>
                  <a:pt x="4862347" y="9525"/>
                </a:moveTo>
                <a:lnTo>
                  <a:pt x="4786147" y="9525"/>
                </a:lnTo>
                <a:lnTo>
                  <a:pt x="4786147" y="0"/>
                </a:lnTo>
                <a:lnTo>
                  <a:pt x="4862347" y="0"/>
                </a:lnTo>
                <a:lnTo>
                  <a:pt x="4862347" y="9525"/>
                </a:lnTo>
                <a:close/>
              </a:path>
              <a:path w="6561455" h="81280">
                <a:moveTo>
                  <a:pt x="4967122" y="9525"/>
                </a:moveTo>
                <a:lnTo>
                  <a:pt x="4890922" y="9525"/>
                </a:lnTo>
                <a:lnTo>
                  <a:pt x="4890922" y="0"/>
                </a:lnTo>
                <a:lnTo>
                  <a:pt x="4967122" y="0"/>
                </a:lnTo>
                <a:lnTo>
                  <a:pt x="4967122" y="9525"/>
                </a:lnTo>
                <a:close/>
              </a:path>
              <a:path w="6561455" h="81280">
                <a:moveTo>
                  <a:pt x="5071897" y="9525"/>
                </a:moveTo>
                <a:lnTo>
                  <a:pt x="4995697" y="9525"/>
                </a:lnTo>
                <a:lnTo>
                  <a:pt x="4995697" y="0"/>
                </a:lnTo>
                <a:lnTo>
                  <a:pt x="5071897" y="0"/>
                </a:lnTo>
                <a:lnTo>
                  <a:pt x="5071897" y="9525"/>
                </a:lnTo>
                <a:close/>
              </a:path>
              <a:path w="6561455" h="81280">
                <a:moveTo>
                  <a:pt x="5176672" y="9525"/>
                </a:moveTo>
                <a:lnTo>
                  <a:pt x="5100472" y="9525"/>
                </a:lnTo>
                <a:lnTo>
                  <a:pt x="5100472" y="0"/>
                </a:lnTo>
                <a:lnTo>
                  <a:pt x="5176672" y="0"/>
                </a:lnTo>
                <a:lnTo>
                  <a:pt x="5176672" y="9525"/>
                </a:lnTo>
                <a:close/>
              </a:path>
              <a:path w="6561455" h="81280">
                <a:moveTo>
                  <a:pt x="5281447" y="9525"/>
                </a:moveTo>
                <a:lnTo>
                  <a:pt x="5205247" y="9525"/>
                </a:lnTo>
                <a:lnTo>
                  <a:pt x="5205247" y="0"/>
                </a:lnTo>
                <a:lnTo>
                  <a:pt x="5281447" y="0"/>
                </a:lnTo>
                <a:lnTo>
                  <a:pt x="5281447" y="9525"/>
                </a:lnTo>
                <a:close/>
              </a:path>
              <a:path w="6561455" h="81280">
                <a:moveTo>
                  <a:pt x="5386222" y="9525"/>
                </a:moveTo>
                <a:lnTo>
                  <a:pt x="5310022" y="9525"/>
                </a:lnTo>
                <a:lnTo>
                  <a:pt x="5310022" y="0"/>
                </a:lnTo>
                <a:lnTo>
                  <a:pt x="5386222" y="0"/>
                </a:lnTo>
                <a:lnTo>
                  <a:pt x="5386222" y="9525"/>
                </a:lnTo>
                <a:close/>
              </a:path>
              <a:path w="6561455" h="81280">
                <a:moveTo>
                  <a:pt x="5490997" y="9525"/>
                </a:moveTo>
                <a:lnTo>
                  <a:pt x="5414797" y="9525"/>
                </a:lnTo>
                <a:lnTo>
                  <a:pt x="5414797" y="0"/>
                </a:lnTo>
                <a:lnTo>
                  <a:pt x="5490997" y="0"/>
                </a:lnTo>
                <a:lnTo>
                  <a:pt x="5490997" y="9525"/>
                </a:lnTo>
                <a:close/>
              </a:path>
              <a:path w="6561455" h="81280">
                <a:moveTo>
                  <a:pt x="5595772" y="9525"/>
                </a:moveTo>
                <a:lnTo>
                  <a:pt x="5519572" y="9525"/>
                </a:lnTo>
                <a:lnTo>
                  <a:pt x="5519572" y="0"/>
                </a:lnTo>
                <a:lnTo>
                  <a:pt x="5595772" y="0"/>
                </a:lnTo>
                <a:lnTo>
                  <a:pt x="5595772" y="9525"/>
                </a:lnTo>
                <a:close/>
              </a:path>
              <a:path w="6561455" h="81280">
                <a:moveTo>
                  <a:pt x="5700547" y="9525"/>
                </a:moveTo>
                <a:lnTo>
                  <a:pt x="5624347" y="9525"/>
                </a:lnTo>
                <a:lnTo>
                  <a:pt x="5624347" y="0"/>
                </a:lnTo>
                <a:lnTo>
                  <a:pt x="5700547" y="0"/>
                </a:lnTo>
                <a:lnTo>
                  <a:pt x="5700547" y="9525"/>
                </a:lnTo>
                <a:close/>
              </a:path>
              <a:path w="6561455" h="81280">
                <a:moveTo>
                  <a:pt x="5805322" y="9525"/>
                </a:moveTo>
                <a:lnTo>
                  <a:pt x="5729122" y="9525"/>
                </a:lnTo>
                <a:lnTo>
                  <a:pt x="5729122" y="0"/>
                </a:lnTo>
                <a:lnTo>
                  <a:pt x="5805322" y="0"/>
                </a:lnTo>
                <a:lnTo>
                  <a:pt x="5805322" y="9525"/>
                </a:lnTo>
                <a:close/>
              </a:path>
              <a:path w="6561455" h="81280">
                <a:moveTo>
                  <a:pt x="5910097" y="9525"/>
                </a:moveTo>
                <a:lnTo>
                  <a:pt x="5833897" y="9525"/>
                </a:lnTo>
                <a:lnTo>
                  <a:pt x="5833897" y="0"/>
                </a:lnTo>
                <a:lnTo>
                  <a:pt x="5910097" y="0"/>
                </a:lnTo>
                <a:lnTo>
                  <a:pt x="5910097" y="9525"/>
                </a:lnTo>
                <a:close/>
              </a:path>
              <a:path w="6561455" h="81280">
                <a:moveTo>
                  <a:pt x="6014872" y="9525"/>
                </a:moveTo>
                <a:lnTo>
                  <a:pt x="5938672" y="9525"/>
                </a:lnTo>
                <a:lnTo>
                  <a:pt x="5938672" y="0"/>
                </a:lnTo>
                <a:lnTo>
                  <a:pt x="6014872" y="0"/>
                </a:lnTo>
                <a:lnTo>
                  <a:pt x="6014872" y="9525"/>
                </a:lnTo>
                <a:close/>
              </a:path>
              <a:path w="6561455" h="81280">
                <a:moveTo>
                  <a:pt x="6119647" y="9525"/>
                </a:moveTo>
                <a:lnTo>
                  <a:pt x="6043447" y="9525"/>
                </a:lnTo>
                <a:lnTo>
                  <a:pt x="6043447" y="0"/>
                </a:lnTo>
                <a:lnTo>
                  <a:pt x="6119647" y="0"/>
                </a:lnTo>
                <a:lnTo>
                  <a:pt x="6119647" y="9525"/>
                </a:lnTo>
                <a:close/>
              </a:path>
              <a:path w="6561455" h="81280">
                <a:moveTo>
                  <a:pt x="6224422" y="9525"/>
                </a:moveTo>
                <a:lnTo>
                  <a:pt x="6148222" y="9525"/>
                </a:lnTo>
                <a:lnTo>
                  <a:pt x="6148222" y="0"/>
                </a:lnTo>
                <a:lnTo>
                  <a:pt x="6224422" y="0"/>
                </a:lnTo>
                <a:lnTo>
                  <a:pt x="6224422" y="9525"/>
                </a:lnTo>
                <a:close/>
              </a:path>
              <a:path w="6561455" h="81280">
                <a:moveTo>
                  <a:pt x="6329197" y="9525"/>
                </a:moveTo>
                <a:lnTo>
                  <a:pt x="6252997" y="9525"/>
                </a:lnTo>
                <a:lnTo>
                  <a:pt x="6252997" y="0"/>
                </a:lnTo>
                <a:lnTo>
                  <a:pt x="6329197" y="0"/>
                </a:lnTo>
                <a:lnTo>
                  <a:pt x="6329197" y="9525"/>
                </a:lnTo>
                <a:close/>
              </a:path>
              <a:path w="6561455" h="81280">
                <a:moveTo>
                  <a:pt x="6433972" y="9525"/>
                </a:moveTo>
                <a:lnTo>
                  <a:pt x="6357772" y="9525"/>
                </a:lnTo>
                <a:lnTo>
                  <a:pt x="6357772" y="0"/>
                </a:lnTo>
                <a:lnTo>
                  <a:pt x="6433972" y="0"/>
                </a:lnTo>
                <a:lnTo>
                  <a:pt x="6433972" y="9525"/>
                </a:lnTo>
                <a:close/>
              </a:path>
              <a:path w="6561455" h="81280">
                <a:moveTo>
                  <a:pt x="6533476" y="9525"/>
                </a:moveTo>
                <a:lnTo>
                  <a:pt x="6462547" y="9525"/>
                </a:lnTo>
                <a:lnTo>
                  <a:pt x="6462547" y="0"/>
                </a:lnTo>
                <a:lnTo>
                  <a:pt x="6537426" y="0"/>
                </a:lnTo>
                <a:lnTo>
                  <a:pt x="6541147" y="3733"/>
                </a:lnTo>
                <a:lnTo>
                  <a:pt x="6536753" y="8128"/>
                </a:lnTo>
                <a:lnTo>
                  <a:pt x="6532079" y="8128"/>
                </a:lnTo>
                <a:lnTo>
                  <a:pt x="6533476" y="9525"/>
                </a:lnTo>
                <a:close/>
              </a:path>
              <a:path w="6561455" h="81280">
                <a:moveTo>
                  <a:pt x="6534416" y="10464"/>
                </a:moveTo>
                <a:lnTo>
                  <a:pt x="6532079" y="8128"/>
                </a:lnTo>
                <a:lnTo>
                  <a:pt x="6535386" y="9495"/>
                </a:lnTo>
                <a:lnTo>
                  <a:pt x="6534416" y="10464"/>
                </a:lnTo>
                <a:close/>
              </a:path>
              <a:path w="6561455" h="81280">
                <a:moveTo>
                  <a:pt x="6535386" y="9495"/>
                </a:moveTo>
                <a:lnTo>
                  <a:pt x="6532079" y="8128"/>
                </a:lnTo>
                <a:lnTo>
                  <a:pt x="6536753" y="8128"/>
                </a:lnTo>
                <a:lnTo>
                  <a:pt x="6535386" y="9495"/>
                </a:lnTo>
                <a:close/>
              </a:path>
              <a:path w="6561455" h="81280">
                <a:moveTo>
                  <a:pt x="6535458" y="9525"/>
                </a:moveTo>
                <a:close/>
              </a:path>
              <a:path w="6561455" h="81280">
                <a:moveTo>
                  <a:pt x="6551612" y="53301"/>
                </a:moveTo>
                <a:lnTo>
                  <a:pt x="6551612" y="27965"/>
                </a:lnTo>
                <a:lnTo>
                  <a:pt x="6561137" y="27965"/>
                </a:lnTo>
                <a:lnTo>
                  <a:pt x="6561137" y="51904"/>
                </a:lnTo>
                <a:lnTo>
                  <a:pt x="6553009" y="51904"/>
                </a:lnTo>
                <a:lnTo>
                  <a:pt x="6551612" y="53301"/>
                </a:lnTo>
                <a:close/>
              </a:path>
              <a:path w="6561455" h="81280">
                <a:moveTo>
                  <a:pt x="6551612" y="55283"/>
                </a:moveTo>
                <a:lnTo>
                  <a:pt x="6551612" y="53301"/>
                </a:lnTo>
                <a:lnTo>
                  <a:pt x="6553009" y="51904"/>
                </a:lnTo>
                <a:lnTo>
                  <a:pt x="6551612" y="55283"/>
                </a:lnTo>
                <a:close/>
              </a:path>
              <a:path w="6561455" h="81280">
                <a:moveTo>
                  <a:pt x="6561137" y="55283"/>
                </a:moveTo>
                <a:lnTo>
                  <a:pt x="6551612" y="55283"/>
                </a:lnTo>
                <a:lnTo>
                  <a:pt x="6553009" y="51904"/>
                </a:lnTo>
                <a:lnTo>
                  <a:pt x="6561137" y="51904"/>
                </a:lnTo>
                <a:lnTo>
                  <a:pt x="6561137" y="55283"/>
                </a:lnTo>
                <a:close/>
              </a:path>
              <a:path w="6561455" h="81280">
                <a:moveTo>
                  <a:pt x="6532079" y="72834"/>
                </a:moveTo>
                <a:lnTo>
                  <a:pt x="6551612" y="53301"/>
                </a:lnTo>
                <a:lnTo>
                  <a:pt x="6551612" y="55283"/>
                </a:lnTo>
                <a:lnTo>
                  <a:pt x="6561137" y="55283"/>
                </a:lnTo>
                <a:lnTo>
                  <a:pt x="6561137" y="57251"/>
                </a:lnTo>
                <a:lnTo>
                  <a:pt x="6546951" y="71437"/>
                </a:lnTo>
                <a:lnTo>
                  <a:pt x="6535458" y="71437"/>
                </a:lnTo>
                <a:lnTo>
                  <a:pt x="6532079" y="72834"/>
                </a:lnTo>
                <a:close/>
              </a:path>
              <a:path w="6561455" h="81280">
                <a:moveTo>
                  <a:pt x="6537426" y="80962"/>
                </a:moveTo>
                <a:lnTo>
                  <a:pt x="6516154" y="80962"/>
                </a:lnTo>
                <a:lnTo>
                  <a:pt x="6516154" y="71437"/>
                </a:lnTo>
                <a:lnTo>
                  <a:pt x="6533476" y="71437"/>
                </a:lnTo>
                <a:lnTo>
                  <a:pt x="6532079" y="72834"/>
                </a:lnTo>
                <a:lnTo>
                  <a:pt x="6545554" y="72834"/>
                </a:lnTo>
                <a:lnTo>
                  <a:pt x="6537426" y="80962"/>
                </a:lnTo>
                <a:close/>
              </a:path>
              <a:path w="6561455" h="81280">
                <a:moveTo>
                  <a:pt x="6545554" y="72834"/>
                </a:moveTo>
                <a:lnTo>
                  <a:pt x="6532079" y="72834"/>
                </a:lnTo>
                <a:lnTo>
                  <a:pt x="6535458" y="71437"/>
                </a:lnTo>
                <a:lnTo>
                  <a:pt x="6546951" y="71437"/>
                </a:lnTo>
                <a:lnTo>
                  <a:pt x="6545554" y="72834"/>
                </a:lnTo>
                <a:close/>
              </a:path>
              <a:path w="6561455" h="81280">
                <a:moveTo>
                  <a:pt x="6487579" y="80962"/>
                </a:moveTo>
                <a:lnTo>
                  <a:pt x="6411379" y="80962"/>
                </a:lnTo>
                <a:lnTo>
                  <a:pt x="6411379" y="71437"/>
                </a:lnTo>
                <a:lnTo>
                  <a:pt x="6487579" y="71437"/>
                </a:lnTo>
                <a:lnTo>
                  <a:pt x="6487579" y="80962"/>
                </a:lnTo>
                <a:close/>
              </a:path>
              <a:path w="6561455" h="81280">
                <a:moveTo>
                  <a:pt x="6382804" y="80962"/>
                </a:moveTo>
                <a:lnTo>
                  <a:pt x="6306604" y="80962"/>
                </a:lnTo>
                <a:lnTo>
                  <a:pt x="6306604" y="71437"/>
                </a:lnTo>
                <a:lnTo>
                  <a:pt x="6382804" y="71437"/>
                </a:lnTo>
                <a:lnTo>
                  <a:pt x="6382804" y="80962"/>
                </a:lnTo>
                <a:close/>
              </a:path>
              <a:path w="6561455" h="81280">
                <a:moveTo>
                  <a:pt x="6278029" y="80962"/>
                </a:moveTo>
                <a:lnTo>
                  <a:pt x="6201829" y="80962"/>
                </a:lnTo>
                <a:lnTo>
                  <a:pt x="6201829" y="71437"/>
                </a:lnTo>
                <a:lnTo>
                  <a:pt x="6278029" y="71437"/>
                </a:lnTo>
                <a:lnTo>
                  <a:pt x="6278029" y="80962"/>
                </a:lnTo>
                <a:close/>
              </a:path>
              <a:path w="6561455" h="81280">
                <a:moveTo>
                  <a:pt x="6173254" y="80962"/>
                </a:moveTo>
                <a:lnTo>
                  <a:pt x="6097054" y="80962"/>
                </a:lnTo>
                <a:lnTo>
                  <a:pt x="6097054" y="71437"/>
                </a:lnTo>
                <a:lnTo>
                  <a:pt x="6173254" y="71437"/>
                </a:lnTo>
                <a:lnTo>
                  <a:pt x="6173254" y="80962"/>
                </a:lnTo>
                <a:close/>
              </a:path>
              <a:path w="6561455" h="81280">
                <a:moveTo>
                  <a:pt x="6068479" y="80962"/>
                </a:moveTo>
                <a:lnTo>
                  <a:pt x="5992279" y="80962"/>
                </a:lnTo>
                <a:lnTo>
                  <a:pt x="5992279" y="71437"/>
                </a:lnTo>
                <a:lnTo>
                  <a:pt x="6068479" y="71437"/>
                </a:lnTo>
                <a:lnTo>
                  <a:pt x="6068479" y="80962"/>
                </a:lnTo>
                <a:close/>
              </a:path>
              <a:path w="6561455" h="81280">
                <a:moveTo>
                  <a:pt x="5963704" y="80962"/>
                </a:moveTo>
                <a:lnTo>
                  <a:pt x="5887504" y="80962"/>
                </a:lnTo>
                <a:lnTo>
                  <a:pt x="5887504" y="71437"/>
                </a:lnTo>
                <a:lnTo>
                  <a:pt x="5963704" y="71437"/>
                </a:lnTo>
                <a:lnTo>
                  <a:pt x="5963704" y="80962"/>
                </a:lnTo>
                <a:close/>
              </a:path>
              <a:path w="6561455" h="81280">
                <a:moveTo>
                  <a:pt x="5858929" y="80962"/>
                </a:moveTo>
                <a:lnTo>
                  <a:pt x="5782729" y="80962"/>
                </a:lnTo>
                <a:lnTo>
                  <a:pt x="5782729" y="71437"/>
                </a:lnTo>
                <a:lnTo>
                  <a:pt x="5858929" y="71437"/>
                </a:lnTo>
                <a:lnTo>
                  <a:pt x="5858929" y="80962"/>
                </a:lnTo>
                <a:close/>
              </a:path>
              <a:path w="6561455" h="81280">
                <a:moveTo>
                  <a:pt x="5754154" y="80962"/>
                </a:moveTo>
                <a:lnTo>
                  <a:pt x="5677954" y="80962"/>
                </a:lnTo>
                <a:lnTo>
                  <a:pt x="5677954" y="71437"/>
                </a:lnTo>
                <a:lnTo>
                  <a:pt x="5754154" y="71437"/>
                </a:lnTo>
                <a:lnTo>
                  <a:pt x="5754154" y="80962"/>
                </a:lnTo>
                <a:close/>
              </a:path>
              <a:path w="6561455" h="81280">
                <a:moveTo>
                  <a:pt x="5649379" y="80962"/>
                </a:moveTo>
                <a:lnTo>
                  <a:pt x="5573179" y="80962"/>
                </a:lnTo>
                <a:lnTo>
                  <a:pt x="5573179" y="71437"/>
                </a:lnTo>
                <a:lnTo>
                  <a:pt x="5649379" y="71437"/>
                </a:lnTo>
                <a:lnTo>
                  <a:pt x="5649379" y="80962"/>
                </a:lnTo>
                <a:close/>
              </a:path>
              <a:path w="6561455" h="81280">
                <a:moveTo>
                  <a:pt x="5544604" y="80962"/>
                </a:moveTo>
                <a:lnTo>
                  <a:pt x="5468404" y="80962"/>
                </a:lnTo>
                <a:lnTo>
                  <a:pt x="5468404" y="71437"/>
                </a:lnTo>
                <a:lnTo>
                  <a:pt x="5544604" y="71437"/>
                </a:lnTo>
                <a:lnTo>
                  <a:pt x="5544604" y="80962"/>
                </a:lnTo>
                <a:close/>
              </a:path>
              <a:path w="6561455" h="81280">
                <a:moveTo>
                  <a:pt x="5439829" y="80962"/>
                </a:moveTo>
                <a:lnTo>
                  <a:pt x="5363629" y="80962"/>
                </a:lnTo>
                <a:lnTo>
                  <a:pt x="5363629" y="71437"/>
                </a:lnTo>
                <a:lnTo>
                  <a:pt x="5439829" y="71437"/>
                </a:lnTo>
                <a:lnTo>
                  <a:pt x="5439829" y="80962"/>
                </a:lnTo>
                <a:close/>
              </a:path>
              <a:path w="6561455" h="81280">
                <a:moveTo>
                  <a:pt x="5335054" y="80962"/>
                </a:moveTo>
                <a:lnTo>
                  <a:pt x="5258854" y="80962"/>
                </a:lnTo>
                <a:lnTo>
                  <a:pt x="5258854" y="71437"/>
                </a:lnTo>
                <a:lnTo>
                  <a:pt x="5335054" y="71437"/>
                </a:lnTo>
                <a:lnTo>
                  <a:pt x="5335054" y="80962"/>
                </a:lnTo>
                <a:close/>
              </a:path>
              <a:path w="6561455" h="81280">
                <a:moveTo>
                  <a:pt x="5230279" y="80962"/>
                </a:moveTo>
                <a:lnTo>
                  <a:pt x="5154079" y="80962"/>
                </a:lnTo>
                <a:lnTo>
                  <a:pt x="5154079" y="71437"/>
                </a:lnTo>
                <a:lnTo>
                  <a:pt x="5230279" y="71437"/>
                </a:lnTo>
                <a:lnTo>
                  <a:pt x="5230279" y="80962"/>
                </a:lnTo>
                <a:close/>
              </a:path>
              <a:path w="6561455" h="81280">
                <a:moveTo>
                  <a:pt x="5125504" y="80962"/>
                </a:moveTo>
                <a:lnTo>
                  <a:pt x="5049304" y="80962"/>
                </a:lnTo>
                <a:lnTo>
                  <a:pt x="5049304" y="71437"/>
                </a:lnTo>
                <a:lnTo>
                  <a:pt x="5125504" y="71437"/>
                </a:lnTo>
                <a:lnTo>
                  <a:pt x="5125504" y="80962"/>
                </a:lnTo>
                <a:close/>
              </a:path>
              <a:path w="6561455" h="81280">
                <a:moveTo>
                  <a:pt x="5020729" y="80962"/>
                </a:moveTo>
                <a:lnTo>
                  <a:pt x="4944529" y="80962"/>
                </a:lnTo>
                <a:lnTo>
                  <a:pt x="4944529" y="71437"/>
                </a:lnTo>
                <a:lnTo>
                  <a:pt x="5020729" y="71437"/>
                </a:lnTo>
                <a:lnTo>
                  <a:pt x="5020729" y="80962"/>
                </a:lnTo>
                <a:close/>
              </a:path>
              <a:path w="6561455" h="81280">
                <a:moveTo>
                  <a:pt x="4915954" y="80962"/>
                </a:moveTo>
                <a:lnTo>
                  <a:pt x="4839754" y="80962"/>
                </a:lnTo>
                <a:lnTo>
                  <a:pt x="4839754" y="71437"/>
                </a:lnTo>
                <a:lnTo>
                  <a:pt x="4915954" y="71437"/>
                </a:lnTo>
                <a:lnTo>
                  <a:pt x="4915954" y="80962"/>
                </a:lnTo>
                <a:close/>
              </a:path>
              <a:path w="6561455" h="81280">
                <a:moveTo>
                  <a:pt x="4811179" y="80962"/>
                </a:moveTo>
                <a:lnTo>
                  <a:pt x="4734979" y="80962"/>
                </a:lnTo>
                <a:lnTo>
                  <a:pt x="4734979" y="71437"/>
                </a:lnTo>
                <a:lnTo>
                  <a:pt x="4811179" y="71437"/>
                </a:lnTo>
                <a:lnTo>
                  <a:pt x="4811179" y="80962"/>
                </a:lnTo>
                <a:close/>
              </a:path>
              <a:path w="6561455" h="81280">
                <a:moveTo>
                  <a:pt x="4706404" y="80962"/>
                </a:moveTo>
                <a:lnTo>
                  <a:pt x="4630204" y="80962"/>
                </a:lnTo>
                <a:lnTo>
                  <a:pt x="4630204" y="71437"/>
                </a:lnTo>
                <a:lnTo>
                  <a:pt x="4706404" y="71437"/>
                </a:lnTo>
                <a:lnTo>
                  <a:pt x="4706404" y="80962"/>
                </a:lnTo>
                <a:close/>
              </a:path>
              <a:path w="6561455" h="81280">
                <a:moveTo>
                  <a:pt x="4601629" y="80962"/>
                </a:moveTo>
                <a:lnTo>
                  <a:pt x="4525429" y="80962"/>
                </a:lnTo>
                <a:lnTo>
                  <a:pt x="4525429" y="71437"/>
                </a:lnTo>
                <a:lnTo>
                  <a:pt x="4601629" y="71437"/>
                </a:lnTo>
                <a:lnTo>
                  <a:pt x="4601629" y="80962"/>
                </a:lnTo>
                <a:close/>
              </a:path>
              <a:path w="6561455" h="81280">
                <a:moveTo>
                  <a:pt x="4496854" y="80962"/>
                </a:moveTo>
                <a:lnTo>
                  <a:pt x="4420654" y="80962"/>
                </a:lnTo>
                <a:lnTo>
                  <a:pt x="4420654" y="71437"/>
                </a:lnTo>
                <a:lnTo>
                  <a:pt x="4496854" y="71437"/>
                </a:lnTo>
                <a:lnTo>
                  <a:pt x="4496854" y="80962"/>
                </a:lnTo>
                <a:close/>
              </a:path>
              <a:path w="6561455" h="81280">
                <a:moveTo>
                  <a:pt x="4392079" y="80962"/>
                </a:moveTo>
                <a:lnTo>
                  <a:pt x="4315879" y="80962"/>
                </a:lnTo>
                <a:lnTo>
                  <a:pt x="4315879" y="71437"/>
                </a:lnTo>
                <a:lnTo>
                  <a:pt x="4392079" y="71437"/>
                </a:lnTo>
                <a:lnTo>
                  <a:pt x="4392079" y="80962"/>
                </a:lnTo>
                <a:close/>
              </a:path>
              <a:path w="6561455" h="81280">
                <a:moveTo>
                  <a:pt x="4287304" y="80962"/>
                </a:moveTo>
                <a:lnTo>
                  <a:pt x="4211104" y="80962"/>
                </a:lnTo>
                <a:lnTo>
                  <a:pt x="4211104" y="71437"/>
                </a:lnTo>
                <a:lnTo>
                  <a:pt x="4287304" y="71437"/>
                </a:lnTo>
                <a:lnTo>
                  <a:pt x="4287304" y="80962"/>
                </a:lnTo>
                <a:close/>
              </a:path>
              <a:path w="6561455" h="81280">
                <a:moveTo>
                  <a:pt x="4182529" y="80962"/>
                </a:moveTo>
                <a:lnTo>
                  <a:pt x="4106329" y="80962"/>
                </a:lnTo>
                <a:lnTo>
                  <a:pt x="4106329" y="71437"/>
                </a:lnTo>
                <a:lnTo>
                  <a:pt x="4182529" y="71437"/>
                </a:lnTo>
                <a:lnTo>
                  <a:pt x="4182529" y="80962"/>
                </a:lnTo>
                <a:close/>
              </a:path>
              <a:path w="6561455" h="81280">
                <a:moveTo>
                  <a:pt x="4077754" y="80962"/>
                </a:moveTo>
                <a:lnTo>
                  <a:pt x="4001554" y="80962"/>
                </a:lnTo>
                <a:lnTo>
                  <a:pt x="4001554" y="71437"/>
                </a:lnTo>
                <a:lnTo>
                  <a:pt x="4077754" y="71437"/>
                </a:lnTo>
                <a:lnTo>
                  <a:pt x="4077754" y="80962"/>
                </a:lnTo>
                <a:close/>
              </a:path>
              <a:path w="6561455" h="81280">
                <a:moveTo>
                  <a:pt x="3972979" y="80962"/>
                </a:moveTo>
                <a:lnTo>
                  <a:pt x="3896779" y="80962"/>
                </a:lnTo>
                <a:lnTo>
                  <a:pt x="3896779" y="71437"/>
                </a:lnTo>
                <a:lnTo>
                  <a:pt x="3972979" y="71437"/>
                </a:lnTo>
                <a:lnTo>
                  <a:pt x="3972979" y="80962"/>
                </a:lnTo>
                <a:close/>
              </a:path>
              <a:path w="6561455" h="81280">
                <a:moveTo>
                  <a:pt x="3868204" y="80962"/>
                </a:moveTo>
                <a:lnTo>
                  <a:pt x="3792004" y="80962"/>
                </a:lnTo>
                <a:lnTo>
                  <a:pt x="3792004" y="71437"/>
                </a:lnTo>
                <a:lnTo>
                  <a:pt x="3868204" y="71437"/>
                </a:lnTo>
                <a:lnTo>
                  <a:pt x="3868204" y="80962"/>
                </a:lnTo>
                <a:close/>
              </a:path>
              <a:path w="6561455" h="81280">
                <a:moveTo>
                  <a:pt x="3763429" y="80962"/>
                </a:moveTo>
                <a:lnTo>
                  <a:pt x="3687229" y="80962"/>
                </a:lnTo>
                <a:lnTo>
                  <a:pt x="3687229" y="71437"/>
                </a:lnTo>
                <a:lnTo>
                  <a:pt x="3763429" y="71437"/>
                </a:lnTo>
                <a:lnTo>
                  <a:pt x="3763429" y="80962"/>
                </a:lnTo>
                <a:close/>
              </a:path>
              <a:path w="6561455" h="81280">
                <a:moveTo>
                  <a:pt x="3658654" y="80962"/>
                </a:moveTo>
                <a:lnTo>
                  <a:pt x="3582454" y="80962"/>
                </a:lnTo>
                <a:lnTo>
                  <a:pt x="3582454" y="71437"/>
                </a:lnTo>
                <a:lnTo>
                  <a:pt x="3658654" y="71437"/>
                </a:lnTo>
                <a:lnTo>
                  <a:pt x="3658654" y="80962"/>
                </a:lnTo>
                <a:close/>
              </a:path>
              <a:path w="6561455" h="81280">
                <a:moveTo>
                  <a:pt x="3553879" y="80962"/>
                </a:moveTo>
                <a:lnTo>
                  <a:pt x="3477679" y="80962"/>
                </a:lnTo>
                <a:lnTo>
                  <a:pt x="3477679" y="71437"/>
                </a:lnTo>
                <a:lnTo>
                  <a:pt x="3553879" y="71437"/>
                </a:lnTo>
                <a:lnTo>
                  <a:pt x="3553879" y="80962"/>
                </a:lnTo>
                <a:close/>
              </a:path>
              <a:path w="6561455" h="81280">
                <a:moveTo>
                  <a:pt x="3449104" y="80962"/>
                </a:moveTo>
                <a:lnTo>
                  <a:pt x="3372904" y="80962"/>
                </a:lnTo>
                <a:lnTo>
                  <a:pt x="3372904" y="71437"/>
                </a:lnTo>
                <a:lnTo>
                  <a:pt x="3449104" y="71437"/>
                </a:lnTo>
                <a:lnTo>
                  <a:pt x="3449104" y="80962"/>
                </a:lnTo>
                <a:close/>
              </a:path>
              <a:path w="6561455" h="81280">
                <a:moveTo>
                  <a:pt x="3344329" y="80962"/>
                </a:moveTo>
                <a:lnTo>
                  <a:pt x="3268129" y="80962"/>
                </a:lnTo>
                <a:lnTo>
                  <a:pt x="3268129" y="71437"/>
                </a:lnTo>
                <a:lnTo>
                  <a:pt x="3344329" y="71437"/>
                </a:lnTo>
                <a:lnTo>
                  <a:pt x="3344329" y="80962"/>
                </a:lnTo>
                <a:close/>
              </a:path>
              <a:path w="6561455" h="81280">
                <a:moveTo>
                  <a:pt x="3239554" y="80962"/>
                </a:moveTo>
                <a:lnTo>
                  <a:pt x="3163354" y="80962"/>
                </a:lnTo>
                <a:lnTo>
                  <a:pt x="3163354" y="71437"/>
                </a:lnTo>
                <a:lnTo>
                  <a:pt x="3239554" y="71437"/>
                </a:lnTo>
                <a:lnTo>
                  <a:pt x="3239554" y="80962"/>
                </a:lnTo>
                <a:close/>
              </a:path>
              <a:path w="6561455" h="81280">
                <a:moveTo>
                  <a:pt x="3134779" y="80962"/>
                </a:moveTo>
                <a:lnTo>
                  <a:pt x="3058579" y="80962"/>
                </a:lnTo>
                <a:lnTo>
                  <a:pt x="3058579" y="71437"/>
                </a:lnTo>
                <a:lnTo>
                  <a:pt x="3134779" y="71437"/>
                </a:lnTo>
                <a:lnTo>
                  <a:pt x="3134779" y="80962"/>
                </a:lnTo>
                <a:close/>
              </a:path>
              <a:path w="6561455" h="81280">
                <a:moveTo>
                  <a:pt x="3030004" y="80962"/>
                </a:moveTo>
                <a:lnTo>
                  <a:pt x="2953804" y="80962"/>
                </a:lnTo>
                <a:lnTo>
                  <a:pt x="2953804" y="71437"/>
                </a:lnTo>
                <a:lnTo>
                  <a:pt x="3030004" y="71437"/>
                </a:lnTo>
                <a:lnTo>
                  <a:pt x="3030004" y="80962"/>
                </a:lnTo>
                <a:close/>
              </a:path>
              <a:path w="6561455" h="81280">
                <a:moveTo>
                  <a:pt x="2925229" y="80962"/>
                </a:moveTo>
                <a:lnTo>
                  <a:pt x="2849029" y="80962"/>
                </a:lnTo>
                <a:lnTo>
                  <a:pt x="2849029" y="71437"/>
                </a:lnTo>
                <a:lnTo>
                  <a:pt x="2925229" y="71437"/>
                </a:lnTo>
                <a:lnTo>
                  <a:pt x="2925229" y="80962"/>
                </a:lnTo>
                <a:close/>
              </a:path>
              <a:path w="6561455" h="81280">
                <a:moveTo>
                  <a:pt x="2820454" y="80962"/>
                </a:moveTo>
                <a:lnTo>
                  <a:pt x="2744254" y="80962"/>
                </a:lnTo>
                <a:lnTo>
                  <a:pt x="2744254" y="71437"/>
                </a:lnTo>
                <a:lnTo>
                  <a:pt x="2820454" y="71437"/>
                </a:lnTo>
                <a:lnTo>
                  <a:pt x="2820454" y="80962"/>
                </a:lnTo>
                <a:close/>
              </a:path>
              <a:path w="6561455" h="81280">
                <a:moveTo>
                  <a:pt x="2715679" y="80962"/>
                </a:moveTo>
                <a:lnTo>
                  <a:pt x="2639479" y="80962"/>
                </a:lnTo>
                <a:lnTo>
                  <a:pt x="2639479" y="71437"/>
                </a:lnTo>
                <a:lnTo>
                  <a:pt x="2715679" y="71437"/>
                </a:lnTo>
                <a:lnTo>
                  <a:pt x="2715679" y="80962"/>
                </a:lnTo>
                <a:close/>
              </a:path>
              <a:path w="6561455" h="81280">
                <a:moveTo>
                  <a:pt x="2610904" y="80962"/>
                </a:moveTo>
                <a:lnTo>
                  <a:pt x="2534704" y="80962"/>
                </a:lnTo>
                <a:lnTo>
                  <a:pt x="2534704" y="71437"/>
                </a:lnTo>
                <a:lnTo>
                  <a:pt x="2610904" y="71437"/>
                </a:lnTo>
                <a:lnTo>
                  <a:pt x="2610904" y="80962"/>
                </a:lnTo>
                <a:close/>
              </a:path>
              <a:path w="6561455" h="81280">
                <a:moveTo>
                  <a:pt x="2506129" y="80962"/>
                </a:moveTo>
                <a:lnTo>
                  <a:pt x="2429929" y="80962"/>
                </a:lnTo>
                <a:lnTo>
                  <a:pt x="2429929" y="71437"/>
                </a:lnTo>
                <a:lnTo>
                  <a:pt x="2506129" y="71437"/>
                </a:lnTo>
                <a:lnTo>
                  <a:pt x="2506129" y="80962"/>
                </a:lnTo>
                <a:close/>
              </a:path>
              <a:path w="6561455" h="81280">
                <a:moveTo>
                  <a:pt x="2401354" y="80962"/>
                </a:moveTo>
                <a:lnTo>
                  <a:pt x="2325154" y="80962"/>
                </a:lnTo>
                <a:lnTo>
                  <a:pt x="2325154" y="71437"/>
                </a:lnTo>
                <a:lnTo>
                  <a:pt x="2401354" y="71437"/>
                </a:lnTo>
                <a:lnTo>
                  <a:pt x="2401354" y="80962"/>
                </a:lnTo>
                <a:close/>
              </a:path>
              <a:path w="6561455" h="81280">
                <a:moveTo>
                  <a:pt x="2296579" y="80962"/>
                </a:moveTo>
                <a:lnTo>
                  <a:pt x="2220379" y="80962"/>
                </a:lnTo>
                <a:lnTo>
                  <a:pt x="2220379" y="71437"/>
                </a:lnTo>
                <a:lnTo>
                  <a:pt x="2296579" y="71437"/>
                </a:lnTo>
                <a:lnTo>
                  <a:pt x="2296579" y="80962"/>
                </a:lnTo>
                <a:close/>
              </a:path>
              <a:path w="6561455" h="81280">
                <a:moveTo>
                  <a:pt x="2191804" y="80962"/>
                </a:moveTo>
                <a:lnTo>
                  <a:pt x="2115604" y="80962"/>
                </a:lnTo>
                <a:lnTo>
                  <a:pt x="2115604" y="71437"/>
                </a:lnTo>
                <a:lnTo>
                  <a:pt x="2191804" y="71437"/>
                </a:lnTo>
                <a:lnTo>
                  <a:pt x="2191804" y="80962"/>
                </a:lnTo>
                <a:close/>
              </a:path>
              <a:path w="6561455" h="81280">
                <a:moveTo>
                  <a:pt x="2087029" y="80962"/>
                </a:moveTo>
                <a:lnTo>
                  <a:pt x="2010829" y="80962"/>
                </a:lnTo>
                <a:lnTo>
                  <a:pt x="2010829" y="71437"/>
                </a:lnTo>
                <a:lnTo>
                  <a:pt x="2087029" y="71437"/>
                </a:lnTo>
                <a:lnTo>
                  <a:pt x="2087029" y="80962"/>
                </a:lnTo>
                <a:close/>
              </a:path>
              <a:path w="6561455" h="81280">
                <a:moveTo>
                  <a:pt x="1982254" y="80962"/>
                </a:moveTo>
                <a:lnTo>
                  <a:pt x="1906054" y="80962"/>
                </a:lnTo>
                <a:lnTo>
                  <a:pt x="1906054" y="71437"/>
                </a:lnTo>
                <a:lnTo>
                  <a:pt x="1982254" y="71437"/>
                </a:lnTo>
                <a:lnTo>
                  <a:pt x="1982254" y="80962"/>
                </a:lnTo>
                <a:close/>
              </a:path>
              <a:path w="6561455" h="81280">
                <a:moveTo>
                  <a:pt x="1877479" y="80962"/>
                </a:moveTo>
                <a:lnTo>
                  <a:pt x="1801279" y="80962"/>
                </a:lnTo>
                <a:lnTo>
                  <a:pt x="1801279" y="71437"/>
                </a:lnTo>
                <a:lnTo>
                  <a:pt x="1877479" y="71437"/>
                </a:lnTo>
                <a:lnTo>
                  <a:pt x="1877479" y="80962"/>
                </a:lnTo>
                <a:close/>
              </a:path>
              <a:path w="6561455" h="81280">
                <a:moveTo>
                  <a:pt x="1772704" y="80962"/>
                </a:moveTo>
                <a:lnTo>
                  <a:pt x="1696504" y="80962"/>
                </a:lnTo>
                <a:lnTo>
                  <a:pt x="1696504" y="71437"/>
                </a:lnTo>
                <a:lnTo>
                  <a:pt x="1772704" y="71437"/>
                </a:lnTo>
                <a:lnTo>
                  <a:pt x="1772704" y="80962"/>
                </a:lnTo>
                <a:close/>
              </a:path>
              <a:path w="6561455" h="81280">
                <a:moveTo>
                  <a:pt x="1667929" y="80962"/>
                </a:moveTo>
                <a:lnTo>
                  <a:pt x="1591729" y="80962"/>
                </a:lnTo>
                <a:lnTo>
                  <a:pt x="1591729" y="71437"/>
                </a:lnTo>
                <a:lnTo>
                  <a:pt x="1667929" y="71437"/>
                </a:lnTo>
                <a:lnTo>
                  <a:pt x="1667929" y="80962"/>
                </a:lnTo>
                <a:close/>
              </a:path>
              <a:path w="6561455" h="81280">
                <a:moveTo>
                  <a:pt x="1563154" y="80962"/>
                </a:moveTo>
                <a:lnTo>
                  <a:pt x="1486954" y="80962"/>
                </a:lnTo>
                <a:lnTo>
                  <a:pt x="1486954" y="71437"/>
                </a:lnTo>
                <a:lnTo>
                  <a:pt x="1563154" y="71437"/>
                </a:lnTo>
                <a:lnTo>
                  <a:pt x="1563154" y="80962"/>
                </a:lnTo>
                <a:close/>
              </a:path>
              <a:path w="6561455" h="81280">
                <a:moveTo>
                  <a:pt x="1458379" y="80962"/>
                </a:moveTo>
                <a:lnTo>
                  <a:pt x="1382179" y="80962"/>
                </a:lnTo>
                <a:lnTo>
                  <a:pt x="1382179" y="71437"/>
                </a:lnTo>
                <a:lnTo>
                  <a:pt x="1458379" y="71437"/>
                </a:lnTo>
                <a:lnTo>
                  <a:pt x="1458379" y="80962"/>
                </a:lnTo>
                <a:close/>
              </a:path>
              <a:path w="6561455" h="81280">
                <a:moveTo>
                  <a:pt x="1353604" y="80962"/>
                </a:moveTo>
                <a:lnTo>
                  <a:pt x="1277404" y="80962"/>
                </a:lnTo>
                <a:lnTo>
                  <a:pt x="1277404" y="71437"/>
                </a:lnTo>
                <a:lnTo>
                  <a:pt x="1353604" y="71437"/>
                </a:lnTo>
                <a:lnTo>
                  <a:pt x="1353604" y="80962"/>
                </a:lnTo>
                <a:close/>
              </a:path>
              <a:path w="6561455" h="81280">
                <a:moveTo>
                  <a:pt x="1248829" y="80962"/>
                </a:moveTo>
                <a:lnTo>
                  <a:pt x="1172629" y="80962"/>
                </a:lnTo>
                <a:lnTo>
                  <a:pt x="1172629" y="71437"/>
                </a:lnTo>
                <a:lnTo>
                  <a:pt x="1248829" y="71437"/>
                </a:lnTo>
                <a:lnTo>
                  <a:pt x="1248829" y="80962"/>
                </a:lnTo>
                <a:close/>
              </a:path>
              <a:path w="6561455" h="81280">
                <a:moveTo>
                  <a:pt x="1144054" y="80962"/>
                </a:moveTo>
                <a:lnTo>
                  <a:pt x="1067854" y="80962"/>
                </a:lnTo>
                <a:lnTo>
                  <a:pt x="1067854" y="71437"/>
                </a:lnTo>
                <a:lnTo>
                  <a:pt x="1144054" y="71437"/>
                </a:lnTo>
                <a:lnTo>
                  <a:pt x="1144054" y="80962"/>
                </a:lnTo>
                <a:close/>
              </a:path>
              <a:path w="6561455" h="81280">
                <a:moveTo>
                  <a:pt x="1039279" y="80962"/>
                </a:moveTo>
                <a:lnTo>
                  <a:pt x="963079" y="80962"/>
                </a:lnTo>
                <a:lnTo>
                  <a:pt x="963079" y="71437"/>
                </a:lnTo>
                <a:lnTo>
                  <a:pt x="1039279" y="71437"/>
                </a:lnTo>
                <a:lnTo>
                  <a:pt x="1039279" y="80962"/>
                </a:lnTo>
                <a:close/>
              </a:path>
              <a:path w="6561455" h="81280">
                <a:moveTo>
                  <a:pt x="934504" y="80962"/>
                </a:moveTo>
                <a:lnTo>
                  <a:pt x="858304" y="80962"/>
                </a:lnTo>
                <a:lnTo>
                  <a:pt x="858304" y="71437"/>
                </a:lnTo>
                <a:lnTo>
                  <a:pt x="934504" y="71437"/>
                </a:lnTo>
                <a:lnTo>
                  <a:pt x="934504" y="80962"/>
                </a:lnTo>
                <a:close/>
              </a:path>
              <a:path w="6561455" h="81280">
                <a:moveTo>
                  <a:pt x="829729" y="80962"/>
                </a:moveTo>
                <a:lnTo>
                  <a:pt x="753529" y="80962"/>
                </a:lnTo>
                <a:lnTo>
                  <a:pt x="753529" y="71437"/>
                </a:lnTo>
                <a:lnTo>
                  <a:pt x="829729" y="71437"/>
                </a:lnTo>
                <a:lnTo>
                  <a:pt x="829729" y="80962"/>
                </a:lnTo>
                <a:close/>
              </a:path>
              <a:path w="6561455" h="81280">
                <a:moveTo>
                  <a:pt x="724954" y="80962"/>
                </a:moveTo>
                <a:lnTo>
                  <a:pt x="648754" y="80962"/>
                </a:lnTo>
                <a:lnTo>
                  <a:pt x="648754" y="71437"/>
                </a:lnTo>
                <a:lnTo>
                  <a:pt x="724954" y="71437"/>
                </a:lnTo>
                <a:lnTo>
                  <a:pt x="724954" y="80962"/>
                </a:lnTo>
                <a:close/>
              </a:path>
              <a:path w="6561455" h="81280">
                <a:moveTo>
                  <a:pt x="620179" y="80962"/>
                </a:moveTo>
                <a:lnTo>
                  <a:pt x="543979" y="80962"/>
                </a:lnTo>
                <a:lnTo>
                  <a:pt x="543979" y="71437"/>
                </a:lnTo>
                <a:lnTo>
                  <a:pt x="620179" y="71437"/>
                </a:lnTo>
                <a:lnTo>
                  <a:pt x="620179" y="80962"/>
                </a:lnTo>
                <a:close/>
              </a:path>
              <a:path w="6561455" h="81280">
                <a:moveTo>
                  <a:pt x="515404" y="80962"/>
                </a:moveTo>
                <a:lnTo>
                  <a:pt x="439204" y="80962"/>
                </a:lnTo>
                <a:lnTo>
                  <a:pt x="439204" y="71437"/>
                </a:lnTo>
                <a:lnTo>
                  <a:pt x="515404" y="71437"/>
                </a:lnTo>
                <a:lnTo>
                  <a:pt x="515404" y="80962"/>
                </a:lnTo>
                <a:close/>
              </a:path>
              <a:path w="6561455" h="81280">
                <a:moveTo>
                  <a:pt x="410629" y="80962"/>
                </a:moveTo>
                <a:lnTo>
                  <a:pt x="334429" y="80962"/>
                </a:lnTo>
                <a:lnTo>
                  <a:pt x="334429" y="71437"/>
                </a:lnTo>
                <a:lnTo>
                  <a:pt x="410629" y="71437"/>
                </a:lnTo>
                <a:lnTo>
                  <a:pt x="410629" y="80962"/>
                </a:lnTo>
                <a:close/>
              </a:path>
              <a:path w="6561455" h="81280">
                <a:moveTo>
                  <a:pt x="305854" y="80962"/>
                </a:moveTo>
                <a:lnTo>
                  <a:pt x="229654" y="80962"/>
                </a:lnTo>
                <a:lnTo>
                  <a:pt x="229654" y="71437"/>
                </a:lnTo>
                <a:lnTo>
                  <a:pt x="305854" y="71437"/>
                </a:lnTo>
                <a:lnTo>
                  <a:pt x="305854" y="80962"/>
                </a:lnTo>
                <a:close/>
              </a:path>
              <a:path w="6561455" h="81280">
                <a:moveTo>
                  <a:pt x="201079" y="80962"/>
                </a:moveTo>
                <a:lnTo>
                  <a:pt x="124879" y="80962"/>
                </a:lnTo>
                <a:lnTo>
                  <a:pt x="124879" y="71437"/>
                </a:lnTo>
                <a:lnTo>
                  <a:pt x="201079" y="71437"/>
                </a:lnTo>
                <a:lnTo>
                  <a:pt x="201079" y="80962"/>
                </a:lnTo>
                <a:close/>
              </a:path>
              <a:path w="6561455" h="81280">
                <a:moveTo>
                  <a:pt x="96304" y="80962"/>
                </a:moveTo>
                <a:lnTo>
                  <a:pt x="23710" y="80962"/>
                </a:lnTo>
                <a:lnTo>
                  <a:pt x="18364" y="75615"/>
                </a:lnTo>
                <a:lnTo>
                  <a:pt x="25107" y="68884"/>
                </a:lnTo>
                <a:lnTo>
                  <a:pt x="27660" y="71437"/>
                </a:lnTo>
                <a:lnTo>
                  <a:pt x="25679" y="71437"/>
                </a:lnTo>
                <a:lnTo>
                  <a:pt x="29057" y="72834"/>
                </a:lnTo>
                <a:lnTo>
                  <a:pt x="96304" y="72834"/>
                </a:lnTo>
                <a:lnTo>
                  <a:pt x="96304" y="80962"/>
                </a:lnTo>
                <a:close/>
              </a:path>
              <a:path w="6561455" h="81280">
                <a:moveTo>
                  <a:pt x="29057" y="72834"/>
                </a:moveTo>
                <a:lnTo>
                  <a:pt x="25679" y="71437"/>
                </a:lnTo>
                <a:lnTo>
                  <a:pt x="27660" y="71437"/>
                </a:lnTo>
                <a:lnTo>
                  <a:pt x="29057" y="72834"/>
                </a:lnTo>
                <a:close/>
              </a:path>
              <a:path w="6561455" h="81280">
                <a:moveTo>
                  <a:pt x="96304" y="72834"/>
                </a:moveTo>
                <a:lnTo>
                  <a:pt x="29057" y="72834"/>
                </a:lnTo>
                <a:lnTo>
                  <a:pt x="27660" y="71437"/>
                </a:lnTo>
                <a:lnTo>
                  <a:pt x="96304" y="71437"/>
                </a:lnTo>
                <a:lnTo>
                  <a:pt x="96304" y="72834"/>
                </a:lnTo>
                <a:close/>
              </a:path>
            </a:pathLst>
          </a:custGeom>
          <a:solidFill>
            <a:srgbClr val="6600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88976"/>
            <a:ext cx="477012" cy="862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196339"/>
            <a:ext cx="477012" cy="864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82014" y="111760"/>
            <a:ext cx="4293235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任务</a:t>
            </a:r>
            <a:r>
              <a:rPr dirty="0" spc="5"/>
              <a:t>一</a:t>
            </a:r>
            <a:r>
              <a:rPr dirty="0" spc="-100"/>
              <a:t> </a:t>
            </a:r>
            <a:r>
              <a:rPr dirty="0"/>
              <a:t>团队的发展历</a:t>
            </a:r>
            <a:r>
              <a:rPr dirty="0" spc="5"/>
              <a:t>程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24827" y="593725"/>
            <a:ext cx="8407400" cy="4414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二、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震荡阶段</a:t>
            </a:r>
            <a:endParaRPr sz="2400">
              <a:latin typeface="宋体"/>
              <a:cs typeface="宋体"/>
            </a:endParaRPr>
          </a:p>
          <a:p>
            <a:pPr marL="12700" marR="50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 团队在经过了成立阶段后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原先的新鲜感和冲动感逐渐消失 成员们彼此的性格特征和行为风格的差异会逐渐暴露出来</a:t>
            </a:r>
            <a:r>
              <a:rPr dirty="0" sz="2400" spc="-1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冲突 也在产生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这就需要学习如何协作和沟通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需要在工作任务方面 进行磨合</a:t>
            </a:r>
            <a:r>
              <a:rPr dirty="0" sz="2400" spc="-1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这时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团队运行就进入到了震荡阶段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(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一)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震荡阶段的团队表现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①成员们的期望与现实产生脱节</a:t>
            </a:r>
            <a:r>
              <a:rPr dirty="0" sz="2400" spc="-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隐藏的问题逐渐暴露出来 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②成员有挫折感和焦虑感</a:t>
            </a:r>
            <a:r>
              <a:rPr dirty="0" sz="2400" spc="-1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对目标能否完成失去信心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③团队中人际关系紧张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冲突加剧</a:t>
            </a:r>
            <a:endParaRPr sz="2400">
              <a:latin typeface="宋体"/>
              <a:cs typeface="宋体"/>
            </a:endParaRPr>
          </a:p>
          <a:p>
            <a:pPr marL="12700" marR="50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④对领导权不满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尤其是当出现问题时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个别成员甚至会挑战领 导者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⑤组织的生产力持续遭受打击</a:t>
            </a:r>
            <a:endParaRPr sz="2400">
              <a:latin typeface="宋体"/>
              <a:cs typeface="宋体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1" y="761"/>
            <a:ext cx="9142730" cy="6856730"/>
          </a:xfrm>
          <a:custGeom>
            <a:avLst/>
            <a:gdLst/>
            <a:ahLst/>
            <a:cxnLst/>
            <a:rect l="l" t="t" r="r" b="b"/>
            <a:pathLst>
              <a:path w="9142730" h="6856730">
                <a:moveTo>
                  <a:pt x="0" y="0"/>
                </a:moveTo>
                <a:lnTo>
                  <a:pt x="9142476" y="0"/>
                </a:lnTo>
                <a:lnTo>
                  <a:pt x="9142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518025" y="6507410"/>
            <a:ext cx="455739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205"/>
              </a:lnSpc>
            </a:pPr>
            <a:r>
              <a:rPr dirty="0" sz="2000" b="1">
                <a:solidFill>
                  <a:srgbClr val="CC0000"/>
                </a:solidFill>
                <a:latin typeface="宋体"/>
                <a:cs typeface="宋体"/>
              </a:rPr>
              <a:t>团队管理与建设·</a:t>
            </a:r>
            <a:r>
              <a:rPr dirty="0" sz="2000" b="1">
                <a:solidFill>
                  <a:srgbClr val="009900"/>
                </a:solidFill>
                <a:latin typeface="宋体"/>
                <a:cs typeface="宋体"/>
              </a:rPr>
              <a:t>模块四</a:t>
            </a:r>
            <a:r>
              <a:rPr dirty="0" sz="2000" b="1">
                <a:solidFill>
                  <a:srgbClr val="CC0000"/>
                </a:solidFill>
                <a:latin typeface="宋体"/>
                <a:cs typeface="宋体"/>
              </a:rPr>
              <a:t>·</a:t>
            </a:r>
            <a:r>
              <a:rPr dirty="0" sz="2000" b="1">
                <a:solidFill>
                  <a:srgbClr val="FF0000"/>
                </a:solidFill>
                <a:latin typeface="宋体"/>
                <a:cs typeface="宋体"/>
              </a:rPr>
              <a:t>团队培育</a:t>
            </a:r>
            <a:r>
              <a:rPr dirty="0" sz="2000" spc="960" b="1">
                <a:solidFill>
                  <a:srgbClr val="0000CC"/>
                </a:solidFill>
                <a:latin typeface="宋体"/>
                <a:cs typeface="宋体"/>
              </a:rPr>
              <a:t> </a:t>
            </a:r>
            <a:fld id="{81D60167-4931-47E6-BA6A-407CBD079E47}" type="slidenum">
              <a:rPr dirty="0" sz="2000" spc="-10" b="1">
                <a:solidFill>
                  <a:srgbClr val="0000CC"/>
                </a:solidFill>
                <a:latin typeface="宋体"/>
                <a:cs typeface="宋体"/>
              </a:rPr>
              <a:t>1</a:t>
            </a:fld>
            <a:endParaRPr sz="200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868" y="981455"/>
            <a:ext cx="6551930" cy="71755"/>
          </a:xfrm>
          <a:custGeom>
            <a:avLst/>
            <a:gdLst/>
            <a:ahLst/>
            <a:cxnLst/>
            <a:rect l="l" t="t" r="r" b="b"/>
            <a:pathLst>
              <a:path w="6551930" h="71755">
                <a:moveTo>
                  <a:pt x="6531863" y="71628"/>
                </a:moveTo>
                <a:lnTo>
                  <a:pt x="21335" y="71628"/>
                </a:lnTo>
                <a:lnTo>
                  <a:pt x="0" y="50292"/>
                </a:lnTo>
                <a:lnTo>
                  <a:pt x="0" y="19812"/>
                </a:lnTo>
                <a:lnTo>
                  <a:pt x="21335" y="0"/>
                </a:lnTo>
                <a:lnTo>
                  <a:pt x="6531863" y="0"/>
                </a:lnTo>
                <a:lnTo>
                  <a:pt x="6551676" y="19812"/>
                </a:lnTo>
                <a:lnTo>
                  <a:pt x="6551676" y="50292"/>
                </a:lnTo>
                <a:lnTo>
                  <a:pt x="6531863" y="71628"/>
                </a:lnTo>
                <a:close/>
              </a:path>
            </a:pathLst>
          </a:custGeom>
          <a:solidFill>
            <a:srgbClr val="9933FF">
              <a:alpha val="540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3550" y="976312"/>
            <a:ext cx="6561455" cy="81280"/>
          </a:xfrm>
          <a:custGeom>
            <a:avLst/>
            <a:gdLst/>
            <a:ahLst/>
            <a:cxnLst/>
            <a:rect l="l" t="t" r="r" b="b"/>
            <a:pathLst>
              <a:path w="6561455" h="81280">
                <a:moveTo>
                  <a:pt x="9525" y="55283"/>
                </a:moveTo>
                <a:lnTo>
                  <a:pt x="0" y="55283"/>
                </a:lnTo>
                <a:lnTo>
                  <a:pt x="0" y="23710"/>
                </a:lnTo>
                <a:lnTo>
                  <a:pt x="23710" y="0"/>
                </a:lnTo>
                <a:lnTo>
                  <a:pt x="42697" y="0"/>
                </a:lnTo>
                <a:lnTo>
                  <a:pt x="42697" y="8128"/>
                </a:lnTo>
                <a:lnTo>
                  <a:pt x="29057" y="8128"/>
                </a:lnTo>
                <a:lnTo>
                  <a:pt x="25679" y="9525"/>
                </a:lnTo>
                <a:lnTo>
                  <a:pt x="27660" y="9525"/>
                </a:lnTo>
                <a:lnTo>
                  <a:pt x="11506" y="25679"/>
                </a:lnTo>
                <a:lnTo>
                  <a:pt x="9525" y="25679"/>
                </a:lnTo>
                <a:lnTo>
                  <a:pt x="8128" y="29057"/>
                </a:lnTo>
                <a:lnTo>
                  <a:pt x="9525" y="29057"/>
                </a:lnTo>
                <a:lnTo>
                  <a:pt x="9525" y="55283"/>
                </a:lnTo>
                <a:close/>
              </a:path>
              <a:path w="6561455" h="81280">
                <a:moveTo>
                  <a:pt x="27660" y="9525"/>
                </a:moveTo>
                <a:lnTo>
                  <a:pt x="25679" y="9525"/>
                </a:lnTo>
                <a:lnTo>
                  <a:pt x="29057" y="8128"/>
                </a:lnTo>
                <a:lnTo>
                  <a:pt x="27660" y="9525"/>
                </a:lnTo>
                <a:close/>
              </a:path>
              <a:path w="6561455" h="81280">
                <a:moveTo>
                  <a:pt x="42697" y="9525"/>
                </a:moveTo>
                <a:lnTo>
                  <a:pt x="27660" y="9525"/>
                </a:lnTo>
                <a:lnTo>
                  <a:pt x="29057" y="8128"/>
                </a:lnTo>
                <a:lnTo>
                  <a:pt x="42697" y="8128"/>
                </a:lnTo>
                <a:lnTo>
                  <a:pt x="42697" y="9525"/>
                </a:lnTo>
                <a:close/>
              </a:path>
              <a:path w="6561455" h="81280">
                <a:moveTo>
                  <a:pt x="8128" y="29057"/>
                </a:moveTo>
                <a:lnTo>
                  <a:pt x="9525" y="25679"/>
                </a:lnTo>
                <a:lnTo>
                  <a:pt x="9525" y="27660"/>
                </a:lnTo>
                <a:lnTo>
                  <a:pt x="8128" y="29057"/>
                </a:lnTo>
                <a:close/>
              </a:path>
              <a:path w="6561455" h="81280">
                <a:moveTo>
                  <a:pt x="9525" y="27660"/>
                </a:moveTo>
                <a:lnTo>
                  <a:pt x="9525" y="25679"/>
                </a:lnTo>
                <a:lnTo>
                  <a:pt x="11506" y="25679"/>
                </a:lnTo>
                <a:lnTo>
                  <a:pt x="9525" y="27660"/>
                </a:lnTo>
                <a:close/>
              </a:path>
              <a:path w="6561455" h="81280">
                <a:moveTo>
                  <a:pt x="9525" y="29057"/>
                </a:moveTo>
                <a:lnTo>
                  <a:pt x="8128" y="29057"/>
                </a:lnTo>
                <a:lnTo>
                  <a:pt x="9525" y="27660"/>
                </a:lnTo>
                <a:lnTo>
                  <a:pt x="9525" y="29057"/>
                </a:lnTo>
                <a:close/>
              </a:path>
              <a:path w="6561455" h="81280">
                <a:moveTo>
                  <a:pt x="147472" y="9525"/>
                </a:moveTo>
                <a:lnTo>
                  <a:pt x="71272" y="9525"/>
                </a:lnTo>
                <a:lnTo>
                  <a:pt x="71272" y="0"/>
                </a:lnTo>
                <a:lnTo>
                  <a:pt x="147472" y="0"/>
                </a:lnTo>
                <a:lnTo>
                  <a:pt x="147472" y="9525"/>
                </a:lnTo>
                <a:close/>
              </a:path>
              <a:path w="6561455" h="81280">
                <a:moveTo>
                  <a:pt x="252247" y="9525"/>
                </a:moveTo>
                <a:lnTo>
                  <a:pt x="176047" y="9525"/>
                </a:lnTo>
                <a:lnTo>
                  <a:pt x="176047" y="0"/>
                </a:lnTo>
                <a:lnTo>
                  <a:pt x="252247" y="0"/>
                </a:lnTo>
                <a:lnTo>
                  <a:pt x="252247" y="9525"/>
                </a:lnTo>
                <a:close/>
              </a:path>
              <a:path w="6561455" h="81280">
                <a:moveTo>
                  <a:pt x="357022" y="9525"/>
                </a:moveTo>
                <a:lnTo>
                  <a:pt x="280822" y="9525"/>
                </a:lnTo>
                <a:lnTo>
                  <a:pt x="280822" y="0"/>
                </a:lnTo>
                <a:lnTo>
                  <a:pt x="357022" y="0"/>
                </a:lnTo>
                <a:lnTo>
                  <a:pt x="357022" y="9525"/>
                </a:lnTo>
                <a:close/>
              </a:path>
              <a:path w="6561455" h="81280">
                <a:moveTo>
                  <a:pt x="461797" y="9525"/>
                </a:moveTo>
                <a:lnTo>
                  <a:pt x="385597" y="9525"/>
                </a:lnTo>
                <a:lnTo>
                  <a:pt x="385597" y="0"/>
                </a:lnTo>
                <a:lnTo>
                  <a:pt x="461797" y="0"/>
                </a:lnTo>
                <a:lnTo>
                  <a:pt x="461797" y="9525"/>
                </a:lnTo>
                <a:close/>
              </a:path>
              <a:path w="6561455" h="81280">
                <a:moveTo>
                  <a:pt x="566572" y="9525"/>
                </a:moveTo>
                <a:lnTo>
                  <a:pt x="490372" y="9525"/>
                </a:lnTo>
                <a:lnTo>
                  <a:pt x="490372" y="0"/>
                </a:lnTo>
                <a:lnTo>
                  <a:pt x="566572" y="0"/>
                </a:lnTo>
                <a:lnTo>
                  <a:pt x="566572" y="9525"/>
                </a:lnTo>
                <a:close/>
              </a:path>
              <a:path w="6561455" h="81280">
                <a:moveTo>
                  <a:pt x="671347" y="9525"/>
                </a:moveTo>
                <a:lnTo>
                  <a:pt x="595147" y="9525"/>
                </a:lnTo>
                <a:lnTo>
                  <a:pt x="595147" y="0"/>
                </a:lnTo>
                <a:lnTo>
                  <a:pt x="671347" y="0"/>
                </a:lnTo>
                <a:lnTo>
                  <a:pt x="671347" y="9525"/>
                </a:lnTo>
                <a:close/>
              </a:path>
              <a:path w="6561455" h="81280">
                <a:moveTo>
                  <a:pt x="776122" y="9525"/>
                </a:moveTo>
                <a:lnTo>
                  <a:pt x="699922" y="9525"/>
                </a:lnTo>
                <a:lnTo>
                  <a:pt x="699922" y="0"/>
                </a:lnTo>
                <a:lnTo>
                  <a:pt x="776122" y="0"/>
                </a:lnTo>
                <a:lnTo>
                  <a:pt x="776122" y="9525"/>
                </a:lnTo>
                <a:close/>
              </a:path>
              <a:path w="6561455" h="81280">
                <a:moveTo>
                  <a:pt x="880897" y="9525"/>
                </a:moveTo>
                <a:lnTo>
                  <a:pt x="804697" y="9525"/>
                </a:lnTo>
                <a:lnTo>
                  <a:pt x="804697" y="0"/>
                </a:lnTo>
                <a:lnTo>
                  <a:pt x="880897" y="0"/>
                </a:lnTo>
                <a:lnTo>
                  <a:pt x="880897" y="9525"/>
                </a:lnTo>
                <a:close/>
              </a:path>
              <a:path w="6561455" h="81280">
                <a:moveTo>
                  <a:pt x="985672" y="9525"/>
                </a:moveTo>
                <a:lnTo>
                  <a:pt x="909472" y="9525"/>
                </a:lnTo>
                <a:lnTo>
                  <a:pt x="909472" y="0"/>
                </a:lnTo>
                <a:lnTo>
                  <a:pt x="985672" y="0"/>
                </a:lnTo>
                <a:lnTo>
                  <a:pt x="985672" y="9525"/>
                </a:lnTo>
                <a:close/>
              </a:path>
              <a:path w="6561455" h="81280">
                <a:moveTo>
                  <a:pt x="1090447" y="9525"/>
                </a:moveTo>
                <a:lnTo>
                  <a:pt x="1014247" y="9525"/>
                </a:lnTo>
                <a:lnTo>
                  <a:pt x="1014247" y="0"/>
                </a:lnTo>
                <a:lnTo>
                  <a:pt x="1090447" y="0"/>
                </a:lnTo>
                <a:lnTo>
                  <a:pt x="1090447" y="9525"/>
                </a:lnTo>
                <a:close/>
              </a:path>
              <a:path w="6561455" h="81280">
                <a:moveTo>
                  <a:pt x="1195222" y="9525"/>
                </a:moveTo>
                <a:lnTo>
                  <a:pt x="1119022" y="9525"/>
                </a:lnTo>
                <a:lnTo>
                  <a:pt x="1119022" y="0"/>
                </a:lnTo>
                <a:lnTo>
                  <a:pt x="1195222" y="0"/>
                </a:lnTo>
                <a:lnTo>
                  <a:pt x="1195222" y="9525"/>
                </a:lnTo>
                <a:close/>
              </a:path>
              <a:path w="6561455" h="81280">
                <a:moveTo>
                  <a:pt x="1299997" y="9525"/>
                </a:moveTo>
                <a:lnTo>
                  <a:pt x="1223797" y="9525"/>
                </a:lnTo>
                <a:lnTo>
                  <a:pt x="1223797" y="0"/>
                </a:lnTo>
                <a:lnTo>
                  <a:pt x="1299997" y="0"/>
                </a:lnTo>
                <a:lnTo>
                  <a:pt x="1299997" y="9525"/>
                </a:lnTo>
                <a:close/>
              </a:path>
              <a:path w="6561455" h="81280">
                <a:moveTo>
                  <a:pt x="1404772" y="9525"/>
                </a:moveTo>
                <a:lnTo>
                  <a:pt x="1328572" y="9525"/>
                </a:lnTo>
                <a:lnTo>
                  <a:pt x="1328572" y="0"/>
                </a:lnTo>
                <a:lnTo>
                  <a:pt x="1404772" y="0"/>
                </a:lnTo>
                <a:lnTo>
                  <a:pt x="1404772" y="9525"/>
                </a:lnTo>
                <a:close/>
              </a:path>
              <a:path w="6561455" h="81280">
                <a:moveTo>
                  <a:pt x="1509547" y="9525"/>
                </a:moveTo>
                <a:lnTo>
                  <a:pt x="1433347" y="9525"/>
                </a:lnTo>
                <a:lnTo>
                  <a:pt x="1433347" y="0"/>
                </a:lnTo>
                <a:lnTo>
                  <a:pt x="1509547" y="0"/>
                </a:lnTo>
                <a:lnTo>
                  <a:pt x="1509547" y="9525"/>
                </a:lnTo>
                <a:close/>
              </a:path>
              <a:path w="6561455" h="81280">
                <a:moveTo>
                  <a:pt x="1614322" y="9525"/>
                </a:moveTo>
                <a:lnTo>
                  <a:pt x="1538122" y="9525"/>
                </a:lnTo>
                <a:lnTo>
                  <a:pt x="1538122" y="0"/>
                </a:lnTo>
                <a:lnTo>
                  <a:pt x="1614322" y="0"/>
                </a:lnTo>
                <a:lnTo>
                  <a:pt x="1614322" y="9525"/>
                </a:lnTo>
                <a:close/>
              </a:path>
              <a:path w="6561455" h="81280">
                <a:moveTo>
                  <a:pt x="1719097" y="9525"/>
                </a:moveTo>
                <a:lnTo>
                  <a:pt x="1642897" y="9525"/>
                </a:lnTo>
                <a:lnTo>
                  <a:pt x="1642897" y="0"/>
                </a:lnTo>
                <a:lnTo>
                  <a:pt x="1719097" y="0"/>
                </a:lnTo>
                <a:lnTo>
                  <a:pt x="1719097" y="9525"/>
                </a:lnTo>
                <a:close/>
              </a:path>
              <a:path w="6561455" h="81280">
                <a:moveTo>
                  <a:pt x="1823872" y="9525"/>
                </a:moveTo>
                <a:lnTo>
                  <a:pt x="1747672" y="9525"/>
                </a:lnTo>
                <a:lnTo>
                  <a:pt x="1747672" y="0"/>
                </a:lnTo>
                <a:lnTo>
                  <a:pt x="1823872" y="0"/>
                </a:lnTo>
                <a:lnTo>
                  <a:pt x="1823872" y="9525"/>
                </a:lnTo>
                <a:close/>
              </a:path>
              <a:path w="6561455" h="81280">
                <a:moveTo>
                  <a:pt x="1928647" y="9525"/>
                </a:moveTo>
                <a:lnTo>
                  <a:pt x="1852447" y="9525"/>
                </a:lnTo>
                <a:lnTo>
                  <a:pt x="1852447" y="0"/>
                </a:lnTo>
                <a:lnTo>
                  <a:pt x="1928647" y="0"/>
                </a:lnTo>
                <a:lnTo>
                  <a:pt x="1928647" y="9525"/>
                </a:lnTo>
                <a:close/>
              </a:path>
              <a:path w="6561455" h="81280">
                <a:moveTo>
                  <a:pt x="2033422" y="9525"/>
                </a:moveTo>
                <a:lnTo>
                  <a:pt x="1957222" y="9525"/>
                </a:lnTo>
                <a:lnTo>
                  <a:pt x="1957222" y="0"/>
                </a:lnTo>
                <a:lnTo>
                  <a:pt x="2033422" y="0"/>
                </a:lnTo>
                <a:lnTo>
                  <a:pt x="2033422" y="9525"/>
                </a:lnTo>
                <a:close/>
              </a:path>
              <a:path w="6561455" h="81280">
                <a:moveTo>
                  <a:pt x="2138197" y="9525"/>
                </a:moveTo>
                <a:lnTo>
                  <a:pt x="2061997" y="9525"/>
                </a:lnTo>
                <a:lnTo>
                  <a:pt x="2061997" y="0"/>
                </a:lnTo>
                <a:lnTo>
                  <a:pt x="2138197" y="0"/>
                </a:lnTo>
                <a:lnTo>
                  <a:pt x="2138197" y="9525"/>
                </a:lnTo>
                <a:close/>
              </a:path>
              <a:path w="6561455" h="81280">
                <a:moveTo>
                  <a:pt x="2242972" y="9525"/>
                </a:moveTo>
                <a:lnTo>
                  <a:pt x="2166772" y="9525"/>
                </a:lnTo>
                <a:lnTo>
                  <a:pt x="2166772" y="0"/>
                </a:lnTo>
                <a:lnTo>
                  <a:pt x="2242972" y="0"/>
                </a:lnTo>
                <a:lnTo>
                  <a:pt x="2242972" y="9525"/>
                </a:lnTo>
                <a:close/>
              </a:path>
              <a:path w="6561455" h="81280">
                <a:moveTo>
                  <a:pt x="2347747" y="9525"/>
                </a:moveTo>
                <a:lnTo>
                  <a:pt x="2271547" y="9525"/>
                </a:lnTo>
                <a:lnTo>
                  <a:pt x="2271547" y="0"/>
                </a:lnTo>
                <a:lnTo>
                  <a:pt x="2347747" y="0"/>
                </a:lnTo>
                <a:lnTo>
                  <a:pt x="2347747" y="9525"/>
                </a:lnTo>
                <a:close/>
              </a:path>
              <a:path w="6561455" h="81280">
                <a:moveTo>
                  <a:pt x="2452522" y="9525"/>
                </a:moveTo>
                <a:lnTo>
                  <a:pt x="2376322" y="9525"/>
                </a:lnTo>
                <a:lnTo>
                  <a:pt x="2376322" y="0"/>
                </a:lnTo>
                <a:lnTo>
                  <a:pt x="2452522" y="0"/>
                </a:lnTo>
                <a:lnTo>
                  <a:pt x="2452522" y="9525"/>
                </a:lnTo>
                <a:close/>
              </a:path>
              <a:path w="6561455" h="81280">
                <a:moveTo>
                  <a:pt x="2557297" y="9525"/>
                </a:moveTo>
                <a:lnTo>
                  <a:pt x="2481097" y="9525"/>
                </a:lnTo>
                <a:lnTo>
                  <a:pt x="2481097" y="0"/>
                </a:lnTo>
                <a:lnTo>
                  <a:pt x="2557297" y="0"/>
                </a:lnTo>
                <a:lnTo>
                  <a:pt x="2557297" y="9525"/>
                </a:lnTo>
                <a:close/>
              </a:path>
              <a:path w="6561455" h="81280">
                <a:moveTo>
                  <a:pt x="2662072" y="9525"/>
                </a:moveTo>
                <a:lnTo>
                  <a:pt x="2585872" y="9525"/>
                </a:lnTo>
                <a:lnTo>
                  <a:pt x="2585872" y="0"/>
                </a:lnTo>
                <a:lnTo>
                  <a:pt x="2662072" y="0"/>
                </a:lnTo>
                <a:lnTo>
                  <a:pt x="2662072" y="9525"/>
                </a:lnTo>
                <a:close/>
              </a:path>
              <a:path w="6561455" h="81280">
                <a:moveTo>
                  <a:pt x="2766847" y="9525"/>
                </a:moveTo>
                <a:lnTo>
                  <a:pt x="2690647" y="9525"/>
                </a:lnTo>
                <a:lnTo>
                  <a:pt x="2690647" y="0"/>
                </a:lnTo>
                <a:lnTo>
                  <a:pt x="2766847" y="0"/>
                </a:lnTo>
                <a:lnTo>
                  <a:pt x="2766847" y="9525"/>
                </a:lnTo>
                <a:close/>
              </a:path>
              <a:path w="6561455" h="81280">
                <a:moveTo>
                  <a:pt x="2871622" y="9525"/>
                </a:moveTo>
                <a:lnTo>
                  <a:pt x="2795422" y="9525"/>
                </a:lnTo>
                <a:lnTo>
                  <a:pt x="2795422" y="0"/>
                </a:lnTo>
                <a:lnTo>
                  <a:pt x="2871622" y="0"/>
                </a:lnTo>
                <a:lnTo>
                  <a:pt x="2871622" y="9525"/>
                </a:lnTo>
                <a:close/>
              </a:path>
              <a:path w="6561455" h="81280">
                <a:moveTo>
                  <a:pt x="2976397" y="9525"/>
                </a:moveTo>
                <a:lnTo>
                  <a:pt x="2900197" y="9525"/>
                </a:lnTo>
                <a:lnTo>
                  <a:pt x="2900197" y="0"/>
                </a:lnTo>
                <a:lnTo>
                  <a:pt x="2976397" y="0"/>
                </a:lnTo>
                <a:lnTo>
                  <a:pt x="2976397" y="9525"/>
                </a:lnTo>
                <a:close/>
              </a:path>
              <a:path w="6561455" h="81280">
                <a:moveTo>
                  <a:pt x="3081172" y="9525"/>
                </a:moveTo>
                <a:lnTo>
                  <a:pt x="3004972" y="9525"/>
                </a:lnTo>
                <a:lnTo>
                  <a:pt x="3004972" y="0"/>
                </a:lnTo>
                <a:lnTo>
                  <a:pt x="3081172" y="0"/>
                </a:lnTo>
                <a:lnTo>
                  <a:pt x="3081172" y="9525"/>
                </a:lnTo>
                <a:close/>
              </a:path>
              <a:path w="6561455" h="81280">
                <a:moveTo>
                  <a:pt x="3185947" y="9525"/>
                </a:moveTo>
                <a:lnTo>
                  <a:pt x="3109747" y="9525"/>
                </a:lnTo>
                <a:lnTo>
                  <a:pt x="3109747" y="0"/>
                </a:lnTo>
                <a:lnTo>
                  <a:pt x="3185947" y="0"/>
                </a:lnTo>
                <a:lnTo>
                  <a:pt x="3185947" y="9525"/>
                </a:lnTo>
                <a:close/>
              </a:path>
              <a:path w="6561455" h="81280">
                <a:moveTo>
                  <a:pt x="3290722" y="9525"/>
                </a:moveTo>
                <a:lnTo>
                  <a:pt x="3214522" y="9525"/>
                </a:lnTo>
                <a:lnTo>
                  <a:pt x="3214522" y="0"/>
                </a:lnTo>
                <a:lnTo>
                  <a:pt x="3290722" y="0"/>
                </a:lnTo>
                <a:lnTo>
                  <a:pt x="3290722" y="9525"/>
                </a:lnTo>
                <a:close/>
              </a:path>
              <a:path w="6561455" h="81280">
                <a:moveTo>
                  <a:pt x="3395497" y="9525"/>
                </a:moveTo>
                <a:lnTo>
                  <a:pt x="3319297" y="9525"/>
                </a:lnTo>
                <a:lnTo>
                  <a:pt x="3319297" y="0"/>
                </a:lnTo>
                <a:lnTo>
                  <a:pt x="3395497" y="0"/>
                </a:lnTo>
                <a:lnTo>
                  <a:pt x="3395497" y="9525"/>
                </a:lnTo>
                <a:close/>
              </a:path>
              <a:path w="6561455" h="81280">
                <a:moveTo>
                  <a:pt x="3500272" y="9525"/>
                </a:moveTo>
                <a:lnTo>
                  <a:pt x="3424072" y="9525"/>
                </a:lnTo>
                <a:lnTo>
                  <a:pt x="3424072" y="0"/>
                </a:lnTo>
                <a:lnTo>
                  <a:pt x="3500272" y="0"/>
                </a:lnTo>
                <a:lnTo>
                  <a:pt x="3500272" y="9525"/>
                </a:lnTo>
                <a:close/>
              </a:path>
              <a:path w="6561455" h="81280">
                <a:moveTo>
                  <a:pt x="3605047" y="9525"/>
                </a:moveTo>
                <a:lnTo>
                  <a:pt x="3528847" y="9525"/>
                </a:lnTo>
                <a:lnTo>
                  <a:pt x="3528847" y="0"/>
                </a:lnTo>
                <a:lnTo>
                  <a:pt x="3605047" y="0"/>
                </a:lnTo>
                <a:lnTo>
                  <a:pt x="3605047" y="9525"/>
                </a:lnTo>
                <a:close/>
              </a:path>
              <a:path w="6561455" h="81280">
                <a:moveTo>
                  <a:pt x="3709822" y="9525"/>
                </a:moveTo>
                <a:lnTo>
                  <a:pt x="3633622" y="9525"/>
                </a:lnTo>
                <a:lnTo>
                  <a:pt x="3633622" y="0"/>
                </a:lnTo>
                <a:lnTo>
                  <a:pt x="3709822" y="0"/>
                </a:lnTo>
                <a:lnTo>
                  <a:pt x="3709822" y="9525"/>
                </a:lnTo>
                <a:close/>
              </a:path>
              <a:path w="6561455" h="81280">
                <a:moveTo>
                  <a:pt x="3814597" y="9525"/>
                </a:moveTo>
                <a:lnTo>
                  <a:pt x="3738397" y="9525"/>
                </a:lnTo>
                <a:lnTo>
                  <a:pt x="3738397" y="0"/>
                </a:lnTo>
                <a:lnTo>
                  <a:pt x="3814597" y="0"/>
                </a:lnTo>
                <a:lnTo>
                  <a:pt x="3814597" y="9525"/>
                </a:lnTo>
                <a:close/>
              </a:path>
              <a:path w="6561455" h="81280">
                <a:moveTo>
                  <a:pt x="3919372" y="9525"/>
                </a:moveTo>
                <a:lnTo>
                  <a:pt x="3843172" y="9525"/>
                </a:lnTo>
                <a:lnTo>
                  <a:pt x="3843172" y="0"/>
                </a:lnTo>
                <a:lnTo>
                  <a:pt x="3919372" y="0"/>
                </a:lnTo>
                <a:lnTo>
                  <a:pt x="3919372" y="9525"/>
                </a:lnTo>
                <a:close/>
              </a:path>
              <a:path w="6561455" h="81280">
                <a:moveTo>
                  <a:pt x="4024147" y="9525"/>
                </a:moveTo>
                <a:lnTo>
                  <a:pt x="3947947" y="9525"/>
                </a:lnTo>
                <a:lnTo>
                  <a:pt x="3947947" y="0"/>
                </a:lnTo>
                <a:lnTo>
                  <a:pt x="4024147" y="0"/>
                </a:lnTo>
                <a:lnTo>
                  <a:pt x="4024147" y="9525"/>
                </a:lnTo>
                <a:close/>
              </a:path>
              <a:path w="6561455" h="81280">
                <a:moveTo>
                  <a:pt x="4128922" y="9525"/>
                </a:moveTo>
                <a:lnTo>
                  <a:pt x="4052722" y="9525"/>
                </a:lnTo>
                <a:lnTo>
                  <a:pt x="4052722" y="0"/>
                </a:lnTo>
                <a:lnTo>
                  <a:pt x="4128922" y="0"/>
                </a:lnTo>
                <a:lnTo>
                  <a:pt x="4128922" y="9525"/>
                </a:lnTo>
                <a:close/>
              </a:path>
              <a:path w="6561455" h="81280">
                <a:moveTo>
                  <a:pt x="4233697" y="9525"/>
                </a:moveTo>
                <a:lnTo>
                  <a:pt x="4157497" y="9525"/>
                </a:lnTo>
                <a:lnTo>
                  <a:pt x="4157497" y="0"/>
                </a:lnTo>
                <a:lnTo>
                  <a:pt x="4233697" y="0"/>
                </a:lnTo>
                <a:lnTo>
                  <a:pt x="4233697" y="9525"/>
                </a:lnTo>
                <a:close/>
              </a:path>
              <a:path w="6561455" h="81280">
                <a:moveTo>
                  <a:pt x="4338472" y="9525"/>
                </a:moveTo>
                <a:lnTo>
                  <a:pt x="4262272" y="9525"/>
                </a:lnTo>
                <a:lnTo>
                  <a:pt x="4262272" y="0"/>
                </a:lnTo>
                <a:lnTo>
                  <a:pt x="4338472" y="0"/>
                </a:lnTo>
                <a:lnTo>
                  <a:pt x="4338472" y="9525"/>
                </a:lnTo>
                <a:close/>
              </a:path>
              <a:path w="6561455" h="81280">
                <a:moveTo>
                  <a:pt x="4443247" y="9525"/>
                </a:moveTo>
                <a:lnTo>
                  <a:pt x="4367047" y="9525"/>
                </a:lnTo>
                <a:lnTo>
                  <a:pt x="4367047" y="0"/>
                </a:lnTo>
                <a:lnTo>
                  <a:pt x="4443247" y="0"/>
                </a:lnTo>
                <a:lnTo>
                  <a:pt x="4443247" y="9525"/>
                </a:lnTo>
                <a:close/>
              </a:path>
              <a:path w="6561455" h="81280">
                <a:moveTo>
                  <a:pt x="4548022" y="9525"/>
                </a:moveTo>
                <a:lnTo>
                  <a:pt x="4471822" y="9525"/>
                </a:lnTo>
                <a:lnTo>
                  <a:pt x="4471822" y="0"/>
                </a:lnTo>
                <a:lnTo>
                  <a:pt x="4548022" y="0"/>
                </a:lnTo>
                <a:lnTo>
                  <a:pt x="4548022" y="9525"/>
                </a:lnTo>
                <a:close/>
              </a:path>
              <a:path w="6561455" h="81280">
                <a:moveTo>
                  <a:pt x="4652797" y="9525"/>
                </a:moveTo>
                <a:lnTo>
                  <a:pt x="4576597" y="9525"/>
                </a:lnTo>
                <a:lnTo>
                  <a:pt x="4576597" y="0"/>
                </a:lnTo>
                <a:lnTo>
                  <a:pt x="4652797" y="0"/>
                </a:lnTo>
                <a:lnTo>
                  <a:pt x="4652797" y="9525"/>
                </a:lnTo>
                <a:close/>
              </a:path>
              <a:path w="6561455" h="81280">
                <a:moveTo>
                  <a:pt x="4757572" y="9525"/>
                </a:moveTo>
                <a:lnTo>
                  <a:pt x="4681372" y="9525"/>
                </a:lnTo>
                <a:lnTo>
                  <a:pt x="4681372" y="0"/>
                </a:lnTo>
                <a:lnTo>
                  <a:pt x="4757572" y="0"/>
                </a:lnTo>
                <a:lnTo>
                  <a:pt x="4757572" y="9525"/>
                </a:lnTo>
                <a:close/>
              </a:path>
              <a:path w="6561455" h="81280">
                <a:moveTo>
                  <a:pt x="4862347" y="9525"/>
                </a:moveTo>
                <a:lnTo>
                  <a:pt x="4786147" y="9525"/>
                </a:lnTo>
                <a:lnTo>
                  <a:pt x="4786147" y="0"/>
                </a:lnTo>
                <a:lnTo>
                  <a:pt x="4862347" y="0"/>
                </a:lnTo>
                <a:lnTo>
                  <a:pt x="4862347" y="9525"/>
                </a:lnTo>
                <a:close/>
              </a:path>
              <a:path w="6561455" h="81280">
                <a:moveTo>
                  <a:pt x="4967122" y="9525"/>
                </a:moveTo>
                <a:lnTo>
                  <a:pt x="4890922" y="9525"/>
                </a:lnTo>
                <a:lnTo>
                  <a:pt x="4890922" y="0"/>
                </a:lnTo>
                <a:lnTo>
                  <a:pt x="4967122" y="0"/>
                </a:lnTo>
                <a:lnTo>
                  <a:pt x="4967122" y="9525"/>
                </a:lnTo>
                <a:close/>
              </a:path>
              <a:path w="6561455" h="81280">
                <a:moveTo>
                  <a:pt x="5071897" y="9525"/>
                </a:moveTo>
                <a:lnTo>
                  <a:pt x="4995697" y="9525"/>
                </a:lnTo>
                <a:lnTo>
                  <a:pt x="4995697" y="0"/>
                </a:lnTo>
                <a:lnTo>
                  <a:pt x="5071897" y="0"/>
                </a:lnTo>
                <a:lnTo>
                  <a:pt x="5071897" y="9525"/>
                </a:lnTo>
                <a:close/>
              </a:path>
              <a:path w="6561455" h="81280">
                <a:moveTo>
                  <a:pt x="5176672" y="9525"/>
                </a:moveTo>
                <a:lnTo>
                  <a:pt x="5100472" y="9525"/>
                </a:lnTo>
                <a:lnTo>
                  <a:pt x="5100472" y="0"/>
                </a:lnTo>
                <a:lnTo>
                  <a:pt x="5176672" y="0"/>
                </a:lnTo>
                <a:lnTo>
                  <a:pt x="5176672" y="9525"/>
                </a:lnTo>
                <a:close/>
              </a:path>
              <a:path w="6561455" h="81280">
                <a:moveTo>
                  <a:pt x="5281447" y="9525"/>
                </a:moveTo>
                <a:lnTo>
                  <a:pt x="5205247" y="9525"/>
                </a:lnTo>
                <a:lnTo>
                  <a:pt x="5205247" y="0"/>
                </a:lnTo>
                <a:lnTo>
                  <a:pt x="5281447" y="0"/>
                </a:lnTo>
                <a:lnTo>
                  <a:pt x="5281447" y="9525"/>
                </a:lnTo>
                <a:close/>
              </a:path>
              <a:path w="6561455" h="81280">
                <a:moveTo>
                  <a:pt x="5386222" y="9525"/>
                </a:moveTo>
                <a:lnTo>
                  <a:pt x="5310022" y="9525"/>
                </a:lnTo>
                <a:lnTo>
                  <a:pt x="5310022" y="0"/>
                </a:lnTo>
                <a:lnTo>
                  <a:pt x="5386222" y="0"/>
                </a:lnTo>
                <a:lnTo>
                  <a:pt x="5386222" y="9525"/>
                </a:lnTo>
                <a:close/>
              </a:path>
              <a:path w="6561455" h="81280">
                <a:moveTo>
                  <a:pt x="5490997" y="9525"/>
                </a:moveTo>
                <a:lnTo>
                  <a:pt x="5414797" y="9525"/>
                </a:lnTo>
                <a:lnTo>
                  <a:pt x="5414797" y="0"/>
                </a:lnTo>
                <a:lnTo>
                  <a:pt x="5490997" y="0"/>
                </a:lnTo>
                <a:lnTo>
                  <a:pt x="5490997" y="9525"/>
                </a:lnTo>
                <a:close/>
              </a:path>
              <a:path w="6561455" h="81280">
                <a:moveTo>
                  <a:pt x="5595772" y="9525"/>
                </a:moveTo>
                <a:lnTo>
                  <a:pt x="5519572" y="9525"/>
                </a:lnTo>
                <a:lnTo>
                  <a:pt x="5519572" y="0"/>
                </a:lnTo>
                <a:lnTo>
                  <a:pt x="5595772" y="0"/>
                </a:lnTo>
                <a:lnTo>
                  <a:pt x="5595772" y="9525"/>
                </a:lnTo>
                <a:close/>
              </a:path>
              <a:path w="6561455" h="81280">
                <a:moveTo>
                  <a:pt x="5700547" y="9525"/>
                </a:moveTo>
                <a:lnTo>
                  <a:pt x="5624347" y="9525"/>
                </a:lnTo>
                <a:lnTo>
                  <a:pt x="5624347" y="0"/>
                </a:lnTo>
                <a:lnTo>
                  <a:pt x="5700547" y="0"/>
                </a:lnTo>
                <a:lnTo>
                  <a:pt x="5700547" y="9525"/>
                </a:lnTo>
                <a:close/>
              </a:path>
              <a:path w="6561455" h="81280">
                <a:moveTo>
                  <a:pt x="5805322" y="9525"/>
                </a:moveTo>
                <a:lnTo>
                  <a:pt x="5729122" y="9525"/>
                </a:lnTo>
                <a:lnTo>
                  <a:pt x="5729122" y="0"/>
                </a:lnTo>
                <a:lnTo>
                  <a:pt x="5805322" y="0"/>
                </a:lnTo>
                <a:lnTo>
                  <a:pt x="5805322" y="9525"/>
                </a:lnTo>
                <a:close/>
              </a:path>
              <a:path w="6561455" h="81280">
                <a:moveTo>
                  <a:pt x="5910097" y="9525"/>
                </a:moveTo>
                <a:lnTo>
                  <a:pt x="5833897" y="9525"/>
                </a:lnTo>
                <a:lnTo>
                  <a:pt x="5833897" y="0"/>
                </a:lnTo>
                <a:lnTo>
                  <a:pt x="5910097" y="0"/>
                </a:lnTo>
                <a:lnTo>
                  <a:pt x="5910097" y="9525"/>
                </a:lnTo>
                <a:close/>
              </a:path>
              <a:path w="6561455" h="81280">
                <a:moveTo>
                  <a:pt x="6014872" y="9525"/>
                </a:moveTo>
                <a:lnTo>
                  <a:pt x="5938672" y="9525"/>
                </a:lnTo>
                <a:lnTo>
                  <a:pt x="5938672" y="0"/>
                </a:lnTo>
                <a:lnTo>
                  <a:pt x="6014872" y="0"/>
                </a:lnTo>
                <a:lnTo>
                  <a:pt x="6014872" y="9525"/>
                </a:lnTo>
                <a:close/>
              </a:path>
              <a:path w="6561455" h="81280">
                <a:moveTo>
                  <a:pt x="6119647" y="9525"/>
                </a:moveTo>
                <a:lnTo>
                  <a:pt x="6043447" y="9525"/>
                </a:lnTo>
                <a:lnTo>
                  <a:pt x="6043447" y="0"/>
                </a:lnTo>
                <a:lnTo>
                  <a:pt x="6119647" y="0"/>
                </a:lnTo>
                <a:lnTo>
                  <a:pt x="6119647" y="9525"/>
                </a:lnTo>
                <a:close/>
              </a:path>
              <a:path w="6561455" h="81280">
                <a:moveTo>
                  <a:pt x="6224422" y="9525"/>
                </a:moveTo>
                <a:lnTo>
                  <a:pt x="6148222" y="9525"/>
                </a:lnTo>
                <a:lnTo>
                  <a:pt x="6148222" y="0"/>
                </a:lnTo>
                <a:lnTo>
                  <a:pt x="6224422" y="0"/>
                </a:lnTo>
                <a:lnTo>
                  <a:pt x="6224422" y="9525"/>
                </a:lnTo>
                <a:close/>
              </a:path>
              <a:path w="6561455" h="81280">
                <a:moveTo>
                  <a:pt x="6329197" y="9525"/>
                </a:moveTo>
                <a:lnTo>
                  <a:pt x="6252997" y="9525"/>
                </a:lnTo>
                <a:lnTo>
                  <a:pt x="6252997" y="0"/>
                </a:lnTo>
                <a:lnTo>
                  <a:pt x="6329197" y="0"/>
                </a:lnTo>
                <a:lnTo>
                  <a:pt x="6329197" y="9525"/>
                </a:lnTo>
                <a:close/>
              </a:path>
              <a:path w="6561455" h="81280">
                <a:moveTo>
                  <a:pt x="6433972" y="9525"/>
                </a:moveTo>
                <a:lnTo>
                  <a:pt x="6357772" y="9525"/>
                </a:lnTo>
                <a:lnTo>
                  <a:pt x="6357772" y="0"/>
                </a:lnTo>
                <a:lnTo>
                  <a:pt x="6433972" y="0"/>
                </a:lnTo>
                <a:lnTo>
                  <a:pt x="6433972" y="9525"/>
                </a:lnTo>
                <a:close/>
              </a:path>
              <a:path w="6561455" h="81280">
                <a:moveTo>
                  <a:pt x="6533476" y="9525"/>
                </a:moveTo>
                <a:lnTo>
                  <a:pt x="6462547" y="9525"/>
                </a:lnTo>
                <a:lnTo>
                  <a:pt x="6462547" y="0"/>
                </a:lnTo>
                <a:lnTo>
                  <a:pt x="6537426" y="0"/>
                </a:lnTo>
                <a:lnTo>
                  <a:pt x="6541147" y="3733"/>
                </a:lnTo>
                <a:lnTo>
                  <a:pt x="6536753" y="8128"/>
                </a:lnTo>
                <a:lnTo>
                  <a:pt x="6532079" y="8128"/>
                </a:lnTo>
                <a:lnTo>
                  <a:pt x="6533476" y="9525"/>
                </a:lnTo>
                <a:close/>
              </a:path>
              <a:path w="6561455" h="81280">
                <a:moveTo>
                  <a:pt x="6534416" y="10464"/>
                </a:moveTo>
                <a:lnTo>
                  <a:pt x="6532079" y="8128"/>
                </a:lnTo>
                <a:lnTo>
                  <a:pt x="6535386" y="9495"/>
                </a:lnTo>
                <a:lnTo>
                  <a:pt x="6534416" y="10464"/>
                </a:lnTo>
                <a:close/>
              </a:path>
              <a:path w="6561455" h="81280">
                <a:moveTo>
                  <a:pt x="6535386" y="9495"/>
                </a:moveTo>
                <a:lnTo>
                  <a:pt x="6532079" y="8128"/>
                </a:lnTo>
                <a:lnTo>
                  <a:pt x="6536753" y="8128"/>
                </a:lnTo>
                <a:lnTo>
                  <a:pt x="6535386" y="9495"/>
                </a:lnTo>
                <a:close/>
              </a:path>
              <a:path w="6561455" h="81280">
                <a:moveTo>
                  <a:pt x="6535458" y="9525"/>
                </a:moveTo>
                <a:close/>
              </a:path>
              <a:path w="6561455" h="81280">
                <a:moveTo>
                  <a:pt x="6551612" y="53301"/>
                </a:moveTo>
                <a:lnTo>
                  <a:pt x="6551612" y="27965"/>
                </a:lnTo>
                <a:lnTo>
                  <a:pt x="6561137" y="27965"/>
                </a:lnTo>
                <a:lnTo>
                  <a:pt x="6561137" y="51904"/>
                </a:lnTo>
                <a:lnTo>
                  <a:pt x="6553009" y="51904"/>
                </a:lnTo>
                <a:lnTo>
                  <a:pt x="6551612" y="53301"/>
                </a:lnTo>
                <a:close/>
              </a:path>
              <a:path w="6561455" h="81280">
                <a:moveTo>
                  <a:pt x="6551612" y="55283"/>
                </a:moveTo>
                <a:lnTo>
                  <a:pt x="6551612" y="53301"/>
                </a:lnTo>
                <a:lnTo>
                  <a:pt x="6553009" y="51904"/>
                </a:lnTo>
                <a:lnTo>
                  <a:pt x="6551612" y="55283"/>
                </a:lnTo>
                <a:close/>
              </a:path>
              <a:path w="6561455" h="81280">
                <a:moveTo>
                  <a:pt x="6561137" y="55283"/>
                </a:moveTo>
                <a:lnTo>
                  <a:pt x="6551612" y="55283"/>
                </a:lnTo>
                <a:lnTo>
                  <a:pt x="6553009" y="51904"/>
                </a:lnTo>
                <a:lnTo>
                  <a:pt x="6561137" y="51904"/>
                </a:lnTo>
                <a:lnTo>
                  <a:pt x="6561137" y="55283"/>
                </a:lnTo>
                <a:close/>
              </a:path>
              <a:path w="6561455" h="81280">
                <a:moveTo>
                  <a:pt x="6532079" y="72834"/>
                </a:moveTo>
                <a:lnTo>
                  <a:pt x="6551612" y="53301"/>
                </a:lnTo>
                <a:lnTo>
                  <a:pt x="6551612" y="55283"/>
                </a:lnTo>
                <a:lnTo>
                  <a:pt x="6561137" y="55283"/>
                </a:lnTo>
                <a:lnTo>
                  <a:pt x="6561137" y="57251"/>
                </a:lnTo>
                <a:lnTo>
                  <a:pt x="6546951" y="71437"/>
                </a:lnTo>
                <a:lnTo>
                  <a:pt x="6535458" y="71437"/>
                </a:lnTo>
                <a:lnTo>
                  <a:pt x="6532079" y="72834"/>
                </a:lnTo>
                <a:close/>
              </a:path>
              <a:path w="6561455" h="81280">
                <a:moveTo>
                  <a:pt x="6537426" y="80962"/>
                </a:moveTo>
                <a:lnTo>
                  <a:pt x="6516154" y="80962"/>
                </a:lnTo>
                <a:lnTo>
                  <a:pt x="6516154" y="71437"/>
                </a:lnTo>
                <a:lnTo>
                  <a:pt x="6533476" y="71437"/>
                </a:lnTo>
                <a:lnTo>
                  <a:pt x="6532079" y="72834"/>
                </a:lnTo>
                <a:lnTo>
                  <a:pt x="6545554" y="72834"/>
                </a:lnTo>
                <a:lnTo>
                  <a:pt x="6537426" y="80962"/>
                </a:lnTo>
                <a:close/>
              </a:path>
              <a:path w="6561455" h="81280">
                <a:moveTo>
                  <a:pt x="6545554" y="72834"/>
                </a:moveTo>
                <a:lnTo>
                  <a:pt x="6532079" y="72834"/>
                </a:lnTo>
                <a:lnTo>
                  <a:pt x="6535458" y="71437"/>
                </a:lnTo>
                <a:lnTo>
                  <a:pt x="6546951" y="71437"/>
                </a:lnTo>
                <a:lnTo>
                  <a:pt x="6545554" y="72834"/>
                </a:lnTo>
                <a:close/>
              </a:path>
              <a:path w="6561455" h="81280">
                <a:moveTo>
                  <a:pt x="6487579" y="80962"/>
                </a:moveTo>
                <a:lnTo>
                  <a:pt x="6411379" y="80962"/>
                </a:lnTo>
                <a:lnTo>
                  <a:pt x="6411379" y="71437"/>
                </a:lnTo>
                <a:lnTo>
                  <a:pt x="6487579" y="71437"/>
                </a:lnTo>
                <a:lnTo>
                  <a:pt x="6487579" y="80962"/>
                </a:lnTo>
                <a:close/>
              </a:path>
              <a:path w="6561455" h="81280">
                <a:moveTo>
                  <a:pt x="6382804" y="80962"/>
                </a:moveTo>
                <a:lnTo>
                  <a:pt x="6306604" y="80962"/>
                </a:lnTo>
                <a:lnTo>
                  <a:pt x="6306604" y="71437"/>
                </a:lnTo>
                <a:lnTo>
                  <a:pt x="6382804" y="71437"/>
                </a:lnTo>
                <a:lnTo>
                  <a:pt x="6382804" y="80962"/>
                </a:lnTo>
                <a:close/>
              </a:path>
              <a:path w="6561455" h="81280">
                <a:moveTo>
                  <a:pt x="6278029" y="80962"/>
                </a:moveTo>
                <a:lnTo>
                  <a:pt x="6201829" y="80962"/>
                </a:lnTo>
                <a:lnTo>
                  <a:pt x="6201829" y="71437"/>
                </a:lnTo>
                <a:lnTo>
                  <a:pt x="6278029" y="71437"/>
                </a:lnTo>
                <a:lnTo>
                  <a:pt x="6278029" y="80962"/>
                </a:lnTo>
                <a:close/>
              </a:path>
              <a:path w="6561455" h="81280">
                <a:moveTo>
                  <a:pt x="6173254" y="80962"/>
                </a:moveTo>
                <a:lnTo>
                  <a:pt x="6097054" y="80962"/>
                </a:lnTo>
                <a:lnTo>
                  <a:pt x="6097054" y="71437"/>
                </a:lnTo>
                <a:lnTo>
                  <a:pt x="6173254" y="71437"/>
                </a:lnTo>
                <a:lnTo>
                  <a:pt x="6173254" y="80962"/>
                </a:lnTo>
                <a:close/>
              </a:path>
              <a:path w="6561455" h="81280">
                <a:moveTo>
                  <a:pt x="6068479" y="80962"/>
                </a:moveTo>
                <a:lnTo>
                  <a:pt x="5992279" y="80962"/>
                </a:lnTo>
                <a:lnTo>
                  <a:pt x="5992279" y="71437"/>
                </a:lnTo>
                <a:lnTo>
                  <a:pt x="6068479" y="71437"/>
                </a:lnTo>
                <a:lnTo>
                  <a:pt x="6068479" y="80962"/>
                </a:lnTo>
                <a:close/>
              </a:path>
              <a:path w="6561455" h="81280">
                <a:moveTo>
                  <a:pt x="5963704" y="80962"/>
                </a:moveTo>
                <a:lnTo>
                  <a:pt x="5887504" y="80962"/>
                </a:lnTo>
                <a:lnTo>
                  <a:pt x="5887504" y="71437"/>
                </a:lnTo>
                <a:lnTo>
                  <a:pt x="5963704" y="71437"/>
                </a:lnTo>
                <a:lnTo>
                  <a:pt x="5963704" y="80962"/>
                </a:lnTo>
                <a:close/>
              </a:path>
              <a:path w="6561455" h="81280">
                <a:moveTo>
                  <a:pt x="5858929" y="80962"/>
                </a:moveTo>
                <a:lnTo>
                  <a:pt x="5782729" y="80962"/>
                </a:lnTo>
                <a:lnTo>
                  <a:pt x="5782729" y="71437"/>
                </a:lnTo>
                <a:lnTo>
                  <a:pt x="5858929" y="71437"/>
                </a:lnTo>
                <a:lnTo>
                  <a:pt x="5858929" y="80962"/>
                </a:lnTo>
                <a:close/>
              </a:path>
              <a:path w="6561455" h="81280">
                <a:moveTo>
                  <a:pt x="5754154" y="80962"/>
                </a:moveTo>
                <a:lnTo>
                  <a:pt x="5677954" y="80962"/>
                </a:lnTo>
                <a:lnTo>
                  <a:pt x="5677954" y="71437"/>
                </a:lnTo>
                <a:lnTo>
                  <a:pt x="5754154" y="71437"/>
                </a:lnTo>
                <a:lnTo>
                  <a:pt x="5754154" y="80962"/>
                </a:lnTo>
                <a:close/>
              </a:path>
              <a:path w="6561455" h="81280">
                <a:moveTo>
                  <a:pt x="5649379" y="80962"/>
                </a:moveTo>
                <a:lnTo>
                  <a:pt x="5573179" y="80962"/>
                </a:lnTo>
                <a:lnTo>
                  <a:pt x="5573179" y="71437"/>
                </a:lnTo>
                <a:lnTo>
                  <a:pt x="5649379" y="71437"/>
                </a:lnTo>
                <a:lnTo>
                  <a:pt x="5649379" y="80962"/>
                </a:lnTo>
                <a:close/>
              </a:path>
              <a:path w="6561455" h="81280">
                <a:moveTo>
                  <a:pt x="5544604" y="80962"/>
                </a:moveTo>
                <a:lnTo>
                  <a:pt x="5468404" y="80962"/>
                </a:lnTo>
                <a:lnTo>
                  <a:pt x="5468404" y="71437"/>
                </a:lnTo>
                <a:lnTo>
                  <a:pt x="5544604" y="71437"/>
                </a:lnTo>
                <a:lnTo>
                  <a:pt x="5544604" y="80962"/>
                </a:lnTo>
                <a:close/>
              </a:path>
              <a:path w="6561455" h="81280">
                <a:moveTo>
                  <a:pt x="5439829" y="80962"/>
                </a:moveTo>
                <a:lnTo>
                  <a:pt x="5363629" y="80962"/>
                </a:lnTo>
                <a:lnTo>
                  <a:pt x="5363629" y="71437"/>
                </a:lnTo>
                <a:lnTo>
                  <a:pt x="5439829" y="71437"/>
                </a:lnTo>
                <a:lnTo>
                  <a:pt x="5439829" y="80962"/>
                </a:lnTo>
                <a:close/>
              </a:path>
              <a:path w="6561455" h="81280">
                <a:moveTo>
                  <a:pt x="5335054" y="80962"/>
                </a:moveTo>
                <a:lnTo>
                  <a:pt x="5258854" y="80962"/>
                </a:lnTo>
                <a:lnTo>
                  <a:pt x="5258854" y="71437"/>
                </a:lnTo>
                <a:lnTo>
                  <a:pt x="5335054" y="71437"/>
                </a:lnTo>
                <a:lnTo>
                  <a:pt x="5335054" y="80962"/>
                </a:lnTo>
                <a:close/>
              </a:path>
              <a:path w="6561455" h="81280">
                <a:moveTo>
                  <a:pt x="5230279" y="80962"/>
                </a:moveTo>
                <a:lnTo>
                  <a:pt x="5154079" y="80962"/>
                </a:lnTo>
                <a:lnTo>
                  <a:pt x="5154079" y="71437"/>
                </a:lnTo>
                <a:lnTo>
                  <a:pt x="5230279" y="71437"/>
                </a:lnTo>
                <a:lnTo>
                  <a:pt x="5230279" y="80962"/>
                </a:lnTo>
                <a:close/>
              </a:path>
              <a:path w="6561455" h="81280">
                <a:moveTo>
                  <a:pt x="5125504" y="80962"/>
                </a:moveTo>
                <a:lnTo>
                  <a:pt x="5049304" y="80962"/>
                </a:lnTo>
                <a:lnTo>
                  <a:pt x="5049304" y="71437"/>
                </a:lnTo>
                <a:lnTo>
                  <a:pt x="5125504" y="71437"/>
                </a:lnTo>
                <a:lnTo>
                  <a:pt x="5125504" y="80962"/>
                </a:lnTo>
                <a:close/>
              </a:path>
              <a:path w="6561455" h="81280">
                <a:moveTo>
                  <a:pt x="5020729" y="80962"/>
                </a:moveTo>
                <a:lnTo>
                  <a:pt x="4944529" y="80962"/>
                </a:lnTo>
                <a:lnTo>
                  <a:pt x="4944529" y="71437"/>
                </a:lnTo>
                <a:lnTo>
                  <a:pt x="5020729" y="71437"/>
                </a:lnTo>
                <a:lnTo>
                  <a:pt x="5020729" y="80962"/>
                </a:lnTo>
                <a:close/>
              </a:path>
              <a:path w="6561455" h="81280">
                <a:moveTo>
                  <a:pt x="4915954" y="80962"/>
                </a:moveTo>
                <a:lnTo>
                  <a:pt x="4839754" y="80962"/>
                </a:lnTo>
                <a:lnTo>
                  <a:pt x="4839754" y="71437"/>
                </a:lnTo>
                <a:lnTo>
                  <a:pt x="4915954" y="71437"/>
                </a:lnTo>
                <a:lnTo>
                  <a:pt x="4915954" y="80962"/>
                </a:lnTo>
                <a:close/>
              </a:path>
              <a:path w="6561455" h="81280">
                <a:moveTo>
                  <a:pt x="4811179" y="80962"/>
                </a:moveTo>
                <a:lnTo>
                  <a:pt x="4734979" y="80962"/>
                </a:lnTo>
                <a:lnTo>
                  <a:pt x="4734979" y="71437"/>
                </a:lnTo>
                <a:lnTo>
                  <a:pt x="4811179" y="71437"/>
                </a:lnTo>
                <a:lnTo>
                  <a:pt x="4811179" y="80962"/>
                </a:lnTo>
                <a:close/>
              </a:path>
              <a:path w="6561455" h="81280">
                <a:moveTo>
                  <a:pt x="4706404" y="80962"/>
                </a:moveTo>
                <a:lnTo>
                  <a:pt x="4630204" y="80962"/>
                </a:lnTo>
                <a:lnTo>
                  <a:pt x="4630204" y="71437"/>
                </a:lnTo>
                <a:lnTo>
                  <a:pt x="4706404" y="71437"/>
                </a:lnTo>
                <a:lnTo>
                  <a:pt x="4706404" y="80962"/>
                </a:lnTo>
                <a:close/>
              </a:path>
              <a:path w="6561455" h="81280">
                <a:moveTo>
                  <a:pt x="4601629" y="80962"/>
                </a:moveTo>
                <a:lnTo>
                  <a:pt x="4525429" y="80962"/>
                </a:lnTo>
                <a:lnTo>
                  <a:pt x="4525429" y="71437"/>
                </a:lnTo>
                <a:lnTo>
                  <a:pt x="4601629" y="71437"/>
                </a:lnTo>
                <a:lnTo>
                  <a:pt x="4601629" y="80962"/>
                </a:lnTo>
                <a:close/>
              </a:path>
              <a:path w="6561455" h="81280">
                <a:moveTo>
                  <a:pt x="4496854" y="80962"/>
                </a:moveTo>
                <a:lnTo>
                  <a:pt x="4420654" y="80962"/>
                </a:lnTo>
                <a:lnTo>
                  <a:pt x="4420654" y="71437"/>
                </a:lnTo>
                <a:lnTo>
                  <a:pt x="4496854" y="71437"/>
                </a:lnTo>
                <a:lnTo>
                  <a:pt x="4496854" y="80962"/>
                </a:lnTo>
                <a:close/>
              </a:path>
              <a:path w="6561455" h="81280">
                <a:moveTo>
                  <a:pt x="4392079" y="80962"/>
                </a:moveTo>
                <a:lnTo>
                  <a:pt x="4315879" y="80962"/>
                </a:lnTo>
                <a:lnTo>
                  <a:pt x="4315879" y="71437"/>
                </a:lnTo>
                <a:lnTo>
                  <a:pt x="4392079" y="71437"/>
                </a:lnTo>
                <a:lnTo>
                  <a:pt x="4392079" y="80962"/>
                </a:lnTo>
                <a:close/>
              </a:path>
              <a:path w="6561455" h="81280">
                <a:moveTo>
                  <a:pt x="4287304" y="80962"/>
                </a:moveTo>
                <a:lnTo>
                  <a:pt x="4211104" y="80962"/>
                </a:lnTo>
                <a:lnTo>
                  <a:pt x="4211104" y="71437"/>
                </a:lnTo>
                <a:lnTo>
                  <a:pt x="4287304" y="71437"/>
                </a:lnTo>
                <a:lnTo>
                  <a:pt x="4287304" y="80962"/>
                </a:lnTo>
                <a:close/>
              </a:path>
              <a:path w="6561455" h="81280">
                <a:moveTo>
                  <a:pt x="4182529" y="80962"/>
                </a:moveTo>
                <a:lnTo>
                  <a:pt x="4106329" y="80962"/>
                </a:lnTo>
                <a:lnTo>
                  <a:pt x="4106329" y="71437"/>
                </a:lnTo>
                <a:lnTo>
                  <a:pt x="4182529" y="71437"/>
                </a:lnTo>
                <a:lnTo>
                  <a:pt x="4182529" y="80962"/>
                </a:lnTo>
                <a:close/>
              </a:path>
              <a:path w="6561455" h="81280">
                <a:moveTo>
                  <a:pt x="4077754" y="80962"/>
                </a:moveTo>
                <a:lnTo>
                  <a:pt x="4001554" y="80962"/>
                </a:lnTo>
                <a:lnTo>
                  <a:pt x="4001554" y="71437"/>
                </a:lnTo>
                <a:lnTo>
                  <a:pt x="4077754" y="71437"/>
                </a:lnTo>
                <a:lnTo>
                  <a:pt x="4077754" y="80962"/>
                </a:lnTo>
                <a:close/>
              </a:path>
              <a:path w="6561455" h="81280">
                <a:moveTo>
                  <a:pt x="3972979" y="80962"/>
                </a:moveTo>
                <a:lnTo>
                  <a:pt x="3896779" y="80962"/>
                </a:lnTo>
                <a:lnTo>
                  <a:pt x="3896779" y="71437"/>
                </a:lnTo>
                <a:lnTo>
                  <a:pt x="3972979" y="71437"/>
                </a:lnTo>
                <a:lnTo>
                  <a:pt x="3972979" y="80962"/>
                </a:lnTo>
                <a:close/>
              </a:path>
              <a:path w="6561455" h="81280">
                <a:moveTo>
                  <a:pt x="3868204" y="80962"/>
                </a:moveTo>
                <a:lnTo>
                  <a:pt x="3792004" y="80962"/>
                </a:lnTo>
                <a:lnTo>
                  <a:pt x="3792004" y="71437"/>
                </a:lnTo>
                <a:lnTo>
                  <a:pt x="3868204" y="71437"/>
                </a:lnTo>
                <a:lnTo>
                  <a:pt x="3868204" y="80962"/>
                </a:lnTo>
                <a:close/>
              </a:path>
              <a:path w="6561455" h="81280">
                <a:moveTo>
                  <a:pt x="3763429" y="80962"/>
                </a:moveTo>
                <a:lnTo>
                  <a:pt x="3687229" y="80962"/>
                </a:lnTo>
                <a:lnTo>
                  <a:pt x="3687229" y="71437"/>
                </a:lnTo>
                <a:lnTo>
                  <a:pt x="3763429" y="71437"/>
                </a:lnTo>
                <a:lnTo>
                  <a:pt x="3763429" y="80962"/>
                </a:lnTo>
                <a:close/>
              </a:path>
              <a:path w="6561455" h="81280">
                <a:moveTo>
                  <a:pt x="3658654" y="80962"/>
                </a:moveTo>
                <a:lnTo>
                  <a:pt x="3582454" y="80962"/>
                </a:lnTo>
                <a:lnTo>
                  <a:pt x="3582454" y="71437"/>
                </a:lnTo>
                <a:lnTo>
                  <a:pt x="3658654" y="71437"/>
                </a:lnTo>
                <a:lnTo>
                  <a:pt x="3658654" y="80962"/>
                </a:lnTo>
                <a:close/>
              </a:path>
              <a:path w="6561455" h="81280">
                <a:moveTo>
                  <a:pt x="3553879" y="80962"/>
                </a:moveTo>
                <a:lnTo>
                  <a:pt x="3477679" y="80962"/>
                </a:lnTo>
                <a:lnTo>
                  <a:pt x="3477679" y="71437"/>
                </a:lnTo>
                <a:lnTo>
                  <a:pt x="3553879" y="71437"/>
                </a:lnTo>
                <a:lnTo>
                  <a:pt x="3553879" y="80962"/>
                </a:lnTo>
                <a:close/>
              </a:path>
              <a:path w="6561455" h="81280">
                <a:moveTo>
                  <a:pt x="3449104" y="80962"/>
                </a:moveTo>
                <a:lnTo>
                  <a:pt x="3372904" y="80962"/>
                </a:lnTo>
                <a:lnTo>
                  <a:pt x="3372904" y="71437"/>
                </a:lnTo>
                <a:lnTo>
                  <a:pt x="3449104" y="71437"/>
                </a:lnTo>
                <a:lnTo>
                  <a:pt x="3449104" y="80962"/>
                </a:lnTo>
                <a:close/>
              </a:path>
              <a:path w="6561455" h="81280">
                <a:moveTo>
                  <a:pt x="3344329" y="80962"/>
                </a:moveTo>
                <a:lnTo>
                  <a:pt x="3268129" y="80962"/>
                </a:lnTo>
                <a:lnTo>
                  <a:pt x="3268129" y="71437"/>
                </a:lnTo>
                <a:lnTo>
                  <a:pt x="3344329" y="71437"/>
                </a:lnTo>
                <a:lnTo>
                  <a:pt x="3344329" y="80962"/>
                </a:lnTo>
                <a:close/>
              </a:path>
              <a:path w="6561455" h="81280">
                <a:moveTo>
                  <a:pt x="3239554" y="80962"/>
                </a:moveTo>
                <a:lnTo>
                  <a:pt x="3163354" y="80962"/>
                </a:lnTo>
                <a:lnTo>
                  <a:pt x="3163354" y="71437"/>
                </a:lnTo>
                <a:lnTo>
                  <a:pt x="3239554" y="71437"/>
                </a:lnTo>
                <a:lnTo>
                  <a:pt x="3239554" y="80962"/>
                </a:lnTo>
                <a:close/>
              </a:path>
              <a:path w="6561455" h="81280">
                <a:moveTo>
                  <a:pt x="3134779" y="80962"/>
                </a:moveTo>
                <a:lnTo>
                  <a:pt x="3058579" y="80962"/>
                </a:lnTo>
                <a:lnTo>
                  <a:pt x="3058579" y="71437"/>
                </a:lnTo>
                <a:lnTo>
                  <a:pt x="3134779" y="71437"/>
                </a:lnTo>
                <a:lnTo>
                  <a:pt x="3134779" y="80962"/>
                </a:lnTo>
                <a:close/>
              </a:path>
              <a:path w="6561455" h="81280">
                <a:moveTo>
                  <a:pt x="3030004" y="80962"/>
                </a:moveTo>
                <a:lnTo>
                  <a:pt x="2953804" y="80962"/>
                </a:lnTo>
                <a:lnTo>
                  <a:pt x="2953804" y="71437"/>
                </a:lnTo>
                <a:lnTo>
                  <a:pt x="3030004" y="71437"/>
                </a:lnTo>
                <a:lnTo>
                  <a:pt x="3030004" y="80962"/>
                </a:lnTo>
                <a:close/>
              </a:path>
              <a:path w="6561455" h="81280">
                <a:moveTo>
                  <a:pt x="2925229" y="80962"/>
                </a:moveTo>
                <a:lnTo>
                  <a:pt x="2849029" y="80962"/>
                </a:lnTo>
                <a:lnTo>
                  <a:pt x="2849029" y="71437"/>
                </a:lnTo>
                <a:lnTo>
                  <a:pt x="2925229" y="71437"/>
                </a:lnTo>
                <a:lnTo>
                  <a:pt x="2925229" y="80962"/>
                </a:lnTo>
                <a:close/>
              </a:path>
              <a:path w="6561455" h="81280">
                <a:moveTo>
                  <a:pt x="2820454" y="80962"/>
                </a:moveTo>
                <a:lnTo>
                  <a:pt x="2744254" y="80962"/>
                </a:lnTo>
                <a:lnTo>
                  <a:pt x="2744254" y="71437"/>
                </a:lnTo>
                <a:lnTo>
                  <a:pt x="2820454" y="71437"/>
                </a:lnTo>
                <a:lnTo>
                  <a:pt x="2820454" y="80962"/>
                </a:lnTo>
                <a:close/>
              </a:path>
              <a:path w="6561455" h="81280">
                <a:moveTo>
                  <a:pt x="2715679" y="80962"/>
                </a:moveTo>
                <a:lnTo>
                  <a:pt x="2639479" y="80962"/>
                </a:lnTo>
                <a:lnTo>
                  <a:pt x="2639479" y="71437"/>
                </a:lnTo>
                <a:lnTo>
                  <a:pt x="2715679" y="71437"/>
                </a:lnTo>
                <a:lnTo>
                  <a:pt x="2715679" y="80962"/>
                </a:lnTo>
                <a:close/>
              </a:path>
              <a:path w="6561455" h="81280">
                <a:moveTo>
                  <a:pt x="2610904" y="80962"/>
                </a:moveTo>
                <a:lnTo>
                  <a:pt x="2534704" y="80962"/>
                </a:lnTo>
                <a:lnTo>
                  <a:pt x="2534704" y="71437"/>
                </a:lnTo>
                <a:lnTo>
                  <a:pt x="2610904" y="71437"/>
                </a:lnTo>
                <a:lnTo>
                  <a:pt x="2610904" y="80962"/>
                </a:lnTo>
                <a:close/>
              </a:path>
              <a:path w="6561455" h="81280">
                <a:moveTo>
                  <a:pt x="2506129" y="80962"/>
                </a:moveTo>
                <a:lnTo>
                  <a:pt x="2429929" y="80962"/>
                </a:lnTo>
                <a:lnTo>
                  <a:pt x="2429929" y="71437"/>
                </a:lnTo>
                <a:lnTo>
                  <a:pt x="2506129" y="71437"/>
                </a:lnTo>
                <a:lnTo>
                  <a:pt x="2506129" y="80962"/>
                </a:lnTo>
                <a:close/>
              </a:path>
              <a:path w="6561455" h="81280">
                <a:moveTo>
                  <a:pt x="2401354" y="80962"/>
                </a:moveTo>
                <a:lnTo>
                  <a:pt x="2325154" y="80962"/>
                </a:lnTo>
                <a:lnTo>
                  <a:pt x="2325154" y="71437"/>
                </a:lnTo>
                <a:lnTo>
                  <a:pt x="2401354" y="71437"/>
                </a:lnTo>
                <a:lnTo>
                  <a:pt x="2401354" y="80962"/>
                </a:lnTo>
                <a:close/>
              </a:path>
              <a:path w="6561455" h="81280">
                <a:moveTo>
                  <a:pt x="2296579" y="80962"/>
                </a:moveTo>
                <a:lnTo>
                  <a:pt x="2220379" y="80962"/>
                </a:lnTo>
                <a:lnTo>
                  <a:pt x="2220379" y="71437"/>
                </a:lnTo>
                <a:lnTo>
                  <a:pt x="2296579" y="71437"/>
                </a:lnTo>
                <a:lnTo>
                  <a:pt x="2296579" y="80962"/>
                </a:lnTo>
                <a:close/>
              </a:path>
              <a:path w="6561455" h="81280">
                <a:moveTo>
                  <a:pt x="2191804" y="80962"/>
                </a:moveTo>
                <a:lnTo>
                  <a:pt x="2115604" y="80962"/>
                </a:lnTo>
                <a:lnTo>
                  <a:pt x="2115604" y="71437"/>
                </a:lnTo>
                <a:lnTo>
                  <a:pt x="2191804" y="71437"/>
                </a:lnTo>
                <a:lnTo>
                  <a:pt x="2191804" y="80962"/>
                </a:lnTo>
                <a:close/>
              </a:path>
              <a:path w="6561455" h="81280">
                <a:moveTo>
                  <a:pt x="2087029" y="80962"/>
                </a:moveTo>
                <a:lnTo>
                  <a:pt x="2010829" y="80962"/>
                </a:lnTo>
                <a:lnTo>
                  <a:pt x="2010829" y="71437"/>
                </a:lnTo>
                <a:lnTo>
                  <a:pt x="2087029" y="71437"/>
                </a:lnTo>
                <a:lnTo>
                  <a:pt x="2087029" y="80962"/>
                </a:lnTo>
                <a:close/>
              </a:path>
              <a:path w="6561455" h="81280">
                <a:moveTo>
                  <a:pt x="1982254" y="80962"/>
                </a:moveTo>
                <a:lnTo>
                  <a:pt x="1906054" y="80962"/>
                </a:lnTo>
                <a:lnTo>
                  <a:pt x="1906054" y="71437"/>
                </a:lnTo>
                <a:lnTo>
                  <a:pt x="1982254" y="71437"/>
                </a:lnTo>
                <a:lnTo>
                  <a:pt x="1982254" y="80962"/>
                </a:lnTo>
                <a:close/>
              </a:path>
              <a:path w="6561455" h="81280">
                <a:moveTo>
                  <a:pt x="1877479" y="80962"/>
                </a:moveTo>
                <a:lnTo>
                  <a:pt x="1801279" y="80962"/>
                </a:lnTo>
                <a:lnTo>
                  <a:pt x="1801279" y="71437"/>
                </a:lnTo>
                <a:lnTo>
                  <a:pt x="1877479" y="71437"/>
                </a:lnTo>
                <a:lnTo>
                  <a:pt x="1877479" y="80962"/>
                </a:lnTo>
                <a:close/>
              </a:path>
              <a:path w="6561455" h="81280">
                <a:moveTo>
                  <a:pt x="1772704" y="80962"/>
                </a:moveTo>
                <a:lnTo>
                  <a:pt x="1696504" y="80962"/>
                </a:lnTo>
                <a:lnTo>
                  <a:pt x="1696504" y="71437"/>
                </a:lnTo>
                <a:lnTo>
                  <a:pt x="1772704" y="71437"/>
                </a:lnTo>
                <a:lnTo>
                  <a:pt x="1772704" y="80962"/>
                </a:lnTo>
                <a:close/>
              </a:path>
              <a:path w="6561455" h="81280">
                <a:moveTo>
                  <a:pt x="1667929" y="80962"/>
                </a:moveTo>
                <a:lnTo>
                  <a:pt x="1591729" y="80962"/>
                </a:lnTo>
                <a:lnTo>
                  <a:pt x="1591729" y="71437"/>
                </a:lnTo>
                <a:lnTo>
                  <a:pt x="1667929" y="71437"/>
                </a:lnTo>
                <a:lnTo>
                  <a:pt x="1667929" y="80962"/>
                </a:lnTo>
                <a:close/>
              </a:path>
              <a:path w="6561455" h="81280">
                <a:moveTo>
                  <a:pt x="1563154" y="80962"/>
                </a:moveTo>
                <a:lnTo>
                  <a:pt x="1486954" y="80962"/>
                </a:lnTo>
                <a:lnTo>
                  <a:pt x="1486954" y="71437"/>
                </a:lnTo>
                <a:lnTo>
                  <a:pt x="1563154" y="71437"/>
                </a:lnTo>
                <a:lnTo>
                  <a:pt x="1563154" y="80962"/>
                </a:lnTo>
                <a:close/>
              </a:path>
              <a:path w="6561455" h="81280">
                <a:moveTo>
                  <a:pt x="1458379" y="80962"/>
                </a:moveTo>
                <a:lnTo>
                  <a:pt x="1382179" y="80962"/>
                </a:lnTo>
                <a:lnTo>
                  <a:pt x="1382179" y="71437"/>
                </a:lnTo>
                <a:lnTo>
                  <a:pt x="1458379" y="71437"/>
                </a:lnTo>
                <a:lnTo>
                  <a:pt x="1458379" y="80962"/>
                </a:lnTo>
                <a:close/>
              </a:path>
              <a:path w="6561455" h="81280">
                <a:moveTo>
                  <a:pt x="1353604" y="80962"/>
                </a:moveTo>
                <a:lnTo>
                  <a:pt x="1277404" y="80962"/>
                </a:lnTo>
                <a:lnTo>
                  <a:pt x="1277404" y="71437"/>
                </a:lnTo>
                <a:lnTo>
                  <a:pt x="1353604" y="71437"/>
                </a:lnTo>
                <a:lnTo>
                  <a:pt x="1353604" y="80962"/>
                </a:lnTo>
                <a:close/>
              </a:path>
              <a:path w="6561455" h="81280">
                <a:moveTo>
                  <a:pt x="1248829" y="80962"/>
                </a:moveTo>
                <a:lnTo>
                  <a:pt x="1172629" y="80962"/>
                </a:lnTo>
                <a:lnTo>
                  <a:pt x="1172629" y="71437"/>
                </a:lnTo>
                <a:lnTo>
                  <a:pt x="1248829" y="71437"/>
                </a:lnTo>
                <a:lnTo>
                  <a:pt x="1248829" y="80962"/>
                </a:lnTo>
                <a:close/>
              </a:path>
              <a:path w="6561455" h="81280">
                <a:moveTo>
                  <a:pt x="1144054" y="80962"/>
                </a:moveTo>
                <a:lnTo>
                  <a:pt x="1067854" y="80962"/>
                </a:lnTo>
                <a:lnTo>
                  <a:pt x="1067854" y="71437"/>
                </a:lnTo>
                <a:lnTo>
                  <a:pt x="1144054" y="71437"/>
                </a:lnTo>
                <a:lnTo>
                  <a:pt x="1144054" y="80962"/>
                </a:lnTo>
                <a:close/>
              </a:path>
              <a:path w="6561455" h="81280">
                <a:moveTo>
                  <a:pt x="1039279" y="80962"/>
                </a:moveTo>
                <a:lnTo>
                  <a:pt x="963079" y="80962"/>
                </a:lnTo>
                <a:lnTo>
                  <a:pt x="963079" y="71437"/>
                </a:lnTo>
                <a:lnTo>
                  <a:pt x="1039279" y="71437"/>
                </a:lnTo>
                <a:lnTo>
                  <a:pt x="1039279" y="80962"/>
                </a:lnTo>
                <a:close/>
              </a:path>
              <a:path w="6561455" h="81280">
                <a:moveTo>
                  <a:pt x="934504" y="80962"/>
                </a:moveTo>
                <a:lnTo>
                  <a:pt x="858304" y="80962"/>
                </a:lnTo>
                <a:lnTo>
                  <a:pt x="858304" y="71437"/>
                </a:lnTo>
                <a:lnTo>
                  <a:pt x="934504" y="71437"/>
                </a:lnTo>
                <a:lnTo>
                  <a:pt x="934504" y="80962"/>
                </a:lnTo>
                <a:close/>
              </a:path>
              <a:path w="6561455" h="81280">
                <a:moveTo>
                  <a:pt x="829729" y="80962"/>
                </a:moveTo>
                <a:lnTo>
                  <a:pt x="753529" y="80962"/>
                </a:lnTo>
                <a:lnTo>
                  <a:pt x="753529" y="71437"/>
                </a:lnTo>
                <a:lnTo>
                  <a:pt x="829729" y="71437"/>
                </a:lnTo>
                <a:lnTo>
                  <a:pt x="829729" y="80962"/>
                </a:lnTo>
                <a:close/>
              </a:path>
              <a:path w="6561455" h="81280">
                <a:moveTo>
                  <a:pt x="724954" y="80962"/>
                </a:moveTo>
                <a:lnTo>
                  <a:pt x="648754" y="80962"/>
                </a:lnTo>
                <a:lnTo>
                  <a:pt x="648754" y="71437"/>
                </a:lnTo>
                <a:lnTo>
                  <a:pt x="724954" y="71437"/>
                </a:lnTo>
                <a:lnTo>
                  <a:pt x="724954" y="80962"/>
                </a:lnTo>
                <a:close/>
              </a:path>
              <a:path w="6561455" h="81280">
                <a:moveTo>
                  <a:pt x="620179" y="80962"/>
                </a:moveTo>
                <a:lnTo>
                  <a:pt x="543979" y="80962"/>
                </a:lnTo>
                <a:lnTo>
                  <a:pt x="543979" y="71437"/>
                </a:lnTo>
                <a:lnTo>
                  <a:pt x="620179" y="71437"/>
                </a:lnTo>
                <a:lnTo>
                  <a:pt x="620179" y="80962"/>
                </a:lnTo>
                <a:close/>
              </a:path>
              <a:path w="6561455" h="81280">
                <a:moveTo>
                  <a:pt x="515404" y="80962"/>
                </a:moveTo>
                <a:lnTo>
                  <a:pt x="439204" y="80962"/>
                </a:lnTo>
                <a:lnTo>
                  <a:pt x="439204" y="71437"/>
                </a:lnTo>
                <a:lnTo>
                  <a:pt x="515404" y="71437"/>
                </a:lnTo>
                <a:lnTo>
                  <a:pt x="515404" y="80962"/>
                </a:lnTo>
                <a:close/>
              </a:path>
              <a:path w="6561455" h="81280">
                <a:moveTo>
                  <a:pt x="410629" y="80962"/>
                </a:moveTo>
                <a:lnTo>
                  <a:pt x="334429" y="80962"/>
                </a:lnTo>
                <a:lnTo>
                  <a:pt x="334429" y="71437"/>
                </a:lnTo>
                <a:lnTo>
                  <a:pt x="410629" y="71437"/>
                </a:lnTo>
                <a:lnTo>
                  <a:pt x="410629" y="80962"/>
                </a:lnTo>
                <a:close/>
              </a:path>
              <a:path w="6561455" h="81280">
                <a:moveTo>
                  <a:pt x="305854" y="80962"/>
                </a:moveTo>
                <a:lnTo>
                  <a:pt x="229654" y="80962"/>
                </a:lnTo>
                <a:lnTo>
                  <a:pt x="229654" y="71437"/>
                </a:lnTo>
                <a:lnTo>
                  <a:pt x="305854" y="71437"/>
                </a:lnTo>
                <a:lnTo>
                  <a:pt x="305854" y="80962"/>
                </a:lnTo>
                <a:close/>
              </a:path>
              <a:path w="6561455" h="81280">
                <a:moveTo>
                  <a:pt x="201079" y="80962"/>
                </a:moveTo>
                <a:lnTo>
                  <a:pt x="124879" y="80962"/>
                </a:lnTo>
                <a:lnTo>
                  <a:pt x="124879" y="71437"/>
                </a:lnTo>
                <a:lnTo>
                  <a:pt x="201079" y="71437"/>
                </a:lnTo>
                <a:lnTo>
                  <a:pt x="201079" y="80962"/>
                </a:lnTo>
                <a:close/>
              </a:path>
              <a:path w="6561455" h="81280">
                <a:moveTo>
                  <a:pt x="96304" y="80962"/>
                </a:moveTo>
                <a:lnTo>
                  <a:pt x="23710" y="80962"/>
                </a:lnTo>
                <a:lnTo>
                  <a:pt x="18364" y="75615"/>
                </a:lnTo>
                <a:lnTo>
                  <a:pt x="25107" y="68884"/>
                </a:lnTo>
                <a:lnTo>
                  <a:pt x="27660" y="71437"/>
                </a:lnTo>
                <a:lnTo>
                  <a:pt x="25679" y="71437"/>
                </a:lnTo>
                <a:lnTo>
                  <a:pt x="29057" y="72834"/>
                </a:lnTo>
                <a:lnTo>
                  <a:pt x="96304" y="72834"/>
                </a:lnTo>
                <a:lnTo>
                  <a:pt x="96304" y="80962"/>
                </a:lnTo>
                <a:close/>
              </a:path>
              <a:path w="6561455" h="81280">
                <a:moveTo>
                  <a:pt x="29057" y="72834"/>
                </a:moveTo>
                <a:lnTo>
                  <a:pt x="25679" y="71437"/>
                </a:lnTo>
                <a:lnTo>
                  <a:pt x="27660" y="71437"/>
                </a:lnTo>
                <a:lnTo>
                  <a:pt x="29057" y="72834"/>
                </a:lnTo>
                <a:close/>
              </a:path>
              <a:path w="6561455" h="81280">
                <a:moveTo>
                  <a:pt x="96304" y="72834"/>
                </a:moveTo>
                <a:lnTo>
                  <a:pt x="29057" y="72834"/>
                </a:lnTo>
                <a:lnTo>
                  <a:pt x="27660" y="71437"/>
                </a:lnTo>
                <a:lnTo>
                  <a:pt x="96304" y="71437"/>
                </a:lnTo>
                <a:lnTo>
                  <a:pt x="96304" y="72834"/>
                </a:lnTo>
                <a:close/>
              </a:path>
            </a:pathLst>
          </a:custGeom>
          <a:solidFill>
            <a:srgbClr val="6600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88976"/>
            <a:ext cx="477012" cy="862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196339"/>
            <a:ext cx="477012" cy="864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24827" y="111760"/>
            <a:ext cx="4650740" cy="87312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69570">
              <a:lnSpc>
                <a:spcPts val="3815"/>
              </a:lnSpc>
              <a:spcBef>
                <a:spcPts val="105"/>
              </a:spcBef>
            </a:pPr>
            <a:r>
              <a:rPr dirty="0"/>
              <a:t>任务</a:t>
            </a:r>
            <a:r>
              <a:rPr dirty="0" spc="5"/>
              <a:t>一</a:t>
            </a:r>
            <a:r>
              <a:rPr dirty="0" spc="-100"/>
              <a:t> </a:t>
            </a:r>
            <a:r>
              <a:rPr dirty="0"/>
              <a:t>团队的发展历</a:t>
            </a:r>
            <a:r>
              <a:rPr dirty="0" spc="5"/>
              <a:t>程</a:t>
            </a:r>
          </a:p>
          <a:p>
            <a:pPr marL="12700">
              <a:lnSpc>
                <a:spcPts val="2855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(</a:t>
            </a:r>
            <a:r>
              <a:rPr dirty="0" sz="2400" spc="-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二)</a:t>
            </a:r>
            <a:r>
              <a:rPr dirty="0" sz="2400" spc="-2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震荡阶段的团队管理措施</a:t>
            </a:r>
            <a:endParaRPr sz="2400">
              <a:latin typeface="宋体"/>
              <a:cs typeface="宋体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4827" y="1325245"/>
            <a:ext cx="8407400" cy="3317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团队的管理者应采取下列办法帮助成员顺利度过震荡阶段</a:t>
            </a:r>
            <a:endParaRPr sz="2400">
              <a:latin typeface="宋体"/>
              <a:cs typeface="宋体"/>
            </a:endParaRPr>
          </a:p>
          <a:p>
            <a:pPr algn="just" marL="12700" marR="1574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首先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是安抚人心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这是最重要的措施</a:t>
            </a:r>
            <a:r>
              <a:rPr dirty="0" sz="2400" spc="-3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管理者要认识并能够处 理冲突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不能以权压人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管理者还应当鼓励团队成员对有争议的 问题发表自己的看法</a:t>
            </a:r>
            <a:r>
              <a:rPr dirty="0" sz="2400" spc="-1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积极进行有效的沟通</a:t>
            </a:r>
            <a:endParaRPr sz="240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其次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建立工作规范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管理者要以身作则 </a:t>
            </a:r>
            <a:endParaRPr sz="240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最后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调整领导角色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适度对团队成员授权</a:t>
            </a:r>
            <a:r>
              <a:rPr dirty="0" sz="2400" spc="-3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鼓励团队成员参与决 策</a:t>
            </a:r>
            <a:endParaRPr sz="2400">
              <a:latin typeface="宋体"/>
              <a:cs typeface="宋体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1" y="761"/>
            <a:ext cx="9142730" cy="6856730"/>
          </a:xfrm>
          <a:custGeom>
            <a:avLst/>
            <a:gdLst/>
            <a:ahLst/>
            <a:cxnLst/>
            <a:rect l="l" t="t" r="r" b="b"/>
            <a:pathLst>
              <a:path w="9142730" h="6856730">
                <a:moveTo>
                  <a:pt x="0" y="0"/>
                </a:moveTo>
                <a:lnTo>
                  <a:pt x="9142476" y="0"/>
                </a:lnTo>
                <a:lnTo>
                  <a:pt x="9142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518025" y="6507410"/>
            <a:ext cx="455739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205"/>
              </a:lnSpc>
            </a:pPr>
            <a:r>
              <a:rPr dirty="0" sz="2000" b="1">
                <a:solidFill>
                  <a:srgbClr val="CC0000"/>
                </a:solidFill>
                <a:latin typeface="宋体"/>
                <a:cs typeface="宋体"/>
              </a:rPr>
              <a:t>团队管理与建设·</a:t>
            </a:r>
            <a:r>
              <a:rPr dirty="0" sz="2000" b="1">
                <a:solidFill>
                  <a:srgbClr val="009900"/>
                </a:solidFill>
                <a:latin typeface="宋体"/>
                <a:cs typeface="宋体"/>
              </a:rPr>
              <a:t>模块四</a:t>
            </a:r>
            <a:r>
              <a:rPr dirty="0" sz="2000" b="1">
                <a:solidFill>
                  <a:srgbClr val="CC0000"/>
                </a:solidFill>
                <a:latin typeface="宋体"/>
                <a:cs typeface="宋体"/>
              </a:rPr>
              <a:t>·</a:t>
            </a:r>
            <a:r>
              <a:rPr dirty="0" sz="2000" b="1">
                <a:solidFill>
                  <a:srgbClr val="FF0000"/>
                </a:solidFill>
                <a:latin typeface="宋体"/>
                <a:cs typeface="宋体"/>
              </a:rPr>
              <a:t>团队培育</a:t>
            </a:r>
            <a:r>
              <a:rPr dirty="0" sz="2000" spc="960" b="1">
                <a:solidFill>
                  <a:srgbClr val="0000CC"/>
                </a:solidFill>
                <a:latin typeface="宋体"/>
                <a:cs typeface="宋体"/>
              </a:rPr>
              <a:t> </a:t>
            </a:r>
            <a:fld id="{81D60167-4931-47E6-BA6A-407CBD079E47}" type="slidenum">
              <a:rPr dirty="0" sz="2000" spc="-10" b="1">
                <a:solidFill>
                  <a:srgbClr val="0000CC"/>
                </a:solidFill>
                <a:latin typeface="宋体"/>
                <a:cs typeface="宋体"/>
              </a:rPr>
              <a:t>1</a:t>
            </a:fld>
            <a:endParaRPr sz="200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868" y="981455"/>
            <a:ext cx="6551930" cy="71755"/>
          </a:xfrm>
          <a:custGeom>
            <a:avLst/>
            <a:gdLst/>
            <a:ahLst/>
            <a:cxnLst/>
            <a:rect l="l" t="t" r="r" b="b"/>
            <a:pathLst>
              <a:path w="6551930" h="71755">
                <a:moveTo>
                  <a:pt x="6531863" y="71628"/>
                </a:moveTo>
                <a:lnTo>
                  <a:pt x="21335" y="71628"/>
                </a:lnTo>
                <a:lnTo>
                  <a:pt x="0" y="50292"/>
                </a:lnTo>
                <a:lnTo>
                  <a:pt x="0" y="19812"/>
                </a:lnTo>
                <a:lnTo>
                  <a:pt x="21335" y="0"/>
                </a:lnTo>
                <a:lnTo>
                  <a:pt x="6531863" y="0"/>
                </a:lnTo>
                <a:lnTo>
                  <a:pt x="6551676" y="19812"/>
                </a:lnTo>
                <a:lnTo>
                  <a:pt x="6551676" y="50292"/>
                </a:lnTo>
                <a:lnTo>
                  <a:pt x="6531863" y="71628"/>
                </a:lnTo>
                <a:close/>
              </a:path>
            </a:pathLst>
          </a:custGeom>
          <a:solidFill>
            <a:srgbClr val="9933FF">
              <a:alpha val="540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3550" y="976312"/>
            <a:ext cx="6561455" cy="81280"/>
          </a:xfrm>
          <a:custGeom>
            <a:avLst/>
            <a:gdLst/>
            <a:ahLst/>
            <a:cxnLst/>
            <a:rect l="l" t="t" r="r" b="b"/>
            <a:pathLst>
              <a:path w="6561455" h="81280">
                <a:moveTo>
                  <a:pt x="9525" y="55283"/>
                </a:moveTo>
                <a:lnTo>
                  <a:pt x="0" y="55283"/>
                </a:lnTo>
                <a:lnTo>
                  <a:pt x="0" y="23710"/>
                </a:lnTo>
                <a:lnTo>
                  <a:pt x="23710" y="0"/>
                </a:lnTo>
                <a:lnTo>
                  <a:pt x="42697" y="0"/>
                </a:lnTo>
                <a:lnTo>
                  <a:pt x="42697" y="8128"/>
                </a:lnTo>
                <a:lnTo>
                  <a:pt x="29057" y="8128"/>
                </a:lnTo>
                <a:lnTo>
                  <a:pt x="25679" y="9525"/>
                </a:lnTo>
                <a:lnTo>
                  <a:pt x="27660" y="9525"/>
                </a:lnTo>
                <a:lnTo>
                  <a:pt x="11506" y="25679"/>
                </a:lnTo>
                <a:lnTo>
                  <a:pt x="9525" y="25679"/>
                </a:lnTo>
                <a:lnTo>
                  <a:pt x="8128" y="29057"/>
                </a:lnTo>
                <a:lnTo>
                  <a:pt x="9525" y="29057"/>
                </a:lnTo>
                <a:lnTo>
                  <a:pt x="9525" y="55283"/>
                </a:lnTo>
                <a:close/>
              </a:path>
              <a:path w="6561455" h="81280">
                <a:moveTo>
                  <a:pt x="27660" y="9525"/>
                </a:moveTo>
                <a:lnTo>
                  <a:pt x="25679" y="9525"/>
                </a:lnTo>
                <a:lnTo>
                  <a:pt x="29057" y="8128"/>
                </a:lnTo>
                <a:lnTo>
                  <a:pt x="27660" y="9525"/>
                </a:lnTo>
                <a:close/>
              </a:path>
              <a:path w="6561455" h="81280">
                <a:moveTo>
                  <a:pt x="42697" y="9525"/>
                </a:moveTo>
                <a:lnTo>
                  <a:pt x="27660" y="9525"/>
                </a:lnTo>
                <a:lnTo>
                  <a:pt x="29057" y="8128"/>
                </a:lnTo>
                <a:lnTo>
                  <a:pt x="42697" y="8128"/>
                </a:lnTo>
                <a:lnTo>
                  <a:pt x="42697" y="9525"/>
                </a:lnTo>
                <a:close/>
              </a:path>
              <a:path w="6561455" h="81280">
                <a:moveTo>
                  <a:pt x="8128" y="29057"/>
                </a:moveTo>
                <a:lnTo>
                  <a:pt x="9525" y="25679"/>
                </a:lnTo>
                <a:lnTo>
                  <a:pt x="9525" y="27660"/>
                </a:lnTo>
                <a:lnTo>
                  <a:pt x="8128" y="29057"/>
                </a:lnTo>
                <a:close/>
              </a:path>
              <a:path w="6561455" h="81280">
                <a:moveTo>
                  <a:pt x="9525" y="27660"/>
                </a:moveTo>
                <a:lnTo>
                  <a:pt x="9525" y="25679"/>
                </a:lnTo>
                <a:lnTo>
                  <a:pt x="11506" y="25679"/>
                </a:lnTo>
                <a:lnTo>
                  <a:pt x="9525" y="27660"/>
                </a:lnTo>
                <a:close/>
              </a:path>
              <a:path w="6561455" h="81280">
                <a:moveTo>
                  <a:pt x="9525" y="29057"/>
                </a:moveTo>
                <a:lnTo>
                  <a:pt x="8128" y="29057"/>
                </a:lnTo>
                <a:lnTo>
                  <a:pt x="9525" y="27660"/>
                </a:lnTo>
                <a:lnTo>
                  <a:pt x="9525" y="29057"/>
                </a:lnTo>
                <a:close/>
              </a:path>
              <a:path w="6561455" h="81280">
                <a:moveTo>
                  <a:pt x="147472" y="9525"/>
                </a:moveTo>
                <a:lnTo>
                  <a:pt x="71272" y="9525"/>
                </a:lnTo>
                <a:lnTo>
                  <a:pt x="71272" y="0"/>
                </a:lnTo>
                <a:lnTo>
                  <a:pt x="147472" y="0"/>
                </a:lnTo>
                <a:lnTo>
                  <a:pt x="147472" y="9525"/>
                </a:lnTo>
                <a:close/>
              </a:path>
              <a:path w="6561455" h="81280">
                <a:moveTo>
                  <a:pt x="252247" y="9525"/>
                </a:moveTo>
                <a:lnTo>
                  <a:pt x="176047" y="9525"/>
                </a:lnTo>
                <a:lnTo>
                  <a:pt x="176047" y="0"/>
                </a:lnTo>
                <a:lnTo>
                  <a:pt x="252247" y="0"/>
                </a:lnTo>
                <a:lnTo>
                  <a:pt x="252247" y="9525"/>
                </a:lnTo>
                <a:close/>
              </a:path>
              <a:path w="6561455" h="81280">
                <a:moveTo>
                  <a:pt x="357022" y="9525"/>
                </a:moveTo>
                <a:lnTo>
                  <a:pt x="280822" y="9525"/>
                </a:lnTo>
                <a:lnTo>
                  <a:pt x="280822" y="0"/>
                </a:lnTo>
                <a:lnTo>
                  <a:pt x="357022" y="0"/>
                </a:lnTo>
                <a:lnTo>
                  <a:pt x="357022" y="9525"/>
                </a:lnTo>
                <a:close/>
              </a:path>
              <a:path w="6561455" h="81280">
                <a:moveTo>
                  <a:pt x="461797" y="9525"/>
                </a:moveTo>
                <a:lnTo>
                  <a:pt x="385597" y="9525"/>
                </a:lnTo>
                <a:lnTo>
                  <a:pt x="385597" y="0"/>
                </a:lnTo>
                <a:lnTo>
                  <a:pt x="461797" y="0"/>
                </a:lnTo>
                <a:lnTo>
                  <a:pt x="461797" y="9525"/>
                </a:lnTo>
                <a:close/>
              </a:path>
              <a:path w="6561455" h="81280">
                <a:moveTo>
                  <a:pt x="566572" y="9525"/>
                </a:moveTo>
                <a:lnTo>
                  <a:pt x="490372" y="9525"/>
                </a:lnTo>
                <a:lnTo>
                  <a:pt x="490372" y="0"/>
                </a:lnTo>
                <a:lnTo>
                  <a:pt x="566572" y="0"/>
                </a:lnTo>
                <a:lnTo>
                  <a:pt x="566572" y="9525"/>
                </a:lnTo>
                <a:close/>
              </a:path>
              <a:path w="6561455" h="81280">
                <a:moveTo>
                  <a:pt x="671347" y="9525"/>
                </a:moveTo>
                <a:lnTo>
                  <a:pt x="595147" y="9525"/>
                </a:lnTo>
                <a:lnTo>
                  <a:pt x="595147" y="0"/>
                </a:lnTo>
                <a:lnTo>
                  <a:pt x="671347" y="0"/>
                </a:lnTo>
                <a:lnTo>
                  <a:pt x="671347" y="9525"/>
                </a:lnTo>
                <a:close/>
              </a:path>
              <a:path w="6561455" h="81280">
                <a:moveTo>
                  <a:pt x="776122" y="9525"/>
                </a:moveTo>
                <a:lnTo>
                  <a:pt x="699922" y="9525"/>
                </a:lnTo>
                <a:lnTo>
                  <a:pt x="699922" y="0"/>
                </a:lnTo>
                <a:lnTo>
                  <a:pt x="776122" y="0"/>
                </a:lnTo>
                <a:lnTo>
                  <a:pt x="776122" y="9525"/>
                </a:lnTo>
                <a:close/>
              </a:path>
              <a:path w="6561455" h="81280">
                <a:moveTo>
                  <a:pt x="880897" y="9525"/>
                </a:moveTo>
                <a:lnTo>
                  <a:pt x="804697" y="9525"/>
                </a:lnTo>
                <a:lnTo>
                  <a:pt x="804697" y="0"/>
                </a:lnTo>
                <a:lnTo>
                  <a:pt x="880897" y="0"/>
                </a:lnTo>
                <a:lnTo>
                  <a:pt x="880897" y="9525"/>
                </a:lnTo>
                <a:close/>
              </a:path>
              <a:path w="6561455" h="81280">
                <a:moveTo>
                  <a:pt x="985672" y="9525"/>
                </a:moveTo>
                <a:lnTo>
                  <a:pt x="909472" y="9525"/>
                </a:lnTo>
                <a:lnTo>
                  <a:pt x="909472" y="0"/>
                </a:lnTo>
                <a:lnTo>
                  <a:pt x="985672" y="0"/>
                </a:lnTo>
                <a:lnTo>
                  <a:pt x="985672" y="9525"/>
                </a:lnTo>
                <a:close/>
              </a:path>
              <a:path w="6561455" h="81280">
                <a:moveTo>
                  <a:pt x="1090447" y="9525"/>
                </a:moveTo>
                <a:lnTo>
                  <a:pt x="1014247" y="9525"/>
                </a:lnTo>
                <a:lnTo>
                  <a:pt x="1014247" y="0"/>
                </a:lnTo>
                <a:lnTo>
                  <a:pt x="1090447" y="0"/>
                </a:lnTo>
                <a:lnTo>
                  <a:pt x="1090447" y="9525"/>
                </a:lnTo>
                <a:close/>
              </a:path>
              <a:path w="6561455" h="81280">
                <a:moveTo>
                  <a:pt x="1195222" y="9525"/>
                </a:moveTo>
                <a:lnTo>
                  <a:pt x="1119022" y="9525"/>
                </a:lnTo>
                <a:lnTo>
                  <a:pt x="1119022" y="0"/>
                </a:lnTo>
                <a:lnTo>
                  <a:pt x="1195222" y="0"/>
                </a:lnTo>
                <a:lnTo>
                  <a:pt x="1195222" y="9525"/>
                </a:lnTo>
                <a:close/>
              </a:path>
              <a:path w="6561455" h="81280">
                <a:moveTo>
                  <a:pt x="1299997" y="9525"/>
                </a:moveTo>
                <a:lnTo>
                  <a:pt x="1223797" y="9525"/>
                </a:lnTo>
                <a:lnTo>
                  <a:pt x="1223797" y="0"/>
                </a:lnTo>
                <a:lnTo>
                  <a:pt x="1299997" y="0"/>
                </a:lnTo>
                <a:lnTo>
                  <a:pt x="1299997" y="9525"/>
                </a:lnTo>
                <a:close/>
              </a:path>
              <a:path w="6561455" h="81280">
                <a:moveTo>
                  <a:pt x="1404772" y="9525"/>
                </a:moveTo>
                <a:lnTo>
                  <a:pt x="1328572" y="9525"/>
                </a:lnTo>
                <a:lnTo>
                  <a:pt x="1328572" y="0"/>
                </a:lnTo>
                <a:lnTo>
                  <a:pt x="1404772" y="0"/>
                </a:lnTo>
                <a:lnTo>
                  <a:pt x="1404772" y="9525"/>
                </a:lnTo>
                <a:close/>
              </a:path>
              <a:path w="6561455" h="81280">
                <a:moveTo>
                  <a:pt x="1509547" y="9525"/>
                </a:moveTo>
                <a:lnTo>
                  <a:pt x="1433347" y="9525"/>
                </a:lnTo>
                <a:lnTo>
                  <a:pt x="1433347" y="0"/>
                </a:lnTo>
                <a:lnTo>
                  <a:pt x="1509547" y="0"/>
                </a:lnTo>
                <a:lnTo>
                  <a:pt x="1509547" y="9525"/>
                </a:lnTo>
                <a:close/>
              </a:path>
              <a:path w="6561455" h="81280">
                <a:moveTo>
                  <a:pt x="1614322" y="9525"/>
                </a:moveTo>
                <a:lnTo>
                  <a:pt x="1538122" y="9525"/>
                </a:lnTo>
                <a:lnTo>
                  <a:pt x="1538122" y="0"/>
                </a:lnTo>
                <a:lnTo>
                  <a:pt x="1614322" y="0"/>
                </a:lnTo>
                <a:lnTo>
                  <a:pt x="1614322" y="9525"/>
                </a:lnTo>
                <a:close/>
              </a:path>
              <a:path w="6561455" h="81280">
                <a:moveTo>
                  <a:pt x="1719097" y="9525"/>
                </a:moveTo>
                <a:lnTo>
                  <a:pt x="1642897" y="9525"/>
                </a:lnTo>
                <a:lnTo>
                  <a:pt x="1642897" y="0"/>
                </a:lnTo>
                <a:lnTo>
                  <a:pt x="1719097" y="0"/>
                </a:lnTo>
                <a:lnTo>
                  <a:pt x="1719097" y="9525"/>
                </a:lnTo>
                <a:close/>
              </a:path>
              <a:path w="6561455" h="81280">
                <a:moveTo>
                  <a:pt x="1823872" y="9525"/>
                </a:moveTo>
                <a:lnTo>
                  <a:pt x="1747672" y="9525"/>
                </a:lnTo>
                <a:lnTo>
                  <a:pt x="1747672" y="0"/>
                </a:lnTo>
                <a:lnTo>
                  <a:pt x="1823872" y="0"/>
                </a:lnTo>
                <a:lnTo>
                  <a:pt x="1823872" y="9525"/>
                </a:lnTo>
                <a:close/>
              </a:path>
              <a:path w="6561455" h="81280">
                <a:moveTo>
                  <a:pt x="1928647" y="9525"/>
                </a:moveTo>
                <a:lnTo>
                  <a:pt x="1852447" y="9525"/>
                </a:lnTo>
                <a:lnTo>
                  <a:pt x="1852447" y="0"/>
                </a:lnTo>
                <a:lnTo>
                  <a:pt x="1928647" y="0"/>
                </a:lnTo>
                <a:lnTo>
                  <a:pt x="1928647" y="9525"/>
                </a:lnTo>
                <a:close/>
              </a:path>
              <a:path w="6561455" h="81280">
                <a:moveTo>
                  <a:pt x="2033422" y="9525"/>
                </a:moveTo>
                <a:lnTo>
                  <a:pt x="1957222" y="9525"/>
                </a:lnTo>
                <a:lnTo>
                  <a:pt x="1957222" y="0"/>
                </a:lnTo>
                <a:lnTo>
                  <a:pt x="2033422" y="0"/>
                </a:lnTo>
                <a:lnTo>
                  <a:pt x="2033422" y="9525"/>
                </a:lnTo>
                <a:close/>
              </a:path>
              <a:path w="6561455" h="81280">
                <a:moveTo>
                  <a:pt x="2138197" y="9525"/>
                </a:moveTo>
                <a:lnTo>
                  <a:pt x="2061997" y="9525"/>
                </a:lnTo>
                <a:lnTo>
                  <a:pt x="2061997" y="0"/>
                </a:lnTo>
                <a:lnTo>
                  <a:pt x="2138197" y="0"/>
                </a:lnTo>
                <a:lnTo>
                  <a:pt x="2138197" y="9525"/>
                </a:lnTo>
                <a:close/>
              </a:path>
              <a:path w="6561455" h="81280">
                <a:moveTo>
                  <a:pt x="2242972" y="9525"/>
                </a:moveTo>
                <a:lnTo>
                  <a:pt x="2166772" y="9525"/>
                </a:lnTo>
                <a:lnTo>
                  <a:pt x="2166772" y="0"/>
                </a:lnTo>
                <a:lnTo>
                  <a:pt x="2242972" y="0"/>
                </a:lnTo>
                <a:lnTo>
                  <a:pt x="2242972" y="9525"/>
                </a:lnTo>
                <a:close/>
              </a:path>
              <a:path w="6561455" h="81280">
                <a:moveTo>
                  <a:pt x="2347747" y="9525"/>
                </a:moveTo>
                <a:lnTo>
                  <a:pt x="2271547" y="9525"/>
                </a:lnTo>
                <a:lnTo>
                  <a:pt x="2271547" y="0"/>
                </a:lnTo>
                <a:lnTo>
                  <a:pt x="2347747" y="0"/>
                </a:lnTo>
                <a:lnTo>
                  <a:pt x="2347747" y="9525"/>
                </a:lnTo>
                <a:close/>
              </a:path>
              <a:path w="6561455" h="81280">
                <a:moveTo>
                  <a:pt x="2452522" y="9525"/>
                </a:moveTo>
                <a:lnTo>
                  <a:pt x="2376322" y="9525"/>
                </a:lnTo>
                <a:lnTo>
                  <a:pt x="2376322" y="0"/>
                </a:lnTo>
                <a:lnTo>
                  <a:pt x="2452522" y="0"/>
                </a:lnTo>
                <a:lnTo>
                  <a:pt x="2452522" y="9525"/>
                </a:lnTo>
                <a:close/>
              </a:path>
              <a:path w="6561455" h="81280">
                <a:moveTo>
                  <a:pt x="2557297" y="9525"/>
                </a:moveTo>
                <a:lnTo>
                  <a:pt x="2481097" y="9525"/>
                </a:lnTo>
                <a:lnTo>
                  <a:pt x="2481097" y="0"/>
                </a:lnTo>
                <a:lnTo>
                  <a:pt x="2557297" y="0"/>
                </a:lnTo>
                <a:lnTo>
                  <a:pt x="2557297" y="9525"/>
                </a:lnTo>
                <a:close/>
              </a:path>
              <a:path w="6561455" h="81280">
                <a:moveTo>
                  <a:pt x="2662072" y="9525"/>
                </a:moveTo>
                <a:lnTo>
                  <a:pt x="2585872" y="9525"/>
                </a:lnTo>
                <a:lnTo>
                  <a:pt x="2585872" y="0"/>
                </a:lnTo>
                <a:lnTo>
                  <a:pt x="2662072" y="0"/>
                </a:lnTo>
                <a:lnTo>
                  <a:pt x="2662072" y="9525"/>
                </a:lnTo>
                <a:close/>
              </a:path>
              <a:path w="6561455" h="81280">
                <a:moveTo>
                  <a:pt x="2766847" y="9525"/>
                </a:moveTo>
                <a:lnTo>
                  <a:pt x="2690647" y="9525"/>
                </a:lnTo>
                <a:lnTo>
                  <a:pt x="2690647" y="0"/>
                </a:lnTo>
                <a:lnTo>
                  <a:pt x="2766847" y="0"/>
                </a:lnTo>
                <a:lnTo>
                  <a:pt x="2766847" y="9525"/>
                </a:lnTo>
                <a:close/>
              </a:path>
              <a:path w="6561455" h="81280">
                <a:moveTo>
                  <a:pt x="2871622" y="9525"/>
                </a:moveTo>
                <a:lnTo>
                  <a:pt x="2795422" y="9525"/>
                </a:lnTo>
                <a:lnTo>
                  <a:pt x="2795422" y="0"/>
                </a:lnTo>
                <a:lnTo>
                  <a:pt x="2871622" y="0"/>
                </a:lnTo>
                <a:lnTo>
                  <a:pt x="2871622" y="9525"/>
                </a:lnTo>
                <a:close/>
              </a:path>
              <a:path w="6561455" h="81280">
                <a:moveTo>
                  <a:pt x="2976397" y="9525"/>
                </a:moveTo>
                <a:lnTo>
                  <a:pt x="2900197" y="9525"/>
                </a:lnTo>
                <a:lnTo>
                  <a:pt x="2900197" y="0"/>
                </a:lnTo>
                <a:lnTo>
                  <a:pt x="2976397" y="0"/>
                </a:lnTo>
                <a:lnTo>
                  <a:pt x="2976397" y="9525"/>
                </a:lnTo>
                <a:close/>
              </a:path>
              <a:path w="6561455" h="81280">
                <a:moveTo>
                  <a:pt x="3081172" y="9525"/>
                </a:moveTo>
                <a:lnTo>
                  <a:pt x="3004972" y="9525"/>
                </a:lnTo>
                <a:lnTo>
                  <a:pt x="3004972" y="0"/>
                </a:lnTo>
                <a:lnTo>
                  <a:pt x="3081172" y="0"/>
                </a:lnTo>
                <a:lnTo>
                  <a:pt x="3081172" y="9525"/>
                </a:lnTo>
                <a:close/>
              </a:path>
              <a:path w="6561455" h="81280">
                <a:moveTo>
                  <a:pt x="3185947" y="9525"/>
                </a:moveTo>
                <a:lnTo>
                  <a:pt x="3109747" y="9525"/>
                </a:lnTo>
                <a:lnTo>
                  <a:pt x="3109747" y="0"/>
                </a:lnTo>
                <a:lnTo>
                  <a:pt x="3185947" y="0"/>
                </a:lnTo>
                <a:lnTo>
                  <a:pt x="3185947" y="9525"/>
                </a:lnTo>
                <a:close/>
              </a:path>
              <a:path w="6561455" h="81280">
                <a:moveTo>
                  <a:pt x="3290722" y="9525"/>
                </a:moveTo>
                <a:lnTo>
                  <a:pt x="3214522" y="9525"/>
                </a:lnTo>
                <a:lnTo>
                  <a:pt x="3214522" y="0"/>
                </a:lnTo>
                <a:lnTo>
                  <a:pt x="3290722" y="0"/>
                </a:lnTo>
                <a:lnTo>
                  <a:pt x="3290722" y="9525"/>
                </a:lnTo>
                <a:close/>
              </a:path>
              <a:path w="6561455" h="81280">
                <a:moveTo>
                  <a:pt x="3395497" y="9525"/>
                </a:moveTo>
                <a:lnTo>
                  <a:pt x="3319297" y="9525"/>
                </a:lnTo>
                <a:lnTo>
                  <a:pt x="3319297" y="0"/>
                </a:lnTo>
                <a:lnTo>
                  <a:pt x="3395497" y="0"/>
                </a:lnTo>
                <a:lnTo>
                  <a:pt x="3395497" y="9525"/>
                </a:lnTo>
                <a:close/>
              </a:path>
              <a:path w="6561455" h="81280">
                <a:moveTo>
                  <a:pt x="3500272" y="9525"/>
                </a:moveTo>
                <a:lnTo>
                  <a:pt x="3424072" y="9525"/>
                </a:lnTo>
                <a:lnTo>
                  <a:pt x="3424072" y="0"/>
                </a:lnTo>
                <a:lnTo>
                  <a:pt x="3500272" y="0"/>
                </a:lnTo>
                <a:lnTo>
                  <a:pt x="3500272" y="9525"/>
                </a:lnTo>
                <a:close/>
              </a:path>
              <a:path w="6561455" h="81280">
                <a:moveTo>
                  <a:pt x="3605047" y="9525"/>
                </a:moveTo>
                <a:lnTo>
                  <a:pt x="3528847" y="9525"/>
                </a:lnTo>
                <a:lnTo>
                  <a:pt x="3528847" y="0"/>
                </a:lnTo>
                <a:lnTo>
                  <a:pt x="3605047" y="0"/>
                </a:lnTo>
                <a:lnTo>
                  <a:pt x="3605047" y="9525"/>
                </a:lnTo>
                <a:close/>
              </a:path>
              <a:path w="6561455" h="81280">
                <a:moveTo>
                  <a:pt x="3709822" y="9525"/>
                </a:moveTo>
                <a:lnTo>
                  <a:pt x="3633622" y="9525"/>
                </a:lnTo>
                <a:lnTo>
                  <a:pt x="3633622" y="0"/>
                </a:lnTo>
                <a:lnTo>
                  <a:pt x="3709822" y="0"/>
                </a:lnTo>
                <a:lnTo>
                  <a:pt x="3709822" y="9525"/>
                </a:lnTo>
                <a:close/>
              </a:path>
              <a:path w="6561455" h="81280">
                <a:moveTo>
                  <a:pt x="3814597" y="9525"/>
                </a:moveTo>
                <a:lnTo>
                  <a:pt x="3738397" y="9525"/>
                </a:lnTo>
                <a:lnTo>
                  <a:pt x="3738397" y="0"/>
                </a:lnTo>
                <a:lnTo>
                  <a:pt x="3814597" y="0"/>
                </a:lnTo>
                <a:lnTo>
                  <a:pt x="3814597" y="9525"/>
                </a:lnTo>
                <a:close/>
              </a:path>
              <a:path w="6561455" h="81280">
                <a:moveTo>
                  <a:pt x="3919372" y="9525"/>
                </a:moveTo>
                <a:lnTo>
                  <a:pt x="3843172" y="9525"/>
                </a:lnTo>
                <a:lnTo>
                  <a:pt x="3843172" y="0"/>
                </a:lnTo>
                <a:lnTo>
                  <a:pt x="3919372" y="0"/>
                </a:lnTo>
                <a:lnTo>
                  <a:pt x="3919372" y="9525"/>
                </a:lnTo>
                <a:close/>
              </a:path>
              <a:path w="6561455" h="81280">
                <a:moveTo>
                  <a:pt x="4024147" y="9525"/>
                </a:moveTo>
                <a:lnTo>
                  <a:pt x="3947947" y="9525"/>
                </a:lnTo>
                <a:lnTo>
                  <a:pt x="3947947" y="0"/>
                </a:lnTo>
                <a:lnTo>
                  <a:pt x="4024147" y="0"/>
                </a:lnTo>
                <a:lnTo>
                  <a:pt x="4024147" y="9525"/>
                </a:lnTo>
                <a:close/>
              </a:path>
              <a:path w="6561455" h="81280">
                <a:moveTo>
                  <a:pt x="4128922" y="9525"/>
                </a:moveTo>
                <a:lnTo>
                  <a:pt x="4052722" y="9525"/>
                </a:lnTo>
                <a:lnTo>
                  <a:pt x="4052722" y="0"/>
                </a:lnTo>
                <a:lnTo>
                  <a:pt x="4128922" y="0"/>
                </a:lnTo>
                <a:lnTo>
                  <a:pt x="4128922" y="9525"/>
                </a:lnTo>
                <a:close/>
              </a:path>
              <a:path w="6561455" h="81280">
                <a:moveTo>
                  <a:pt x="4233697" y="9525"/>
                </a:moveTo>
                <a:lnTo>
                  <a:pt x="4157497" y="9525"/>
                </a:lnTo>
                <a:lnTo>
                  <a:pt x="4157497" y="0"/>
                </a:lnTo>
                <a:lnTo>
                  <a:pt x="4233697" y="0"/>
                </a:lnTo>
                <a:lnTo>
                  <a:pt x="4233697" y="9525"/>
                </a:lnTo>
                <a:close/>
              </a:path>
              <a:path w="6561455" h="81280">
                <a:moveTo>
                  <a:pt x="4338472" y="9525"/>
                </a:moveTo>
                <a:lnTo>
                  <a:pt x="4262272" y="9525"/>
                </a:lnTo>
                <a:lnTo>
                  <a:pt x="4262272" y="0"/>
                </a:lnTo>
                <a:lnTo>
                  <a:pt x="4338472" y="0"/>
                </a:lnTo>
                <a:lnTo>
                  <a:pt x="4338472" y="9525"/>
                </a:lnTo>
                <a:close/>
              </a:path>
              <a:path w="6561455" h="81280">
                <a:moveTo>
                  <a:pt x="4443247" y="9525"/>
                </a:moveTo>
                <a:lnTo>
                  <a:pt x="4367047" y="9525"/>
                </a:lnTo>
                <a:lnTo>
                  <a:pt x="4367047" y="0"/>
                </a:lnTo>
                <a:lnTo>
                  <a:pt x="4443247" y="0"/>
                </a:lnTo>
                <a:lnTo>
                  <a:pt x="4443247" y="9525"/>
                </a:lnTo>
                <a:close/>
              </a:path>
              <a:path w="6561455" h="81280">
                <a:moveTo>
                  <a:pt x="4548022" y="9525"/>
                </a:moveTo>
                <a:lnTo>
                  <a:pt x="4471822" y="9525"/>
                </a:lnTo>
                <a:lnTo>
                  <a:pt x="4471822" y="0"/>
                </a:lnTo>
                <a:lnTo>
                  <a:pt x="4548022" y="0"/>
                </a:lnTo>
                <a:lnTo>
                  <a:pt x="4548022" y="9525"/>
                </a:lnTo>
                <a:close/>
              </a:path>
              <a:path w="6561455" h="81280">
                <a:moveTo>
                  <a:pt x="4652797" y="9525"/>
                </a:moveTo>
                <a:lnTo>
                  <a:pt x="4576597" y="9525"/>
                </a:lnTo>
                <a:lnTo>
                  <a:pt x="4576597" y="0"/>
                </a:lnTo>
                <a:lnTo>
                  <a:pt x="4652797" y="0"/>
                </a:lnTo>
                <a:lnTo>
                  <a:pt x="4652797" y="9525"/>
                </a:lnTo>
                <a:close/>
              </a:path>
              <a:path w="6561455" h="81280">
                <a:moveTo>
                  <a:pt x="4757572" y="9525"/>
                </a:moveTo>
                <a:lnTo>
                  <a:pt x="4681372" y="9525"/>
                </a:lnTo>
                <a:lnTo>
                  <a:pt x="4681372" y="0"/>
                </a:lnTo>
                <a:lnTo>
                  <a:pt x="4757572" y="0"/>
                </a:lnTo>
                <a:lnTo>
                  <a:pt x="4757572" y="9525"/>
                </a:lnTo>
                <a:close/>
              </a:path>
              <a:path w="6561455" h="81280">
                <a:moveTo>
                  <a:pt x="4862347" y="9525"/>
                </a:moveTo>
                <a:lnTo>
                  <a:pt x="4786147" y="9525"/>
                </a:lnTo>
                <a:lnTo>
                  <a:pt x="4786147" y="0"/>
                </a:lnTo>
                <a:lnTo>
                  <a:pt x="4862347" y="0"/>
                </a:lnTo>
                <a:lnTo>
                  <a:pt x="4862347" y="9525"/>
                </a:lnTo>
                <a:close/>
              </a:path>
              <a:path w="6561455" h="81280">
                <a:moveTo>
                  <a:pt x="4967122" y="9525"/>
                </a:moveTo>
                <a:lnTo>
                  <a:pt x="4890922" y="9525"/>
                </a:lnTo>
                <a:lnTo>
                  <a:pt x="4890922" y="0"/>
                </a:lnTo>
                <a:lnTo>
                  <a:pt x="4967122" y="0"/>
                </a:lnTo>
                <a:lnTo>
                  <a:pt x="4967122" y="9525"/>
                </a:lnTo>
                <a:close/>
              </a:path>
              <a:path w="6561455" h="81280">
                <a:moveTo>
                  <a:pt x="5071897" y="9525"/>
                </a:moveTo>
                <a:lnTo>
                  <a:pt x="4995697" y="9525"/>
                </a:lnTo>
                <a:lnTo>
                  <a:pt x="4995697" y="0"/>
                </a:lnTo>
                <a:lnTo>
                  <a:pt x="5071897" y="0"/>
                </a:lnTo>
                <a:lnTo>
                  <a:pt x="5071897" y="9525"/>
                </a:lnTo>
                <a:close/>
              </a:path>
              <a:path w="6561455" h="81280">
                <a:moveTo>
                  <a:pt x="5176672" y="9525"/>
                </a:moveTo>
                <a:lnTo>
                  <a:pt x="5100472" y="9525"/>
                </a:lnTo>
                <a:lnTo>
                  <a:pt x="5100472" y="0"/>
                </a:lnTo>
                <a:lnTo>
                  <a:pt x="5176672" y="0"/>
                </a:lnTo>
                <a:lnTo>
                  <a:pt x="5176672" y="9525"/>
                </a:lnTo>
                <a:close/>
              </a:path>
              <a:path w="6561455" h="81280">
                <a:moveTo>
                  <a:pt x="5281447" y="9525"/>
                </a:moveTo>
                <a:lnTo>
                  <a:pt x="5205247" y="9525"/>
                </a:lnTo>
                <a:lnTo>
                  <a:pt x="5205247" y="0"/>
                </a:lnTo>
                <a:lnTo>
                  <a:pt x="5281447" y="0"/>
                </a:lnTo>
                <a:lnTo>
                  <a:pt x="5281447" y="9525"/>
                </a:lnTo>
                <a:close/>
              </a:path>
              <a:path w="6561455" h="81280">
                <a:moveTo>
                  <a:pt x="5386222" y="9525"/>
                </a:moveTo>
                <a:lnTo>
                  <a:pt x="5310022" y="9525"/>
                </a:lnTo>
                <a:lnTo>
                  <a:pt x="5310022" y="0"/>
                </a:lnTo>
                <a:lnTo>
                  <a:pt x="5386222" y="0"/>
                </a:lnTo>
                <a:lnTo>
                  <a:pt x="5386222" y="9525"/>
                </a:lnTo>
                <a:close/>
              </a:path>
              <a:path w="6561455" h="81280">
                <a:moveTo>
                  <a:pt x="5490997" y="9525"/>
                </a:moveTo>
                <a:lnTo>
                  <a:pt x="5414797" y="9525"/>
                </a:lnTo>
                <a:lnTo>
                  <a:pt x="5414797" y="0"/>
                </a:lnTo>
                <a:lnTo>
                  <a:pt x="5490997" y="0"/>
                </a:lnTo>
                <a:lnTo>
                  <a:pt x="5490997" y="9525"/>
                </a:lnTo>
                <a:close/>
              </a:path>
              <a:path w="6561455" h="81280">
                <a:moveTo>
                  <a:pt x="5595772" y="9525"/>
                </a:moveTo>
                <a:lnTo>
                  <a:pt x="5519572" y="9525"/>
                </a:lnTo>
                <a:lnTo>
                  <a:pt x="5519572" y="0"/>
                </a:lnTo>
                <a:lnTo>
                  <a:pt x="5595772" y="0"/>
                </a:lnTo>
                <a:lnTo>
                  <a:pt x="5595772" y="9525"/>
                </a:lnTo>
                <a:close/>
              </a:path>
              <a:path w="6561455" h="81280">
                <a:moveTo>
                  <a:pt x="5700547" y="9525"/>
                </a:moveTo>
                <a:lnTo>
                  <a:pt x="5624347" y="9525"/>
                </a:lnTo>
                <a:lnTo>
                  <a:pt x="5624347" y="0"/>
                </a:lnTo>
                <a:lnTo>
                  <a:pt x="5700547" y="0"/>
                </a:lnTo>
                <a:lnTo>
                  <a:pt x="5700547" y="9525"/>
                </a:lnTo>
                <a:close/>
              </a:path>
              <a:path w="6561455" h="81280">
                <a:moveTo>
                  <a:pt x="5805322" y="9525"/>
                </a:moveTo>
                <a:lnTo>
                  <a:pt x="5729122" y="9525"/>
                </a:lnTo>
                <a:lnTo>
                  <a:pt x="5729122" y="0"/>
                </a:lnTo>
                <a:lnTo>
                  <a:pt x="5805322" y="0"/>
                </a:lnTo>
                <a:lnTo>
                  <a:pt x="5805322" y="9525"/>
                </a:lnTo>
                <a:close/>
              </a:path>
              <a:path w="6561455" h="81280">
                <a:moveTo>
                  <a:pt x="5910097" y="9525"/>
                </a:moveTo>
                <a:lnTo>
                  <a:pt x="5833897" y="9525"/>
                </a:lnTo>
                <a:lnTo>
                  <a:pt x="5833897" y="0"/>
                </a:lnTo>
                <a:lnTo>
                  <a:pt x="5910097" y="0"/>
                </a:lnTo>
                <a:lnTo>
                  <a:pt x="5910097" y="9525"/>
                </a:lnTo>
                <a:close/>
              </a:path>
              <a:path w="6561455" h="81280">
                <a:moveTo>
                  <a:pt x="6014872" y="9525"/>
                </a:moveTo>
                <a:lnTo>
                  <a:pt x="5938672" y="9525"/>
                </a:lnTo>
                <a:lnTo>
                  <a:pt x="5938672" y="0"/>
                </a:lnTo>
                <a:lnTo>
                  <a:pt x="6014872" y="0"/>
                </a:lnTo>
                <a:lnTo>
                  <a:pt x="6014872" y="9525"/>
                </a:lnTo>
                <a:close/>
              </a:path>
              <a:path w="6561455" h="81280">
                <a:moveTo>
                  <a:pt x="6119647" y="9525"/>
                </a:moveTo>
                <a:lnTo>
                  <a:pt x="6043447" y="9525"/>
                </a:lnTo>
                <a:lnTo>
                  <a:pt x="6043447" y="0"/>
                </a:lnTo>
                <a:lnTo>
                  <a:pt x="6119647" y="0"/>
                </a:lnTo>
                <a:lnTo>
                  <a:pt x="6119647" y="9525"/>
                </a:lnTo>
                <a:close/>
              </a:path>
              <a:path w="6561455" h="81280">
                <a:moveTo>
                  <a:pt x="6224422" y="9525"/>
                </a:moveTo>
                <a:lnTo>
                  <a:pt x="6148222" y="9525"/>
                </a:lnTo>
                <a:lnTo>
                  <a:pt x="6148222" y="0"/>
                </a:lnTo>
                <a:lnTo>
                  <a:pt x="6224422" y="0"/>
                </a:lnTo>
                <a:lnTo>
                  <a:pt x="6224422" y="9525"/>
                </a:lnTo>
                <a:close/>
              </a:path>
              <a:path w="6561455" h="81280">
                <a:moveTo>
                  <a:pt x="6329197" y="9525"/>
                </a:moveTo>
                <a:lnTo>
                  <a:pt x="6252997" y="9525"/>
                </a:lnTo>
                <a:lnTo>
                  <a:pt x="6252997" y="0"/>
                </a:lnTo>
                <a:lnTo>
                  <a:pt x="6329197" y="0"/>
                </a:lnTo>
                <a:lnTo>
                  <a:pt x="6329197" y="9525"/>
                </a:lnTo>
                <a:close/>
              </a:path>
              <a:path w="6561455" h="81280">
                <a:moveTo>
                  <a:pt x="6433972" y="9525"/>
                </a:moveTo>
                <a:lnTo>
                  <a:pt x="6357772" y="9525"/>
                </a:lnTo>
                <a:lnTo>
                  <a:pt x="6357772" y="0"/>
                </a:lnTo>
                <a:lnTo>
                  <a:pt x="6433972" y="0"/>
                </a:lnTo>
                <a:lnTo>
                  <a:pt x="6433972" y="9525"/>
                </a:lnTo>
                <a:close/>
              </a:path>
              <a:path w="6561455" h="81280">
                <a:moveTo>
                  <a:pt x="6533476" y="9525"/>
                </a:moveTo>
                <a:lnTo>
                  <a:pt x="6462547" y="9525"/>
                </a:lnTo>
                <a:lnTo>
                  <a:pt x="6462547" y="0"/>
                </a:lnTo>
                <a:lnTo>
                  <a:pt x="6537426" y="0"/>
                </a:lnTo>
                <a:lnTo>
                  <a:pt x="6541147" y="3733"/>
                </a:lnTo>
                <a:lnTo>
                  <a:pt x="6536753" y="8128"/>
                </a:lnTo>
                <a:lnTo>
                  <a:pt x="6532079" y="8128"/>
                </a:lnTo>
                <a:lnTo>
                  <a:pt x="6533476" y="9525"/>
                </a:lnTo>
                <a:close/>
              </a:path>
              <a:path w="6561455" h="81280">
                <a:moveTo>
                  <a:pt x="6534416" y="10464"/>
                </a:moveTo>
                <a:lnTo>
                  <a:pt x="6532079" y="8128"/>
                </a:lnTo>
                <a:lnTo>
                  <a:pt x="6535386" y="9495"/>
                </a:lnTo>
                <a:lnTo>
                  <a:pt x="6534416" y="10464"/>
                </a:lnTo>
                <a:close/>
              </a:path>
              <a:path w="6561455" h="81280">
                <a:moveTo>
                  <a:pt x="6535386" y="9495"/>
                </a:moveTo>
                <a:lnTo>
                  <a:pt x="6532079" y="8128"/>
                </a:lnTo>
                <a:lnTo>
                  <a:pt x="6536753" y="8128"/>
                </a:lnTo>
                <a:lnTo>
                  <a:pt x="6535386" y="9495"/>
                </a:lnTo>
                <a:close/>
              </a:path>
              <a:path w="6561455" h="81280">
                <a:moveTo>
                  <a:pt x="6535458" y="9525"/>
                </a:moveTo>
                <a:close/>
              </a:path>
              <a:path w="6561455" h="81280">
                <a:moveTo>
                  <a:pt x="6551612" y="53301"/>
                </a:moveTo>
                <a:lnTo>
                  <a:pt x="6551612" y="27965"/>
                </a:lnTo>
                <a:lnTo>
                  <a:pt x="6561137" y="27965"/>
                </a:lnTo>
                <a:lnTo>
                  <a:pt x="6561137" y="51904"/>
                </a:lnTo>
                <a:lnTo>
                  <a:pt x="6553009" y="51904"/>
                </a:lnTo>
                <a:lnTo>
                  <a:pt x="6551612" y="53301"/>
                </a:lnTo>
                <a:close/>
              </a:path>
              <a:path w="6561455" h="81280">
                <a:moveTo>
                  <a:pt x="6551612" y="55283"/>
                </a:moveTo>
                <a:lnTo>
                  <a:pt x="6551612" y="53301"/>
                </a:lnTo>
                <a:lnTo>
                  <a:pt x="6553009" y="51904"/>
                </a:lnTo>
                <a:lnTo>
                  <a:pt x="6551612" y="55283"/>
                </a:lnTo>
                <a:close/>
              </a:path>
              <a:path w="6561455" h="81280">
                <a:moveTo>
                  <a:pt x="6561137" y="55283"/>
                </a:moveTo>
                <a:lnTo>
                  <a:pt x="6551612" y="55283"/>
                </a:lnTo>
                <a:lnTo>
                  <a:pt x="6553009" y="51904"/>
                </a:lnTo>
                <a:lnTo>
                  <a:pt x="6561137" y="51904"/>
                </a:lnTo>
                <a:lnTo>
                  <a:pt x="6561137" y="55283"/>
                </a:lnTo>
                <a:close/>
              </a:path>
              <a:path w="6561455" h="81280">
                <a:moveTo>
                  <a:pt x="6532079" y="72834"/>
                </a:moveTo>
                <a:lnTo>
                  <a:pt x="6551612" y="53301"/>
                </a:lnTo>
                <a:lnTo>
                  <a:pt x="6551612" y="55283"/>
                </a:lnTo>
                <a:lnTo>
                  <a:pt x="6561137" y="55283"/>
                </a:lnTo>
                <a:lnTo>
                  <a:pt x="6561137" y="57251"/>
                </a:lnTo>
                <a:lnTo>
                  <a:pt x="6546951" y="71437"/>
                </a:lnTo>
                <a:lnTo>
                  <a:pt x="6535458" y="71437"/>
                </a:lnTo>
                <a:lnTo>
                  <a:pt x="6532079" y="72834"/>
                </a:lnTo>
                <a:close/>
              </a:path>
              <a:path w="6561455" h="81280">
                <a:moveTo>
                  <a:pt x="6537426" y="80962"/>
                </a:moveTo>
                <a:lnTo>
                  <a:pt x="6516154" y="80962"/>
                </a:lnTo>
                <a:lnTo>
                  <a:pt x="6516154" y="71437"/>
                </a:lnTo>
                <a:lnTo>
                  <a:pt x="6533476" y="71437"/>
                </a:lnTo>
                <a:lnTo>
                  <a:pt x="6532079" y="72834"/>
                </a:lnTo>
                <a:lnTo>
                  <a:pt x="6545554" y="72834"/>
                </a:lnTo>
                <a:lnTo>
                  <a:pt x="6537426" y="80962"/>
                </a:lnTo>
                <a:close/>
              </a:path>
              <a:path w="6561455" h="81280">
                <a:moveTo>
                  <a:pt x="6545554" y="72834"/>
                </a:moveTo>
                <a:lnTo>
                  <a:pt x="6532079" y="72834"/>
                </a:lnTo>
                <a:lnTo>
                  <a:pt x="6535458" y="71437"/>
                </a:lnTo>
                <a:lnTo>
                  <a:pt x="6546951" y="71437"/>
                </a:lnTo>
                <a:lnTo>
                  <a:pt x="6545554" y="72834"/>
                </a:lnTo>
                <a:close/>
              </a:path>
              <a:path w="6561455" h="81280">
                <a:moveTo>
                  <a:pt x="6487579" y="80962"/>
                </a:moveTo>
                <a:lnTo>
                  <a:pt x="6411379" y="80962"/>
                </a:lnTo>
                <a:lnTo>
                  <a:pt x="6411379" y="71437"/>
                </a:lnTo>
                <a:lnTo>
                  <a:pt x="6487579" y="71437"/>
                </a:lnTo>
                <a:lnTo>
                  <a:pt x="6487579" y="80962"/>
                </a:lnTo>
                <a:close/>
              </a:path>
              <a:path w="6561455" h="81280">
                <a:moveTo>
                  <a:pt x="6382804" y="80962"/>
                </a:moveTo>
                <a:lnTo>
                  <a:pt x="6306604" y="80962"/>
                </a:lnTo>
                <a:lnTo>
                  <a:pt x="6306604" y="71437"/>
                </a:lnTo>
                <a:lnTo>
                  <a:pt x="6382804" y="71437"/>
                </a:lnTo>
                <a:lnTo>
                  <a:pt x="6382804" y="80962"/>
                </a:lnTo>
                <a:close/>
              </a:path>
              <a:path w="6561455" h="81280">
                <a:moveTo>
                  <a:pt x="6278029" y="80962"/>
                </a:moveTo>
                <a:lnTo>
                  <a:pt x="6201829" y="80962"/>
                </a:lnTo>
                <a:lnTo>
                  <a:pt x="6201829" y="71437"/>
                </a:lnTo>
                <a:lnTo>
                  <a:pt x="6278029" y="71437"/>
                </a:lnTo>
                <a:lnTo>
                  <a:pt x="6278029" y="80962"/>
                </a:lnTo>
                <a:close/>
              </a:path>
              <a:path w="6561455" h="81280">
                <a:moveTo>
                  <a:pt x="6173254" y="80962"/>
                </a:moveTo>
                <a:lnTo>
                  <a:pt x="6097054" y="80962"/>
                </a:lnTo>
                <a:lnTo>
                  <a:pt x="6097054" y="71437"/>
                </a:lnTo>
                <a:lnTo>
                  <a:pt x="6173254" y="71437"/>
                </a:lnTo>
                <a:lnTo>
                  <a:pt x="6173254" y="80962"/>
                </a:lnTo>
                <a:close/>
              </a:path>
              <a:path w="6561455" h="81280">
                <a:moveTo>
                  <a:pt x="6068479" y="80962"/>
                </a:moveTo>
                <a:lnTo>
                  <a:pt x="5992279" y="80962"/>
                </a:lnTo>
                <a:lnTo>
                  <a:pt x="5992279" y="71437"/>
                </a:lnTo>
                <a:lnTo>
                  <a:pt x="6068479" y="71437"/>
                </a:lnTo>
                <a:lnTo>
                  <a:pt x="6068479" y="80962"/>
                </a:lnTo>
                <a:close/>
              </a:path>
              <a:path w="6561455" h="81280">
                <a:moveTo>
                  <a:pt x="5963704" y="80962"/>
                </a:moveTo>
                <a:lnTo>
                  <a:pt x="5887504" y="80962"/>
                </a:lnTo>
                <a:lnTo>
                  <a:pt x="5887504" y="71437"/>
                </a:lnTo>
                <a:lnTo>
                  <a:pt x="5963704" y="71437"/>
                </a:lnTo>
                <a:lnTo>
                  <a:pt x="5963704" y="80962"/>
                </a:lnTo>
                <a:close/>
              </a:path>
              <a:path w="6561455" h="81280">
                <a:moveTo>
                  <a:pt x="5858929" y="80962"/>
                </a:moveTo>
                <a:lnTo>
                  <a:pt x="5782729" y="80962"/>
                </a:lnTo>
                <a:lnTo>
                  <a:pt x="5782729" y="71437"/>
                </a:lnTo>
                <a:lnTo>
                  <a:pt x="5858929" y="71437"/>
                </a:lnTo>
                <a:lnTo>
                  <a:pt x="5858929" y="80962"/>
                </a:lnTo>
                <a:close/>
              </a:path>
              <a:path w="6561455" h="81280">
                <a:moveTo>
                  <a:pt x="5754154" y="80962"/>
                </a:moveTo>
                <a:lnTo>
                  <a:pt x="5677954" y="80962"/>
                </a:lnTo>
                <a:lnTo>
                  <a:pt x="5677954" y="71437"/>
                </a:lnTo>
                <a:lnTo>
                  <a:pt x="5754154" y="71437"/>
                </a:lnTo>
                <a:lnTo>
                  <a:pt x="5754154" y="80962"/>
                </a:lnTo>
                <a:close/>
              </a:path>
              <a:path w="6561455" h="81280">
                <a:moveTo>
                  <a:pt x="5649379" y="80962"/>
                </a:moveTo>
                <a:lnTo>
                  <a:pt x="5573179" y="80962"/>
                </a:lnTo>
                <a:lnTo>
                  <a:pt x="5573179" y="71437"/>
                </a:lnTo>
                <a:lnTo>
                  <a:pt x="5649379" y="71437"/>
                </a:lnTo>
                <a:lnTo>
                  <a:pt x="5649379" y="80962"/>
                </a:lnTo>
                <a:close/>
              </a:path>
              <a:path w="6561455" h="81280">
                <a:moveTo>
                  <a:pt x="5544604" y="80962"/>
                </a:moveTo>
                <a:lnTo>
                  <a:pt x="5468404" y="80962"/>
                </a:lnTo>
                <a:lnTo>
                  <a:pt x="5468404" y="71437"/>
                </a:lnTo>
                <a:lnTo>
                  <a:pt x="5544604" y="71437"/>
                </a:lnTo>
                <a:lnTo>
                  <a:pt x="5544604" y="80962"/>
                </a:lnTo>
                <a:close/>
              </a:path>
              <a:path w="6561455" h="81280">
                <a:moveTo>
                  <a:pt x="5439829" y="80962"/>
                </a:moveTo>
                <a:lnTo>
                  <a:pt x="5363629" y="80962"/>
                </a:lnTo>
                <a:lnTo>
                  <a:pt x="5363629" y="71437"/>
                </a:lnTo>
                <a:lnTo>
                  <a:pt x="5439829" y="71437"/>
                </a:lnTo>
                <a:lnTo>
                  <a:pt x="5439829" y="80962"/>
                </a:lnTo>
                <a:close/>
              </a:path>
              <a:path w="6561455" h="81280">
                <a:moveTo>
                  <a:pt x="5335054" y="80962"/>
                </a:moveTo>
                <a:lnTo>
                  <a:pt x="5258854" y="80962"/>
                </a:lnTo>
                <a:lnTo>
                  <a:pt x="5258854" y="71437"/>
                </a:lnTo>
                <a:lnTo>
                  <a:pt x="5335054" y="71437"/>
                </a:lnTo>
                <a:lnTo>
                  <a:pt x="5335054" y="80962"/>
                </a:lnTo>
                <a:close/>
              </a:path>
              <a:path w="6561455" h="81280">
                <a:moveTo>
                  <a:pt x="5230279" y="80962"/>
                </a:moveTo>
                <a:lnTo>
                  <a:pt x="5154079" y="80962"/>
                </a:lnTo>
                <a:lnTo>
                  <a:pt x="5154079" y="71437"/>
                </a:lnTo>
                <a:lnTo>
                  <a:pt x="5230279" y="71437"/>
                </a:lnTo>
                <a:lnTo>
                  <a:pt x="5230279" y="80962"/>
                </a:lnTo>
                <a:close/>
              </a:path>
              <a:path w="6561455" h="81280">
                <a:moveTo>
                  <a:pt x="5125504" y="80962"/>
                </a:moveTo>
                <a:lnTo>
                  <a:pt x="5049304" y="80962"/>
                </a:lnTo>
                <a:lnTo>
                  <a:pt x="5049304" y="71437"/>
                </a:lnTo>
                <a:lnTo>
                  <a:pt x="5125504" y="71437"/>
                </a:lnTo>
                <a:lnTo>
                  <a:pt x="5125504" y="80962"/>
                </a:lnTo>
                <a:close/>
              </a:path>
              <a:path w="6561455" h="81280">
                <a:moveTo>
                  <a:pt x="5020729" y="80962"/>
                </a:moveTo>
                <a:lnTo>
                  <a:pt x="4944529" y="80962"/>
                </a:lnTo>
                <a:lnTo>
                  <a:pt x="4944529" y="71437"/>
                </a:lnTo>
                <a:lnTo>
                  <a:pt x="5020729" y="71437"/>
                </a:lnTo>
                <a:lnTo>
                  <a:pt x="5020729" y="80962"/>
                </a:lnTo>
                <a:close/>
              </a:path>
              <a:path w="6561455" h="81280">
                <a:moveTo>
                  <a:pt x="4915954" y="80962"/>
                </a:moveTo>
                <a:lnTo>
                  <a:pt x="4839754" y="80962"/>
                </a:lnTo>
                <a:lnTo>
                  <a:pt x="4839754" y="71437"/>
                </a:lnTo>
                <a:lnTo>
                  <a:pt x="4915954" y="71437"/>
                </a:lnTo>
                <a:lnTo>
                  <a:pt x="4915954" y="80962"/>
                </a:lnTo>
                <a:close/>
              </a:path>
              <a:path w="6561455" h="81280">
                <a:moveTo>
                  <a:pt x="4811179" y="80962"/>
                </a:moveTo>
                <a:lnTo>
                  <a:pt x="4734979" y="80962"/>
                </a:lnTo>
                <a:lnTo>
                  <a:pt x="4734979" y="71437"/>
                </a:lnTo>
                <a:lnTo>
                  <a:pt x="4811179" y="71437"/>
                </a:lnTo>
                <a:lnTo>
                  <a:pt x="4811179" y="80962"/>
                </a:lnTo>
                <a:close/>
              </a:path>
              <a:path w="6561455" h="81280">
                <a:moveTo>
                  <a:pt x="4706404" y="80962"/>
                </a:moveTo>
                <a:lnTo>
                  <a:pt x="4630204" y="80962"/>
                </a:lnTo>
                <a:lnTo>
                  <a:pt x="4630204" y="71437"/>
                </a:lnTo>
                <a:lnTo>
                  <a:pt x="4706404" y="71437"/>
                </a:lnTo>
                <a:lnTo>
                  <a:pt x="4706404" y="80962"/>
                </a:lnTo>
                <a:close/>
              </a:path>
              <a:path w="6561455" h="81280">
                <a:moveTo>
                  <a:pt x="4601629" y="80962"/>
                </a:moveTo>
                <a:lnTo>
                  <a:pt x="4525429" y="80962"/>
                </a:lnTo>
                <a:lnTo>
                  <a:pt x="4525429" y="71437"/>
                </a:lnTo>
                <a:lnTo>
                  <a:pt x="4601629" y="71437"/>
                </a:lnTo>
                <a:lnTo>
                  <a:pt x="4601629" y="80962"/>
                </a:lnTo>
                <a:close/>
              </a:path>
              <a:path w="6561455" h="81280">
                <a:moveTo>
                  <a:pt x="4496854" y="80962"/>
                </a:moveTo>
                <a:lnTo>
                  <a:pt x="4420654" y="80962"/>
                </a:lnTo>
                <a:lnTo>
                  <a:pt x="4420654" y="71437"/>
                </a:lnTo>
                <a:lnTo>
                  <a:pt x="4496854" y="71437"/>
                </a:lnTo>
                <a:lnTo>
                  <a:pt x="4496854" y="80962"/>
                </a:lnTo>
                <a:close/>
              </a:path>
              <a:path w="6561455" h="81280">
                <a:moveTo>
                  <a:pt x="4392079" y="80962"/>
                </a:moveTo>
                <a:lnTo>
                  <a:pt x="4315879" y="80962"/>
                </a:lnTo>
                <a:lnTo>
                  <a:pt x="4315879" y="71437"/>
                </a:lnTo>
                <a:lnTo>
                  <a:pt x="4392079" y="71437"/>
                </a:lnTo>
                <a:lnTo>
                  <a:pt x="4392079" y="80962"/>
                </a:lnTo>
                <a:close/>
              </a:path>
              <a:path w="6561455" h="81280">
                <a:moveTo>
                  <a:pt x="4287304" y="80962"/>
                </a:moveTo>
                <a:lnTo>
                  <a:pt x="4211104" y="80962"/>
                </a:lnTo>
                <a:lnTo>
                  <a:pt x="4211104" y="71437"/>
                </a:lnTo>
                <a:lnTo>
                  <a:pt x="4287304" y="71437"/>
                </a:lnTo>
                <a:lnTo>
                  <a:pt x="4287304" y="80962"/>
                </a:lnTo>
                <a:close/>
              </a:path>
              <a:path w="6561455" h="81280">
                <a:moveTo>
                  <a:pt x="4182529" y="80962"/>
                </a:moveTo>
                <a:lnTo>
                  <a:pt x="4106329" y="80962"/>
                </a:lnTo>
                <a:lnTo>
                  <a:pt x="4106329" y="71437"/>
                </a:lnTo>
                <a:lnTo>
                  <a:pt x="4182529" y="71437"/>
                </a:lnTo>
                <a:lnTo>
                  <a:pt x="4182529" y="80962"/>
                </a:lnTo>
                <a:close/>
              </a:path>
              <a:path w="6561455" h="81280">
                <a:moveTo>
                  <a:pt x="4077754" y="80962"/>
                </a:moveTo>
                <a:lnTo>
                  <a:pt x="4001554" y="80962"/>
                </a:lnTo>
                <a:lnTo>
                  <a:pt x="4001554" y="71437"/>
                </a:lnTo>
                <a:lnTo>
                  <a:pt x="4077754" y="71437"/>
                </a:lnTo>
                <a:lnTo>
                  <a:pt x="4077754" y="80962"/>
                </a:lnTo>
                <a:close/>
              </a:path>
              <a:path w="6561455" h="81280">
                <a:moveTo>
                  <a:pt x="3972979" y="80962"/>
                </a:moveTo>
                <a:lnTo>
                  <a:pt x="3896779" y="80962"/>
                </a:lnTo>
                <a:lnTo>
                  <a:pt x="3896779" y="71437"/>
                </a:lnTo>
                <a:lnTo>
                  <a:pt x="3972979" y="71437"/>
                </a:lnTo>
                <a:lnTo>
                  <a:pt x="3972979" y="80962"/>
                </a:lnTo>
                <a:close/>
              </a:path>
              <a:path w="6561455" h="81280">
                <a:moveTo>
                  <a:pt x="3868204" y="80962"/>
                </a:moveTo>
                <a:lnTo>
                  <a:pt x="3792004" y="80962"/>
                </a:lnTo>
                <a:lnTo>
                  <a:pt x="3792004" y="71437"/>
                </a:lnTo>
                <a:lnTo>
                  <a:pt x="3868204" y="71437"/>
                </a:lnTo>
                <a:lnTo>
                  <a:pt x="3868204" y="80962"/>
                </a:lnTo>
                <a:close/>
              </a:path>
              <a:path w="6561455" h="81280">
                <a:moveTo>
                  <a:pt x="3763429" y="80962"/>
                </a:moveTo>
                <a:lnTo>
                  <a:pt x="3687229" y="80962"/>
                </a:lnTo>
                <a:lnTo>
                  <a:pt x="3687229" y="71437"/>
                </a:lnTo>
                <a:lnTo>
                  <a:pt x="3763429" y="71437"/>
                </a:lnTo>
                <a:lnTo>
                  <a:pt x="3763429" y="80962"/>
                </a:lnTo>
                <a:close/>
              </a:path>
              <a:path w="6561455" h="81280">
                <a:moveTo>
                  <a:pt x="3658654" y="80962"/>
                </a:moveTo>
                <a:lnTo>
                  <a:pt x="3582454" y="80962"/>
                </a:lnTo>
                <a:lnTo>
                  <a:pt x="3582454" y="71437"/>
                </a:lnTo>
                <a:lnTo>
                  <a:pt x="3658654" y="71437"/>
                </a:lnTo>
                <a:lnTo>
                  <a:pt x="3658654" y="80962"/>
                </a:lnTo>
                <a:close/>
              </a:path>
              <a:path w="6561455" h="81280">
                <a:moveTo>
                  <a:pt x="3553879" y="80962"/>
                </a:moveTo>
                <a:lnTo>
                  <a:pt x="3477679" y="80962"/>
                </a:lnTo>
                <a:lnTo>
                  <a:pt x="3477679" y="71437"/>
                </a:lnTo>
                <a:lnTo>
                  <a:pt x="3553879" y="71437"/>
                </a:lnTo>
                <a:lnTo>
                  <a:pt x="3553879" y="80962"/>
                </a:lnTo>
                <a:close/>
              </a:path>
              <a:path w="6561455" h="81280">
                <a:moveTo>
                  <a:pt x="3449104" y="80962"/>
                </a:moveTo>
                <a:lnTo>
                  <a:pt x="3372904" y="80962"/>
                </a:lnTo>
                <a:lnTo>
                  <a:pt x="3372904" y="71437"/>
                </a:lnTo>
                <a:lnTo>
                  <a:pt x="3449104" y="71437"/>
                </a:lnTo>
                <a:lnTo>
                  <a:pt x="3449104" y="80962"/>
                </a:lnTo>
                <a:close/>
              </a:path>
              <a:path w="6561455" h="81280">
                <a:moveTo>
                  <a:pt x="3344329" y="80962"/>
                </a:moveTo>
                <a:lnTo>
                  <a:pt x="3268129" y="80962"/>
                </a:lnTo>
                <a:lnTo>
                  <a:pt x="3268129" y="71437"/>
                </a:lnTo>
                <a:lnTo>
                  <a:pt x="3344329" y="71437"/>
                </a:lnTo>
                <a:lnTo>
                  <a:pt x="3344329" y="80962"/>
                </a:lnTo>
                <a:close/>
              </a:path>
              <a:path w="6561455" h="81280">
                <a:moveTo>
                  <a:pt x="3239554" y="80962"/>
                </a:moveTo>
                <a:lnTo>
                  <a:pt x="3163354" y="80962"/>
                </a:lnTo>
                <a:lnTo>
                  <a:pt x="3163354" y="71437"/>
                </a:lnTo>
                <a:lnTo>
                  <a:pt x="3239554" y="71437"/>
                </a:lnTo>
                <a:lnTo>
                  <a:pt x="3239554" y="80962"/>
                </a:lnTo>
                <a:close/>
              </a:path>
              <a:path w="6561455" h="81280">
                <a:moveTo>
                  <a:pt x="3134779" y="80962"/>
                </a:moveTo>
                <a:lnTo>
                  <a:pt x="3058579" y="80962"/>
                </a:lnTo>
                <a:lnTo>
                  <a:pt x="3058579" y="71437"/>
                </a:lnTo>
                <a:lnTo>
                  <a:pt x="3134779" y="71437"/>
                </a:lnTo>
                <a:lnTo>
                  <a:pt x="3134779" y="80962"/>
                </a:lnTo>
                <a:close/>
              </a:path>
              <a:path w="6561455" h="81280">
                <a:moveTo>
                  <a:pt x="3030004" y="80962"/>
                </a:moveTo>
                <a:lnTo>
                  <a:pt x="2953804" y="80962"/>
                </a:lnTo>
                <a:lnTo>
                  <a:pt x="2953804" y="71437"/>
                </a:lnTo>
                <a:lnTo>
                  <a:pt x="3030004" y="71437"/>
                </a:lnTo>
                <a:lnTo>
                  <a:pt x="3030004" y="80962"/>
                </a:lnTo>
                <a:close/>
              </a:path>
              <a:path w="6561455" h="81280">
                <a:moveTo>
                  <a:pt x="2925229" y="80962"/>
                </a:moveTo>
                <a:lnTo>
                  <a:pt x="2849029" y="80962"/>
                </a:lnTo>
                <a:lnTo>
                  <a:pt x="2849029" y="71437"/>
                </a:lnTo>
                <a:lnTo>
                  <a:pt x="2925229" y="71437"/>
                </a:lnTo>
                <a:lnTo>
                  <a:pt x="2925229" y="80962"/>
                </a:lnTo>
                <a:close/>
              </a:path>
              <a:path w="6561455" h="81280">
                <a:moveTo>
                  <a:pt x="2820454" y="80962"/>
                </a:moveTo>
                <a:lnTo>
                  <a:pt x="2744254" y="80962"/>
                </a:lnTo>
                <a:lnTo>
                  <a:pt x="2744254" y="71437"/>
                </a:lnTo>
                <a:lnTo>
                  <a:pt x="2820454" y="71437"/>
                </a:lnTo>
                <a:lnTo>
                  <a:pt x="2820454" y="80962"/>
                </a:lnTo>
                <a:close/>
              </a:path>
              <a:path w="6561455" h="81280">
                <a:moveTo>
                  <a:pt x="2715679" y="80962"/>
                </a:moveTo>
                <a:lnTo>
                  <a:pt x="2639479" y="80962"/>
                </a:lnTo>
                <a:lnTo>
                  <a:pt x="2639479" y="71437"/>
                </a:lnTo>
                <a:lnTo>
                  <a:pt x="2715679" y="71437"/>
                </a:lnTo>
                <a:lnTo>
                  <a:pt x="2715679" y="80962"/>
                </a:lnTo>
                <a:close/>
              </a:path>
              <a:path w="6561455" h="81280">
                <a:moveTo>
                  <a:pt x="2610904" y="80962"/>
                </a:moveTo>
                <a:lnTo>
                  <a:pt x="2534704" y="80962"/>
                </a:lnTo>
                <a:lnTo>
                  <a:pt x="2534704" y="71437"/>
                </a:lnTo>
                <a:lnTo>
                  <a:pt x="2610904" y="71437"/>
                </a:lnTo>
                <a:lnTo>
                  <a:pt x="2610904" y="80962"/>
                </a:lnTo>
                <a:close/>
              </a:path>
              <a:path w="6561455" h="81280">
                <a:moveTo>
                  <a:pt x="2506129" y="80962"/>
                </a:moveTo>
                <a:lnTo>
                  <a:pt x="2429929" y="80962"/>
                </a:lnTo>
                <a:lnTo>
                  <a:pt x="2429929" y="71437"/>
                </a:lnTo>
                <a:lnTo>
                  <a:pt x="2506129" y="71437"/>
                </a:lnTo>
                <a:lnTo>
                  <a:pt x="2506129" y="80962"/>
                </a:lnTo>
                <a:close/>
              </a:path>
              <a:path w="6561455" h="81280">
                <a:moveTo>
                  <a:pt x="2401354" y="80962"/>
                </a:moveTo>
                <a:lnTo>
                  <a:pt x="2325154" y="80962"/>
                </a:lnTo>
                <a:lnTo>
                  <a:pt x="2325154" y="71437"/>
                </a:lnTo>
                <a:lnTo>
                  <a:pt x="2401354" y="71437"/>
                </a:lnTo>
                <a:lnTo>
                  <a:pt x="2401354" y="80962"/>
                </a:lnTo>
                <a:close/>
              </a:path>
              <a:path w="6561455" h="81280">
                <a:moveTo>
                  <a:pt x="2296579" y="80962"/>
                </a:moveTo>
                <a:lnTo>
                  <a:pt x="2220379" y="80962"/>
                </a:lnTo>
                <a:lnTo>
                  <a:pt x="2220379" y="71437"/>
                </a:lnTo>
                <a:lnTo>
                  <a:pt x="2296579" y="71437"/>
                </a:lnTo>
                <a:lnTo>
                  <a:pt x="2296579" y="80962"/>
                </a:lnTo>
                <a:close/>
              </a:path>
              <a:path w="6561455" h="81280">
                <a:moveTo>
                  <a:pt x="2191804" y="80962"/>
                </a:moveTo>
                <a:lnTo>
                  <a:pt x="2115604" y="80962"/>
                </a:lnTo>
                <a:lnTo>
                  <a:pt x="2115604" y="71437"/>
                </a:lnTo>
                <a:lnTo>
                  <a:pt x="2191804" y="71437"/>
                </a:lnTo>
                <a:lnTo>
                  <a:pt x="2191804" y="80962"/>
                </a:lnTo>
                <a:close/>
              </a:path>
              <a:path w="6561455" h="81280">
                <a:moveTo>
                  <a:pt x="2087029" y="80962"/>
                </a:moveTo>
                <a:lnTo>
                  <a:pt x="2010829" y="80962"/>
                </a:lnTo>
                <a:lnTo>
                  <a:pt x="2010829" y="71437"/>
                </a:lnTo>
                <a:lnTo>
                  <a:pt x="2087029" y="71437"/>
                </a:lnTo>
                <a:lnTo>
                  <a:pt x="2087029" y="80962"/>
                </a:lnTo>
                <a:close/>
              </a:path>
              <a:path w="6561455" h="81280">
                <a:moveTo>
                  <a:pt x="1982254" y="80962"/>
                </a:moveTo>
                <a:lnTo>
                  <a:pt x="1906054" y="80962"/>
                </a:lnTo>
                <a:lnTo>
                  <a:pt x="1906054" y="71437"/>
                </a:lnTo>
                <a:lnTo>
                  <a:pt x="1982254" y="71437"/>
                </a:lnTo>
                <a:lnTo>
                  <a:pt x="1982254" y="80962"/>
                </a:lnTo>
                <a:close/>
              </a:path>
              <a:path w="6561455" h="81280">
                <a:moveTo>
                  <a:pt x="1877479" y="80962"/>
                </a:moveTo>
                <a:lnTo>
                  <a:pt x="1801279" y="80962"/>
                </a:lnTo>
                <a:lnTo>
                  <a:pt x="1801279" y="71437"/>
                </a:lnTo>
                <a:lnTo>
                  <a:pt x="1877479" y="71437"/>
                </a:lnTo>
                <a:lnTo>
                  <a:pt x="1877479" y="80962"/>
                </a:lnTo>
                <a:close/>
              </a:path>
              <a:path w="6561455" h="81280">
                <a:moveTo>
                  <a:pt x="1772704" y="80962"/>
                </a:moveTo>
                <a:lnTo>
                  <a:pt x="1696504" y="80962"/>
                </a:lnTo>
                <a:lnTo>
                  <a:pt x="1696504" y="71437"/>
                </a:lnTo>
                <a:lnTo>
                  <a:pt x="1772704" y="71437"/>
                </a:lnTo>
                <a:lnTo>
                  <a:pt x="1772704" y="80962"/>
                </a:lnTo>
                <a:close/>
              </a:path>
              <a:path w="6561455" h="81280">
                <a:moveTo>
                  <a:pt x="1667929" y="80962"/>
                </a:moveTo>
                <a:lnTo>
                  <a:pt x="1591729" y="80962"/>
                </a:lnTo>
                <a:lnTo>
                  <a:pt x="1591729" y="71437"/>
                </a:lnTo>
                <a:lnTo>
                  <a:pt x="1667929" y="71437"/>
                </a:lnTo>
                <a:lnTo>
                  <a:pt x="1667929" y="80962"/>
                </a:lnTo>
                <a:close/>
              </a:path>
              <a:path w="6561455" h="81280">
                <a:moveTo>
                  <a:pt x="1563154" y="80962"/>
                </a:moveTo>
                <a:lnTo>
                  <a:pt x="1486954" y="80962"/>
                </a:lnTo>
                <a:lnTo>
                  <a:pt x="1486954" y="71437"/>
                </a:lnTo>
                <a:lnTo>
                  <a:pt x="1563154" y="71437"/>
                </a:lnTo>
                <a:lnTo>
                  <a:pt x="1563154" y="80962"/>
                </a:lnTo>
                <a:close/>
              </a:path>
              <a:path w="6561455" h="81280">
                <a:moveTo>
                  <a:pt x="1458379" y="80962"/>
                </a:moveTo>
                <a:lnTo>
                  <a:pt x="1382179" y="80962"/>
                </a:lnTo>
                <a:lnTo>
                  <a:pt x="1382179" y="71437"/>
                </a:lnTo>
                <a:lnTo>
                  <a:pt x="1458379" y="71437"/>
                </a:lnTo>
                <a:lnTo>
                  <a:pt x="1458379" y="80962"/>
                </a:lnTo>
                <a:close/>
              </a:path>
              <a:path w="6561455" h="81280">
                <a:moveTo>
                  <a:pt x="1353604" y="80962"/>
                </a:moveTo>
                <a:lnTo>
                  <a:pt x="1277404" y="80962"/>
                </a:lnTo>
                <a:lnTo>
                  <a:pt x="1277404" y="71437"/>
                </a:lnTo>
                <a:lnTo>
                  <a:pt x="1353604" y="71437"/>
                </a:lnTo>
                <a:lnTo>
                  <a:pt x="1353604" y="80962"/>
                </a:lnTo>
                <a:close/>
              </a:path>
              <a:path w="6561455" h="81280">
                <a:moveTo>
                  <a:pt x="1248829" y="80962"/>
                </a:moveTo>
                <a:lnTo>
                  <a:pt x="1172629" y="80962"/>
                </a:lnTo>
                <a:lnTo>
                  <a:pt x="1172629" y="71437"/>
                </a:lnTo>
                <a:lnTo>
                  <a:pt x="1248829" y="71437"/>
                </a:lnTo>
                <a:lnTo>
                  <a:pt x="1248829" y="80962"/>
                </a:lnTo>
                <a:close/>
              </a:path>
              <a:path w="6561455" h="81280">
                <a:moveTo>
                  <a:pt x="1144054" y="80962"/>
                </a:moveTo>
                <a:lnTo>
                  <a:pt x="1067854" y="80962"/>
                </a:lnTo>
                <a:lnTo>
                  <a:pt x="1067854" y="71437"/>
                </a:lnTo>
                <a:lnTo>
                  <a:pt x="1144054" y="71437"/>
                </a:lnTo>
                <a:lnTo>
                  <a:pt x="1144054" y="80962"/>
                </a:lnTo>
                <a:close/>
              </a:path>
              <a:path w="6561455" h="81280">
                <a:moveTo>
                  <a:pt x="1039279" y="80962"/>
                </a:moveTo>
                <a:lnTo>
                  <a:pt x="963079" y="80962"/>
                </a:lnTo>
                <a:lnTo>
                  <a:pt x="963079" y="71437"/>
                </a:lnTo>
                <a:lnTo>
                  <a:pt x="1039279" y="71437"/>
                </a:lnTo>
                <a:lnTo>
                  <a:pt x="1039279" y="80962"/>
                </a:lnTo>
                <a:close/>
              </a:path>
              <a:path w="6561455" h="81280">
                <a:moveTo>
                  <a:pt x="934504" y="80962"/>
                </a:moveTo>
                <a:lnTo>
                  <a:pt x="858304" y="80962"/>
                </a:lnTo>
                <a:lnTo>
                  <a:pt x="858304" y="71437"/>
                </a:lnTo>
                <a:lnTo>
                  <a:pt x="934504" y="71437"/>
                </a:lnTo>
                <a:lnTo>
                  <a:pt x="934504" y="80962"/>
                </a:lnTo>
                <a:close/>
              </a:path>
              <a:path w="6561455" h="81280">
                <a:moveTo>
                  <a:pt x="829729" y="80962"/>
                </a:moveTo>
                <a:lnTo>
                  <a:pt x="753529" y="80962"/>
                </a:lnTo>
                <a:lnTo>
                  <a:pt x="753529" y="71437"/>
                </a:lnTo>
                <a:lnTo>
                  <a:pt x="829729" y="71437"/>
                </a:lnTo>
                <a:lnTo>
                  <a:pt x="829729" y="80962"/>
                </a:lnTo>
                <a:close/>
              </a:path>
              <a:path w="6561455" h="81280">
                <a:moveTo>
                  <a:pt x="724954" y="80962"/>
                </a:moveTo>
                <a:lnTo>
                  <a:pt x="648754" y="80962"/>
                </a:lnTo>
                <a:lnTo>
                  <a:pt x="648754" y="71437"/>
                </a:lnTo>
                <a:lnTo>
                  <a:pt x="724954" y="71437"/>
                </a:lnTo>
                <a:lnTo>
                  <a:pt x="724954" y="80962"/>
                </a:lnTo>
                <a:close/>
              </a:path>
              <a:path w="6561455" h="81280">
                <a:moveTo>
                  <a:pt x="620179" y="80962"/>
                </a:moveTo>
                <a:lnTo>
                  <a:pt x="543979" y="80962"/>
                </a:lnTo>
                <a:lnTo>
                  <a:pt x="543979" y="71437"/>
                </a:lnTo>
                <a:lnTo>
                  <a:pt x="620179" y="71437"/>
                </a:lnTo>
                <a:lnTo>
                  <a:pt x="620179" y="80962"/>
                </a:lnTo>
                <a:close/>
              </a:path>
              <a:path w="6561455" h="81280">
                <a:moveTo>
                  <a:pt x="515404" y="80962"/>
                </a:moveTo>
                <a:lnTo>
                  <a:pt x="439204" y="80962"/>
                </a:lnTo>
                <a:lnTo>
                  <a:pt x="439204" y="71437"/>
                </a:lnTo>
                <a:lnTo>
                  <a:pt x="515404" y="71437"/>
                </a:lnTo>
                <a:lnTo>
                  <a:pt x="515404" y="80962"/>
                </a:lnTo>
                <a:close/>
              </a:path>
              <a:path w="6561455" h="81280">
                <a:moveTo>
                  <a:pt x="410629" y="80962"/>
                </a:moveTo>
                <a:lnTo>
                  <a:pt x="334429" y="80962"/>
                </a:lnTo>
                <a:lnTo>
                  <a:pt x="334429" y="71437"/>
                </a:lnTo>
                <a:lnTo>
                  <a:pt x="410629" y="71437"/>
                </a:lnTo>
                <a:lnTo>
                  <a:pt x="410629" y="80962"/>
                </a:lnTo>
                <a:close/>
              </a:path>
              <a:path w="6561455" h="81280">
                <a:moveTo>
                  <a:pt x="305854" y="80962"/>
                </a:moveTo>
                <a:lnTo>
                  <a:pt x="229654" y="80962"/>
                </a:lnTo>
                <a:lnTo>
                  <a:pt x="229654" y="71437"/>
                </a:lnTo>
                <a:lnTo>
                  <a:pt x="305854" y="71437"/>
                </a:lnTo>
                <a:lnTo>
                  <a:pt x="305854" y="80962"/>
                </a:lnTo>
                <a:close/>
              </a:path>
              <a:path w="6561455" h="81280">
                <a:moveTo>
                  <a:pt x="201079" y="80962"/>
                </a:moveTo>
                <a:lnTo>
                  <a:pt x="124879" y="80962"/>
                </a:lnTo>
                <a:lnTo>
                  <a:pt x="124879" y="71437"/>
                </a:lnTo>
                <a:lnTo>
                  <a:pt x="201079" y="71437"/>
                </a:lnTo>
                <a:lnTo>
                  <a:pt x="201079" y="80962"/>
                </a:lnTo>
                <a:close/>
              </a:path>
              <a:path w="6561455" h="81280">
                <a:moveTo>
                  <a:pt x="96304" y="80962"/>
                </a:moveTo>
                <a:lnTo>
                  <a:pt x="23710" y="80962"/>
                </a:lnTo>
                <a:lnTo>
                  <a:pt x="18364" y="75615"/>
                </a:lnTo>
                <a:lnTo>
                  <a:pt x="25107" y="68884"/>
                </a:lnTo>
                <a:lnTo>
                  <a:pt x="27660" y="71437"/>
                </a:lnTo>
                <a:lnTo>
                  <a:pt x="25679" y="71437"/>
                </a:lnTo>
                <a:lnTo>
                  <a:pt x="29057" y="72834"/>
                </a:lnTo>
                <a:lnTo>
                  <a:pt x="96304" y="72834"/>
                </a:lnTo>
                <a:lnTo>
                  <a:pt x="96304" y="80962"/>
                </a:lnTo>
                <a:close/>
              </a:path>
              <a:path w="6561455" h="81280">
                <a:moveTo>
                  <a:pt x="29057" y="72834"/>
                </a:moveTo>
                <a:lnTo>
                  <a:pt x="25679" y="71437"/>
                </a:lnTo>
                <a:lnTo>
                  <a:pt x="27660" y="71437"/>
                </a:lnTo>
                <a:lnTo>
                  <a:pt x="29057" y="72834"/>
                </a:lnTo>
                <a:close/>
              </a:path>
              <a:path w="6561455" h="81280">
                <a:moveTo>
                  <a:pt x="96304" y="72834"/>
                </a:moveTo>
                <a:lnTo>
                  <a:pt x="29057" y="72834"/>
                </a:lnTo>
                <a:lnTo>
                  <a:pt x="27660" y="71437"/>
                </a:lnTo>
                <a:lnTo>
                  <a:pt x="96304" y="71437"/>
                </a:lnTo>
                <a:lnTo>
                  <a:pt x="96304" y="72834"/>
                </a:lnTo>
                <a:close/>
              </a:path>
            </a:pathLst>
          </a:custGeom>
          <a:solidFill>
            <a:srgbClr val="6600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88976"/>
            <a:ext cx="477012" cy="862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196339"/>
            <a:ext cx="477012" cy="864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82014" y="111760"/>
            <a:ext cx="4293235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任务</a:t>
            </a:r>
            <a:r>
              <a:rPr dirty="0" spc="5"/>
              <a:t>一</a:t>
            </a:r>
            <a:r>
              <a:rPr dirty="0" spc="-100"/>
              <a:t> </a:t>
            </a:r>
            <a:r>
              <a:rPr dirty="0"/>
              <a:t>团队的发展历</a:t>
            </a:r>
            <a:r>
              <a:rPr dirty="0" spc="5"/>
              <a:t>程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24827" y="593725"/>
            <a:ext cx="8407400" cy="5146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三、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规范化阶段</a:t>
            </a:r>
            <a:endParaRPr sz="2400">
              <a:latin typeface="宋体"/>
              <a:cs typeface="宋体"/>
            </a:endParaRPr>
          </a:p>
          <a:p>
            <a:pPr marL="12700" marR="50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   在团队建设的过程中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经过了震荡阶段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团队开始逐步走向 稳定和成熟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沟通之门打开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相互信任加强</a:t>
            </a:r>
            <a:r>
              <a:rPr dirty="0" sz="2400" spc="-3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团队成员的人际关系 由分散、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矛盾逐步走向凝聚、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合作</a:t>
            </a:r>
            <a:r>
              <a:rPr dirty="0" sz="2400" spc="-3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团队成员开始关心团队的 共同发展问题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并开始建立工作规范和流程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团队的工作特色逐 渐形成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成员们的工作技能也有所提升</a:t>
            </a:r>
            <a:endParaRPr sz="240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  这一阶段也成为组织建设团队文化的最有利时期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团队文化 建设的内容是培养成员互助合作、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敬业奉献的精神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增强对团 队的归属感和凝聚力</a:t>
            </a:r>
            <a:r>
              <a:rPr dirty="0" sz="2400" spc="-1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促进团队共同价值观的形成鼓励团队成员 为共同承诺的团队目标尽责</a:t>
            </a:r>
            <a:endParaRPr sz="240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 这一阶段的最大问题是团队成员怕发生冲突</a:t>
            </a:r>
            <a:r>
              <a:rPr dirty="0" sz="2400" spc="-1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怕得罪他人而不 提问题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不正面提出建议</a:t>
            </a:r>
            <a:endParaRPr sz="2400">
              <a:latin typeface="宋体"/>
              <a:cs typeface="宋体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1" y="761"/>
            <a:ext cx="9142730" cy="6856730"/>
          </a:xfrm>
          <a:custGeom>
            <a:avLst/>
            <a:gdLst/>
            <a:ahLst/>
            <a:cxnLst/>
            <a:rect l="l" t="t" r="r" b="b"/>
            <a:pathLst>
              <a:path w="9142730" h="6856730">
                <a:moveTo>
                  <a:pt x="0" y="0"/>
                </a:moveTo>
                <a:lnTo>
                  <a:pt x="9142476" y="0"/>
                </a:lnTo>
                <a:lnTo>
                  <a:pt x="9142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518025" y="6507410"/>
            <a:ext cx="455739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205"/>
              </a:lnSpc>
            </a:pPr>
            <a:r>
              <a:rPr dirty="0" sz="2000" b="1">
                <a:solidFill>
                  <a:srgbClr val="CC0000"/>
                </a:solidFill>
                <a:latin typeface="宋体"/>
                <a:cs typeface="宋体"/>
              </a:rPr>
              <a:t>团队管理与建设·</a:t>
            </a:r>
            <a:r>
              <a:rPr dirty="0" sz="2000" b="1">
                <a:solidFill>
                  <a:srgbClr val="009900"/>
                </a:solidFill>
                <a:latin typeface="宋体"/>
                <a:cs typeface="宋体"/>
              </a:rPr>
              <a:t>模块四</a:t>
            </a:r>
            <a:r>
              <a:rPr dirty="0" sz="2000" b="1">
                <a:solidFill>
                  <a:srgbClr val="CC0000"/>
                </a:solidFill>
                <a:latin typeface="宋体"/>
                <a:cs typeface="宋体"/>
              </a:rPr>
              <a:t>·</a:t>
            </a:r>
            <a:r>
              <a:rPr dirty="0" sz="2000" b="1">
                <a:solidFill>
                  <a:srgbClr val="FF0000"/>
                </a:solidFill>
                <a:latin typeface="宋体"/>
                <a:cs typeface="宋体"/>
              </a:rPr>
              <a:t>团队培育</a:t>
            </a:r>
            <a:r>
              <a:rPr dirty="0" sz="2000" spc="960" b="1">
                <a:solidFill>
                  <a:srgbClr val="0000CC"/>
                </a:solidFill>
                <a:latin typeface="宋体"/>
                <a:cs typeface="宋体"/>
              </a:rPr>
              <a:t> </a:t>
            </a:r>
            <a:fld id="{81D60167-4931-47E6-BA6A-407CBD079E47}" type="slidenum">
              <a:rPr dirty="0" sz="2000" spc="-10" b="1">
                <a:solidFill>
                  <a:srgbClr val="0000CC"/>
                </a:solidFill>
                <a:latin typeface="宋体"/>
                <a:cs typeface="宋体"/>
              </a:rPr>
              <a:t>1</a:t>
            </a:fld>
            <a:endParaRPr sz="200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868" y="981455"/>
            <a:ext cx="6551930" cy="71755"/>
          </a:xfrm>
          <a:custGeom>
            <a:avLst/>
            <a:gdLst/>
            <a:ahLst/>
            <a:cxnLst/>
            <a:rect l="l" t="t" r="r" b="b"/>
            <a:pathLst>
              <a:path w="6551930" h="71755">
                <a:moveTo>
                  <a:pt x="6531863" y="71628"/>
                </a:moveTo>
                <a:lnTo>
                  <a:pt x="21335" y="71628"/>
                </a:lnTo>
                <a:lnTo>
                  <a:pt x="0" y="50292"/>
                </a:lnTo>
                <a:lnTo>
                  <a:pt x="0" y="19812"/>
                </a:lnTo>
                <a:lnTo>
                  <a:pt x="21335" y="0"/>
                </a:lnTo>
                <a:lnTo>
                  <a:pt x="6531863" y="0"/>
                </a:lnTo>
                <a:lnTo>
                  <a:pt x="6551676" y="19812"/>
                </a:lnTo>
                <a:lnTo>
                  <a:pt x="6551676" y="50292"/>
                </a:lnTo>
                <a:lnTo>
                  <a:pt x="6531863" y="71628"/>
                </a:lnTo>
                <a:close/>
              </a:path>
            </a:pathLst>
          </a:custGeom>
          <a:solidFill>
            <a:srgbClr val="9933FF">
              <a:alpha val="540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3550" y="976312"/>
            <a:ext cx="6561455" cy="81280"/>
          </a:xfrm>
          <a:custGeom>
            <a:avLst/>
            <a:gdLst/>
            <a:ahLst/>
            <a:cxnLst/>
            <a:rect l="l" t="t" r="r" b="b"/>
            <a:pathLst>
              <a:path w="6561455" h="81280">
                <a:moveTo>
                  <a:pt x="9525" y="55283"/>
                </a:moveTo>
                <a:lnTo>
                  <a:pt x="0" y="55283"/>
                </a:lnTo>
                <a:lnTo>
                  <a:pt x="0" y="23710"/>
                </a:lnTo>
                <a:lnTo>
                  <a:pt x="23710" y="0"/>
                </a:lnTo>
                <a:lnTo>
                  <a:pt x="42697" y="0"/>
                </a:lnTo>
                <a:lnTo>
                  <a:pt x="42697" y="8128"/>
                </a:lnTo>
                <a:lnTo>
                  <a:pt x="29057" y="8128"/>
                </a:lnTo>
                <a:lnTo>
                  <a:pt x="25679" y="9525"/>
                </a:lnTo>
                <a:lnTo>
                  <a:pt x="27660" y="9525"/>
                </a:lnTo>
                <a:lnTo>
                  <a:pt x="11506" y="25679"/>
                </a:lnTo>
                <a:lnTo>
                  <a:pt x="9525" y="25679"/>
                </a:lnTo>
                <a:lnTo>
                  <a:pt x="8128" y="29057"/>
                </a:lnTo>
                <a:lnTo>
                  <a:pt x="9525" y="29057"/>
                </a:lnTo>
                <a:lnTo>
                  <a:pt x="9525" y="55283"/>
                </a:lnTo>
                <a:close/>
              </a:path>
              <a:path w="6561455" h="81280">
                <a:moveTo>
                  <a:pt x="27660" y="9525"/>
                </a:moveTo>
                <a:lnTo>
                  <a:pt x="25679" y="9525"/>
                </a:lnTo>
                <a:lnTo>
                  <a:pt x="29057" y="8128"/>
                </a:lnTo>
                <a:lnTo>
                  <a:pt x="27660" y="9525"/>
                </a:lnTo>
                <a:close/>
              </a:path>
              <a:path w="6561455" h="81280">
                <a:moveTo>
                  <a:pt x="42697" y="9525"/>
                </a:moveTo>
                <a:lnTo>
                  <a:pt x="27660" y="9525"/>
                </a:lnTo>
                <a:lnTo>
                  <a:pt x="29057" y="8128"/>
                </a:lnTo>
                <a:lnTo>
                  <a:pt x="42697" y="8128"/>
                </a:lnTo>
                <a:lnTo>
                  <a:pt x="42697" y="9525"/>
                </a:lnTo>
                <a:close/>
              </a:path>
              <a:path w="6561455" h="81280">
                <a:moveTo>
                  <a:pt x="8128" y="29057"/>
                </a:moveTo>
                <a:lnTo>
                  <a:pt x="9525" y="25679"/>
                </a:lnTo>
                <a:lnTo>
                  <a:pt x="9525" y="27660"/>
                </a:lnTo>
                <a:lnTo>
                  <a:pt x="8128" y="29057"/>
                </a:lnTo>
                <a:close/>
              </a:path>
              <a:path w="6561455" h="81280">
                <a:moveTo>
                  <a:pt x="9525" y="27660"/>
                </a:moveTo>
                <a:lnTo>
                  <a:pt x="9525" y="25679"/>
                </a:lnTo>
                <a:lnTo>
                  <a:pt x="11506" y="25679"/>
                </a:lnTo>
                <a:lnTo>
                  <a:pt x="9525" y="27660"/>
                </a:lnTo>
                <a:close/>
              </a:path>
              <a:path w="6561455" h="81280">
                <a:moveTo>
                  <a:pt x="9525" y="29057"/>
                </a:moveTo>
                <a:lnTo>
                  <a:pt x="8128" y="29057"/>
                </a:lnTo>
                <a:lnTo>
                  <a:pt x="9525" y="27660"/>
                </a:lnTo>
                <a:lnTo>
                  <a:pt x="9525" y="29057"/>
                </a:lnTo>
                <a:close/>
              </a:path>
              <a:path w="6561455" h="81280">
                <a:moveTo>
                  <a:pt x="147472" y="9525"/>
                </a:moveTo>
                <a:lnTo>
                  <a:pt x="71272" y="9525"/>
                </a:lnTo>
                <a:lnTo>
                  <a:pt x="71272" y="0"/>
                </a:lnTo>
                <a:lnTo>
                  <a:pt x="147472" y="0"/>
                </a:lnTo>
                <a:lnTo>
                  <a:pt x="147472" y="9525"/>
                </a:lnTo>
                <a:close/>
              </a:path>
              <a:path w="6561455" h="81280">
                <a:moveTo>
                  <a:pt x="252247" y="9525"/>
                </a:moveTo>
                <a:lnTo>
                  <a:pt x="176047" y="9525"/>
                </a:lnTo>
                <a:lnTo>
                  <a:pt x="176047" y="0"/>
                </a:lnTo>
                <a:lnTo>
                  <a:pt x="252247" y="0"/>
                </a:lnTo>
                <a:lnTo>
                  <a:pt x="252247" y="9525"/>
                </a:lnTo>
                <a:close/>
              </a:path>
              <a:path w="6561455" h="81280">
                <a:moveTo>
                  <a:pt x="357022" y="9525"/>
                </a:moveTo>
                <a:lnTo>
                  <a:pt x="280822" y="9525"/>
                </a:lnTo>
                <a:lnTo>
                  <a:pt x="280822" y="0"/>
                </a:lnTo>
                <a:lnTo>
                  <a:pt x="357022" y="0"/>
                </a:lnTo>
                <a:lnTo>
                  <a:pt x="357022" y="9525"/>
                </a:lnTo>
                <a:close/>
              </a:path>
              <a:path w="6561455" h="81280">
                <a:moveTo>
                  <a:pt x="461797" y="9525"/>
                </a:moveTo>
                <a:lnTo>
                  <a:pt x="385597" y="9525"/>
                </a:lnTo>
                <a:lnTo>
                  <a:pt x="385597" y="0"/>
                </a:lnTo>
                <a:lnTo>
                  <a:pt x="461797" y="0"/>
                </a:lnTo>
                <a:lnTo>
                  <a:pt x="461797" y="9525"/>
                </a:lnTo>
                <a:close/>
              </a:path>
              <a:path w="6561455" h="81280">
                <a:moveTo>
                  <a:pt x="566572" y="9525"/>
                </a:moveTo>
                <a:lnTo>
                  <a:pt x="490372" y="9525"/>
                </a:lnTo>
                <a:lnTo>
                  <a:pt x="490372" y="0"/>
                </a:lnTo>
                <a:lnTo>
                  <a:pt x="566572" y="0"/>
                </a:lnTo>
                <a:lnTo>
                  <a:pt x="566572" y="9525"/>
                </a:lnTo>
                <a:close/>
              </a:path>
              <a:path w="6561455" h="81280">
                <a:moveTo>
                  <a:pt x="671347" y="9525"/>
                </a:moveTo>
                <a:lnTo>
                  <a:pt x="595147" y="9525"/>
                </a:lnTo>
                <a:lnTo>
                  <a:pt x="595147" y="0"/>
                </a:lnTo>
                <a:lnTo>
                  <a:pt x="671347" y="0"/>
                </a:lnTo>
                <a:lnTo>
                  <a:pt x="671347" y="9525"/>
                </a:lnTo>
                <a:close/>
              </a:path>
              <a:path w="6561455" h="81280">
                <a:moveTo>
                  <a:pt x="776122" y="9525"/>
                </a:moveTo>
                <a:lnTo>
                  <a:pt x="699922" y="9525"/>
                </a:lnTo>
                <a:lnTo>
                  <a:pt x="699922" y="0"/>
                </a:lnTo>
                <a:lnTo>
                  <a:pt x="776122" y="0"/>
                </a:lnTo>
                <a:lnTo>
                  <a:pt x="776122" y="9525"/>
                </a:lnTo>
                <a:close/>
              </a:path>
              <a:path w="6561455" h="81280">
                <a:moveTo>
                  <a:pt x="880897" y="9525"/>
                </a:moveTo>
                <a:lnTo>
                  <a:pt x="804697" y="9525"/>
                </a:lnTo>
                <a:lnTo>
                  <a:pt x="804697" y="0"/>
                </a:lnTo>
                <a:lnTo>
                  <a:pt x="880897" y="0"/>
                </a:lnTo>
                <a:lnTo>
                  <a:pt x="880897" y="9525"/>
                </a:lnTo>
                <a:close/>
              </a:path>
              <a:path w="6561455" h="81280">
                <a:moveTo>
                  <a:pt x="985672" y="9525"/>
                </a:moveTo>
                <a:lnTo>
                  <a:pt x="909472" y="9525"/>
                </a:lnTo>
                <a:lnTo>
                  <a:pt x="909472" y="0"/>
                </a:lnTo>
                <a:lnTo>
                  <a:pt x="985672" y="0"/>
                </a:lnTo>
                <a:lnTo>
                  <a:pt x="985672" y="9525"/>
                </a:lnTo>
                <a:close/>
              </a:path>
              <a:path w="6561455" h="81280">
                <a:moveTo>
                  <a:pt x="1090447" y="9525"/>
                </a:moveTo>
                <a:lnTo>
                  <a:pt x="1014247" y="9525"/>
                </a:lnTo>
                <a:lnTo>
                  <a:pt x="1014247" y="0"/>
                </a:lnTo>
                <a:lnTo>
                  <a:pt x="1090447" y="0"/>
                </a:lnTo>
                <a:lnTo>
                  <a:pt x="1090447" y="9525"/>
                </a:lnTo>
                <a:close/>
              </a:path>
              <a:path w="6561455" h="81280">
                <a:moveTo>
                  <a:pt x="1195222" y="9525"/>
                </a:moveTo>
                <a:lnTo>
                  <a:pt x="1119022" y="9525"/>
                </a:lnTo>
                <a:lnTo>
                  <a:pt x="1119022" y="0"/>
                </a:lnTo>
                <a:lnTo>
                  <a:pt x="1195222" y="0"/>
                </a:lnTo>
                <a:lnTo>
                  <a:pt x="1195222" y="9525"/>
                </a:lnTo>
                <a:close/>
              </a:path>
              <a:path w="6561455" h="81280">
                <a:moveTo>
                  <a:pt x="1299997" y="9525"/>
                </a:moveTo>
                <a:lnTo>
                  <a:pt x="1223797" y="9525"/>
                </a:lnTo>
                <a:lnTo>
                  <a:pt x="1223797" y="0"/>
                </a:lnTo>
                <a:lnTo>
                  <a:pt x="1299997" y="0"/>
                </a:lnTo>
                <a:lnTo>
                  <a:pt x="1299997" y="9525"/>
                </a:lnTo>
                <a:close/>
              </a:path>
              <a:path w="6561455" h="81280">
                <a:moveTo>
                  <a:pt x="1404772" y="9525"/>
                </a:moveTo>
                <a:lnTo>
                  <a:pt x="1328572" y="9525"/>
                </a:lnTo>
                <a:lnTo>
                  <a:pt x="1328572" y="0"/>
                </a:lnTo>
                <a:lnTo>
                  <a:pt x="1404772" y="0"/>
                </a:lnTo>
                <a:lnTo>
                  <a:pt x="1404772" y="9525"/>
                </a:lnTo>
                <a:close/>
              </a:path>
              <a:path w="6561455" h="81280">
                <a:moveTo>
                  <a:pt x="1509547" y="9525"/>
                </a:moveTo>
                <a:lnTo>
                  <a:pt x="1433347" y="9525"/>
                </a:lnTo>
                <a:lnTo>
                  <a:pt x="1433347" y="0"/>
                </a:lnTo>
                <a:lnTo>
                  <a:pt x="1509547" y="0"/>
                </a:lnTo>
                <a:lnTo>
                  <a:pt x="1509547" y="9525"/>
                </a:lnTo>
                <a:close/>
              </a:path>
              <a:path w="6561455" h="81280">
                <a:moveTo>
                  <a:pt x="1614322" y="9525"/>
                </a:moveTo>
                <a:lnTo>
                  <a:pt x="1538122" y="9525"/>
                </a:lnTo>
                <a:lnTo>
                  <a:pt x="1538122" y="0"/>
                </a:lnTo>
                <a:lnTo>
                  <a:pt x="1614322" y="0"/>
                </a:lnTo>
                <a:lnTo>
                  <a:pt x="1614322" y="9525"/>
                </a:lnTo>
                <a:close/>
              </a:path>
              <a:path w="6561455" h="81280">
                <a:moveTo>
                  <a:pt x="1719097" y="9525"/>
                </a:moveTo>
                <a:lnTo>
                  <a:pt x="1642897" y="9525"/>
                </a:lnTo>
                <a:lnTo>
                  <a:pt x="1642897" y="0"/>
                </a:lnTo>
                <a:lnTo>
                  <a:pt x="1719097" y="0"/>
                </a:lnTo>
                <a:lnTo>
                  <a:pt x="1719097" y="9525"/>
                </a:lnTo>
                <a:close/>
              </a:path>
              <a:path w="6561455" h="81280">
                <a:moveTo>
                  <a:pt x="1823872" y="9525"/>
                </a:moveTo>
                <a:lnTo>
                  <a:pt x="1747672" y="9525"/>
                </a:lnTo>
                <a:lnTo>
                  <a:pt x="1747672" y="0"/>
                </a:lnTo>
                <a:lnTo>
                  <a:pt x="1823872" y="0"/>
                </a:lnTo>
                <a:lnTo>
                  <a:pt x="1823872" y="9525"/>
                </a:lnTo>
                <a:close/>
              </a:path>
              <a:path w="6561455" h="81280">
                <a:moveTo>
                  <a:pt x="1928647" y="9525"/>
                </a:moveTo>
                <a:lnTo>
                  <a:pt x="1852447" y="9525"/>
                </a:lnTo>
                <a:lnTo>
                  <a:pt x="1852447" y="0"/>
                </a:lnTo>
                <a:lnTo>
                  <a:pt x="1928647" y="0"/>
                </a:lnTo>
                <a:lnTo>
                  <a:pt x="1928647" y="9525"/>
                </a:lnTo>
                <a:close/>
              </a:path>
              <a:path w="6561455" h="81280">
                <a:moveTo>
                  <a:pt x="2033422" y="9525"/>
                </a:moveTo>
                <a:lnTo>
                  <a:pt x="1957222" y="9525"/>
                </a:lnTo>
                <a:lnTo>
                  <a:pt x="1957222" y="0"/>
                </a:lnTo>
                <a:lnTo>
                  <a:pt x="2033422" y="0"/>
                </a:lnTo>
                <a:lnTo>
                  <a:pt x="2033422" y="9525"/>
                </a:lnTo>
                <a:close/>
              </a:path>
              <a:path w="6561455" h="81280">
                <a:moveTo>
                  <a:pt x="2138197" y="9525"/>
                </a:moveTo>
                <a:lnTo>
                  <a:pt x="2061997" y="9525"/>
                </a:lnTo>
                <a:lnTo>
                  <a:pt x="2061997" y="0"/>
                </a:lnTo>
                <a:lnTo>
                  <a:pt x="2138197" y="0"/>
                </a:lnTo>
                <a:lnTo>
                  <a:pt x="2138197" y="9525"/>
                </a:lnTo>
                <a:close/>
              </a:path>
              <a:path w="6561455" h="81280">
                <a:moveTo>
                  <a:pt x="2242972" y="9525"/>
                </a:moveTo>
                <a:lnTo>
                  <a:pt x="2166772" y="9525"/>
                </a:lnTo>
                <a:lnTo>
                  <a:pt x="2166772" y="0"/>
                </a:lnTo>
                <a:lnTo>
                  <a:pt x="2242972" y="0"/>
                </a:lnTo>
                <a:lnTo>
                  <a:pt x="2242972" y="9525"/>
                </a:lnTo>
                <a:close/>
              </a:path>
              <a:path w="6561455" h="81280">
                <a:moveTo>
                  <a:pt x="2347747" y="9525"/>
                </a:moveTo>
                <a:lnTo>
                  <a:pt x="2271547" y="9525"/>
                </a:lnTo>
                <a:lnTo>
                  <a:pt x="2271547" y="0"/>
                </a:lnTo>
                <a:lnTo>
                  <a:pt x="2347747" y="0"/>
                </a:lnTo>
                <a:lnTo>
                  <a:pt x="2347747" y="9525"/>
                </a:lnTo>
                <a:close/>
              </a:path>
              <a:path w="6561455" h="81280">
                <a:moveTo>
                  <a:pt x="2452522" y="9525"/>
                </a:moveTo>
                <a:lnTo>
                  <a:pt x="2376322" y="9525"/>
                </a:lnTo>
                <a:lnTo>
                  <a:pt x="2376322" y="0"/>
                </a:lnTo>
                <a:lnTo>
                  <a:pt x="2452522" y="0"/>
                </a:lnTo>
                <a:lnTo>
                  <a:pt x="2452522" y="9525"/>
                </a:lnTo>
                <a:close/>
              </a:path>
              <a:path w="6561455" h="81280">
                <a:moveTo>
                  <a:pt x="2557297" y="9525"/>
                </a:moveTo>
                <a:lnTo>
                  <a:pt x="2481097" y="9525"/>
                </a:lnTo>
                <a:lnTo>
                  <a:pt x="2481097" y="0"/>
                </a:lnTo>
                <a:lnTo>
                  <a:pt x="2557297" y="0"/>
                </a:lnTo>
                <a:lnTo>
                  <a:pt x="2557297" y="9525"/>
                </a:lnTo>
                <a:close/>
              </a:path>
              <a:path w="6561455" h="81280">
                <a:moveTo>
                  <a:pt x="2662072" y="9525"/>
                </a:moveTo>
                <a:lnTo>
                  <a:pt x="2585872" y="9525"/>
                </a:lnTo>
                <a:lnTo>
                  <a:pt x="2585872" y="0"/>
                </a:lnTo>
                <a:lnTo>
                  <a:pt x="2662072" y="0"/>
                </a:lnTo>
                <a:lnTo>
                  <a:pt x="2662072" y="9525"/>
                </a:lnTo>
                <a:close/>
              </a:path>
              <a:path w="6561455" h="81280">
                <a:moveTo>
                  <a:pt x="2766847" y="9525"/>
                </a:moveTo>
                <a:lnTo>
                  <a:pt x="2690647" y="9525"/>
                </a:lnTo>
                <a:lnTo>
                  <a:pt x="2690647" y="0"/>
                </a:lnTo>
                <a:lnTo>
                  <a:pt x="2766847" y="0"/>
                </a:lnTo>
                <a:lnTo>
                  <a:pt x="2766847" y="9525"/>
                </a:lnTo>
                <a:close/>
              </a:path>
              <a:path w="6561455" h="81280">
                <a:moveTo>
                  <a:pt x="2871622" y="9525"/>
                </a:moveTo>
                <a:lnTo>
                  <a:pt x="2795422" y="9525"/>
                </a:lnTo>
                <a:lnTo>
                  <a:pt x="2795422" y="0"/>
                </a:lnTo>
                <a:lnTo>
                  <a:pt x="2871622" y="0"/>
                </a:lnTo>
                <a:lnTo>
                  <a:pt x="2871622" y="9525"/>
                </a:lnTo>
                <a:close/>
              </a:path>
              <a:path w="6561455" h="81280">
                <a:moveTo>
                  <a:pt x="2976397" y="9525"/>
                </a:moveTo>
                <a:lnTo>
                  <a:pt x="2900197" y="9525"/>
                </a:lnTo>
                <a:lnTo>
                  <a:pt x="2900197" y="0"/>
                </a:lnTo>
                <a:lnTo>
                  <a:pt x="2976397" y="0"/>
                </a:lnTo>
                <a:lnTo>
                  <a:pt x="2976397" y="9525"/>
                </a:lnTo>
                <a:close/>
              </a:path>
              <a:path w="6561455" h="81280">
                <a:moveTo>
                  <a:pt x="3081172" y="9525"/>
                </a:moveTo>
                <a:lnTo>
                  <a:pt x="3004972" y="9525"/>
                </a:lnTo>
                <a:lnTo>
                  <a:pt x="3004972" y="0"/>
                </a:lnTo>
                <a:lnTo>
                  <a:pt x="3081172" y="0"/>
                </a:lnTo>
                <a:lnTo>
                  <a:pt x="3081172" y="9525"/>
                </a:lnTo>
                <a:close/>
              </a:path>
              <a:path w="6561455" h="81280">
                <a:moveTo>
                  <a:pt x="3185947" y="9525"/>
                </a:moveTo>
                <a:lnTo>
                  <a:pt x="3109747" y="9525"/>
                </a:lnTo>
                <a:lnTo>
                  <a:pt x="3109747" y="0"/>
                </a:lnTo>
                <a:lnTo>
                  <a:pt x="3185947" y="0"/>
                </a:lnTo>
                <a:lnTo>
                  <a:pt x="3185947" y="9525"/>
                </a:lnTo>
                <a:close/>
              </a:path>
              <a:path w="6561455" h="81280">
                <a:moveTo>
                  <a:pt x="3290722" y="9525"/>
                </a:moveTo>
                <a:lnTo>
                  <a:pt x="3214522" y="9525"/>
                </a:lnTo>
                <a:lnTo>
                  <a:pt x="3214522" y="0"/>
                </a:lnTo>
                <a:lnTo>
                  <a:pt x="3290722" y="0"/>
                </a:lnTo>
                <a:lnTo>
                  <a:pt x="3290722" y="9525"/>
                </a:lnTo>
                <a:close/>
              </a:path>
              <a:path w="6561455" h="81280">
                <a:moveTo>
                  <a:pt x="3395497" y="9525"/>
                </a:moveTo>
                <a:lnTo>
                  <a:pt x="3319297" y="9525"/>
                </a:lnTo>
                <a:lnTo>
                  <a:pt x="3319297" y="0"/>
                </a:lnTo>
                <a:lnTo>
                  <a:pt x="3395497" y="0"/>
                </a:lnTo>
                <a:lnTo>
                  <a:pt x="3395497" y="9525"/>
                </a:lnTo>
                <a:close/>
              </a:path>
              <a:path w="6561455" h="81280">
                <a:moveTo>
                  <a:pt x="3500272" y="9525"/>
                </a:moveTo>
                <a:lnTo>
                  <a:pt x="3424072" y="9525"/>
                </a:lnTo>
                <a:lnTo>
                  <a:pt x="3424072" y="0"/>
                </a:lnTo>
                <a:lnTo>
                  <a:pt x="3500272" y="0"/>
                </a:lnTo>
                <a:lnTo>
                  <a:pt x="3500272" y="9525"/>
                </a:lnTo>
                <a:close/>
              </a:path>
              <a:path w="6561455" h="81280">
                <a:moveTo>
                  <a:pt x="3605047" y="9525"/>
                </a:moveTo>
                <a:lnTo>
                  <a:pt x="3528847" y="9525"/>
                </a:lnTo>
                <a:lnTo>
                  <a:pt x="3528847" y="0"/>
                </a:lnTo>
                <a:lnTo>
                  <a:pt x="3605047" y="0"/>
                </a:lnTo>
                <a:lnTo>
                  <a:pt x="3605047" y="9525"/>
                </a:lnTo>
                <a:close/>
              </a:path>
              <a:path w="6561455" h="81280">
                <a:moveTo>
                  <a:pt x="3709822" y="9525"/>
                </a:moveTo>
                <a:lnTo>
                  <a:pt x="3633622" y="9525"/>
                </a:lnTo>
                <a:lnTo>
                  <a:pt x="3633622" y="0"/>
                </a:lnTo>
                <a:lnTo>
                  <a:pt x="3709822" y="0"/>
                </a:lnTo>
                <a:lnTo>
                  <a:pt x="3709822" y="9525"/>
                </a:lnTo>
                <a:close/>
              </a:path>
              <a:path w="6561455" h="81280">
                <a:moveTo>
                  <a:pt x="3814597" y="9525"/>
                </a:moveTo>
                <a:lnTo>
                  <a:pt x="3738397" y="9525"/>
                </a:lnTo>
                <a:lnTo>
                  <a:pt x="3738397" y="0"/>
                </a:lnTo>
                <a:lnTo>
                  <a:pt x="3814597" y="0"/>
                </a:lnTo>
                <a:lnTo>
                  <a:pt x="3814597" y="9525"/>
                </a:lnTo>
                <a:close/>
              </a:path>
              <a:path w="6561455" h="81280">
                <a:moveTo>
                  <a:pt x="3919372" y="9525"/>
                </a:moveTo>
                <a:lnTo>
                  <a:pt x="3843172" y="9525"/>
                </a:lnTo>
                <a:lnTo>
                  <a:pt x="3843172" y="0"/>
                </a:lnTo>
                <a:lnTo>
                  <a:pt x="3919372" y="0"/>
                </a:lnTo>
                <a:lnTo>
                  <a:pt x="3919372" y="9525"/>
                </a:lnTo>
                <a:close/>
              </a:path>
              <a:path w="6561455" h="81280">
                <a:moveTo>
                  <a:pt x="4024147" y="9525"/>
                </a:moveTo>
                <a:lnTo>
                  <a:pt x="3947947" y="9525"/>
                </a:lnTo>
                <a:lnTo>
                  <a:pt x="3947947" y="0"/>
                </a:lnTo>
                <a:lnTo>
                  <a:pt x="4024147" y="0"/>
                </a:lnTo>
                <a:lnTo>
                  <a:pt x="4024147" y="9525"/>
                </a:lnTo>
                <a:close/>
              </a:path>
              <a:path w="6561455" h="81280">
                <a:moveTo>
                  <a:pt x="4128922" y="9525"/>
                </a:moveTo>
                <a:lnTo>
                  <a:pt x="4052722" y="9525"/>
                </a:lnTo>
                <a:lnTo>
                  <a:pt x="4052722" y="0"/>
                </a:lnTo>
                <a:lnTo>
                  <a:pt x="4128922" y="0"/>
                </a:lnTo>
                <a:lnTo>
                  <a:pt x="4128922" y="9525"/>
                </a:lnTo>
                <a:close/>
              </a:path>
              <a:path w="6561455" h="81280">
                <a:moveTo>
                  <a:pt x="4233697" y="9525"/>
                </a:moveTo>
                <a:lnTo>
                  <a:pt x="4157497" y="9525"/>
                </a:lnTo>
                <a:lnTo>
                  <a:pt x="4157497" y="0"/>
                </a:lnTo>
                <a:lnTo>
                  <a:pt x="4233697" y="0"/>
                </a:lnTo>
                <a:lnTo>
                  <a:pt x="4233697" y="9525"/>
                </a:lnTo>
                <a:close/>
              </a:path>
              <a:path w="6561455" h="81280">
                <a:moveTo>
                  <a:pt x="4338472" y="9525"/>
                </a:moveTo>
                <a:lnTo>
                  <a:pt x="4262272" y="9525"/>
                </a:lnTo>
                <a:lnTo>
                  <a:pt x="4262272" y="0"/>
                </a:lnTo>
                <a:lnTo>
                  <a:pt x="4338472" y="0"/>
                </a:lnTo>
                <a:lnTo>
                  <a:pt x="4338472" y="9525"/>
                </a:lnTo>
                <a:close/>
              </a:path>
              <a:path w="6561455" h="81280">
                <a:moveTo>
                  <a:pt x="4443247" y="9525"/>
                </a:moveTo>
                <a:lnTo>
                  <a:pt x="4367047" y="9525"/>
                </a:lnTo>
                <a:lnTo>
                  <a:pt x="4367047" y="0"/>
                </a:lnTo>
                <a:lnTo>
                  <a:pt x="4443247" y="0"/>
                </a:lnTo>
                <a:lnTo>
                  <a:pt x="4443247" y="9525"/>
                </a:lnTo>
                <a:close/>
              </a:path>
              <a:path w="6561455" h="81280">
                <a:moveTo>
                  <a:pt x="4548022" y="9525"/>
                </a:moveTo>
                <a:lnTo>
                  <a:pt x="4471822" y="9525"/>
                </a:lnTo>
                <a:lnTo>
                  <a:pt x="4471822" y="0"/>
                </a:lnTo>
                <a:lnTo>
                  <a:pt x="4548022" y="0"/>
                </a:lnTo>
                <a:lnTo>
                  <a:pt x="4548022" y="9525"/>
                </a:lnTo>
                <a:close/>
              </a:path>
              <a:path w="6561455" h="81280">
                <a:moveTo>
                  <a:pt x="4652797" y="9525"/>
                </a:moveTo>
                <a:lnTo>
                  <a:pt x="4576597" y="9525"/>
                </a:lnTo>
                <a:lnTo>
                  <a:pt x="4576597" y="0"/>
                </a:lnTo>
                <a:lnTo>
                  <a:pt x="4652797" y="0"/>
                </a:lnTo>
                <a:lnTo>
                  <a:pt x="4652797" y="9525"/>
                </a:lnTo>
                <a:close/>
              </a:path>
              <a:path w="6561455" h="81280">
                <a:moveTo>
                  <a:pt x="4757572" y="9525"/>
                </a:moveTo>
                <a:lnTo>
                  <a:pt x="4681372" y="9525"/>
                </a:lnTo>
                <a:lnTo>
                  <a:pt x="4681372" y="0"/>
                </a:lnTo>
                <a:lnTo>
                  <a:pt x="4757572" y="0"/>
                </a:lnTo>
                <a:lnTo>
                  <a:pt x="4757572" y="9525"/>
                </a:lnTo>
                <a:close/>
              </a:path>
              <a:path w="6561455" h="81280">
                <a:moveTo>
                  <a:pt x="4862347" y="9525"/>
                </a:moveTo>
                <a:lnTo>
                  <a:pt x="4786147" y="9525"/>
                </a:lnTo>
                <a:lnTo>
                  <a:pt x="4786147" y="0"/>
                </a:lnTo>
                <a:lnTo>
                  <a:pt x="4862347" y="0"/>
                </a:lnTo>
                <a:lnTo>
                  <a:pt x="4862347" y="9525"/>
                </a:lnTo>
                <a:close/>
              </a:path>
              <a:path w="6561455" h="81280">
                <a:moveTo>
                  <a:pt x="4967122" y="9525"/>
                </a:moveTo>
                <a:lnTo>
                  <a:pt x="4890922" y="9525"/>
                </a:lnTo>
                <a:lnTo>
                  <a:pt x="4890922" y="0"/>
                </a:lnTo>
                <a:lnTo>
                  <a:pt x="4967122" y="0"/>
                </a:lnTo>
                <a:lnTo>
                  <a:pt x="4967122" y="9525"/>
                </a:lnTo>
                <a:close/>
              </a:path>
              <a:path w="6561455" h="81280">
                <a:moveTo>
                  <a:pt x="5071897" y="9525"/>
                </a:moveTo>
                <a:lnTo>
                  <a:pt x="4995697" y="9525"/>
                </a:lnTo>
                <a:lnTo>
                  <a:pt x="4995697" y="0"/>
                </a:lnTo>
                <a:lnTo>
                  <a:pt x="5071897" y="0"/>
                </a:lnTo>
                <a:lnTo>
                  <a:pt x="5071897" y="9525"/>
                </a:lnTo>
                <a:close/>
              </a:path>
              <a:path w="6561455" h="81280">
                <a:moveTo>
                  <a:pt x="5176672" y="9525"/>
                </a:moveTo>
                <a:lnTo>
                  <a:pt x="5100472" y="9525"/>
                </a:lnTo>
                <a:lnTo>
                  <a:pt x="5100472" y="0"/>
                </a:lnTo>
                <a:lnTo>
                  <a:pt x="5176672" y="0"/>
                </a:lnTo>
                <a:lnTo>
                  <a:pt x="5176672" y="9525"/>
                </a:lnTo>
                <a:close/>
              </a:path>
              <a:path w="6561455" h="81280">
                <a:moveTo>
                  <a:pt x="5281447" y="9525"/>
                </a:moveTo>
                <a:lnTo>
                  <a:pt x="5205247" y="9525"/>
                </a:lnTo>
                <a:lnTo>
                  <a:pt x="5205247" y="0"/>
                </a:lnTo>
                <a:lnTo>
                  <a:pt x="5281447" y="0"/>
                </a:lnTo>
                <a:lnTo>
                  <a:pt x="5281447" y="9525"/>
                </a:lnTo>
                <a:close/>
              </a:path>
              <a:path w="6561455" h="81280">
                <a:moveTo>
                  <a:pt x="5386222" y="9525"/>
                </a:moveTo>
                <a:lnTo>
                  <a:pt x="5310022" y="9525"/>
                </a:lnTo>
                <a:lnTo>
                  <a:pt x="5310022" y="0"/>
                </a:lnTo>
                <a:lnTo>
                  <a:pt x="5386222" y="0"/>
                </a:lnTo>
                <a:lnTo>
                  <a:pt x="5386222" y="9525"/>
                </a:lnTo>
                <a:close/>
              </a:path>
              <a:path w="6561455" h="81280">
                <a:moveTo>
                  <a:pt x="5490997" y="9525"/>
                </a:moveTo>
                <a:lnTo>
                  <a:pt x="5414797" y="9525"/>
                </a:lnTo>
                <a:lnTo>
                  <a:pt x="5414797" y="0"/>
                </a:lnTo>
                <a:lnTo>
                  <a:pt x="5490997" y="0"/>
                </a:lnTo>
                <a:lnTo>
                  <a:pt x="5490997" y="9525"/>
                </a:lnTo>
                <a:close/>
              </a:path>
              <a:path w="6561455" h="81280">
                <a:moveTo>
                  <a:pt x="5595772" y="9525"/>
                </a:moveTo>
                <a:lnTo>
                  <a:pt x="5519572" y="9525"/>
                </a:lnTo>
                <a:lnTo>
                  <a:pt x="5519572" y="0"/>
                </a:lnTo>
                <a:lnTo>
                  <a:pt x="5595772" y="0"/>
                </a:lnTo>
                <a:lnTo>
                  <a:pt x="5595772" y="9525"/>
                </a:lnTo>
                <a:close/>
              </a:path>
              <a:path w="6561455" h="81280">
                <a:moveTo>
                  <a:pt x="5700547" y="9525"/>
                </a:moveTo>
                <a:lnTo>
                  <a:pt x="5624347" y="9525"/>
                </a:lnTo>
                <a:lnTo>
                  <a:pt x="5624347" y="0"/>
                </a:lnTo>
                <a:lnTo>
                  <a:pt x="5700547" y="0"/>
                </a:lnTo>
                <a:lnTo>
                  <a:pt x="5700547" y="9525"/>
                </a:lnTo>
                <a:close/>
              </a:path>
              <a:path w="6561455" h="81280">
                <a:moveTo>
                  <a:pt x="5805322" y="9525"/>
                </a:moveTo>
                <a:lnTo>
                  <a:pt x="5729122" y="9525"/>
                </a:lnTo>
                <a:lnTo>
                  <a:pt x="5729122" y="0"/>
                </a:lnTo>
                <a:lnTo>
                  <a:pt x="5805322" y="0"/>
                </a:lnTo>
                <a:lnTo>
                  <a:pt x="5805322" y="9525"/>
                </a:lnTo>
                <a:close/>
              </a:path>
              <a:path w="6561455" h="81280">
                <a:moveTo>
                  <a:pt x="5910097" y="9525"/>
                </a:moveTo>
                <a:lnTo>
                  <a:pt x="5833897" y="9525"/>
                </a:lnTo>
                <a:lnTo>
                  <a:pt x="5833897" y="0"/>
                </a:lnTo>
                <a:lnTo>
                  <a:pt x="5910097" y="0"/>
                </a:lnTo>
                <a:lnTo>
                  <a:pt x="5910097" y="9525"/>
                </a:lnTo>
                <a:close/>
              </a:path>
              <a:path w="6561455" h="81280">
                <a:moveTo>
                  <a:pt x="6014872" y="9525"/>
                </a:moveTo>
                <a:lnTo>
                  <a:pt x="5938672" y="9525"/>
                </a:lnTo>
                <a:lnTo>
                  <a:pt x="5938672" y="0"/>
                </a:lnTo>
                <a:lnTo>
                  <a:pt x="6014872" y="0"/>
                </a:lnTo>
                <a:lnTo>
                  <a:pt x="6014872" y="9525"/>
                </a:lnTo>
                <a:close/>
              </a:path>
              <a:path w="6561455" h="81280">
                <a:moveTo>
                  <a:pt x="6119647" y="9525"/>
                </a:moveTo>
                <a:lnTo>
                  <a:pt x="6043447" y="9525"/>
                </a:lnTo>
                <a:lnTo>
                  <a:pt x="6043447" y="0"/>
                </a:lnTo>
                <a:lnTo>
                  <a:pt x="6119647" y="0"/>
                </a:lnTo>
                <a:lnTo>
                  <a:pt x="6119647" y="9525"/>
                </a:lnTo>
                <a:close/>
              </a:path>
              <a:path w="6561455" h="81280">
                <a:moveTo>
                  <a:pt x="6224422" y="9525"/>
                </a:moveTo>
                <a:lnTo>
                  <a:pt x="6148222" y="9525"/>
                </a:lnTo>
                <a:lnTo>
                  <a:pt x="6148222" y="0"/>
                </a:lnTo>
                <a:lnTo>
                  <a:pt x="6224422" y="0"/>
                </a:lnTo>
                <a:lnTo>
                  <a:pt x="6224422" y="9525"/>
                </a:lnTo>
                <a:close/>
              </a:path>
              <a:path w="6561455" h="81280">
                <a:moveTo>
                  <a:pt x="6329197" y="9525"/>
                </a:moveTo>
                <a:lnTo>
                  <a:pt x="6252997" y="9525"/>
                </a:lnTo>
                <a:lnTo>
                  <a:pt x="6252997" y="0"/>
                </a:lnTo>
                <a:lnTo>
                  <a:pt x="6329197" y="0"/>
                </a:lnTo>
                <a:lnTo>
                  <a:pt x="6329197" y="9525"/>
                </a:lnTo>
                <a:close/>
              </a:path>
              <a:path w="6561455" h="81280">
                <a:moveTo>
                  <a:pt x="6433972" y="9525"/>
                </a:moveTo>
                <a:lnTo>
                  <a:pt x="6357772" y="9525"/>
                </a:lnTo>
                <a:lnTo>
                  <a:pt x="6357772" y="0"/>
                </a:lnTo>
                <a:lnTo>
                  <a:pt x="6433972" y="0"/>
                </a:lnTo>
                <a:lnTo>
                  <a:pt x="6433972" y="9525"/>
                </a:lnTo>
                <a:close/>
              </a:path>
              <a:path w="6561455" h="81280">
                <a:moveTo>
                  <a:pt x="6533476" y="9525"/>
                </a:moveTo>
                <a:lnTo>
                  <a:pt x="6462547" y="9525"/>
                </a:lnTo>
                <a:lnTo>
                  <a:pt x="6462547" y="0"/>
                </a:lnTo>
                <a:lnTo>
                  <a:pt x="6537426" y="0"/>
                </a:lnTo>
                <a:lnTo>
                  <a:pt x="6541147" y="3733"/>
                </a:lnTo>
                <a:lnTo>
                  <a:pt x="6536753" y="8128"/>
                </a:lnTo>
                <a:lnTo>
                  <a:pt x="6532079" y="8128"/>
                </a:lnTo>
                <a:lnTo>
                  <a:pt x="6533476" y="9525"/>
                </a:lnTo>
                <a:close/>
              </a:path>
              <a:path w="6561455" h="81280">
                <a:moveTo>
                  <a:pt x="6534416" y="10464"/>
                </a:moveTo>
                <a:lnTo>
                  <a:pt x="6532079" y="8128"/>
                </a:lnTo>
                <a:lnTo>
                  <a:pt x="6535386" y="9495"/>
                </a:lnTo>
                <a:lnTo>
                  <a:pt x="6534416" y="10464"/>
                </a:lnTo>
                <a:close/>
              </a:path>
              <a:path w="6561455" h="81280">
                <a:moveTo>
                  <a:pt x="6535386" y="9495"/>
                </a:moveTo>
                <a:lnTo>
                  <a:pt x="6532079" y="8128"/>
                </a:lnTo>
                <a:lnTo>
                  <a:pt x="6536753" y="8128"/>
                </a:lnTo>
                <a:lnTo>
                  <a:pt x="6535386" y="9495"/>
                </a:lnTo>
                <a:close/>
              </a:path>
              <a:path w="6561455" h="81280">
                <a:moveTo>
                  <a:pt x="6535458" y="9525"/>
                </a:moveTo>
                <a:close/>
              </a:path>
              <a:path w="6561455" h="81280">
                <a:moveTo>
                  <a:pt x="6551612" y="53301"/>
                </a:moveTo>
                <a:lnTo>
                  <a:pt x="6551612" y="27965"/>
                </a:lnTo>
                <a:lnTo>
                  <a:pt x="6561137" y="27965"/>
                </a:lnTo>
                <a:lnTo>
                  <a:pt x="6561137" y="51904"/>
                </a:lnTo>
                <a:lnTo>
                  <a:pt x="6553009" y="51904"/>
                </a:lnTo>
                <a:lnTo>
                  <a:pt x="6551612" y="53301"/>
                </a:lnTo>
                <a:close/>
              </a:path>
              <a:path w="6561455" h="81280">
                <a:moveTo>
                  <a:pt x="6551612" y="55283"/>
                </a:moveTo>
                <a:lnTo>
                  <a:pt x="6551612" y="53301"/>
                </a:lnTo>
                <a:lnTo>
                  <a:pt x="6553009" y="51904"/>
                </a:lnTo>
                <a:lnTo>
                  <a:pt x="6551612" y="55283"/>
                </a:lnTo>
                <a:close/>
              </a:path>
              <a:path w="6561455" h="81280">
                <a:moveTo>
                  <a:pt x="6561137" y="55283"/>
                </a:moveTo>
                <a:lnTo>
                  <a:pt x="6551612" y="55283"/>
                </a:lnTo>
                <a:lnTo>
                  <a:pt x="6553009" y="51904"/>
                </a:lnTo>
                <a:lnTo>
                  <a:pt x="6561137" y="51904"/>
                </a:lnTo>
                <a:lnTo>
                  <a:pt x="6561137" y="55283"/>
                </a:lnTo>
                <a:close/>
              </a:path>
              <a:path w="6561455" h="81280">
                <a:moveTo>
                  <a:pt x="6532079" y="72834"/>
                </a:moveTo>
                <a:lnTo>
                  <a:pt x="6551612" y="53301"/>
                </a:lnTo>
                <a:lnTo>
                  <a:pt x="6551612" y="55283"/>
                </a:lnTo>
                <a:lnTo>
                  <a:pt x="6561137" y="55283"/>
                </a:lnTo>
                <a:lnTo>
                  <a:pt x="6561137" y="57251"/>
                </a:lnTo>
                <a:lnTo>
                  <a:pt x="6546951" y="71437"/>
                </a:lnTo>
                <a:lnTo>
                  <a:pt x="6535458" y="71437"/>
                </a:lnTo>
                <a:lnTo>
                  <a:pt x="6532079" y="72834"/>
                </a:lnTo>
                <a:close/>
              </a:path>
              <a:path w="6561455" h="81280">
                <a:moveTo>
                  <a:pt x="6537426" y="80962"/>
                </a:moveTo>
                <a:lnTo>
                  <a:pt x="6516154" y="80962"/>
                </a:lnTo>
                <a:lnTo>
                  <a:pt x="6516154" y="71437"/>
                </a:lnTo>
                <a:lnTo>
                  <a:pt x="6533476" y="71437"/>
                </a:lnTo>
                <a:lnTo>
                  <a:pt x="6532079" y="72834"/>
                </a:lnTo>
                <a:lnTo>
                  <a:pt x="6545554" y="72834"/>
                </a:lnTo>
                <a:lnTo>
                  <a:pt x="6537426" y="80962"/>
                </a:lnTo>
                <a:close/>
              </a:path>
              <a:path w="6561455" h="81280">
                <a:moveTo>
                  <a:pt x="6545554" y="72834"/>
                </a:moveTo>
                <a:lnTo>
                  <a:pt x="6532079" y="72834"/>
                </a:lnTo>
                <a:lnTo>
                  <a:pt x="6535458" y="71437"/>
                </a:lnTo>
                <a:lnTo>
                  <a:pt x="6546951" y="71437"/>
                </a:lnTo>
                <a:lnTo>
                  <a:pt x="6545554" y="72834"/>
                </a:lnTo>
                <a:close/>
              </a:path>
              <a:path w="6561455" h="81280">
                <a:moveTo>
                  <a:pt x="6487579" y="80962"/>
                </a:moveTo>
                <a:lnTo>
                  <a:pt x="6411379" y="80962"/>
                </a:lnTo>
                <a:lnTo>
                  <a:pt x="6411379" y="71437"/>
                </a:lnTo>
                <a:lnTo>
                  <a:pt x="6487579" y="71437"/>
                </a:lnTo>
                <a:lnTo>
                  <a:pt x="6487579" y="80962"/>
                </a:lnTo>
                <a:close/>
              </a:path>
              <a:path w="6561455" h="81280">
                <a:moveTo>
                  <a:pt x="6382804" y="80962"/>
                </a:moveTo>
                <a:lnTo>
                  <a:pt x="6306604" y="80962"/>
                </a:lnTo>
                <a:lnTo>
                  <a:pt x="6306604" y="71437"/>
                </a:lnTo>
                <a:lnTo>
                  <a:pt x="6382804" y="71437"/>
                </a:lnTo>
                <a:lnTo>
                  <a:pt x="6382804" y="80962"/>
                </a:lnTo>
                <a:close/>
              </a:path>
              <a:path w="6561455" h="81280">
                <a:moveTo>
                  <a:pt x="6278029" y="80962"/>
                </a:moveTo>
                <a:lnTo>
                  <a:pt x="6201829" y="80962"/>
                </a:lnTo>
                <a:lnTo>
                  <a:pt x="6201829" y="71437"/>
                </a:lnTo>
                <a:lnTo>
                  <a:pt x="6278029" y="71437"/>
                </a:lnTo>
                <a:lnTo>
                  <a:pt x="6278029" y="80962"/>
                </a:lnTo>
                <a:close/>
              </a:path>
              <a:path w="6561455" h="81280">
                <a:moveTo>
                  <a:pt x="6173254" y="80962"/>
                </a:moveTo>
                <a:lnTo>
                  <a:pt x="6097054" y="80962"/>
                </a:lnTo>
                <a:lnTo>
                  <a:pt x="6097054" y="71437"/>
                </a:lnTo>
                <a:lnTo>
                  <a:pt x="6173254" y="71437"/>
                </a:lnTo>
                <a:lnTo>
                  <a:pt x="6173254" y="80962"/>
                </a:lnTo>
                <a:close/>
              </a:path>
              <a:path w="6561455" h="81280">
                <a:moveTo>
                  <a:pt x="6068479" y="80962"/>
                </a:moveTo>
                <a:lnTo>
                  <a:pt x="5992279" y="80962"/>
                </a:lnTo>
                <a:lnTo>
                  <a:pt x="5992279" y="71437"/>
                </a:lnTo>
                <a:lnTo>
                  <a:pt x="6068479" y="71437"/>
                </a:lnTo>
                <a:lnTo>
                  <a:pt x="6068479" y="80962"/>
                </a:lnTo>
                <a:close/>
              </a:path>
              <a:path w="6561455" h="81280">
                <a:moveTo>
                  <a:pt x="5963704" y="80962"/>
                </a:moveTo>
                <a:lnTo>
                  <a:pt x="5887504" y="80962"/>
                </a:lnTo>
                <a:lnTo>
                  <a:pt x="5887504" y="71437"/>
                </a:lnTo>
                <a:lnTo>
                  <a:pt x="5963704" y="71437"/>
                </a:lnTo>
                <a:lnTo>
                  <a:pt x="5963704" y="80962"/>
                </a:lnTo>
                <a:close/>
              </a:path>
              <a:path w="6561455" h="81280">
                <a:moveTo>
                  <a:pt x="5858929" y="80962"/>
                </a:moveTo>
                <a:lnTo>
                  <a:pt x="5782729" y="80962"/>
                </a:lnTo>
                <a:lnTo>
                  <a:pt x="5782729" y="71437"/>
                </a:lnTo>
                <a:lnTo>
                  <a:pt x="5858929" y="71437"/>
                </a:lnTo>
                <a:lnTo>
                  <a:pt x="5858929" y="80962"/>
                </a:lnTo>
                <a:close/>
              </a:path>
              <a:path w="6561455" h="81280">
                <a:moveTo>
                  <a:pt x="5754154" y="80962"/>
                </a:moveTo>
                <a:lnTo>
                  <a:pt x="5677954" y="80962"/>
                </a:lnTo>
                <a:lnTo>
                  <a:pt x="5677954" y="71437"/>
                </a:lnTo>
                <a:lnTo>
                  <a:pt x="5754154" y="71437"/>
                </a:lnTo>
                <a:lnTo>
                  <a:pt x="5754154" y="80962"/>
                </a:lnTo>
                <a:close/>
              </a:path>
              <a:path w="6561455" h="81280">
                <a:moveTo>
                  <a:pt x="5649379" y="80962"/>
                </a:moveTo>
                <a:lnTo>
                  <a:pt x="5573179" y="80962"/>
                </a:lnTo>
                <a:lnTo>
                  <a:pt x="5573179" y="71437"/>
                </a:lnTo>
                <a:lnTo>
                  <a:pt x="5649379" y="71437"/>
                </a:lnTo>
                <a:lnTo>
                  <a:pt x="5649379" y="80962"/>
                </a:lnTo>
                <a:close/>
              </a:path>
              <a:path w="6561455" h="81280">
                <a:moveTo>
                  <a:pt x="5544604" y="80962"/>
                </a:moveTo>
                <a:lnTo>
                  <a:pt x="5468404" y="80962"/>
                </a:lnTo>
                <a:lnTo>
                  <a:pt x="5468404" y="71437"/>
                </a:lnTo>
                <a:lnTo>
                  <a:pt x="5544604" y="71437"/>
                </a:lnTo>
                <a:lnTo>
                  <a:pt x="5544604" y="80962"/>
                </a:lnTo>
                <a:close/>
              </a:path>
              <a:path w="6561455" h="81280">
                <a:moveTo>
                  <a:pt x="5439829" y="80962"/>
                </a:moveTo>
                <a:lnTo>
                  <a:pt x="5363629" y="80962"/>
                </a:lnTo>
                <a:lnTo>
                  <a:pt x="5363629" y="71437"/>
                </a:lnTo>
                <a:lnTo>
                  <a:pt x="5439829" y="71437"/>
                </a:lnTo>
                <a:lnTo>
                  <a:pt x="5439829" y="80962"/>
                </a:lnTo>
                <a:close/>
              </a:path>
              <a:path w="6561455" h="81280">
                <a:moveTo>
                  <a:pt x="5335054" y="80962"/>
                </a:moveTo>
                <a:lnTo>
                  <a:pt x="5258854" y="80962"/>
                </a:lnTo>
                <a:lnTo>
                  <a:pt x="5258854" y="71437"/>
                </a:lnTo>
                <a:lnTo>
                  <a:pt x="5335054" y="71437"/>
                </a:lnTo>
                <a:lnTo>
                  <a:pt x="5335054" y="80962"/>
                </a:lnTo>
                <a:close/>
              </a:path>
              <a:path w="6561455" h="81280">
                <a:moveTo>
                  <a:pt x="5230279" y="80962"/>
                </a:moveTo>
                <a:lnTo>
                  <a:pt x="5154079" y="80962"/>
                </a:lnTo>
                <a:lnTo>
                  <a:pt x="5154079" y="71437"/>
                </a:lnTo>
                <a:lnTo>
                  <a:pt x="5230279" y="71437"/>
                </a:lnTo>
                <a:lnTo>
                  <a:pt x="5230279" y="80962"/>
                </a:lnTo>
                <a:close/>
              </a:path>
              <a:path w="6561455" h="81280">
                <a:moveTo>
                  <a:pt x="5125504" y="80962"/>
                </a:moveTo>
                <a:lnTo>
                  <a:pt x="5049304" y="80962"/>
                </a:lnTo>
                <a:lnTo>
                  <a:pt x="5049304" y="71437"/>
                </a:lnTo>
                <a:lnTo>
                  <a:pt x="5125504" y="71437"/>
                </a:lnTo>
                <a:lnTo>
                  <a:pt x="5125504" y="80962"/>
                </a:lnTo>
                <a:close/>
              </a:path>
              <a:path w="6561455" h="81280">
                <a:moveTo>
                  <a:pt x="5020729" y="80962"/>
                </a:moveTo>
                <a:lnTo>
                  <a:pt x="4944529" y="80962"/>
                </a:lnTo>
                <a:lnTo>
                  <a:pt x="4944529" y="71437"/>
                </a:lnTo>
                <a:lnTo>
                  <a:pt x="5020729" y="71437"/>
                </a:lnTo>
                <a:lnTo>
                  <a:pt x="5020729" y="80962"/>
                </a:lnTo>
                <a:close/>
              </a:path>
              <a:path w="6561455" h="81280">
                <a:moveTo>
                  <a:pt x="4915954" y="80962"/>
                </a:moveTo>
                <a:lnTo>
                  <a:pt x="4839754" y="80962"/>
                </a:lnTo>
                <a:lnTo>
                  <a:pt x="4839754" y="71437"/>
                </a:lnTo>
                <a:lnTo>
                  <a:pt x="4915954" y="71437"/>
                </a:lnTo>
                <a:lnTo>
                  <a:pt x="4915954" y="80962"/>
                </a:lnTo>
                <a:close/>
              </a:path>
              <a:path w="6561455" h="81280">
                <a:moveTo>
                  <a:pt x="4811179" y="80962"/>
                </a:moveTo>
                <a:lnTo>
                  <a:pt x="4734979" y="80962"/>
                </a:lnTo>
                <a:lnTo>
                  <a:pt x="4734979" y="71437"/>
                </a:lnTo>
                <a:lnTo>
                  <a:pt x="4811179" y="71437"/>
                </a:lnTo>
                <a:lnTo>
                  <a:pt x="4811179" y="80962"/>
                </a:lnTo>
                <a:close/>
              </a:path>
              <a:path w="6561455" h="81280">
                <a:moveTo>
                  <a:pt x="4706404" y="80962"/>
                </a:moveTo>
                <a:lnTo>
                  <a:pt x="4630204" y="80962"/>
                </a:lnTo>
                <a:lnTo>
                  <a:pt x="4630204" y="71437"/>
                </a:lnTo>
                <a:lnTo>
                  <a:pt x="4706404" y="71437"/>
                </a:lnTo>
                <a:lnTo>
                  <a:pt x="4706404" y="80962"/>
                </a:lnTo>
                <a:close/>
              </a:path>
              <a:path w="6561455" h="81280">
                <a:moveTo>
                  <a:pt x="4601629" y="80962"/>
                </a:moveTo>
                <a:lnTo>
                  <a:pt x="4525429" y="80962"/>
                </a:lnTo>
                <a:lnTo>
                  <a:pt x="4525429" y="71437"/>
                </a:lnTo>
                <a:lnTo>
                  <a:pt x="4601629" y="71437"/>
                </a:lnTo>
                <a:lnTo>
                  <a:pt x="4601629" y="80962"/>
                </a:lnTo>
                <a:close/>
              </a:path>
              <a:path w="6561455" h="81280">
                <a:moveTo>
                  <a:pt x="4496854" y="80962"/>
                </a:moveTo>
                <a:lnTo>
                  <a:pt x="4420654" y="80962"/>
                </a:lnTo>
                <a:lnTo>
                  <a:pt x="4420654" y="71437"/>
                </a:lnTo>
                <a:lnTo>
                  <a:pt x="4496854" y="71437"/>
                </a:lnTo>
                <a:lnTo>
                  <a:pt x="4496854" y="80962"/>
                </a:lnTo>
                <a:close/>
              </a:path>
              <a:path w="6561455" h="81280">
                <a:moveTo>
                  <a:pt x="4392079" y="80962"/>
                </a:moveTo>
                <a:lnTo>
                  <a:pt x="4315879" y="80962"/>
                </a:lnTo>
                <a:lnTo>
                  <a:pt x="4315879" y="71437"/>
                </a:lnTo>
                <a:lnTo>
                  <a:pt x="4392079" y="71437"/>
                </a:lnTo>
                <a:lnTo>
                  <a:pt x="4392079" y="80962"/>
                </a:lnTo>
                <a:close/>
              </a:path>
              <a:path w="6561455" h="81280">
                <a:moveTo>
                  <a:pt x="4287304" y="80962"/>
                </a:moveTo>
                <a:lnTo>
                  <a:pt x="4211104" y="80962"/>
                </a:lnTo>
                <a:lnTo>
                  <a:pt x="4211104" y="71437"/>
                </a:lnTo>
                <a:lnTo>
                  <a:pt x="4287304" y="71437"/>
                </a:lnTo>
                <a:lnTo>
                  <a:pt x="4287304" y="80962"/>
                </a:lnTo>
                <a:close/>
              </a:path>
              <a:path w="6561455" h="81280">
                <a:moveTo>
                  <a:pt x="4182529" y="80962"/>
                </a:moveTo>
                <a:lnTo>
                  <a:pt x="4106329" y="80962"/>
                </a:lnTo>
                <a:lnTo>
                  <a:pt x="4106329" y="71437"/>
                </a:lnTo>
                <a:lnTo>
                  <a:pt x="4182529" y="71437"/>
                </a:lnTo>
                <a:lnTo>
                  <a:pt x="4182529" y="80962"/>
                </a:lnTo>
                <a:close/>
              </a:path>
              <a:path w="6561455" h="81280">
                <a:moveTo>
                  <a:pt x="4077754" y="80962"/>
                </a:moveTo>
                <a:lnTo>
                  <a:pt x="4001554" y="80962"/>
                </a:lnTo>
                <a:lnTo>
                  <a:pt x="4001554" y="71437"/>
                </a:lnTo>
                <a:lnTo>
                  <a:pt x="4077754" y="71437"/>
                </a:lnTo>
                <a:lnTo>
                  <a:pt x="4077754" y="80962"/>
                </a:lnTo>
                <a:close/>
              </a:path>
              <a:path w="6561455" h="81280">
                <a:moveTo>
                  <a:pt x="3972979" y="80962"/>
                </a:moveTo>
                <a:lnTo>
                  <a:pt x="3896779" y="80962"/>
                </a:lnTo>
                <a:lnTo>
                  <a:pt x="3896779" y="71437"/>
                </a:lnTo>
                <a:lnTo>
                  <a:pt x="3972979" y="71437"/>
                </a:lnTo>
                <a:lnTo>
                  <a:pt x="3972979" y="80962"/>
                </a:lnTo>
                <a:close/>
              </a:path>
              <a:path w="6561455" h="81280">
                <a:moveTo>
                  <a:pt x="3868204" y="80962"/>
                </a:moveTo>
                <a:lnTo>
                  <a:pt x="3792004" y="80962"/>
                </a:lnTo>
                <a:lnTo>
                  <a:pt x="3792004" y="71437"/>
                </a:lnTo>
                <a:lnTo>
                  <a:pt x="3868204" y="71437"/>
                </a:lnTo>
                <a:lnTo>
                  <a:pt x="3868204" y="80962"/>
                </a:lnTo>
                <a:close/>
              </a:path>
              <a:path w="6561455" h="81280">
                <a:moveTo>
                  <a:pt x="3763429" y="80962"/>
                </a:moveTo>
                <a:lnTo>
                  <a:pt x="3687229" y="80962"/>
                </a:lnTo>
                <a:lnTo>
                  <a:pt x="3687229" y="71437"/>
                </a:lnTo>
                <a:lnTo>
                  <a:pt x="3763429" y="71437"/>
                </a:lnTo>
                <a:lnTo>
                  <a:pt x="3763429" y="80962"/>
                </a:lnTo>
                <a:close/>
              </a:path>
              <a:path w="6561455" h="81280">
                <a:moveTo>
                  <a:pt x="3658654" y="80962"/>
                </a:moveTo>
                <a:lnTo>
                  <a:pt x="3582454" y="80962"/>
                </a:lnTo>
                <a:lnTo>
                  <a:pt x="3582454" y="71437"/>
                </a:lnTo>
                <a:lnTo>
                  <a:pt x="3658654" y="71437"/>
                </a:lnTo>
                <a:lnTo>
                  <a:pt x="3658654" y="80962"/>
                </a:lnTo>
                <a:close/>
              </a:path>
              <a:path w="6561455" h="81280">
                <a:moveTo>
                  <a:pt x="3553879" y="80962"/>
                </a:moveTo>
                <a:lnTo>
                  <a:pt x="3477679" y="80962"/>
                </a:lnTo>
                <a:lnTo>
                  <a:pt x="3477679" y="71437"/>
                </a:lnTo>
                <a:lnTo>
                  <a:pt x="3553879" y="71437"/>
                </a:lnTo>
                <a:lnTo>
                  <a:pt x="3553879" y="80962"/>
                </a:lnTo>
                <a:close/>
              </a:path>
              <a:path w="6561455" h="81280">
                <a:moveTo>
                  <a:pt x="3449104" y="80962"/>
                </a:moveTo>
                <a:lnTo>
                  <a:pt x="3372904" y="80962"/>
                </a:lnTo>
                <a:lnTo>
                  <a:pt x="3372904" y="71437"/>
                </a:lnTo>
                <a:lnTo>
                  <a:pt x="3449104" y="71437"/>
                </a:lnTo>
                <a:lnTo>
                  <a:pt x="3449104" y="80962"/>
                </a:lnTo>
                <a:close/>
              </a:path>
              <a:path w="6561455" h="81280">
                <a:moveTo>
                  <a:pt x="3344329" y="80962"/>
                </a:moveTo>
                <a:lnTo>
                  <a:pt x="3268129" y="80962"/>
                </a:lnTo>
                <a:lnTo>
                  <a:pt x="3268129" y="71437"/>
                </a:lnTo>
                <a:lnTo>
                  <a:pt x="3344329" y="71437"/>
                </a:lnTo>
                <a:lnTo>
                  <a:pt x="3344329" y="80962"/>
                </a:lnTo>
                <a:close/>
              </a:path>
              <a:path w="6561455" h="81280">
                <a:moveTo>
                  <a:pt x="3239554" y="80962"/>
                </a:moveTo>
                <a:lnTo>
                  <a:pt x="3163354" y="80962"/>
                </a:lnTo>
                <a:lnTo>
                  <a:pt x="3163354" y="71437"/>
                </a:lnTo>
                <a:lnTo>
                  <a:pt x="3239554" y="71437"/>
                </a:lnTo>
                <a:lnTo>
                  <a:pt x="3239554" y="80962"/>
                </a:lnTo>
                <a:close/>
              </a:path>
              <a:path w="6561455" h="81280">
                <a:moveTo>
                  <a:pt x="3134779" y="80962"/>
                </a:moveTo>
                <a:lnTo>
                  <a:pt x="3058579" y="80962"/>
                </a:lnTo>
                <a:lnTo>
                  <a:pt x="3058579" y="71437"/>
                </a:lnTo>
                <a:lnTo>
                  <a:pt x="3134779" y="71437"/>
                </a:lnTo>
                <a:lnTo>
                  <a:pt x="3134779" y="80962"/>
                </a:lnTo>
                <a:close/>
              </a:path>
              <a:path w="6561455" h="81280">
                <a:moveTo>
                  <a:pt x="3030004" y="80962"/>
                </a:moveTo>
                <a:lnTo>
                  <a:pt x="2953804" y="80962"/>
                </a:lnTo>
                <a:lnTo>
                  <a:pt x="2953804" y="71437"/>
                </a:lnTo>
                <a:lnTo>
                  <a:pt x="3030004" y="71437"/>
                </a:lnTo>
                <a:lnTo>
                  <a:pt x="3030004" y="80962"/>
                </a:lnTo>
                <a:close/>
              </a:path>
              <a:path w="6561455" h="81280">
                <a:moveTo>
                  <a:pt x="2925229" y="80962"/>
                </a:moveTo>
                <a:lnTo>
                  <a:pt x="2849029" y="80962"/>
                </a:lnTo>
                <a:lnTo>
                  <a:pt x="2849029" y="71437"/>
                </a:lnTo>
                <a:lnTo>
                  <a:pt x="2925229" y="71437"/>
                </a:lnTo>
                <a:lnTo>
                  <a:pt x="2925229" y="80962"/>
                </a:lnTo>
                <a:close/>
              </a:path>
              <a:path w="6561455" h="81280">
                <a:moveTo>
                  <a:pt x="2820454" y="80962"/>
                </a:moveTo>
                <a:lnTo>
                  <a:pt x="2744254" y="80962"/>
                </a:lnTo>
                <a:lnTo>
                  <a:pt x="2744254" y="71437"/>
                </a:lnTo>
                <a:lnTo>
                  <a:pt x="2820454" y="71437"/>
                </a:lnTo>
                <a:lnTo>
                  <a:pt x="2820454" y="80962"/>
                </a:lnTo>
                <a:close/>
              </a:path>
              <a:path w="6561455" h="81280">
                <a:moveTo>
                  <a:pt x="2715679" y="80962"/>
                </a:moveTo>
                <a:lnTo>
                  <a:pt x="2639479" y="80962"/>
                </a:lnTo>
                <a:lnTo>
                  <a:pt x="2639479" y="71437"/>
                </a:lnTo>
                <a:lnTo>
                  <a:pt x="2715679" y="71437"/>
                </a:lnTo>
                <a:lnTo>
                  <a:pt x="2715679" y="80962"/>
                </a:lnTo>
                <a:close/>
              </a:path>
              <a:path w="6561455" h="81280">
                <a:moveTo>
                  <a:pt x="2610904" y="80962"/>
                </a:moveTo>
                <a:lnTo>
                  <a:pt x="2534704" y="80962"/>
                </a:lnTo>
                <a:lnTo>
                  <a:pt x="2534704" y="71437"/>
                </a:lnTo>
                <a:lnTo>
                  <a:pt x="2610904" y="71437"/>
                </a:lnTo>
                <a:lnTo>
                  <a:pt x="2610904" y="80962"/>
                </a:lnTo>
                <a:close/>
              </a:path>
              <a:path w="6561455" h="81280">
                <a:moveTo>
                  <a:pt x="2506129" y="80962"/>
                </a:moveTo>
                <a:lnTo>
                  <a:pt x="2429929" y="80962"/>
                </a:lnTo>
                <a:lnTo>
                  <a:pt x="2429929" y="71437"/>
                </a:lnTo>
                <a:lnTo>
                  <a:pt x="2506129" y="71437"/>
                </a:lnTo>
                <a:lnTo>
                  <a:pt x="2506129" y="80962"/>
                </a:lnTo>
                <a:close/>
              </a:path>
              <a:path w="6561455" h="81280">
                <a:moveTo>
                  <a:pt x="2401354" y="80962"/>
                </a:moveTo>
                <a:lnTo>
                  <a:pt x="2325154" y="80962"/>
                </a:lnTo>
                <a:lnTo>
                  <a:pt x="2325154" y="71437"/>
                </a:lnTo>
                <a:lnTo>
                  <a:pt x="2401354" y="71437"/>
                </a:lnTo>
                <a:lnTo>
                  <a:pt x="2401354" y="80962"/>
                </a:lnTo>
                <a:close/>
              </a:path>
              <a:path w="6561455" h="81280">
                <a:moveTo>
                  <a:pt x="2296579" y="80962"/>
                </a:moveTo>
                <a:lnTo>
                  <a:pt x="2220379" y="80962"/>
                </a:lnTo>
                <a:lnTo>
                  <a:pt x="2220379" y="71437"/>
                </a:lnTo>
                <a:lnTo>
                  <a:pt x="2296579" y="71437"/>
                </a:lnTo>
                <a:lnTo>
                  <a:pt x="2296579" y="80962"/>
                </a:lnTo>
                <a:close/>
              </a:path>
              <a:path w="6561455" h="81280">
                <a:moveTo>
                  <a:pt x="2191804" y="80962"/>
                </a:moveTo>
                <a:lnTo>
                  <a:pt x="2115604" y="80962"/>
                </a:lnTo>
                <a:lnTo>
                  <a:pt x="2115604" y="71437"/>
                </a:lnTo>
                <a:lnTo>
                  <a:pt x="2191804" y="71437"/>
                </a:lnTo>
                <a:lnTo>
                  <a:pt x="2191804" y="80962"/>
                </a:lnTo>
                <a:close/>
              </a:path>
              <a:path w="6561455" h="81280">
                <a:moveTo>
                  <a:pt x="2087029" y="80962"/>
                </a:moveTo>
                <a:lnTo>
                  <a:pt x="2010829" y="80962"/>
                </a:lnTo>
                <a:lnTo>
                  <a:pt x="2010829" y="71437"/>
                </a:lnTo>
                <a:lnTo>
                  <a:pt x="2087029" y="71437"/>
                </a:lnTo>
                <a:lnTo>
                  <a:pt x="2087029" y="80962"/>
                </a:lnTo>
                <a:close/>
              </a:path>
              <a:path w="6561455" h="81280">
                <a:moveTo>
                  <a:pt x="1982254" y="80962"/>
                </a:moveTo>
                <a:lnTo>
                  <a:pt x="1906054" y="80962"/>
                </a:lnTo>
                <a:lnTo>
                  <a:pt x="1906054" y="71437"/>
                </a:lnTo>
                <a:lnTo>
                  <a:pt x="1982254" y="71437"/>
                </a:lnTo>
                <a:lnTo>
                  <a:pt x="1982254" y="80962"/>
                </a:lnTo>
                <a:close/>
              </a:path>
              <a:path w="6561455" h="81280">
                <a:moveTo>
                  <a:pt x="1877479" y="80962"/>
                </a:moveTo>
                <a:lnTo>
                  <a:pt x="1801279" y="80962"/>
                </a:lnTo>
                <a:lnTo>
                  <a:pt x="1801279" y="71437"/>
                </a:lnTo>
                <a:lnTo>
                  <a:pt x="1877479" y="71437"/>
                </a:lnTo>
                <a:lnTo>
                  <a:pt x="1877479" y="80962"/>
                </a:lnTo>
                <a:close/>
              </a:path>
              <a:path w="6561455" h="81280">
                <a:moveTo>
                  <a:pt x="1772704" y="80962"/>
                </a:moveTo>
                <a:lnTo>
                  <a:pt x="1696504" y="80962"/>
                </a:lnTo>
                <a:lnTo>
                  <a:pt x="1696504" y="71437"/>
                </a:lnTo>
                <a:lnTo>
                  <a:pt x="1772704" y="71437"/>
                </a:lnTo>
                <a:lnTo>
                  <a:pt x="1772704" y="80962"/>
                </a:lnTo>
                <a:close/>
              </a:path>
              <a:path w="6561455" h="81280">
                <a:moveTo>
                  <a:pt x="1667929" y="80962"/>
                </a:moveTo>
                <a:lnTo>
                  <a:pt x="1591729" y="80962"/>
                </a:lnTo>
                <a:lnTo>
                  <a:pt x="1591729" y="71437"/>
                </a:lnTo>
                <a:lnTo>
                  <a:pt x="1667929" y="71437"/>
                </a:lnTo>
                <a:lnTo>
                  <a:pt x="1667929" y="80962"/>
                </a:lnTo>
                <a:close/>
              </a:path>
              <a:path w="6561455" h="81280">
                <a:moveTo>
                  <a:pt x="1563154" y="80962"/>
                </a:moveTo>
                <a:lnTo>
                  <a:pt x="1486954" y="80962"/>
                </a:lnTo>
                <a:lnTo>
                  <a:pt x="1486954" y="71437"/>
                </a:lnTo>
                <a:lnTo>
                  <a:pt x="1563154" y="71437"/>
                </a:lnTo>
                <a:lnTo>
                  <a:pt x="1563154" y="80962"/>
                </a:lnTo>
                <a:close/>
              </a:path>
              <a:path w="6561455" h="81280">
                <a:moveTo>
                  <a:pt x="1458379" y="80962"/>
                </a:moveTo>
                <a:lnTo>
                  <a:pt x="1382179" y="80962"/>
                </a:lnTo>
                <a:lnTo>
                  <a:pt x="1382179" y="71437"/>
                </a:lnTo>
                <a:lnTo>
                  <a:pt x="1458379" y="71437"/>
                </a:lnTo>
                <a:lnTo>
                  <a:pt x="1458379" y="80962"/>
                </a:lnTo>
                <a:close/>
              </a:path>
              <a:path w="6561455" h="81280">
                <a:moveTo>
                  <a:pt x="1353604" y="80962"/>
                </a:moveTo>
                <a:lnTo>
                  <a:pt x="1277404" y="80962"/>
                </a:lnTo>
                <a:lnTo>
                  <a:pt x="1277404" y="71437"/>
                </a:lnTo>
                <a:lnTo>
                  <a:pt x="1353604" y="71437"/>
                </a:lnTo>
                <a:lnTo>
                  <a:pt x="1353604" y="80962"/>
                </a:lnTo>
                <a:close/>
              </a:path>
              <a:path w="6561455" h="81280">
                <a:moveTo>
                  <a:pt x="1248829" y="80962"/>
                </a:moveTo>
                <a:lnTo>
                  <a:pt x="1172629" y="80962"/>
                </a:lnTo>
                <a:lnTo>
                  <a:pt x="1172629" y="71437"/>
                </a:lnTo>
                <a:lnTo>
                  <a:pt x="1248829" y="71437"/>
                </a:lnTo>
                <a:lnTo>
                  <a:pt x="1248829" y="80962"/>
                </a:lnTo>
                <a:close/>
              </a:path>
              <a:path w="6561455" h="81280">
                <a:moveTo>
                  <a:pt x="1144054" y="80962"/>
                </a:moveTo>
                <a:lnTo>
                  <a:pt x="1067854" y="80962"/>
                </a:lnTo>
                <a:lnTo>
                  <a:pt x="1067854" y="71437"/>
                </a:lnTo>
                <a:lnTo>
                  <a:pt x="1144054" y="71437"/>
                </a:lnTo>
                <a:lnTo>
                  <a:pt x="1144054" y="80962"/>
                </a:lnTo>
                <a:close/>
              </a:path>
              <a:path w="6561455" h="81280">
                <a:moveTo>
                  <a:pt x="1039279" y="80962"/>
                </a:moveTo>
                <a:lnTo>
                  <a:pt x="963079" y="80962"/>
                </a:lnTo>
                <a:lnTo>
                  <a:pt x="963079" y="71437"/>
                </a:lnTo>
                <a:lnTo>
                  <a:pt x="1039279" y="71437"/>
                </a:lnTo>
                <a:lnTo>
                  <a:pt x="1039279" y="80962"/>
                </a:lnTo>
                <a:close/>
              </a:path>
              <a:path w="6561455" h="81280">
                <a:moveTo>
                  <a:pt x="934504" y="80962"/>
                </a:moveTo>
                <a:lnTo>
                  <a:pt x="858304" y="80962"/>
                </a:lnTo>
                <a:lnTo>
                  <a:pt x="858304" y="71437"/>
                </a:lnTo>
                <a:lnTo>
                  <a:pt x="934504" y="71437"/>
                </a:lnTo>
                <a:lnTo>
                  <a:pt x="934504" y="80962"/>
                </a:lnTo>
                <a:close/>
              </a:path>
              <a:path w="6561455" h="81280">
                <a:moveTo>
                  <a:pt x="829729" y="80962"/>
                </a:moveTo>
                <a:lnTo>
                  <a:pt x="753529" y="80962"/>
                </a:lnTo>
                <a:lnTo>
                  <a:pt x="753529" y="71437"/>
                </a:lnTo>
                <a:lnTo>
                  <a:pt x="829729" y="71437"/>
                </a:lnTo>
                <a:lnTo>
                  <a:pt x="829729" y="80962"/>
                </a:lnTo>
                <a:close/>
              </a:path>
              <a:path w="6561455" h="81280">
                <a:moveTo>
                  <a:pt x="724954" y="80962"/>
                </a:moveTo>
                <a:lnTo>
                  <a:pt x="648754" y="80962"/>
                </a:lnTo>
                <a:lnTo>
                  <a:pt x="648754" y="71437"/>
                </a:lnTo>
                <a:lnTo>
                  <a:pt x="724954" y="71437"/>
                </a:lnTo>
                <a:lnTo>
                  <a:pt x="724954" y="80962"/>
                </a:lnTo>
                <a:close/>
              </a:path>
              <a:path w="6561455" h="81280">
                <a:moveTo>
                  <a:pt x="620179" y="80962"/>
                </a:moveTo>
                <a:lnTo>
                  <a:pt x="543979" y="80962"/>
                </a:lnTo>
                <a:lnTo>
                  <a:pt x="543979" y="71437"/>
                </a:lnTo>
                <a:lnTo>
                  <a:pt x="620179" y="71437"/>
                </a:lnTo>
                <a:lnTo>
                  <a:pt x="620179" y="80962"/>
                </a:lnTo>
                <a:close/>
              </a:path>
              <a:path w="6561455" h="81280">
                <a:moveTo>
                  <a:pt x="515404" y="80962"/>
                </a:moveTo>
                <a:lnTo>
                  <a:pt x="439204" y="80962"/>
                </a:lnTo>
                <a:lnTo>
                  <a:pt x="439204" y="71437"/>
                </a:lnTo>
                <a:lnTo>
                  <a:pt x="515404" y="71437"/>
                </a:lnTo>
                <a:lnTo>
                  <a:pt x="515404" y="80962"/>
                </a:lnTo>
                <a:close/>
              </a:path>
              <a:path w="6561455" h="81280">
                <a:moveTo>
                  <a:pt x="410629" y="80962"/>
                </a:moveTo>
                <a:lnTo>
                  <a:pt x="334429" y="80962"/>
                </a:lnTo>
                <a:lnTo>
                  <a:pt x="334429" y="71437"/>
                </a:lnTo>
                <a:lnTo>
                  <a:pt x="410629" y="71437"/>
                </a:lnTo>
                <a:lnTo>
                  <a:pt x="410629" y="80962"/>
                </a:lnTo>
                <a:close/>
              </a:path>
              <a:path w="6561455" h="81280">
                <a:moveTo>
                  <a:pt x="305854" y="80962"/>
                </a:moveTo>
                <a:lnTo>
                  <a:pt x="229654" y="80962"/>
                </a:lnTo>
                <a:lnTo>
                  <a:pt x="229654" y="71437"/>
                </a:lnTo>
                <a:lnTo>
                  <a:pt x="305854" y="71437"/>
                </a:lnTo>
                <a:lnTo>
                  <a:pt x="305854" y="80962"/>
                </a:lnTo>
                <a:close/>
              </a:path>
              <a:path w="6561455" h="81280">
                <a:moveTo>
                  <a:pt x="201079" y="80962"/>
                </a:moveTo>
                <a:lnTo>
                  <a:pt x="124879" y="80962"/>
                </a:lnTo>
                <a:lnTo>
                  <a:pt x="124879" y="71437"/>
                </a:lnTo>
                <a:lnTo>
                  <a:pt x="201079" y="71437"/>
                </a:lnTo>
                <a:lnTo>
                  <a:pt x="201079" y="80962"/>
                </a:lnTo>
                <a:close/>
              </a:path>
              <a:path w="6561455" h="81280">
                <a:moveTo>
                  <a:pt x="96304" y="80962"/>
                </a:moveTo>
                <a:lnTo>
                  <a:pt x="23710" y="80962"/>
                </a:lnTo>
                <a:lnTo>
                  <a:pt x="18364" y="75615"/>
                </a:lnTo>
                <a:lnTo>
                  <a:pt x="25107" y="68884"/>
                </a:lnTo>
                <a:lnTo>
                  <a:pt x="27660" y="71437"/>
                </a:lnTo>
                <a:lnTo>
                  <a:pt x="25679" y="71437"/>
                </a:lnTo>
                <a:lnTo>
                  <a:pt x="29057" y="72834"/>
                </a:lnTo>
                <a:lnTo>
                  <a:pt x="96304" y="72834"/>
                </a:lnTo>
                <a:lnTo>
                  <a:pt x="96304" y="80962"/>
                </a:lnTo>
                <a:close/>
              </a:path>
              <a:path w="6561455" h="81280">
                <a:moveTo>
                  <a:pt x="29057" y="72834"/>
                </a:moveTo>
                <a:lnTo>
                  <a:pt x="25679" y="71437"/>
                </a:lnTo>
                <a:lnTo>
                  <a:pt x="27660" y="71437"/>
                </a:lnTo>
                <a:lnTo>
                  <a:pt x="29057" y="72834"/>
                </a:lnTo>
                <a:close/>
              </a:path>
              <a:path w="6561455" h="81280">
                <a:moveTo>
                  <a:pt x="96304" y="72834"/>
                </a:moveTo>
                <a:lnTo>
                  <a:pt x="29057" y="72834"/>
                </a:lnTo>
                <a:lnTo>
                  <a:pt x="27660" y="71437"/>
                </a:lnTo>
                <a:lnTo>
                  <a:pt x="96304" y="71437"/>
                </a:lnTo>
                <a:lnTo>
                  <a:pt x="96304" y="72834"/>
                </a:lnTo>
                <a:close/>
              </a:path>
            </a:pathLst>
          </a:custGeom>
          <a:solidFill>
            <a:srgbClr val="6600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88976"/>
            <a:ext cx="477012" cy="862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196339"/>
            <a:ext cx="477012" cy="864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82014" y="111760"/>
            <a:ext cx="4293235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任务</a:t>
            </a:r>
            <a:r>
              <a:rPr dirty="0" spc="5"/>
              <a:t>一</a:t>
            </a:r>
            <a:r>
              <a:rPr dirty="0" spc="-100"/>
              <a:t> </a:t>
            </a:r>
            <a:r>
              <a:rPr dirty="0"/>
              <a:t>团队的发展历</a:t>
            </a:r>
            <a:r>
              <a:rPr dirty="0" spc="5"/>
              <a:t>程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80352" y="628650"/>
            <a:ext cx="8864600" cy="5511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    四、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高产阶段</a:t>
            </a:r>
            <a:endParaRPr sz="2400">
              <a:latin typeface="宋体"/>
              <a:cs typeface="宋体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“</a:t>
            </a:r>
            <a:r>
              <a:rPr dirty="0" sz="2400" spc="11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高产”</a:t>
            </a:r>
            <a:r>
              <a:rPr dirty="0" sz="2400" spc="-2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是组织的目的</a:t>
            </a:r>
            <a:r>
              <a:rPr dirty="0" sz="2400" spc="-1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也是建立团队的原因</a:t>
            </a:r>
            <a:r>
              <a:rPr dirty="0" sz="2400" spc="-1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团队只有接受和 完成好一项任务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才能充分体现出团队的绩效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也才能对团队成员的 合作状态进行检验 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(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一)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高产阶段的团队表现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①团队成员具有一定的决策权</a:t>
            </a:r>
            <a:r>
              <a:rPr dirty="0" sz="2400" spc="-1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自由分享组织的信息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②团队成员信心强</a:t>
            </a:r>
            <a:r>
              <a:rPr dirty="0" sz="2400" spc="-1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具备多种技巧</a:t>
            </a:r>
            <a:r>
              <a:rPr dirty="0" sz="2400" spc="-1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能协力解决各种问题 </a:t>
            </a:r>
            <a:endParaRPr sz="2400">
              <a:latin typeface="宋体"/>
              <a:cs typeface="宋体"/>
            </a:endParaRPr>
          </a:p>
          <a:p>
            <a:pPr marL="12700" marR="1574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③组织和团队用民主的、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全通道的方式进行平等沟通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化解冲突 分配资源 </a:t>
            </a:r>
            <a:endParaRPr sz="2400">
              <a:latin typeface="宋体"/>
              <a:cs typeface="宋体"/>
            </a:endParaRPr>
          </a:p>
          <a:p>
            <a:pPr marL="12700" marR="50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④团队成员有着成就事业的高峰体验有完成任务的使命感和荣誉感  (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二)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高产阶段的团队领导工作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①思考和推动变革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更新业务流程与工作方法 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②给团队成员下达具有挑战性的目标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鼓励和推动团队成员的成长 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③监控工作的进展</a:t>
            </a:r>
            <a:r>
              <a:rPr dirty="0" sz="2400" spc="-1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通过承诺而非管制达到更佳的效果 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④肯定团队的整体成就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并承认个人的贡献</a:t>
            </a:r>
            <a:endParaRPr sz="2400">
              <a:latin typeface="宋体"/>
              <a:cs typeface="宋体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1" y="761"/>
            <a:ext cx="9142730" cy="6856730"/>
          </a:xfrm>
          <a:custGeom>
            <a:avLst/>
            <a:gdLst/>
            <a:ahLst/>
            <a:cxnLst/>
            <a:rect l="l" t="t" r="r" b="b"/>
            <a:pathLst>
              <a:path w="9142730" h="6856730">
                <a:moveTo>
                  <a:pt x="0" y="0"/>
                </a:moveTo>
                <a:lnTo>
                  <a:pt x="9142476" y="0"/>
                </a:lnTo>
                <a:lnTo>
                  <a:pt x="9142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518025" y="6507410"/>
            <a:ext cx="455739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205"/>
              </a:lnSpc>
            </a:pPr>
            <a:r>
              <a:rPr dirty="0" sz="2000" b="1">
                <a:solidFill>
                  <a:srgbClr val="CC0000"/>
                </a:solidFill>
                <a:latin typeface="宋体"/>
                <a:cs typeface="宋体"/>
              </a:rPr>
              <a:t>团队管理与建设·</a:t>
            </a:r>
            <a:r>
              <a:rPr dirty="0" sz="2000" b="1">
                <a:solidFill>
                  <a:srgbClr val="009900"/>
                </a:solidFill>
                <a:latin typeface="宋体"/>
                <a:cs typeface="宋体"/>
              </a:rPr>
              <a:t>模块四</a:t>
            </a:r>
            <a:r>
              <a:rPr dirty="0" sz="2000" b="1">
                <a:solidFill>
                  <a:srgbClr val="CC0000"/>
                </a:solidFill>
                <a:latin typeface="宋体"/>
                <a:cs typeface="宋体"/>
              </a:rPr>
              <a:t>·</a:t>
            </a:r>
            <a:r>
              <a:rPr dirty="0" sz="2000" b="1">
                <a:solidFill>
                  <a:srgbClr val="FF0000"/>
                </a:solidFill>
                <a:latin typeface="宋体"/>
                <a:cs typeface="宋体"/>
              </a:rPr>
              <a:t>团队培育</a:t>
            </a:r>
            <a:r>
              <a:rPr dirty="0" sz="2000" spc="960" b="1">
                <a:solidFill>
                  <a:srgbClr val="0000CC"/>
                </a:solidFill>
                <a:latin typeface="宋体"/>
                <a:cs typeface="宋体"/>
              </a:rPr>
              <a:t> </a:t>
            </a:r>
            <a:fld id="{81D60167-4931-47E6-BA6A-407CBD079E47}" type="slidenum">
              <a:rPr dirty="0" sz="2000" spc="-10" b="1">
                <a:solidFill>
                  <a:srgbClr val="0000CC"/>
                </a:solidFill>
                <a:latin typeface="宋体"/>
                <a:cs typeface="宋体"/>
              </a:rPr>
              <a:t>1</a:t>
            </a:fld>
            <a:endParaRPr sz="200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868" y="981455"/>
            <a:ext cx="6551930" cy="71755"/>
          </a:xfrm>
          <a:custGeom>
            <a:avLst/>
            <a:gdLst/>
            <a:ahLst/>
            <a:cxnLst/>
            <a:rect l="l" t="t" r="r" b="b"/>
            <a:pathLst>
              <a:path w="6551930" h="71755">
                <a:moveTo>
                  <a:pt x="6531863" y="71628"/>
                </a:moveTo>
                <a:lnTo>
                  <a:pt x="21335" y="71628"/>
                </a:lnTo>
                <a:lnTo>
                  <a:pt x="0" y="50292"/>
                </a:lnTo>
                <a:lnTo>
                  <a:pt x="0" y="19812"/>
                </a:lnTo>
                <a:lnTo>
                  <a:pt x="21335" y="0"/>
                </a:lnTo>
                <a:lnTo>
                  <a:pt x="6531863" y="0"/>
                </a:lnTo>
                <a:lnTo>
                  <a:pt x="6551676" y="19812"/>
                </a:lnTo>
                <a:lnTo>
                  <a:pt x="6551676" y="50292"/>
                </a:lnTo>
                <a:lnTo>
                  <a:pt x="6531863" y="71628"/>
                </a:lnTo>
                <a:close/>
              </a:path>
            </a:pathLst>
          </a:custGeom>
          <a:solidFill>
            <a:srgbClr val="9933FF">
              <a:alpha val="540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3550" y="976312"/>
            <a:ext cx="6561455" cy="81280"/>
          </a:xfrm>
          <a:custGeom>
            <a:avLst/>
            <a:gdLst/>
            <a:ahLst/>
            <a:cxnLst/>
            <a:rect l="l" t="t" r="r" b="b"/>
            <a:pathLst>
              <a:path w="6561455" h="81280">
                <a:moveTo>
                  <a:pt x="9525" y="55283"/>
                </a:moveTo>
                <a:lnTo>
                  <a:pt x="0" y="55283"/>
                </a:lnTo>
                <a:lnTo>
                  <a:pt x="0" y="23710"/>
                </a:lnTo>
                <a:lnTo>
                  <a:pt x="23710" y="0"/>
                </a:lnTo>
                <a:lnTo>
                  <a:pt x="42697" y="0"/>
                </a:lnTo>
                <a:lnTo>
                  <a:pt x="42697" y="8128"/>
                </a:lnTo>
                <a:lnTo>
                  <a:pt x="29057" y="8128"/>
                </a:lnTo>
                <a:lnTo>
                  <a:pt x="25679" y="9525"/>
                </a:lnTo>
                <a:lnTo>
                  <a:pt x="27660" y="9525"/>
                </a:lnTo>
                <a:lnTo>
                  <a:pt x="11506" y="25679"/>
                </a:lnTo>
                <a:lnTo>
                  <a:pt x="9525" y="25679"/>
                </a:lnTo>
                <a:lnTo>
                  <a:pt x="8128" y="29057"/>
                </a:lnTo>
                <a:lnTo>
                  <a:pt x="9525" y="29057"/>
                </a:lnTo>
                <a:lnTo>
                  <a:pt x="9525" y="55283"/>
                </a:lnTo>
                <a:close/>
              </a:path>
              <a:path w="6561455" h="81280">
                <a:moveTo>
                  <a:pt x="27660" y="9525"/>
                </a:moveTo>
                <a:lnTo>
                  <a:pt x="25679" y="9525"/>
                </a:lnTo>
                <a:lnTo>
                  <a:pt x="29057" y="8128"/>
                </a:lnTo>
                <a:lnTo>
                  <a:pt x="27660" y="9525"/>
                </a:lnTo>
                <a:close/>
              </a:path>
              <a:path w="6561455" h="81280">
                <a:moveTo>
                  <a:pt x="42697" y="9525"/>
                </a:moveTo>
                <a:lnTo>
                  <a:pt x="27660" y="9525"/>
                </a:lnTo>
                <a:lnTo>
                  <a:pt x="29057" y="8128"/>
                </a:lnTo>
                <a:lnTo>
                  <a:pt x="42697" y="8128"/>
                </a:lnTo>
                <a:lnTo>
                  <a:pt x="42697" y="9525"/>
                </a:lnTo>
                <a:close/>
              </a:path>
              <a:path w="6561455" h="81280">
                <a:moveTo>
                  <a:pt x="8128" y="29057"/>
                </a:moveTo>
                <a:lnTo>
                  <a:pt x="9525" y="25679"/>
                </a:lnTo>
                <a:lnTo>
                  <a:pt x="9525" y="27660"/>
                </a:lnTo>
                <a:lnTo>
                  <a:pt x="8128" y="29057"/>
                </a:lnTo>
                <a:close/>
              </a:path>
              <a:path w="6561455" h="81280">
                <a:moveTo>
                  <a:pt x="9525" y="27660"/>
                </a:moveTo>
                <a:lnTo>
                  <a:pt x="9525" y="25679"/>
                </a:lnTo>
                <a:lnTo>
                  <a:pt x="11506" y="25679"/>
                </a:lnTo>
                <a:lnTo>
                  <a:pt x="9525" y="27660"/>
                </a:lnTo>
                <a:close/>
              </a:path>
              <a:path w="6561455" h="81280">
                <a:moveTo>
                  <a:pt x="9525" y="29057"/>
                </a:moveTo>
                <a:lnTo>
                  <a:pt x="8128" y="29057"/>
                </a:lnTo>
                <a:lnTo>
                  <a:pt x="9525" y="27660"/>
                </a:lnTo>
                <a:lnTo>
                  <a:pt x="9525" y="29057"/>
                </a:lnTo>
                <a:close/>
              </a:path>
              <a:path w="6561455" h="81280">
                <a:moveTo>
                  <a:pt x="147472" y="9525"/>
                </a:moveTo>
                <a:lnTo>
                  <a:pt x="71272" y="9525"/>
                </a:lnTo>
                <a:lnTo>
                  <a:pt x="71272" y="0"/>
                </a:lnTo>
                <a:lnTo>
                  <a:pt x="147472" y="0"/>
                </a:lnTo>
                <a:lnTo>
                  <a:pt x="147472" y="9525"/>
                </a:lnTo>
                <a:close/>
              </a:path>
              <a:path w="6561455" h="81280">
                <a:moveTo>
                  <a:pt x="252247" y="9525"/>
                </a:moveTo>
                <a:lnTo>
                  <a:pt x="176047" y="9525"/>
                </a:lnTo>
                <a:lnTo>
                  <a:pt x="176047" y="0"/>
                </a:lnTo>
                <a:lnTo>
                  <a:pt x="252247" y="0"/>
                </a:lnTo>
                <a:lnTo>
                  <a:pt x="252247" y="9525"/>
                </a:lnTo>
                <a:close/>
              </a:path>
              <a:path w="6561455" h="81280">
                <a:moveTo>
                  <a:pt x="357022" y="9525"/>
                </a:moveTo>
                <a:lnTo>
                  <a:pt x="280822" y="9525"/>
                </a:lnTo>
                <a:lnTo>
                  <a:pt x="280822" y="0"/>
                </a:lnTo>
                <a:lnTo>
                  <a:pt x="357022" y="0"/>
                </a:lnTo>
                <a:lnTo>
                  <a:pt x="357022" y="9525"/>
                </a:lnTo>
                <a:close/>
              </a:path>
              <a:path w="6561455" h="81280">
                <a:moveTo>
                  <a:pt x="461797" y="9525"/>
                </a:moveTo>
                <a:lnTo>
                  <a:pt x="385597" y="9525"/>
                </a:lnTo>
                <a:lnTo>
                  <a:pt x="385597" y="0"/>
                </a:lnTo>
                <a:lnTo>
                  <a:pt x="461797" y="0"/>
                </a:lnTo>
                <a:lnTo>
                  <a:pt x="461797" y="9525"/>
                </a:lnTo>
                <a:close/>
              </a:path>
              <a:path w="6561455" h="81280">
                <a:moveTo>
                  <a:pt x="566572" y="9525"/>
                </a:moveTo>
                <a:lnTo>
                  <a:pt x="490372" y="9525"/>
                </a:lnTo>
                <a:lnTo>
                  <a:pt x="490372" y="0"/>
                </a:lnTo>
                <a:lnTo>
                  <a:pt x="566572" y="0"/>
                </a:lnTo>
                <a:lnTo>
                  <a:pt x="566572" y="9525"/>
                </a:lnTo>
                <a:close/>
              </a:path>
              <a:path w="6561455" h="81280">
                <a:moveTo>
                  <a:pt x="671347" y="9525"/>
                </a:moveTo>
                <a:lnTo>
                  <a:pt x="595147" y="9525"/>
                </a:lnTo>
                <a:lnTo>
                  <a:pt x="595147" y="0"/>
                </a:lnTo>
                <a:lnTo>
                  <a:pt x="671347" y="0"/>
                </a:lnTo>
                <a:lnTo>
                  <a:pt x="671347" y="9525"/>
                </a:lnTo>
                <a:close/>
              </a:path>
              <a:path w="6561455" h="81280">
                <a:moveTo>
                  <a:pt x="776122" y="9525"/>
                </a:moveTo>
                <a:lnTo>
                  <a:pt x="699922" y="9525"/>
                </a:lnTo>
                <a:lnTo>
                  <a:pt x="699922" y="0"/>
                </a:lnTo>
                <a:lnTo>
                  <a:pt x="776122" y="0"/>
                </a:lnTo>
                <a:lnTo>
                  <a:pt x="776122" y="9525"/>
                </a:lnTo>
                <a:close/>
              </a:path>
              <a:path w="6561455" h="81280">
                <a:moveTo>
                  <a:pt x="880897" y="9525"/>
                </a:moveTo>
                <a:lnTo>
                  <a:pt x="804697" y="9525"/>
                </a:lnTo>
                <a:lnTo>
                  <a:pt x="804697" y="0"/>
                </a:lnTo>
                <a:lnTo>
                  <a:pt x="880897" y="0"/>
                </a:lnTo>
                <a:lnTo>
                  <a:pt x="880897" y="9525"/>
                </a:lnTo>
                <a:close/>
              </a:path>
              <a:path w="6561455" h="81280">
                <a:moveTo>
                  <a:pt x="985672" y="9525"/>
                </a:moveTo>
                <a:lnTo>
                  <a:pt x="909472" y="9525"/>
                </a:lnTo>
                <a:lnTo>
                  <a:pt x="909472" y="0"/>
                </a:lnTo>
                <a:lnTo>
                  <a:pt x="985672" y="0"/>
                </a:lnTo>
                <a:lnTo>
                  <a:pt x="985672" y="9525"/>
                </a:lnTo>
                <a:close/>
              </a:path>
              <a:path w="6561455" h="81280">
                <a:moveTo>
                  <a:pt x="1090447" y="9525"/>
                </a:moveTo>
                <a:lnTo>
                  <a:pt x="1014247" y="9525"/>
                </a:lnTo>
                <a:lnTo>
                  <a:pt x="1014247" y="0"/>
                </a:lnTo>
                <a:lnTo>
                  <a:pt x="1090447" y="0"/>
                </a:lnTo>
                <a:lnTo>
                  <a:pt x="1090447" y="9525"/>
                </a:lnTo>
                <a:close/>
              </a:path>
              <a:path w="6561455" h="81280">
                <a:moveTo>
                  <a:pt x="1195222" y="9525"/>
                </a:moveTo>
                <a:lnTo>
                  <a:pt x="1119022" y="9525"/>
                </a:lnTo>
                <a:lnTo>
                  <a:pt x="1119022" y="0"/>
                </a:lnTo>
                <a:lnTo>
                  <a:pt x="1195222" y="0"/>
                </a:lnTo>
                <a:lnTo>
                  <a:pt x="1195222" y="9525"/>
                </a:lnTo>
                <a:close/>
              </a:path>
              <a:path w="6561455" h="81280">
                <a:moveTo>
                  <a:pt x="1299997" y="9525"/>
                </a:moveTo>
                <a:lnTo>
                  <a:pt x="1223797" y="9525"/>
                </a:lnTo>
                <a:lnTo>
                  <a:pt x="1223797" y="0"/>
                </a:lnTo>
                <a:lnTo>
                  <a:pt x="1299997" y="0"/>
                </a:lnTo>
                <a:lnTo>
                  <a:pt x="1299997" y="9525"/>
                </a:lnTo>
                <a:close/>
              </a:path>
              <a:path w="6561455" h="81280">
                <a:moveTo>
                  <a:pt x="1404772" y="9525"/>
                </a:moveTo>
                <a:lnTo>
                  <a:pt x="1328572" y="9525"/>
                </a:lnTo>
                <a:lnTo>
                  <a:pt x="1328572" y="0"/>
                </a:lnTo>
                <a:lnTo>
                  <a:pt x="1404772" y="0"/>
                </a:lnTo>
                <a:lnTo>
                  <a:pt x="1404772" y="9525"/>
                </a:lnTo>
                <a:close/>
              </a:path>
              <a:path w="6561455" h="81280">
                <a:moveTo>
                  <a:pt x="1509547" y="9525"/>
                </a:moveTo>
                <a:lnTo>
                  <a:pt x="1433347" y="9525"/>
                </a:lnTo>
                <a:lnTo>
                  <a:pt x="1433347" y="0"/>
                </a:lnTo>
                <a:lnTo>
                  <a:pt x="1509547" y="0"/>
                </a:lnTo>
                <a:lnTo>
                  <a:pt x="1509547" y="9525"/>
                </a:lnTo>
                <a:close/>
              </a:path>
              <a:path w="6561455" h="81280">
                <a:moveTo>
                  <a:pt x="1614322" y="9525"/>
                </a:moveTo>
                <a:lnTo>
                  <a:pt x="1538122" y="9525"/>
                </a:lnTo>
                <a:lnTo>
                  <a:pt x="1538122" y="0"/>
                </a:lnTo>
                <a:lnTo>
                  <a:pt x="1614322" y="0"/>
                </a:lnTo>
                <a:lnTo>
                  <a:pt x="1614322" y="9525"/>
                </a:lnTo>
                <a:close/>
              </a:path>
              <a:path w="6561455" h="81280">
                <a:moveTo>
                  <a:pt x="1719097" y="9525"/>
                </a:moveTo>
                <a:lnTo>
                  <a:pt x="1642897" y="9525"/>
                </a:lnTo>
                <a:lnTo>
                  <a:pt x="1642897" y="0"/>
                </a:lnTo>
                <a:lnTo>
                  <a:pt x="1719097" y="0"/>
                </a:lnTo>
                <a:lnTo>
                  <a:pt x="1719097" y="9525"/>
                </a:lnTo>
                <a:close/>
              </a:path>
              <a:path w="6561455" h="81280">
                <a:moveTo>
                  <a:pt x="1823872" y="9525"/>
                </a:moveTo>
                <a:lnTo>
                  <a:pt x="1747672" y="9525"/>
                </a:lnTo>
                <a:lnTo>
                  <a:pt x="1747672" y="0"/>
                </a:lnTo>
                <a:lnTo>
                  <a:pt x="1823872" y="0"/>
                </a:lnTo>
                <a:lnTo>
                  <a:pt x="1823872" y="9525"/>
                </a:lnTo>
                <a:close/>
              </a:path>
              <a:path w="6561455" h="81280">
                <a:moveTo>
                  <a:pt x="1928647" y="9525"/>
                </a:moveTo>
                <a:lnTo>
                  <a:pt x="1852447" y="9525"/>
                </a:lnTo>
                <a:lnTo>
                  <a:pt x="1852447" y="0"/>
                </a:lnTo>
                <a:lnTo>
                  <a:pt x="1928647" y="0"/>
                </a:lnTo>
                <a:lnTo>
                  <a:pt x="1928647" y="9525"/>
                </a:lnTo>
                <a:close/>
              </a:path>
              <a:path w="6561455" h="81280">
                <a:moveTo>
                  <a:pt x="2033422" y="9525"/>
                </a:moveTo>
                <a:lnTo>
                  <a:pt x="1957222" y="9525"/>
                </a:lnTo>
                <a:lnTo>
                  <a:pt x="1957222" y="0"/>
                </a:lnTo>
                <a:lnTo>
                  <a:pt x="2033422" y="0"/>
                </a:lnTo>
                <a:lnTo>
                  <a:pt x="2033422" y="9525"/>
                </a:lnTo>
                <a:close/>
              </a:path>
              <a:path w="6561455" h="81280">
                <a:moveTo>
                  <a:pt x="2138197" y="9525"/>
                </a:moveTo>
                <a:lnTo>
                  <a:pt x="2061997" y="9525"/>
                </a:lnTo>
                <a:lnTo>
                  <a:pt x="2061997" y="0"/>
                </a:lnTo>
                <a:lnTo>
                  <a:pt x="2138197" y="0"/>
                </a:lnTo>
                <a:lnTo>
                  <a:pt x="2138197" y="9525"/>
                </a:lnTo>
                <a:close/>
              </a:path>
              <a:path w="6561455" h="81280">
                <a:moveTo>
                  <a:pt x="2242972" y="9525"/>
                </a:moveTo>
                <a:lnTo>
                  <a:pt x="2166772" y="9525"/>
                </a:lnTo>
                <a:lnTo>
                  <a:pt x="2166772" y="0"/>
                </a:lnTo>
                <a:lnTo>
                  <a:pt x="2242972" y="0"/>
                </a:lnTo>
                <a:lnTo>
                  <a:pt x="2242972" y="9525"/>
                </a:lnTo>
                <a:close/>
              </a:path>
              <a:path w="6561455" h="81280">
                <a:moveTo>
                  <a:pt x="2347747" y="9525"/>
                </a:moveTo>
                <a:lnTo>
                  <a:pt x="2271547" y="9525"/>
                </a:lnTo>
                <a:lnTo>
                  <a:pt x="2271547" y="0"/>
                </a:lnTo>
                <a:lnTo>
                  <a:pt x="2347747" y="0"/>
                </a:lnTo>
                <a:lnTo>
                  <a:pt x="2347747" y="9525"/>
                </a:lnTo>
                <a:close/>
              </a:path>
              <a:path w="6561455" h="81280">
                <a:moveTo>
                  <a:pt x="2452522" y="9525"/>
                </a:moveTo>
                <a:lnTo>
                  <a:pt x="2376322" y="9525"/>
                </a:lnTo>
                <a:lnTo>
                  <a:pt x="2376322" y="0"/>
                </a:lnTo>
                <a:lnTo>
                  <a:pt x="2452522" y="0"/>
                </a:lnTo>
                <a:lnTo>
                  <a:pt x="2452522" y="9525"/>
                </a:lnTo>
                <a:close/>
              </a:path>
              <a:path w="6561455" h="81280">
                <a:moveTo>
                  <a:pt x="2557297" y="9525"/>
                </a:moveTo>
                <a:lnTo>
                  <a:pt x="2481097" y="9525"/>
                </a:lnTo>
                <a:lnTo>
                  <a:pt x="2481097" y="0"/>
                </a:lnTo>
                <a:lnTo>
                  <a:pt x="2557297" y="0"/>
                </a:lnTo>
                <a:lnTo>
                  <a:pt x="2557297" y="9525"/>
                </a:lnTo>
                <a:close/>
              </a:path>
              <a:path w="6561455" h="81280">
                <a:moveTo>
                  <a:pt x="2662072" y="9525"/>
                </a:moveTo>
                <a:lnTo>
                  <a:pt x="2585872" y="9525"/>
                </a:lnTo>
                <a:lnTo>
                  <a:pt x="2585872" y="0"/>
                </a:lnTo>
                <a:lnTo>
                  <a:pt x="2662072" y="0"/>
                </a:lnTo>
                <a:lnTo>
                  <a:pt x="2662072" y="9525"/>
                </a:lnTo>
                <a:close/>
              </a:path>
              <a:path w="6561455" h="81280">
                <a:moveTo>
                  <a:pt x="2766847" y="9525"/>
                </a:moveTo>
                <a:lnTo>
                  <a:pt x="2690647" y="9525"/>
                </a:lnTo>
                <a:lnTo>
                  <a:pt x="2690647" y="0"/>
                </a:lnTo>
                <a:lnTo>
                  <a:pt x="2766847" y="0"/>
                </a:lnTo>
                <a:lnTo>
                  <a:pt x="2766847" y="9525"/>
                </a:lnTo>
                <a:close/>
              </a:path>
              <a:path w="6561455" h="81280">
                <a:moveTo>
                  <a:pt x="2871622" y="9525"/>
                </a:moveTo>
                <a:lnTo>
                  <a:pt x="2795422" y="9525"/>
                </a:lnTo>
                <a:lnTo>
                  <a:pt x="2795422" y="0"/>
                </a:lnTo>
                <a:lnTo>
                  <a:pt x="2871622" y="0"/>
                </a:lnTo>
                <a:lnTo>
                  <a:pt x="2871622" y="9525"/>
                </a:lnTo>
                <a:close/>
              </a:path>
              <a:path w="6561455" h="81280">
                <a:moveTo>
                  <a:pt x="2976397" y="9525"/>
                </a:moveTo>
                <a:lnTo>
                  <a:pt x="2900197" y="9525"/>
                </a:lnTo>
                <a:lnTo>
                  <a:pt x="2900197" y="0"/>
                </a:lnTo>
                <a:lnTo>
                  <a:pt x="2976397" y="0"/>
                </a:lnTo>
                <a:lnTo>
                  <a:pt x="2976397" y="9525"/>
                </a:lnTo>
                <a:close/>
              </a:path>
              <a:path w="6561455" h="81280">
                <a:moveTo>
                  <a:pt x="3081172" y="9525"/>
                </a:moveTo>
                <a:lnTo>
                  <a:pt x="3004972" y="9525"/>
                </a:lnTo>
                <a:lnTo>
                  <a:pt x="3004972" y="0"/>
                </a:lnTo>
                <a:lnTo>
                  <a:pt x="3081172" y="0"/>
                </a:lnTo>
                <a:lnTo>
                  <a:pt x="3081172" y="9525"/>
                </a:lnTo>
                <a:close/>
              </a:path>
              <a:path w="6561455" h="81280">
                <a:moveTo>
                  <a:pt x="3185947" y="9525"/>
                </a:moveTo>
                <a:lnTo>
                  <a:pt x="3109747" y="9525"/>
                </a:lnTo>
                <a:lnTo>
                  <a:pt x="3109747" y="0"/>
                </a:lnTo>
                <a:lnTo>
                  <a:pt x="3185947" y="0"/>
                </a:lnTo>
                <a:lnTo>
                  <a:pt x="3185947" y="9525"/>
                </a:lnTo>
                <a:close/>
              </a:path>
              <a:path w="6561455" h="81280">
                <a:moveTo>
                  <a:pt x="3290722" y="9525"/>
                </a:moveTo>
                <a:lnTo>
                  <a:pt x="3214522" y="9525"/>
                </a:lnTo>
                <a:lnTo>
                  <a:pt x="3214522" y="0"/>
                </a:lnTo>
                <a:lnTo>
                  <a:pt x="3290722" y="0"/>
                </a:lnTo>
                <a:lnTo>
                  <a:pt x="3290722" y="9525"/>
                </a:lnTo>
                <a:close/>
              </a:path>
              <a:path w="6561455" h="81280">
                <a:moveTo>
                  <a:pt x="3395497" y="9525"/>
                </a:moveTo>
                <a:lnTo>
                  <a:pt x="3319297" y="9525"/>
                </a:lnTo>
                <a:lnTo>
                  <a:pt x="3319297" y="0"/>
                </a:lnTo>
                <a:lnTo>
                  <a:pt x="3395497" y="0"/>
                </a:lnTo>
                <a:lnTo>
                  <a:pt x="3395497" y="9525"/>
                </a:lnTo>
                <a:close/>
              </a:path>
              <a:path w="6561455" h="81280">
                <a:moveTo>
                  <a:pt x="3500272" y="9525"/>
                </a:moveTo>
                <a:lnTo>
                  <a:pt x="3424072" y="9525"/>
                </a:lnTo>
                <a:lnTo>
                  <a:pt x="3424072" y="0"/>
                </a:lnTo>
                <a:lnTo>
                  <a:pt x="3500272" y="0"/>
                </a:lnTo>
                <a:lnTo>
                  <a:pt x="3500272" y="9525"/>
                </a:lnTo>
                <a:close/>
              </a:path>
              <a:path w="6561455" h="81280">
                <a:moveTo>
                  <a:pt x="3605047" y="9525"/>
                </a:moveTo>
                <a:lnTo>
                  <a:pt x="3528847" y="9525"/>
                </a:lnTo>
                <a:lnTo>
                  <a:pt x="3528847" y="0"/>
                </a:lnTo>
                <a:lnTo>
                  <a:pt x="3605047" y="0"/>
                </a:lnTo>
                <a:lnTo>
                  <a:pt x="3605047" y="9525"/>
                </a:lnTo>
                <a:close/>
              </a:path>
              <a:path w="6561455" h="81280">
                <a:moveTo>
                  <a:pt x="3709822" y="9525"/>
                </a:moveTo>
                <a:lnTo>
                  <a:pt x="3633622" y="9525"/>
                </a:lnTo>
                <a:lnTo>
                  <a:pt x="3633622" y="0"/>
                </a:lnTo>
                <a:lnTo>
                  <a:pt x="3709822" y="0"/>
                </a:lnTo>
                <a:lnTo>
                  <a:pt x="3709822" y="9525"/>
                </a:lnTo>
                <a:close/>
              </a:path>
              <a:path w="6561455" h="81280">
                <a:moveTo>
                  <a:pt x="3814597" y="9525"/>
                </a:moveTo>
                <a:lnTo>
                  <a:pt x="3738397" y="9525"/>
                </a:lnTo>
                <a:lnTo>
                  <a:pt x="3738397" y="0"/>
                </a:lnTo>
                <a:lnTo>
                  <a:pt x="3814597" y="0"/>
                </a:lnTo>
                <a:lnTo>
                  <a:pt x="3814597" y="9525"/>
                </a:lnTo>
                <a:close/>
              </a:path>
              <a:path w="6561455" h="81280">
                <a:moveTo>
                  <a:pt x="3919372" y="9525"/>
                </a:moveTo>
                <a:lnTo>
                  <a:pt x="3843172" y="9525"/>
                </a:lnTo>
                <a:lnTo>
                  <a:pt x="3843172" y="0"/>
                </a:lnTo>
                <a:lnTo>
                  <a:pt x="3919372" y="0"/>
                </a:lnTo>
                <a:lnTo>
                  <a:pt x="3919372" y="9525"/>
                </a:lnTo>
                <a:close/>
              </a:path>
              <a:path w="6561455" h="81280">
                <a:moveTo>
                  <a:pt x="4024147" y="9525"/>
                </a:moveTo>
                <a:lnTo>
                  <a:pt x="3947947" y="9525"/>
                </a:lnTo>
                <a:lnTo>
                  <a:pt x="3947947" y="0"/>
                </a:lnTo>
                <a:lnTo>
                  <a:pt x="4024147" y="0"/>
                </a:lnTo>
                <a:lnTo>
                  <a:pt x="4024147" y="9525"/>
                </a:lnTo>
                <a:close/>
              </a:path>
              <a:path w="6561455" h="81280">
                <a:moveTo>
                  <a:pt x="4128922" y="9525"/>
                </a:moveTo>
                <a:lnTo>
                  <a:pt x="4052722" y="9525"/>
                </a:lnTo>
                <a:lnTo>
                  <a:pt x="4052722" y="0"/>
                </a:lnTo>
                <a:lnTo>
                  <a:pt x="4128922" y="0"/>
                </a:lnTo>
                <a:lnTo>
                  <a:pt x="4128922" y="9525"/>
                </a:lnTo>
                <a:close/>
              </a:path>
              <a:path w="6561455" h="81280">
                <a:moveTo>
                  <a:pt x="4233697" y="9525"/>
                </a:moveTo>
                <a:lnTo>
                  <a:pt x="4157497" y="9525"/>
                </a:lnTo>
                <a:lnTo>
                  <a:pt x="4157497" y="0"/>
                </a:lnTo>
                <a:lnTo>
                  <a:pt x="4233697" y="0"/>
                </a:lnTo>
                <a:lnTo>
                  <a:pt x="4233697" y="9525"/>
                </a:lnTo>
                <a:close/>
              </a:path>
              <a:path w="6561455" h="81280">
                <a:moveTo>
                  <a:pt x="4338472" y="9525"/>
                </a:moveTo>
                <a:lnTo>
                  <a:pt x="4262272" y="9525"/>
                </a:lnTo>
                <a:lnTo>
                  <a:pt x="4262272" y="0"/>
                </a:lnTo>
                <a:lnTo>
                  <a:pt x="4338472" y="0"/>
                </a:lnTo>
                <a:lnTo>
                  <a:pt x="4338472" y="9525"/>
                </a:lnTo>
                <a:close/>
              </a:path>
              <a:path w="6561455" h="81280">
                <a:moveTo>
                  <a:pt x="4443247" y="9525"/>
                </a:moveTo>
                <a:lnTo>
                  <a:pt x="4367047" y="9525"/>
                </a:lnTo>
                <a:lnTo>
                  <a:pt x="4367047" y="0"/>
                </a:lnTo>
                <a:lnTo>
                  <a:pt x="4443247" y="0"/>
                </a:lnTo>
                <a:lnTo>
                  <a:pt x="4443247" y="9525"/>
                </a:lnTo>
                <a:close/>
              </a:path>
              <a:path w="6561455" h="81280">
                <a:moveTo>
                  <a:pt x="4548022" y="9525"/>
                </a:moveTo>
                <a:lnTo>
                  <a:pt x="4471822" y="9525"/>
                </a:lnTo>
                <a:lnTo>
                  <a:pt x="4471822" y="0"/>
                </a:lnTo>
                <a:lnTo>
                  <a:pt x="4548022" y="0"/>
                </a:lnTo>
                <a:lnTo>
                  <a:pt x="4548022" y="9525"/>
                </a:lnTo>
                <a:close/>
              </a:path>
              <a:path w="6561455" h="81280">
                <a:moveTo>
                  <a:pt x="4652797" y="9525"/>
                </a:moveTo>
                <a:lnTo>
                  <a:pt x="4576597" y="9525"/>
                </a:lnTo>
                <a:lnTo>
                  <a:pt x="4576597" y="0"/>
                </a:lnTo>
                <a:lnTo>
                  <a:pt x="4652797" y="0"/>
                </a:lnTo>
                <a:lnTo>
                  <a:pt x="4652797" y="9525"/>
                </a:lnTo>
                <a:close/>
              </a:path>
              <a:path w="6561455" h="81280">
                <a:moveTo>
                  <a:pt x="4757572" y="9525"/>
                </a:moveTo>
                <a:lnTo>
                  <a:pt x="4681372" y="9525"/>
                </a:lnTo>
                <a:lnTo>
                  <a:pt x="4681372" y="0"/>
                </a:lnTo>
                <a:lnTo>
                  <a:pt x="4757572" y="0"/>
                </a:lnTo>
                <a:lnTo>
                  <a:pt x="4757572" y="9525"/>
                </a:lnTo>
                <a:close/>
              </a:path>
              <a:path w="6561455" h="81280">
                <a:moveTo>
                  <a:pt x="4862347" y="9525"/>
                </a:moveTo>
                <a:lnTo>
                  <a:pt x="4786147" y="9525"/>
                </a:lnTo>
                <a:lnTo>
                  <a:pt x="4786147" y="0"/>
                </a:lnTo>
                <a:lnTo>
                  <a:pt x="4862347" y="0"/>
                </a:lnTo>
                <a:lnTo>
                  <a:pt x="4862347" y="9525"/>
                </a:lnTo>
                <a:close/>
              </a:path>
              <a:path w="6561455" h="81280">
                <a:moveTo>
                  <a:pt x="4967122" y="9525"/>
                </a:moveTo>
                <a:lnTo>
                  <a:pt x="4890922" y="9525"/>
                </a:lnTo>
                <a:lnTo>
                  <a:pt x="4890922" y="0"/>
                </a:lnTo>
                <a:lnTo>
                  <a:pt x="4967122" y="0"/>
                </a:lnTo>
                <a:lnTo>
                  <a:pt x="4967122" y="9525"/>
                </a:lnTo>
                <a:close/>
              </a:path>
              <a:path w="6561455" h="81280">
                <a:moveTo>
                  <a:pt x="5071897" y="9525"/>
                </a:moveTo>
                <a:lnTo>
                  <a:pt x="4995697" y="9525"/>
                </a:lnTo>
                <a:lnTo>
                  <a:pt x="4995697" y="0"/>
                </a:lnTo>
                <a:lnTo>
                  <a:pt x="5071897" y="0"/>
                </a:lnTo>
                <a:lnTo>
                  <a:pt x="5071897" y="9525"/>
                </a:lnTo>
                <a:close/>
              </a:path>
              <a:path w="6561455" h="81280">
                <a:moveTo>
                  <a:pt x="5176672" y="9525"/>
                </a:moveTo>
                <a:lnTo>
                  <a:pt x="5100472" y="9525"/>
                </a:lnTo>
                <a:lnTo>
                  <a:pt x="5100472" y="0"/>
                </a:lnTo>
                <a:lnTo>
                  <a:pt x="5176672" y="0"/>
                </a:lnTo>
                <a:lnTo>
                  <a:pt x="5176672" y="9525"/>
                </a:lnTo>
                <a:close/>
              </a:path>
              <a:path w="6561455" h="81280">
                <a:moveTo>
                  <a:pt x="5281447" y="9525"/>
                </a:moveTo>
                <a:lnTo>
                  <a:pt x="5205247" y="9525"/>
                </a:lnTo>
                <a:lnTo>
                  <a:pt x="5205247" y="0"/>
                </a:lnTo>
                <a:lnTo>
                  <a:pt x="5281447" y="0"/>
                </a:lnTo>
                <a:lnTo>
                  <a:pt x="5281447" y="9525"/>
                </a:lnTo>
                <a:close/>
              </a:path>
              <a:path w="6561455" h="81280">
                <a:moveTo>
                  <a:pt x="5386222" y="9525"/>
                </a:moveTo>
                <a:lnTo>
                  <a:pt x="5310022" y="9525"/>
                </a:lnTo>
                <a:lnTo>
                  <a:pt x="5310022" y="0"/>
                </a:lnTo>
                <a:lnTo>
                  <a:pt x="5386222" y="0"/>
                </a:lnTo>
                <a:lnTo>
                  <a:pt x="5386222" y="9525"/>
                </a:lnTo>
                <a:close/>
              </a:path>
              <a:path w="6561455" h="81280">
                <a:moveTo>
                  <a:pt x="5490997" y="9525"/>
                </a:moveTo>
                <a:lnTo>
                  <a:pt x="5414797" y="9525"/>
                </a:lnTo>
                <a:lnTo>
                  <a:pt x="5414797" y="0"/>
                </a:lnTo>
                <a:lnTo>
                  <a:pt x="5490997" y="0"/>
                </a:lnTo>
                <a:lnTo>
                  <a:pt x="5490997" y="9525"/>
                </a:lnTo>
                <a:close/>
              </a:path>
              <a:path w="6561455" h="81280">
                <a:moveTo>
                  <a:pt x="5595772" y="9525"/>
                </a:moveTo>
                <a:lnTo>
                  <a:pt x="5519572" y="9525"/>
                </a:lnTo>
                <a:lnTo>
                  <a:pt x="5519572" y="0"/>
                </a:lnTo>
                <a:lnTo>
                  <a:pt x="5595772" y="0"/>
                </a:lnTo>
                <a:lnTo>
                  <a:pt x="5595772" y="9525"/>
                </a:lnTo>
                <a:close/>
              </a:path>
              <a:path w="6561455" h="81280">
                <a:moveTo>
                  <a:pt x="5700547" y="9525"/>
                </a:moveTo>
                <a:lnTo>
                  <a:pt x="5624347" y="9525"/>
                </a:lnTo>
                <a:lnTo>
                  <a:pt x="5624347" y="0"/>
                </a:lnTo>
                <a:lnTo>
                  <a:pt x="5700547" y="0"/>
                </a:lnTo>
                <a:lnTo>
                  <a:pt x="5700547" y="9525"/>
                </a:lnTo>
                <a:close/>
              </a:path>
              <a:path w="6561455" h="81280">
                <a:moveTo>
                  <a:pt x="5805322" y="9525"/>
                </a:moveTo>
                <a:lnTo>
                  <a:pt x="5729122" y="9525"/>
                </a:lnTo>
                <a:lnTo>
                  <a:pt x="5729122" y="0"/>
                </a:lnTo>
                <a:lnTo>
                  <a:pt x="5805322" y="0"/>
                </a:lnTo>
                <a:lnTo>
                  <a:pt x="5805322" y="9525"/>
                </a:lnTo>
                <a:close/>
              </a:path>
              <a:path w="6561455" h="81280">
                <a:moveTo>
                  <a:pt x="5910097" y="9525"/>
                </a:moveTo>
                <a:lnTo>
                  <a:pt x="5833897" y="9525"/>
                </a:lnTo>
                <a:lnTo>
                  <a:pt x="5833897" y="0"/>
                </a:lnTo>
                <a:lnTo>
                  <a:pt x="5910097" y="0"/>
                </a:lnTo>
                <a:lnTo>
                  <a:pt x="5910097" y="9525"/>
                </a:lnTo>
                <a:close/>
              </a:path>
              <a:path w="6561455" h="81280">
                <a:moveTo>
                  <a:pt x="6014872" y="9525"/>
                </a:moveTo>
                <a:lnTo>
                  <a:pt x="5938672" y="9525"/>
                </a:lnTo>
                <a:lnTo>
                  <a:pt x="5938672" y="0"/>
                </a:lnTo>
                <a:lnTo>
                  <a:pt x="6014872" y="0"/>
                </a:lnTo>
                <a:lnTo>
                  <a:pt x="6014872" y="9525"/>
                </a:lnTo>
                <a:close/>
              </a:path>
              <a:path w="6561455" h="81280">
                <a:moveTo>
                  <a:pt x="6119647" y="9525"/>
                </a:moveTo>
                <a:lnTo>
                  <a:pt x="6043447" y="9525"/>
                </a:lnTo>
                <a:lnTo>
                  <a:pt x="6043447" y="0"/>
                </a:lnTo>
                <a:lnTo>
                  <a:pt x="6119647" y="0"/>
                </a:lnTo>
                <a:lnTo>
                  <a:pt x="6119647" y="9525"/>
                </a:lnTo>
                <a:close/>
              </a:path>
              <a:path w="6561455" h="81280">
                <a:moveTo>
                  <a:pt x="6224422" y="9525"/>
                </a:moveTo>
                <a:lnTo>
                  <a:pt x="6148222" y="9525"/>
                </a:lnTo>
                <a:lnTo>
                  <a:pt x="6148222" y="0"/>
                </a:lnTo>
                <a:lnTo>
                  <a:pt x="6224422" y="0"/>
                </a:lnTo>
                <a:lnTo>
                  <a:pt x="6224422" y="9525"/>
                </a:lnTo>
                <a:close/>
              </a:path>
              <a:path w="6561455" h="81280">
                <a:moveTo>
                  <a:pt x="6329197" y="9525"/>
                </a:moveTo>
                <a:lnTo>
                  <a:pt x="6252997" y="9525"/>
                </a:lnTo>
                <a:lnTo>
                  <a:pt x="6252997" y="0"/>
                </a:lnTo>
                <a:lnTo>
                  <a:pt x="6329197" y="0"/>
                </a:lnTo>
                <a:lnTo>
                  <a:pt x="6329197" y="9525"/>
                </a:lnTo>
                <a:close/>
              </a:path>
              <a:path w="6561455" h="81280">
                <a:moveTo>
                  <a:pt x="6433972" y="9525"/>
                </a:moveTo>
                <a:lnTo>
                  <a:pt x="6357772" y="9525"/>
                </a:lnTo>
                <a:lnTo>
                  <a:pt x="6357772" y="0"/>
                </a:lnTo>
                <a:lnTo>
                  <a:pt x="6433972" y="0"/>
                </a:lnTo>
                <a:lnTo>
                  <a:pt x="6433972" y="9525"/>
                </a:lnTo>
                <a:close/>
              </a:path>
              <a:path w="6561455" h="81280">
                <a:moveTo>
                  <a:pt x="6533476" y="9525"/>
                </a:moveTo>
                <a:lnTo>
                  <a:pt x="6462547" y="9525"/>
                </a:lnTo>
                <a:lnTo>
                  <a:pt x="6462547" y="0"/>
                </a:lnTo>
                <a:lnTo>
                  <a:pt x="6537426" y="0"/>
                </a:lnTo>
                <a:lnTo>
                  <a:pt x="6541147" y="3733"/>
                </a:lnTo>
                <a:lnTo>
                  <a:pt x="6536753" y="8128"/>
                </a:lnTo>
                <a:lnTo>
                  <a:pt x="6532079" y="8128"/>
                </a:lnTo>
                <a:lnTo>
                  <a:pt x="6533476" y="9525"/>
                </a:lnTo>
                <a:close/>
              </a:path>
              <a:path w="6561455" h="81280">
                <a:moveTo>
                  <a:pt x="6534416" y="10464"/>
                </a:moveTo>
                <a:lnTo>
                  <a:pt x="6532079" y="8128"/>
                </a:lnTo>
                <a:lnTo>
                  <a:pt x="6535386" y="9495"/>
                </a:lnTo>
                <a:lnTo>
                  <a:pt x="6534416" y="10464"/>
                </a:lnTo>
                <a:close/>
              </a:path>
              <a:path w="6561455" h="81280">
                <a:moveTo>
                  <a:pt x="6535386" y="9495"/>
                </a:moveTo>
                <a:lnTo>
                  <a:pt x="6532079" y="8128"/>
                </a:lnTo>
                <a:lnTo>
                  <a:pt x="6536753" y="8128"/>
                </a:lnTo>
                <a:lnTo>
                  <a:pt x="6535386" y="9495"/>
                </a:lnTo>
                <a:close/>
              </a:path>
              <a:path w="6561455" h="81280">
                <a:moveTo>
                  <a:pt x="6535458" y="9525"/>
                </a:moveTo>
                <a:close/>
              </a:path>
              <a:path w="6561455" h="81280">
                <a:moveTo>
                  <a:pt x="6551612" y="53301"/>
                </a:moveTo>
                <a:lnTo>
                  <a:pt x="6551612" y="27965"/>
                </a:lnTo>
                <a:lnTo>
                  <a:pt x="6561137" y="27965"/>
                </a:lnTo>
                <a:lnTo>
                  <a:pt x="6561137" y="51904"/>
                </a:lnTo>
                <a:lnTo>
                  <a:pt x="6553009" y="51904"/>
                </a:lnTo>
                <a:lnTo>
                  <a:pt x="6551612" y="53301"/>
                </a:lnTo>
                <a:close/>
              </a:path>
              <a:path w="6561455" h="81280">
                <a:moveTo>
                  <a:pt x="6551612" y="55283"/>
                </a:moveTo>
                <a:lnTo>
                  <a:pt x="6551612" y="53301"/>
                </a:lnTo>
                <a:lnTo>
                  <a:pt x="6553009" y="51904"/>
                </a:lnTo>
                <a:lnTo>
                  <a:pt x="6551612" y="55283"/>
                </a:lnTo>
                <a:close/>
              </a:path>
              <a:path w="6561455" h="81280">
                <a:moveTo>
                  <a:pt x="6561137" y="55283"/>
                </a:moveTo>
                <a:lnTo>
                  <a:pt x="6551612" y="55283"/>
                </a:lnTo>
                <a:lnTo>
                  <a:pt x="6553009" y="51904"/>
                </a:lnTo>
                <a:lnTo>
                  <a:pt x="6561137" y="51904"/>
                </a:lnTo>
                <a:lnTo>
                  <a:pt x="6561137" y="55283"/>
                </a:lnTo>
                <a:close/>
              </a:path>
              <a:path w="6561455" h="81280">
                <a:moveTo>
                  <a:pt x="6532079" y="72834"/>
                </a:moveTo>
                <a:lnTo>
                  <a:pt x="6551612" y="53301"/>
                </a:lnTo>
                <a:lnTo>
                  <a:pt x="6551612" y="55283"/>
                </a:lnTo>
                <a:lnTo>
                  <a:pt x="6561137" y="55283"/>
                </a:lnTo>
                <a:lnTo>
                  <a:pt x="6561137" y="57251"/>
                </a:lnTo>
                <a:lnTo>
                  <a:pt x="6546951" y="71437"/>
                </a:lnTo>
                <a:lnTo>
                  <a:pt x="6535458" y="71437"/>
                </a:lnTo>
                <a:lnTo>
                  <a:pt x="6532079" y="72834"/>
                </a:lnTo>
                <a:close/>
              </a:path>
              <a:path w="6561455" h="81280">
                <a:moveTo>
                  <a:pt x="6537426" y="80962"/>
                </a:moveTo>
                <a:lnTo>
                  <a:pt x="6516154" y="80962"/>
                </a:lnTo>
                <a:lnTo>
                  <a:pt x="6516154" y="71437"/>
                </a:lnTo>
                <a:lnTo>
                  <a:pt x="6533476" y="71437"/>
                </a:lnTo>
                <a:lnTo>
                  <a:pt x="6532079" y="72834"/>
                </a:lnTo>
                <a:lnTo>
                  <a:pt x="6545554" y="72834"/>
                </a:lnTo>
                <a:lnTo>
                  <a:pt x="6537426" y="80962"/>
                </a:lnTo>
                <a:close/>
              </a:path>
              <a:path w="6561455" h="81280">
                <a:moveTo>
                  <a:pt x="6545554" y="72834"/>
                </a:moveTo>
                <a:lnTo>
                  <a:pt x="6532079" y="72834"/>
                </a:lnTo>
                <a:lnTo>
                  <a:pt x="6535458" y="71437"/>
                </a:lnTo>
                <a:lnTo>
                  <a:pt x="6546951" y="71437"/>
                </a:lnTo>
                <a:lnTo>
                  <a:pt x="6545554" y="72834"/>
                </a:lnTo>
                <a:close/>
              </a:path>
              <a:path w="6561455" h="81280">
                <a:moveTo>
                  <a:pt x="6487579" y="80962"/>
                </a:moveTo>
                <a:lnTo>
                  <a:pt x="6411379" y="80962"/>
                </a:lnTo>
                <a:lnTo>
                  <a:pt x="6411379" y="71437"/>
                </a:lnTo>
                <a:lnTo>
                  <a:pt x="6487579" y="71437"/>
                </a:lnTo>
                <a:lnTo>
                  <a:pt x="6487579" y="80962"/>
                </a:lnTo>
                <a:close/>
              </a:path>
              <a:path w="6561455" h="81280">
                <a:moveTo>
                  <a:pt x="6382804" y="80962"/>
                </a:moveTo>
                <a:lnTo>
                  <a:pt x="6306604" y="80962"/>
                </a:lnTo>
                <a:lnTo>
                  <a:pt x="6306604" y="71437"/>
                </a:lnTo>
                <a:lnTo>
                  <a:pt x="6382804" y="71437"/>
                </a:lnTo>
                <a:lnTo>
                  <a:pt x="6382804" y="80962"/>
                </a:lnTo>
                <a:close/>
              </a:path>
              <a:path w="6561455" h="81280">
                <a:moveTo>
                  <a:pt x="6278029" y="80962"/>
                </a:moveTo>
                <a:lnTo>
                  <a:pt x="6201829" y="80962"/>
                </a:lnTo>
                <a:lnTo>
                  <a:pt x="6201829" y="71437"/>
                </a:lnTo>
                <a:lnTo>
                  <a:pt x="6278029" y="71437"/>
                </a:lnTo>
                <a:lnTo>
                  <a:pt x="6278029" y="80962"/>
                </a:lnTo>
                <a:close/>
              </a:path>
              <a:path w="6561455" h="81280">
                <a:moveTo>
                  <a:pt x="6173254" y="80962"/>
                </a:moveTo>
                <a:lnTo>
                  <a:pt x="6097054" y="80962"/>
                </a:lnTo>
                <a:lnTo>
                  <a:pt x="6097054" y="71437"/>
                </a:lnTo>
                <a:lnTo>
                  <a:pt x="6173254" y="71437"/>
                </a:lnTo>
                <a:lnTo>
                  <a:pt x="6173254" y="80962"/>
                </a:lnTo>
                <a:close/>
              </a:path>
              <a:path w="6561455" h="81280">
                <a:moveTo>
                  <a:pt x="6068479" y="80962"/>
                </a:moveTo>
                <a:lnTo>
                  <a:pt x="5992279" y="80962"/>
                </a:lnTo>
                <a:lnTo>
                  <a:pt x="5992279" y="71437"/>
                </a:lnTo>
                <a:lnTo>
                  <a:pt x="6068479" y="71437"/>
                </a:lnTo>
                <a:lnTo>
                  <a:pt x="6068479" y="80962"/>
                </a:lnTo>
                <a:close/>
              </a:path>
              <a:path w="6561455" h="81280">
                <a:moveTo>
                  <a:pt x="5963704" y="80962"/>
                </a:moveTo>
                <a:lnTo>
                  <a:pt x="5887504" y="80962"/>
                </a:lnTo>
                <a:lnTo>
                  <a:pt x="5887504" y="71437"/>
                </a:lnTo>
                <a:lnTo>
                  <a:pt x="5963704" y="71437"/>
                </a:lnTo>
                <a:lnTo>
                  <a:pt x="5963704" y="80962"/>
                </a:lnTo>
                <a:close/>
              </a:path>
              <a:path w="6561455" h="81280">
                <a:moveTo>
                  <a:pt x="5858929" y="80962"/>
                </a:moveTo>
                <a:lnTo>
                  <a:pt x="5782729" y="80962"/>
                </a:lnTo>
                <a:lnTo>
                  <a:pt x="5782729" y="71437"/>
                </a:lnTo>
                <a:lnTo>
                  <a:pt x="5858929" y="71437"/>
                </a:lnTo>
                <a:lnTo>
                  <a:pt x="5858929" y="80962"/>
                </a:lnTo>
                <a:close/>
              </a:path>
              <a:path w="6561455" h="81280">
                <a:moveTo>
                  <a:pt x="5754154" y="80962"/>
                </a:moveTo>
                <a:lnTo>
                  <a:pt x="5677954" y="80962"/>
                </a:lnTo>
                <a:lnTo>
                  <a:pt x="5677954" y="71437"/>
                </a:lnTo>
                <a:lnTo>
                  <a:pt x="5754154" y="71437"/>
                </a:lnTo>
                <a:lnTo>
                  <a:pt x="5754154" y="80962"/>
                </a:lnTo>
                <a:close/>
              </a:path>
              <a:path w="6561455" h="81280">
                <a:moveTo>
                  <a:pt x="5649379" y="80962"/>
                </a:moveTo>
                <a:lnTo>
                  <a:pt x="5573179" y="80962"/>
                </a:lnTo>
                <a:lnTo>
                  <a:pt x="5573179" y="71437"/>
                </a:lnTo>
                <a:lnTo>
                  <a:pt x="5649379" y="71437"/>
                </a:lnTo>
                <a:lnTo>
                  <a:pt x="5649379" y="80962"/>
                </a:lnTo>
                <a:close/>
              </a:path>
              <a:path w="6561455" h="81280">
                <a:moveTo>
                  <a:pt x="5544604" y="80962"/>
                </a:moveTo>
                <a:lnTo>
                  <a:pt x="5468404" y="80962"/>
                </a:lnTo>
                <a:lnTo>
                  <a:pt x="5468404" y="71437"/>
                </a:lnTo>
                <a:lnTo>
                  <a:pt x="5544604" y="71437"/>
                </a:lnTo>
                <a:lnTo>
                  <a:pt x="5544604" y="80962"/>
                </a:lnTo>
                <a:close/>
              </a:path>
              <a:path w="6561455" h="81280">
                <a:moveTo>
                  <a:pt x="5439829" y="80962"/>
                </a:moveTo>
                <a:lnTo>
                  <a:pt x="5363629" y="80962"/>
                </a:lnTo>
                <a:lnTo>
                  <a:pt x="5363629" y="71437"/>
                </a:lnTo>
                <a:lnTo>
                  <a:pt x="5439829" y="71437"/>
                </a:lnTo>
                <a:lnTo>
                  <a:pt x="5439829" y="80962"/>
                </a:lnTo>
                <a:close/>
              </a:path>
              <a:path w="6561455" h="81280">
                <a:moveTo>
                  <a:pt x="5335054" y="80962"/>
                </a:moveTo>
                <a:lnTo>
                  <a:pt x="5258854" y="80962"/>
                </a:lnTo>
                <a:lnTo>
                  <a:pt x="5258854" y="71437"/>
                </a:lnTo>
                <a:lnTo>
                  <a:pt x="5335054" y="71437"/>
                </a:lnTo>
                <a:lnTo>
                  <a:pt x="5335054" y="80962"/>
                </a:lnTo>
                <a:close/>
              </a:path>
              <a:path w="6561455" h="81280">
                <a:moveTo>
                  <a:pt x="5230279" y="80962"/>
                </a:moveTo>
                <a:lnTo>
                  <a:pt x="5154079" y="80962"/>
                </a:lnTo>
                <a:lnTo>
                  <a:pt x="5154079" y="71437"/>
                </a:lnTo>
                <a:lnTo>
                  <a:pt x="5230279" y="71437"/>
                </a:lnTo>
                <a:lnTo>
                  <a:pt x="5230279" y="80962"/>
                </a:lnTo>
                <a:close/>
              </a:path>
              <a:path w="6561455" h="81280">
                <a:moveTo>
                  <a:pt x="5125504" y="80962"/>
                </a:moveTo>
                <a:lnTo>
                  <a:pt x="5049304" y="80962"/>
                </a:lnTo>
                <a:lnTo>
                  <a:pt x="5049304" y="71437"/>
                </a:lnTo>
                <a:lnTo>
                  <a:pt x="5125504" y="71437"/>
                </a:lnTo>
                <a:lnTo>
                  <a:pt x="5125504" y="80962"/>
                </a:lnTo>
                <a:close/>
              </a:path>
              <a:path w="6561455" h="81280">
                <a:moveTo>
                  <a:pt x="5020729" y="80962"/>
                </a:moveTo>
                <a:lnTo>
                  <a:pt x="4944529" y="80962"/>
                </a:lnTo>
                <a:lnTo>
                  <a:pt x="4944529" y="71437"/>
                </a:lnTo>
                <a:lnTo>
                  <a:pt x="5020729" y="71437"/>
                </a:lnTo>
                <a:lnTo>
                  <a:pt x="5020729" y="80962"/>
                </a:lnTo>
                <a:close/>
              </a:path>
              <a:path w="6561455" h="81280">
                <a:moveTo>
                  <a:pt x="4915954" y="80962"/>
                </a:moveTo>
                <a:lnTo>
                  <a:pt x="4839754" y="80962"/>
                </a:lnTo>
                <a:lnTo>
                  <a:pt x="4839754" y="71437"/>
                </a:lnTo>
                <a:lnTo>
                  <a:pt x="4915954" y="71437"/>
                </a:lnTo>
                <a:lnTo>
                  <a:pt x="4915954" y="80962"/>
                </a:lnTo>
                <a:close/>
              </a:path>
              <a:path w="6561455" h="81280">
                <a:moveTo>
                  <a:pt x="4811179" y="80962"/>
                </a:moveTo>
                <a:lnTo>
                  <a:pt x="4734979" y="80962"/>
                </a:lnTo>
                <a:lnTo>
                  <a:pt x="4734979" y="71437"/>
                </a:lnTo>
                <a:lnTo>
                  <a:pt x="4811179" y="71437"/>
                </a:lnTo>
                <a:lnTo>
                  <a:pt x="4811179" y="80962"/>
                </a:lnTo>
                <a:close/>
              </a:path>
              <a:path w="6561455" h="81280">
                <a:moveTo>
                  <a:pt x="4706404" y="80962"/>
                </a:moveTo>
                <a:lnTo>
                  <a:pt x="4630204" y="80962"/>
                </a:lnTo>
                <a:lnTo>
                  <a:pt x="4630204" y="71437"/>
                </a:lnTo>
                <a:lnTo>
                  <a:pt x="4706404" y="71437"/>
                </a:lnTo>
                <a:lnTo>
                  <a:pt x="4706404" y="80962"/>
                </a:lnTo>
                <a:close/>
              </a:path>
              <a:path w="6561455" h="81280">
                <a:moveTo>
                  <a:pt x="4601629" y="80962"/>
                </a:moveTo>
                <a:lnTo>
                  <a:pt x="4525429" y="80962"/>
                </a:lnTo>
                <a:lnTo>
                  <a:pt x="4525429" y="71437"/>
                </a:lnTo>
                <a:lnTo>
                  <a:pt x="4601629" y="71437"/>
                </a:lnTo>
                <a:lnTo>
                  <a:pt x="4601629" y="80962"/>
                </a:lnTo>
                <a:close/>
              </a:path>
              <a:path w="6561455" h="81280">
                <a:moveTo>
                  <a:pt x="4496854" y="80962"/>
                </a:moveTo>
                <a:lnTo>
                  <a:pt x="4420654" y="80962"/>
                </a:lnTo>
                <a:lnTo>
                  <a:pt x="4420654" y="71437"/>
                </a:lnTo>
                <a:lnTo>
                  <a:pt x="4496854" y="71437"/>
                </a:lnTo>
                <a:lnTo>
                  <a:pt x="4496854" y="80962"/>
                </a:lnTo>
                <a:close/>
              </a:path>
              <a:path w="6561455" h="81280">
                <a:moveTo>
                  <a:pt x="4392079" y="80962"/>
                </a:moveTo>
                <a:lnTo>
                  <a:pt x="4315879" y="80962"/>
                </a:lnTo>
                <a:lnTo>
                  <a:pt x="4315879" y="71437"/>
                </a:lnTo>
                <a:lnTo>
                  <a:pt x="4392079" y="71437"/>
                </a:lnTo>
                <a:lnTo>
                  <a:pt x="4392079" y="80962"/>
                </a:lnTo>
                <a:close/>
              </a:path>
              <a:path w="6561455" h="81280">
                <a:moveTo>
                  <a:pt x="4287304" y="80962"/>
                </a:moveTo>
                <a:lnTo>
                  <a:pt x="4211104" y="80962"/>
                </a:lnTo>
                <a:lnTo>
                  <a:pt x="4211104" y="71437"/>
                </a:lnTo>
                <a:lnTo>
                  <a:pt x="4287304" y="71437"/>
                </a:lnTo>
                <a:lnTo>
                  <a:pt x="4287304" y="80962"/>
                </a:lnTo>
                <a:close/>
              </a:path>
              <a:path w="6561455" h="81280">
                <a:moveTo>
                  <a:pt x="4182529" y="80962"/>
                </a:moveTo>
                <a:lnTo>
                  <a:pt x="4106329" y="80962"/>
                </a:lnTo>
                <a:lnTo>
                  <a:pt x="4106329" y="71437"/>
                </a:lnTo>
                <a:lnTo>
                  <a:pt x="4182529" y="71437"/>
                </a:lnTo>
                <a:lnTo>
                  <a:pt x="4182529" y="80962"/>
                </a:lnTo>
                <a:close/>
              </a:path>
              <a:path w="6561455" h="81280">
                <a:moveTo>
                  <a:pt x="4077754" y="80962"/>
                </a:moveTo>
                <a:lnTo>
                  <a:pt x="4001554" y="80962"/>
                </a:lnTo>
                <a:lnTo>
                  <a:pt x="4001554" y="71437"/>
                </a:lnTo>
                <a:lnTo>
                  <a:pt x="4077754" y="71437"/>
                </a:lnTo>
                <a:lnTo>
                  <a:pt x="4077754" y="80962"/>
                </a:lnTo>
                <a:close/>
              </a:path>
              <a:path w="6561455" h="81280">
                <a:moveTo>
                  <a:pt x="3972979" y="80962"/>
                </a:moveTo>
                <a:lnTo>
                  <a:pt x="3896779" y="80962"/>
                </a:lnTo>
                <a:lnTo>
                  <a:pt x="3896779" y="71437"/>
                </a:lnTo>
                <a:lnTo>
                  <a:pt x="3972979" y="71437"/>
                </a:lnTo>
                <a:lnTo>
                  <a:pt x="3972979" y="80962"/>
                </a:lnTo>
                <a:close/>
              </a:path>
              <a:path w="6561455" h="81280">
                <a:moveTo>
                  <a:pt x="3868204" y="80962"/>
                </a:moveTo>
                <a:lnTo>
                  <a:pt x="3792004" y="80962"/>
                </a:lnTo>
                <a:lnTo>
                  <a:pt x="3792004" y="71437"/>
                </a:lnTo>
                <a:lnTo>
                  <a:pt x="3868204" y="71437"/>
                </a:lnTo>
                <a:lnTo>
                  <a:pt x="3868204" y="80962"/>
                </a:lnTo>
                <a:close/>
              </a:path>
              <a:path w="6561455" h="81280">
                <a:moveTo>
                  <a:pt x="3763429" y="80962"/>
                </a:moveTo>
                <a:lnTo>
                  <a:pt x="3687229" y="80962"/>
                </a:lnTo>
                <a:lnTo>
                  <a:pt x="3687229" y="71437"/>
                </a:lnTo>
                <a:lnTo>
                  <a:pt x="3763429" y="71437"/>
                </a:lnTo>
                <a:lnTo>
                  <a:pt x="3763429" y="80962"/>
                </a:lnTo>
                <a:close/>
              </a:path>
              <a:path w="6561455" h="81280">
                <a:moveTo>
                  <a:pt x="3658654" y="80962"/>
                </a:moveTo>
                <a:lnTo>
                  <a:pt x="3582454" y="80962"/>
                </a:lnTo>
                <a:lnTo>
                  <a:pt x="3582454" y="71437"/>
                </a:lnTo>
                <a:lnTo>
                  <a:pt x="3658654" y="71437"/>
                </a:lnTo>
                <a:lnTo>
                  <a:pt x="3658654" y="80962"/>
                </a:lnTo>
                <a:close/>
              </a:path>
              <a:path w="6561455" h="81280">
                <a:moveTo>
                  <a:pt x="3553879" y="80962"/>
                </a:moveTo>
                <a:lnTo>
                  <a:pt x="3477679" y="80962"/>
                </a:lnTo>
                <a:lnTo>
                  <a:pt x="3477679" y="71437"/>
                </a:lnTo>
                <a:lnTo>
                  <a:pt x="3553879" y="71437"/>
                </a:lnTo>
                <a:lnTo>
                  <a:pt x="3553879" y="80962"/>
                </a:lnTo>
                <a:close/>
              </a:path>
              <a:path w="6561455" h="81280">
                <a:moveTo>
                  <a:pt x="3449104" y="80962"/>
                </a:moveTo>
                <a:lnTo>
                  <a:pt x="3372904" y="80962"/>
                </a:lnTo>
                <a:lnTo>
                  <a:pt x="3372904" y="71437"/>
                </a:lnTo>
                <a:lnTo>
                  <a:pt x="3449104" y="71437"/>
                </a:lnTo>
                <a:lnTo>
                  <a:pt x="3449104" y="80962"/>
                </a:lnTo>
                <a:close/>
              </a:path>
              <a:path w="6561455" h="81280">
                <a:moveTo>
                  <a:pt x="3344329" y="80962"/>
                </a:moveTo>
                <a:lnTo>
                  <a:pt x="3268129" y="80962"/>
                </a:lnTo>
                <a:lnTo>
                  <a:pt x="3268129" y="71437"/>
                </a:lnTo>
                <a:lnTo>
                  <a:pt x="3344329" y="71437"/>
                </a:lnTo>
                <a:lnTo>
                  <a:pt x="3344329" y="80962"/>
                </a:lnTo>
                <a:close/>
              </a:path>
              <a:path w="6561455" h="81280">
                <a:moveTo>
                  <a:pt x="3239554" y="80962"/>
                </a:moveTo>
                <a:lnTo>
                  <a:pt x="3163354" y="80962"/>
                </a:lnTo>
                <a:lnTo>
                  <a:pt x="3163354" y="71437"/>
                </a:lnTo>
                <a:lnTo>
                  <a:pt x="3239554" y="71437"/>
                </a:lnTo>
                <a:lnTo>
                  <a:pt x="3239554" y="80962"/>
                </a:lnTo>
                <a:close/>
              </a:path>
              <a:path w="6561455" h="81280">
                <a:moveTo>
                  <a:pt x="3134779" y="80962"/>
                </a:moveTo>
                <a:lnTo>
                  <a:pt x="3058579" y="80962"/>
                </a:lnTo>
                <a:lnTo>
                  <a:pt x="3058579" y="71437"/>
                </a:lnTo>
                <a:lnTo>
                  <a:pt x="3134779" y="71437"/>
                </a:lnTo>
                <a:lnTo>
                  <a:pt x="3134779" y="80962"/>
                </a:lnTo>
                <a:close/>
              </a:path>
              <a:path w="6561455" h="81280">
                <a:moveTo>
                  <a:pt x="3030004" y="80962"/>
                </a:moveTo>
                <a:lnTo>
                  <a:pt x="2953804" y="80962"/>
                </a:lnTo>
                <a:lnTo>
                  <a:pt x="2953804" y="71437"/>
                </a:lnTo>
                <a:lnTo>
                  <a:pt x="3030004" y="71437"/>
                </a:lnTo>
                <a:lnTo>
                  <a:pt x="3030004" y="80962"/>
                </a:lnTo>
                <a:close/>
              </a:path>
              <a:path w="6561455" h="81280">
                <a:moveTo>
                  <a:pt x="2925229" y="80962"/>
                </a:moveTo>
                <a:lnTo>
                  <a:pt x="2849029" y="80962"/>
                </a:lnTo>
                <a:lnTo>
                  <a:pt x="2849029" y="71437"/>
                </a:lnTo>
                <a:lnTo>
                  <a:pt x="2925229" y="71437"/>
                </a:lnTo>
                <a:lnTo>
                  <a:pt x="2925229" y="80962"/>
                </a:lnTo>
                <a:close/>
              </a:path>
              <a:path w="6561455" h="81280">
                <a:moveTo>
                  <a:pt x="2820454" y="80962"/>
                </a:moveTo>
                <a:lnTo>
                  <a:pt x="2744254" y="80962"/>
                </a:lnTo>
                <a:lnTo>
                  <a:pt x="2744254" y="71437"/>
                </a:lnTo>
                <a:lnTo>
                  <a:pt x="2820454" y="71437"/>
                </a:lnTo>
                <a:lnTo>
                  <a:pt x="2820454" y="80962"/>
                </a:lnTo>
                <a:close/>
              </a:path>
              <a:path w="6561455" h="81280">
                <a:moveTo>
                  <a:pt x="2715679" y="80962"/>
                </a:moveTo>
                <a:lnTo>
                  <a:pt x="2639479" y="80962"/>
                </a:lnTo>
                <a:lnTo>
                  <a:pt x="2639479" y="71437"/>
                </a:lnTo>
                <a:lnTo>
                  <a:pt x="2715679" y="71437"/>
                </a:lnTo>
                <a:lnTo>
                  <a:pt x="2715679" y="80962"/>
                </a:lnTo>
                <a:close/>
              </a:path>
              <a:path w="6561455" h="81280">
                <a:moveTo>
                  <a:pt x="2610904" y="80962"/>
                </a:moveTo>
                <a:lnTo>
                  <a:pt x="2534704" y="80962"/>
                </a:lnTo>
                <a:lnTo>
                  <a:pt x="2534704" y="71437"/>
                </a:lnTo>
                <a:lnTo>
                  <a:pt x="2610904" y="71437"/>
                </a:lnTo>
                <a:lnTo>
                  <a:pt x="2610904" y="80962"/>
                </a:lnTo>
                <a:close/>
              </a:path>
              <a:path w="6561455" h="81280">
                <a:moveTo>
                  <a:pt x="2506129" y="80962"/>
                </a:moveTo>
                <a:lnTo>
                  <a:pt x="2429929" y="80962"/>
                </a:lnTo>
                <a:lnTo>
                  <a:pt x="2429929" y="71437"/>
                </a:lnTo>
                <a:lnTo>
                  <a:pt x="2506129" y="71437"/>
                </a:lnTo>
                <a:lnTo>
                  <a:pt x="2506129" y="80962"/>
                </a:lnTo>
                <a:close/>
              </a:path>
              <a:path w="6561455" h="81280">
                <a:moveTo>
                  <a:pt x="2401354" y="80962"/>
                </a:moveTo>
                <a:lnTo>
                  <a:pt x="2325154" y="80962"/>
                </a:lnTo>
                <a:lnTo>
                  <a:pt x="2325154" y="71437"/>
                </a:lnTo>
                <a:lnTo>
                  <a:pt x="2401354" y="71437"/>
                </a:lnTo>
                <a:lnTo>
                  <a:pt x="2401354" y="80962"/>
                </a:lnTo>
                <a:close/>
              </a:path>
              <a:path w="6561455" h="81280">
                <a:moveTo>
                  <a:pt x="2296579" y="80962"/>
                </a:moveTo>
                <a:lnTo>
                  <a:pt x="2220379" y="80962"/>
                </a:lnTo>
                <a:lnTo>
                  <a:pt x="2220379" y="71437"/>
                </a:lnTo>
                <a:lnTo>
                  <a:pt x="2296579" y="71437"/>
                </a:lnTo>
                <a:lnTo>
                  <a:pt x="2296579" y="80962"/>
                </a:lnTo>
                <a:close/>
              </a:path>
              <a:path w="6561455" h="81280">
                <a:moveTo>
                  <a:pt x="2191804" y="80962"/>
                </a:moveTo>
                <a:lnTo>
                  <a:pt x="2115604" y="80962"/>
                </a:lnTo>
                <a:lnTo>
                  <a:pt x="2115604" y="71437"/>
                </a:lnTo>
                <a:lnTo>
                  <a:pt x="2191804" y="71437"/>
                </a:lnTo>
                <a:lnTo>
                  <a:pt x="2191804" y="80962"/>
                </a:lnTo>
                <a:close/>
              </a:path>
              <a:path w="6561455" h="81280">
                <a:moveTo>
                  <a:pt x="2087029" y="80962"/>
                </a:moveTo>
                <a:lnTo>
                  <a:pt x="2010829" y="80962"/>
                </a:lnTo>
                <a:lnTo>
                  <a:pt x="2010829" y="71437"/>
                </a:lnTo>
                <a:lnTo>
                  <a:pt x="2087029" y="71437"/>
                </a:lnTo>
                <a:lnTo>
                  <a:pt x="2087029" y="80962"/>
                </a:lnTo>
                <a:close/>
              </a:path>
              <a:path w="6561455" h="81280">
                <a:moveTo>
                  <a:pt x="1982254" y="80962"/>
                </a:moveTo>
                <a:lnTo>
                  <a:pt x="1906054" y="80962"/>
                </a:lnTo>
                <a:lnTo>
                  <a:pt x="1906054" y="71437"/>
                </a:lnTo>
                <a:lnTo>
                  <a:pt x="1982254" y="71437"/>
                </a:lnTo>
                <a:lnTo>
                  <a:pt x="1982254" y="80962"/>
                </a:lnTo>
                <a:close/>
              </a:path>
              <a:path w="6561455" h="81280">
                <a:moveTo>
                  <a:pt x="1877479" y="80962"/>
                </a:moveTo>
                <a:lnTo>
                  <a:pt x="1801279" y="80962"/>
                </a:lnTo>
                <a:lnTo>
                  <a:pt x="1801279" y="71437"/>
                </a:lnTo>
                <a:lnTo>
                  <a:pt x="1877479" y="71437"/>
                </a:lnTo>
                <a:lnTo>
                  <a:pt x="1877479" y="80962"/>
                </a:lnTo>
                <a:close/>
              </a:path>
              <a:path w="6561455" h="81280">
                <a:moveTo>
                  <a:pt x="1772704" y="80962"/>
                </a:moveTo>
                <a:lnTo>
                  <a:pt x="1696504" y="80962"/>
                </a:lnTo>
                <a:lnTo>
                  <a:pt x="1696504" y="71437"/>
                </a:lnTo>
                <a:lnTo>
                  <a:pt x="1772704" y="71437"/>
                </a:lnTo>
                <a:lnTo>
                  <a:pt x="1772704" y="80962"/>
                </a:lnTo>
                <a:close/>
              </a:path>
              <a:path w="6561455" h="81280">
                <a:moveTo>
                  <a:pt x="1667929" y="80962"/>
                </a:moveTo>
                <a:lnTo>
                  <a:pt x="1591729" y="80962"/>
                </a:lnTo>
                <a:lnTo>
                  <a:pt x="1591729" y="71437"/>
                </a:lnTo>
                <a:lnTo>
                  <a:pt x="1667929" y="71437"/>
                </a:lnTo>
                <a:lnTo>
                  <a:pt x="1667929" y="80962"/>
                </a:lnTo>
                <a:close/>
              </a:path>
              <a:path w="6561455" h="81280">
                <a:moveTo>
                  <a:pt x="1563154" y="80962"/>
                </a:moveTo>
                <a:lnTo>
                  <a:pt x="1486954" y="80962"/>
                </a:lnTo>
                <a:lnTo>
                  <a:pt x="1486954" y="71437"/>
                </a:lnTo>
                <a:lnTo>
                  <a:pt x="1563154" y="71437"/>
                </a:lnTo>
                <a:lnTo>
                  <a:pt x="1563154" y="80962"/>
                </a:lnTo>
                <a:close/>
              </a:path>
              <a:path w="6561455" h="81280">
                <a:moveTo>
                  <a:pt x="1458379" y="80962"/>
                </a:moveTo>
                <a:lnTo>
                  <a:pt x="1382179" y="80962"/>
                </a:lnTo>
                <a:lnTo>
                  <a:pt x="1382179" y="71437"/>
                </a:lnTo>
                <a:lnTo>
                  <a:pt x="1458379" y="71437"/>
                </a:lnTo>
                <a:lnTo>
                  <a:pt x="1458379" y="80962"/>
                </a:lnTo>
                <a:close/>
              </a:path>
              <a:path w="6561455" h="81280">
                <a:moveTo>
                  <a:pt x="1353604" y="80962"/>
                </a:moveTo>
                <a:lnTo>
                  <a:pt x="1277404" y="80962"/>
                </a:lnTo>
                <a:lnTo>
                  <a:pt x="1277404" y="71437"/>
                </a:lnTo>
                <a:lnTo>
                  <a:pt x="1353604" y="71437"/>
                </a:lnTo>
                <a:lnTo>
                  <a:pt x="1353604" y="80962"/>
                </a:lnTo>
                <a:close/>
              </a:path>
              <a:path w="6561455" h="81280">
                <a:moveTo>
                  <a:pt x="1248829" y="80962"/>
                </a:moveTo>
                <a:lnTo>
                  <a:pt x="1172629" y="80962"/>
                </a:lnTo>
                <a:lnTo>
                  <a:pt x="1172629" y="71437"/>
                </a:lnTo>
                <a:lnTo>
                  <a:pt x="1248829" y="71437"/>
                </a:lnTo>
                <a:lnTo>
                  <a:pt x="1248829" y="80962"/>
                </a:lnTo>
                <a:close/>
              </a:path>
              <a:path w="6561455" h="81280">
                <a:moveTo>
                  <a:pt x="1144054" y="80962"/>
                </a:moveTo>
                <a:lnTo>
                  <a:pt x="1067854" y="80962"/>
                </a:lnTo>
                <a:lnTo>
                  <a:pt x="1067854" y="71437"/>
                </a:lnTo>
                <a:lnTo>
                  <a:pt x="1144054" y="71437"/>
                </a:lnTo>
                <a:lnTo>
                  <a:pt x="1144054" y="80962"/>
                </a:lnTo>
                <a:close/>
              </a:path>
              <a:path w="6561455" h="81280">
                <a:moveTo>
                  <a:pt x="1039279" y="80962"/>
                </a:moveTo>
                <a:lnTo>
                  <a:pt x="963079" y="80962"/>
                </a:lnTo>
                <a:lnTo>
                  <a:pt x="963079" y="71437"/>
                </a:lnTo>
                <a:lnTo>
                  <a:pt x="1039279" y="71437"/>
                </a:lnTo>
                <a:lnTo>
                  <a:pt x="1039279" y="80962"/>
                </a:lnTo>
                <a:close/>
              </a:path>
              <a:path w="6561455" h="81280">
                <a:moveTo>
                  <a:pt x="934504" y="80962"/>
                </a:moveTo>
                <a:lnTo>
                  <a:pt x="858304" y="80962"/>
                </a:lnTo>
                <a:lnTo>
                  <a:pt x="858304" y="71437"/>
                </a:lnTo>
                <a:lnTo>
                  <a:pt x="934504" y="71437"/>
                </a:lnTo>
                <a:lnTo>
                  <a:pt x="934504" y="80962"/>
                </a:lnTo>
                <a:close/>
              </a:path>
              <a:path w="6561455" h="81280">
                <a:moveTo>
                  <a:pt x="829729" y="80962"/>
                </a:moveTo>
                <a:lnTo>
                  <a:pt x="753529" y="80962"/>
                </a:lnTo>
                <a:lnTo>
                  <a:pt x="753529" y="71437"/>
                </a:lnTo>
                <a:lnTo>
                  <a:pt x="829729" y="71437"/>
                </a:lnTo>
                <a:lnTo>
                  <a:pt x="829729" y="80962"/>
                </a:lnTo>
                <a:close/>
              </a:path>
              <a:path w="6561455" h="81280">
                <a:moveTo>
                  <a:pt x="724954" y="80962"/>
                </a:moveTo>
                <a:lnTo>
                  <a:pt x="648754" y="80962"/>
                </a:lnTo>
                <a:lnTo>
                  <a:pt x="648754" y="71437"/>
                </a:lnTo>
                <a:lnTo>
                  <a:pt x="724954" y="71437"/>
                </a:lnTo>
                <a:lnTo>
                  <a:pt x="724954" y="80962"/>
                </a:lnTo>
                <a:close/>
              </a:path>
              <a:path w="6561455" h="81280">
                <a:moveTo>
                  <a:pt x="620179" y="80962"/>
                </a:moveTo>
                <a:lnTo>
                  <a:pt x="543979" y="80962"/>
                </a:lnTo>
                <a:lnTo>
                  <a:pt x="543979" y="71437"/>
                </a:lnTo>
                <a:lnTo>
                  <a:pt x="620179" y="71437"/>
                </a:lnTo>
                <a:lnTo>
                  <a:pt x="620179" y="80962"/>
                </a:lnTo>
                <a:close/>
              </a:path>
              <a:path w="6561455" h="81280">
                <a:moveTo>
                  <a:pt x="515404" y="80962"/>
                </a:moveTo>
                <a:lnTo>
                  <a:pt x="439204" y="80962"/>
                </a:lnTo>
                <a:lnTo>
                  <a:pt x="439204" y="71437"/>
                </a:lnTo>
                <a:lnTo>
                  <a:pt x="515404" y="71437"/>
                </a:lnTo>
                <a:lnTo>
                  <a:pt x="515404" y="80962"/>
                </a:lnTo>
                <a:close/>
              </a:path>
              <a:path w="6561455" h="81280">
                <a:moveTo>
                  <a:pt x="410629" y="80962"/>
                </a:moveTo>
                <a:lnTo>
                  <a:pt x="334429" y="80962"/>
                </a:lnTo>
                <a:lnTo>
                  <a:pt x="334429" y="71437"/>
                </a:lnTo>
                <a:lnTo>
                  <a:pt x="410629" y="71437"/>
                </a:lnTo>
                <a:lnTo>
                  <a:pt x="410629" y="80962"/>
                </a:lnTo>
                <a:close/>
              </a:path>
              <a:path w="6561455" h="81280">
                <a:moveTo>
                  <a:pt x="305854" y="80962"/>
                </a:moveTo>
                <a:lnTo>
                  <a:pt x="229654" y="80962"/>
                </a:lnTo>
                <a:lnTo>
                  <a:pt x="229654" y="71437"/>
                </a:lnTo>
                <a:lnTo>
                  <a:pt x="305854" y="71437"/>
                </a:lnTo>
                <a:lnTo>
                  <a:pt x="305854" y="80962"/>
                </a:lnTo>
                <a:close/>
              </a:path>
              <a:path w="6561455" h="81280">
                <a:moveTo>
                  <a:pt x="201079" y="80962"/>
                </a:moveTo>
                <a:lnTo>
                  <a:pt x="124879" y="80962"/>
                </a:lnTo>
                <a:lnTo>
                  <a:pt x="124879" y="71437"/>
                </a:lnTo>
                <a:lnTo>
                  <a:pt x="201079" y="71437"/>
                </a:lnTo>
                <a:lnTo>
                  <a:pt x="201079" y="80962"/>
                </a:lnTo>
                <a:close/>
              </a:path>
              <a:path w="6561455" h="81280">
                <a:moveTo>
                  <a:pt x="96304" y="80962"/>
                </a:moveTo>
                <a:lnTo>
                  <a:pt x="23710" y="80962"/>
                </a:lnTo>
                <a:lnTo>
                  <a:pt x="18364" y="75615"/>
                </a:lnTo>
                <a:lnTo>
                  <a:pt x="25107" y="68884"/>
                </a:lnTo>
                <a:lnTo>
                  <a:pt x="27660" y="71437"/>
                </a:lnTo>
                <a:lnTo>
                  <a:pt x="25679" y="71437"/>
                </a:lnTo>
                <a:lnTo>
                  <a:pt x="29057" y="72834"/>
                </a:lnTo>
                <a:lnTo>
                  <a:pt x="96304" y="72834"/>
                </a:lnTo>
                <a:lnTo>
                  <a:pt x="96304" y="80962"/>
                </a:lnTo>
                <a:close/>
              </a:path>
              <a:path w="6561455" h="81280">
                <a:moveTo>
                  <a:pt x="29057" y="72834"/>
                </a:moveTo>
                <a:lnTo>
                  <a:pt x="25679" y="71437"/>
                </a:lnTo>
                <a:lnTo>
                  <a:pt x="27660" y="71437"/>
                </a:lnTo>
                <a:lnTo>
                  <a:pt x="29057" y="72834"/>
                </a:lnTo>
                <a:close/>
              </a:path>
              <a:path w="6561455" h="81280">
                <a:moveTo>
                  <a:pt x="96304" y="72834"/>
                </a:moveTo>
                <a:lnTo>
                  <a:pt x="29057" y="72834"/>
                </a:lnTo>
                <a:lnTo>
                  <a:pt x="27660" y="71437"/>
                </a:lnTo>
                <a:lnTo>
                  <a:pt x="96304" y="71437"/>
                </a:lnTo>
                <a:lnTo>
                  <a:pt x="96304" y="72834"/>
                </a:lnTo>
                <a:close/>
              </a:path>
            </a:pathLst>
          </a:custGeom>
          <a:solidFill>
            <a:srgbClr val="6600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88976"/>
            <a:ext cx="477012" cy="862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196339"/>
            <a:ext cx="477012" cy="864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82014" y="111760"/>
            <a:ext cx="4293235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任务</a:t>
            </a:r>
            <a:r>
              <a:rPr dirty="0" spc="5"/>
              <a:t>一</a:t>
            </a:r>
            <a:r>
              <a:rPr dirty="0" spc="-100"/>
              <a:t> </a:t>
            </a:r>
            <a:r>
              <a:rPr dirty="0"/>
              <a:t>团队的发展历</a:t>
            </a:r>
            <a:r>
              <a:rPr dirty="0" spc="5"/>
              <a:t>程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24827" y="698500"/>
            <a:ext cx="8407400" cy="5146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五、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调整阶段</a:t>
            </a:r>
            <a:endParaRPr sz="2400">
              <a:latin typeface="宋体"/>
              <a:cs typeface="宋体"/>
            </a:endParaRPr>
          </a:p>
          <a:p>
            <a:pPr marL="12700" marR="50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    随着工作任务的完成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很多团队会进入调整阶段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这个调整 有时就意味着中止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在此阶段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大部分任务型团队会解散</a:t>
            </a:r>
            <a:r>
              <a:rPr dirty="0" sz="2400" spc="-3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有的团 队会继续工作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但往往会休整一段时间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或许会发展新成员</a:t>
            </a:r>
            <a:r>
              <a:rPr dirty="0" sz="2400" spc="-3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在这 一阶段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成员反应差异很大</a:t>
            </a:r>
            <a:r>
              <a:rPr dirty="0" sz="2400" spc="-3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有的沉浸于团队的成就中</a:t>
            </a:r>
            <a:r>
              <a:rPr dirty="0" sz="2400" spc="-3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有的则很 伤感、惋惜团队中融洽的合作关系不能再继续</a:t>
            </a:r>
            <a:endParaRPr sz="240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皮尔尼克提出：在团队的中止阶段</a:t>
            </a:r>
            <a:r>
              <a:rPr dirty="0" sz="2400" spc="-1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应当对团队活动的规范进行 分析以总结经验 </a:t>
            </a:r>
            <a:endParaRPr sz="2400">
              <a:latin typeface="宋体"/>
              <a:cs typeface="宋体"/>
            </a:endParaRPr>
          </a:p>
          <a:p>
            <a:pPr marL="12700" marR="50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首先、要明确团队已经形成的规范</a:t>
            </a:r>
            <a:r>
              <a:rPr dirty="0" sz="2400" spc="-10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尤其是那些起消极作用的规 范 </a:t>
            </a:r>
            <a:endParaRPr sz="2400">
              <a:latin typeface="宋体"/>
              <a:cs typeface="宋体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其次、制定</a:t>
            </a:r>
            <a:r>
              <a:rPr dirty="0" sz="2400" spc="-1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“</a:t>
            </a:r>
            <a:r>
              <a:rPr dirty="0" sz="2400" spc="-1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规范剖面图”</a:t>
            </a:r>
            <a:r>
              <a:rPr dirty="0" sz="2400" spc="-1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掌握与规范有差距的内容 </a:t>
            </a:r>
            <a:endParaRPr sz="2400">
              <a:latin typeface="宋体"/>
              <a:cs typeface="宋体"/>
            </a:endParaRPr>
          </a:p>
          <a:p>
            <a:pPr marL="12700" marR="157480">
              <a:lnSpc>
                <a:spcPct val="100000"/>
              </a:lnSpc>
            </a:pP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最后、优化团队规范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要经过充分的民主讨论</a:t>
            </a:r>
            <a:r>
              <a:rPr dirty="0" sz="2400" spc="-5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制定系统的改革 方案</a:t>
            </a:r>
            <a:r>
              <a:rPr dirty="0" sz="2400" spc="-10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实施改革措施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并跟踪评价</a:t>
            </a:r>
            <a:r>
              <a:rPr dirty="0" sz="2400" spc="-5">
                <a:solidFill>
                  <a:srgbClr val="333333"/>
                </a:solidFill>
                <a:latin typeface="宋体"/>
                <a:cs typeface="宋体"/>
              </a:rPr>
              <a:t> </a:t>
            </a:r>
            <a:r>
              <a:rPr dirty="0" sz="2400">
                <a:solidFill>
                  <a:srgbClr val="333333"/>
                </a:solidFill>
                <a:latin typeface="宋体"/>
                <a:cs typeface="宋体"/>
              </a:rPr>
              <a:t>做必要的调整</a:t>
            </a:r>
            <a:endParaRPr sz="2400">
              <a:latin typeface="宋体"/>
              <a:cs typeface="宋体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1" y="761"/>
            <a:ext cx="9142730" cy="6856730"/>
          </a:xfrm>
          <a:custGeom>
            <a:avLst/>
            <a:gdLst/>
            <a:ahLst/>
            <a:cxnLst/>
            <a:rect l="l" t="t" r="r" b="b"/>
            <a:pathLst>
              <a:path w="9142730" h="6856730">
                <a:moveTo>
                  <a:pt x="0" y="0"/>
                </a:moveTo>
                <a:lnTo>
                  <a:pt x="9142476" y="0"/>
                </a:lnTo>
                <a:lnTo>
                  <a:pt x="9142476" y="6856476"/>
                </a:lnTo>
                <a:lnTo>
                  <a:pt x="0" y="6856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518025" y="6507410"/>
            <a:ext cx="455739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205"/>
              </a:lnSpc>
            </a:pPr>
            <a:r>
              <a:rPr dirty="0" sz="2000" b="1">
                <a:solidFill>
                  <a:srgbClr val="CC0000"/>
                </a:solidFill>
                <a:latin typeface="宋体"/>
                <a:cs typeface="宋体"/>
              </a:rPr>
              <a:t>团队管理与建设·</a:t>
            </a:r>
            <a:r>
              <a:rPr dirty="0" sz="2000" b="1">
                <a:solidFill>
                  <a:srgbClr val="009900"/>
                </a:solidFill>
                <a:latin typeface="宋体"/>
                <a:cs typeface="宋体"/>
              </a:rPr>
              <a:t>模块四</a:t>
            </a:r>
            <a:r>
              <a:rPr dirty="0" sz="2000" b="1">
                <a:solidFill>
                  <a:srgbClr val="CC0000"/>
                </a:solidFill>
                <a:latin typeface="宋体"/>
                <a:cs typeface="宋体"/>
              </a:rPr>
              <a:t>·</a:t>
            </a:r>
            <a:r>
              <a:rPr dirty="0" sz="2000" b="1">
                <a:solidFill>
                  <a:srgbClr val="FF0000"/>
                </a:solidFill>
                <a:latin typeface="宋体"/>
                <a:cs typeface="宋体"/>
              </a:rPr>
              <a:t>团队培育</a:t>
            </a:r>
            <a:r>
              <a:rPr dirty="0" sz="2000" spc="960" b="1">
                <a:solidFill>
                  <a:srgbClr val="0000CC"/>
                </a:solidFill>
                <a:latin typeface="宋体"/>
                <a:cs typeface="宋体"/>
              </a:rPr>
              <a:t> </a:t>
            </a:r>
            <a:fld id="{81D60167-4931-47E6-BA6A-407CBD079E47}" type="slidenum">
              <a:rPr dirty="0" sz="2000" spc="-10" b="1">
                <a:solidFill>
                  <a:srgbClr val="0000CC"/>
                </a:solidFill>
                <a:latin typeface="宋体"/>
                <a:cs typeface="宋体"/>
              </a:rPr>
              <a:t>1</a:t>
            </a:fld>
            <a:endParaRPr sz="200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2022-03-07T08:50:32Z</dcterms:created>
  <dcterms:modified xsi:type="dcterms:W3CDTF">2022-03-07T08:50:32Z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2019-08-23T00:00:00Z</vt:filetime>
  </property>
  <property fmtid="{D5CDD505-2E9C-101B-9397-08002B2CF9AE}" pid="3" name="Creator">
    <vt:lpwstr>WPS 演示</vt:lpwstr>
  </property>
  <property fmtid="{D5CDD505-2E9C-101B-9397-08002B2CF9AE}" pid="4" name="LastSaved">
    <vt:filetime>2022-03-07T00:00:00Z</vt:filetime>
  </property>
</Properties>
</file>