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93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0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33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06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71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28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28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33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45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4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3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字处理软件</a:t>
            </a:r>
            <a:r>
              <a:rPr lang="en-US" altLang="zh-CN" dirty="0"/>
              <a:t>Word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778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3.1	Office 2010 </a:t>
            </a:r>
            <a:r>
              <a:rPr lang="en-US" altLang="zh-CN" dirty="0" err="1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3.1.1   </a:t>
            </a:r>
            <a:r>
              <a:rPr lang="en-US" altLang="zh-CN" dirty="0"/>
              <a:t>Office 2010 </a:t>
            </a:r>
            <a:r>
              <a:rPr lang="en-US" altLang="zh-CN" dirty="0" err="1"/>
              <a:t>版本及常用组件</a:t>
            </a:r>
            <a:endParaRPr lang="en-US" altLang="zh-CN" dirty="0"/>
          </a:p>
          <a:p>
            <a:r>
              <a:rPr lang="en-US" altLang="zh-CN" b="1" dirty="0"/>
              <a:t>3.1.2   </a:t>
            </a:r>
            <a:r>
              <a:rPr lang="en-US" altLang="zh-CN" dirty="0" err="1"/>
              <a:t>安装</a:t>
            </a:r>
            <a:r>
              <a:rPr lang="en-US" altLang="zh-CN" dirty="0"/>
              <a:t> Office 2010 </a:t>
            </a:r>
            <a:r>
              <a:rPr lang="en-US" altLang="zh-CN" dirty="0" err="1"/>
              <a:t>的环境要求</a:t>
            </a:r>
            <a:endParaRPr lang="en-US" altLang="zh-CN" dirty="0"/>
          </a:p>
          <a:p>
            <a:pPr indent="-360000"/>
            <a:r>
              <a:rPr lang="en-US" altLang="zh-CN" dirty="0"/>
              <a:t>1. </a:t>
            </a:r>
            <a:r>
              <a:rPr lang="en-US" altLang="zh-CN" dirty="0" err="1"/>
              <a:t>安装</a:t>
            </a:r>
            <a:r>
              <a:rPr lang="en-US" altLang="zh-CN" dirty="0"/>
              <a:t> Office 2010 </a:t>
            </a:r>
            <a:r>
              <a:rPr lang="en-US" altLang="zh-CN" dirty="0" err="1"/>
              <a:t>的硬件要求</a:t>
            </a:r>
            <a:endParaRPr lang="zh-CN" altLang="zh-CN" dirty="0"/>
          </a:p>
          <a:p>
            <a:pPr indent="-360000"/>
            <a:r>
              <a:rPr lang="en-US" altLang="zh-CN" dirty="0"/>
              <a:t>2. </a:t>
            </a:r>
            <a:r>
              <a:rPr lang="en-US" altLang="zh-CN" dirty="0" err="1"/>
              <a:t>安装</a:t>
            </a:r>
            <a:r>
              <a:rPr lang="en-US" altLang="zh-CN" dirty="0"/>
              <a:t> Office 2010 </a:t>
            </a:r>
            <a:r>
              <a:rPr lang="en-US" altLang="zh-CN" dirty="0" err="1"/>
              <a:t>的操作系统要求</a:t>
            </a:r>
            <a:endParaRPr lang="zh-CN" altLang="zh-CN" dirty="0"/>
          </a:p>
          <a:p>
            <a:r>
              <a:rPr lang="en-US" altLang="zh-CN" dirty="0"/>
              <a:t> 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3.1.3  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典型字处理软件概述</a:t>
            </a:r>
            <a:endParaRPr lang="zh-CN" altLang="en-US" u="sng" dirty="0">
              <a:latin typeface="Arial" panose="020B0604020202020204" pitchFamily="34" charset="0"/>
            </a:endParaRPr>
          </a:p>
          <a:p>
            <a:pPr indent="-360000"/>
            <a:r>
              <a:rPr lang="en-US" altLang="zh-CN" dirty="0"/>
              <a:t>1. </a:t>
            </a:r>
            <a:r>
              <a:rPr lang="zh-CN" altLang="zh-CN" dirty="0"/>
              <a:t>字处理软件 </a:t>
            </a:r>
            <a:r>
              <a:rPr lang="en-US" altLang="zh-CN" dirty="0"/>
              <a:t>Word</a:t>
            </a:r>
            <a:endParaRPr lang="zh-CN" altLang="zh-CN" dirty="0"/>
          </a:p>
          <a:p>
            <a:pPr indent="-360000"/>
            <a:r>
              <a:rPr lang="en-US" altLang="zh-CN" dirty="0"/>
              <a:t>2. </a:t>
            </a:r>
            <a:r>
              <a:rPr lang="en-US" altLang="zh-CN" dirty="0" err="1"/>
              <a:t>字处理软件</a:t>
            </a:r>
            <a:r>
              <a:rPr lang="en-US" altLang="zh-CN" dirty="0"/>
              <a:t> WPS Office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46" name="Group 3779"/>
          <p:cNvGrpSpPr>
            <a:grpSpLocks/>
          </p:cNvGrpSpPr>
          <p:nvPr/>
        </p:nvGrpSpPr>
        <p:grpSpPr bwMode="auto">
          <a:xfrm>
            <a:off x="603250" y="52388"/>
            <a:ext cx="444500" cy="168275"/>
            <a:chOff x="950" y="82"/>
            <a:chExt cx="701" cy="264"/>
          </a:xfrm>
        </p:grpSpPr>
        <p:grpSp>
          <p:nvGrpSpPr>
            <p:cNvPr id="47" name="Group 3782"/>
            <p:cNvGrpSpPr>
              <a:grpSpLocks/>
            </p:cNvGrpSpPr>
            <p:nvPr/>
          </p:nvGrpSpPr>
          <p:grpSpPr bwMode="auto">
            <a:xfrm>
              <a:off x="1640" y="335"/>
              <a:ext cx="2" cy="2"/>
              <a:chOff x="1640" y="335"/>
              <a:chExt cx="2" cy="2"/>
            </a:xfrm>
          </p:grpSpPr>
          <p:sp>
            <p:nvSpPr>
              <p:cNvPr id="50" name="Freeform 3783"/>
              <p:cNvSpPr>
                <a:spLocks/>
              </p:cNvSpPr>
              <p:nvPr/>
            </p:nvSpPr>
            <p:spPr bwMode="auto">
              <a:xfrm>
                <a:off x="1640" y="335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AE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8" name="Group 3780"/>
            <p:cNvGrpSpPr>
              <a:grpSpLocks/>
            </p:cNvGrpSpPr>
            <p:nvPr/>
          </p:nvGrpSpPr>
          <p:grpSpPr bwMode="auto">
            <a:xfrm>
              <a:off x="950" y="82"/>
              <a:ext cx="699" cy="264"/>
              <a:chOff x="950" y="82"/>
              <a:chExt cx="699" cy="264"/>
            </a:xfrm>
          </p:grpSpPr>
          <p:sp>
            <p:nvSpPr>
              <p:cNvPr id="49" name="Freeform 3781"/>
              <p:cNvSpPr>
                <a:spLocks/>
              </p:cNvSpPr>
              <p:nvPr/>
            </p:nvSpPr>
            <p:spPr bwMode="auto">
              <a:xfrm>
                <a:off x="950" y="82"/>
                <a:ext cx="699" cy="264"/>
              </a:xfrm>
              <a:custGeom>
                <a:avLst/>
                <a:gdLst>
                  <a:gd name="T0" fmla="*/ 0 w 699"/>
                  <a:gd name="T1" fmla="*/ 82 h 264"/>
                  <a:gd name="T2" fmla="*/ 0 w 699"/>
                  <a:gd name="T3" fmla="*/ 245 h 264"/>
                  <a:gd name="T4" fmla="*/ 0 w 699"/>
                  <a:gd name="T5" fmla="*/ 282 h 264"/>
                  <a:gd name="T6" fmla="*/ 35 w 699"/>
                  <a:gd name="T7" fmla="*/ 343 h 264"/>
                  <a:gd name="T8" fmla="*/ 699 w 699"/>
                  <a:gd name="T9" fmla="*/ 345 h 264"/>
                  <a:gd name="T10" fmla="*/ 699 w 699"/>
                  <a:gd name="T11" fmla="*/ 182 h 264"/>
                  <a:gd name="T12" fmla="*/ 696 w 699"/>
                  <a:gd name="T13" fmla="*/ 119 h 264"/>
                  <a:gd name="T14" fmla="*/ 637 w 699"/>
                  <a:gd name="T15" fmla="*/ 82 h 264"/>
                  <a:gd name="T16" fmla="*/ 0 w 699"/>
                  <a:gd name="T17" fmla="*/ 82 h 2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99" h="264">
                    <a:moveTo>
                      <a:pt x="0" y="0"/>
                    </a:moveTo>
                    <a:lnTo>
                      <a:pt x="0" y="163"/>
                    </a:lnTo>
                    <a:lnTo>
                      <a:pt x="0" y="200"/>
                    </a:lnTo>
                    <a:lnTo>
                      <a:pt x="35" y="261"/>
                    </a:lnTo>
                    <a:lnTo>
                      <a:pt x="699" y="263"/>
                    </a:lnTo>
                    <a:lnTo>
                      <a:pt x="699" y="100"/>
                    </a:lnTo>
                    <a:lnTo>
                      <a:pt x="696" y="37"/>
                    </a:lnTo>
                    <a:lnTo>
                      <a:pt x="63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1" name="Group 3776"/>
          <p:cNvGrpSpPr>
            <a:grpSpLocks/>
          </p:cNvGrpSpPr>
          <p:nvPr/>
        </p:nvGrpSpPr>
        <p:grpSpPr bwMode="auto">
          <a:xfrm>
            <a:off x="0" y="914400"/>
            <a:ext cx="12700" cy="12700"/>
            <a:chOff x="0" y="0"/>
            <a:chExt cx="20" cy="20"/>
          </a:xfrm>
        </p:grpSpPr>
        <p:grpSp>
          <p:nvGrpSpPr>
            <p:cNvPr id="52" name="Group 3777"/>
            <p:cNvGrpSpPr>
              <a:grpSpLocks/>
            </p:cNvGrpSpPr>
            <p:nvPr/>
          </p:nvGrpSpPr>
          <p:grpSpPr bwMode="auto">
            <a:xfrm>
              <a:off x="10" y="10"/>
              <a:ext cx="2" cy="2"/>
              <a:chOff x="10" y="10"/>
              <a:chExt cx="2" cy="2"/>
            </a:xfrm>
          </p:grpSpPr>
          <p:sp>
            <p:nvSpPr>
              <p:cNvPr id="53" name="Freeform 3778"/>
              <p:cNvSpPr>
                <a:spLocks/>
              </p:cNvSpPr>
              <p:nvPr/>
            </p:nvSpPr>
            <p:spPr bwMode="auto">
              <a:xfrm>
                <a:off x="10" y="10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AE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54" name="Rectangle 5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049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6" name="Rectangle 53"/>
          <p:cNvSpPr>
            <a:spLocks noChangeArrowheads="1"/>
          </p:cNvSpPr>
          <p:nvPr/>
        </p:nvSpPr>
        <p:spPr bwMode="auto">
          <a:xfrm>
            <a:off x="2462213" y="927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566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3.2	</a:t>
            </a:r>
            <a:r>
              <a:rPr lang="en-US" altLang="zh-CN" dirty="0" err="1"/>
              <a:t>使用</a:t>
            </a:r>
            <a:r>
              <a:rPr lang="en-US" altLang="zh-CN" dirty="0"/>
              <a:t> Office 2010 </a:t>
            </a:r>
            <a:r>
              <a:rPr lang="en-US" altLang="zh-CN" dirty="0" err="1"/>
              <a:t>应用程序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Office 2010 </a:t>
            </a:r>
            <a:r>
              <a:rPr lang="zh-CN" altLang="zh-CN" b="1" dirty="0"/>
              <a:t>应用程序的启动</a:t>
            </a:r>
          </a:p>
          <a:p>
            <a:pPr indent="-360000"/>
            <a:r>
              <a:rPr lang="en-US" altLang="zh-CN" dirty="0"/>
              <a:t>1</a:t>
            </a:r>
            <a:r>
              <a:rPr lang="zh-CN" altLang="zh-CN" dirty="0"/>
              <a:t>）通过</a:t>
            </a:r>
            <a:r>
              <a:rPr lang="en-US" altLang="zh-CN" dirty="0"/>
              <a:t>“</a:t>
            </a:r>
            <a:r>
              <a:rPr lang="zh-CN" altLang="zh-CN" dirty="0"/>
              <a:t>开始</a:t>
            </a:r>
            <a:r>
              <a:rPr lang="en-US" altLang="zh-CN" dirty="0"/>
              <a:t>”</a:t>
            </a:r>
            <a:r>
              <a:rPr lang="zh-CN" altLang="zh-CN" dirty="0"/>
              <a:t>菜单中的快捷方式启动 </a:t>
            </a:r>
          </a:p>
          <a:p>
            <a:pPr indent="-360000"/>
            <a:r>
              <a:rPr lang="en-US" altLang="zh-CN" b="1" dirty="0"/>
              <a:t>2</a:t>
            </a:r>
            <a:r>
              <a:rPr lang="zh-CN" altLang="zh-CN" b="1" dirty="0"/>
              <a:t>）通过桌面快捷方式启动</a:t>
            </a:r>
          </a:p>
          <a:p>
            <a:pPr indent="-360000"/>
            <a:r>
              <a:rPr lang="en-US" altLang="zh-CN" b="1" dirty="0"/>
              <a:t>3</a:t>
            </a:r>
            <a:r>
              <a:rPr lang="zh-CN" altLang="zh-CN" b="1" dirty="0"/>
              <a:t>）通过关联文档启动</a:t>
            </a:r>
          </a:p>
          <a:p>
            <a:r>
              <a:rPr lang="en-US" altLang="zh-CN" b="1" dirty="0"/>
              <a:t>2. Office 2010 </a:t>
            </a:r>
            <a:r>
              <a:rPr lang="zh-CN" altLang="zh-CN" b="1" dirty="0"/>
              <a:t>应用程序的退出</a:t>
            </a:r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049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3.2.2   </a:t>
            </a:r>
            <a:r>
              <a:rPr lang="en-US" altLang="zh-CN" dirty="0"/>
              <a:t>Office 2010 </a:t>
            </a:r>
            <a:r>
              <a:rPr lang="en-US" altLang="zh-CN" dirty="0" err="1"/>
              <a:t>应用程序界面结构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标题栏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功能区</a:t>
            </a:r>
          </a:p>
          <a:p>
            <a:r>
              <a:rPr lang="en-US" altLang="zh-CN" b="1" dirty="0"/>
              <a:t>3. </a:t>
            </a:r>
            <a:r>
              <a:rPr lang="zh-CN" altLang="zh-CN" b="1" dirty="0"/>
              <a:t>文档编辑区</a:t>
            </a:r>
          </a:p>
          <a:p>
            <a:r>
              <a:rPr lang="en-US" altLang="zh-CN" b="1" dirty="0"/>
              <a:t>4. </a:t>
            </a:r>
            <a:r>
              <a:rPr lang="zh-CN" altLang="zh-CN" b="1" dirty="0"/>
              <a:t>状态栏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65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3.2.4   </a:t>
            </a:r>
            <a:r>
              <a:rPr lang="en-US" altLang="zh-CN" dirty="0"/>
              <a:t>Office 2010 </a:t>
            </a:r>
            <a:r>
              <a:rPr lang="en-US" altLang="zh-CN" dirty="0" err="1"/>
              <a:t>界面的个性定制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定制</a:t>
            </a:r>
            <a:r>
              <a:rPr lang="en-US" altLang="zh-CN" b="1" dirty="0"/>
              <a:t> Office 2010 </a:t>
            </a:r>
            <a:r>
              <a:rPr lang="zh-CN" altLang="zh-CN" b="1" dirty="0"/>
              <a:t>快速访问工具栏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功能区选项卡定制</a:t>
            </a:r>
          </a:p>
          <a:p>
            <a:pPr indent="-360000"/>
            <a:r>
              <a:rPr lang="en-US" altLang="zh-CN" b="1" dirty="0"/>
              <a:t>1</a:t>
            </a:r>
            <a:r>
              <a:rPr lang="zh-CN" altLang="zh-CN" b="1" dirty="0"/>
              <a:t>）选项卡和组的新建与删除</a:t>
            </a:r>
            <a:endParaRPr lang="zh-CN" altLang="zh-CN" dirty="0"/>
          </a:p>
          <a:p>
            <a:pPr indent="-360000"/>
            <a:r>
              <a:rPr lang="en-US" altLang="zh-CN" b="1" dirty="0"/>
              <a:t>2</a:t>
            </a:r>
            <a:r>
              <a:rPr lang="zh-CN" altLang="zh-CN" b="1" dirty="0"/>
              <a:t>）重命名选项卡和组</a:t>
            </a:r>
          </a:p>
          <a:p>
            <a:pPr indent="-360000"/>
            <a:r>
              <a:rPr lang="en-US" altLang="zh-CN" b="1" dirty="0"/>
              <a:t>3</a:t>
            </a:r>
            <a:r>
              <a:rPr lang="zh-CN" altLang="zh-CN" b="1" dirty="0"/>
              <a:t>）组命令的添加与删除</a:t>
            </a:r>
          </a:p>
          <a:p>
            <a:pPr indent="-360000"/>
            <a:r>
              <a:rPr lang="en-US" altLang="zh-CN" b="1" dirty="0"/>
              <a:t>4</a:t>
            </a:r>
            <a:r>
              <a:rPr lang="zh-CN" altLang="zh-CN" b="1" dirty="0"/>
              <a:t>）选项卡的显示与隐藏</a:t>
            </a:r>
          </a:p>
          <a:p>
            <a:r>
              <a:rPr lang="en-US" altLang="zh-CN" b="1" dirty="0"/>
              <a:t>3. Office 2010 </a:t>
            </a:r>
            <a:r>
              <a:rPr lang="zh-CN" altLang="zh-CN" b="1" dirty="0"/>
              <a:t>应用程序功能区最小化及还原操作</a:t>
            </a:r>
          </a:p>
        </p:txBody>
      </p:sp>
    </p:spTree>
    <p:extLst>
      <p:ext uri="{BB962C8B-B14F-4D97-AF65-F5344CB8AC3E}">
        <p14:creationId xmlns:p14="http://schemas.microsoft.com/office/powerpoint/2010/main" val="312415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3.2.5   </a:t>
            </a:r>
            <a:r>
              <a:rPr lang="en-US" altLang="zh-CN" dirty="0"/>
              <a:t>Office 2010 </a:t>
            </a:r>
            <a:r>
              <a:rPr lang="en-US" altLang="zh-CN" dirty="0" err="1"/>
              <a:t>的文档操作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Office 2010 </a:t>
            </a:r>
            <a:r>
              <a:rPr lang="zh-CN" altLang="zh-CN" b="1" dirty="0"/>
              <a:t>应用程序文档的保存</a:t>
            </a:r>
            <a:endParaRPr lang="zh-CN" altLang="zh-CN" b="1" u="sng" dirty="0"/>
          </a:p>
          <a:p>
            <a:pPr indent="-324000"/>
            <a:r>
              <a:rPr lang="en-US" altLang="zh-CN" b="1" dirty="0"/>
              <a:t>1</a:t>
            </a:r>
            <a:r>
              <a:rPr lang="zh-CN" altLang="zh-CN" b="1" dirty="0"/>
              <a:t>）保存新建文档</a:t>
            </a:r>
          </a:p>
          <a:p>
            <a:pPr indent="-324000"/>
            <a:r>
              <a:rPr lang="en-US" altLang="zh-CN" b="1" dirty="0"/>
              <a:t>2</a:t>
            </a:r>
            <a:r>
              <a:rPr lang="zh-CN" altLang="zh-CN" b="1" dirty="0"/>
              <a:t>）保存已有文档</a:t>
            </a:r>
          </a:p>
          <a:p>
            <a:pPr indent="-324000"/>
            <a:r>
              <a:rPr lang="en-US" altLang="zh-CN" b="1" dirty="0"/>
              <a:t>3</a:t>
            </a:r>
            <a:r>
              <a:rPr lang="zh-CN" altLang="zh-CN" b="1" dirty="0"/>
              <a:t>）将文档另存</a:t>
            </a:r>
          </a:p>
          <a:p>
            <a:pPr indent="-324000"/>
            <a:r>
              <a:rPr lang="en-US" altLang="zh-CN" b="1" dirty="0"/>
              <a:t>4</a:t>
            </a:r>
            <a:r>
              <a:rPr lang="zh-CN" altLang="zh-CN" b="1" dirty="0"/>
              <a:t>）自动保存</a:t>
            </a:r>
          </a:p>
          <a:p>
            <a:r>
              <a:rPr lang="en-US" altLang="zh-CN" dirty="0"/>
              <a:t>2. Office 2010 </a:t>
            </a:r>
            <a:r>
              <a:rPr lang="zh-CN" altLang="zh-CN" dirty="0"/>
              <a:t>应用程序文档的打开</a:t>
            </a:r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2804867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219</Words>
  <Application>Microsoft Office PowerPoint</Application>
  <PresentationFormat>宽屏</PresentationFormat>
  <Paragraphs>36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回顾</vt:lpstr>
      <vt:lpstr>第3章  字处理软件Word 2010</vt:lpstr>
      <vt:lpstr>3.1 Office 2010 概述</vt:lpstr>
      <vt:lpstr>3.2 使用 Office 2010 应用程序</vt:lpstr>
      <vt:lpstr>3.2.2   Office 2010 应用程序界面结构</vt:lpstr>
      <vt:lpstr>3.2.4   Office 2010 界面的个性定制</vt:lpstr>
      <vt:lpstr>3.2.5   Office 2010 的文档操作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字处理软件Word 2010</dc:title>
  <dc:creator>eyi0213@sina.com</dc:creator>
  <cp:lastModifiedBy>li jing</cp:lastModifiedBy>
  <cp:revision>7</cp:revision>
  <dcterms:created xsi:type="dcterms:W3CDTF">2020-09-15T12:01:03Z</dcterms:created>
  <dcterms:modified xsi:type="dcterms:W3CDTF">2023-05-08T02:01:51Z</dcterms:modified>
</cp:coreProperties>
</file>