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89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32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141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91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40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89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04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98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69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9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04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62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B556C7-9341-4B34-8F75-7490D81711B7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C042BF-ACD1-4725-B051-91A9A15E7369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59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630196"/>
            <a:ext cx="9144000" cy="3595815"/>
          </a:xfrm>
        </p:spPr>
        <p:txBody>
          <a:bodyPr>
            <a:normAutofit/>
          </a:bodyPr>
          <a:lstStyle/>
          <a:p>
            <a:r>
              <a:rPr lang="zh-CN" altLang="en-US" sz="6600" dirty="0"/>
              <a:t>第</a:t>
            </a:r>
            <a:r>
              <a:rPr lang="en-US" altLang="zh-CN" sz="6600" dirty="0"/>
              <a:t>9</a:t>
            </a:r>
            <a:r>
              <a:rPr lang="zh-CN" altLang="en-US" sz="6600" dirty="0"/>
              <a:t>章</a:t>
            </a:r>
            <a:br>
              <a:rPr lang="en-US" altLang="zh-CN" sz="6600" dirty="0"/>
            </a:br>
            <a:br>
              <a:rPr lang="en-US" altLang="zh-CN" sz="6600" dirty="0"/>
            </a:br>
            <a:r>
              <a:rPr lang="zh-CN" altLang="en-US" sz="6600" dirty="0"/>
              <a:t>信息安全</a:t>
            </a:r>
          </a:p>
        </p:txBody>
      </p:sp>
    </p:spTree>
    <p:extLst>
      <p:ext uri="{BB962C8B-B14F-4D97-AF65-F5344CB8AC3E}">
        <p14:creationId xmlns:p14="http://schemas.microsoft.com/office/powerpoint/2010/main" val="404060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9.7	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信息安全政策与法规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373997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信息系统安全法规的基本内容与作用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计算机违法与犯罪惩治。显然是为了震慑犯罪，保护计算机资产。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计算机病毒治理与控制。严格控制计算机病毒的研制、开发，防止、惩罚计算机病毒的 制造与传播，从而保护计算机资产及其运行安全。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计算机安全规范与组织法。着重规定计算机安全监察管理部门的职责和权利以及计算 机负责管理部门和直接使用的部门的职责与权利。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数据法与数据保护法。其主要目的在于保护拥有计算机的单位或个人的正当权益，包 括隐私权等。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国外计算机信息系统安全立法简况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国内计算机信息系统安全立法简况</a:t>
            </a:r>
          </a:p>
        </p:txBody>
      </p:sp>
    </p:spTree>
    <p:extLst>
      <p:ext uri="{BB962C8B-B14F-4D97-AF65-F5344CB8AC3E}">
        <p14:creationId xmlns:p14="http://schemas.microsoft.com/office/powerpoint/2010/main" val="250162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9.4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Windows 7 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操作系统安全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1.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选择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NTFS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文件格式来分区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2.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组件的定制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</a:rPr>
              <a:t> 分区和逻辑盘的分配</a:t>
            </a:r>
          </a:p>
        </p:txBody>
      </p:sp>
    </p:spTree>
    <p:extLst>
      <p:ext uri="{BB962C8B-B14F-4D97-AF65-F5344CB8AC3E}">
        <p14:creationId xmlns:p14="http://schemas.microsoft.com/office/powerpoint/2010/main" val="243173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9.4.2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系统帐户的安全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 Administrator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帐户安全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 Guest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帐户安全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密码设置安全</a:t>
            </a:r>
          </a:p>
        </p:txBody>
      </p:sp>
    </p:spTree>
    <p:extLst>
      <p:ext uri="{BB962C8B-B14F-4D97-AF65-F5344CB8AC3E}">
        <p14:creationId xmlns:p14="http://schemas.microsoft.com/office/powerpoint/2010/main" val="89208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9.4.3 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应用安全策略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安装杀毒软件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使用防火墙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更新和安装系统补丁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4.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停止不必要的服务</a:t>
            </a:r>
          </a:p>
        </p:txBody>
      </p:sp>
    </p:spTree>
    <p:extLst>
      <p:ext uri="{BB962C8B-B14F-4D97-AF65-F5344CB8AC3E}">
        <p14:creationId xmlns:p14="http://schemas.microsoft.com/office/powerpoint/2010/main" val="315601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9.4.4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网络安全策略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 IE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浏览器的安全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网络共享设置的安全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 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使用 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Web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格式的电子邮件系统</a:t>
            </a:r>
          </a:p>
        </p:txBody>
      </p:sp>
    </p:spTree>
    <p:extLst>
      <p:ext uri="{BB962C8B-B14F-4D97-AF65-F5344CB8AC3E}">
        <p14:creationId xmlns:p14="http://schemas.microsoft.com/office/powerpoint/2010/main" val="137541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9.5	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移动互联网安全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8270" lvl="0" rtl="0"/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9.5.1  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移动互联网的安全问题</a:t>
            </a:r>
          </a:p>
          <a:p>
            <a:pPr marR="0" lvl="1" rtl="0"/>
            <a:r>
              <a:rPr lang="en-US" altLang="zh-CN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核心技术的缺乏</a:t>
            </a:r>
          </a:p>
          <a:p>
            <a:pPr marR="0" lvl="1" rtl="0"/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互联网以美国为中心的架构在短期内无法改变</a:t>
            </a:r>
            <a:endParaRPr lang="en-US" altLang="zh-CN" i="0" strike="noStrike" baseline="0" dirty="0">
              <a:latin typeface="Times New Roman" panose="02020603050405020304" pitchFamily="18" charset="0"/>
              <a:ea typeface="方正小标宋简体" panose="03000509000000000000" pitchFamily="65" charset="-122"/>
              <a:cs typeface="Times New Roman" panose="02020603050405020304" pitchFamily="18" charset="0"/>
            </a:endParaRPr>
          </a:p>
          <a:p>
            <a:pPr marR="0" lvl="0" rtl="0"/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9.5.2  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移动互联网的安全措施</a:t>
            </a:r>
            <a:endParaRPr lang="en-US" altLang="zh-CN" sz="3200" dirty="0">
              <a:solidFill>
                <a:schemeClr val="tx1"/>
              </a:solidFill>
              <a:latin typeface="Times New Roman" panose="02020603050405020304" pitchFamily="18" charset="0"/>
              <a:ea typeface="方正小标宋简体" panose="03000509000000000000" pitchFamily="65" charset="-122"/>
              <a:cs typeface="Times New Roman" panose="02020603050405020304" pitchFamily="18" charset="0"/>
            </a:endParaRPr>
          </a:p>
          <a:p>
            <a:pPr marR="0" lvl="0" rtl="0"/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9.5.3   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手机安全</a:t>
            </a:r>
          </a:p>
          <a:p>
            <a:pPr marR="0" lvl="1" rtl="0"/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智能手机安全防范</a:t>
            </a:r>
          </a:p>
          <a:p>
            <a:pPr marR="0" lvl="1" rtl="0"/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智能手机的安全保密威胁</a:t>
            </a:r>
          </a:p>
          <a:p>
            <a:pPr marR="0" lvl="1" rtl="0"/>
            <a:r>
              <a:rPr lang="en-US" altLang="zh-CN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手机泄密后果</a:t>
            </a:r>
          </a:p>
        </p:txBody>
      </p:sp>
    </p:spTree>
    <p:extLst>
      <p:ext uri="{BB962C8B-B14F-4D97-AF65-F5344CB8AC3E}">
        <p14:creationId xmlns:p14="http://schemas.microsoft.com/office/powerpoint/2010/main" val="1084453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9.5.4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手机安全防范</a:t>
            </a:r>
            <a:endParaRPr lang="en-US" altLang="zh-CN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防范措施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）遵章守纪。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）严防病毒。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）技术防范。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）自我保护。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防止感染手机病毒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）不随意下载手机应用。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）不轻易打开收到的信息。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）不添加陌生的微信或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QQ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好友。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）不随意连接陌生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30000" dirty="0" err="1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WiFi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5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）安装安全防护软件。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手机快捷支付需谨慎，密码安全防范要留心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）快捷支付不安全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）安全防范须留心</a:t>
            </a:r>
          </a:p>
        </p:txBody>
      </p:sp>
    </p:spTree>
    <p:extLst>
      <p:ext uri="{BB962C8B-B14F-4D97-AF65-F5344CB8AC3E}">
        <p14:creationId xmlns:p14="http://schemas.microsoft.com/office/powerpoint/2010/main" val="363809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9.6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电子商务和电子政务安全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32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9.6.1   </a:t>
            </a:r>
            <a:r>
              <a:rPr lang="zh-CN" altLang="en-US" sz="320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电子商务安全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电子商务概述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电子商务的安全性要求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3000509000000000000" pitchFamily="65" charset="-122"/>
                <a:cs typeface="Times New Roman" panose="02020603050405020304" pitchFamily="18" charset="0"/>
              </a:rPr>
              <a:t> 电子商务采用的主要安全技术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）加密技术。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）数字签名。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）认证中心（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CA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Certificate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Authority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）安全套接层协议（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SSL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5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）安全电子交易规范（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SET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</a:p>
          <a:p>
            <a:pPr marR="0" lvl="1" rtl="0"/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6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Internet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电子邮件的安全协议。</a:t>
            </a:r>
          </a:p>
        </p:txBody>
      </p:sp>
    </p:spTree>
    <p:extLst>
      <p:ext uri="{BB962C8B-B14F-4D97-AF65-F5344CB8AC3E}">
        <p14:creationId xmlns:p14="http://schemas.microsoft.com/office/powerpoint/2010/main" val="107791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9.6.2  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Times New Roman" panose="02020603050405020304" pitchFamily="18" charset="0"/>
                <a:ea typeface="方正准圆简体" panose="03000509000000000000" pitchFamily="65" charset="-122"/>
                <a:cs typeface="Times New Roman" panose="02020603050405020304" pitchFamily="18" charset="0"/>
              </a:rPr>
              <a:t>电子政务安全</a:t>
            </a:r>
            <a:endParaRPr lang="zh-CN" altLang="en-US" b="0" i="0" strike="noStrike" baseline="0">
              <a:solidFill>
                <a:srgbClr val="231F20"/>
              </a:solidFill>
              <a:latin typeface="Times New Roman" panose="02020603050405020304" pitchFamily="18" charset="0"/>
              <a:ea typeface="方正准圆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电子政务概述</a:t>
            </a: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电子政务的安全问题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一般说来，电子政务安全中普遍存在着以下几种安全隐患：</a:t>
            </a: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1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窃取信息。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  <a:cs typeface="Times New Roman" panose="02020603050405020304" pitchFamily="18" charset="0"/>
            </a:endParaRP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2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篡改信息。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  <a:cs typeface="Times New Roman" panose="02020603050405020304" pitchFamily="18" charset="0"/>
            </a:endParaRP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3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冒名顶替。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  <a:cs typeface="Times New Roman" panose="02020603050405020304" pitchFamily="18" charset="0"/>
            </a:endParaRP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4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恶意破坏。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  <a:cs typeface="Times New Roman" panose="02020603050405020304" pitchFamily="18" charset="0"/>
            </a:endParaRP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5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3000509000000000000" pitchFamily="65" charset="-122"/>
                <a:cs typeface="Times New Roman" panose="02020603050405020304" pitchFamily="18" charset="0"/>
              </a:rPr>
              <a:t>失误操作。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方正书宋简体" panose="03000509000000000000" pitchFamily="65" charset="-122"/>
              <a:cs typeface="Times New Roman" panose="02020603050405020304" pitchFamily="18" charset="0"/>
            </a:endParaRPr>
          </a:p>
          <a:p>
            <a:pPr marR="0" lvl="0" rtl="0"/>
            <a:r>
              <a:rPr lang="en-US" altLang="zh-CN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方正隶二简体" panose="03000509000000000000" pitchFamily="65" charset="-122"/>
                <a:cs typeface="Times New Roman" panose="02020603050405020304" pitchFamily="18" charset="0"/>
              </a:rPr>
              <a:t> 电子政务安全的对策</a:t>
            </a:r>
          </a:p>
        </p:txBody>
      </p:sp>
    </p:spTree>
    <p:extLst>
      <p:ext uri="{BB962C8B-B14F-4D97-AF65-F5344CB8AC3E}">
        <p14:creationId xmlns:p14="http://schemas.microsoft.com/office/powerpoint/2010/main" val="119989086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574</Words>
  <Application>Microsoft Office PowerPoint</Application>
  <PresentationFormat>宽屏</PresentationFormat>
  <Paragraphs>71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Calibri</vt:lpstr>
      <vt:lpstr>Calibri Light</vt:lpstr>
      <vt:lpstr>Times New Roman</vt:lpstr>
      <vt:lpstr>回顾</vt:lpstr>
      <vt:lpstr>第9章  信息安全</vt:lpstr>
      <vt:lpstr>9.4 Windows 7 操作系统安全  </vt:lpstr>
      <vt:lpstr>9.4.2   系统帐户的安全</vt:lpstr>
      <vt:lpstr>9.4.3   应用安全策略</vt:lpstr>
      <vt:lpstr>9.4.4   网络安全策略</vt:lpstr>
      <vt:lpstr>9.5 移动互联网安全  </vt:lpstr>
      <vt:lpstr>9.5.4   手机安全防范</vt:lpstr>
      <vt:lpstr>9.6 电子商务和电子政务安全  </vt:lpstr>
      <vt:lpstr>9.6.2   电子政务安全</vt:lpstr>
      <vt:lpstr>9.7 信息安全政策与法规  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第9章  信息安全</dc:title>
  <dc:creator>Windows User</dc:creator>
  <cp:lastModifiedBy>li jing</cp:lastModifiedBy>
  <cp:revision>5</cp:revision>
  <dcterms:created xsi:type="dcterms:W3CDTF">2020-09-15T06:05:41Z</dcterms:created>
  <dcterms:modified xsi:type="dcterms:W3CDTF">2023-05-08T03:23:05Z</dcterms:modified>
</cp:coreProperties>
</file>