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56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88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11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00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92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1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08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76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48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90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25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42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2C8B28-685B-4462-BBA9-7B5C3E6C1C95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8718C8-ED8A-469A-A0D3-1E55EC2C57B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9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5770"/>
          </a:xfrm>
        </p:spPr>
        <p:txBody>
          <a:bodyPr>
            <a:normAutofit/>
          </a:bodyPr>
          <a:lstStyle/>
          <a:p>
            <a:pPr marR="0" rtl="0"/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章</a:t>
            </a:r>
            <a:br>
              <a:rPr lang="en-US" altLang="zh-CN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b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数字多媒体技术基础</a:t>
            </a:r>
            <a:endParaRPr lang="zh-CN" altLang="en-US" b="0" i="0" u="none" strike="noStrike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25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8.3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常用多媒体制作软件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373997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strike="noStrike" baseline="0" dirty="0">
                <a:solidFill>
                  <a:srgbClr val="FFFFFF"/>
                </a:solidFill>
                <a:latin typeface="Times New Roman" panose="02020603050405020304" pitchFamily="18" charset="0"/>
                <a:ea typeface="方正隶二简体" panose="03000509000000000000" pitchFamily="65" charset="-122"/>
              </a:rPr>
              <a:t>8.3.1   </a:t>
            </a:r>
            <a:r>
              <a:rPr lang="zh-CN" altLang="en-US" b="0" i="0" strike="noStrike" baseline="0" dirty="0">
                <a:solidFill>
                  <a:srgbClr val="FFFFFF"/>
                </a:solidFill>
                <a:latin typeface="方正隶二简体" panose="03000509000000000000" pitchFamily="65" charset="-122"/>
                <a:ea typeface="方正隶二简体" panose="03000509000000000000" pitchFamily="65" charset="-122"/>
              </a:rPr>
              <a:t>图形</a:t>
            </a:r>
            <a:r>
              <a:rPr lang="en-US" altLang="zh-CN" b="0" i="0" strike="noStrike" baseline="0" dirty="0">
                <a:solidFill>
                  <a:srgbClr val="FFFFFF"/>
                </a:solidFill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/ </a:t>
            </a:r>
            <a:r>
              <a:rPr lang="zh-CN" altLang="en-US" b="0" i="0" strike="noStrike" baseline="0" dirty="0">
                <a:solidFill>
                  <a:srgbClr val="FFFFFF"/>
                </a:solidFill>
                <a:latin typeface="方正隶二简体" panose="03000509000000000000" pitchFamily="65" charset="-122"/>
                <a:ea typeface="方正隶二简体" panose="03000509000000000000" pitchFamily="65" charset="-122"/>
              </a:rPr>
              <a:t>图像处理软件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1.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图形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/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图像文件格式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1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BMP</a:t>
            </a:r>
            <a:r>
              <a:rPr lang="zh-CN" altLang="en-US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JPEG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PSD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4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PCX</a:t>
            </a:r>
            <a:r>
              <a:rPr lang="zh-CN" altLang="en-US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5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CDR</a:t>
            </a:r>
            <a:r>
              <a:rPr lang="zh-CN" altLang="en-US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7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TIFF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8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EPS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9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GIF</a:t>
            </a:r>
            <a:r>
              <a:rPr lang="zh-CN" altLang="en-US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10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AI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</a:t>
            </a:r>
            <a:r>
              <a:rPr lang="zh-CN" altLang="en-US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式。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2.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专业图形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/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图像处理软件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1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Photoshop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 err="1">
                <a:latin typeface="Times New Roman" panose="02020603050405020304" pitchFamily="18" charset="0"/>
                <a:ea typeface="方正书宋简体" panose="03000509000000000000" pitchFamily="65" charset="-122"/>
              </a:rPr>
              <a:t>CorelDRAW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Illustrator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4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InDesign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5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Freehand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非专业图形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/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图像处理软件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1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）光影魔术手。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）美图秀秀。</a:t>
            </a:r>
          </a:p>
          <a:p>
            <a:pPr marR="0" lvl="2" rtl="0"/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）可牛影像。</a:t>
            </a:r>
            <a:r>
              <a:rPr lang="en-US" altLang="zh-CN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4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 err="1">
                <a:latin typeface="Times New Roman" panose="02020603050405020304" pitchFamily="18" charset="0"/>
                <a:ea typeface="方正书宋简体" panose="03000509000000000000" pitchFamily="65" charset="-122"/>
              </a:rPr>
              <a:t>ACDSee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6119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8.3.2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视频处理软件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383050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视频文件格式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AVI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MOV</a:t>
            </a:r>
            <a:r>
              <a:rPr lang="zh-CN" altLang="en-US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MPEG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RM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ASF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6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DivX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7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NAVI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格式。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专业视频处理软件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Premiere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After Effects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Media Studio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Combustion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Shake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非专业视频处理软件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Movie Maker 	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 err="1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Ulead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Video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Studio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（会声会影）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）狸窝全能视频转换器</a:t>
            </a:r>
          </a:p>
        </p:txBody>
      </p:sp>
    </p:spTree>
    <p:extLst>
      <p:ext uri="{BB962C8B-B14F-4D97-AF65-F5344CB8AC3E}">
        <p14:creationId xmlns:p14="http://schemas.microsoft.com/office/powerpoint/2010/main" val="324293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8.3.3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方正准圆简体" panose="03000509000000000000" pitchFamily="65" charset="-122"/>
                <a:ea typeface="方正准圆简体" panose="03000509000000000000" pitchFamily="65" charset="-122"/>
              </a:rPr>
              <a:t>音频处理软件</a:t>
            </a:r>
            <a:endParaRPr lang="en-US" altLang="zh-CN" b="0" i="0" strike="noStrike" baseline="0">
              <a:solidFill>
                <a:srgbClr val="231F20"/>
              </a:solidFill>
              <a:latin typeface="方正准圆简体" panose="03000509000000000000" pitchFamily="65" charset="-122"/>
              <a:ea typeface="方正准圆简体" panose="03000509000000000000" pitchFamily="65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37371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1.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音频文件格式</a:t>
            </a:r>
          </a:p>
          <a:p>
            <a:pPr marR="0" lvl="1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WAV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MP3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Real Media</a:t>
            </a:r>
          </a:p>
          <a:p>
            <a:pPr marR="0" lvl="1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4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Windows Media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5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MIDI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6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AAC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</a:t>
            </a:r>
          </a:p>
          <a:p>
            <a:pPr marR="0" lvl="1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7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AIFF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格式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2. 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专业音频处理软件</a:t>
            </a:r>
          </a:p>
          <a:p>
            <a:pPr marR="0" lvl="1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Sound Forge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Audition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3.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非专业音频处理软件</a:t>
            </a:r>
          </a:p>
          <a:p>
            <a:pPr marR="0" lvl="1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Windows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自带的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录音机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”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 err="1">
                <a:latin typeface="Times New Roman" panose="02020603050405020304" pitchFamily="18" charset="0"/>
                <a:ea typeface="方正书宋简体" panose="03000509000000000000" pitchFamily="65" charset="-122"/>
              </a:rPr>
              <a:t>GoldWave</a:t>
            </a:r>
            <a:endParaRPr lang="en-US" altLang="zh-CN" b="1" i="0" strike="noStrike" baseline="0" dirty="0">
              <a:latin typeface="Times New Roman" panose="02020603050405020304" pitchFamily="18" charset="0"/>
              <a:ea typeface="方正书宋简体" panose="03000509000000000000" pitchFamily="65" charset="-122"/>
            </a:endParaRPr>
          </a:p>
          <a:p>
            <a:pPr marR="9460" lvl="0" rtl="0"/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Audio Converter</a:t>
            </a:r>
          </a:p>
          <a:p>
            <a:pPr marR="8270" lvl="0" rtl="0"/>
            <a:endParaRPr lang="zh-CN" altLang="en-US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472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8.3.4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动画处理软件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动画处理软件</a:t>
            </a:r>
          </a:p>
          <a:p>
            <a:pPr marR="0" lvl="1" rtl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Flash</a:t>
            </a:r>
          </a:p>
          <a:p>
            <a:pPr lvl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GIF Animator</a:t>
            </a:r>
          </a:p>
          <a:p>
            <a:pPr marR="0" lvl="1" rtl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3DS MAX</a:t>
            </a:r>
          </a:p>
          <a:p>
            <a:pPr marR="0" lvl="1" rtl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Maya</a:t>
            </a:r>
          </a:p>
          <a:p>
            <a:pPr marL="0" marR="9410" lvl="0" indent="0" rtl="0">
              <a:buNone/>
            </a:pPr>
            <a:endParaRPr lang="zh-CN" altLang="en-US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1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8.3.5   </a:t>
            </a:r>
            <a:r>
              <a:rPr lang="en-US" altLang="zh-CN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H5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微场景制作软件及平台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9450" lvl="0" rtl="0"/>
            <a:endParaRPr lang="zh-CN" altLang="en-US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软件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）有图。</a:t>
            </a:r>
            <a:endParaRPr lang="en-US" altLang="zh-CN" b="1" i="0" strike="noStrike" baseline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）名编辑电子杂志大师。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）名编辑微杂志专家。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平台</a:t>
            </a:r>
          </a:p>
          <a:p>
            <a:pPr marL="201168" marR="0" lvl="1" indent="0" rtl="0">
              <a:buNone/>
            </a:pP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）易企秀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）易企微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）麦片</a:t>
            </a:r>
          </a:p>
        </p:txBody>
      </p:sp>
    </p:spTree>
    <p:extLst>
      <p:ext uri="{BB962C8B-B14F-4D97-AF65-F5344CB8AC3E}">
        <p14:creationId xmlns:p14="http://schemas.microsoft.com/office/powerpoint/2010/main" val="150541241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449</Words>
  <Application>Microsoft Office PowerPoint</Application>
  <PresentationFormat>宽屏</PresentationFormat>
  <Paragraphs>51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方正隶二简体</vt:lpstr>
      <vt:lpstr>方正准圆简体</vt:lpstr>
      <vt:lpstr>宋体</vt:lpstr>
      <vt:lpstr>Calibri</vt:lpstr>
      <vt:lpstr>Calibri Light</vt:lpstr>
      <vt:lpstr>Times New Roman</vt:lpstr>
      <vt:lpstr>回顾</vt:lpstr>
      <vt:lpstr>第8章  数字多媒体技术基础</vt:lpstr>
      <vt:lpstr>8.3 常用多媒体制作软件  </vt:lpstr>
      <vt:lpstr>8.3.2   视频处理软件</vt:lpstr>
      <vt:lpstr>8.3.3   音频处理软件</vt:lpstr>
      <vt:lpstr>8.3.4   动画处理软件</vt:lpstr>
      <vt:lpstr>8.3.5   H5 微场景制作软件及平台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第8章  数字多媒体技术基础</dc:title>
  <dc:creator>Windows User</dc:creator>
  <cp:lastModifiedBy>li jing</cp:lastModifiedBy>
  <cp:revision>4</cp:revision>
  <dcterms:created xsi:type="dcterms:W3CDTF">2020-09-15T06:28:19Z</dcterms:created>
  <dcterms:modified xsi:type="dcterms:W3CDTF">2023-05-08T03:16:16Z</dcterms:modified>
</cp:coreProperties>
</file>