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62" r:id="rId3"/>
    <p:sldId id="519" r:id="rId4"/>
    <p:sldId id="702" r:id="rId5"/>
    <p:sldId id="703" r:id="rId6"/>
    <p:sldId id="263" r:id="rId7"/>
    <p:sldId id="605" r:id="rId8"/>
    <p:sldId id="70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8" autoAdjust="0"/>
    <p:restoredTop sz="94660"/>
  </p:normalViewPr>
  <p:slideViewPr>
    <p:cSldViewPr snapToGrid="0">
      <p:cViewPr varScale="1">
        <p:scale>
          <a:sx n="64" d="100"/>
          <a:sy n="64" d="100"/>
        </p:scale>
        <p:origin x="5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A8718C8-ED8A-469A-A0D3-1E55EC2C57B4}"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2561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166288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1320117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文本占位符 2"/>
          <p:cNvSpPr>
            <a:spLocks noGrp="1"/>
          </p:cNvSpPr>
          <p:nvPr>
            <p:ph type="body"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34680024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422400" y="609600"/>
            <a:ext cx="10363200" cy="1143000"/>
          </a:xfrm>
        </p:spPr>
        <p:txBody>
          <a:bodyPr/>
          <a:lstStyle/>
          <a:p>
            <a:r>
              <a:rPr lang="zh-CN" altLang="en-US"/>
              <a:t>单击此处编辑母版标题样式</a:t>
            </a:r>
          </a:p>
        </p:txBody>
      </p:sp>
      <p:sp>
        <p:nvSpPr>
          <p:cNvPr id="3" name="文本占位符 2"/>
          <p:cNvSpPr>
            <a:spLocks noGrp="1"/>
          </p:cNvSpPr>
          <p:nvPr>
            <p:ph type="body" sz="half" idx="1"/>
          </p:nvPr>
        </p:nvSpPr>
        <p:spPr>
          <a:xfrm>
            <a:off x="2743200" y="2133600"/>
            <a:ext cx="4521200" cy="39624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7467600" y="2133600"/>
            <a:ext cx="4521200" cy="39624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914400" y="6248400"/>
            <a:ext cx="2540000" cy="457200"/>
          </a:xfrm>
        </p:spPr>
        <p:txBody>
          <a:bodyPr/>
          <a:lstStyle>
            <a:lvl1pPr>
              <a:defRPr/>
            </a:lvl1pPr>
          </a:lstStyle>
          <a:p>
            <a:fld id="{A759D9F8-E747-439C-895B-4EC3E2527FC5}" type="datetime1">
              <a:rPr lang="zh-CN" altLang="en-US"/>
              <a:pPr/>
              <a:t>2023/5/8</a:t>
            </a:fld>
            <a:endParaRPr lang="en-US" altLang="zh-CN"/>
          </a:p>
        </p:txBody>
      </p:sp>
      <p:sp>
        <p:nvSpPr>
          <p:cNvPr id="6" name="页脚占位符 5"/>
          <p:cNvSpPr>
            <a:spLocks noGrp="1"/>
          </p:cNvSpPr>
          <p:nvPr>
            <p:ph type="ftr" sz="quarter" idx="11"/>
          </p:nvPr>
        </p:nvSpPr>
        <p:spPr>
          <a:xfrm>
            <a:off x="4165600" y="6248400"/>
            <a:ext cx="3860800" cy="457200"/>
          </a:xfrm>
        </p:spPr>
        <p:txBody>
          <a:bodyPr/>
          <a:lstStyle>
            <a:lvl1pPr>
              <a:defRPr/>
            </a:lvl1pPr>
          </a:lstStyle>
          <a:p>
            <a:r>
              <a:rPr lang="zh-CN" altLang="en-US"/>
              <a:t>计算机文化基础</a:t>
            </a:r>
          </a:p>
        </p:txBody>
      </p:sp>
      <p:sp>
        <p:nvSpPr>
          <p:cNvPr id="7" name="灯片编号占位符 6"/>
          <p:cNvSpPr>
            <a:spLocks noGrp="1"/>
          </p:cNvSpPr>
          <p:nvPr>
            <p:ph type="sldNum" sz="quarter" idx="12"/>
          </p:nvPr>
        </p:nvSpPr>
        <p:spPr>
          <a:xfrm>
            <a:off x="8737600" y="6248400"/>
            <a:ext cx="2540000" cy="457200"/>
          </a:xfrm>
        </p:spPr>
        <p:txBody>
          <a:bodyPr/>
          <a:lstStyle>
            <a:lvl1pPr>
              <a:defRPr/>
            </a:lvl1pPr>
          </a:lstStyle>
          <a:p>
            <a:fld id="{E15886AB-34B8-40CC-A6F6-01927CB52B41}" type="slidenum">
              <a:rPr lang="zh-CN" altLang="en-US"/>
              <a:pPr/>
              <a:t>‹#›</a:t>
            </a:fld>
            <a:endParaRPr lang="en-US" altLang="zh-CN"/>
          </a:p>
        </p:txBody>
      </p:sp>
    </p:spTree>
    <p:extLst>
      <p:ext uri="{BB962C8B-B14F-4D97-AF65-F5344CB8AC3E}">
        <p14:creationId xmlns:p14="http://schemas.microsoft.com/office/powerpoint/2010/main" val="3928802053"/>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11289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A8718C8-ED8A-469A-A0D3-1E55EC2C57B4}"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4125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1747081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3123762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597480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349390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72C8B28-685B-4462-BBA9-7B5C3E6C1C95}" type="datetimeFigureOut">
              <a:rPr lang="zh-CN" altLang="en-US" smtClean="0"/>
              <a:t>2023/5/8</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2688257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972C8B28-685B-4462-BBA9-7B5C3E6C1C95}" type="datetimeFigureOut">
              <a:rPr lang="zh-CN" altLang="en-US" smtClean="0"/>
              <a:t>2023/5/8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A8718C8-ED8A-469A-A0D3-1E55EC2C57B4}" type="slidenum">
              <a:rPr lang="zh-CN" altLang="en-US" smtClean="0"/>
              <a:t>‹#›</a:t>
            </a:fld>
            <a:endParaRPr lang="zh-CN" altLang="en-US"/>
          </a:p>
        </p:txBody>
      </p:sp>
    </p:spTree>
    <p:extLst>
      <p:ext uri="{BB962C8B-B14F-4D97-AF65-F5344CB8AC3E}">
        <p14:creationId xmlns:p14="http://schemas.microsoft.com/office/powerpoint/2010/main" val="2157420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72C8B28-685B-4462-BBA9-7B5C3E6C1C95}" type="datetimeFigureOut">
              <a:rPr lang="zh-CN" altLang="en-US" smtClean="0"/>
              <a:t>2023/5/8</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A8718C8-ED8A-469A-A0D3-1E55EC2C57B4}"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594580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2495770"/>
          </a:xfrm>
        </p:spPr>
        <p:txBody>
          <a:bodyPr>
            <a:normAutofit/>
          </a:bodyPr>
          <a:lstStyle/>
          <a:p>
            <a:pPr marR="0" rtl="0"/>
            <a:r>
              <a:rPr lang="zh-CN" altLang="en-US" b="0" i="0" u="none" strike="noStrike" baseline="0" dirty="0">
                <a:latin typeface="宋体" panose="02010600030101010101" pitchFamily="2" charset="-122"/>
                <a:ea typeface="宋体" panose="02010600030101010101" pitchFamily="2" charset="-122"/>
              </a:rPr>
              <a:t>第</a:t>
            </a:r>
            <a:r>
              <a:rPr lang="en-US" altLang="zh-CN" b="0" i="0" u="none" strike="noStrike" baseline="0" dirty="0">
                <a:latin typeface="宋体" panose="02010600030101010101" pitchFamily="2" charset="-122"/>
                <a:ea typeface="宋体" panose="02010600030101010101" pitchFamily="2" charset="-122"/>
              </a:rPr>
              <a:t>8</a:t>
            </a:r>
            <a:r>
              <a:rPr lang="zh-CN" altLang="en-US" b="0" i="0" u="none" strike="noStrike" baseline="0" dirty="0">
                <a:latin typeface="宋体" panose="02010600030101010101" pitchFamily="2" charset="-122"/>
                <a:ea typeface="宋体" panose="02010600030101010101" pitchFamily="2" charset="-122"/>
              </a:rPr>
              <a:t>章</a:t>
            </a:r>
            <a:br>
              <a:rPr lang="en-US" altLang="zh-CN" b="0" i="0" u="none" strike="noStrike" baseline="0" dirty="0">
                <a:latin typeface="宋体" panose="02010600030101010101" pitchFamily="2" charset="-122"/>
                <a:ea typeface="宋体" panose="02010600030101010101" pitchFamily="2" charset="-122"/>
              </a:rPr>
            </a:br>
            <a:br>
              <a:rPr lang="en-US" altLang="zh-CN" dirty="0">
                <a:latin typeface="宋体" panose="02010600030101010101" pitchFamily="2" charset="-122"/>
                <a:ea typeface="宋体" panose="02010600030101010101" pitchFamily="2" charset="-122"/>
              </a:rPr>
            </a:br>
            <a:r>
              <a:rPr lang="zh-CN" altLang="en-US" b="0" i="0" u="none" strike="noStrike" baseline="0" dirty="0">
                <a:latin typeface="宋体" panose="02010600030101010101" pitchFamily="2" charset="-122"/>
                <a:ea typeface="宋体" panose="02010600030101010101" pitchFamily="2" charset="-122"/>
              </a:rPr>
              <a:t>数字多媒体技术基础</a:t>
            </a:r>
            <a:endParaRPr lang="zh-CN" altLang="en-US" b="0" i="0" u="none" strike="noStrike" baseline="0" dirty="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3844250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strike="noStrike" baseline="0">
                <a:latin typeface="宋体" panose="02010600030101010101" pitchFamily="2" charset="-122"/>
                <a:ea typeface="宋体" panose="02010600030101010101" pitchFamily="2" charset="-122"/>
              </a:rPr>
              <a:t>8.2</a:t>
            </a:r>
            <a:r>
              <a:rPr lang="zh-CN" altLang="en-US" b="0" i="0" strike="noStrike" baseline="0">
                <a:latin typeface="Times New Roman" panose="02020603050405020304" pitchFamily="18" charset="0"/>
                <a:ea typeface="宋体" panose="02010600030101010101" pitchFamily="2" charset="-122"/>
              </a:rPr>
              <a:t>	</a:t>
            </a:r>
            <a:r>
              <a:rPr lang="zh-CN" altLang="en-US" b="0" i="0" strike="noStrike" baseline="0">
                <a:latin typeface="宋体" panose="02010600030101010101" pitchFamily="2" charset="-122"/>
                <a:ea typeface="宋体" panose="02010600030101010101" pitchFamily="2" charset="-122"/>
              </a:rPr>
              <a:t>数字多媒体计算机系统的组成</a:t>
            </a:r>
            <a:r>
              <a:rPr lang="zh-CN" altLang="en-US" b="0" i="0" strike="noStrike" baseline="0">
                <a:latin typeface="Times New Roman" panose="02020603050405020304" pitchFamily="18" charset="0"/>
                <a:ea typeface="宋体" panose="02010600030101010101" pitchFamily="2" charset="-122"/>
              </a:rPr>
              <a:t> 	</a:t>
            </a:r>
          </a:p>
        </p:txBody>
      </p:sp>
      <p:sp>
        <p:nvSpPr>
          <p:cNvPr id="3" name="文本占位符 2"/>
          <p:cNvSpPr>
            <a:spLocks noGrp="1"/>
          </p:cNvSpPr>
          <p:nvPr>
            <p:ph type="body" idx="1"/>
          </p:nvPr>
        </p:nvSpPr>
        <p:spPr/>
        <p:txBody>
          <a:bodyPr>
            <a:normAutofit/>
          </a:bodyPr>
          <a:lstStyle/>
          <a:p>
            <a:pPr marR="0" lvl="1" rtl="0"/>
            <a:r>
              <a:rPr lang="en-US" altLang="zh-CN" b="1" i="0" strike="noStrike" baseline="0" dirty="0">
                <a:latin typeface="Times New Roman" panose="02020603050405020304" pitchFamily="18" charset="0"/>
                <a:ea typeface="方正小标宋简体" panose="03000509000000000000" pitchFamily="65" charset="-122"/>
              </a:rPr>
              <a:t>1.</a:t>
            </a:r>
            <a:r>
              <a:rPr lang="zh-CN" altLang="en-US" b="1" i="0" strike="noStrike" baseline="0" dirty="0">
                <a:latin typeface="Times New Roman" panose="02020603050405020304" pitchFamily="18" charset="0"/>
                <a:ea typeface="方正小标宋简体" panose="03000509000000000000" pitchFamily="65" charset="-122"/>
              </a:rPr>
              <a:t> 光盘驱动器</a:t>
            </a:r>
          </a:p>
          <a:p>
            <a:pPr marR="8430" lvl="0" rtl="0"/>
            <a:endParaRPr lang="zh-CN" altLang="en-US" b="0" i="0" strike="noStrike" baseline="0" dirty="0">
              <a:solidFill>
                <a:srgbClr val="231F20"/>
              </a:solidFill>
              <a:latin typeface="方正书宋简体" panose="03000509000000000000" pitchFamily="65" charset="-122"/>
              <a:ea typeface="方正书宋简体" panose="03000509000000000000" pitchFamily="65" charset="-122"/>
            </a:endParaRPr>
          </a:p>
          <a:p>
            <a:pPr marR="0" lvl="1" rtl="0"/>
            <a:r>
              <a:rPr lang="en-US" altLang="zh-CN" b="1" i="0" strike="noStrike" baseline="0" dirty="0">
                <a:latin typeface="Times New Roman" panose="02020603050405020304" pitchFamily="18" charset="0"/>
                <a:ea typeface="方正小标宋简体" panose="03000509000000000000" pitchFamily="65" charset="-122"/>
              </a:rPr>
              <a:t>2.</a:t>
            </a:r>
            <a:r>
              <a:rPr lang="zh-CN" altLang="en-US" b="1" i="0" strike="noStrike" baseline="0" dirty="0">
                <a:latin typeface="Times New Roman" panose="02020603050405020304" pitchFamily="18" charset="0"/>
                <a:ea typeface="方正小标宋简体" panose="03000509000000000000" pitchFamily="65" charset="-122"/>
              </a:rPr>
              <a:t> 音频卡</a:t>
            </a:r>
          </a:p>
          <a:p>
            <a:pPr marR="8270" lvl="0" rtl="0"/>
            <a:endParaRPr lang="zh-CN" altLang="en-US" b="0" i="0" strike="noStrike" baseline="0" dirty="0">
              <a:solidFill>
                <a:srgbClr val="231F20"/>
              </a:solidFill>
              <a:latin typeface="方正书宋简体" panose="03000509000000000000" pitchFamily="65" charset="-122"/>
              <a:ea typeface="方正书宋简体" panose="03000509000000000000" pitchFamily="65" charset="-122"/>
            </a:endParaRPr>
          </a:p>
          <a:p>
            <a:pPr marR="0" lvl="1" rtl="0"/>
            <a:r>
              <a:rPr lang="en-US" altLang="zh-CN" b="1" i="0" strike="noStrike" baseline="0" dirty="0">
                <a:latin typeface="Times New Roman" panose="02020603050405020304" pitchFamily="18" charset="0"/>
                <a:ea typeface="方正小标宋简体" panose="03000509000000000000" pitchFamily="65" charset="-122"/>
              </a:rPr>
              <a:t>3.</a:t>
            </a:r>
            <a:r>
              <a:rPr lang="zh-CN" altLang="en-US" b="1" i="0" strike="noStrike" baseline="0" dirty="0">
                <a:latin typeface="Times New Roman" panose="02020603050405020304" pitchFamily="18" charset="0"/>
                <a:ea typeface="方正小标宋简体" panose="03000509000000000000" pitchFamily="65" charset="-122"/>
              </a:rPr>
              <a:t> 视频卡</a:t>
            </a:r>
          </a:p>
          <a:p>
            <a:pPr marR="0" lvl="1" rtl="0"/>
            <a:endParaRPr lang="en-US" altLang="zh-CN" b="1" i="0" strike="noStrike" baseline="0" dirty="0">
              <a:latin typeface="Times New Roman" panose="02020603050405020304" pitchFamily="18" charset="0"/>
              <a:ea typeface="方正小标宋简体" panose="03000509000000000000" pitchFamily="65" charset="-122"/>
            </a:endParaRPr>
          </a:p>
          <a:p>
            <a:pPr marR="0" lvl="1" rtl="0"/>
            <a:r>
              <a:rPr lang="en-US" altLang="zh-CN" b="1" i="0" strike="noStrike" baseline="0" dirty="0">
                <a:latin typeface="Times New Roman" panose="02020603050405020304" pitchFamily="18" charset="0"/>
                <a:ea typeface="方正小标宋简体" panose="03000509000000000000" pitchFamily="65" charset="-122"/>
              </a:rPr>
              <a:t>4.</a:t>
            </a:r>
            <a:r>
              <a:rPr lang="zh-CN" altLang="en-US" b="1" i="0" strike="noStrike" baseline="0" dirty="0">
                <a:latin typeface="Times New Roman" panose="02020603050405020304" pitchFamily="18" charset="0"/>
                <a:ea typeface="方正小标宋简体" panose="03000509000000000000" pitchFamily="65" charset="-122"/>
              </a:rPr>
              <a:t> 交互控制接口</a:t>
            </a:r>
          </a:p>
        </p:txBody>
      </p:sp>
    </p:spTree>
    <p:extLst>
      <p:ext uri="{BB962C8B-B14F-4D97-AF65-F5344CB8AC3E}">
        <p14:creationId xmlns:p14="http://schemas.microsoft.com/office/powerpoint/2010/main" val="210403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4"/>
          <p:cNvSpPr>
            <a:spLocks noGrp="1"/>
          </p:cNvSpPr>
          <p:nvPr>
            <p:ph type="dt" sz="half" idx="10"/>
          </p:nvPr>
        </p:nvSpPr>
        <p:spPr/>
        <p:txBody>
          <a:bodyPr/>
          <a:lstStyle/>
          <a:p>
            <a:fld id="{CE0BF7B5-A87D-4F1C-B465-6A7BF2B9AC4D}" type="datetime1">
              <a:rPr lang="zh-CN" altLang="en-US"/>
              <a:pPr/>
              <a:t>2023/5/8</a:t>
            </a:fld>
            <a:endParaRPr lang="en-US" altLang="zh-CN"/>
          </a:p>
        </p:txBody>
      </p:sp>
      <p:sp>
        <p:nvSpPr>
          <p:cNvPr id="5" name="页脚占位符 5"/>
          <p:cNvSpPr>
            <a:spLocks noGrp="1"/>
          </p:cNvSpPr>
          <p:nvPr>
            <p:ph type="ftr" sz="quarter" idx="11"/>
          </p:nvPr>
        </p:nvSpPr>
        <p:spPr/>
        <p:txBody>
          <a:bodyPr/>
          <a:lstStyle/>
          <a:p>
            <a:r>
              <a:rPr lang="zh-CN" altLang="en-US"/>
              <a:t>计算机文化基础</a:t>
            </a:r>
          </a:p>
        </p:txBody>
      </p:sp>
      <p:sp>
        <p:nvSpPr>
          <p:cNvPr id="6" name="灯片编号占位符 6"/>
          <p:cNvSpPr>
            <a:spLocks noGrp="1"/>
          </p:cNvSpPr>
          <p:nvPr>
            <p:ph type="sldNum" sz="quarter" idx="12"/>
          </p:nvPr>
        </p:nvSpPr>
        <p:spPr/>
        <p:txBody>
          <a:bodyPr/>
          <a:lstStyle/>
          <a:p>
            <a:fld id="{8021466F-879C-44A6-A788-9431DFC9DC74}" type="slidenum">
              <a:rPr lang="zh-CN" altLang="en-US"/>
              <a:pPr/>
              <a:t>3</a:t>
            </a:fld>
            <a:endParaRPr lang="en-US" altLang="zh-CN"/>
          </a:p>
        </p:txBody>
      </p:sp>
      <p:sp>
        <p:nvSpPr>
          <p:cNvPr id="27650" name="Rectangle 2"/>
          <p:cNvSpPr>
            <a:spLocks noGrp="1" noChangeArrowheads="1"/>
          </p:cNvSpPr>
          <p:nvPr>
            <p:ph type="title"/>
          </p:nvPr>
        </p:nvSpPr>
        <p:spPr>
          <a:xfrm>
            <a:off x="2590800" y="404813"/>
            <a:ext cx="7772400" cy="1143000"/>
          </a:xfrm>
        </p:spPr>
        <p:txBody>
          <a:bodyPr/>
          <a:lstStyle/>
          <a:p>
            <a:r>
              <a:rPr lang="zh-CN" altLang="en-US" b="1"/>
              <a:t>8</a:t>
            </a:r>
            <a:r>
              <a:rPr lang="en-US" altLang="zh-CN" b="1"/>
              <a:t>.2.1 </a:t>
            </a:r>
            <a:r>
              <a:rPr lang="zh-CN" altLang="en-US" b="1"/>
              <a:t>多媒体计算机硬件系统</a:t>
            </a:r>
          </a:p>
        </p:txBody>
      </p:sp>
      <p:sp>
        <p:nvSpPr>
          <p:cNvPr id="27651" name="Rectangle 3"/>
          <p:cNvSpPr>
            <a:spLocks noGrp="1" noChangeArrowheads="1"/>
          </p:cNvSpPr>
          <p:nvPr>
            <p:ph type="body" sz="half" idx="1"/>
          </p:nvPr>
        </p:nvSpPr>
        <p:spPr>
          <a:xfrm>
            <a:off x="2840037" y="2133600"/>
            <a:ext cx="7273925" cy="3529013"/>
          </a:xfrm>
        </p:spPr>
        <p:txBody>
          <a:bodyPr/>
          <a:lstStyle/>
          <a:p>
            <a:pPr marL="0" indent="0"/>
            <a:r>
              <a:rPr lang="zh-CN" altLang="zh-CN" sz="1000"/>
              <a:t> </a:t>
            </a:r>
            <a:r>
              <a:rPr lang="zh-CN" altLang="zh-CN" sz="1000" b="1"/>
              <a:t>  </a:t>
            </a:r>
            <a:r>
              <a:rPr lang="zh-CN" altLang="zh-CN" sz="1800" b="1"/>
              <a:t>     多媒体个人计算机硬件结构与PC 并无太大区别，可看作是在PC 上进行了硬件的扩充，除了常规的PC 的主机、硬盘驱动器、显示器、打印机等硬件外，还有音频信息处理硬件、视频处理硬件及光盘驱动器等。</a:t>
            </a:r>
          </a:p>
          <a:p>
            <a:pPr marL="0" indent="0"/>
            <a:r>
              <a:rPr lang="zh-CN" altLang="zh-CN" sz="1800" b="1"/>
              <a:t>多媒体计算机硬件系统配置可以归纳如下：</a:t>
            </a:r>
          </a:p>
          <a:p>
            <a:pPr marL="0" indent="0"/>
            <a:r>
              <a:rPr lang="zh-CN" altLang="zh-CN" sz="1800" b="1"/>
              <a:t>（1） 功能强大、运行速度快的中央处理器（CPU）；</a:t>
            </a:r>
          </a:p>
          <a:p>
            <a:pPr marL="0" indent="0"/>
            <a:r>
              <a:rPr lang="zh-CN" altLang="zh-CN" sz="1800" b="1"/>
              <a:t>（2） 大容量的存储空间；</a:t>
            </a:r>
          </a:p>
          <a:p>
            <a:pPr marL="0" indent="0"/>
            <a:r>
              <a:rPr lang="zh-CN" altLang="zh-CN" sz="1800" b="1"/>
              <a:t>（3） 高分辨率显示接口与设备；</a:t>
            </a:r>
          </a:p>
          <a:p>
            <a:pPr marL="0" indent="0"/>
            <a:r>
              <a:rPr lang="zh-CN" altLang="zh-CN" sz="1800" b="1"/>
              <a:t>（4） 可处理图像的接口与设备；</a:t>
            </a:r>
          </a:p>
          <a:p>
            <a:pPr marL="0" indent="0"/>
            <a:r>
              <a:rPr lang="zh-CN" altLang="zh-CN" sz="1800" b="1"/>
              <a:t>（5） 可存放大量数据的配置。</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4"/>
          <p:cNvSpPr>
            <a:spLocks noGrp="1"/>
          </p:cNvSpPr>
          <p:nvPr>
            <p:ph type="dt" sz="half" idx="10"/>
          </p:nvPr>
        </p:nvSpPr>
        <p:spPr/>
        <p:txBody>
          <a:bodyPr/>
          <a:lstStyle/>
          <a:p>
            <a:fld id="{51D5279E-8949-45F9-BB96-338737321DD2}" type="datetime1">
              <a:rPr lang="zh-CN" altLang="en-US"/>
              <a:pPr/>
              <a:t>2023/5/8</a:t>
            </a:fld>
            <a:endParaRPr lang="en-US" altLang="zh-CN"/>
          </a:p>
        </p:txBody>
      </p:sp>
      <p:sp>
        <p:nvSpPr>
          <p:cNvPr id="5" name="页脚占位符 5"/>
          <p:cNvSpPr>
            <a:spLocks noGrp="1"/>
          </p:cNvSpPr>
          <p:nvPr>
            <p:ph type="ftr" sz="quarter" idx="11"/>
          </p:nvPr>
        </p:nvSpPr>
        <p:spPr/>
        <p:txBody>
          <a:bodyPr/>
          <a:lstStyle/>
          <a:p>
            <a:r>
              <a:rPr lang="zh-CN" altLang="en-US"/>
              <a:t>计算机文化基础</a:t>
            </a:r>
          </a:p>
        </p:txBody>
      </p:sp>
      <p:sp>
        <p:nvSpPr>
          <p:cNvPr id="6" name="灯片编号占位符 6"/>
          <p:cNvSpPr>
            <a:spLocks noGrp="1"/>
          </p:cNvSpPr>
          <p:nvPr>
            <p:ph type="sldNum" sz="quarter" idx="12"/>
          </p:nvPr>
        </p:nvSpPr>
        <p:spPr/>
        <p:txBody>
          <a:bodyPr/>
          <a:lstStyle/>
          <a:p>
            <a:fld id="{58590F21-4F47-473D-A488-E759474FD2A3}" type="slidenum">
              <a:rPr lang="zh-CN" altLang="en-US"/>
              <a:pPr/>
              <a:t>4</a:t>
            </a:fld>
            <a:endParaRPr lang="en-US" altLang="zh-CN"/>
          </a:p>
        </p:txBody>
      </p:sp>
      <p:sp>
        <p:nvSpPr>
          <p:cNvPr id="28674" name="Rectangle 2"/>
          <p:cNvSpPr>
            <a:spLocks noGrp="1" noChangeArrowheads="1"/>
          </p:cNvSpPr>
          <p:nvPr>
            <p:ph type="title"/>
          </p:nvPr>
        </p:nvSpPr>
        <p:spPr>
          <a:xfrm>
            <a:off x="2590800" y="404813"/>
            <a:ext cx="7772400" cy="1143000"/>
          </a:xfrm>
        </p:spPr>
        <p:txBody>
          <a:bodyPr/>
          <a:lstStyle/>
          <a:p>
            <a:r>
              <a:rPr lang="zh-CN" altLang="en-US" b="1"/>
              <a:t>8</a:t>
            </a:r>
            <a:r>
              <a:rPr lang="en-US" altLang="zh-CN" b="1"/>
              <a:t>.2.1 </a:t>
            </a:r>
            <a:r>
              <a:rPr lang="zh-CN" altLang="en-US" b="1"/>
              <a:t>多媒体计算机硬件系统</a:t>
            </a:r>
            <a:endParaRPr lang="zh-CN" altLang="en-US"/>
          </a:p>
        </p:txBody>
      </p:sp>
      <p:sp>
        <p:nvSpPr>
          <p:cNvPr id="28675" name="Rectangle 3"/>
          <p:cNvSpPr>
            <a:spLocks noGrp="1" noChangeArrowheads="1"/>
          </p:cNvSpPr>
          <p:nvPr>
            <p:ph type="body" sz="half" idx="1"/>
          </p:nvPr>
        </p:nvSpPr>
        <p:spPr>
          <a:xfrm>
            <a:off x="2840037" y="2133600"/>
            <a:ext cx="7273925" cy="3529013"/>
          </a:xfrm>
        </p:spPr>
        <p:txBody>
          <a:bodyPr/>
          <a:lstStyle/>
          <a:p>
            <a:pPr marL="0" indent="0"/>
            <a:r>
              <a:rPr lang="zh-CN" altLang="zh-CN" sz="1000"/>
              <a:t> </a:t>
            </a:r>
            <a:r>
              <a:rPr lang="zh-CN" altLang="zh-CN" sz="1000" b="1"/>
              <a:t>  </a:t>
            </a:r>
            <a:r>
              <a:rPr lang="zh-CN" altLang="zh-CN" sz="1800" b="1"/>
              <a:t>     除主机外，一个典型的多媒体计算机的配置还主要包括以下几个方面。</a:t>
            </a:r>
          </a:p>
          <a:p>
            <a:pPr marL="0" indent="0"/>
            <a:r>
              <a:rPr lang="zh-CN" altLang="zh-CN" sz="1800" b="1"/>
              <a:t>       1. 光盘驱动器</a:t>
            </a:r>
          </a:p>
          <a:p>
            <a:pPr marL="0" indent="0"/>
            <a:r>
              <a:rPr lang="zh-CN" altLang="zh-CN" sz="1800" b="1"/>
              <a:t>       光盘驱动器可分为只读光盘驱动器（CD-ROM）、可读写光盘驱动器（CD-R 及CD-RW）、DVD-ROM、DVD-R、DVD-RW 等。它们为多媒体计算机带来价格低廉的大容量存储设备。可读写光驱又称刻录机，可用于读取或存储大容量信息。</a:t>
            </a:r>
          </a:p>
          <a:p>
            <a:pPr marL="0" indent="0"/>
            <a:r>
              <a:rPr lang="zh-CN" altLang="zh-CN" sz="1800" b="1"/>
              <a:t>       2. 音频卡</a:t>
            </a:r>
          </a:p>
          <a:p>
            <a:pPr marL="0" indent="0"/>
            <a:r>
              <a:rPr lang="zh-CN" altLang="zh-CN" sz="1800" b="1"/>
              <a:t>       音频卡又称声卡，用于处理音频信息。音频卡具有模 / 数转换和数 / 模转换功能，可以合成音乐、混合多种声源，还可以外接MIDI 电子音乐设备。</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4"/>
          <p:cNvSpPr>
            <a:spLocks noGrp="1"/>
          </p:cNvSpPr>
          <p:nvPr>
            <p:ph type="dt" sz="half" idx="10"/>
          </p:nvPr>
        </p:nvSpPr>
        <p:spPr/>
        <p:txBody>
          <a:bodyPr/>
          <a:lstStyle/>
          <a:p>
            <a:fld id="{4FFE594F-214F-4B74-93E0-2A864A2BE4BD}" type="datetime1">
              <a:rPr lang="zh-CN" altLang="en-US"/>
              <a:pPr/>
              <a:t>2023/5/8</a:t>
            </a:fld>
            <a:endParaRPr lang="en-US" altLang="zh-CN"/>
          </a:p>
        </p:txBody>
      </p:sp>
      <p:sp>
        <p:nvSpPr>
          <p:cNvPr id="5" name="页脚占位符 5"/>
          <p:cNvSpPr>
            <a:spLocks noGrp="1"/>
          </p:cNvSpPr>
          <p:nvPr>
            <p:ph type="ftr" sz="quarter" idx="11"/>
          </p:nvPr>
        </p:nvSpPr>
        <p:spPr/>
        <p:txBody>
          <a:bodyPr/>
          <a:lstStyle/>
          <a:p>
            <a:r>
              <a:rPr lang="zh-CN" altLang="en-US"/>
              <a:t>计算机文化基础</a:t>
            </a:r>
          </a:p>
        </p:txBody>
      </p:sp>
      <p:sp>
        <p:nvSpPr>
          <p:cNvPr id="6" name="灯片编号占位符 6"/>
          <p:cNvSpPr>
            <a:spLocks noGrp="1"/>
          </p:cNvSpPr>
          <p:nvPr>
            <p:ph type="sldNum" sz="quarter" idx="12"/>
          </p:nvPr>
        </p:nvSpPr>
        <p:spPr/>
        <p:txBody>
          <a:bodyPr/>
          <a:lstStyle/>
          <a:p>
            <a:fld id="{EAEFD446-F825-4AD6-998D-5B01103418AD}" type="slidenum">
              <a:rPr lang="zh-CN" altLang="en-US"/>
              <a:pPr/>
              <a:t>5</a:t>
            </a:fld>
            <a:endParaRPr lang="en-US" altLang="zh-CN"/>
          </a:p>
        </p:txBody>
      </p:sp>
      <p:sp>
        <p:nvSpPr>
          <p:cNvPr id="29698" name="Rectangle 2"/>
          <p:cNvSpPr>
            <a:spLocks noGrp="1" noChangeArrowheads="1"/>
          </p:cNvSpPr>
          <p:nvPr>
            <p:ph type="title"/>
          </p:nvPr>
        </p:nvSpPr>
        <p:spPr>
          <a:xfrm>
            <a:off x="2590800" y="404813"/>
            <a:ext cx="7772400" cy="1143000"/>
          </a:xfrm>
        </p:spPr>
        <p:txBody>
          <a:bodyPr/>
          <a:lstStyle/>
          <a:p>
            <a:r>
              <a:rPr lang="zh-CN" altLang="en-US" b="1"/>
              <a:t>8</a:t>
            </a:r>
            <a:r>
              <a:rPr lang="en-US" altLang="zh-CN" b="1"/>
              <a:t>.2.1 </a:t>
            </a:r>
            <a:r>
              <a:rPr lang="zh-CN" altLang="en-US" b="1"/>
              <a:t>多媒体计算机硬件系统</a:t>
            </a:r>
            <a:endParaRPr lang="zh-CN" altLang="en-US"/>
          </a:p>
        </p:txBody>
      </p:sp>
      <p:sp>
        <p:nvSpPr>
          <p:cNvPr id="29699" name="Rectangle 3"/>
          <p:cNvSpPr>
            <a:spLocks noGrp="1" noChangeArrowheads="1"/>
          </p:cNvSpPr>
          <p:nvPr>
            <p:ph type="body" sz="half" idx="1"/>
          </p:nvPr>
        </p:nvSpPr>
        <p:spPr>
          <a:xfrm>
            <a:off x="2920863" y="2133600"/>
            <a:ext cx="7273925" cy="3529012"/>
          </a:xfrm>
        </p:spPr>
        <p:txBody>
          <a:bodyPr/>
          <a:lstStyle/>
          <a:p>
            <a:pPr marL="0" indent="0"/>
            <a:r>
              <a:rPr lang="zh-CN" altLang="zh-CN" sz="1000"/>
              <a:t> </a:t>
            </a:r>
            <a:r>
              <a:rPr lang="zh-CN" altLang="zh-CN" sz="1000" b="1"/>
              <a:t>  </a:t>
            </a:r>
            <a:r>
              <a:rPr lang="zh-CN" altLang="zh-CN" sz="1800" b="1"/>
              <a:t>     3. 视频卡</a:t>
            </a:r>
          </a:p>
          <a:p>
            <a:pPr marL="0" indent="0"/>
            <a:r>
              <a:rPr lang="zh-CN" altLang="zh-CN" sz="1800" b="1"/>
              <a:t>       视频卡是通过插入主板扩展槽中与主机相连的。卡上的输入 / 输出接口可以与模拟摄像机、录像机、影碟机以及电视机等设备相连。视频卡采集来自输入设备的模拟视频信号，转换成计算机可辨别的数字信号，存储在计算机中，成为可编辑处理的视频数据文件。</a:t>
            </a:r>
          </a:p>
          <a:p>
            <a:pPr marL="0" indent="0"/>
            <a:r>
              <a:rPr lang="zh-CN" altLang="zh-CN" sz="1800" b="1"/>
              <a:t>       4. 交互控制接口</a:t>
            </a:r>
          </a:p>
          <a:p>
            <a:pPr marL="0" indent="0"/>
            <a:r>
              <a:rPr lang="zh-CN" altLang="zh-CN" sz="1800" b="1"/>
              <a:t>        交互控制接口是用来连接触摸屏、鼠标、光笔等人机交互设备的，这些设备将大大方便用户对多媒体个人计算机的使用。</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8.2.2  </a:t>
            </a:r>
            <a:r>
              <a:rPr lang="zh-CN" altLang="en-US" b="1"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 </a:t>
            </a:r>
            <a:r>
              <a:rPr lang="zh-CN" altLang="en-US" b="0" i="0" strike="noStrike" baseline="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多媒体个人计算机软件系统</a:t>
            </a:r>
          </a:p>
        </p:txBody>
      </p:sp>
      <p:sp>
        <p:nvSpPr>
          <p:cNvPr id="3" name="文本占位符 2"/>
          <p:cNvSpPr>
            <a:spLocks noGrp="1"/>
          </p:cNvSpPr>
          <p:nvPr>
            <p:ph type="body" idx="1"/>
          </p:nvPr>
        </p:nvSpPr>
        <p:spPr/>
        <p:txBody>
          <a:bodyPr>
            <a:normAutofit/>
          </a:bodyPr>
          <a:lstStyle/>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1.</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多媒体操作系统</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2.</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多媒体创作工具</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3.</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 多媒体素材编辑软件</a:t>
            </a:r>
          </a:p>
          <a:p>
            <a:pPr marR="0" lvl="0" rtl="0"/>
            <a:r>
              <a:rPr lang="en-US" altLang="zh-CN"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4. </a:t>
            </a:r>
            <a:r>
              <a:rPr lang="zh-CN" altLang="en-US" b="0" i="0" strike="noStrike" baseline="0" dirty="0">
                <a:latin typeface="Times New Roman" panose="02020603050405020304" pitchFamily="18" charset="0"/>
                <a:ea typeface="方正隶二简体" panose="03000509000000000000" pitchFamily="65" charset="-122"/>
                <a:cs typeface="Times New Roman" panose="02020603050405020304" pitchFamily="18" charset="0"/>
              </a:rPr>
              <a:t>多媒体应用软件</a:t>
            </a:r>
          </a:p>
          <a:p>
            <a:pPr marR="8510" lvl="0" rtl="0"/>
            <a:r>
              <a:rPr lang="zh-CN" altLang="en-US" b="0" i="0" strike="noStrike" baseline="0" dirty="0">
                <a:solidFill>
                  <a:srgbClr val="00AEEF"/>
                </a:solidFill>
                <a:latin typeface="Times New Roman" panose="02020603050405020304" pitchFamily="18" charset="0"/>
                <a:ea typeface="方正小标宋简体" panose="03000509000000000000" pitchFamily="65" charset="-122"/>
                <a:cs typeface="Times New Roman" panose="02020603050405020304" pitchFamily="18" charset="0"/>
              </a:rPr>
              <a:t> </a:t>
            </a:r>
            <a:endParaRPr lang="zh-CN" altLang="en-US" b="0" i="0" strike="noStrike" baseline="0" dirty="0">
              <a:solidFill>
                <a:srgbClr val="231F20"/>
              </a:solidFill>
              <a:latin typeface="Times New Roman" panose="02020603050405020304" pitchFamily="18" charset="0"/>
              <a:ea typeface="方正书宋简体"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2070739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B9D22CF4-4BE4-4C0E-A14A-08CCE9DD6239}" type="datetime1">
              <a:rPr lang="zh-CN" altLang="en-US"/>
              <a:pPr/>
              <a:t>2023/5/8</a:t>
            </a:fld>
            <a:endParaRPr lang="en-US" altLang="zh-CN"/>
          </a:p>
        </p:txBody>
      </p:sp>
      <p:sp>
        <p:nvSpPr>
          <p:cNvPr id="5" name="页脚占位符 4"/>
          <p:cNvSpPr>
            <a:spLocks noGrp="1"/>
          </p:cNvSpPr>
          <p:nvPr>
            <p:ph type="ftr" sz="quarter" idx="11"/>
          </p:nvPr>
        </p:nvSpPr>
        <p:spPr/>
        <p:txBody>
          <a:bodyPr/>
          <a:lstStyle/>
          <a:p>
            <a:r>
              <a:rPr lang="zh-CN" altLang="en-US"/>
              <a:t>计算机文化基础</a:t>
            </a:r>
          </a:p>
        </p:txBody>
      </p:sp>
      <p:sp>
        <p:nvSpPr>
          <p:cNvPr id="6" name="灯片编号占位符 5"/>
          <p:cNvSpPr>
            <a:spLocks noGrp="1"/>
          </p:cNvSpPr>
          <p:nvPr>
            <p:ph type="sldNum" sz="quarter" idx="12"/>
          </p:nvPr>
        </p:nvSpPr>
        <p:spPr/>
        <p:txBody>
          <a:bodyPr/>
          <a:lstStyle/>
          <a:p>
            <a:fld id="{8EFA2298-F4DE-4DEC-A395-A342CA30167F}" type="slidenum">
              <a:rPr lang="zh-CN" altLang="en-US"/>
              <a:pPr/>
              <a:t>7</a:t>
            </a:fld>
            <a:endParaRPr lang="en-US" altLang="zh-CN"/>
          </a:p>
        </p:txBody>
      </p:sp>
      <p:sp>
        <p:nvSpPr>
          <p:cNvPr id="30722" name="Rectangle 2"/>
          <p:cNvSpPr>
            <a:spLocks noGrp="1" noChangeArrowheads="1"/>
          </p:cNvSpPr>
          <p:nvPr>
            <p:ph type="title"/>
          </p:nvPr>
        </p:nvSpPr>
        <p:spPr/>
        <p:txBody>
          <a:bodyPr/>
          <a:lstStyle/>
          <a:p>
            <a:r>
              <a:rPr lang="zh-CN" altLang="en-US" b="1"/>
              <a:t>8</a:t>
            </a:r>
            <a:r>
              <a:rPr lang="en-US" altLang="zh-CN" b="1"/>
              <a:t>.2.2  </a:t>
            </a:r>
            <a:r>
              <a:rPr lang="zh-CN" altLang="en-US" b="1"/>
              <a:t>多媒体个人计算机软件系统</a:t>
            </a:r>
          </a:p>
        </p:txBody>
      </p:sp>
      <p:sp>
        <p:nvSpPr>
          <p:cNvPr id="30723" name="Rectangle 3"/>
          <p:cNvSpPr>
            <a:spLocks noGrp="1" noChangeArrowheads="1"/>
          </p:cNvSpPr>
          <p:nvPr>
            <p:ph type="body" idx="1"/>
          </p:nvPr>
        </p:nvSpPr>
        <p:spPr>
          <a:xfrm>
            <a:off x="2528612" y="2014330"/>
            <a:ext cx="6934200" cy="3962400"/>
          </a:xfrm>
        </p:spPr>
        <p:txBody>
          <a:bodyPr>
            <a:normAutofit lnSpcReduction="10000"/>
          </a:bodyPr>
          <a:lstStyle/>
          <a:p>
            <a:pPr>
              <a:lnSpc>
                <a:spcPct val="120000"/>
              </a:lnSpc>
            </a:pPr>
            <a:r>
              <a:rPr lang="zh-CN" altLang="zh-CN" sz="1600"/>
              <a:t>	       </a:t>
            </a:r>
            <a:r>
              <a:rPr lang="zh-CN" altLang="zh-CN" sz="1800" b="1"/>
              <a:t>多媒体软件系统包括多媒体操作系统、多媒体创作工具、多媒体素材编辑软件、多媒体应用软件。</a:t>
            </a:r>
          </a:p>
          <a:p>
            <a:pPr>
              <a:lnSpc>
                <a:spcPct val="120000"/>
              </a:lnSpc>
            </a:pPr>
            <a:r>
              <a:rPr lang="zh-CN" altLang="zh-CN" sz="1800" b="1"/>
              <a:t>              1. 多媒体操作系统</a:t>
            </a:r>
          </a:p>
          <a:p>
            <a:pPr>
              <a:lnSpc>
                <a:spcPct val="120000"/>
              </a:lnSpc>
            </a:pPr>
            <a:r>
              <a:rPr lang="zh-CN" altLang="zh-CN" sz="1800" b="1"/>
              <a:t>              软件运行于操作系统平台上，而具有多媒体设备、数据的管理和控制功能的操作系统是多媒体系统的核心。它能实现多媒体环境下的多任务调度，保证音频、视频同步控制及信息处理的实时性，提供多媒体信息的各种基本操作和管理，具有对设备的相对独立性和可操作性。操作系统还具有独立于硬件设备的功能和较强的可扩展性。</a:t>
            </a:r>
          </a:p>
          <a:p>
            <a:pPr>
              <a:lnSpc>
                <a:spcPct val="120000"/>
              </a:lnSpc>
            </a:pPr>
            <a:r>
              <a:rPr lang="zh-CN" altLang="zh-CN" sz="1800" b="1"/>
              <a:t>              现在常用的Windows、Mac OS X、Linux 操作系统都是多媒体操作系统。</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5DECAFC8-1924-4B84-AA4B-95E5478A16AE}" type="datetime1">
              <a:rPr lang="zh-CN" altLang="en-US"/>
              <a:pPr/>
              <a:t>2023/5/8</a:t>
            </a:fld>
            <a:endParaRPr lang="en-US" altLang="zh-CN"/>
          </a:p>
        </p:txBody>
      </p:sp>
      <p:sp>
        <p:nvSpPr>
          <p:cNvPr id="5" name="页脚占位符 4"/>
          <p:cNvSpPr>
            <a:spLocks noGrp="1"/>
          </p:cNvSpPr>
          <p:nvPr>
            <p:ph type="ftr" sz="quarter" idx="11"/>
          </p:nvPr>
        </p:nvSpPr>
        <p:spPr/>
        <p:txBody>
          <a:bodyPr/>
          <a:lstStyle/>
          <a:p>
            <a:r>
              <a:rPr lang="zh-CN" altLang="en-US"/>
              <a:t>计算机文化基础</a:t>
            </a:r>
          </a:p>
        </p:txBody>
      </p:sp>
      <p:sp>
        <p:nvSpPr>
          <p:cNvPr id="6" name="灯片编号占位符 5"/>
          <p:cNvSpPr>
            <a:spLocks noGrp="1"/>
          </p:cNvSpPr>
          <p:nvPr>
            <p:ph type="sldNum" sz="quarter" idx="12"/>
          </p:nvPr>
        </p:nvSpPr>
        <p:spPr/>
        <p:txBody>
          <a:bodyPr/>
          <a:lstStyle/>
          <a:p>
            <a:fld id="{B2883CF4-2736-41FA-9DB7-5577F3AC6F7C}" type="slidenum">
              <a:rPr lang="zh-CN" altLang="en-US"/>
              <a:pPr/>
              <a:t>8</a:t>
            </a:fld>
            <a:endParaRPr lang="en-US" altLang="zh-CN"/>
          </a:p>
        </p:txBody>
      </p:sp>
      <p:sp>
        <p:nvSpPr>
          <p:cNvPr id="31746" name="Rectangle 2"/>
          <p:cNvSpPr>
            <a:spLocks noGrp="1" noChangeArrowheads="1"/>
          </p:cNvSpPr>
          <p:nvPr>
            <p:ph type="title"/>
          </p:nvPr>
        </p:nvSpPr>
        <p:spPr/>
        <p:txBody>
          <a:bodyPr/>
          <a:lstStyle/>
          <a:p>
            <a:r>
              <a:rPr lang="zh-CN" altLang="en-US" b="1"/>
              <a:t>8</a:t>
            </a:r>
            <a:r>
              <a:rPr lang="en-US" altLang="zh-CN" b="1"/>
              <a:t>.2.2  </a:t>
            </a:r>
            <a:r>
              <a:rPr lang="zh-CN" altLang="en-US" b="1"/>
              <a:t>多媒体个人计算机软件系统</a:t>
            </a:r>
          </a:p>
        </p:txBody>
      </p:sp>
      <p:sp>
        <p:nvSpPr>
          <p:cNvPr id="31747" name="Rectangle 3"/>
          <p:cNvSpPr>
            <a:spLocks noGrp="1" noChangeArrowheads="1"/>
          </p:cNvSpPr>
          <p:nvPr>
            <p:ph type="body" idx="1"/>
          </p:nvPr>
        </p:nvSpPr>
        <p:spPr>
          <a:xfrm>
            <a:off x="2333415" y="1776660"/>
            <a:ext cx="6934200" cy="4683125"/>
          </a:xfrm>
        </p:spPr>
        <p:txBody>
          <a:bodyPr>
            <a:normAutofit lnSpcReduction="10000"/>
          </a:bodyPr>
          <a:lstStyle/>
          <a:p>
            <a:pPr>
              <a:lnSpc>
                <a:spcPct val="120000"/>
              </a:lnSpc>
            </a:pPr>
            <a:r>
              <a:rPr lang="zh-CN" altLang="zh-CN" sz="500"/>
              <a:t>	   </a:t>
            </a:r>
            <a:r>
              <a:rPr lang="zh-CN" altLang="zh-CN" sz="1600"/>
              <a:t> </a:t>
            </a:r>
            <a:r>
              <a:rPr lang="zh-CN" altLang="zh-CN" sz="1600" b="1"/>
              <a:t>2. 多媒体创作工具</a:t>
            </a:r>
          </a:p>
          <a:p>
            <a:pPr>
              <a:lnSpc>
                <a:spcPct val="120000"/>
              </a:lnSpc>
            </a:pPr>
            <a:r>
              <a:rPr lang="zh-CN" altLang="zh-CN" sz="1600" b="1"/>
              <a:t>              多媒体创作工具是帮助开发者制作多媒体应用软件的工具，可以将各种媒体按照文本结点和链结构形式进行组织，连接成完整的多媒体应用软件，帮助开发人员提高工作效率。多媒体创作工具软件有Authorware、Flash、PowerPoint 等。</a:t>
            </a:r>
          </a:p>
          <a:p>
            <a:pPr>
              <a:lnSpc>
                <a:spcPct val="120000"/>
              </a:lnSpc>
            </a:pPr>
            <a:r>
              <a:rPr lang="zh-CN" altLang="zh-CN" sz="1600" b="1"/>
              <a:t>        3. 多媒体素材编辑软件</a:t>
            </a:r>
          </a:p>
          <a:p>
            <a:pPr>
              <a:lnSpc>
                <a:spcPct val="120000"/>
              </a:lnSpc>
            </a:pPr>
            <a:r>
              <a:rPr lang="zh-CN" altLang="zh-CN" sz="1600" b="1"/>
              <a:t>              多媒体素材编辑软件主要指用于采集、整理和编辑各种媒体数据的软件，如图像处理软件Photoshop、声音处理软件Audition、视频编辑软件Premiere 和动画制作软件Flash、3ds Max 等。</a:t>
            </a:r>
          </a:p>
          <a:p>
            <a:pPr>
              <a:lnSpc>
                <a:spcPct val="120000"/>
              </a:lnSpc>
            </a:pPr>
            <a:r>
              <a:rPr lang="zh-CN" altLang="zh-CN" sz="1600" b="1"/>
              <a:t>        4. 多媒体应用软件</a:t>
            </a:r>
          </a:p>
          <a:p>
            <a:pPr>
              <a:lnSpc>
                <a:spcPct val="120000"/>
              </a:lnSpc>
            </a:pPr>
            <a:r>
              <a:rPr lang="zh-CN" altLang="zh-CN" sz="1600" b="1"/>
              <a:t>              多媒体应用软件是根据各种应用领域的需求开发的应用程序及演示软件，是直接面向用户的。如多媒体课件、多媒体广告系统、游戏软件、电子工具书、多媒体模拟系统和多媒体导游系统等。</a:t>
            </a:r>
          </a:p>
        </p:txBody>
      </p:sp>
    </p:spTree>
  </p:cSld>
  <p:clrMapOvr>
    <a:masterClrMapping/>
  </p:clrMapOvr>
  <p:transition spd="slow"/>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29</TotalTime>
  <Words>757</Words>
  <Application>Microsoft Office PowerPoint</Application>
  <PresentationFormat>宽屏</PresentationFormat>
  <Paragraphs>61</Paragraphs>
  <Slides>8</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8</vt:i4>
      </vt:variant>
    </vt:vector>
  </HeadingPairs>
  <TitlesOfParts>
    <vt:vector size="14" baseType="lpstr">
      <vt:lpstr>方正书宋简体</vt:lpstr>
      <vt:lpstr>宋体</vt:lpstr>
      <vt:lpstr>Calibri</vt:lpstr>
      <vt:lpstr>Calibri Light</vt:lpstr>
      <vt:lpstr>Times New Roman</vt:lpstr>
      <vt:lpstr>回顾</vt:lpstr>
      <vt:lpstr>第8章  数字多媒体技术基础</vt:lpstr>
      <vt:lpstr>8.2 数字多媒体计算机系统的组成  </vt:lpstr>
      <vt:lpstr>8.2.1 多媒体计算机硬件系统</vt:lpstr>
      <vt:lpstr>8.2.1 多媒体计算机硬件系统</vt:lpstr>
      <vt:lpstr>8.2.1 多媒体计算机硬件系统</vt:lpstr>
      <vt:lpstr>8.2.2   多媒体个人计算机软件系统</vt:lpstr>
      <vt:lpstr>8.2.2  多媒体个人计算机软件系统</vt:lpstr>
      <vt:lpstr>8.2.2  多媒体个人计算机软件系统</vt:lpstr>
    </vt:vector>
  </TitlesOfParts>
  <Company>P R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第8章  数字多媒体技术基础</dc:title>
  <dc:creator>Windows User</dc:creator>
  <cp:lastModifiedBy>li jing</cp:lastModifiedBy>
  <cp:revision>4</cp:revision>
  <dcterms:created xsi:type="dcterms:W3CDTF">2020-09-15T06:28:19Z</dcterms:created>
  <dcterms:modified xsi:type="dcterms:W3CDTF">2023-05-08T03:11:34Z</dcterms:modified>
</cp:coreProperties>
</file>