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34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806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84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3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59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27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41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5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32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82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99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02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876417" cy="356616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6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zh-CN" dirty="0"/>
              <a:t>数据库技术与 </a:t>
            </a:r>
            <a:r>
              <a:rPr lang="en-US" altLang="zh-CN" dirty="0"/>
              <a:t>Access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738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6.3	</a:t>
            </a:r>
            <a:r>
              <a:rPr lang="en-US" altLang="zh-CN" dirty="0" err="1"/>
              <a:t>数据库管理系统</a:t>
            </a:r>
            <a:r>
              <a:rPr lang="en-US" altLang="zh-CN" dirty="0"/>
              <a:t> Access 2010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9213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b="1" dirty="0"/>
              <a:t>6.3.1    </a:t>
            </a:r>
            <a:r>
              <a:rPr lang="en-US" altLang="zh-CN" dirty="0"/>
              <a:t>Access 2010 </a:t>
            </a:r>
            <a:r>
              <a:rPr lang="en-US" altLang="zh-CN" dirty="0" err="1"/>
              <a:t>综述</a:t>
            </a:r>
            <a:endParaRPr lang="en-US" altLang="zh-CN" dirty="0"/>
          </a:p>
          <a:p>
            <a:r>
              <a:rPr lang="en-US" altLang="zh-CN" b="1" dirty="0"/>
              <a:t>1. Access </a:t>
            </a:r>
            <a:r>
              <a:rPr lang="zh-CN" altLang="zh-CN" b="1" dirty="0"/>
              <a:t>关系数据库</a:t>
            </a:r>
          </a:p>
          <a:p>
            <a:r>
              <a:rPr lang="en-US" altLang="zh-CN" b="1" dirty="0"/>
              <a:t>2. Access 2010 </a:t>
            </a:r>
            <a:r>
              <a:rPr lang="zh-CN" altLang="zh-CN" b="1" dirty="0"/>
              <a:t>的优点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）入门比以往更快速更轻松；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）为数据创建一个集中化的录入平台；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）几乎可以从任何地方访问应用程序、数据或表格；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）在 </a:t>
            </a:r>
            <a:r>
              <a:rPr lang="en-US" altLang="zh-CN" dirty="0"/>
              <a:t>Access </a:t>
            </a:r>
            <a:r>
              <a:rPr lang="zh-CN" altLang="zh-CN" dirty="0"/>
              <a:t>数据库中应用专业设计；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）使用拖放功能将导航添加到数据库中；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6</a:t>
            </a:r>
            <a:r>
              <a:rPr lang="zh-CN" altLang="zh-CN" dirty="0"/>
              <a:t>）使用智能感知轻松编写表达式；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7</a:t>
            </a:r>
            <a:r>
              <a:rPr lang="zh-CN" altLang="zh-CN" dirty="0"/>
              <a:t>）比以往更快速地设计宏；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8</a:t>
            </a:r>
            <a:r>
              <a:rPr lang="zh-CN" altLang="zh-CN" dirty="0"/>
              <a:t>）将数据库的若干部分转变为可重复使用的模板；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9</a:t>
            </a:r>
            <a:r>
              <a:rPr lang="zh-CN" altLang="zh-CN" dirty="0"/>
              <a:t>）将 </a:t>
            </a:r>
            <a:r>
              <a:rPr lang="en-US" altLang="zh-CN" dirty="0"/>
              <a:t>Access </a:t>
            </a:r>
            <a:r>
              <a:rPr lang="zh-CN" altLang="zh-CN" dirty="0"/>
              <a:t>数据与实时 </a:t>
            </a:r>
            <a:r>
              <a:rPr lang="en-US" altLang="zh-CN" dirty="0"/>
              <a:t>Web </a:t>
            </a:r>
            <a:r>
              <a:rPr lang="zh-CN" altLang="zh-CN" dirty="0"/>
              <a:t>内容集成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7864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6.3.1    </a:t>
            </a:r>
            <a:r>
              <a:rPr lang="en-US" altLang="zh-CN" dirty="0"/>
              <a:t>Access 2010 </a:t>
            </a:r>
            <a:r>
              <a:rPr lang="zh-CN" altLang="zh-CN" dirty="0"/>
              <a:t>综述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/>
              <a:t>3. Access 2010 </a:t>
            </a:r>
            <a:r>
              <a:rPr lang="zh-CN" altLang="zh-CN" b="1" dirty="0"/>
              <a:t>数据库结构</a:t>
            </a:r>
          </a:p>
          <a:p>
            <a:r>
              <a:rPr lang="en-US" altLang="zh-CN" b="1" dirty="0"/>
              <a:t>1</a:t>
            </a:r>
            <a:r>
              <a:rPr lang="zh-CN" altLang="zh-CN" b="1" dirty="0"/>
              <a:t>）表（</a:t>
            </a:r>
            <a:r>
              <a:rPr lang="en-US" altLang="zh-CN" b="1" dirty="0"/>
              <a:t>Table</a:t>
            </a:r>
            <a:r>
              <a:rPr lang="zh-CN" altLang="zh-CN" b="1" dirty="0"/>
              <a:t>）对象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）查询（</a:t>
            </a:r>
            <a:r>
              <a:rPr lang="en-US" altLang="zh-CN" b="1" dirty="0"/>
              <a:t>Query</a:t>
            </a:r>
            <a:r>
              <a:rPr lang="zh-CN" altLang="zh-CN" b="1" dirty="0"/>
              <a:t>）对象</a:t>
            </a:r>
          </a:p>
          <a:p>
            <a:r>
              <a:rPr lang="zh-CN" altLang="zh-CN" dirty="0"/>
              <a:t>在 </a:t>
            </a:r>
            <a:r>
              <a:rPr lang="en-US" altLang="zh-CN" dirty="0"/>
              <a:t>Access 2010 </a:t>
            </a:r>
            <a:r>
              <a:rPr lang="zh-CN" altLang="zh-CN" dirty="0"/>
              <a:t>中，查询可分为 </a:t>
            </a:r>
            <a:r>
              <a:rPr lang="en-US" altLang="zh-CN" dirty="0"/>
              <a:t>6 </a:t>
            </a:r>
            <a:r>
              <a:rPr lang="zh-CN" altLang="zh-CN" dirty="0"/>
              <a:t>类。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）选择查询。</a:t>
            </a:r>
            <a:r>
              <a:rPr lang="en-US" altLang="zh-CN" dirty="0"/>
              <a:t>		</a:t>
            </a: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）生成表查询。</a:t>
            </a:r>
            <a:r>
              <a:rPr lang="en-US" altLang="zh-CN" dirty="0"/>
              <a:t>		</a:t>
            </a: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）追加查询。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）更新查询。</a:t>
            </a:r>
            <a:r>
              <a:rPr lang="en-US" altLang="zh-CN" dirty="0"/>
              <a:t>		</a:t>
            </a: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）交叉表查询。</a:t>
            </a:r>
            <a:r>
              <a:rPr lang="en-US" altLang="zh-CN" dirty="0"/>
              <a:t>		</a:t>
            </a:r>
            <a:r>
              <a:rPr lang="zh-CN" altLang="zh-CN" dirty="0"/>
              <a:t>（</a:t>
            </a:r>
            <a:r>
              <a:rPr lang="en-US" altLang="zh-CN" dirty="0"/>
              <a:t>6</a:t>
            </a:r>
            <a:r>
              <a:rPr lang="zh-CN" altLang="zh-CN" dirty="0"/>
              <a:t>）删除查询。</a:t>
            </a:r>
          </a:p>
          <a:p>
            <a:r>
              <a:rPr lang="en-US" altLang="zh-CN" b="1" dirty="0"/>
              <a:t>3</a:t>
            </a:r>
            <a:r>
              <a:rPr lang="zh-CN" altLang="zh-CN" b="1" dirty="0"/>
              <a:t>）窗体（</a:t>
            </a:r>
            <a:r>
              <a:rPr lang="en-US" altLang="zh-CN" b="1" dirty="0"/>
              <a:t>Form</a:t>
            </a:r>
            <a:r>
              <a:rPr lang="zh-CN" altLang="zh-CN" b="1" dirty="0"/>
              <a:t>）对象</a:t>
            </a:r>
          </a:p>
          <a:p>
            <a:r>
              <a:rPr lang="en-US" altLang="zh-CN" b="1" dirty="0"/>
              <a:t>4</a:t>
            </a:r>
            <a:r>
              <a:rPr lang="zh-CN" altLang="zh-CN" b="1" dirty="0"/>
              <a:t>）报表（</a:t>
            </a:r>
            <a:r>
              <a:rPr lang="en-US" altLang="zh-CN" b="1" dirty="0"/>
              <a:t>Report</a:t>
            </a:r>
            <a:r>
              <a:rPr lang="zh-CN" altLang="zh-CN" b="1" dirty="0"/>
              <a:t>）对象</a:t>
            </a:r>
          </a:p>
          <a:p>
            <a:r>
              <a:rPr lang="en-US" altLang="zh-CN" b="1" dirty="0"/>
              <a:t>5</a:t>
            </a:r>
            <a:r>
              <a:rPr lang="zh-CN" altLang="zh-CN" b="1" dirty="0"/>
              <a:t>）宏（</a:t>
            </a:r>
            <a:r>
              <a:rPr lang="en-US" altLang="zh-CN" b="1" dirty="0"/>
              <a:t>Macro</a:t>
            </a:r>
            <a:r>
              <a:rPr lang="zh-CN" altLang="zh-CN" b="1" dirty="0"/>
              <a:t>）对象</a:t>
            </a:r>
          </a:p>
          <a:p>
            <a:r>
              <a:rPr lang="en-US" altLang="zh-CN" b="1" dirty="0"/>
              <a:t>6</a:t>
            </a:r>
            <a:r>
              <a:rPr lang="zh-CN" altLang="zh-CN" b="1" dirty="0"/>
              <a:t>）模块（</a:t>
            </a:r>
            <a:r>
              <a:rPr lang="en-US" altLang="zh-CN" b="1" dirty="0"/>
              <a:t>Module</a:t>
            </a:r>
            <a:r>
              <a:rPr lang="zh-CN" altLang="zh-CN" b="1" dirty="0"/>
              <a:t>）对象</a:t>
            </a:r>
          </a:p>
          <a:p>
            <a:r>
              <a:rPr lang="en-US" altLang="zh-CN" b="1" dirty="0"/>
              <a:t>4. Access 2010 </a:t>
            </a:r>
            <a:r>
              <a:rPr lang="zh-CN" altLang="zh-CN" b="1" dirty="0"/>
              <a:t>的界面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013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6.3.2   </a:t>
            </a:r>
            <a:r>
              <a:rPr lang="en-US" altLang="zh-CN" dirty="0" err="1"/>
              <a:t>创建数据库和数据表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创建数据库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）使用模板创建数据库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）直接创建空数据库</a:t>
            </a:r>
          </a:p>
          <a:p>
            <a:r>
              <a:rPr lang="en-US" altLang="zh-CN" b="1" dirty="0"/>
              <a:t>3</a:t>
            </a:r>
            <a:r>
              <a:rPr lang="zh-CN" altLang="zh-CN" b="1" dirty="0"/>
              <a:t>）打开数据库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创建表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）在数据表视图中创建表</a:t>
            </a:r>
          </a:p>
          <a:p>
            <a:r>
              <a:rPr lang="en-US" altLang="zh-CN" dirty="0"/>
              <a:t>2</a:t>
            </a:r>
            <a:r>
              <a:rPr lang="zh-CN" altLang="zh-CN" dirty="0"/>
              <a:t>）在设计视图中创建表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430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6.3.2   </a:t>
            </a:r>
            <a:r>
              <a:rPr lang="en-US" altLang="zh-CN" dirty="0" err="1"/>
              <a:t>创建数据库和数据表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621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/>
              <a:t>3. </a:t>
            </a:r>
            <a:r>
              <a:rPr lang="zh-CN" altLang="zh-CN" b="1" dirty="0"/>
              <a:t>设置字段属性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）字段数据类型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）选择数据格式</a:t>
            </a:r>
          </a:p>
          <a:p>
            <a:r>
              <a:rPr lang="en-US" altLang="zh-CN" b="1" dirty="0"/>
              <a:t>3</a:t>
            </a:r>
            <a:r>
              <a:rPr lang="zh-CN" altLang="zh-CN" b="1" dirty="0"/>
              <a:t>）改变字段大小</a:t>
            </a:r>
          </a:p>
          <a:p>
            <a:r>
              <a:rPr lang="en-US" altLang="zh-CN" b="1" dirty="0"/>
              <a:t>4</a:t>
            </a:r>
            <a:r>
              <a:rPr lang="zh-CN" altLang="zh-CN" b="1" dirty="0"/>
              <a:t>）输入掩码</a:t>
            </a:r>
          </a:p>
          <a:p>
            <a:r>
              <a:rPr lang="en-US" altLang="zh-CN" b="1" dirty="0"/>
              <a:t>5</a:t>
            </a:r>
            <a:r>
              <a:rPr lang="zh-CN" altLang="zh-CN" b="1" dirty="0"/>
              <a:t>）设置有效性规则和有效性文本</a:t>
            </a:r>
          </a:p>
          <a:p>
            <a:r>
              <a:rPr lang="en-US" altLang="zh-CN" b="1" dirty="0"/>
              <a:t>6</a:t>
            </a:r>
            <a:r>
              <a:rPr lang="zh-CN" altLang="zh-CN" b="1" dirty="0"/>
              <a:t>）设定表的主键</a:t>
            </a:r>
          </a:p>
          <a:p>
            <a:r>
              <a:rPr lang="en-US" altLang="zh-CN" b="1" dirty="0"/>
              <a:t>7</a:t>
            </a:r>
            <a:r>
              <a:rPr lang="zh-CN" altLang="zh-CN" b="1" dirty="0"/>
              <a:t>）其他字段属性</a:t>
            </a:r>
          </a:p>
          <a:p>
            <a:r>
              <a:rPr lang="en-US" altLang="zh-CN" b="1" dirty="0"/>
              <a:t>4. </a:t>
            </a:r>
            <a:r>
              <a:rPr lang="zh-CN" altLang="zh-CN" b="1" dirty="0"/>
              <a:t>建立和编辑表关系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）建立表关系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）编辑和删除关系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70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6.3.3   </a:t>
            </a:r>
            <a:r>
              <a:rPr lang="zh-CN" altLang="zh-CN" dirty="0"/>
              <a:t>创建查询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选择查询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）创建单表查询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）创建连接查询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操作查询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）更新查询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）生成表查询</a:t>
            </a:r>
          </a:p>
          <a:p>
            <a:r>
              <a:rPr lang="en-US" altLang="zh-CN" b="1" dirty="0"/>
              <a:t>3</a:t>
            </a:r>
            <a:r>
              <a:rPr lang="zh-CN" altLang="zh-CN" b="1" dirty="0"/>
              <a:t>）追加查询</a:t>
            </a:r>
          </a:p>
          <a:p>
            <a:r>
              <a:rPr lang="en-US" altLang="zh-CN" b="1" dirty="0"/>
              <a:t>4</a:t>
            </a:r>
            <a:r>
              <a:rPr lang="zh-CN" altLang="zh-CN" b="1" dirty="0"/>
              <a:t>）删除查询</a:t>
            </a:r>
          </a:p>
          <a:p>
            <a:r>
              <a:rPr lang="zh-CN" altLang="zh-CN" dirty="0"/>
              <a:t>注：表中记录删除后将不能恢复，因此，执行删除查询应特别慎重。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490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6.3.3   </a:t>
            </a:r>
            <a:r>
              <a:rPr lang="zh-CN" altLang="zh-CN" dirty="0"/>
              <a:t>创建查询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68569"/>
          </a:xfrm>
        </p:spPr>
        <p:txBody>
          <a:bodyPr>
            <a:normAutofit/>
          </a:bodyPr>
          <a:lstStyle/>
          <a:p>
            <a:r>
              <a:rPr lang="en-US" altLang="zh-CN" b="1" dirty="0"/>
              <a:t>3. SQL </a:t>
            </a:r>
            <a:r>
              <a:rPr lang="en-US" altLang="zh-CN" b="1" dirty="0" err="1"/>
              <a:t>查询</a:t>
            </a:r>
            <a:endParaRPr lang="zh-CN" altLang="zh-CN" b="1" u="sng" dirty="0"/>
          </a:p>
          <a:p>
            <a:r>
              <a:rPr lang="en-US" altLang="zh-CN" b="1" dirty="0"/>
              <a:t>1）SELECT </a:t>
            </a:r>
            <a:r>
              <a:rPr lang="en-US" altLang="zh-CN" b="1" dirty="0" err="1"/>
              <a:t>语句（查询</a:t>
            </a:r>
            <a:r>
              <a:rPr lang="en-US" altLang="zh-CN" b="1" dirty="0"/>
              <a:t>）</a:t>
            </a:r>
            <a:endParaRPr lang="zh-CN" altLang="zh-CN" b="1" dirty="0"/>
          </a:p>
          <a:p>
            <a:r>
              <a:rPr lang="en-US" altLang="zh-CN" dirty="0" err="1"/>
              <a:t>基本格式：SELECT</a:t>
            </a:r>
            <a:r>
              <a:rPr lang="en-US" altLang="zh-CN" dirty="0"/>
              <a:t> </a:t>
            </a:r>
            <a:r>
              <a:rPr lang="en-US" altLang="zh-CN" dirty="0" err="1"/>
              <a:t>字段名表</a:t>
            </a:r>
            <a:r>
              <a:rPr lang="en-US" altLang="zh-CN" dirty="0"/>
              <a:t> [INTO </a:t>
            </a:r>
            <a:r>
              <a:rPr lang="en-US" altLang="zh-CN" dirty="0" err="1"/>
              <a:t>目标表</a:t>
            </a:r>
            <a:r>
              <a:rPr lang="en-US" altLang="zh-CN" dirty="0"/>
              <a:t>] FROM </a:t>
            </a:r>
            <a:r>
              <a:rPr lang="en-US" altLang="zh-CN" dirty="0" err="1"/>
              <a:t>表名</a:t>
            </a:r>
            <a:r>
              <a:rPr lang="en-US" altLang="zh-CN" dirty="0"/>
              <a:t> [WHERE </a:t>
            </a:r>
            <a:r>
              <a:rPr lang="en-US" altLang="zh-CN" dirty="0" err="1"/>
              <a:t>条件</a:t>
            </a:r>
            <a:r>
              <a:rPr lang="en-US" altLang="zh-CN" dirty="0"/>
              <a:t>] [ORDER BY 字 段] [GROUP BY </a:t>
            </a:r>
            <a:r>
              <a:rPr lang="en-US" altLang="zh-CN" dirty="0" err="1"/>
              <a:t>字段</a:t>
            </a:r>
            <a:r>
              <a:rPr lang="en-US" altLang="zh-CN" dirty="0"/>
              <a:t> [HAVING </a:t>
            </a:r>
            <a:r>
              <a:rPr lang="en-US" altLang="zh-CN" dirty="0" err="1"/>
              <a:t>条件</a:t>
            </a:r>
            <a:r>
              <a:rPr lang="en-US" altLang="zh-CN" dirty="0"/>
              <a:t>]]</a:t>
            </a:r>
            <a:endParaRPr lang="zh-CN" altLang="zh-CN" dirty="0"/>
          </a:p>
          <a:p>
            <a:r>
              <a:rPr lang="en-US" altLang="zh-CN" b="1" dirty="0"/>
              <a:t>2）UPDATE </a:t>
            </a:r>
            <a:r>
              <a:rPr lang="en-US" altLang="zh-CN" b="1" dirty="0" err="1"/>
              <a:t>语句（字段内容更新</a:t>
            </a:r>
            <a:r>
              <a:rPr lang="en-US" altLang="zh-CN" b="1" dirty="0"/>
              <a:t>）</a:t>
            </a:r>
            <a:endParaRPr lang="zh-CN" altLang="zh-CN" b="1" dirty="0"/>
          </a:p>
          <a:p>
            <a:r>
              <a:rPr lang="en-US" altLang="zh-CN" dirty="0" err="1"/>
              <a:t>基本格式：UPDATE</a:t>
            </a:r>
            <a:r>
              <a:rPr lang="en-US" altLang="zh-CN" dirty="0"/>
              <a:t> </a:t>
            </a:r>
            <a:r>
              <a:rPr lang="en-US" altLang="zh-CN" dirty="0" err="1"/>
              <a:t>表名</a:t>
            </a:r>
            <a:r>
              <a:rPr lang="en-US" altLang="zh-CN" dirty="0"/>
              <a:t> SET </a:t>
            </a:r>
            <a:r>
              <a:rPr lang="en-US" altLang="zh-CN" dirty="0" err="1"/>
              <a:t>字段</a:t>
            </a:r>
            <a:r>
              <a:rPr lang="en-US" altLang="zh-CN" dirty="0"/>
              <a:t> 5 </a:t>
            </a:r>
            <a:r>
              <a:rPr lang="en-US" altLang="zh-CN" dirty="0" err="1"/>
              <a:t>表达式</a:t>
            </a:r>
            <a:r>
              <a:rPr lang="en-US" altLang="zh-CN" dirty="0"/>
              <a:t> [WHERE </a:t>
            </a:r>
            <a:r>
              <a:rPr lang="en-US" altLang="zh-CN" dirty="0" err="1"/>
              <a:t>条件</a:t>
            </a:r>
            <a:r>
              <a:rPr lang="en-US" altLang="zh-CN" dirty="0"/>
              <a:t>]</a:t>
            </a:r>
            <a:endParaRPr lang="zh-CN" altLang="zh-CN" dirty="0"/>
          </a:p>
          <a:p>
            <a:r>
              <a:rPr lang="en-US" altLang="zh-CN" b="1" dirty="0"/>
              <a:t>3）INSERT </a:t>
            </a:r>
            <a:r>
              <a:rPr lang="en-US" altLang="zh-CN" b="1" dirty="0" err="1"/>
              <a:t>语句（插入记录</a:t>
            </a:r>
            <a:r>
              <a:rPr lang="en-US" altLang="zh-CN" b="1" dirty="0"/>
              <a:t>）</a:t>
            </a:r>
            <a:endParaRPr lang="zh-CN" altLang="zh-CN" b="1" dirty="0"/>
          </a:p>
          <a:p>
            <a:r>
              <a:rPr lang="en-US" altLang="zh-CN" dirty="0" err="1"/>
              <a:t>基本格式：INSERT</a:t>
            </a:r>
            <a:r>
              <a:rPr lang="en-US" altLang="zh-CN" dirty="0"/>
              <a:t> INTO </a:t>
            </a:r>
            <a:r>
              <a:rPr lang="en-US" altLang="zh-CN" dirty="0" err="1"/>
              <a:t>表名</a:t>
            </a:r>
            <a:r>
              <a:rPr lang="en-US" altLang="zh-CN" dirty="0"/>
              <a:t> ( </a:t>
            </a:r>
            <a:r>
              <a:rPr lang="en-US" altLang="zh-CN" dirty="0" err="1"/>
              <a:t>字段名表</a:t>
            </a:r>
            <a:r>
              <a:rPr lang="en-US" altLang="zh-CN" dirty="0"/>
              <a:t> ) VALUES ( </a:t>
            </a:r>
            <a:r>
              <a:rPr lang="en-US" altLang="zh-CN" dirty="0" err="1"/>
              <a:t>内容列表</a:t>
            </a:r>
            <a:r>
              <a:rPr lang="en-US" altLang="zh-CN" dirty="0"/>
              <a:t> ) </a:t>
            </a:r>
            <a:endParaRPr lang="zh-CN" altLang="zh-CN" dirty="0"/>
          </a:p>
          <a:p>
            <a:r>
              <a:rPr lang="en-US" altLang="zh-CN" b="1" dirty="0"/>
              <a:t>4</a:t>
            </a:r>
            <a:r>
              <a:rPr lang="zh-CN" altLang="zh-CN" b="1" dirty="0"/>
              <a:t>）</a:t>
            </a:r>
            <a:r>
              <a:rPr lang="en-US" altLang="zh-CN" b="1" dirty="0"/>
              <a:t>DELETE </a:t>
            </a:r>
            <a:r>
              <a:rPr lang="zh-CN" altLang="zh-CN" b="1" dirty="0"/>
              <a:t>语句（删除记录） </a:t>
            </a:r>
          </a:p>
          <a:p>
            <a:r>
              <a:rPr lang="en-US" altLang="zh-CN" dirty="0" err="1"/>
              <a:t>基本格式：DELETE</a:t>
            </a:r>
            <a:r>
              <a:rPr lang="en-US" altLang="zh-CN" dirty="0"/>
              <a:t> FROM </a:t>
            </a:r>
            <a:r>
              <a:rPr lang="en-US" altLang="zh-CN" dirty="0" err="1"/>
              <a:t>表名</a:t>
            </a:r>
            <a:r>
              <a:rPr lang="en-US" altLang="zh-CN" dirty="0"/>
              <a:t> [WHERE </a:t>
            </a:r>
            <a:r>
              <a:rPr lang="en-US" altLang="zh-CN" dirty="0" err="1"/>
              <a:t>条件</a:t>
            </a:r>
            <a:r>
              <a:rPr lang="en-US" altLang="zh-CN" dirty="0"/>
              <a:t>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028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6.3.4   </a:t>
            </a:r>
            <a:r>
              <a:rPr lang="en-US" altLang="zh-CN" dirty="0" err="1"/>
              <a:t>创建窗体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窗体类型和窗体视图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创建窗体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）自动创建窗体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）利用窗体向导创建窗体</a:t>
            </a:r>
          </a:p>
          <a:p>
            <a:r>
              <a:rPr lang="en-US" altLang="zh-CN" dirty="0"/>
              <a:t>3</a:t>
            </a:r>
            <a:r>
              <a:rPr lang="zh-CN" altLang="zh-CN" dirty="0"/>
              <a:t>）使用设计视图创建窗体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348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6.3.5   </a:t>
            </a:r>
            <a:r>
              <a:rPr lang="en-US" altLang="zh-CN" dirty="0" err="1"/>
              <a:t>创建报表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16850"/>
          </a:xfrm>
        </p:spPr>
        <p:txBody>
          <a:bodyPr>
            <a:normAutofit/>
          </a:bodyPr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报表的组成部分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创建报表 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）选择记录源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）选择报表工具</a:t>
            </a:r>
          </a:p>
          <a:p>
            <a:r>
              <a:rPr lang="en-US" altLang="zh-CN" b="1" dirty="0"/>
              <a:t>3</a:t>
            </a:r>
            <a:r>
              <a:rPr lang="zh-CN" altLang="zh-CN" b="1" dirty="0"/>
              <a:t>）创建报表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美化报表</a:t>
            </a:r>
            <a:endParaRPr lang="zh-CN" altLang="zh-CN" b="1" u="sng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）添加分组、排序或汇总</a:t>
            </a:r>
          </a:p>
          <a:p>
            <a:r>
              <a:rPr lang="en-US" altLang="zh-CN" b="1" dirty="0"/>
              <a:t>2</a:t>
            </a:r>
            <a:r>
              <a:rPr lang="zh-CN" altLang="zh-CN" b="1" dirty="0"/>
              <a:t>）使用主题获得专业外观</a:t>
            </a:r>
          </a:p>
          <a:p>
            <a:r>
              <a:rPr lang="en-US" altLang="zh-CN" dirty="0"/>
              <a:t>3</a:t>
            </a:r>
            <a:r>
              <a:rPr lang="zh-CN" altLang="zh-CN" dirty="0"/>
              <a:t>）预览和打印报表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3278306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600</Words>
  <Application>Microsoft Office PowerPoint</Application>
  <PresentationFormat>宽屏</PresentationFormat>
  <Paragraphs>82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回顾</vt:lpstr>
      <vt:lpstr>第6章  数据库技术与 Access 2010</vt:lpstr>
      <vt:lpstr>6.3 数据库管理系统 Access 2010</vt:lpstr>
      <vt:lpstr>6.3.1    Access 2010 综述</vt:lpstr>
      <vt:lpstr>6.3.2   创建数据库和数据表</vt:lpstr>
      <vt:lpstr>6.3.2   创建数据库和数据表</vt:lpstr>
      <vt:lpstr>6.3.3   创建查询</vt:lpstr>
      <vt:lpstr>6.3.3   创建查询</vt:lpstr>
      <vt:lpstr>6.3.4   创建窗体</vt:lpstr>
      <vt:lpstr>6.3.5   创建报表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第6章  数据库技术与 Access 2010</dc:title>
  <dc:creator>eyi0213@sina.com</dc:creator>
  <cp:lastModifiedBy>li jing</cp:lastModifiedBy>
  <cp:revision>3</cp:revision>
  <dcterms:created xsi:type="dcterms:W3CDTF">2020-09-15T13:52:49Z</dcterms:created>
  <dcterms:modified xsi:type="dcterms:W3CDTF">2023-05-08T02:46:26Z</dcterms:modified>
</cp:coreProperties>
</file>