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67" r:id="rId3"/>
    <p:sldId id="268" r:id="rId4"/>
    <p:sldId id="269" r:id="rId5"/>
    <p:sldId id="270" r:id="rId6"/>
    <p:sldId id="27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34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806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584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139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59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827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341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456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321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282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999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0D3F78-04B1-4CDA-BBFA-31BF01A8F8A4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CFDA747-598B-4D2A-BB2D-197861E07CFD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027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876417" cy="356616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第</a:t>
            </a:r>
            <a:r>
              <a:rPr lang="en-US" altLang="zh-CN" dirty="0"/>
              <a:t>6</a:t>
            </a:r>
            <a:r>
              <a:rPr lang="zh-CN" altLang="en-US" dirty="0"/>
              <a:t>章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zh-CN" dirty="0"/>
              <a:t>数据库技术与 </a:t>
            </a:r>
            <a:r>
              <a:rPr lang="en-US" altLang="zh-CN" dirty="0"/>
              <a:t>Access 2010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97380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6.2	</a:t>
            </a:r>
            <a:r>
              <a:rPr lang="en-US" altLang="zh-CN" dirty="0" err="1"/>
              <a:t>数据库管理系统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6.2.1   </a:t>
            </a:r>
            <a:r>
              <a:rPr lang="zh-CN" altLang="zh-CN" dirty="0"/>
              <a:t>数据库管理系统的组成和功能</a:t>
            </a:r>
            <a:endParaRPr lang="en-US" altLang="zh-CN" dirty="0"/>
          </a:p>
          <a:p>
            <a:r>
              <a:rPr lang="en-US" altLang="zh-CN" b="1" dirty="0"/>
              <a:t>1. </a:t>
            </a:r>
            <a:r>
              <a:rPr lang="zh-CN" altLang="zh-CN" b="1" dirty="0"/>
              <a:t>数据库管理系统的组成</a:t>
            </a:r>
          </a:p>
          <a:p>
            <a:r>
              <a:rPr lang="zh-CN" altLang="zh-CN" dirty="0"/>
              <a:t>按功能划分，数据库管理系统大致可分为以下六个部分：</a:t>
            </a:r>
          </a:p>
          <a:p>
            <a:r>
              <a:rPr lang="zh-CN" altLang="zh-CN" b="1" dirty="0"/>
              <a:t>（</a:t>
            </a:r>
            <a:r>
              <a:rPr lang="en-US" altLang="zh-CN" b="1" dirty="0"/>
              <a:t>1</a:t>
            </a:r>
            <a:r>
              <a:rPr lang="zh-CN" altLang="zh-CN" b="1" dirty="0"/>
              <a:t>）模式翻译。</a:t>
            </a:r>
          </a:p>
          <a:p>
            <a:r>
              <a:rPr lang="zh-CN" altLang="zh-CN" b="1" dirty="0"/>
              <a:t>（</a:t>
            </a:r>
            <a:r>
              <a:rPr lang="en-US" altLang="zh-CN" b="1" dirty="0"/>
              <a:t>2</a:t>
            </a:r>
            <a:r>
              <a:rPr lang="zh-CN" altLang="zh-CN" b="1" dirty="0"/>
              <a:t>）应用程序的编译。</a:t>
            </a:r>
          </a:p>
          <a:p>
            <a:r>
              <a:rPr lang="zh-CN" altLang="zh-CN" b="1" dirty="0"/>
              <a:t>（</a:t>
            </a:r>
            <a:r>
              <a:rPr lang="en-US" altLang="zh-CN" b="1" dirty="0"/>
              <a:t>3</a:t>
            </a:r>
            <a:r>
              <a:rPr lang="zh-CN" altLang="zh-CN" b="1" dirty="0"/>
              <a:t>）交互式查询。</a:t>
            </a:r>
          </a:p>
          <a:p>
            <a:r>
              <a:rPr lang="zh-CN" altLang="zh-CN" b="1" dirty="0"/>
              <a:t>（</a:t>
            </a:r>
            <a:r>
              <a:rPr lang="en-US" altLang="zh-CN" b="1" dirty="0"/>
              <a:t>4</a:t>
            </a:r>
            <a:r>
              <a:rPr lang="zh-CN" altLang="zh-CN" b="1" dirty="0"/>
              <a:t>）数据的组织与存取。</a:t>
            </a:r>
          </a:p>
          <a:p>
            <a:r>
              <a:rPr lang="zh-CN" altLang="zh-CN" b="1" dirty="0"/>
              <a:t>（</a:t>
            </a:r>
            <a:r>
              <a:rPr lang="en-US" altLang="zh-CN" b="1" dirty="0"/>
              <a:t>5</a:t>
            </a:r>
            <a:r>
              <a:rPr lang="zh-CN" altLang="zh-CN" b="1" dirty="0"/>
              <a:t>）事务运行管理。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6</a:t>
            </a:r>
            <a:r>
              <a:rPr lang="zh-CN" altLang="zh-CN" dirty="0"/>
              <a:t>）数据库的维护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728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6.2.1   </a:t>
            </a:r>
            <a:r>
              <a:rPr lang="zh-CN" altLang="zh-CN" dirty="0"/>
              <a:t>数据库管理系统的组成和功能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2. </a:t>
            </a:r>
            <a:r>
              <a:rPr lang="zh-CN" altLang="zh-CN" b="1" dirty="0"/>
              <a:t>数据库管理系统的功能</a:t>
            </a:r>
          </a:p>
          <a:p>
            <a:r>
              <a:rPr lang="zh-CN" altLang="zh-CN" dirty="0"/>
              <a:t>数据库管理系统所提供的功能有以下几项：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1</a:t>
            </a:r>
            <a:r>
              <a:rPr lang="zh-CN" altLang="zh-CN" dirty="0"/>
              <a:t>）数据定义功能。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）数据存取功能。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3</a:t>
            </a:r>
            <a:r>
              <a:rPr lang="zh-CN" altLang="zh-CN" dirty="0"/>
              <a:t>）数据库运行管理功能。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4</a:t>
            </a:r>
            <a:r>
              <a:rPr lang="zh-CN" altLang="zh-CN" dirty="0"/>
              <a:t>）数据库的建立和维护功能。</a:t>
            </a:r>
          </a:p>
          <a:p>
            <a:r>
              <a:rPr lang="zh-CN" altLang="zh-CN" dirty="0"/>
              <a:t>（</a:t>
            </a:r>
            <a:r>
              <a:rPr lang="en-US" altLang="zh-CN" dirty="0"/>
              <a:t>5</a:t>
            </a:r>
            <a:r>
              <a:rPr lang="zh-CN" altLang="zh-CN" dirty="0"/>
              <a:t>）数据库的传输。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8922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6.2.2   </a:t>
            </a:r>
            <a:r>
              <a:rPr lang="zh-CN" altLang="zh-CN" dirty="0"/>
              <a:t>数据库管理系统的层次结构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应用层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语言翻译处理层 </a:t>
            </a:r>
            <a:endParaRPr lang="zh-CN" altLang="zh-CN" b="1" u="sng" dirty="0"/>
          </a:p>
          <a:p>
            <a:r>
              <a:rPr lang="en-US" altLang="zh-CN" b="1" dirty="0"/>
              <a:t>3. </a:t>
            </a:r>
            <a:r>
              <a:rPr lang="zh-CN" altLang="zh-CN" b="1" dirty="0"/>
              <a:t>数据存取层</a:t>
            </a:r>
            <a:endParaRPr lang="zh-CN" altLang="zh-CN" b="1" u="sng" dirty="0"/>
          </a:p>
          <a:p>
            <a:r>
              <a:rPr lang="en-US" altLang="zh-CN" b="1" dirty="0"/>
              <a:t> 4. </a:t>
            </a:r>
            <a:r>
              <a:rPr lang="zh-CN" altLang="zh-CN" b="1" dirty="0"/>
              <a:t>数据存储层 </a:t>
            </a:r>
            <a:endParaRPr lang="zh-CN" altLang="zh-CN" b="1" u="sng" dirty="0"/>
          </a:p>
          <a:p>
            <a:r>
              <a:rPr lang="en-US" altLang="zh-CN" dirty="0"/>
              <a:t>5. </a:t>
            </a:r>
            <a:r>
              <a:rPr lang="zh-CN" altLang="zh-CN" dirty="0"/>
              <a:t>操作系统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4605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6.2.3   </a:t>
            </a:r>
            <a:r>
              <a:rPr lang="en-US" altLang="zh-CN" dirty="0" err="1"/>
              <a:t>常见数据库管理系统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Oracle</a:t>
            </a:r>
            <a:endParaRPr lang="zh-CN" altLang="zh-CN" b="1" u="sng" dirty="0"/>
          </a:p>
          <a:p>
            <a:r>
              <a:rPr lang="en-US" altLang="zh-CN" b="1" dirty="0"/>
              <a:t>Microsoft SQL Server</a:t>
            </a:r>
            <a:endParaRPr lang="zh-CN" altLang="zh-CN" b="1" u="sng" dirty="0"/>
          </a:p>
          <a:p>
            <a:r>
              <a:rPr lang="en-US" altLang="zh-CN" b="1" dirty="0"/>
              <a:t>Visual FoxPro</a:t>
            </a:r>
            <a:endParaRPr lang="zh-CN" altLang="zh-CN" b="1" u="sng" dirty="0"/>
          </a:p>
          <a:p>
            <a:r>
              <a:rPr lang="en-US" altLang="zh-CN" b="1" dirty="0"/>
              <a:t>Microsoft Access</a:t>
            </a:r>
            <a:endParaRPr lang="zh-CN" altLang="zh-CN" b="1" u="sng" dirty="0"/>
          </a:p>
          <a:p>
            <a:r>
              <a:rPr lang="en-US" altLang="zh-CN" b="1" dirty="0"/>
              <a:t>MySQL</a:t>
            </a:r>
            <a:endParaRPr lang="zh-CN" altLang="zh-CN" b="1" u="sng" dirty="0"/>
          </a:p>
          <a:p>
            <a:r>
              <a:rPr lang="en-US" altLang="zh-CN" dirty="0"/>
              <a:t>DB2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5176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6.2.4   </a:t>
            </a:r>
            <a:r>
              <a:rPr lang="zh-CN" altLang="zh-CN" dirty="0"/>
              <a:t>数据库管理系统的选择原则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55066"/>
          </a:xfrm>
        </p:spPr>
        <p:txBody>
          <a:bodyPr/>
          <a:lstStyle/>
          <a:p>
            <a:r>
              <a:rPr lang="en-US" altLang="zh-CN" b="1" dirty="0"/>
              <a:t>1. </a:t>
            </a:r>
            <a:r>
              <a:rPr lang="zh-CN" altLang="zh-CN" b="1" dirty="0"/>
              <a:t>构造数据库的难易程度</a:t>
            </a:r>
            <a:endParaRPr lang="zh-CN" altLang="zh-CN" b="1" u="sng" dirty="0"/>
          </a:p>
          <a:p>
            <a:r>
              <a:rPr lang="en-US" altLang="zh-CN" b="1" dirty="0"/>
              <a:t>2. </a:t>
            </a:r>
            <a:r>
              <a:rPr lang="zh-CN" altLang="zh-CN" b="1" dirty="0"/>
              <a:t>程序开发的难易程度</a:t>
            </a:r>
            <a:endParaRPr lang="zh-CN" altLang="zh-CN" b="1" u="sng" dirty="0"/>
          </a:p>
          <a:p>
            <a:r>
              <a:rPr lang="en-US" altLang="zh-CN" b="1" dirty="0"/>
              <a:t>3. </a:t>
            </a:r>
            <a:r>
              <a:rPr lang="zh-CN" altLang="zh-CN" b="1" dirty="0"/>
              <a:t>数据库管理系统的性能分析</a:t>
            </a:r>
            <a:endParaRPr lang="zh-CN" altLang="zh-CN" b="1" u="sng" dirty="0"/>
          </a:p>
          <a:p>
            <a:r>
              <a:rPr lang="en-US" altLang="zh-CN" b="1" dirty="0"/>
              <a:t>4. </a:t>
            </a:r>
            <a:r>
              <a:rPr lang="zh-CN" altLang="zh-CN" b="1" dirty="0"/>
              <a:t>对分布式应用的支持</a:t>
            </a:r>
            <a:endParaRPr lang="zh-CN" altLang="zh-CN" b="1" u="sng" dirty="0"/>
          </a:p>
          <a:p>
            <a:r>
              <a:rPr lang="en-US" altLang="zh-CN" b="1" dirty="0"/>
              <a:t>5. </a:t>
            </a:r>
            <a:r>
              <a:rPr lang="zh-CN" altLang="zh-CN" b="1" dirty="0"/>
              <a:t>并行处理能力</a:t>
            </a:r>
            <a:endParaRPr lang="zh-CN" altLang="zh-CN" b="1" u="sng" dirty="0"/>
          </a:p>
          <a:p>
            <a:r>
              <a:rPr lang="en-US" altLang="zh-CN" b="1" dirty="0"/>
              <a:t>6. </a:t>
            </a:r>
            <a:r>
              <a:rPr lang="zh-CN" altLang="zh-CN" b="1" dirty="0"/>
              <a:t>兼容性 </a:t>
            </a:r>
            <a:endParaRPr lang="zh-CN" altLang="zh-CN" b="1" u="sng" dirty="0"/>
          </a:p>
          <a:p>
            <a:r>
              <a:rPr lang="en-US" altLang="zh-CN" b="1" dirty="0"/>
              <a:t>7. </a:t>
            </a:r>
            <a:r>
              <a:rPr lang="zh-CN" altLang="zh-CN" b="1" dirty="0"/>
              <a:t>数据完整性约束 </a:t>
            </a:r>
            <a:endParaRPr lang="zh-CN" altLang="zh-CN" b="1" u="sng" dirty="0"/>
          </a:p>
          <a:p>
            <a:r>
              <a:rPr lang="en-US" altLang="zh-CN" b="1" dirty="0"/>
              <a:t>8. </a:t>
            </a:r>
            <a:r>
              <a:rPr lang="zh-CN" altLang="zh-CN" b="1" dirty="0"/>
              <a:t>并发控制功能 </a:t>
            </a:r>
            <a:endParaRPr lang="zh-CN" altLang="zh-CN" b="1" u="sng" dirty="0"/>
          </a:p>
          <a:p>
            <a:r>
              <a:rPr lang="en-US" altLang="zh-CN" dirty="0"/>
              <a:t>9. </a:t>
            </a:r>
            <a:r>
              <a:rPr lang="zh-CN" altLang="zh-CN" dirty="0"/>
              <a:t>安全性控制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36276339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230</Words>
  <Application>Microsoft Office PowerPoint</Application>
  <PresentationFormat>宽屏</PresentationFormat>
  <Paragraphs>42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回顾</vt:lpstr>
      <vt:lpstr>第6章  数据库技术与 Access 2010</vt:lpstr>
      <vt:lpstr>6.2 数据库管理系统</vt:lpstr>
      <vt:lpstr>6.2.1   数据库管理系统的组成和功能</vt:lpstr>
      <vt:lpstr>6.2.2   数据库管理系统的层次结构</vt:lpstr>
      <vt:lpstr>6.2.3   常见数据库管理系统</vt:lpstr>
      <vt:lpstr>6.2.4   数据库管理系统的选择原则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第6章  数据库技术与 Access 2010</dc:title>
  <dc:creator>eyi0213@sina.com</dc:creator>
  <cp:lastModifiedBy>li jing</cp:lastModifiedBy>
  <cp:revision>3</cp:revision>
  <dcterms:created xsi:type="dcterms:W3CDTF">2020-09-15T13:52:49Z</dcterms:created>
  <dcterms:modified xsi:type="dcterms:W3CDTF">2023-05-08T02:45:57Z</dcterms:modified>
</cp:coreProperties>
</file>