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68" r:id="rId2"/>
    <p:sldId id="265" r:id="rId3"/>
    <p:sldId id="581" r:id="rId4"/>
    <p:sldId id="628" r:id="rId5"/>
    <p:sldId id="629" r:id="rId6"/>
    <p:sldId id="630" r:id="rId7"/>
    <p:sldId id="631" r:id="rId8"/>
    <p:sldId id="632" r:id="rId9"/>
    <p:sldId id="633" r:id="rId10"/>
    <p:sldId id="266"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048" autoAdjust="0"/>
    <p:restoredTop sz="94660"/>
  </p:normalViewPr>
  <p:slideViewPr>
    <p:cSldViewPr snapToGrid="0">
      <p:cViewPr varScale="1">
        <p:scale>
          <a:sx n="64" d="100"/>
          <a:sy n="64" d="100"/>
        </p:scale>
        <p:origin x="408"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zh-CN" altLang="en-US"/>
              <a:t>单击此处编辑母版标题样式</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CN" altLang="en-US"/>
              <a:t>单击以编辑母版副标题样式</a:t>
            </a:r>
            <a:endParaRPr lang="en-US" dirty="0"/>
          </a:p>
        </p:txBody>
      </p:sp>
      <p:sp>
        <p:nvSpPr>
          <p:cNvPr id="4" name="Date Placeholder 3"/>
          <p:cNvSpPr>
            <a:spLocks noGrp="1"/>
          </p:cNvSpPr>
          <p:nvPr>
            <p:ph type="dt" sz="half" idx="10"/>
          </p:nvPr>
        </p:nvSpPr>
        <p:spPr/>
        <p:txBody>
          <a:bodyPr/>
          <a:lstStyle/>
          <a:p>
            <a:fld id="{CB6132D1-A16A-4120-BAB6-4EE54309FF13}" type="datetimeFigureOut">
              <a:rPr lang="zh-CN" altLang="en-US" smtClean="0"/>
              <a:t>2023/5/8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504E608-3547-479E-9E50-1F0EEFAAFE9C}" type="slidenum">
              <a:rPr lang="zh-CN" altLang="en-US" smtClean="0"/>
              <a:t>‹#›</a:t>
            </a:fld>
            <a:endParaRPr lang="zh-CN"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8107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CB6132D1-A16A-4120-BAB6-4EE54309FF13}" type="datetimeFigureOut">
              <a:rPr lang="zh-CN" altLang="en-US" smtClean="0"/>
              <a:t>2023/5/8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504E608-3547-479E-9E50-1F0EEFAAFE9C}" type="slidenum">
              <a:rPr lang="zh-CN" altLang="en-US" smtClean="0"/>
              <a:t>‹#›</a:t>
            </a:fld>
            <a:endParaRPr lang="zh-CN" altLang="en-US"/>
          </a:p>
        </p:txBody>
      </p:sp>
    </p:spTree>
    <p:extLst>
      <p:ext uri="{BB962C8B-B14F-4D97-AF65-F5344CB8AC3E}">
        <p14:creationId xmlns:p14="http://schemas.microsoft.com/office/powerpoint/2010/main" val="9366209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竖排标题与文本">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CB6132D1-A16A-4120-BAB6-4EE54309FF13}" type="datetimeFigureOut">
              <a:rPr lang="zh-CN" altLang="en-US" smtClean="0"/>
              <a:t>2023/5/8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504E608-3547-479E-9E50-1F0EEFAAFE9C}" type="slidenum">
              <a:rPr lang="zh-CN" altLang="en-US" smtClean="0"/>
              <a:t>‹#›</a:t>
            </a:fld>
            <a:endParaRPr lang="zh-CN" altLang="en-US"/>
          </a:p>
        </p:txBody>
      </p:sp>
    </p:spTree>
    <p:extLst>
      <p:ext uri="{BB962C8B-B14F-4D97-AF65-F5344CB8AC3E}">
        <p14:creationId xmlns:p14="http://schemas.microsoft.com/office/powerpoint/2010/main" val="1674761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文本占位符 2"/>
          <p:cNvSpPr>
            <a:spLocks noGrp="1"/>
          </p:cNvSpPr>
          <p:nvPr>
            <p:ph type="body" idx="1"/>
          </p:nvPr>
        </p:nvSpPr>
        <p:spPr/>
        <p:txBody>
          <a:bodyPr/>
          <a:lstStyle>
            <a:lvl2pPr>
              <a:lnSpc>
                <a:spcPct val="130000"/>
              </a:lnSpc>
              <a:defRPr/>
            </a:lvl2pPr>
            <a:lvl3pPr>
              <a:lnSpc>
                <a:spcPct val="130000"/>
              </a:lnSpc>
              <a:defRPr/>
            </a:lvl3pPr>
            <a:lvl4pPr>
              <a:lnSpc>
                <a:spcPct val="130000"/>
              </a:lnSpc>
              <a:defRPr/>
            </a:lvl4pPr>
            <a:lvl5pPr>
              <a:lnSpc>
                <a:spcPct val="130000"/>
              </a:lnSpc>
              <a:defRPr/>
            </a:lvl5pPr>
          </a:lstStyle>
          <a:p>
            <a:pPr lvl="0"/>
            <a:r>
              <a:rPr lang="zh-CN" altLang="en-US" dirty="0"/>
              <a:t>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nvPr>
        </p:nvSpPr>
        <p:spPr/>
        <p:txBody>
          <a:bodyPr/>
          <a:lstStyle/>
          <a:p>
            <a:fld id="{CB6132D1-A16A-4120-BAB6-4EE54309FF13}" type="datetimeFigureOut">
              <a:rPr lang="zh-CN" altLang="en-US" smtClean="0"/>
              <a:t>2023/5/8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504E608-3547-479E-9E50-1F0EEFAAFE9C}" type="slidenum">
              <a:rPr lang="zh-CN" altLang="en-US" smtClean="0"/>
              <a:t>‹#›</a:t>
            </a:fld>
            <a:endParaRPr lang="zh-CN" altLang="en-US"/>
          </a:p>
        </p:txBody>
      </p:sp>
    </p:spTree>
    <p:extLst>
      <p:ext uri="{BB962C8B-B14F-4D97-AF65-F5344CB8AC3E}">
        <p14:creationId xmlns:p14="http://schemas.microsoft.com/office/powerpoint/2010/main" val="670127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CB6132D1-A16A-4120-BAB6-4EE54309FF13}" type="datetimeFigureOut">
              <a:rPr lang="zh-CN" altLang="en-US" smtClean="0"/>
              <a:t>2023/5/8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504E608-3547-479E-9E50-1F0EEFAAFE9C}" type="slidenum">
              <a:rPr lang="zh-CN" altLang="en-US" smtClean="0"/>
              <a:t>‹#›</a:t>
            </a:fld>
            <a:endParaRPr lang="zh-CN" altLang="en-US"/>
          </a:p>
        </p:txBody>
      </p:sp>
    </p:spTree>
    <p:extLst>
      <p:ext uri="{BB962C8B-B14F-4D97-AF65-F5344CB8AC3E}">
        <p14:creationId xmlns:p14="http://schemas.microsoft.com/office/powerpoint/2010/main" val="1101467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zh-CN" altLang="en-US"/>
              <a:t>单击此处编辑母版标题样式</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p:txBody>
          <a:bodyPr/>
          <a:lstStyle/>
          <a:p>
            <a:fld id="{CB6132D1-A16A-4120-BAB6-4EE54309FF13}" type="datetimeFigureOut">
              <a:rPr lang="zh-CN" altLang="en-US" smtClean="0"/>
              <a:t>2023/5/8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504E608-3547-479E-9E50-1F0EEFAAFE9C}" type="slidenum">
              <a:rPr lang="zh-CN" altLang="en-US" smtClean="0"/>
              <a:t>‹#›</a:t>
            </a:fld>
            <a:endParaRPr lang="zh-CN"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7705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CB6132D1-A16A-4120-BAB6-4EE54309FF13}" type="datetimeFigureOut">
              <a:rPr lang="zh-CN" altLang="en-US" smtClean="0"/>
              <a:t>2023/5/8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504E608-3547-479E-9E50-1F0EEFAAFE9C}" type="slidenum">
              <a:rPr lang="zh-CN" altLang="en-US" smtClean="0"/>
              <a:t>‹#›</a:t>
            </a:fld>
            <a:endParaRPr lang="zh-CN" altLang="en-US"/>
          </a:p>
        </p:txBody>
      </p:sp>
    </p:spTree>
    <p:extLst>
      <p:ext uri="{BB962C8B-B14F-4D97-AF65-F5344CB8AC3E}">
        <p14:creationId xmlns:p14="http://schemas.microsoft.com/office/powerpoint/2010/main" val="28363925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Content Placeholder 3"/>
          <p:cNvSpPr>
            <a:spLocks noGrp="1"/>
          </p:cNvSpPr>
          <p:nvPr>
            <p:ph sz="half" idx="2"/>
          </p:nvPr>
        </p:nvSpPr>
        <p:spPr>
          <a:xfrm>
            <a:off x="1097280" y="2582334"/>
            <a:ext cx="4937760" cy="337820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Content Placeholder 5"/>
          <p:cNvSpPr>
            <a:spLocks noGrp="1"/>
          </p:cNvSpPr>
          <p:nvPr>
            <p:ph sz="quarter" idx="4"/>
          </p:nvPr>
        </p:nvSpPr>
        <p:spPr>
          <a:xfrm>
            <a:off x="6217920" y="2582334"/>
            <a:ext cx="4937760" cy="337820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CB6132D1-A16A-4120-BAB6-4EE54309FF13}" type="datetimeFigureOut">
              <a:rPr lang="zh-CN" altLang="en-US" smtClean="0"/>
              <a:t>2023/5/8</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4504E608-3547-479E-9E50-1F0EEFAAFE9C}" type="slidenum">
              <a:rPr lang="zh-CN" altLang="en-US" smtClean="0"/>
              <a:t>‹#›</a:t>
            </a:fld>
            <a:endParaRPr lang="zh-CN" altLang="en-US"/>
          </a:p>
        </p:txBody>
      </p:sp>
    </p:spTree>
    <p:extLst>
      <p:ext uri="{BB962C8B-B14F-4D97-AF65-F5344CB8AC3E}">
        <p14:creationId xmlns:p14="http://schemas.microsoft.com/office/powerpoint/2010/main" val="640911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CB6132D1-A16A-4120-BAB6-4EE54309FF13}" type="datetimeFigureOut">
              <a:rPr lang="zh-CN" altLang="en-US" smtClean="0"/>
              <a:t>2023/5/8</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4504E608-3547-479E-9E50-1F0EEFAAFE9C}" type="slidenum">
              <a:rPr lang="zh-CN" altLang="en-US" smtClean="0"/>
              <a:t>‹#›</a:t>
            </a:fld>
            <a:endParaRPr lang="zh-CN" altLang="en-US"/>
          </a:p>
        </p:txBody>
      </p:sp>
    </p:spTree>
    <p:extLst>
      <p:ext uri="{BB962C8B-B14F-4D97-AF65-F5344CB8AC3E}">
        <p14:creationId xmlns:p14="http://schemas.microsoft.com/office/powerpoint/2010/main" val="3014864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B6132D1-A16A-4120-BAB6-4EE54309FF13}" type="datetimeFigureOut">
              <a:rPr lang="zh-CN" altLang="en-US" smtClean="0"/>
              <a:t>2023/5/8</a:t>
            </a:fld>
            <a:endParaRPr lang="zh-CN"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zh-CN" altLang="en-US"/>
          </a:p>
        </p:txBody>
      </p:sp>
      <p:sp>
        <p:nvSpPr>
          <p:cNvPr id="9" name="Slide Number Placeholder 8"/>
          <p:cNvSpPr>
            <a:spLocks noGrp="1"/>
          </p:cNvSpPr>
          <p:nvPr>
            <p:ph type="sldNum" sz="quarter" idx="12"/>
          </p:nvPr>
        </p:nvSpPr>
        <p:spPr/>
        <p:txBody>
          <a:bodyPr/>
          <a:lstStyle/>
          <a:p>
            <a:fld id="{4504E608-3547-479E-9E50-1F0EEFAAFE9C}" type="slidenum">
              <a:rPr lang="zh-CN" altLang="en-US" smtClean="0"/>
              <a:t>‹#›</a:t>
            </a:fld>
            <a:endParaRPr lang="zh-CN" altLang="en-US"/>
          </a:p>
        </p:txBody>
      </p:sp>
    </p:spTree>
    <p:extLst>
      <p:ext uri="{BB962C8B-B14F-4D97-AF65-F5344CB8AC3E}">
        <p14:creationId xmlns:p14="http://schemas.microsoft.com/office/powerpoint/2010/main" val="3898882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zh-CN" altLang="en-US"/>
              <a:t>单击此处编辑母版标题样式</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编辑母版文本样式</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CB6132D1-A16A-4120-BAB6-4EE54309FF13}" type="datetimeFigureOut">
              <a:rPr lang="zh-CN" altLang="en-US" smtClean="0"/>
              <a:t>2023/5/8</a:t>
            </a:fld>
            <a:endParaRPr lang="zh-CN" alt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zh-CN"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504E608-3547-479E-9E50-1F0EEFAAFE9C}" type="slidenum">
              <a:rPr lang="zh-CN" altLang="en-US" smtClean="0"/>
              <a:t>‹#›</a:t>
            </a:fld>
            <a:endParaRPr lang="zh-CN" altLang="en-US"/>
          </a:p>
        </p:txBody>
      </p:sp>
    </p:spTree>
    <p:extLst>
      <p:ext uri="{BB962C8B-B14F-4D97-AF65-F5344CB8AC3E}">
        <p14:creationId xmlns:p14="http://schemas.microsoft.com/office/powerpoint/2010/main" val="1267306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编辑母版文本样式</a:t>
            </a:r>
          </a:p>
        </p:txBody>
      </p:sp>
      <p:sp>
        <p:nvSpPr>
          <p:cNvPr id="5" name="Date Placeholder 4"/>
          <p:cNvSpPr>
            <a:spLocks noGrp="1"/>
          </p:cNvSpPr>
          <p:nvPr>
            <p:ph type="dt" sz="half" idx="10"/>
          </p:nvPr>
        </p:nvSpPr>
        <p:spPr/>
        <p:txBody>
          <a:bodyPr/>
          <a:lstStyle/>
          <a:p>
            <a:fld id="{CB6132D1-A16A-4120-BAB6-4EE54309FF13}" type="datetimeFigureOut">
              <a:rPr lang="zh-CN" altLang="en-US" smtClean="0"/>
              <a:t>2023/5/8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504E608-3547-479E-9E50-1F0EEFAAFE9C}" type="slidenum">
              <a:rPr lang="zh-CN" altLang="en-US" smtClean="0"/>
              <a:t>‹#›</a:t>
            </a:fld>
            <a:endParaRPr lang="zh-CN" altLang="en-US"/>
          </a:p>
        </p:txBody>
      </p:sp>
    </p:spTree>
    <p:extLst>
      <p:ext uri="{BB962C8B-B14F-4D97-AF65-F5344CB8AC3E}">
        <p14:creationId xmlns:p14="http://schemas.microsoft.com/office/powerpoint/2010/main" val="1008940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CB6132D1-A16A-4120-BAB6-4EE54309FF13}" type="datetimeFigureOut">
              <a:rPr lang="zh-CN" altLang="en-US" smtClean="0"/>
              <a:t>2023/5/8</a:t>
            </a:fld>
            <a:endParaRPr lang="zh-CN" alt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zh-CN" alt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504E608-3547-479E-9E50-1F0EEFAAFE9C}" type="slidenum">
              <a:rPr lang="zh-CN" altLang="en-US" smtClean="0"/>
              <a:t>‹#›</a:t>
            </a:fld>
            <a:endParaRPr lang="zh-CN" alt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0303943"/>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407773" y="506627"/>
            <a:ext cx="11887200" cy="3003336"/>
          </a:xfrm>
        </p:spPr>
        <p:txBody>
          <a:bodyPr>
            <a:noAutofit/>
          </a:bodyPr>
          <a:lstStyle/>
          <a:p>
            <a:r>
              <a:rPr lang="zh-CN" altLang="en-US" sz="6000" dirty="0"/>
              <a:t>第</a:t>
            </a:r>
            <a:r>
              <a:rPr lang="en-US" altLang="zh-CN" sz="6000" dirty="0"/>
              <a:t>5</a:t>
            </a:r>
            <a:r>
              <a:rPr lang="zh-CN" altLang="en-US" sz="6000" dirty="0"/>
              <a:t>章</a:t>
            </a:r>
            <a:br>
              <a:rPr lang="en-US" altLang="zh-CN" sz="6000" dirty="0"/>
            </a:br>
            <a:br>
              <a:rPr lang="en-US" altLang="zh-CN" sz="6000" dirty="0"/>
            </a:br>
            <a:r>
              <a:rPr lang="zh-CN" altLang="en-US" sz="6000" b="0" i="0" u="none" strike="noStrike" baseline="0" dirty="0">
                <a:solidFill>
                  <a:srgbClr val="000000"/>
                </a:solidFill>
                <a:latin typeface="宋体" panose="02010600030101010101" pitchFamily="2" charset="-122"/>
                <a:ea typeface="宋体" panose="02010600030101010101" pitchFamily="2" charset="-122"/>
              </a:rPr>
              <a:t>演示文稿软件 </a:t>
            </a:r>
            <a:r>
              <a:rPr lang="en-US" altLang="zh-CN" sz="6000" b="0" i="0" u="none" strike="noStrike" baseline="0" dirty="0">
                <a:solidFill>
                  <a:srgbClr val="000000"/>
                </a:solidFill>
                <a:latin typeface="宋体" panose="02010600030101010101" pitchFamily="2" charset="-122"/>
                <a:ea typeface="宋体" panose="02010600030101010101" pitchFamily="2" charset="-122"/>
              </a:rPr>
              <a:t>PowerPoint</a:t>
            </a:r>
            <a:r>
              <a:rPr lang="zh-CN" altLang="en-US" sz="6000" b="0" i="0" u="none" strike="noStrike" baseline="0" dirty="0">
                <a:solidFill>
                  <a:srgbClr val="000000"/>
                </a:solidFill>
                <a:latin typeface="宋体" panose="02010600030101010101" pitchFamily="2" charset="-122"/>
                <a:ea typeface="宋体" panose="02010600030101010101" pitchFamily="2" charset="-122"/>
              </a:rPr>
              <a:t> </a:t>
            </a:r>
            <a:r>
              <a:rPr lang="en-US" altLang="zh-CN" sz="6000" b="0" i="0" u="none" strike="noStrike" baseline="0" dirty="0">
                <a:solidFill>
                  <a:srgbClr val="000000"/>
                </a:solidFill>
                <a:latin typeface="宋体" panose="02010600030101010101" pitchFamily="2" charset="-122"/>
                <a:ea typeface="宋体" panose="02010600030101010101" pitchFamily="2" charset="-122"/>
              </a:rPr>
              <a:t>2010</a:t>
            </a:r>
            <a:endParaRPr lang="zh-CN" altLang="en-US" sz="6000" dirty="0"/>
          </a:p>
        </p:txBody>
      </p:sp>
    </p:spTree>
    <p:extLst>
      <p:ext uri="{BB962C8B-B14F-4D97-AF65-F5344CB8AC3E}">
        <p14:creationId xmlns:p14="http://schemas.microsoft.com/office/powerpoint/2010/main" val="16477282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0" i="0" strike="noStrike" baseline="0" dirty="0">
                <a:solidFill>
                  <a:srgbClr val="000000"/>
                </a:solidFill>
                <a:latin typeface="宋体" panose="02010600030101010101" pitchFamily="2" charset="-122"/>
                <a:ea typeface="宋体" panose="02010600030101010101" pitchFamily="2" charset="-122"/>
              </a:rPr>
              <a:t>5.5</a:t>
            </a:r>
            <a:r>
              <a:rPr lang="en-US" altLang="zh-CN" b="0" i="0" strike="noStrike" baseline="0" dirty="0">
                <a:solidFill>
                  <a:srgbClr val="000000"/>
                </a:solidFill>
                <a:latin typeface="Times New Roman" panose="02020603050405020304" pitchFamily="18" charset="0"/>
                <a:ea typeface="宋体" panose="02010600030101010101" pitchFamily="2" charset="-122"/>
              </a:rPr>
              <a:t>	</a:t>
            </a:r>
            <a:r>
              <a:rPr lang="zh-CN" altLang="en-US" b="0" i="0" strike="noStrike" baseline="0" dirty="0">
                <a:solidFill>
                  <a:srgbClr val="000000"/>
                </a:solidFill>
                <a:latin typeface="宋体" panose="02010600030101010101" pitchFamily="2" charset="-122"/>
                <a:ea typeface="宋体" panose="02010600030101010101" pitchFamily="2" charset="-122"/>
              </a:rPr>
              <a:t>播放和打印演示文稿</a:t>
            </a:r>
            <a:r>
              <a:rPr lang="en-US" altLang="zh-CN" b="0" i="0" strike="noStrike" baseline="0" dirty="0">
                <a:solidFill>
                  <a:srgbClr val="000000"/>
                </a:solidFill>
                <a:latin typeface="Times New Roman" panose="02020603050405020304" pitchFamily="18" charset="0"/>
                <a:ea typeface="宋体" panose="02010600030101010101" pitchFamily="2" charset="-122"/>
              </a:rPr>
              <a:t> 	</a:t>
            </a:r>
          </a:p>
        </p:txBody>
      </p:sp>
      <p:sp>
        <p:nvSpPr>
          <p:cNvPr id="3" name="文本占位符 2"/>
          <p:cNvSpPr>
            <a:spLocks noGrp="1"/>
          </p:cNvSpPr>
          <p:nvPr>
            <p:ph type="body" idx="1"/>
          </p:nvPr>
        </p:nvSpPr>
        <p:spPr/>
        <p:txBody>
          <a:bodyPr/>
          <a:lstStyle/>
          <a:p>
            <a:pPr marR="0" lvl="0" rtl="0"/>
            <a:r>
              <a:rPr lang="en-US" altLang="zh-CN" b="1" dirty="0">
                <a:solidFill>
                  <a:srgbClr val="000000"/>
                </a:solidFill>
                <a:latin typeface="Times New Roman" panose="02020603050405020304" pitchFamily="18" charset="0"/>
              </a:rPr>
              <a:t>5.5.1   </a:t>
            </a:r>
            <a:r>
              <a:rPr lang="zh-CN" altLang="en-US" b="1" dirty="0">
                <a:solidFill>
                  <a:srgbClr val="000000"/>
                </a:solidFill>
                <a:latin typeface="Times New Roman" panose="02020603050405020304" pitchFamily="18" charset="0"/>
              </a:rPr>
              <a:t>设置幻灯片放映</a:t>
            </a:r>
          </a:p>
          <a:p>
            <a:pPr marR="0" lvl="0" rtl="0"/>
            <a:r>
              <a:rPr lang="en-US" altLang="zh-CN" b="1" dirty="0">
                <a:solidFill>
                  <a:srgbClr val="000000"/>
                </a:solidFill>
                <a:latin typeface="Times New Roman" panose="02020603050405020304" pitchFamily="18" charset="0"/>
              </a:rPr>
              <a:t>5.5.2   </a:t>
            </a:r>
            <a:r>
              <a:rPr lang="zh-CN" altLang="en-US" b="1" dirty="0">
                <a:solidFill>
                  <a:srgbClr val="000000"/>
                </a:solidFill>
                <a:latin typeface="Times New Roman" panose="02020603050405020304" pitchFamily="18" charset="0"/>
              </a:rPr>
              <a:t>放映演示文稿</a:t>
            </a:r>
          </a:p>
          <a:p>
            <a:pPr marR="0" lvl="1" rtl="0"/>
            <a:r>
              <a:rPr lang="en-US" altLang="zh-CN" b="1" i="0" strike="noStrike" baseline="0" dirty="0">
                <a:solidFill>
                  <a:srgbClr val="000000"/>
                </a:solidFill>
                <a:latin typeface="Times New Roman" panose="02020603050405020304" pitchFamily="18" charset="0"/>
                <a:ea typeface="方正小标宋简体" panose="02000000000000000000" pitchFamily="2" charset="-122"/>
              </a:rPr>
              <a:t>1.</a:t>
            </a:r>
            <a:r>
              <a:rPr lang="zh-CN" altLang="en-US" b="1" i="0" strike="noStrike" baseline="0" dirty="0">
                <a:solidFill>
                  <a:srgbClr val="000000"/>
                </a:solidFill>
                <a:latin typeface="Times New Roman" panose="02020603050405020304" pitchFamily="18" charset="0"/>
                <a:ea typeface="方正小标宋简体" panose="02000000000000000000" pitchFamily="2" charset="-122"/>
              </a:rPr>
              <a:t> 直接放映</a:t>
            </a:r>
          </a:p>
          <a:p>
            <a:pPr marR="0" lvl="1" rtl="0"/>
            <a:r>
              <a:rPr lang="en-US" altLang="zh-CN" b="1" i="0" strike="noStrike" baseline="0" dirty="0">
                <a:solidFill>
                  <a:srgbClr val="000000"/>
                </a:solidFill>
                <a:latin typeface="Times New Roman" panose="02020603050405020304" pitchFamily="18" charset="0"/>
                <a:ea typeface="方正小标宋简体" panose="02000000000000000000" pitchFamily="2" charset="-122"/>
              </a:rPr>
              <a:t>2. </a:t>
            </a:r>
            <a:r>
              <a:rPr lang="zh-CN" altLang="en-US" b="1" i="0" strike="noStrike" baseline="0" dirty="0">
                <a:solidFill>
                  <a:srgbClr val="000000"/>
                </a:solidFill>
                <a:latin typeface="Times New Roman" panose="02020603050405020304" pitchFamily="18" charset="0"/>
                <a:ea typeface="方正小标宋简体" panose="02000000000000000000" pitchFamily="2" charset="-122"/>
              </a:rPr>
              <a:t>控制放映过程的快捷菜单 </a:t>
            </a:r>
          </a:p>
          <a:p>
            <a:r>
              <a:rPr lang="en-US" altLang="zh-CN" b="1" dirty="0">
                <a:solidFill>
                  <a:srgbClr val="000000"/>
                </a:solidFill>
                <a:latin typeface="Times New Roman" panose="02020603050405020304" pitchFamily="18" charset="0"/>
              </a:rPr>
              <a:t>5.5.3   </a:t>
            </a:r>
            <a:r>
              <a:rPr lang="zh-CN" altLang="en-US" b="1" dirty="0">
                <a:solidFill>
                  <a:srgbClr val="000000"/>
                </a:solidFill>
                <a:latin typeface="Times New Roman" panose="02020603050405020304" pitchFamily="18" charset="0"/>
              </a:rPr>
              <a:t>排练计时</a:t>
            </a:r>
          </a:p>
          <a:p>
            <a:r>
              <a:rPr lang="en-US" altLang="zh-CN" b="1" dirty="0">
                <a:solidFill>
                  <a:srgbClr val="000000"/>
                </a:solidFill>
                <a:latin typeface="Times New Roman" panose="02020603050405020304" pitchFamily="18" charset="0"/>
              </a:rPr>
              <a:t>5.5.4   </a:t>
            </a:r>
            <a:r>
              <a:rPr lang="zh-CN" altLang="en-US" b="1" dirty="0">
                <a:solidFill>
                  <a:srgbClr val="000000"/>
                </a:solidFill>
                <a:latin typeface="Times New Roman" panose="02020603050405020304" pitchFamily="18" charset="0"/>
              </a:rPr>
              <a:t>打印演示文稿</a:t>
            </a:r>
            <a:endParaRPr lang="en-US" altLang="zh-CN" b="1"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35525662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0" i="0" strike="noStrike" baseline="0" dirty="0">
                <a:solidFill>
                  <a:srgbClr val="000000"/>
                </a:solidFill>
                <a:latin typeface="宋体" panose="02010600030101010101" pitchFamily="2" charset="-122"/>
                <a:ea typeface="宋体" panose="02010600030101010101" pitchFamily="2" charset="-122"/>
              </a:rPr>
              <a:t>5.6</a:t>
            </a:r>
            <a:r>
              <a:rPr lang="en-US" altLang="zh-CN" b="0" i="0" strike="noStrike" baseline="0" dirty="0">
                <a:solidFill>
                  <a:srgbClr val="000000"/>
                </a:solidFill>
                <a:latin typeface="Times New Roman" panose="02020603050405020304" pitchFamily="18" charset="0"/>
                <a:ea typeface="宋体" panose="02010600030101010101" pitchFamily="2" charset="-122"/>
              </a:rPr>
              <a:t>	</a:t>
            </a:r>
            <a:r>
              <a:rPr lang="en-US" altLang="zh-CN" b="0" i="0" strike="noStrike" baseline="0" dirty="0">
                <a:solidFill>
                  <a:srgbClr val="000000"/>
                </a:solidFill>
                <a:latin typeface="宋体" panose="02010600030101010101" pitchFamily="2" charset="-122"/>
                <a:ea typeface="宋体" panose="02010600030101010101" pitchFamily="2" charset="-122"/>
              </a:rPr>
              <a:t>PowerPoint 2010 </a:t>
            </a:r>
            <a:r>
              <a:rPr lang="zh-CN" altLang="en-US" b="0" i="0" strike="noStrike" baseline="0" dirty="0">
                <a:solidFill>
                  <a:srgbClr val="000000"/>
                </a:solidFill>
                <a:latin typeface="宋体" panose="02010600030101010101" pitchFamily="2" charset="-122"/>
                <a:ea typeface="宋体" panose="02010600030101010101" pitchFamily="2" charset="-122"/>
              </a:rPr>
              <a:t>的其他功能</a:t>
            </a:r>
            <a:r>
              <a:rPr lang="en-US" altLang="zh-CN" b="0" i="0" strike="noStrike" baseline="0" dirty="0">
                <a:solidFill>
                  <a:srgbClr val="000000"/>
                </a:solidFill>
                <a:latin typeface="Times New Roman" panose="02020603050405020304" pitchFamily="18" charset="0"/>
                <a:ea typeface="宋体" panose="02010600030101010101" pitchFamily="2" charset="-122"/>
              </a:rPr>
              <a:t> 	</a:t>
            </a:r>
          </a:p>
        </p:txBody>
      </p:sp>
      <p:sp>
        <p:nvSpPr>
          <p:cNvPr id="3" name="文本占位符 2"/>
          <p:cNvSpPr>
            <a:spLocks noGrp="1"/>
          </p:cNvSpPr>
          <p:nvPr>
            <p:ph type="body" idx="1"/>
          </p:nvPr>
        </p:nvSpPr>
        <p:spPr/>
        <p:txBody>
          <a:bodyPr>
            <a:normAutofit/>
          </a:bodyPr>
          <a:lstStyle/>
          <a:p>
            <a:pPr marR="0" lvl="0" rtl="0"/>
            <a:r>
              <a:rPr lang="en-US" altLang="zh-CN" b="1" dirty="0">
                <a:solidFill>
                  <a:srgbClr val="000000"/>
                </a:solidFill>
                <a:latin typeface="Times New Roman" panose="02020603050405020304" pitchFamily="18" charset="0"/>
              </a:rPr>
              <a:t>5.6.1   </a:t>
            </a:r>
            <a:r>
              <a:rPr lang="zh-CN" altLang="en-US" b="1" dirty="0">
                <a:solidFill>
                  <a:srgbClr val="000000"/>
                </a:solidFill>
                <a:latin typeface="Times New Roman" panose="02020603050405020304" pitchFamily="18" charset="0"/>
              </a:rPr>
              <a:t>共享演示文稿</a:t>
            </a:r>
          </a:p>
          <a:p>
            <a:pPr marR="0" lvl="0" rtl="0"/>
            <a:r>
              <a:rPr lang="en-US" altLang="zh-CN" b="1" dirty="0">
                <a:solidFill>
                  <a:srgbClr val="000000"/>
                </a:solidFill>
                <a:latin typeface="Times New Roman" panose="02020603050405020304" pitchFamily="18" charset="0"/>
              </a:rPr>
              <a:t>5.6.2   </a:t>
            </a:r>
            <a:r>
              <a:rPr lang="zh-CN" altLang="en-US" b="1" dirty="0">
                <a:solidFill>
                  <a:srgbClr val="000000"/>
                </a:solidFill>
                <a:latin typeface="Times New Roman" panose="02020603050405020304" pitchFamily="18" charset="0"/>
              </a:rPr>
              <a:t>演示文稿的网上发布</a:t>
            </a:r>
            <a:endParaRPr lang="en-US" altLang="zh-CN" b="1"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3468823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marR="0" rtl="0"/>
            <a:r>
              <a:rPr lang="en-US" altLang="zh-CN" b="0" i="0" strike="noStrike" baseline="0" dirty="0">
                <a:solidFill>
                  <a:srgbClr val="000000"/>
                </a:solidFill>
                <a:latin typeface="宋体" panose="02010600030101010101" pitchFamily="2" charset="-122"/>
                <a:ea typeface="宋体" panose="02010600030101010101" pitchFamily="2" charset="-122"/>
              </a:rPr>
              <a:t>5.4</a:t>
            </a:r>
            <a:r>
              <a:rPr lang="zh-CN" altLang="en-US" b="0" i="0" strike="noStrike" baseline="0" dirty="0">
                <a:solidFill>
                  <a:srgbClr val="000000"/>
                </a:solidFill>
                <a:latin typeface="Times New Roman" panose="02020603050405020304" pitchFamily="18" charset="0"/>
                <a:ea typeface="宋体" panose="02010600030101010101" pitchFamily="2" charset="-122"/>
              </a:rPr>
              <a:t>	</a:t>
            </a:r>
            <a:r>
              <a:rPr lang="zh-CN" altLang="en-US" b="0" i="0" strike="noStrike" baseline="0" dirty="0">
                <a:solidFill>
                  <a:srgbClr val="000000"/>
                </a:solidFill>
                <a:latin typeface="宋体" panose="02010600030101010101" pitchFamily="2" charset="-122"/>
                <a:ea typeface="宋体" panose="02010600030101010101" pitchFamily="2" charset="-122"/>
              </a:rPr>
              <a:t>动画效果和动作设置</a:t>
            </a:r>
            <a:r>
              <a:rPr lang="zh-CN" altLang="en-US" b="0" i="0" strike="noStrike" baseline="0" dirty="0">
                <a:solidFill>
                  <a:srgbClr val="000000"/>
                </a:solidFill>
                <a:latin typeface="Times New Roman" panose="02020603050405020304" pitchFamily="18" charset="0"/>
                <a:ea typeface="宋体" panose="02010600030101010101" pitchFamily="2" charset="-122"/>
              </a:rPr>
              <a:t> 	</a:t>
            </a:r>
          </a:p>
        </p:txBody>
      </p:sp>
      <p:sp>
        <p:nvSpPr>
          <p:cNvPr id="3" name="文本占位符 2"/>
          <p:cNvSpPr>
            <a:spLocks noGrp="1"/>
          </p:cNvSpPr>
          <p:nvPr>
            <p:ph type="body" idx="1"/>
          </p:nvPr>
        </p:nvSpPr>
        <p:spPr>
          <a:xfrm>
            <a:off x="1097280" y="1845733"/>
            <a:ext cx="10058400" cy="4629207"/>
          </a:xfrm>
        </p:spPr>
        <p:txBody>
          <a:bodyPr>
            <a:normAutofit/>
          </a:bodyPr>
          <a:lstStyle/>
          <a:p>
            <a:r>
              <a:rPr lang="en-US" altLang="zh-CN" b="1" dirty="0">
                <a:solidFill>
                  <a:srgbClr val="000000"/>
                </a:solidFill>
                <a:latin typeface="Times New Roman" panose="02020603050405020304" pitchFamily="18" charset="0"/>
              </a:rPr>
              <a:t>5.4.1   </a:t>
            </a:r>
            <a:r>
              <a:rPr lang="zh-CN" altLang="en-US" b="1" dirty="0">
                <a:solidFill>
                  <a:srgbClr val="000000"/>
                </a:solidFill>
                <a:latin typeface="Times New Roman" panose="02020603050405020304" pitchFamily="18" charset="0"/>
              </a:rPr>
              <a:t>设置幻灯片动画效果</a:t>
            </a:r>
          </a:p>
          <a:p>
            <a:pPr marR="0" lvl="1" rtl="0"/>
            <a:r>
              <a:rPr lang="en-US" altLang="zh-CN" b="1" i="0" strike="noStrike" baseline="0" dirty="0">
                <a:solidFill>
                  <a:srgbClr val="000000"/>
                </a:solidFill>
                <a:latin typeface="Times New Roman" panose="02020603050405020304" pitchFamily="18" charset="0"/>
                <a:ea typeface="方正小标宋简体" panose="02000000000000000000" pitchFamily="2" charset="-122"/>
              </a:rPr>
              <a:t>1.</a:t>
            </a:r>
            <a:r>
              <a:rPr lang="zh-CN" altLang="en-US" b="1" i="0" strike="noStrike" baseline="0" dirty="0">
                <a:solidFill>
                  <a:srgbClr val="000000"/>
                </a:solidFill>
                <a:latin typeface="Times New Roman" panose="02020603050405020304" pitchFamily="18" charset="0"/>
                <a:ea typeface="方正小标宋简体" panose="02000000000000000000" pitchFamily="2" charset="-122"/>
              </a:rPr>
              <a:t> 插入单个动画</a:t>
            </a:r>
          </a:p>
          <a:p>
            <a:pPr marR="0" lvl="1" rtl="0"/>
            <a:r>
              <a:rPr lang="en-US" altLang="zh-CN" b="1" i="0" strike="noStrike" baseline="0" dirty="0">
                <a:solidFill>
                  <a:srgbClr val="000000"/>
                </a:solidFill>
                <a:latin typeface="Times New Roman" panose="02020603050405020304" pitchFamily="18" charset="0"/>
                <a:ea typeface="方正小标宋简体" panose="02000000000000000000" pitchFamily="2" charset="-122"/>
              </a:rPr>
              <a:t>2.</a:t>
            </a:r>
            <a:r>
              <a:rPr lang="zh-CN" altLang="en-US" b="1" i="0" strike="noStrike" baseline="0" dirty="0">
                <a:solidFill>
                  <a:srgbClr val="000000"/>
                </a:solidFill>
                <a:latin typeface="Times New Roman" panose="02020603050405020304" pitchFamily="18" charset="0"/>
                <a:ea typeface="方正小标宋简体" panose="02000000000000000000" pitchFamily="2" charset="-122"/>
              </a:rPr>
              <a:t> 对一个对象插入多个动画</a:t>
            </a:r>
          </a:p>
          <a:p>
            <a:pPr marR="0" lvl="1" rtl="0"/>
            <a:r>
              <a:rPr lang="en-US" altLang="zh-CN" b="1" i="0" strike="noStrike" baseline="0" dirty="0">
                <a:solidFill>
                  <a:srgbClr val="000000"/>
                </a:solidFill>
                <a:latin typeface="Times New Roman" panose="02020603050405020304" pitchFamily="18" charset="0"/>
                <a:ea typeface="方正小标宋简体" panose="02000000000000000000" pitchFamily="2" charset="-122"/>
              </a:rPr>
              <a:t>3.</a:t>
            </a:r>
            <a:r>
              <a:rPr lang="zh-CN" altLang="en-US" b="1" i="0" strike="noStrike" baseline="0" dirty="0">
                <a:solidFill>
                  <a:srgbClr val="000000"/>
                </a:solidFill>
                <a:latin typeface="Times New Roman" panose="02020603050405020304" pitchFamily="18" charset="0"/>
                <a:ea typeface="方正小标宋简体" panose="02000000000000000000" pitchFamily="2" charset="-122"/>
              </a:rPr>
              <a:t> 自定义动画路径</a:t>
            </a:r>
          </a:p>
          <a:p>
            <a:pPr marR="0" lvl="1" rtl="0"/>
            <a:r>
              <a:rPr lang="en-US" altLang="zh-CN" b="1" i="0" strike="noStrike" baseline="0" dirty="0">
                <a:solidFill>
                  <a:srgbClr val="000000"/>
                </a:solidFill>
                <a:latin typeface="Times New Roman" panose="02020603050405020304" pitchFamily="18" charset="0"/>
                <a:ea typeface="方正小标宋简体" panose="02000000000000000000" pitchFamily="2" charset="-122"/>
              </a:rPr>
              <a:t>4.</a:t>
            </a:r>
            <a:r>
              <a:rPr lang="zh-CN" altLang="en-US" b="1" i="0" strike="noStrike" baseline="0" dirty="0">
                <a:solidFill>
                  <a:srgbClr val="000000"/>
                </a:solidFill>
                <a:latin typeface="Times New Roman" panose="02020603050405020304" pitchFamily="18" charset="0"/>
                <a:ea typeface="方正小标宋简体" panose="02000000000000000000" pitchFamily="2" charset="-122"/>
              </a:rPr>
              <a:t> 删除动画</a:t>
            </a:r>
          </a:p>
          <a:p>
            <a:pPr marR="0" lvl="1" rtl="0"/>
            <a:r>
              <a:rPr lang="en-US" altLang="zh-CN" b="1" i="0" strike="noStrike" baseline="0" dirty="0">
                <a:solidFill>
                  <a:srgbClr val="000000"/>
                </a:solidFill>
                <a:latin typeface="Times New Roman" panose="02020603050405020304" pitchFamily="18" charset="0"/>
                <a:ea typeface="方正小标宋简体" panose="02000000000000000000" pitchFamily="2" charset="-122"/>
              </a:rPr>
              <a:t>5.</a:t>
            </a:r>
            <a:r>
              <a:rPr lang="zh-CN" altLang="en-US" b="1" i="0" strike="noStrike" baseline="0" dirty="0">
                <a:solidFill>
                  <a:srgbClr val="000000"/>
                </a:solidFill>
                <a:latin typeface="Times New Roman" panose="02020603050405020304" pitchFamily="18" charset="0"/>
                <a:ea typeface="方正小标宋简体" panose="02000000000000000000" pitchFamily="2" charset="-122"/>
              </a:rPr>
              <a:t> 动画排序</a:t>
            </a:r>
          </a:p>
          <a:p>
            <a:pPr marR="0" lvl="0" rtl="0"/>
            <a:r>
              <a:rPr lang="en-US" altLang="zh-CN" b="1" dirty="0">
                <a:solidFill>
                  <a:srgbClr val="000000"/>
                </a:solidFill>
                <a:latin typeface="Times New Roman" panose="02020603050405020304" pitchFamily="18" charset="0"/>
              </a:rPr>
              <a:t>5.4.2   </a:t>
            </a:r>
            <a:r>
              <a:rPr lang="zh-CN" altLang="en-US" b="1" dirty="0">
                <a:solidFill>
                  <a:srgbClr val="000000"/>
                </a:solidFill>
                <a:latin typeface="Times New Roman" panose="02020603050405020304" pitchFamily="18" charset="0"/>
              </a:rPr>
              <a:t>设置幻灯片切换效果</a:t>
            </a:r>
          </a:p>
          <a:p>
            <a:pPr marR="0" lvl="0" rtl="0"/>
            <a:r>
              <a:rPr lang="en-US" altLang="zh-CN" b="1" dirty="0">
                <a:solidFill>
                  <a:srgbClr val="000000"/>
                </a:solidFill>
                <a:latin typeface="Times New Roman" panose="02020603050405020304" pitchFamily="18" charset="0"/>
              </a:rPr>
              <a:t>5.4.3   </a:t>
            </a:r>
            <a:r>
              <a:rPr lang="zh-CN" altLang="en-US" b="1" dirty="0">
                <a:solidFill>
                  <a:srgbClr val="000000"/>
                </a:solidFill>
                <a:latin typeface="Times New Roman" panose="02020603050405020304" pitchFamily="18" charset="0"/>
              </a:rPr>
              <a:t>插入超链接和动作</a:t>
            </a:r>
          </a:p>
          <a:p>
            <a:pPr marR="0" lvl="1" rtl="0"/>
            <a:r>
              <a:rPr lang="en-US" altLang="zh-CN" b="1" i="0" strike="noStrike" baseline="0" dirty="0">
                <a:solidFill>
                  <a:srgbClr val="000000"/>
                </a:solidFill>
                <a:latin typeface="Times New Roman" panose="02020603050405020304" pitchFamily="18" charset="0"/>
                <a:ea typeface="方正小标宋简体" panose="02000000000000000000" pitchFamily="2" charset="-122"/>
              </a:rPr>
              <a:t>1.</a:t>
            </a:r>
            <a:r>
              <a:rPr lang="zh-CN" altLang="en-US" b="1" i="0" strike="noStrike" baseline="0" dirty="0">
                <a:solidFill>
                  <a:srgbClr val="000000"/>
                </a:solidFill>
                <a:latin typeface="Times New Roman" panose="02020603050405020304" pitchFamily="18" charset="0"/>
                <a:ea typeface="方正小标宋简体" panose="02000000000000000000" pitchFamily="2" charset="-122"/>
              </a:rPr>
              <a:t> 超链接</a:t>
            </a:r>
          </a:p>
          <a:p>
            <a:pPr marR="0" lvl="1" rtl="0"/>
            <a:r>
              <a:rPr lang="en-US" altLang="zh-CN" b="1" i="0" strike="noStrike" baseline="0" dirty="0">
                <a:solidFill>
                  <a:srgbClr val="000000"/>
                </a:solidFill>
                <a:latin typeface="Times New Roman" panose="02020603050405020304" pitchFamily="18" charset="0"/>
                <a:ea typeface="方正小标宋简体" panose="02000000000000000000" pitchFamily="2" charset="-122"/>
              </a:rPr>
              <a:t>2.</a:t>
            </a:r>
            <a:r>
              <a:rPr lang="zh-CN" altLang="en-US" b="1" i="0" strike="noStrike" baseline="0" dirty="0">
                <a:solidFill>
                  <a:srgbClr val="000000"/>
                </a:solidFill>
                <a:latin typeface="Times New Roman" panose="02020603050405020304" pitchFamily="18" charset="0"/>
                <a:ea typeface="方正小标宋简体" panose="02000000000000000000" pitchFamily="2" charset="-122"/>
              </a:rPr>
              <a:t> 动作设置</a:t>
            </a:r>
          </a:p>
        </p:txBody>
      </p:sp>
    </p:spTree>
    <p:extLst>
      <p:ext uri="{BB962C8B-B14F-4D97-AF65-F5344CB8AC3E}">
        <p14:creationId xmlns:p14="http://schemas.microsoft.com/office/powerpoint/2010/main" val="14665564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3" name="直接连接符 32"/>
          <p:cNvCxnSpPr/>
          <p:nvPr/>
        </p:nvCxnSpPr>
        <p:spPr>
          <a:xfrm>
            <a:off x="2567073" y="1640284"/>
            <a:ext cx="5644426"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文本框 11"/>
          <p:cNvSpPr txBox="1"/>
          <p:nvPr/>
        </p:nvSpPr>
        <p:spPr>
          <a:xfrm>
            <a:off x="2504617" y="1156411"/>
            <a:ext cx="7053451" cy="460375"/>
          </a:xfrm>
          <a:prstGeom prst="rect">
            <a:avLst/>
          </a:prstGeom>
          <a:noFill/>
        </p:spPr>
        <p:txBody>
          <a:bodyPr wrap="square" rtlCol="0">
            <a:spAutoFit/>
          </a:bodyPr>
          <a:lstStyle/>
          <a:p>
            <a:r>
              <a:rPr lang="zh-CN" altLang="en-US" sz="2400" b="1">
                <a:solidFill>
                  <a:srgbClr val="036EB8"/>
                </a:solidFill>
                <a:latin typeface="微软雅黑" panose="020B0503020204020204" pitchFamily="34" charset="-122"/>
              </a:rPr>
              <a:t>添加</a:t>
            </a:r>
            <a:r>
              <a:rPr lang="zh-CN" altLang="en-US" sz="2400" b="1" dirty="0">
                <a:solidFill>
                  <a:srgbClr val="036EB8"/>
                </a:solidFill>
                <a:latin typeface="微软雅黑" panose="020B0503020204020204" pitchFamily="34" charset="-122"/>
              </a:rPr>
              <a:t>动画效果</a:t>
            </a:r>
            <a:endParaRPr sz="2400" b="1" dirty="0">
              <a:solidFill>
                <a:srgbClr val="036EB8"/>
              </a:solidFill>
              <a:latin typeface="微软雅黑" panose="020B0503020204020204" pitchFamily="34" charset="-122"/>
            </a:endParaRPr>
          </a:p>
        </p:txBody>
      </p:sp>
      <p:sp>
        <p:nvSpPr>
          <p:cNvPr id="17" name="十字箭头标注 16"/>
          <p:cNvSpPr/>
          <p:nvPr/>
        </p:nvSpPr>
        <p:spPr>
          <a:xfrm>
            <a:off x="1266368" y="1027632"/>
            <a:ext cx="1209221" cy="1209221"/>
          </a:xfrm>
          <a:prstGeom prst="quadArrowCallout">
            <a:avLst/>
          </a:prstGeom>
          <a:solidFill>
            <a:srgbClr val="036EB8"/>
          </a:solidFill>
          <a:ln>
            <a:noFill/>
          </a:ln>
          <a:effectLst>
            <a:outerShdw blurRad="431800" dist="38100" dir="18900000" sx="60000" sy="6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lang="zh-CN" altLang="en-US" dirty="0"/>
          </a:p>
        </p:txBody>
      </p:sp>
      <p:pic>
        <p:nvPicPr>
          <p:cNvPr id="18" name="图片 17"/>
          <p:cNvPicPr>
            <a:picLocks noChangeAspect="1"/>
          </p:cNvPicPr>
          <p:nvPr/>
        </p:nvPicPr>
        <p:blipFill>
          <a:blip r:embed="rId2" cstate="print">
            <a:extLst>
              <a:ext uri="{BEBA8EAE-BF5A-486C-A8C5-ECC9F3942E4B}">
                <a14:imgProps xmlns:a14="http://schemas.microsoft.com/office/drawing/2010/main">
                  <a14:imgLayer r:embed="rId3">
                    <a14:imgEffect>
                      <a14:backgroundRemoval t="10000" b="100000" l="0" r="100000"/>
                    </a14:imgEffect>
                  </a14:imgLayer>
                </a14:imgProps>
              </a:ext>
              <a:ext uri="{28A0092B-C50C-407E-A947-70E740481C1C}">
                <a14:useLocalDpi xmlns:a14="http://schemas.microsoft.com/office/drawing/2010/main" val="0"/>
              </a:ext>
            </a:extLst>
          </a:blip>
          <a:stretch>
            <a:fillRect/>
          </a:stretch>
        </p:blipFill>
        <p:spPr>
          <a:xfrm>
            <a:off x="1496781" y="1252271"/>
            <a:ext cx="702583" cy="702583"/>
          </a:xfrm>
          <a:prstGeom prst="rect">
            <a:avLst/>
          </a:prstGeom>
        </p:spPr>
      </p:pic>
      <p:sp>
        <p:nvSpPr>
          <p:cNvPr id="10" name="副标题 7"/>
          <p:cNvSpPr/>
          <p:nvPr/>
        </p:nvSpPr>
        <p:spPr>
          <a:xfrm>
            <a:off x="1496781" y="3030080"/>
            <a:ext cx="9329370" cy="1532727"/>
          </a:xfrm>
          <a:prstGeom prst="rect">
            <a:avLst/>
          </a:prstGeom>
        </p:spPr>
        <p:txBody>
          <a:bodyPr wrap="square">
            <a:spAutoFit/>
          </a:bodyPr>
          <a:lstStyle/>
          <a:p>
            <a:pPr lvl="0" indent="533400">
              <a:lnSpc>
                <a:spcPct val="130000"/>
              </a:lnSpc>
            </a:pPr>
            <a:r>
              <a:rPr kumimoji="1" lang="zh-CN" altLang="en-US" dirty="0">
                <a:solidFill>
                  <a:srgbClr val="2E75B6"/>
                </a:solidFill>
                <a:latin typeface="微软雅黑" panose="020B0503020204020204" pitchFamily="34" charset="-122"/>
                <a:sym typeface="+mn-ea"/>
              </a:rPr>
              <a:t>进入：</a:t>
            </a:r>
            <a:r>
              <a:rPr kumimoji="1" lang="zh-CN" altLang="en-US" dirty="0">
                <a:solidFill>
                  <a:schemeClr val="tx1">
                    <a:lumMod val="65000"/>
                    <a:lumOff val="35000"/>
                  </a:schemeClr>
                </a:solidFill>
                <a:latin typeface="微软雅黑" panose="020B0503020204020204" pitchFamily="34" charset="-122"/>
                <a:sym typeface="+mn-ea"/>
              </a:rPr>
              <a:t>反映文本或其他对象在幻灯片放映时进入放映界面的动画效果。</a:t>
            </a:r>
          </a:p>
          <a:p>
            <a:pPr lvl="0" indent="533400">
              <a:lnSpc>
                <a:spcPct val="130000"/>
              </a:lnSpc>
            </a:pPr>
            <a:r>
              <a:rPr kumimoji="1" lang="zh-CN" altLang="en-US" dirty="0">
                <a:solidFill>
                  <a:srgbClr val="2E75B6"/>
                </a:solidFill>
                <a:latin typeface="微软雅黑" panose="020B0503020204020204" pitchFamily="34" charset="-122"/>
                <a:sym typeface="+mn-ea"/>
              </a:rPr>
              <a:t>退出：</a:t>
            </a:r>
            <a:r>
              <a:rPr kumimoji="1" lang="zh-CN" altLang="en-US" dirty="0">
                <a:solidFill>
                  <a:schemeClr val="tx1">
                    <a:lumMod val="65000"/>
                    <a:lumOff val="35000"/>
                  </a:schemeClr>
                </a:solidFill>
                <a:latin typeface="微软雅黑" panose="020B0503020204020204" pitchFamily="34" charset="-122"/>
                <a:sym typeface="+mn-ea"/>
              </a:rPr>
              <a:t>反映文本或其他对象在幻灯片放映时退出放映界面的动画效果。</a:t>
            </a:r>
          </a:p>
          <a:p>
            <a:pPr lvl="0" indent="533400">
              <a:lnSpc>
                <a:spcPct val="130000"/>
              </a:lnSpc>
            </a:pPr>
            <a:r>
              <a:rPr kumimoji="1" lang="zh-CN" altLang="en-US" dirty="0">
                <a:solidFill>
                  <a:srgbClr val="2E75B6"/>
                </a:solidFill>
                <a:latin typeface="微软雅黑" panose="020B0503020204020204" pitchFamily="34" charset="-122"/>
                <a:sym typeface="+mn-ea"/>
              </a:rPr>
              <a:t>强调：</a:t>
            </a:r>
            <a:r>
              <a:rPr kumimoji="1" lang="zh-CN" altLang="en-US" dirty="0">
                <a:solidFill>
                  <a:schemeClr val="tx1">
                    <a:lumMod val="65000"/>
                    <a:lumOff val="35000"/>
                  </a:schemeClr>
                </a:solidFill>
                <a:latin typeface="微软雅黑" panose="020B0503020204020204" pitchFamily="34" charset="-122"/>
                <a:sym typeface="+mn-ea"/>
              </a:rPr>
              <a:t>反映文本或其他对象在幻灯片放映过程中需要强调的动画效果。</a:t>
            </a:r>
          </a:p>
          <a:p>
            <a:pPr lvl="0" indent="533400">
              <a:lnSpc>
                <a:spcPct val="130000"/>
              </a:lnSpc>
            </a:pPr>
            <a:r>
              <a:rPr kumimoji="1" lang="zh-CN" altLang="en-US" dirty="0">
                <a:solidFill>
                  <a:srgbClr val="2E75B6"/>
                </a:solidFill>
                <a:latin typeface="微软雅黑" panose="020B0503020204020204" pitchFamily="34" charset="-122"/>
                <a:sym typeface="+mn-ea"/>
              </a:rPr>
              <a:t>动作路径：</a:t>
            </a:r>
            <a:r>
              <a:rPr kumimoji="1" lang="zh-CN" altLang="en-US" dirty="0">
                <a:solidFill>
                  <a:schemeClr val="tx1">
                    <a:lumMod val="65000"/>
                    <a:lumOff val="35000"/>
                  </a:schemeClr>
                </a:solidFill>
                <a:latin typeface="微软雅黑" panose="020B0503020204020204" pitchFamily="34" charset="-122"/>
                <a:sym typeface="+mn-ea"/>
              </a:rPr>
              <a:t>指定某个对象在幻灯片放映过程中的运动轨迹。</a:t>
            </a:r>
          </a:p>
        </p:txBody>
      </p:sp>
      <p:grpSp>
        <p:nvGrpSpPr>
          <p:cNvPr id="8" name="组合 7"/>
          <p:cNvGrpSpPr/>
          <p:nvPr/>
        </p:nvGrpSpPr>
        <p:grpSpPr>
          <a:xfrm>
            <a:off x="1496781" y="2759692"/>
            <a:ext cx="9329370" cy="2160652"/>
            <a:chOff x="1496781" y="2759692"/>
            <a:chExt cx="8256819" cy="2856456"/>
          </a:xfrm>
        </p:grpSpPr>
        <p:cxnSp>
          <p:nvCxnSpPr>
            <p:cNvPr id="9" name="直接连接符 8"/>
            <p:cNvCxnSpPr/>
            <p:nvPr/>
          </p:nvCxnSpPr>
          <p:spPr>
            <a:xfrm flipH="1">
              <a:off x="1496781" y="2759692"/>
              <a:ext cx="8256819" cy="24702"/>
            </a:xfrm>
            <a:prstGeom prst="line">
              <a:avLst/>
            </a:prstGeom>
            <a:ln>
              <a:solidFill>
                <a:srgbClr val="A2B932"/>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flipH="1">
              <a:off x="1496781" y="5591446"/>
              <a:ext cx="8256819" cy="24702"/>
            </a:xfrm>
            <a:prstGeom prst="line">
              <a:avLst/>
            </a:prstGeom>
            <a:ln>
              <a:solidFill>
                <a:srgbClr val="2F5597"/>
              </a:solidFill>
            </a:ln>
          </p:spPr>
          <p:style>
            <a:lnRef idx="1">
              <a:schemeClr val="accent1"/>
            </a:lnRef>
            <a:fillRef idx="0">
              <a:schemeClr val="accent1"/>
            </a:fillRef>
            <a:effectRef idx="0">
              <a:schemeClr val="accent1"/>
            </a:effectRef>
            <a:fontRef idx="minor">
              <a:schemeClr val="tx1"/>
            </a:fontRef>
          </p:style>
        </p:cxnSp>
      </p:grpSp>
      <p:grpSp>
        <p:nvGrpSpPr>
          <p:cNvPr id="12" name="组合 11"/>
          <p:cNvGrpSpPr/>
          <p:nvPr/>
        </p:nvGrpSpPr>
        <p:grpSpPr>
          <a:xfrm>
            <a:off x="1720168" y="5396530"/>
            <a:ext cx="8622347" cy="385694"/>
            <a:chOff x="1671610" y="5570073"/>
            <a:chExt cx="8622347" cy="385694"/>
          </a:xfrm>
        </p:grpSpPr>
        <p:grpSp>
          <p:nvGrpSpPr>
            <p:cNvPr id="13" name="组合 12"/>
            <p:cNvGrpSpPr/>
            <p:nvPr/>
          </p:nvGrpSpPr>
          <p:grpSpPr>
            <a:xfrm>
              <a:off x="1671610" y="5570073"/>
              <a:ext cx="352923" cy="369846"/>
              <a:chOff x="2396234" y="1140796"/>
              <a:chExt cx="516445" cy="541492"/>
            </a:xfrm>
            <a:solidFill>
              <a:schemeClr val="accent1"/>
            </a:solidFill>
          </p:grpSpPr>
          <p:sp>
            <p:nvSpPr>
              <p:cNvPr id="72" name="Freeform 33"/>
              <p:cNvSpPr>
                <a:spLocks noEditPoints="1"/>
              </p:cNvSpPr>
              <p:nvPr/>
            </p:nvSpPr>
            <p:spPr bwMode="auto">
              <a:xfrm>
                <a:off x="2396234" y="1140796"/>
                <a:ext cx="516445" cy="425799"/>
              </a:xfrm>
              <a:custGeom>
                <a:avLst/>
                <a:gdLst>
                  <a:gd name="T0" fmla="*/ 172 w 183"/>
                  <a:gd name="T1" fmla="*/ 0 h 151"/>
                  <a:gd name="T2" fmla="*/ 11 w 183"/>
                  <a:gd name="T3" fmla="*/ 0 h 151"/>
                  <a:gd name="T4" fmla="*/ 0 w 183"/>
                  <a:gd name="T5" fmla="*/ 11 h 151"/>
                  <a:gd name="T6" fmla="*/ 0 w 183"/>
                  <a:gd name="T7" fmla="*/ 140 h 151"/>
                  <a:gd name="T8" fmla="*/ 11 w 183"/>
                  <a:gd name="T9" fmla="*/ 151 h 151"/>
                  <a:gd name="T10" fmla="*/ 172 w 183"/>
                  <a:gd name="T11" fmla="*/ 151 h 151"/>
                  <a:gd name="T12" fmla="*/ 183 w 183"/>
                  <a:gd name="T13" fmla="*/ 140 h 151"/>
                  <a:gd name="T14" fmla="*/ 183 w 183"/>
                  <a:gd name="T15" fmla="*/ 11 h 151"/>
                  <a:gd name="T16" fmla="*/ 172 w 183"/>
                  <a:gd name="T17" fmla="*/ 0 h 151"/>
                  <a:gd name="T18" fmla="*/ 91 w 183"/>
                  <a:gd name="T19" fmla="*/ 143 h 151"/>
                  <a:gd name="T20" fmla="*/ 84 w 183"/>
                  <a:gd name="T21" fmla="*/ 136 h 151"/>
                  <a:gd name="T22" fmla="*/ 91 w 183"/>
                  <a:gd name="T23" fmla="*/ 128 h 151"/>
                  <a:gd name="T24" fmla="*/ 99 w 183"/>
                  <a:gd name="T25" fmla="*/ 136 h 151"/>
                  <a:gd name="T26" fmla="*/ 91 w 183"/>
                  <a:gd name="T27" fmla="*/ 143 h 151"/>
                  <a:gd name="T28" fmla="*/ 171 w 183"/>
                  <a:gd name="T29" fmla="*/ 121 h 151"/>
                  <a:gd name="T30" fmla="*/ 12 w 183"/>
                  <a:gd name="T31" fmla="*/ 121 h 151"/>
                  <a:gd name="T32" fmla="*/ 12 w 183"/>
                  <a:gd name="T33" fmla="*/ 11 h 151"/>
                  <a:gd name="T34" fmla="*/ 171 w 183"/>
                  <a:gd name="T35" fmla="*/ 11 h 151"/>
                  <a:gd name="T36" fmla="*/ 171 w 183"/>
                  <a:gd name="T37" fmla="*/ 121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3" h="151">
                    <a:moveTo>
                      <a:pt x="172" y="0"/>
                    </a:moveTo>
                    <a:cubicBezTo>
                      <a:pt x="11" y="0"/>
                      <a:pt x="11" y="0"/>
                      <a:pt x="11" y="0"/>
                    </a:cubicBezTo>
                    <a:cubicBezTo>
                      <a:pt x="5" y="0"/>
                      <a:pt x="0" y="5"/>
                      <a:pt x="0" y="11"/>
                    </a:cubicBezTo>
                    <a:cubicBezTo>
                      <a:pt x="0" y="140"/>
                      <a:pt x="0" y="140"/>
                      <a:pt x="0" y="140"/>
                    </a:cubicBezTo>
                    <a:cubicBezTo>
                      <a:pt x="0" y="146"/>
                      <a:pt x="5" y="151"/>
                      <a:pt x="11" y="151"/>
                    </a:cubicBezTo>
                    <a:cubicBezTo>
                      <a:pt x="172" y="151"/>
                      <a:pt x="172" y="151"/>
                      <a:pt x="172" y="151"/>
                    </a:cubicBezTo>
                    <a:cubicBezTo>
                      <a:pt x="178" y="151"/>
                      <a:pt x="183" y="146"/>
                      <a:pt x="183" y="140"/>
                    </a:cubicBezTo>
                    <a:cubicBezTo>
                      <a:pt x="183" y="11"/>
                      <a:pt x="183" y="11"/>
                      <a:pt x="183" y="11"/>
                    </a:cubicBezTo>
                    <a:cubicBezTo>
                      <a:pt x="183" y="5"/>
                      <a:pt x="178" y="0"/>
                      <a:pt x="172" y="0"/>
                    </a:cubicBezTo>
                    <a:close/>
                    <a:moveTo>
                      <a:pt x="91" y="143"/>
                    </a:moveTo>
                    <a:cubicBezTo>
                      <a:pt x="87" y="143"/>
                      <a:pt x="84" y="140"/>
                      <a:pt x="84" y="136"/>
                    </a:cubicBezTo>
                    <a:cubicBezTo>
                      <a:pt x="84" y="131"/>
                      <a:pt x="87" y="128"/>
                      <a:pt x="91" y="128"/>
                    </a:cubicBezTo>
                    <a:cubicBezTo>
                      <a:pt x="96" y="128"/>
                      <a:pt x="99" y="131"/>
                      <a:pt x="99" y="136"/>
                    </a:cubicBezTo>
                    <a:cubicBezTo>
                      <a:pt x="99" y="140"/>
                      <a:pt x="96" y="143"/>
                      <a:pt x="91" y="143"/>
                    </a:cubicBezTo>
                    <a:close/>
                    <a:moveTo>
                      <a:pt x="171" y="121"/>
                    </a:moveTo>
                    <a:cubicBezTo>
                      <a:pt x="12" y="121"/>
                      <a:pt x="12" y="121"/>
                      <a:pt x="12" y="121"/>
                    </a:cubicBezTo>
                    <a:cubicBezTo>
                      <a:pt x="12" y="11"/>
                      <a:pt x="12" y="11"/>
                      <a:pt x="12" y="11"/>
                    </a:cubicBezTo>
                    <a:cubicBezTo>
                      <a:pt x="171" y="11"/>
                      <a:pt x="171" y="11"/>
                      <a:pt x="171" y="11"/>
                    </a:cubicBezTo>
                    <a:lnTo>
                      <a:pt x="171" y="121"/>
                    </a:lnTo>
                    <a:close/>
                  </a:path>
                </a:pathLst>
              </a:custGeom>
              <a:solidFill>
                <a:srgbClr val="3333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73" name="Freeform 34"/>
              <p:cNvSpPr/>
              <p:nvPr/>
            </p:nvSpPr>
            <p:spPr bwMode="auto">
              <a:xfrm>
                <a:off x="2497614" y="1574944"/>
                <a:ext cx="313684" cy="107344"/>
              </a:xfrm>
              <a:custGeom>
                <a:avLst/>
                <a:gdLst>
                  <a:gd name="T0" fmla="*/ 102 w 111"/>
                  <a:gd name="T1" fmla="*/ 26 h 38"/>
                  <a:gd name="T2" fmla="*/ 75 w 111"/>
                  <a:gd name="T3" fmla="*/ 26 h 38"/>
                  <a:gd name="T4" fmla="*/ 75 w 111"/>
                  <a:gd name="T5" fmla="*/ 0 h 38"/>
                  <a:gd name="T6" fmla="*/ 36 w 111"/>
                  <a:gd name="T7" fmla="*/ 0 h 38"/>
                  <a:gd name="T8" fmla="*/ 36 w 111"/>
                  <a:gd name="T9" fmla="*/ 26 h 38"/>
                  <a:gd name="T10" fmla="*/ 9 w 111"/>
                  <a:gd name="T11" fmla="*/ 26 h 38"/>
                  <a:gd name="T12" fmla="*/ 0 w 111"/>
                  <a:gd name="T13" fmla="*/ 31 h 38"/>
                  <a:gd name="T14" fmla="*/ 0 w 111"/>
                  <a:gd name="T15" fmla="*/ 38 h 38"/>
                  <a:gd name="T16" fmla="*/ 111 w 111"/>
                  <a:gd name="T17" fmla="*/ 38 h 38"/>
                  <a:gd name="T18" fmla="*/ 111 w 111"/>
                  <a:gd name="T19" fmla="*/ 31 h 38"/>
                  <a:gd name="T20" fmla="*/ 102 w 111"/>
                  <a:gd name="T21" fmla="*/ 26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1" h="38">
                    <a:moveTo>
                      <a:pt x="102" y="26"/>
                    </a:moveTo>
                    <a:cubicBezTo>
                      <a:pt x="75" y="26"/>
                      <a:pt x="75" y="26"/>
                      <a:pt x="75" y="26"/>
                    </a:cubicBezTo>
                    <a:cubicBezTo>
                      <a:pt x="75" y="0"/>
                      <a:pt x="75" y="0"/>
                      <a:pt x="75" y="0"/>
                    </a:cubicBezTo>
                    <a:cubicBezTo>
                      <a:pt x="36" y="0"/>
                      <a:pt x="36" y="0"/>
                      <a:pt x="36" y="0"/>
                    </a:cubicBezTo>
                    <a:cubicBezTo>
                      <a:pt x="36" y="26"/>
                      <a:pt x="36" y="26"/>
                      <a:pt x="36" y="26"/>
                    </a:cubicBezTo>
                    <a:cubicBezTo>
                      <a:pt x="9" y="26"/>
                      <a:pt x="9" y="26"/>
                      <a:pt x="9" y="26"/>
                    </a:cubicBezTo>
                    <a:cubicBezTo>
                      <a:pt x="4" y="26"/>
                      <a:pt x="0" y="29"/>
                      <a:pt x="0" y="31"/>
                    </a:cubicBezTo>
                    <a:cubicBezTo>
                      <a:pt x="0" y="38"/>
                      <a:pt x="0" y="38"/>
                      <a:pt x="0" y="38"/>
                    </a:cubicBezTo>
                    <a:cubicBezTo>
                      <a:pt x="111" y="38"/>
                      <a:pt x="111" y="38"/>
                      <a:pt x="111" y="38"/>
                    </a:cubicBezTo>
                    <a:cubicBezTo>
                      <a:pt x="111" y="31"/>
                      <a:pt x="111" y="31"/>
                      <a:pt x="111" y="31"/>
                    </a:cubicBezTo>
                    <a:cubicBezTo>
                      <a:pt x="111" y="29"/>
                      <a:pt x="107" y="26"/>
                      <a:pt x="102" y="26"/>
                    </a:cubicBezTo>
                    <a:close/>
                  </a:path>
                </a:pathLst>
              </a:custGeom>
              <a:solidFill>
                <a:srgbClr val="3333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74" name="Freeform 35"/>
              <p:cNvSpPr/>
              <p:nvPr/>
            </p:nvSpPr>
            <p:spPr bwMode="auto">
              <a:xfrm>
                <a:off x="2449906" y="1281536"/>
                <a:ext cx="90646" cy="101381"/>
              </a:xfrm>
              <a:custGeom>
                <a:avLst/>
                <a:gdLst>
                  <a:gd name="T0" fmla="*/ 76 w 76"/>
                  <a:gd name="T1" fmla="*/ 69 h 85"/>
                  <a:gd name="T2" fmla="*/ 19 w 76"/>
                  <a:gd name="T3" fmla="*/ 43 h 85"/>
                  <a:gd name="T4" fmla="*/ 19 w 76"/>
                  <a:gd name="T5" fmla="*/ 43 h 85"/>
                  <a:gd name="T6" fmla="*/ 76 w 76"/>
                  <a:gd name="T7" fmla="*/ 17 h 85"/>
                  <a:gd name="T8" fmla="*/ 76 w 76"/>
                  <a:gd name="T9" fmla="*/ 0 h 85"/>
                  <a:gd name="T10" fmla="*/ 0 w 76"/>
                  <a:gd name="T11" fmla="*/ 36 h 85"/>
                  <a:gd name="T12" fmla="*/ 0 w 76"/>
                  <a:gd name="T13" fmla="*/ 50 h 85"/>
                  <a:gd name="T14" fmla="*/ 76 w 76"/>
                  <a:gd name="T15" fmla="*/ 85 h 85"/>
                  <a:gd name="T16" fmla="*/ 76 w 76"/>
                  <a:gd name="T17" fmla="*/ 69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6" h="85">
                    <a:moveTo>
                      <a:pt x="76" y="69"/>
                    </a:moveTo>
                    <a:lnTo>
                      <a:pt x="19" y="43"/>
                    </a:lnTo>
                    <a:lnTo>
                      <a:pt x="19" y="43"/>
                    </a:lnTo>
                    <a:lnTo>
                      <a:pt x="76" y="17"/>
                    </a:lnTo>
                    <a:lnTo>
                      <a:pt x="76" y="0"/>
                    </a:lnTo>
                    <a:lnTo>
                      <a:pt x="0" y="36"/>
                    </a:lnTo>
                    <a:lnTo>
                      <a:pt x="0" y="50"/>
                    </a:lnTo>
                    <a:lnTo>
                      <a:pt x="76" y="85"/>
                    </a:lnTo>
                    <a:lnTo>
                      <a:pt x="76" y="69"/>
                    </a:lnTo>
                    <a:close/>
                  </a:path>
                </a:pathLst>
              </a:custGeom>
              <a:solidFill>
                <a:srgbClr val="3333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75" name="Freeform 36"/>
              <p:cNvSpPr/>
              <p:nvPr/>
            </p:nvSpPr>
            <p:spPr bwMode="auto">
              <a:xfrm>
                <a:off x="2765975" y="1281536"/>
                <a:ext cx="93032" cy="101381"/>
              </a:xfrm>
              <a:custGeom>
                <a:avLst/>
                <a:gdLst>
                  <a:gd name="T0" fmla="*/ 78 w 78"/>
                  <a:gd name="T1" fmla="*/ 36 h 85"/>
                  <a:gd name="T2" fmla="*/ 0 w 78"/>
                  <a:gd name="T3" fmla="*/ 0 h 85"/>
                  <a:gd name="T4" fmla="*/ 0 w 78"/>
                  <a:gd name="T5" fmla="*/ 17 h 85"/>
                  <a:gd name="T6" fmla="*/ 59 w 78"/>
                  <a:gd name="T7" fmla="*/ 43 h 85"/>
                  <a:gd name="T8" fmla="*/ 59 w 78"/>
                  <a:gd name="T9" fmla="*/ 43 h 85"/>
                  <a:gd name="T10" fmla="*/ 0 w 78"/>
                  <a:gd name="T11" fmla="*/ 69 h 85"/>
                  <a:gd name="T12" fmla="*/ 0 w 78"/>
                  <a:gd name="T13" fmla="*/ 85 h 85"/>
                  <a:gd name="T14" fmla="*/ 78 w 78"/>
                  <a:gd name="T15" fmla="*/ 50 h 85"/>
                  <a:gd name="T16" fmla="*/ 78 w 78"/>
                  <a:gd name="T17" fmla="*/ 36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8" h="85">
                    <a:moveTo>
                      <a:pt x="78" y="36"/>
                    </a:moveTo>
                    <a:lnTo>
                      <a:pt x="0" y="0"/>
                    </a:lnTo>
                    <a:lnTo>
                      <a:pt x="0" y="17"/>
                    </a:lnTo>
                    <a:lnTo>
                      <a:pt x="59" y="43"/>
                    </a:lnTo>
                    <a:lnTo>
                      <a:pt x="59" y="43"/>
                    </a:lnTo>
                    <a:lnTo>
                      <a:pt x="0" y="69"/>
                    </a:lnTo>
                    <a:lnTo>
                      <a:pt x="0" y="85"/>
                    </a:lnTo>
                    <a:lnTo>
                      <a:pt x="78" y="50"/>
                    </a:lnTo>
                    <a:lnTo>
                      <a:pt x="78" y="36"/>
                    </a:lnTo>
                    <a:close/>
                  </a:path>
                </a:pathLst>
              </a:custGeom>
              <a:solidFill>
                <a:srgbClr val="3333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76" name="Freeform 37"/>
              <p:cNvSpPr>
                <a:spLocks noEditPoints="1"/>
              </p:cNvSpPr>
              <p:nvPr/>
            </p:nvSpPr>
            <p:spPr bwMode="auto">
              <a:xfrm>
                <a:off x="2559635" y="1236213"/>
                <a:ext cx="189642" cy="187256"/>
              </a:xfrm>
              <a:custGeom>
                <a:avLst/>
                <a:gdLst>
                  <a:gd name="T0" fmla="*/ 9 w 67"/>
                  <a:gd name="T1" fmla="*/ 49 h 66"/>
                  <a:gd name="T2" fmla="*/ 6 w 67"/>
                  <a:gd name="T3" fmla="*/ 52 h 66"/>
                  <a:gd name="T4" fmla="*/ 14 w 67"/>
                  <a:gd name="T5" fmla="*/ 61 h 66"/>
                  <a:gd name="T6" fmla="*/ 18 w 67"/>
                  <a:gd name="T7" fmla="*/ 57 h 66"/>
                  <a:gd name="T8" fmla="*/ 27 w 67"/>
                  <a:gd name="T9" fmla="*/ 61 h 66"/>
                  <a:gd name="T10" fmla="*/ 27 w 67"/>
                  <a:gd name="T11" fmla="*/ 66 h 66"/>
                  <a:gd name="T12" fmla="*/ 39 w 67"/>
                  <a:gd name="T13" fmla="*/ 66 h 66"/>
                  <a:gd name="T14" fmla="*/ 39 w 67"/>
                  <a:gd name="T15" fmla="*/ 61 h 66"/>
                  <a:gd name="T16" fmla="*/ 49 w 67"/>
                  <a:gd name="T17" fmla="*/ 57 h 66"/>
                  <a:gd name="T18" fmla="*/ 53 w 67"/>
                  <a:gd name="T19" fmla="*/ 61 h 66"/>
                  <a:gd name="T20" fmla="*/ 61 w 67"/>
                  <a:gd name="T21" fmla="*/ 52 h 66"/>
                  <a:gd name="T22" fmla="*/ 58 w 67"/>
                  <a:gd name="T23" fmla="*/ 49 h 66"/>
                  <a:gd name="T24" fmla="*/ 62 w 67"/>
                  <a:gd name="T25" fmla="*/ 39 h 66"/>
                  <a:gd name="T26" fmla="*/ 67 w 67"/>
                  <a:gd name="T27" fmla="*/ 39 h 66"/>
                  <a:gd name="T28" fmla="*/ 67 w 67"/>
                  <a:gd name="T29" fmla="*/ 27 h 66"/>
                  <a:gd name="T30" fmla="*/ 62 w 67"/>
                  <a:gd name="T31" fmla="*/ 27 h 66"/>
                  <a:gd name="T32" fmla="*/ 58 w 67"/>
                  <a:gd name="T33" fmla="*/ 17 h 66"/>
                  <a:gd name="T34" fmla="*/ 62 w 67"/>
                  <a:gd name="T35" fmla="*/ 14 h 66"/>
                  <a:gd name="T36" fmla="*/ 53 w 67"/>
                  <a:gd name="T37" fmla="*/ 5 h 66"/>
                  <a:gd name="T38" fmla="*/ 49 w 67"/>
                  <a:gd name="T39" fmla="*/ 9 h 66"/>
                  <a:gd name="T40" fmla="*/ 39 w 67"/>
                  <a:gd name="T41" fmla="*/ 5 h 66"/>
                  <a:gd name="T42" fmla="*/ 39 w 67"/>
                  <a:gd name="T43" fmla="*/ 0 h 66"/>
                  <a:gd name="T44" fmla="*/ 27 w 67"/>
                  <a:gd name="T45" fmla="*/ 0 h 66"/>
                  <a:gd name="T46" fmla="*/ 27 w 67"/>
                  <a:gd name="T47" fmla="*/ 5 h 66"/>
                  <a:gd name="T48" fmla="*/ 18 w 67"/>
                  <a:gd name="T49" fmla="*/ 9 h 66"/>
                  <a:gd name="T50" fmla="*/ 14 w 67"/>
                  <a:gd name="T51" fmla="*/ 5 h 66"/>
                  <a:gd name="T52" fmla="*/ 5 w 67"/>
                  <a:gd name="T53" fmla="*/ 13 h 66"/>
                  <a:gd name="T54" fmla="*/ 9 w 67"/>
                  <a:gd name="T55" fmla="*/ 17 h 66"/>
                  <a:gd name="T56" fmla="*/ 5 w 67"/>
                  <a:gd name="T57" fmla="*/ 27 h 66"/>
                  <a:gd name="T58" fmla="*/ 0 w 67"/>
                  <a:gd name="T59" fmla="*/ 27 h 66"/>
                  <a:gd name="T60" fmla="*/ 0 w 67"/>
                  <a:gd name="T61" fmla="*/ 39 h 66"/>
                  <a:gd name="T62" fmla="*/ 5 w 67"/>
                  <a:gd name="T63" fmla="*/ 39 h 66"/>
                  <a:gd name="T64" fmla="*/ 9 w 67"/>
                  <a:gd name="T65" fmla="*/ 49 h 66"/>
                  <a:gd name="T66" fmla="*/ 34 w 67"/>
                  <a:gd name="T67" fmla="*/ 13 h 66"/>
                  <a:gd name="T68" fmla="*/ 54 w 67"/>
                  <a:gd name="T69" fmla="*/ 33 h 66"/>
                  <a:gd name="T70" fmla="*/ 34 w 67"/>
                  <a:gd name="T71" fmla="*/ 53 h 66"/>
                  <a:gd name="T72" fmla="*/ 13 w 67"/>
                  <a:gd name="T73" fmla="*/ 33 h 66"/>
                  <a:gd name="T74" fmla="*/ 34 w 67"/>
                  <a:gd name="T75" fmla="*/ 13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67" h="66">
                    <a:moveTo>
                      <a:pt x="9" y="49"/>
                    </a:moveTo>
                    <a:cubicBezTo>
                      <a:pt x="6" y="52"/>
                      <a:pt x="6" y="52"/>
                      <a:pt x="6" y="52"/>
                    </a:cubicBezTo>
                    <a:cubicBezTo>
                      <a:pt x="14" y="61"/>
                      <a:pt x="14" y="61"/>
                      <a:pt x="14" y="61"/>
                    </a:cubicBezTo>
                    <a:cubicBezTo>
                      <a:pt x="18" y="57"/>
                      <a:pt x="18" y="57"/>
                      <a:pt x="18" y="57"/>
                    </a:cubicBezTo>
                    <a:cubicBezTo>
                      <a:pt x="21" y="59"/>
                      <a:pt x="24" y="60"/>
                      <a:pt x="27" y="61"/>
                    </a:cubicBezTo>
                    <a:cubicBezTo>
                      <a:pt x="27" y="66"/>
                      <a:pt x="27" y="66"/>
                      <a:pt x="27" y="66"/>
                    </a:cubicBezTo>
                    <a:cubicBezTo>
                      <a:pt x="39" y="66"/>
                      <a:pt x="39" y="66"/>
                      <a:pt x="39" y="66"/>
                    </a:cubicBezTo>
                    <a:cubicBezTo>
                      <a:pt x="39" y="61"/>
                      <a:pt x="39" y="61"/>
                      <a:pt x="39" y="61"/>
                    </a:cubicBezTo>
                    <a:cubicBezTo>
                      <a:pt x="43" y="60"/>
                      <a:pt x="46" y="59"/>
                      <a:pt x="49" y="57"/>
                    </a:cubicBezTo>
                    <a:cubicBezTo>
                      <a:pt x="53" y="61"/>
                      <a:pt x="53" y="61"/>
                      <a:pt x="53" y="61"/>
                    </a:cubicBezTo>
                    <a:cubicBezTo>
                      <a:pt x="61" y="52"/>
                      <a:pt x="61" y="52"/>
                      <a:pt x="61" y="52"/>
                    </a:cubicBezTo>
                    <a:cubicBezTo>
                      <a:pt x="58" y="49"/>
                      <a:pt x="58" y="49"/>
                      <a:pt x="58" y="49"/>
                    </a:cubicBezTo>
                    <a:cubicBezTo>
                      <a:pt x="60" y="46"/>
                      <a:pt x="61" y="43"/>
                      <a:pt x="62" y="39"/>
                    </a:cubicBezTo>
                    <a:cubicBezTo>
                      <a:pt x="67" y="39"/>
                      <a:pt x="67" y="39"/>
                      <a:pt x="67" y="39"/>
                    </a:cubicBezTo>
                    <a:cubicBezTo>
                      <a:pt x="67" y="27"/>
                      <a:pt x="67" y="27"/>
                      <a:pt x="67" y="27"/>
                    </a:cubicBezTo>
                    <a:cubicBezTo>
                      <a:pt x="62" y="27"/>
                      <a:pt x="62" y="27"/>
                      <a:pt x="62" y="27"/>
                    </a:cubicBezTo>
                    <a:cubicBezTo>
                      <a:pt x="61" y="24"/>
                      <a:pt x="60" y="20"/>
                      <a:pt x="58" y="17"/>
                    </a:cubicBezTo>
                    <a:cubicBezTo>
                      <a:pt x="62" y="14"/>
                      <a:pt x="62" y="14"/>
                      <a:pt x="62" y="14"/>
                    </a:cubicBezTo>
                    <a:cubicBezTo>
                      <a:pt x="53" y="5"/>
                      <a:pt x="53" y="5"/>
                      <a:pt x="53" y="5"/>
                    </a:cubicBezTo>
                    <a:cubicBezTo>
                      <a:pt x="49" y="9"/>
                      <a:pt x="49" y="9"/>
                      <a:pt x="49" y="9"/>
                    </a:cubicBezTo>
                    <a:cubicBezTo>
                      <a:pt x="46" y="7"/>
                      <a:pt x="43" y="6"/>
                      <a:pt x="39" y="5"/>
                    </a:cubicBezTo>
                    <a:cubicBezTo>
                      <a:pt x="39" y="0"/>
                      <a:pt x="39" y="0"/>
                      <a:pt x="39" y="0"/>
                    </a:cubicBezTo>
                    <a:cubicBezTo>
                      <a:pt x="27" y="0"/>
                      <a:pt x="27" y="0"/>
                      <a:pt x="27" y="0"/>
                    </a:cubicBezTo>
                    <a:cubicBezTo>
                      <a:pt x="27" y="5"/>
                      <a:pt x="27" y="5"/>
                      <a:pt x="27" y="5"/>
                    </a:cubicBezTo>
                    <a:cubicBezTo>
                      <a:pt x="24" y="6"/>
                      <a:pt x="21" y="7"/>
                      <a:pt x="18" y="9"/>
                    </a:cubicBezTo>
                    <a:cubicBezTo>
                      <a:pt x="14" y="5"/>
                      <a:pt x="14" y="5"/>
                      <a:pt x="14" y="5"/>
                    </a:cubicBezTo>
                    <a:cubicBezTo>
                      <a:pt x="5" y="13"/>
                      <a:pt x="5" y="13"/>
                      <a:pt x="5" y="13"/>
                    </a:cubicBezTo>
                    <a:cubicBezTo>
                      <a:pt x="9" y="17"/>
                      <a:pt x="9" y="17"/>
                      <a:pt x="9" y="17"/>
                    </a:cubicBezTo>
                    <a:cubicBezTo>
                      <a:pt x="7" y="20"/>
                      <a:pt x="6" y="24"/>
                      <a:pt x="5" y="27"/>
                    </a:cubicBezTo>
                    <a:cubicBezTo>
                      <a:pt x="0" y="27"/>
                      <a:pt x="0" y="27"/>
                      <a:pt x="0" y="27"/>
                    </a:cubicBezTo>
                    <a:cubicBezTo>
                      <a:pt x="0" y="39"/>
                      <a:pt x="0" y="39"/>
                      <a:pt x="0" y="39"/>
                    </a:cubicBezTo>
                    <a:cubicBezTo>
                      <a:pt x="5" y="39"/>
                      <a:pt x="5" y="39"/>
                      <a:pt x="5" y="39"/>
                    </a:cubicBezTo>
                    <a:cubicBezTo>
                      <a:pt x="6" y="43"/>
                      <a:pt x="8" y="46"/>
                      <a:pt x="9" y="49"/>
                    </a:cubicBezTo>
                    <a:close/>
                    <a:moveTo>
                      <a:pt x="34" y="13"/>
                    </a:moveTo>
                    <a:cubicBezTo>
                      <a:pt x="45" y="13"/>
                      <a:pt x="54" y="22"/>
                      <a:pt x="54" y="33"/>
                    </a:cubicBezTo>
                    <a:cubicBezTo>
                      <a:pt x="54" y="44"/>
                      <a:pt x="45" y="53"/>
                      <a:pt x="34" y="53"/>
                    </a:cubicBezTo>
                    <a:cubicBezTo>
                      <a:pt x="22" y="53"/>
                      <a:pt x="13" y="44"/>
                      <a:pt x="13" y="33"/>
                    </a:cubicBezTo>
                    <a:cubicBezTo>
                      <a:pt x="13" y="22"/>
                      <a:pt x="22" y="13"/>
                      <a:pt x="34" y="13"/>
                    </a:cubicBezTo>
                    <a:close/>
                  </a:path>
                </a:pathLst>
              </a:custGeom>
              <a:solidFill>
                <a:srgbClr val="3333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77" name="Freeform 38"/>
              <p:cNvSpPr>
                <a:spLocks noEditPoints="1"/>
              </p:cNvSpPr>
              <p:nvPr/>
            </p:nvSpPr>
            <p:spPr bwMode="auto">
              <a:xfrm>
                <a:off x="2610922" y="1287500"/>
                <a:ext cx="87068" cy="84683"/>
              </a:xfrm>
              <a:custGeom>
                <a:avLst/>
                <a:gdLst>
                  <a:gd name="T0" fmla="*/ 15 w 31"/>
                  <a:gd name="T1" fmla="*/ 30 h 30"/>
                  <a:gd name="T2" fmla="*/ 31 w 31"/>
                  <a:gd name="T3" fmla="*/ 15 h 30"/>
                  <a:gd name="T4" fmla="*/ 15 w 31"/>
                  <a:gd name="T5" fmla="*/ 0 h 30"/>
                  <a:gd name="T6" fmla="*/ 0 w 31"/>
                  <a:gd name="T7" fmla="*/ 15 h 30"/>
                  <a:gd name="T8" fmla="*/ 15 w 31"/>
                  <a:gd name="T9" fmla="*/ 30 h 30"/>
                  <a:gd name="T10" fmla="*/ 15 w 31"/>
                  <a:gd name="T11" fmla="*/ 5 h 30"/>
                  <a:gd name="T12" fmla="*/ 26 w 31"/>
                  <a:gd name="T13" fmla="*/ 15 h 30"/>
                  <a:gd name="T14" fmla="*/ 15 w 31"/>
                  <a:gd name="T15" fmla="*/ 25 h 30"/>
                  <a:gd name="T16" fmla="*/ 5 w 31"/>
                  <a:gd name="T17" fmla="*/ 15 h 30"/>
                  <a:gd name="T18" fmla="*/ 15 w 31"/>
                  <a:gd name="T19" fmla="*/ 5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 h="30">
                    <a:moveTo>
                      <a:pt x="15" y="30"/>
                    </a:moveTo>
                    <a:cubicBezTo>
                      <a:pt x="24" y="30"/>
                      <a:pt x="31" y="23"/>
                      <a:pt x="31" y="15"/>
                    </a:cubicBezTo>
                    <a:cubicBezTo>
                      <a:pt x="31" y="7"/>
                      <a:pt x="24" y="0"/>
                      <a:pt x="15" y="0"/>
                    </a:cubicBezTo>
                    <a:cubicBezTo>
                      <a:pt x="7" y="0"/>
                      <a:pt x="0" y="7"/>
                      <a:pt x="0" y="15"/>
                    </a:cubicBezTo>
                    <a:cubicBezTo>
                      <a:pt x="0" y="23"/>
                      <a:pt x="7" y="30"/>
                      <a:pt x="15" y="30"/>
                    </a:cubicBezTo>
                    <a:close/>
                    <a:moveTo>
                      <a:pt x="15" y="5"/>
                    </a:moveTo>
                    <a:cubicBezTo>
                      <a:pt x="21" y="5"/>
                      <a:pt x="26" y="9"/>
                      <a:pt x="26" y="15"/>
                    </a:cubicBezTo>
                    <a:cubicBezTo>
                      <a:pt x="26" y="21"/>
                      <a:pt x="21" y="25"/>
                      <a:pt x="15" y="25"/>
                    </a:cubicBezTo>
                    <a:cubicBezTo>
                      <a:pt x="10" y="25"/>
                      <a:pt x="5" y="21"/>
                      <a:pt x="5" y="15"/>
                    </a:cubicBezTo>
                    <a:cubicBezTo>
                      <a:pt x="5" y="9"/>
                      <a:pt x="10" y="5"/>
                      <a:pt x="15" y="5"/>
                    </a:cubicBezTo>
                    <a:close/>
                  </a:path>
                </a:pathLst>
              </a:custGeom>
              <a:solidFill>
                <a:srgbClr val="3333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78" name="Oval 39"/>
              <p:cNvSpPr>
                <a:spLocks noChangeArrowheads="1"/>
              </p:cNvSpPr>
              <p:nvPr/>
            </p:nvSpPr>
            <p:spPr bwMode="auto">
              <a:xfrm>
                <a:off x="2639547" y="1316125"/>
                <a:ext cx="31011" cy="27433"/>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grpSp>
        <p:grpSp>
          <p:nvGrpSpPr>
            <p:cNvPr id="14" name="组合 13"/>
            <p:cNvGrpSpPr/>
            <p:nvPr/>
          </p:nvGrpSpPr>
          <p:grpSpPr>
            <a:xfrm>
              <a:off x="3907738" y="5614840"/>
              <a:ext cx="330101" cy="321783"/>
              <a:chOff x="2435593" y="2384795"/>
              <a:chExt cx="483049" cy="471122"/>
            </a:xfrm>
            <a:solidFill>
              <a:schemeClr val="accent5"/>
            </a:solidFill>
          </p:grpSpPr>
          <p:sp>
            <p:nvSpPr>
              <p:cNvPr id="69" name="Freeform 80"/>
              <p:cNvSpPr/>
              <p:nvPr/>
            </p:nvSpPr>
            <p:spPr bwMode="auto">
              <a:xfrm>
                <a:off x="2610922" y="2506452"/>
                <a:ext cx="202761" cy="186063"/>
              </a:xfrm>
              <a:custGeom>
                <a:avLst/>
                <a:gdLst>
                  <a:gd name="T0" fmla="*/ 29 w 72"/>
                  <a:gd name="T1" fmla="*/ 34 h 66"/>
                  <a:gd name="T2" fmla="*/ 56 w 72"/>
                  <a:gd name="T3" fmla="*/ 56 h 66"/>
                  <a:gd name="T4" fmla="*/ 45 w 72"/>
                  <a:gd name="T5" fmla="*/ 66 h 66"/>
                  <a:gd name="T6" fmla="*/ 67 w 72"/>
                  <a:gd name="T7" fmla="*/ 51 h 66"/>
                  <a:gd name="T8" fmla="*/ 36 w 72"/>
                  <a:gd name="T9" fmla="*/ 17 h 66"/>
                  <a:gd name="T10" fmla="*/ 29 w 72"/>
                  <a:gd name="T11" fmla="*/ 16 h 66"/>
                  <a:gd name="T12" fmla="*/ 28 w 72"/>
                  <a:gd name="T13" fmla="*/ 0 h 66"/>
                  <a:gd name="T14" fmla="*/ 0 w 72"/>
                  <a:gd name="T15" fmla="*/ 25 h 66"/>
                  <a:gd name="T16" fmla="*/ 29 w 72"/>
                  <a:gd name="T17" fmla="*/ 50 h 66"/>
                  <a:gd name="T18" fmla="*/ 29 w 72"/>
                  <a:gd name="T19" fmla="*/ 34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2" h="66">
                    <a:moveTo>
                      <a:pt x="29" y="34"/>
                    </a:moveTo>
                    <a:cubicBezTo>
                      <a:pt x="50" y="35"/>
                      <a:pt x="59" y="45"/>
                      <a:pt x="56" y="56"/>
                    </a:cubicBezTo>
                    <a:cubicBezTo>
                      <a:pt x="54" y="60"/>
                      <a:pt x="50" y="64"/>
                      <a:pt x="45" y="66"/>
                    </a:cubicBezTo>
                    <a:cubicBezTo>
                      <a:pt x="56" y="64"/>
                      <a:pt x="65" y="59"/>
                      <a:pt x="67" y="51"/>
                    </a:cubicBezTo>
                    <a:cubicBezTo>
                      <a:pt x="72" y="38"/>
                      <a:pt x="58" y="23"/>
                      <a:pt x="36" y="17"/>
                    </a:cubicBezTo>
                    <a:cubicBezTo>
                      <a:pt x="33" y="17"/>
                      <a:pt x="31" y="16"/>
                      <a:pt x="29" y="16"/>
                    </a:cubicBezTo>
                    <a:cubicBezTo>
                      <a:pt x="28" y="0"/>
                      <a:pt x="28" y="0"/>
                      <a:pt x="28" y="0"/>
                    </a:cubicBezTo>
                    <a:cubicBezTo>
                      <a:pt x="0" y="25"/>
                      <a:pt x="0" y="25"/>
                      <a:pt x="0" y="25"/>
                    </a:cubicBezTo>
                    <a:cubicBezTo>
                      <a:pt x="29" y="50"/>
                      <a:pt x="29" y="50"/>
                      <a:pt x="29" y="50"/>
                    </a:cubicBezTo>
                    <a:lnTo>
                      <a:pt x="29" y="34"/>
                    </a:ln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70" name="Freeform 81"/>
              <p:cNvSpPr/>
              <p:nvPr/>
            </p:nvSpPr>
            <p:spPr bwMode="auto">
              <a:xfrm>
                <a:off x="2540552" y="2616182"/>
                <a:ext cx="202761" cy="186063"/>
              </a:xfrm>
              <a:custGeom>
                <a:avLst/>
                <a:gdLst>
                  <a:gd name="T0" fmla="*/ 36 w 72"/>
                  <a:gd name="T1" fmla="*/ 49 h 66"/>
                  <a:gd name="T2" fmla="*/ 43 w 72"/>
                  <a:gd name="T3" fmla="*/ 50 h 66"/>
                  <a:gd name="T4" fmla="*/ 43 w 72"/>
                  <a:gd name="T5" fmla="*/ 66 h 66"/>
                  <a:gd name="T6" fmla="*/ 72 w 72"/>
                  <a:gd name="T7" fmla="*/ 41 h 66"/>
                  <a:gd name="T8" fmla="*/ 43 w 72"/>
                  <a:gd name="T9" fmla="*/ 16 h 66"/>
                  <a:gd name="T10" fmla="*/ 43 w 72"/>
                  <a:gd name="T11" fmla="*/ 32 h 66"/>
                  <a:gd name="T12" fmla="*/ 16 w 72"/>
                  <a:gd name="T13" fmla="*/ 10 h 66"/>
                  <a:gd name="T14" fmla="*/ 26 w 72"/>
                  <a:gd name="T15" fmla="*/ 0 h 66"/>
                  <a:gd name="T16" fmla="*/ 4 w 72"/>
                  <a:gd name="T17" fmla="*/ 15 h 66"/>
                  <a:gd name="T18" fmla="*/ 36 w 72"/>
                  <a:gd name="T19" fmla="*/ 49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2" h="66">
                    <a:moveTo>
                      <a:pt x="36" y="49"/>
                    </a:moveTo>
                    <a:cubicBezTo>
                      <a:pt x="38" y="50"/>
                      <a:pt x="41" y="50"/>
                      <a:pt x="43" y="50"/>
                    </a:cubicBezTo>
                    <a:cubicBezTo>
                      <a:pt x="43" y="66"/>
                      <a:pt x="43" y="66"/>
                      <a:pt x="43" y="66"/>
                    </a:cubicBezTo>
                    <a:cubicBezTo>
                      <a:pt x="72" y="41"/>
                      <a:pt x="72" y="41"/>
                      <a:pt x="72" y="41"/>
                    </a:cubicBezTo>
                    <a:cubicBezTo>
                      <a:pt x="43" y="16"/>
                      <a:pt x="43" y="16"/>
                      <a:pt x="43" y="16"/>
                    </a:cubicBezTo>
                    <a:cubicBezTo>
                      <a:pt x="43" y="32"/>
                      <a:pt x="43" y="32"/>
                      <a:pt x="43" y="32"/>
                    </a:cubicBezTo>
                    <a:cubicBezTo>
                      <a:pt x="21" y="31"/>
                      <a:pt x="12" y="21"/>
                      <a:pt x="16" y="10"/>
                    </a:cubicBezTo>
                    <a:cubicBezTo>
                      <a:pt x="17" y="6"/>
                      <a:pt x="21" y="2"/>
                      <a:pt x="26" y="0"/>
                    </a:cubicBezTo>
                    <a:cubicBezTo>
                      <a:pt x="15" y="2"/>
                      <a:pt x="7" y="7"/>
                      <a:pt x="4" y="15"/>
                    </a:cubicBezTo>
                    <a:cubicBezTo>
                      <a:pt x="0" y="29"/>
                      <a:pt x="14" y="44"/>
                      <a:pt x="36" y="49"/>
                    </a:cubicBez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71" name="Freeform 82"/>
              <p:cNvSpPr>
                <a:spLocks noEditPoints="1"/>
              </p:cNvSpPr>
              <p:nvPr/>
            </p:nvSpPr>
            <p:spPr bwMode="auto">
              <a:xfrm>
                <a:off x="2435593" y="2384795"/>
                <a:ext cx="483049" cy="471122"/>
              </a:xfrm>
              <a:custGeom>
                <a:avLst/>
                <a:gdLst>
                  <a:gd name="T0" fmla="*/ 166 w 171"/>
                  <a:gd name="T1" fmla="*/ 0 h 167"/>
                  <a:gd name="T2" fmla="*/ 4 w 171"/>
                  <a:gd name="T3" fmla="*/ 0 h 167"/>
                  <a:gd name="T4" fmla="*/ 0 w 171"/>
                  <a:gd name="T5" fmla="*/ 5 h 167"/>
                  <a:gd name="T6" fmla="*/ 0 w 171"/>
                  <a:gd name="T7" fmla="*/ 161 h 167"/>
                  <a:gd name="T8" fmla="*/ 4 w 171"/>
                  <a:gd name="T9" fmla="*/ 167 h 167"/>
                  <a:gd name="T10" fmla="*/ 166 w 171"/>
                  <a:gd name="T11" fmla="*/ 167 h 167"/>
                  <a:gd name="T12" fmla="*/ 171 w 171"/>
                  <a:gd name="T13" fmla="*/ 161 h 167"/>
                  <a:gd name="T14" fmla="*/ 171 w 171"/>
                  <a:gd name="T15" fmla="*/ 5 h 167"/>
                  <a:gd name="T16" fmla="*/ 166 w 171"/>
                  <a:gd name="T17" fmla="*/ 0 h 167"/>
                  <a:gd name="T18" fmla="*/ 138 w 171"/>
                  <a:gd name="T19" fmla="*/ 6 h 167"/>
                  <a:gd name="T20" fmla="*/ 160 w 171"/>
                  <a:gd name="T21" fmla="*/ 6 h 167"/>
                  <a:gd name="T22" fmla="*/ 160 w 171"/>
                  <a:gd name="T23" fmla="*/ 29 h 167"/>
                  <a:gd name="T24" fmla="*/ 138 w 171"/>
                  <a:gd name="T25" fmla="*/ 29 h 167"/>
                  <a:gd name="T26" fmla="*/ 138 w 171"/>
                  <a:gd name="T27" fmla="*/ 6 h 167"/>
                  <a:gd name="T28" fmla="*/ 108 w 171"/>
                  <a:gd name="T29" fmla="*/ 7 h 167"/>
                  <a:gd name="T30" fmla="*/ 130 w 171"/>
                  <a:gd name="T31" fmla="*/ 7 h 167"/>
                  <a:gd name="T32" fmla="*/ 130 w 171"/>
                  <a:gd name="T33" fmla="*/ 30 h 167"/>
                  <a:gd name="T34" fmla="*/ 108 w 171"/>
                  <a:gd name="T35" fmla="*/ 30 h 167"/>
                  <a:gd name="T36" fmla="*/ 108 w 171"/>
                  <a:gd name="T37" fmla="*/ 7 h 167"/>
                  <a:gd name="T38" fmla="*/ 77 w 171"/>
                  <a:gd name="T39" fmla="*/ 7 h 167"/>
                  <a:gd name="T40" fmla="*/ 100 w 171"/>
                  <a:gd name="T41" fmla="*/ 7 h 167"/>
                  <a:gd name="T42" fmla="*/ 100 w 171"/>
                  <a:gd name="T43" fmla="*/ 30 h 167"/>
                  <a:gd name="T44" fmla="*/ 77 w 171"/>
                  <a:gd name="T45" fmla="*/ 30 h 167"/>
                  <a:gd name="T46" fmla="*/ 77 w 171"/>
                  <a:gd name="T47" fmla="*/ 7 h 167"/>
                  <a:gd name="T48" fmla="*/ 161 w 171"/>
                  <a:gd name="T49" fmla="*/ 156 h 167"/>
                  <a:gd name="T50" fmla="*/ 9 w 171"/>
                  <a:gd name="T51" fmla="*/ 156 h 167"/>
                  <a:gd name="T52" fmla="*/ 9 w 171"/>
                  <a:gd name="T53" fmla="*/ 38 h 167"/>
                  <a:gd name="T54" fmla="*/ 161 w 171"/>
                  <a:gd name="T55" fmla="*/ 38 h 167"/>
                  <a:gd name="T56" fmla="*/ 161 w 171"/>
                  <a:gd name="T57" fmla="*/ 156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71" h="167">
                    <a:moveTo>
                      <a:pt x="166" y="0"/>
                    </a:moveTo>
                    <a:cubicBezTo>
                      <a:pt x="4" y="0"/>
                      <a:pt x="4" y="0"/>
                      <a:pt x="4" y="0"/>
                    </a:cubicBezTo>
                    <a:cubicBezTo>
                      <a:pt x="2" y="0"/>
                      <a:pt x="0" y="2"/>
                      <a:pt x="0" y="5"/>
                    </a:cubicBezTo>
                    <a:cubicBezTo>
                      <a:pt x="0" y="161"/>
                      <a:pt x="0" y="161"/>
                      <a:pt x="0" y="161"/>
                    </a:cubicBezTo>
                    <a:cubicBezTo>
                      <a:pt x="0" y="164"/>
                      <a:pt x="2" y="167"/>
                      <a:pt x="4" y="167"/>
                    </a:cubicBezTo>
                    <a:cubicBezTo>
                      <a:pt x="166" y="167"/>
                      <a:pt x="166" y="167"/>
                      <a:pt x="166" y="167"/>
                    </a:cubicBezTo>
                    <a:cubicBezTo>
                      <a:pt x="169" y="167"/>
                      <a:pt x="171" y="164"/>
                      <a:pt x="171" y="161"/>
                    </a:cubicBezTo>
                    <a:cubicBezTo>
                      <a:pt x="171" y="5"/>
                      <a:pt x="171" y="5"/>
                      <a:pt x="171" y="5"/>
                    </a:cubicBezTo>
                    <a:cubicBezTo>
                      <a:pt x="171" y="2"/>
                      <a:pt x="169" y="0"/>
                      <a:pt x="166" y="0"/>
                    </a:cubicBezTo>
                    <a:close/>
                    <a:moveTo>
                      <a:pt x="138" y="6"/>
                    </a:moveTo>
                    <a:cubicBezTo>
                      <a:pt x="160" y="6"/>
                      <a:pt x="160" y="6"/>
                      <a:pt x="160" y="6"/>
                    </a:cubicBezTo>
                    <a:cubicBezTo>
                      <a:pt x="160" y="29"/>
                      <a:pt x="160" y="29"/>
                      <a:pt x="160" y="29"/>
                    </a:cubicBezTo>
                    <a:cubicBezTo>
                      <a:pt x="138" y="29"/>
                      <a:pt x="138" y="29"/>
                      <a:pt x="138" y="29"/>
                    </a:cubicBezTo>
                    <a:lnTo>
                      <a:pt x="138" y="6"/>
                    </a:lnTo>
                    <a:close/>
                    <a:moveTo>
                      <a:pt x="108" y="7"/>
                    </a:moveTo>
                    <a:cubicBezTo>
                      <a:pt x="130" y="7"/>
                      <a:pt x="130" y="7"/>
                      <a:pt x="130" y="7"/>
                    </a:cubicBezTo>
                    <a:cubicBezTo>
                      <a:pt x="130" y="30"/>
                      <a:pt x="130" y="30"/>
                      <a:pt x="130" y="30"/>
                    </a:cubicBezTo>
                    <a:cubicBezTo>
                      <a:pt x="108" y="30"/>
                      <a:pt x="108" y="30"/>
                      <a:pt x="108" y="30"/>
                    </a:cubicBezTo>
                    <a:lnTo>
                      <a:pt x="108" y="7"/>
                    </a:lnTo>
                    <a:close/>
                    <a:moveTo>
                      <a:pt x="77" y="7"/>
                    </a:moveTo>
                    <a:cubicBezTo>
                      <a:pt x="100" y="7"/>
                      <a:pt x="100" y="7"/>
                      <a:pt x="100" y="7"/>
                    </a:cubicBezTo>
                    <a:cubicBezTo>
                      <a:pt x="100" y="30"/>
                      <a:pt x="100" y="30"/>
                      <a:pt x="100" y="30"/>
                    </a:cubicBezTo>
                    <a:cubicBezTo>
                      <a:pt x="77" y="30"/>
                      <a:pt x="77" y="30"/>
                      <a:pt x="77" y="30"/>
                    </a:cubicBezTo>
                    <a:lnTo>
                      <a:pt x="77" y="7"/>
                    </a:lnTo>
                    <a:close/>
                    <a:moveTo>
                      <a:pt x="161" y="156"/>
                    </a:moveTo>
                    <a:cubicBezTo>
                      <a:pt x="9" y="156"/>
                      <a:pt x="9" y="156"/>
                      <a:pt x="9" y="156"/>
                    </a:cubicBezTo>
                    <a:cubicBezTo>
                      <a:pt x="9" y="38"/>
                      <a:pt x="9" y="38"/>
                      <a:pt x="9" y="38"/>
                    </a:cubicBezTo>
                    <a:cubicBezTo>
                      <a:pt x="161" y="38"/>
                      <a:pt x="161" y="38"/>
                      <a:pt x="161" y="38"/>
                    </a:cubicBezTo>
                    <a:lnTo>
                      <a:pt x="161" y="156"/>
                    </a:ln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grpSp>
        <p:grpSp>
          <p:nvGrpSpPr>
            <p:cNvPr id="15" name="组合 14"/>
            <p:cNvGrpSpPr/>
            <p:nvPr/>
          </p:nvGrpSpPr>
          <p:grpSpPr>
            <a:xfrm>
              <a:off x="5120605" y="5589994"/>
              <a:ext cx="441763" cy="365773"/>
              <a:chOff x="2427245" y="4642599"/>
              <a:chExt cx="646449" cy="535528"/>
            </a:xfrm>
            <a:solidFill>
              <a:schemeClr val="accent4"/>
            </a:solidFill>
          </p:grpSpPr>
          <p:sp>
            <p:nvSpPr>
              <p:cNvPr id="61" name="Freeform 127"/>
              <p:cNvSpPr>
                <a:spLocks noEditPoints="1"/>
              </p:cNvSpPr>
              <p:nvPr/>
            </p:nvSpPr>
            <p:spPr bwMode="auto">
              <a:xfrm>
                <a:off x="2435593" y="4721318"/>
                <a:ext cx="307720" cy="301757"/>
              </a:xfrm>
              <a:custGeom>
                <a:avLst/>
                <a:gdLst>
                  <a:gd name="T0" fmla="*/ 15 w 109"/>
                  <a:gd name="T1" fmla="*/ 79 h 107"/>
                  <a:gd name="T2" fmla="*/ 9 w 109"/>
                  <a:gd name="T3" fmla="*/ 85 h 107"/>
                  <a:gd name="T4" fmla="*/ 23 w 109"/>
                  <a:gd name="T5" fmla="*/ 99 h 107"/>
                  <a:gd name="T6" fmla="*/ 29 w 109"/>
                  <a:gd name="T7" fmla="*/ 93 h 107"/>
                  <a:gd name="T8" fmla="*/ 44 w 109"/>
                  <a:gd name="T9" fmla="*/ 99 h 107"/>
                  <a:gd name="T10" fmla="*/ 44 w 109"/>
                  <a:gd name="T11" fmla="*/ 107 h 107"/>
                  <a:gd name="T12" fmla="*/ 64 w 109"/>
                  <a:gd name="T13" fmla="*/ 107 h 107"/>
                  <a:gd name="T14" fmla="*/ 64 w 109"/>
                  <a:gd name="T15" fmla="*/ 99 h 107"/>
                  <a:gd name="T16" fmla="*/ 80 w 109"/>
                  <a:gd name="T17" fmla="*/ 93 h 107"/>
                  <a:gd name="T18" fmla="*/ 86 w 109"/>
                  <a:gd name="T19" fmla="*/ 99 h 107"/>
                  <a:gd name="T20" fmla="*/ 100 w 109"/>
                  <a:gd name="T21" fmla="*/ 85 h 107"/>
                  <a:gd name="T22" fmla="*/ 94 w 109"/>
                  <a:gd name="T23" fmla="*/ 79 h 107"/>
                  <a:gd name="T24" fmla="*/ 101 w 109"/>
                  <a:gd name="T25" fmla="*/ 64 h 107"/>
                  <a:gd name="T26" fmla="*/ 109 w 109"/>
                  <a:gd name="T27" fmla="*/ 64 h 107"/>
                  <a:gd name="T28" fmla="*/ 109 w 109"/>
                  <a:gd name="T29" fmla="*/ 44 h 107"/>
                  <a:gd name="T30" fmla="*/ 101 w 109"/>
                  <a:gd name="T31" fmla="*/ 44 h 107"/>
                  <a:gd name="T32" fmla="*/ 94 w 109"/>
                  <a:gd name="T33" fmla="*/ 28 h 107"/>
                  <a:gd name="T34" fmla="*/ 100 w 109"/>
                  <a:gd name="T35" fmla="*/ 22 h 107"/>
                  <a:gd name="T36" fmla="*/ 86 w 109"/>
                  <a:gd name="T37" fmla="*/ 8 h 107"/>
                  <a:gd name="T38" fmla="*/ 80 w 109"/>
                  <a:gd name="T39" fmla="*/ 14 h 107"/>
                  <a:gd name="T40" fmla="*/ 64 w 109"/>
                  <a:gd name="T41" fmla="*/ 7 h 107"/>
                  <a:gd name="T42" fmla="*/ 64 w 109"/>
                  <a:gd name="T43" fmla="*/ 0 h 107"/>
                  <a:gd name="T44" fmla="*/ 44 w 109"/>
                  <a:gd name="T45" fmla="*/ 0 h 107"/>
                  <a:gd name="T46" fmla="*/ 44 w 109"/>
                  <a:gd name="T47" fmla="*/ 8 h 107"/>
                  <a:gd name="T48" fmla="*/ 29 w 109"/>
                  <a:gd name="T49" fmla="*/ 14 h 107"/>
                  <a:gd name="T50" fmla="*/ 22 w 109"/>
                  <a:gd name="T51" fmla="*/ 8 h 107"/>
                  <a:gd name="T52" fmla="*/ 8 w 109"/>
                  <a:gd name="T53" fmla="*/ 21 h 107"/>
                  <a:gd name="T54" fmla="*/ 15 w 109"/>
                  <a:gd name="T55" fmla="*/ 28 h 107"/>
                  <a:gd name="T56" fmla="*/ 8 w 109"/>
                  <a:gd name="T57" fmla="*/ 44 h 107"/>
                  <a:gd name="T58" fmla="*/ 0 w 109"/>
                  <a:gd name="T59" fmla="*/ 44 h 107"/>
                  <a:gd name="T60" fmla="*/ 0 w 109"/>
                  <a:gd name="T61" fmla="*/ 64 h 107"/>
                  <a:gd name="T62" fmla="*/ 9 w 109"/>
                  <a:gd name="T63" fmla="*/ 64 h 107"/>
                  <a:gd name="T64" fmla="*/ 15 w 109"/>
                  <a:gd name="T65" fmla="*/ 79 h 107"/>
                  <a:gd name="T66" fmla="*/ 55 w 109"/>
                  <a:gd name="T67" fmla="*/ 20 h 107"/>
                  <a:gd name="T68" fmla="*/ 88 w 109"/>
                  <a:gd name="T69" fmla="*/ 53 h 107"/>
                  <a:gd name="T70" fmla="*/ 55 w 109"/>
                  <a:gd name="T71" fmla="*/ 87 h 107"/>
                  <a:gd name="T72" fmla="*/ 21 w 109"/>
                  <a:gd name="T73" fmla="*/ 53 h 107"/>
                  <a:gd name="T74" fmla="*/ 55 w 109"/>
                  <a:gd name="T75" fmla="*/ 20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09" h="107">
                    <a:moveTo>
                      <a:pt x="15" y="79"/>
                    </a:moveTo>
                    <a:cubicBezTo>
                      <a:pt x="9" y="85"/>
                      <a:pt x="9" y="85"/>
                      <a:pt x="9" y="85"/>
                    </a:cubicBezTo>
                    <a:cubicBezTo>
                      <a:pt x="23" y="99"/>
                      <a:pt x="23" y="99"/>
                      <a:pt x="23" y="99"/>
                    </a:cubicBezTo>
                    <a:cubicBezTo>
                      <a:pt x="29" y="93"/>
                      <a:pt x="29" y="93"/>
                      <a:pt x="29" y="93"/>
                    </a:cubicBezTo>
                    <a:cubicBezTo>
                      <a:pt x="34" y="96"/>
                      <a:pt x="39" y="98"/>
                      <a:pt x="44" y="99"/>
                    </a:cubicBezTo>
                    <a:cubicBezTo>
                      <a:pt x="44" y="107"/>
                      <a:pt x="44" y="107"/>
                      <a:pt x="44" y="107"/>
                    </a:cubicBezTo>
                    <a:cubicBezTo>
                      <a:pt x="64" y="107"/>
                      <a:pt x="64" y="107"/>
                      <a:pt x="64" y="107"/>
                    </a:cubicBezTo>
                    <a:cubicBezTo>
                      <a:pt x="64" y="99"/>
                      <a:pt x="64" y="99"/>
                      <a:pt x="64" y="99"/>
                    </a:cubicBezTo>
                    <a:cubicBezTo>
                      <a:pt x="70" y="98"/>
                      <a:pt x="75" y="96"/>
                      <a:pt x="80" y="93"/>
                    </a:cubicBezTo>
                    <a:cubicBezTo>
                      <a:pt x="86" y="99"/>
                      <a:pt x="86" y="99"/>
                      <a:pt x="86" y="99"/>
                    </a:cubicBezTo>
                    <a:cubicBezTo>
                      <a:pt x="100" y="85"/>
                      <a:pt x="100" y="85"/>
                      <a:pt x="100" y="85"/>
                    </a:cubicBezTo>
                    <a:cubicBezTo>
                      <a:pt x="94" y="79"/>
                      <a:pt x="94" y="79"/>
                      <a:pt x="94" y="79"/>
                    </a:cubicBezTo>
                    <a:cubicBezTo>
                      <a:pt x="97" y="75"/>
                      <a:pt x="99" y="69"/>
                      <a:pt x="101" y="64"/>
                    </a:cubicBezTo>
                    <a:cubicBezTo>
                      <a:pt x="109" y="64"/>
                      <a:pt x="109" y="64"/>
                      <a:pt x="109" y="64"/>
                    </a:cubicBezTo>
                    <a:cubicBezTo>
                      <a:pt x="109" y="44"/>
                      <a:pt x="109" y="44"/>
                      <a:pt x="109" y="44"/>
                    </a:cubicBezTo>
                    <a:cubicBezTo>
                      <a:pt x="101" y="44"/>
                      <a:pt x="101" y="44"/>
                      <a:pt x="101" y="44"/>
                    </a:cubicBezTo>
                    <a:cubicBezTo>
                      <a:pt x="100" y="38"/>
                      <a:pt x="97" y="33"/>
                      <a:pt x="94" y="28"/>
                    </a:cubicBezTo>
                    <a:cubicBezTo>
                      <a:pt x="100" y="22"/>
                      <a:pt x="100" y="22"/>
                      <a:pt x="100" y="22"/>
                    </a:cubicBezTo>
                    <a:cubicBezTo>
                      <a:pt x="86" y="8"/>
                      <a:pt x="86" y="8"/>
                      <a:pt x="86" y="8"/>
                    </a:cubicBezTo>
                    <a:cubicBezTo>
                      <a:pt x="80" y="14"/>
                      <a:pt x="80" y="14"/>
                      <a:pt x="80" y="14"/>
                    </a:cubicBezTo>
                    <a:cubicBezTo>
                      <a:pt x="75" y="11"/>
                      <a:pt x="70" y="9"/>
                      <a:pt x="64" y="7"/>
                    </a:cubicBezTo>
                    <a:cubicBezTo>
                      <a:pt x="64" y="0"/>
                      <a:pt x="64" y="0"/>
                      <a:pt x="64" y="0"/>
                    </a:cubicBezTo>
                    <a:cubicBezTo>
                      <a:pt x="44" y="0"/>
                      <a:pt x="44" y="0"/>
                      <a:pt x="44" y="0"/>
                    </a:cubicBezTo>
                    <a:cubicBezTo>
                      <a:pt x="44" y="8"/>
                      <a:pt x="44" y="8"/>
                      <a:pt x="44" y="8"/>
                    </a:cubicBezTo>
                    <a:cubicBezTo>
                      <a:pt x="39" y="9"/>
                      <a:pt x="33" y="11"/>
                      <a:pt x="29" y="14"/>
                    </a:cubicBezTo>
                    <a:cubicBezTo>
                      <a:pt x="22" y="8"/>
                      <a:pt x="22" y="8"/>
                      <a:pt x="22" y="8"/>
                    </a:cubicBezTo>
                    <a:cubicBezTo>
                      <a:pt x="8" y="21"/>
                      <a:pt x="8" y="21"/>
                      <a:pt x="8" y="21"/>
                    </a:cubicBezTo>
                    <a:cubicBezTo>
                      <a:pt x="15" y="28"/>
                      <a:pt x="15" y="28"/>
                      <a:pt x="15" y="28"/>
                    </a:cubicBezTo>
                    <a:cubicBezTo>
                      <a:pt x="12" y="33"/>
                      <a:pt x="10" y="38"/>
                      <a:pt x="8" y="44"/>
                    </a:cubicBezTo>
                    <a:cubicBezTo>
                      <a:pt x="0" y="44"/>
                      <a:pt x="0" y="44"/>
                      <a:pt x="0" y="44"/>
                    </a:cubicBezTo>
                    <a:cubicBezTo>
                      <a:pt x="0" y="64"/>
                      <a:pt x="0" y="64"/>
                      <a:pt x="0" y="64"/>
                    </a:cubicBezTo>
                    <a:cubicBezTo>
                      <a:pt x="9" y="64"/>
                      <a:pt x="9" y="64"/>
                      <a:pt x="9" y="64"/>
                    </a:cubicBezTo>
                    <a:cubicBezTo>
                      <a:pt x="10" y="69"/>
                      <a:pt x="12" y="74"/>
                      <a:pt x="15" y="79"/>
                    </a:cubicBezTo>
                    <a:close/>
                    <a:moveTo>
                      <a:pt x="55" y="20"/>
                    </a:moveTo>
                    <a:cubicBezTo>
                      <a:pt x="73" y="20"/>
                      <a:pt x="88" y="35"/>
                      <a:pt x="88" y="53"/>
                    </a:cubicBezTo>
                    <a:cubicBezTo>
                      <a:pt x="88" y="72"/>
                      <a:pt x="73" y="87"/>
                      <a:pt x="55" y="87"/>
                    </a:cubicBezTo>
                    <a:cubicBezTo>
                      <a:pt x="36" y="87"/>
                      <a:pt x="21" y="72"/>
                      <a:pt x="21" y="53"/>
                    </a:cubicBezTo>
                    <a:cubicBezTo>
                      <a:pt x="21" y="35"/>
                      <a:pt x="36" y="20"/>
                      <a:pt x="55" y="20"/>
                    </a:cubicBezTo>
                    <a:close/>
                  </a:path>
                </a:pathLst>
              </a:custGeom>
              <a:solidFill>
                <a:srgbClr val="96009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62" name="Freeform 128"/>
              <p:cNvSpPr/>
              <p:nvPr/>
            </p:nvSpPr>
            <p:spPr bwMode="auto">
              <a:xfrm>
                <a:off x="2588260" y="4760678"/>
                <a:ext cx="485434" cy="417449"/>
              </a:xfrm>
              <a:custGeom>
                <a:avLst/>
                <a:gdLst>
                  <a:gd name="T0" fmla="*/ 106 w 172"/>
                  <a:gd name="T1" fmla="*/ 60 h 148"/>
                  <a:gd name="T2" fmla="*/ 106 w 172"/>
                  <a:gd name="T3" fmla="*/ 55 h 148"/>
                  <a:gd name="T4" fmla="*/ 97 w 172"/>
                  <a:gd name="T5" fmla="*/ 46 h 148"/>
                  <a:gd name="T6" fmla="*/ 92 w 172"/>
                  <a:gd name="T7" fmla="*/ 46 h 148"/>
                  <a:gd name="T8" fmla="*/ 107 w 172"/>
                  <a:gd name="T9" fmla="*/ 24 h 148"/>
                  <a:gd name="T10" fmla="*/ 84 w 172"/>
                  <a:gd name="T11" fmla="*/ 0 h 148"/>
                  <a:gd name="T12" fmla="*/ 60 w 172"/>
                  <a:gd name="T13" fmla="*/ 24 h 148"/>
                  <a:gd name="T14" fmla="*/ 60 w 172"/>
                  <a:gd name="T15" fmla="*/ 24 h 148"/>
                  <a:gd name="T16" fmla="*/ 61 w 172"/>
                  <a:gd name="T17" fmla="*/ 24 h 148"/>
                  <a:gd name="T18" fmla="*/ 61 w 172"/>
                  <a:gd name="T19" fmla="*/ 28 h 148"/>
                  <a:gd name="T20" fmla="*/ 75 w 172"/>
                  <a:gd name="T21" fmla="*/ 46 h 148"/>
                  <a:gd name="T22" fmla="*/ 61 w 172"/>
                  <a:gd name="T23" fmla="*/ 46 h 148"/>
                  <a:gd name="T24" fmla="*/ 61 w 172"/>
                  <a:gd name="T25" fmla="*/ 55 h 148"/>
                  <a:gd name="T26" fmla="*/ 51 w 172"/>
                  <a:gd name="T27" fmla="*/ 55 h 148"/>
                  <a:gd name="T28" fmla="*/ 47 w 172"/>
                  <a:gd name="T29" fmla="*/ 64 h 148"/>
                  <a:gd name="T30" fmla="*/ 48 w 172"/>
                  <a:gd name="T31" fmla="*/ 66 h 148"/>
                  <a:gd name="T32" fmla="*/ 48 w 172"/>
                  <a:gd name="T33" fmla="*/ 62 h 148"/>
                  <a:gd name="T34" fmla="*/ 104 w 172"/>
                  <a:gd name="T35" fmla="*/ 62 h 148"/>
                  <a:gd name="T36" fmla="*/ 104 w 172"/>
                  <a:gd name="T37" fmla="*/ 77 h 148"/>
                  <a:gd name="T38" fmla="*/ 48 w 172"/>
                  <a:gd name="T39" fmla="*/ 77 h 148"/>
                  <a:gd name="T40" fmla="*/ 48 w 172"/>
                  <a:gd name="T41" fmla="*/ 76 h 148"/>
                  <a:gd name="T42" fmla="*/ 32 w 172"/>
                  <a:gd name="T43" fmla="*/ 93 h 148"/>
                  <a:gd name="T44" fmla="*/ 26 w 172"/>
                  <a:gd name="T45" fmla="*/ 86 h 148"/>
                  <a:gd name="T46" fmla="*/ 24 w 172"/>
                  <a:gd name="T47" fmla="*/ 86 h 148"/>
                  <a:gd name="T48" fmla="*/ 24 w 172"/>
                  <a:gd name="T49" fmla="*/ 86 h 148"/>
                  <a:gd name="T50" fmla="*/ 15 w 172"/>
                  <a:gd name="T51" fmla="*/ 90 h 148"/>
                  <a:gd name="T52" fmla="*/ 15 w 172"/>
                  <a:gd name="T53" fmla="*/ 98 h 148"/>
                  <a:gd name="T54" fmla="*/ 0 w 172"/>
                  <a:gd name="T55" fmla="*/ 98 h 148"/>
                  <a:gd name="T56" fmla="*/ 0 w 172"/>
                  <a:gd name="T57" fmla="*/ 125 h 148"/>
                  <a:gd name="T58" fmla="*/ 9 w 172"/>
                  <a:gd name="T59" fmla="*/ 134 h 148"/>
                  <a:gd name="T60" fmla="*/ 97 w 172"/>
                  <a:gd name="T61" fmla="*/ 134 h 148"/>
                  <a:gd name="T62" fmla="*/ 106 w 172"/>
                  <a:gd name="T63" fmla="*/ 125 h 148"/>
                  <a:gd name="T64" fmla="*/ 106 w 172"/>
                  <a:gd name="T65" fmla="*/ 120 h 148"/>
                  <a:gd name="T66" fmla="*/ 172 w 172"/>
                  <a:gd name="T67" fmla="*/ 148 h 148"/>
                  <a:gd name="T68" fmla="*/ 172 w 172"/>
                  <a:gd name="T69" fmla="*/ 34 h 148"/>
                  <a:gd name="T70" fmla="*/ 106 w 172"/>
                  <a:gd name="T71" fmla="*/ 60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72" h="148">
                    <a:moveTo>
                      <a:pt x="106" y="60"/>
                    </a:moveTo>
                    <a:cubicBezTo>
                      <a:pt x="106" y="55"/>
                      <a:pt x="106" y="55"/>
                      <a:pt x="106" y="55"/>
                    </a:cubicBezTo>
                    <a:cubicBezTo>
                      <a:pt x="106" y="50"/>
                      <a:pt x="102" y="46"/>
                      <a:pt x="97" y="46"/>
                    </a:cubicBezTo>
                    <a:cubicBezTo>
                      <a:pt x="92" y="46"/>
                      <a:pt x="92" y="46"/>
                      <a:pt x="92" y="46"/>
                    </a:cubicBezTo>
                    <a:cubicBezTo>
                      <a:pt x="101" y="42"/>
                      <a:pt x="107" y="34"/>
                      <a:pt x="107" y="24"/>
                    </a:cubicBezTo>
                    <a:cubicBezTo>
                      <a:pt x="107" y="11"/>
                      <a:pt x="97" y="0"/>
                      <a:pt x="84" y="0"/>
                    </a:cubicBezTo>
                    <a:cubicBezTo>
                      <a:pt x="71" y="0"/>
                      <a:pt x="60" y="11"/>
                      <a:pt x="60" y="24"/>
                    </a:cubicBezTo>
                    <a:cubicBezTo>
                      <a:pt x="60" y="24"/>
                      <a:pt x="60" y="24"/>
                      <a:pt x="60" y="24"/>
                    </a:cubicBezTo>
                    <a:cubicBezTo>
                      <a:pt x="61" y="24"/>
                      <a:pt x="61" y="24"/>
                      <a:pt x="61" y="24"/>
                    </a:cubicBezTo>
                    <a:cubicBezTo>
                      <a:pt x="61" y="28"/>
                      <a:pt x="61" y="28"/>
                      <a:pt x="61" y="28"/>
                    </a:cubicBezTo>
                    <a:cubicBezTo>
                      <a:pt x="62" y="36"/>
                      <a:pt x="68" y="43"/>
                      <a:pt x="75" y="46"/>
                    </a:cubicBezTo>
                    <a:cubicBezTo>
                      <a:pt x="61" y="46"/>
                      <a:pt x="61" y="46"/>
                      <a:pt x="61" y="46"/>
                    </a:cubicBezTo>
                    <a:cubicBezTo>
                      <a:pt x="61" y="55"/>
                      <a:pt x="61" y="55"/>
                      <a:pt x="61" y="55"/>
                    </a:cubicBezTo>
                    <a:cubicBezTo>
                      <a:pt x="51" y="55"/>
                      <a:pt x="51" y="55"/>
                      <a:pt x="51" y="55"/>
                    </a:cubicBezTo>
                    <a:cubicBezTo>
                      <a:pt x="50" y="58"/>
                      <a:pt x="49" y="61"/>
                      <a:pt x="47" y="64"/>
                    </a:cubicBezTo>
                    <a:cubicBezTo>
                      <a:pt x="48" y="66"/>
                      <a:pt x="48" y="66"/>
                      <a:pt x="48" y="66"/>
                    </a:cubicBezTo>
                    <a:cubicBezTo>
                      <a:pt x="48" y="62"/>
                      <a:pt x="48" y="62"/>
                      <a:pt x="48" y="62"/>
                    </a:cubicBezTo>
                    <a:cubicBezTo>
                      <a:pt x="104" y="62"/>
                      <a:pt x="104" y="62"/>
                      <a:pt x="104" y="62"/>
                    </a:cubicBezTo>
                    <a:cubicBezTo>
                      <a:pt x="104" y="77"/>
                      <a:pt x="104" y="77"/>
                      <a:pt x="104" y="77"/>
                    </a:cubicBezTo>
                    <a:cubicBezTo>
                      <a:pt x="48" y="77"/>
                      <a:pt x="48" y="77"/>
                      <a:pt x="48" y="77"/>
                    </a:cubicBezTo>
                    <a:cubicBezTo>
                      <a:pt x="48" y="76"/>
                      <a:pt x="48" y="76"/>
                      <a:pt x="48" y="76"/>
                    </a:cubicBezTo>
                    <a:cubicBezTo>
                      <a:pt x="32" y="93"/>
                      <a:pt x="32" y="93"/>
                      <a:pt x="32" y="93"/>
                    </a:cubicBezTo>
                    <a:cubicBezTo>
                      <a:pt x="26" y="86"/>
                      <a:pt x="26" y="86"/>
                      <a:pt x="26" y="86"/>
                    </a:cubicBezTo>
                    <a:cubicBezTo>
                      <a:pt x="25" y="86"/>
                      <a:pt x="25" y="86"/>
                      <a:pt x="24" y="86"/>
                    </a:cubicBezTo>
                    <a:cubicBezTo>
                      <a:pt x="24" y="86"/>
                      <a:pt x="24" y="86"/>
                      <a:pt x="24" y="86"/>
                    </a:cubicBezTo>
                    <a:cubicBezTo>
                      <a:pt x="21" y="88"/>
                      <a:pt x="18" y="89"/>
                      <a:pt x="15" y="90"/>
                    </a:cubicBezTo>
                    <a:cubicBezTo>
                      <a:pt x="15" y="98"/>
                      <a:pt x="15" y="98"/>
                      <a:pt x="15" y="98"/>
                    </a:cubicBezTo>
                    <a:cubicBezTo>
                      <a:pt x="0" y="98"/>
                      <a:pt x="0" y="98"/>
                      <a:pt x="0" y="98"/>
                    </a:cubicBezTo>
                    <a:cubicBezTo>
                      <a:pt x="0" y="125"/>
                      <a:pt x="0" y="125"/>
                      <a:pt x="0" y="125"/>
                    </a:cubicBezTo>
                    <a:cubicBezTo>
                      <a:pt x="0" y="130"/>
                      <a:pt x="4" y="134"/>
                      <a:pt x="9" y="134"/>
                    </a:cubicBezTo>
                    <a:cubicBezTo>
                      <a:pt x="97" y="134"/>
                      <a:pt x="97" y="134"/>
                      <a:pt x="97" y="134"/>
                    </a:cubicBezTo>
                    <a:cubicBezTo>
                      <a:pt x="102" y="134"/>
                      <a:pt x="106" y="130"/>
                      <a:pt x="106" y="125"/>
                    </a:cubicBezTo>
                    <a:cubicBezTo>
                      <a:pt x="106" y="120"/>
                      <a:pt x="106" y="120"/>
                      <a:pt x="106" y="120"/>
                    </a:cubicBezTo>
                    <a:cubicBezTo>
                      <a:pt x="172" y="148"/>
                      <a:pt x="172" y="148"/>
                      <a:pt x="172" y="148"/>
                    </a:cubicBezTo>
                    <a:cubicBezTo>
                      <a:pt x="172" y="34"/>
                      <a:pt x="172" y="34"/>
                      <a:pt x="172" y="34"/>
                    </a:cubicBezTo>
                    <a:lnTo>
                      <a:pt x="106" y="60"/>
                    </a:lnTo>
                    <a:close/>
                  </a:path>
                </a:pathLst>
              </a:custGeom>
              <a:solidFill>
                <a:srgbClr val="96009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63" name="Freeform 129"/>
              <p:cNvSpPr/>
              <p:nvPr/>
            </p:nvSpPr>
            <p:spPr bwMode="auto">
              <a:xfrm>
                <a:off x="2720652" y="4800037"/>
                <a:ext cx="5964" cy="11927"/>
              </a:xfrm>
              <a:custGeom>
                <a:avLst/>
                <a:gdLst>
                  <a:gd name="T0" fmla="*/ 2 w 2"/>
                  <a:gd name="T1" fmla="*/ 4 h 4"/>
                  <a:gd name="T2" fmla="*/ 0 w 2"/>
                  <a:gd name="T3" fmla="*/ 0 h 4"/>
                  <a:gd name="T4" fmla="*/ 0 w 2"/>
                  <a:gd name="T5" fmla="*/ 1 h 4"/>
                  <a:gd name="T6" fmla="*/ 2 w 2"/>
                  <a:gd name="T7" fmla="*/ 4 h 4"/>
                </a:gdLst>
                <a:ahLst/>
                <a:cxnLst>
                  <a:cxn ang="0">
                    <a:pos x="T0" y="T1"/>
                  </a:cxn>
                  <a:cxn ang="0">
                    <a:pos x="T2" y="T3"/>
                  </a:cxn>
                  <a:cxn ang="0">
                    <a:pos x="T4" y="T5"/>
                  </a:cxn>
                  <a:cxn ang="0">
                    <a:pos x="T6" y="T7"/>
                  </a:cxn>
                </a:cxnLst>
                <a:rect l="0" t="0" r="r" b="b"/>
                <a:pathLst>
                  <a:path w="2" h="4">
                    <a:moveTo>
                      <a:pt x="2" y="4"/>
                    </a:moveTo>
                    <a:cubicBezTo>
                      <a:pt x="1" y="3"/>
                      <a:pt x="1" y="1"/>
                      <a:pt x="0" y="0"/>
                    </a:cubicBezTo>
                    <a:cubicBezTo>
                      <a:pt x="0" y="1"/>
                      <a:pt x="0" y="1"/>
                      <a:pt x="0" y="1"/>
                    </a:cubicBezTo>
                    <a:cubicBezTo>
                      <a:pt x="1" y="2"/>
                      <a:pt x="1" y="3"/>
                      <a:pt x="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64" name="Oval 130"/>
              <p:cNvSpPr>
                <a:spLocks noChangeArrowheads="1"/>
              </p:cNvSpPr>
              <p:nvPr/>
            </p:nvSpPr>
            <p:spPr bwMode="auto">
              <a:xfrm>
                <a:off x="2563214" y="4847746"/>
                <a:ext cx="50094" cy="48902"/>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65" name="Freeform 131"/>
              <p:cNvSpPr>
                <a:spLocks noEditPoints="1"/>
              </p:cNvSpPr>
              <p:nvPr/>
            </p:nvSpPr>
            <p:spPr bwMode="auto">
              <a:xfrm>
                <a:off x="2695604" y="4642599"/>
                <a:ext cx="109730" cy="107344"/>
              </a:xfrm>
              <a:custGeom>
                <a:avLst/>
                <a:gdLst>
                  <a:gd name="T0" fmla="*/ 6 w 39"/>
                  <a:gd name="T1" fmla="*/ 28 h 38"/>
                  <a:gd name="T2" fmla="*/ 4 w 39"/>
                  <a:gd name="T3" fmla="*/ 30 h 38"/>
                  <a:gd name="T4" fmla="*/ 9 w 39"/>
                  <a:gd name="T5" fmla="*/ 35 h 38"/>
                  <a:gd name="T6" fmla="*/ 11 w 39"/>
                  <a:gd name="T7" fmla="*/ 33 h 38"/>
                  <a:gd name="T8" fmla="*/ 16 w 39"/>
                  <a:gd name="T9" fmla="*/ 35 h 38"/>
                  <a:gd name="T10" fmla="*/ 16 w 39"/>
                  <a:gd name="T11" fmla="*/ 38 h 38"/>
                  <a:gd name="T12" fmla="*/ 23 w 39"/>
                  <a:gd name="T13" fmla="*/ 38 h 38"/>
                  <a:gd name="T14" fmla="*/ 23 w 39"/>
                  <a:gd name="T15" fmla="*/ 35 h 38"/>
                  <a:gd name="T16" fmla="*/ 29 w 39"/>
                  <a:gd name="T17" fmla="*/ 33 h 38"/>
                  <a:gd name="T18" fmla="*/ 31 w 39"/>
                  <a:gd name="T19" fmla="*/ 35 h 38"/>
                  <a:gd name="T20" fmla="*/ 36 w 39"/>
                  <a:gd name="T21" fmla="*/ 30 h 38"/>
                  <a:gd name="T22" fmla="*/ 34 w 39"/>
                  <a:gd name="T23" fmla="*/ 28 h 38"/>
                  <a:gd name="T24" fmla="*/ 36 w 39"/>
                  <a:gd name="T25" fmla="*/ 22 h 38"/>
                  <a:gd name="T26" fmla="*/ 39 w 39"/>
                  <a:gd name="T27" fmla="*/ 22 h 38"/>
                  <a:gd name="T28" fmla="*/ 39 w 39"/>
                  <a:gd name="T29" fmla="*/ 15 h 38"/>
                  <a:gd name="T30" fmla="*/ 36 w 39"/>
                  <a:gd name="T31" fmla="*/ 15 h 38"/>
                  <a:gd name="T32" fmla="*/ 34 w 39"/>
                  <a:gd name="T33" fmla="*/ 10 h 38"/>
                  <a:gd name="T34" fmla="*/ 36 w 39"/>
                  <a:gd name="T35" fmla="*/ 7 h 38"/>
                  <a:gd name="T36" fmla="*/ 31 w 39"/>
                  <a:gd name="T37" fmla="*/ 2 h 38"/>
                  <a:gd name="T38" fmla="*/ 29 w 39"/>
                  <a:gd name="T39" fmla="*/ 5 h 38"/>
                  <a:gd name="T40" fmla="*/ 23 w 39"/>
                  <a:gd name="T41" fmla="*/ 2 h 38"/>
                  <a:gd name="T42" fmla="*/ 23 w 39"/>
                  <a:gd name="T43" fmla="*/ 0 h 38"/>
                  <a:gd name="T44" fmla="*/ 16 w 39"/>
                  <a:gd name="T45" fmla="*/ 0 h 38"/>
                  <a:gd name="T46" fmla="*/ 16 w 39"/>
                  <a:gd name="T47" fmla="*/ 2 h 38"/>
                  <a:gd name="T48" fmla="*/ 11 w 39"/>
                  <a:gd name="T49" fmla="*/ 5 h 38"/>
                  <a:gd name="T50" fmla="*/ 8 w 39"/>
                  <a:gd name="T51" fmla="*/ 2 h 38"/>
                  <a:gd name="T52" fmla="*/ 3 w 39"/>
                  <a:gd name="T53" fmla="*/ 7 h 38"/>
                  <a:gd name="T54" fmla="*/ 6 w 39"/>
                  <a:gd name="T55" fmla="*/ 10 h 38"/>
                  <a:gd name="T56" fmla="*/ 3 w 39"/>
                  <a:gd name="T57" fmla="*/ 15 h 38"/>
                  <a:gd name="T58" fmla="*/ 0 w 39"/>
                  <a:gd name="T59" fmla="*/ 15 h 38"/>
                  <a:gd name="T60" fmla="*/ 0 w 39"/>
                  <a:gd name="T61" fmla="*/ 22 h 38"/>
                  <a:gd name="T62" fmla="*/ 4 w 39"/>
                  <a:gd name="T63" fmla="*/ 22 h 38"/>
                  <a:gd name="T64" fmla="*/ 6 w 39"/>
                  <a:gd name="T65" fmla="*/ 28 h 38"/>
                  <a:gd name="T66" fmla="*/ 20 w 39"/>
                  <a:gd name="T67" fmla="*/ 7 h 38"/>
                  <a:gd name="T68" fmla="*/ 32 w 39"/>
                  <a:gd name="T69" fmla="*/ 19 h 38"/>
                  <a:gd name="T70" fmla="*/ 20 w 39"/>
                  <a:gd name="T71" fmla="*/ 30 h 38"/>
                  <a:gd name="T72" fmla="*/ 8 w 39"/>
                  <a:gd name="T73" fmla="*/ 19 h 38"/>
                  <a:gd name="T74" fmla="*/ 20 w 39"/>
                  <a:gd name="T75" fmla="*/ 7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9" h="38">
                    <a:moveTo>
                      <a:pt x="6" y="28"/>
                    </a:moveTo>
                    <a:cubicBezTo>
                      <a:pt x="4" y="30"/>
                      <a:pt x="4" y="30"/>
                      <a:pt x="4" y="30"/>
                    </a:cubicBezTo>
                    <a:cubicBezTo>
                      <a:pt x="9" y="35"/>
                      <a:pt x="9" y="35"/>
                      <a:pt x="9" y="35"/>
                    </a:cubicBezTo>
                    <a:cubicBezTo>
                      <a:pt x="11" y="33"/>
                      <a:pt x="11" y="33"/>
                      <a:pt x="11" y="33"/>
                    </a:cubicBezTo>
                    <a:cubicBezTo>
                      <a:pt x="12" y="34"/>
                      <a:pt x="14" y="34"/>
                      <a:pt x="16" y="35"/>
                    </a:cubicBezTo>
                    <a:cubicBezTo>
                      <a:pt x="16" y="38"/>
                      <a:pt x="16" y="38"/>
                      <a:pt x="16" y="38"/>
                    </a:cubicBezTo>
                    <a:cubicBezTo>
                      <a:pt x="23" y="38"/>
                      <a:pt x="23" y="38"/>
                      <a:pt x="23" y="38"/>
                    </a:cubicBezTo>
                    <a:cubicBezTo>
                      <a:pt x="23" y="35"/>
                      <a:pt x="23" y="35"/>
                      <a:pt x="23" y="35"/>
                    </a:cubicBezTo>
                    <a:cubicBezTo>
                      <a:pt x="25" y="35"/>
                      <a:pt x="27" y="34"/>
                      <a:pt x="29" y="33"/>
                    </a:cubicBezTo>
                    <a:cubicBezTo>
                      <a:pt x="31" y="35"/>
                      <a:pt x="31" y="35"/>
                      <a:pt x="31" y="35"/>
                    </a:cubicBezTo>
                    <a:cubicBezTo>
                      <a:pt x="36" y="30"/>
                      <a:pt x="36" y="30"/>
                      <a:pt x="36" y="30"/>
                    </a:cubicBezTo>
                    <a:cubicBezTo>
                      <a:pt x="34" y="28"/>
                      <a:pt x="34" y="28"/>
                      <a:pt x="34" y="28"/>
                    </a:cubicBezTo>
                    <a:cubicBezTo>
                      <a:pt x="35" y="26"/>
                      <a:pt x="36" y="24"/>
                      <a:pt x="36" y="22"/>
                    </a:cubicBezTo>
                    <a:cubicBezTo>
                      <a:pt x="39" y="22"/>
                      <a:pt x="39" y="22"/>
                      <a:pt x="39" y="22"/>
                    </a:cubicBezTo>
                    <a:cubicBezTo>
                      <a:pt x="39" y="15"/>
                      <a:pt x="39" y="15"/>
                      <a:pt x="39" y="15"/>
                    </a:cubicBezTo>
                    <a:cubicBezTo>
                      <a:pt x="36" y="15"/>
                      <a:pt x="36" y="15"/>
                      <a:pt x="36" y="15"/>
                    </a:cubicBezTo>
                    <a:cubicBezTo>
                      <a:pt x="36" y="13"/>
                      <a:pt x="35" y="11"/>
                      <a:pt x="34" y="10"/>
                    </a:cubicBezTo>
                    <a:cubicBezTo>
                      <a:pt x="36" y="7"/>
                      <a:pt x="36" y="7"/>
                      <a:pt x="36" y="7"/>
                    </a:cubicBezTo>
                    <a:cubicBezTo>
                      <a:pt x="31" y="2"/>
                      <a:pt x="31" y="2"/>
                      <a:pt x="31" y="2"/>
                    </a:cubicBezTo>
                    <a:cubicBezTo>
                      <a:pt x="29" y="5"/>
                      <a:pt x="29" y="5"/>
                      <a:pt x="29" y="5"/>
                    </a:cubicBezTo>
                    <a:cubicBezTo>
                      <a:pt x="27" y="4"/>
                      <a:pt x="25" y="3"/>
                      <a:pt x="23" y="2"/>
                    </a:cubicBezTo>
                    <a:cubicBezTo>
                      <a:pt x="23" y="0"/>
                      <a:pt x="23" y="0"/>
                      <a:pt x="23" y="0"/>
                    </a:cubicBezTo>
                    <a:cubicBezTo>
                      <a:pt x="16" y="0"/>
                      <a:pt x="16" y="0"/>
                      <a:pt x="16" y="0"/>
                    </a:cubicBezTo>
                    <a:cubicBezTo>
                      <a:pt x="16" y="2"/>
                      <a:pt x="16" y="2"/>
                      <a:pt x="16" y="2"/>
                    </a:cubicBezTo>
                    <a:cubicBezTo>
                      <a:pt x="14" y="3"/>
                      <a:pt x="12" y="4"/>
                      <a:pt x="11" y="5"/>
                    </a:cubicBezTo>
                    <a:cubicBezTo>
                      <a:pt x="8" y="2"/>
                      <a:pt x="8" y="2"/>
                      <a:pt x="8" y="2"/>
                    </a:cubicBezTo>
                    <a:cubicBezTo>
                      <a:pt x="3" y="7"/>
                      <a:pt x="3" y="7"/>
                      <a:pt x="3" y="7"/>
                    </a:cubicBezTo>
                    <a:cubicBezTo>
                      <a:pt x="6" y="10"/>
                      <a:pt x="6" y="10"/>
                      <a:pt x="6" y="10"/>
                    </a:cubicBezTo>
                    <a:cubicBezTo>
                      <a:pt x="5" y="11"/>
                      <a:pt x="4" y="13"/>
                      <a:pt x="3" y="15"/>
                    </a:cubicBezTo>
                    <a:cubicBezTo>
                      <a:pt x="0" y="15"/>
                      <a:pt x="0" y="15"/>
                      <a:pt x="0" y="15"/>
                    </a:cubicBezTo>
                    <a:cubicBezTo>
                      <a:pt x="0" y="22"/>
                      <a:pt x="0" y="22"/>
                      <a:pt x="0" y="22"/>
                    </a:cubicBezTo>
                    <a:cubicBezTo>
                      <a:pt x="4" y="22"/>
                      <a:pt x="4" y="22"/>
                      <a:pt x="4" y="22"/>
                    </a:cubicBezTo>
                    <a:cubicBezTo>
                      <a:pt x="4" y="24"/>
                      <a:pt x="5" y="26"/>
                      <a:pt x="6" y="28"/>
                    </a:cubicBezTo>
                    <a:close/>
                    <a:moveTo>
                      <a:pt x="20" y="7"/>
                    </a:moveTo>
                    <a:cubicBezTo>
                      <a:pt x="26" y="7"/>
                      <a:pt x="32" y="12"/>
                      <a:pt x="32" y="19"/>
                    </a:cubicBezTo>
                    <a:cubicBezTo>
                      <a:pt x="32" y="25"/>
                      <a:pt x="26" y="30"/>
                      <a:pt x="20" y="30"/>
                    </a:cubicBezTo>
                    <a:cubicBezTo>
                      <a:pt x="13" y="30"/>
                      <a:pt x="8" y="25"/>
                      <a:pt x="8" y="19"/>
                    </a:cubicBezTo>
                    <a:cubicBezTo>
                      <a:pt x="8" y="12"/>
                      <a:pt x="13" y="7"/>
                      <a:pt x="20" y="7"/>
                    </a:cubicBezTo>
                    <a:close/>
                  </a:path>
                </a:pathLst>
              </a:custGeom>
              <a:solidFill>
                <a:srgbClr val="96009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66" name="Oval 132"/>
              <p:cNvSpPr>
                <a:spLocks noChangeArrowheads="1"/>
              </p:cNvSpPr>
              <p:nvPr/>
            </p:nvSpPr>
            <p:spPr bwMode="auto">
              <a:xfrm>
                <a:off x="2743313" y="4687922"/>
                <a:ext cx="16698" cy="16698"/>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67" name="Freeform 133"/>
              <p:cNvSpPr>
                <a:spLocks noEditPoints="1"/>
              </p:cNvSpPr>
              <p:nvPr/>
            </p:nvSpPr>
            <p:spPr bwMode="auto">
              <a:xfrm>
                <a:off x="2427245" y="5023075"/>
                <a:ext cx="138355" cy="132391"/>
              </a:xfrm>
              <a:custGeom>
                <a:avLst/>
                <a:gdLst>
                  <a:gd name="T0" fmla="*/ 42 w 49"/>
                  <a:gd name="T1" fmla="*/ 12 h 47"/>
                  <a:gd name="T2" fmla="*/ 45 w 49"/>
                  <a:gd name="T3" fmla="*/ 9 h 47"/>
                  <a:gd name="T4" fmla="*/ 38 w 49"/>
                  <a:gd name="T5" fmla="*/ 3 h 47"/>
                  <a:gd name="T6" fmla="*/ 36 w 49"/>
                  <a:gd name="T7" fmla="*/ 6 h 47"/>
                  <a:gd name="T8" fmla="*/ 28 w 49"/>
                  <a:gd name="T9" fmla="*/ 3 h 47"/>
                  <a:gd name="T10" fmla="*/ 28 w 49"/>
                  <a:gd name="T11" fmla="*/ 0 h 47"/>
                  <a:gd name="T12" fmla="*/ 20 w 49"/>
                  <a:gd name="T13" fmla="*/ 0 h 47"/>
                  <a:gd name="T14" fmla="*/ 20 w 49"/>
                  <a:gd name="T15" fmla="*/ 3 h 47"/>
                  <a:gd name="T16" fmla="*/ 13 w 49"/>
                  <a:gd name="T17" fmla="*/ 6 h 47"/>
                  <a:gd name="T18" fmla="*/ 10 w 49"/>
                  <a:gd name="T19" fmla="*/ 3 h 47"/>
                  <a:gd name="T20" fmla="*/ 4 w 49"/>
                  <a:gd name="T21" fmla="*/ 9 h 47"/>
                  <a:gd name="T22" fmla="*/ 7 w 49"/>
                  <a:gd name="T23" fmla="*/ 12 h 47"/>
                  <a:gd name="T24" fmla="*/ 4 w 49"/>
                  <a:gd name="T25" fmla="*/ 19 h 47"/>
                  <a:gd name="T26" fmla="*/ 0 w 49"/>
                  <a:gd name="T27" fmla="*/ 19 h 47"/>
                  <a:gd name="T28" fmla="*/ 0 w 49"/>
                  <a:gd name="T29" fmla="*/ 28 h 47"/>
                  <a:gd name="T30" fmla="*/ 4 w 49"/>
                  <a:gd name="T31" fmla="*/ 28 h 47"/>
                  <a:gd name="T32" fmla="*/ 7 w 49"/>
                  <a:gd name="T33" fmla="*/ 35 h 47"/>
                  <a:gd name="T34" fmla="*/ 4 w 49"/>
                  <a:gd name="T35" fmla="*/ 38 h 47"/>
                  <a:gd name="T36" fmla="*/ 10 w 49"/>
                  <a:gd name="T37" fmla="*/ 44 h 47"/>
                  <a:gd name="T38" fmla="*/ 13 w 49"/>
                  <a:gd name="T39" fmla="*/ 41 h 47"/>
                  <a:gd name="T40" fmla="*/ 20 w 49"/>
                  <a:gd name="T41" fmla="*/ 44 h 47"/>
                  <a:gd name="T42" fmla="*/ 20 w 49"/>
                  <a:gd name="T43" fmla="*/ 47 h 47"/>
                  <a:gd name="T44" fmla="*/ 28 w 49"/>
                  <a:gd name="T45" fmla="*/ 47 h 47"/>
                  <a:gd name="T46" fmla="*/ 28 w 49"/>
                  <a:gd name="T47" fmla="*/ 44 h 47"/>
                  <a:gd name="T48" fmla="*/ 36 w 49"/>
                  <a:gd name="T49" fmla="*/ 41 h 47"/>
                  <a:gd name="T50" fmla="*/ 38 w 49"/>
                  <a:gd name="T51" fmla="*/ 44 h 47"/>
                  <a:gd name="T52" fmla="*/ 44 w 49"/>
                  <a:gd name="T53" fmla="*/ 38 h 47"/>
                  <a:gd name="T54" fmla="*/ 42 w 49"/>
                  <a:gd name="T55" fmla="*/ 35 h 47"/>
                  <a:gd name="T56" fmla="*/ 45 w 49"/>
                  <a:gd name="T57" fmla="*/ 28 h 47"/>
                  <a:gd name="T58" fmla="*/ 49 w 49"/>
                  <a:gd name="T59" fmla="*/ 28 h 47"/>
                  <a:gd name="T60" fmla="*/ 49 w 49"/>
                  <a:gd name="T61" fmla="*/ 19 h 47"/>
                  <a:gd name="T62" fmla="*/ 45 w 49"/>
                  <a:gd name="T63" fmla="*/ 19 h 47"/>
                  <a:gd name="T64" fmla="*/ 42 w 49"/>
                  <a:gd name="T65" fmla="*/ 12 h 47"/>
                  <a:gd name="T66" fmla="*/ 24 w 49"/>
                  <a:gd name="T67" fmla="*/ 38 h 47"/>
                  <a:gd name="T68" fmla="*/ 9 w 49"/>
                  <a:gd name="T69" fmla="*/ 24 h 47"/>
                  <a:gd name="T70" fmla="*/ 24 w 49"/>
                  <a:gd name="T71" fmla="*/ 9 h 47"/>
                  <a:gd name="T72" fmla="*/ 39 w 49"/>
                  <a:gd name="T73" fmla="*/ 24 h 47"/>
                  <a:gd name="T74" fmla="*/ 24 w 49"/>
                  <a:gd name="T75" fmla="*/ 38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9" h="47">
                    <a:moveTo>
                      <a:pt x="42" y="12"/>
                    </a:moveTo>
                    <a:cubicBezTo>
                      <a:pt x="45" y="9"/>
                      <a:pt x="45" y="9"/>
                      <a:pt x="45" y="9"/>
                    </a:cubicBezTo>
                    <a:cubicBezTo>
                      <a:pt x="38" y="3"/>
                      <a:pt x="38" y="3"/>
                      <a:pt x="38" y="3"/>
                    </a:cubicBezTo>
                    <a:cubicBezTo>
                      <a:pt x="36" y="6"/>
                      <a:pt x="36" y="6"/>
                      <a:pt x="36" y="6"/>
                    </a:cubicBezTo>
                    <a:cubicBezTo>
                      <a:pt x="33" y="5"/>
                      <a:pt x="31" y="4"/>
                      <a:pt x="28" y="3"/>
                    </a:cubicBezTo>
                    <a:cubicBezTo>
                      <a:pt x="28" y="0"/>
                      <a:pt x="28" y="0"/>
                      <a:pt x="28" y="0"/>
                    </a:cubicBezTo>
                    <a:cubicBezTo>
                      <a:pt x="20" y="0"/>
                      <a:pt x="20" y="0"/>
                      <a:pt x="20" y="0"/>
                    </a:cubicBezTo>
                    <a:cubicBezTo>
                      <a:pt x="20" y="3"/>
                      <a:pt x="20" y="3"/>
                      <a:pt x="20" y="3"/>
                    </a:cubicBezTo>
                    <a:cubicBezTo>
                      <a:pt x="17" y="4"/>
                      <a:pt x="15" y="5"/>
                      <a:pt x="13" y="6"/>
                    </a:cubicBezTo>
                    <a:cubicBezTo>
                      <a:pt x="10" y="3"/>
                      <a:pt x="10" y="3"/>
                      <a:pt x="10" y="3"/>
                    </a:cubicBezTo>
                    <a:cubicBezTo>
                      <a:pt x="4" y="9"/>
                      <a:pt x="4" y="9"/>
                      <a:pt x="4" y="9"/>
                    </a:cubicBezTo>
                    <a:cubicBezTo>
                      <a:pt x="7" y="12"/>
                      <a:pt x="7" y="12"/>
                      <a:pt x="7" y="12"/>
                    </a:cubicBezTo>
                    <a:cubicBezTo>
                      <a:pt x="5" y="14"/>
                      <a:pt x="4" y="17"/>
                      <a:pt x="4" y="19"/>
                    </a:cubicBezTo>
                    <a:cubicBezTo>
                      <a:pt x="0" y="19"/>
                      <a:pt x="0" y="19"/>
                      <a:pt x="0" y="19"/>
                    </a:cubicBezTo>
                    <a:cubicBezTo>
                      <a:pt x="0" y="28"/>
                      <a:pt x="0" y="28"/>
                      <a:pt x="0" y="28"/>
                    </a:cubicBezTo>
                    <a:cubicBezTo>
                      <a:pt x="4" y="28"/>
                      <a:pt x="4" y="28"/>
                      <a:pt x="4" y="28"/>
                    </a:cubicBezTo>
                    <a:cubicBezTo>
                      <a:pt x="4" y="31"/>
                      <a:pt x="5" y="33"/>
                      <a:pt x="7" y="35"/>
                    </a:cubicBezTo>
                    <a:cubicBezTo>
                      <a:pt x="4" y="38"/>
                      <a:pt x="4" y="38"/>
                      <a:pt x="4" y="38"/>
                    </a:cubicBezTo>
                    <a:cubicBezTo>
                      <a:pt x="10" y="44"/>
                      <a:pt x="10" y="44"/>
                      <a:pt x="10" y="44"/>
                    </a:cubicBezTo>
                    <a:cubicBezTo>
                      <a:pt x="13" y="41"/>
                      <a:pt x="13" y="41"/>
                      <a:pt x="13" y="41"/>
                    </a:cubicBezTo>
                    <a:cubicBezTo>
                      <a:pt x="15" y="42"/>
                      <a:pt x="17" y="43"/>
                      <a:pt x="20" y="44"/>
                    </a:cubicBezTo>
                    <a:cubicBezTo>
                      <a:pt x="20" y="47"/>
                      <a:pt x="20" y="47"/>
                      <a:pt x="20" y="47"/>
                    </a:cubicBezTo>
                    <a:cubicBezTo>
                      <a:pt x="28" y="47"/>
                      <a:pt x="28" y="47"/>
                      <a:pt x="28" y="47"/>
                    </a:cubicBezTo>
                    <a:cubicBezTo>
                      <a:pt x="28" y="44"/>
                      <a:pt x="28" y="44"/>
                      <a:pt x="28" y="44"/>
                    </a:cubicBezTo>
                    <a:cubicBezTo>
                      <a:pt x="31" y="44"/>
                      <a:pt x="33" y="43"/>
                      <a:pt x="36" y="41"/>
                    </a:cubicBezTo>
                    <a:cubicBezTo>
                      <a:pt x="38" y="44"/>
                      <a:pt x="38" y="44"/>
                      <a:pt x="38" y="44"/>
                    </a:cubicBezTo>
                    <a:cubicBezTo>
                      <a:pt x="44" y="38"/>
                      <a:pt x="44" y="38"/>
                      <a:pt x="44" y="38"/>
                    </a:cubicBezTo>
                    <a:cubicBezTo>
                      <a:pt x="42" y="35"/>
                      <a:pt x="42" y="35"/>
                      <a:pt x="42" y="35"/>
                    </a:cubicBezTo>
                    <a:cubicBezTo>
                      <a:pt x="43" y="33"/>
                      <a:pt x="44" y="31"/>
                      <a:pt x="45" y="28"/>
                    </a:cubicBezTo>
                    <a:cubicBezTo>
                      <a:pt x="49" y="28"/>
                      <a:pt x="49" y="28"/>
                      <a:pt x="49" y="28"/>
                    </a:cubicBezTo>
                    <a:cubicBezTo>
                      <a:pt x="49" y="19"/>
                      <a:pt x="49" y="19"/>
                      <a:pt x="49" y="19"/>
                    </a:cubicBezTo>
                    <a:cubicBezTo>
                      <a:pt x="45" y="19"/>
                      <a:pt x="45" y="19"/>
                      <a:pt x="45" y="19"/>
                    </a:cubicBezTo>
                    <a:cubicBezTo>
                      <a:pt x="44" y="17"/>
                      <a:pt x="43" y="14"/>
                      <a:pt x="42" y="12"/>
                    </a:cubicBezTo>
                    <a:close/>
                    <a:moveTo>
                      <a:pt x="24" y="38"/>
                    </a:moveTo>
                    <a:cubicBezTo>
                      <a:pt x="16" y="38"/>
                      <a:pt x="9" y="32"/>
                      <a:pt x="9" y="24"/>
                    </a:cubicBezTo>
                    <a:cubicBezTo>
                      <a:pt x="9" y="15"/>
                      <a:pt x="16" y="9"/>
                      <a:pt x="24" y="9"/>
                    </a:cubicBezTo>
                    <a:cubicBezTo>
                      <a:pt x="33" y="9"/>
                      <a:pt x="39" y="15"/>
                      <a:pt x="39" y="24"/>
                    </a:cubicBezTo>
                    <a:cubicBezTo>
                      <a:pt x="39" y="32"/>
                      <a:pt x="33" y="38"/>
                      <a:pt x="24" y="38"/>
                    </a:cubicBezTo>
                    <a:close/>
                  </a:path>
                </a:pathLst>
              </a:custGeom>
              <a:solidFill>
                <a:srgbClr val="96009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68" name="Oval 134"/>
              <p:cNvSpPr>
                <a:spLocks noChangeArrowheads="1"/>
              </p:cNvSpPr>
              <p:nvPr/>
            </p:nvSpPr>
            <p:spPr bwMode="auto">
              <a:xfrm>
                <a:off x="2484495" y="5079132"/>
                <a:ext cx="21469" cy="22662"/>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grpSp>
        <p:grpSp>
          <p:nvGrpSpPr>
            <p:cNvPr id="19" name="组合 18"/>
            <p:cNvGrpSpPr/>
            <p:nvPr/>
          </p:nvGrpSpPr>
          <p:grpSpPr>
            <a:xfrm>
              <a:off x="2786277" y="5597622"/>
              <a:ext cx="352700" cy="331040"/>
              <a:chOff x="2458255" y="3558424"/>
              <a:chExt cx="567731" cy="533142"/>
            </a:xfrm>
            <a:solidFill>
              <a:srgbClr val="A1C921"/>
            </a:solidFill>
          </p:grpSpPr>
          <p:sp>
            <p:nvSpPr>
              <p:cNvPr id="52" name="Freeform 156"/>
              <p:cNvSpPr/>
              <p:nvPr/>
            </p:nvSpPr>
            <p:spPr bwMode="auto">
              <a:xfrm>
                <a:off x="2458255" y="3558424"/>
                <a:ext cx="363778" cy="435340"/>
              </a:xfrm>
              <a:custGeom>
                <a:avLst/>
                <a:gdLst>
                  <a:gd name="T0" fmla="*/ 11 w 129"/>
                  <a:gd name="T1" fmla="*/ 12 h 154"/>
                  <a:gd name="T2" fmla="*/ 118 w 129"/>
                  <a:gd name="T3" fmla="*/ 12 h 154"/>
                  <a:gd name="T4" fmla="*/ 118 w 129"/>
                  <a:gd name="T5" fmla="*/ 31 h 154"/>
                  <a:gd name="T6" fmla="*/ 129 w 129"/>
                  <a:gd name="T7" fmla="*/ 31 h 154"/>
                  <a:gd name="T8" fmla="*/ 129 w 129"/>
                  <a:gd name="T9" fmla="*/ 10 h 154"/>
                  <a:gd name="T10" fmla="*/ 120 w 129"/>
                  <a:gd name="T11" fmla="*/ 0 h 154"/>
                  <a:gd name="T12" fmla="*/ 10 w 129"/>
                  <a:gd name="T13" fmla="*/ 0 h 154"/>
                  <a:gd name="T14" fmla="*/ 0 w 129"/>
                  <a:gd name="T15" fmla="*/ 10 h 154"/>
                  <a:gd name="T16" fmla="*/ 0 w 129"/>
                  <a:gd name="T17" fmla="*/ 144 h 154"/>
                  <a:gd name="T18" fmla="*/ 10 w 129"/>
                  <a:gd name="T19" fmla="*/ 154 h 154"/>
                  <a:gd name="T20" fmla="*/ 69 w 129"/>
                  <a:gd name="T21" fmla="*/ 154 h 154"/>
                  <a:gd name="T22" fmla="*/ 69 w 129"/>
                  <a:gd name="T23" fmla="*/ 143 h 154"/>
                  <a:gd name="T24" fmla="*/ 11 w 129"/>
                  <a:gd name="T25" fmla="*/ 143 h 154"/>
                  <a:gd name="T26" fmla="*/ 11 w 129"/>
                  <a:gd name="T27" fmla="*/ 12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9" h="154">
                    <a:moveTo>
                      <a:pt x="11" y="12"/>
                    </a:moveTo>
                    <a:cubicBezTo>
                      <a:pt x="118" y="12"/>
                      <a:pt x="118" y="12"/>
                      <a:pt x="118" y="12"/>
                    </a:cubicBezTo>
                    <a:cubicBezTo>
                      <a:pt x="118" y="31"/>
                      <a:pt x="118" y="31"/>
                      <a:pt x="118" y="31"/>
                    </a:cubicBezTo>
                    <a:cubicBezTo>
                      <a:pt x="129" y="31"/>
                      <a:pt x="129" y="31"/>
                      <a:pt x="129" y="31"/>
                    </a:cubicBezTo>
                    <a:cubicBezTo>
                      <a:pt x="129" y="10"/>
                      <a:pt x="129" y="10"/>
                      <a:pt x="129" y="10"/>
                    </a:cubicBezTo>
                    <a:cubicBezTo>
                      <a:pt x="129" y="5"/>
                      <a:pt x="125" y="0"/>
                      <a:pt x="120" y="0"/>
                    </a:cubicBezTo>
                    <a:cubicBezTo>
                      <a:pt x="10" y="0"/>
                      <a:pt x="10" y="0"/>
                      <a:pt x="10" y="0"/>
                    </a:cubicBezTo>
                    <a:cubicBezTo>
                      <a:pt x="5" y="0"/>
                      <a:pt x="0" y="5"/>
                      <a:pt x="0" y="10"/>
                    </a:cubicBezTo>
                    <a:cubicBezTo>
                      <a:pt x="0" y="144"/>
                      <a:pt x="0" y="144"/>
                      <a:pt x="0" y="144"/>
                    </a:cubicBezTo>
                    <a:cubicBezTo>
                      <a:pt x="0" y="150"/>
                      <a:pt x="5" y="154"/>
                      <a:pt x="10" y="154"/>
                    </a:cubicBezTo>
                    <a:cubicBezTo>
                      <a:pt x="69" y="154"/>
                      <a:pt x="69" y="154"/>
                      <a:pt x="69" y="154"/>
                    </a:cubicBezTo>
                    <a:cubicBezTo>
                      <a:pt x="69" y="143"/>
                      <a:pt x="69" y="143"/>
                      <a:pt x="69" y="143"/>
                    </a:cubicBezTo>
                    <a:cubicBezTo>
                      <a:pt x="11" y="143"/>
                      <a:pt x="11" y="143"/>
                      <a:pt x="11" y="143"/>
                    </a:cubicBezTo>
                    <a:lnTo>
                      <a:pt x="11" y="1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53" name="Freeform 157"/>
              <p:cNvSpPr>
                <a:spLocks noEditPoints="1"/>
              </p:cNvSpPr>
              <p:nvPr/>
            </p:nvSpPr>
            <p:spPr bwMode="auto">
              <a:xfrm>
                <a:off x="2664594" y="3657419"/>
                <a:ext cx="361392" cy="434147"/>
              </a:xfrm>
              <a:custGeom>
                <a:avLst/>
                <a:gdLst>
                  <a:gd name="T0" fmla="*/ 119 w 128"/>
                  <a:gd name="T1" fmla="*/ 0 h 154"/>
                  <a:gd name="T2" fmla="*/ 9 w 128"/>
                  <a:gd name="T3" fmla="*/ 0 h 154"/>
                  <a:gd name="T4" fmla="*/ 0 w 128"/>
                  <a:gd name="T5" fmla="*/ 10 h 154"/>
                  <a:gd name="T6" fmla="*/ 0 w 128"/>
                  <a:gd name="T7" fmla="*/ 144 h 154"/>
                  <a:gd name="T8" fmla="*/ 9 w 128"/>
                  <a:gd name="T9" fmla="*/ 154 h 154"/>
                  <a:gd name="T10" fmla="*/ 119 w 128"/>
                  <a:gd name="T11" fmla="*/ 154 h 154"/>
                  <a:gd name="T12" fmla="*/ 128 w 128"/>
                  <a:gd name="T13" fmla="*/ 144 h 154"/>
                  <a:gd name="T14" fmla="*/ 128 w 128"/>
                  <a:gd name="T15" fmla="*/ 10 h 154"/>
                  <a:gd name="T16" fmla="*/ 119 w 128"/>
                  <a:gd name="T17" fmla="*/ 0 h 154"/>
                  <a:gd name="T18" fmla="*/ 117 w 128"/>
                  <a:gd name="T19" fmla="*/ 142 h 154"/>
                  <a:gd name="T20" fmla="*/ 10 w 128"/>
                  <a:gd name="T21" fmla="*/ 142 h 154"/>
                  <a:gd name="T22" fmla="*/ 10 w 128"/>
                  <a:gd name="T23" fmla="*/ 12 h 154"/>
                  <a:gd name="T24" fmla="*/ 117 w 128"/>
                  <a:gd name="T25" fmla="*/ 12 h 154"/>
                  <a:gd name="T26" fmla="*/ 117 w 128"/>
                  <a:gd name="T27" fmla="*/ 142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8" h="154">
                    <a:moveTo>
                      <a:pt x="119" y="0"/>
                    </a:moveTo>
                    <a:cubicBezTo>
                      <a:pt x="9" y="0"/>
                      <a:pt x="9" y="0"/>
                      <a:pt x="9" y="0"/>
                    </a:cubicBezTo>
                    <a:cubicBezTo>
                      <a:pt x="4" y="0"/>
                      <a:pt x="0" y="5"/>
                      <a:pt x="0" y="10"/>
                    </a:cubicBezTo>
                    <a:cubicBezTo>
                      <a:pt x="0" y="144"/>
                      <a:pt x="0" y="144"/>
                      <a:pt x="0" y="144"/>
                    </a:cubicBezTo>
                    <a:cubicBezTo>
                      <a:pt x="0" y="150"/>
                      <a:pt x="4" y="154"/>
                      <a:pt x="9" y="154"/>
                    </a:cubicBezTo>
                    <a:cubicBezTo>
                      <a:pt x="119" y="154"/>
                      <a:pt x="119" y="154"/>
                      <a:pt x="119" y="154"/>
                    </a:cubicBezTo>
                    <a:cubicBezTo>
                      <a:pt x="124" y="154"/>
                      <a:pt x="128" y="150"/>
                      <a:pt x="128" y="144"/>
                    </a:cubicBezTo>
                    <a:cubicBezTo>
                      <a:pt x="128" y="10"/>
                      <a:pt x="128" y="10"/>
                      <a:pt x="128" y="10"/>
                    </a:cubicBezTo>
                    <a:cubicBezTo>
                      <a:pt x="128" y="5"/>
                      <a:pt x="124" y="0"/>
                      <a:pt x="119" y="0"/>
                    </a:cubicBezTo>
                    <a:close/>
                    <a:moveTo>
                      <a:pt x="117" y="142"/>
                    </a:moveTo>
                    <a:cubicBezTo>
                      <a:pt x="10" y="142"/>
                      <a:pt x="10" y="142"/>
                      <a:pt x="10" y="142"/>
                    </a:cubicBezTo>
                    <a:cubicBezTo>
                      <a:pt x="10" y="12"/>
                      <a:pt x="10" y="12"/>
                      <a:pt x="10" y="12"/>
                    </a:cubicBezTo>
                    <a:cubicBezTo>
                      <a:pt x="117" y="12"/>
                      <a:pt x="117" y="12"/>
                      <a:pt x="117" y="12"/>
                    </a:cubicBezTo>
                    <a:lnTo>
                      <a:pt x="117" y="14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54" name="Rectangle 158"/>
              <p:cNvSpPr>
                <a:spLocks noChangeArrowheads="1"/>
              </p:cNvSpPr>
              <p:nvPr/>
            </p:nvSpPr>
            <p:spPr bwMode="auto">
              <a:xfrm>
                <a:off x="2718266" y="3764763"/>
                <a:ext cx="256434" cy="2504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55" name="Rectangle 159"/>
              <p:cNvSpPr>
                <a:spLocks noChangeArrowheads="1"/>
              </p:cNvSpPr>
              <p:nvPr/>
            </p:nvSpPr>
            <p:spPr bwMode="auto">
              <a:xfrm>
                <a:off x="2718266" y="3832748"/>
                <a:ext cx="256434" cy="2504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56" name="Rectangle 160"/>
              <p:cNvSpPr>
                <a:spLocks noChangeArrowheads="1"/>
              </p:cNvSpPr>
              <p:nvPr/>
            </p:nvSpPr>
            <p:spPr bwMode="auto">
              <a:xfrm>
                <a:off x="2718266" y="3900732"/>
                <a:ext cx="256434" cy="2146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57" name="Rectangle 161"/>
              <p:cNvSpPr>
                <a:spLocks noChangeArrowheads="1"/>
              </p:cNvSpPr>
              <p:nvPr/>
            </p:nvSpPr>
            <p:spPr bwMode="auto">
              <a:xfrm>
                <a:off x="2718266" y="3967524"/>
                <a:ext cx="256434" cy="2266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58" name="Freeform 162"/>
              <p:cNvSpPr/>
              <p:nvPr/>
            </p:nvSpPr>
            <p:spPr bwMode="auto">
              <a:xfrm>
                <a:off x="2515505" y="3669346"/>
                <a:ext cx="132391" cy="273131"/>
              </a:xfrm>
              <a:custGeom>
                <a:avLst/>
                <a:gdLst>
                  <a:gd name="T0" fmla="*/ 47 w 47"/>
                  <a:gd name="T1" fmla="*/ 97 h 97"/>
                  <a:gd name="T2" fmla="*/ 47 w 47"/>
                  <a:gd name="T3" fmla="*/ 78 h 97"/>
                  <a:gd name="T4" fmla="*/ 47 w 47"/>
                  <a:gd name="T5" fmla="*/ 78 h 97"/>
                  <a:gd name="T6" fmla="*/ 17 w 47"/>
                  <a:gd name="T7" fmla="*/ 48 h 97"/>
                  <a:gd name="T8" fmla="*/ 47 w 47"/>
                  <a:gd name="T9" fmla="*/ 19 h 97"/>
                  <a:gd name="T10" fmla="*/ 47 w 47"/>
                  <a:gd name="T11" fmla="*/ 19 h 97"/>
                  <a:gd name="T12" fmla="*/ 47 w 47"/>
                  <a:gd name="T13" fmla="*/ 0 h 97"/>
                  <a:gd name="T14" fmla="*/ 38 w 47"/>
                  <a:gd name="T15" fmla="*/ 0 h 97"/>
                  <a:gd name="T16" fmla="*/ 38 w 47"/>
                  <a:gd name="T17" fmla="*/ 8 h 97"/>
                  <a:gd name="T18" fmla="*/ 24 w 47"/>
                  <a:gd name="T19" fmla="*/ 14 h 97"/>
                  <a:gd name="T20" fmla="*/ 19 w 47"/>
                  <a:gd name="T21" fmla="*/ 8 h 97"/>
                  <a:gd name="T22" fmla="*/ 6 w 47"/>
                  <a:gd name="T23" fmla="*/ 20 h 97"/>
                  <a:gd name="T24" fmla="*/ 12 w 47"/>
                  <a:gd name="T25" fmla="*/ 26 h 97"/>
                  <a:gd name="T26" fmla="*/ 6 w 47"/>
                  <a:gd name="T27" fmla="*/ 40 h 97"/>
                  <a:gd name="T28" fmla="*/ 0 w 47"/>
                  <a:gd name="T29" fmla="*/ 40 h 97"/>
                  <a:gd name="T30" fmla="*/ 0 w 47"/>
                  <a:gd name="T31" fmla="*/ 57 h 97"/>
                  <a:gd name="T32" fmla="*/ 6 w 47"/>
                  <a:gd name="T33" fmla="*/ 57 h 97"/>
                  <a:gd name="T34" fmla="*/ 12 w 47"/>
                  <a:gd name="T35" fmla="*/ 71 h 97"/>
                  <a:gd name="T36" fmla="*/ 6 w 47"/>
                  <a:gd name="T37" fmla="*/ 77 h 97"/>
                  <a:gd name="T38" fmla="*/ 18 w 47"/>
                  <a:gd name="T39" fmla="*/ 89 h 97"/>
                  <a:gd name="T40" fmla="*/ 24 w 47"/>
                  <a:gd name="T41" fmla="*/ 83 h 97"/>
                  <a:gd name="T42" fmla="*/ 38 w 47"/>
                  <a:gd name="T43" fmla="*/ 89 h 97"/>
                  <a:gd name="T44" fmla="*/ 38 w 47"/>
                  <a:gd name="T45" fmla="*/ 97 h 97"/>
                  <a:gd name="T46" fmla="*/ 47 w 47"/>
                  <a:gd name="T47" fmla="*/ 97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7" h="97">
                    <a:moveTo>
                      <a:pt x="47" y="97"/>
                    </a:moveTo>
                    <a:cubicBezTo>
                      <a:pt x="47" y="78"/>
                      <a:pt x="47" y="78"/>
                      <a:pt x="47" y="78"/>
                    </a:cubicBezTo>
                    <a:cubicBezTo>
                      <a:pt x="47" y="78"/>
                      <a:pt x="47" y="78"/>
                      <a:pt x="47" y="78"/>
                    </a:cubicBezTo>
                    <a:cubicBezTo>
                      <a:pt x="30" y="78"/>
                      <a:pt x="17" y="64"/>
                      <a:pt x="17" y="48"/>
                    </a:cubicBezTo>
                    <a:cubicBezTo>
                      <a:pt x="17" y="32"/>
                      <a:pt x="30" y="19"/>
                      <a:pt x="47" y="19"/>
                    </a:cubicBezTo>
                    <a:cubicBezTo>
                      <a:pt x="47" y="19"/>
                      <a:pt x="47" y="19"/>
                      <a:pt x="47" y="19"/>
                    </a:cubicBezTo>
                    <a:cubicBezTo>
                      <a:pt x="47" y="0"/>
                      <a:pt x="47" y="0"/>
                      <a:pt x="47" y="0"/>
                    </a:cubicBezTo>
                    <a:cubicBezTo>
                      <a:pt x="38" y="0"/>
                      <a:pt x="38" y="0"/>
                      <a:pt x="38" y="0"/>
                    </a:cubicBezTo>
                    <a:cubicBezTo>
                      <a:pt x="38" y="8"/>
                      <a:pt x="38" y="8"/>
                      <a:pt x="38" y="8"/>
                    </a:cubicBezTo>
                    <a:cubicBezTo>
                      <a:pt x="33" y="9"/>
                      <a:pt x="28" y="11"/>
                      <a:pt x="24" y="14"/>
                    </a:cubicBezTo>
                    <a:cubicBezTo>
                      <a:pt x="19" y="8"/>
                      <a:pt x="19" y="8"/>
                      <a:pt x="19" y="8"/>
                    </a:cubicBezTo>
                    <a:cubicBezTo>
                      <a:pt x="6" y="20"/>
                      <a:pt x="6" y="20"/>
                      <a:pt x="6" y="20"/>
                    </a:cubicBezTo>
                    <a:cubicBezTo>
                      <a:pt x="12" y="26"/>
                      <a:pt x="12" y="26"/>
                      <a:pt x="12" y="26"/>
                    </a:cubicBezTo>
                    <a:cubicBezTo>
                      <a:pt x="9" y="30"/>
                      <a:pt x="7" y="35"/>
                      <a:pt x="6" y="40"/>
                    </a:cubicBezTo>
                    <a:cubicBezTo>
                      <a:pt x="0" y="40"/>
                      <a:pt x="0" y="40"/>
                      <a:pt x="0" y="40"/>
                    </a:cubicBezTo>
                    <a:cubicBezTo>
                      <a:pt x="0" y="57"/>
                      <a:pt x="0" y="57"/>
                      <a:pt x="0" y="57"/>
                    </a:cubicBezTo>
                    <a:cubicBezTo>
                      <a:pt x="6" y="57"/>
                      <a:pt x="6" y="57"/>
                      <a:pt x="6" y="57"/>
                    </a:cubicBezTo>
                    <a:cubicBezTo>
                      <a:pt x="7" y="62"/>
                      <a:pt x="9" y="67"/>
                      <a:pt x="12" y="71"/>
                    </a:cubicBezTo>
                    <a:cubicBezTo>
                      <a:pt x="6" y="77"/>
                      <a:pt x="6" y="77"/>
                      <a:pt x="6" y="77"/>
                    </a:cubicBezTo>
                    <a:cubicBezTo>
                      <a:pt x="18" y="89"/>
                      <a:pt x="18" y="89"/>
                      <a:pt x="18" y="89"/>
                    </a:cubicBezTo>
                    <a:cubicBezTo>
                      <a:pt x="24" y="83"/>
                      <a:pt x="24" y="83"/>
                      <a:pt x="24" y="83"/>
                    </a:cubicBezTo>
                    <a:cubicBezTo>
                      <a:pt x="28" y="86"/>
                      <a:pt x="33" y="88"/>
                      <a:pt x="38" y="89"/>
                    </a:cubicBezTo>
                    <a:cubicBezTo>
                      <a:pt x="38" y="97"/>
                      <a:pt x="38" y="97"/>
                      <a:pt x="38" y="97"/>
                    </a:cubicBezTo>
                    <a:lnTo>
                      <a:pt x="47" y="9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59" name="Freeform 163"/>
              <p:cNvSpPr/>
              <p:nvPr/>
            </p:nvSpPr>
            <p:spPr bwMode="auto">
              <a:xfrm>
                <a:off x="2585875" y="3742102"/>
                <a:ext cx="62021" cy="127621"/>
              </a:xfrm>
              <a:custGeom>
                <a:avLst/>
                <a:gdLst>
                  <a:gd name="T0" fmla="*/ 22 w 22"/>
                  <a:gd name="T1" fmla="*/ 7 h 45"/>
                  <a:gd name="T2" fmla="*/ 22 w 22"/>
                  <a:gd name="T3" fmla="*/ 0 h 45"/>
                  <a:gd name="T4" fmla="*/ 22 w 22"/>
                  <a:gd name="T5" fmla="*/ 0 h 45"/>
                  <a:gd name="T6" fmla="*/ 0 w 22"/>
                  <a:gd name="T7" fmla="*/ 22 h 45"/>
                  <a:gd name="T8" fmla="*/ 22 w 22"/>
                  <a:gd name="T9" fmla="*/ 45 h 45"/>
                  <a:gd name="T10" fmla="*/ 22 w 22"/>
                  <a:gd name="T11" fmla="*/ 45 h 45"/>
                  <a:gd name="T12" fmla="*/ 22 w 22"/>
                  <a:gd name="T13" fmla="*/ 38 h 45"/>
                  <a:gd name="T14" fmla="*/ 22 w 22"/>
                  <a:gd name="T15" fmla="*/ 38 h 45"/>
                  <a:gd name="T16" fmla="*/ 7 w 22"/>
                  <a:gd name="T17" fmla="*/ 22 h 45"/>
                  <a:gd name="T18" fmla="*/ 22 w 22"/>
                  <a:gd name="T19" fmla="*/ 7 h 45"/>
                  <a:gd name="T20" fmla="*/ 22 w 22"/>
                  <a:gd name="T21" fmla="*/ 7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 h="45">
                    <a:moveTo>
                      <a:pt x="22" y="7"/>
                    </a:moveTo>
                    <a:cubicBezTo>
                      <a:pt x="22" y="0"/>
                      <a:pt x="22" y="0"/>
                      <a:pt x="22" y="0"/>
                    </a:cubicBezTo>
                    <a:cubicBezTo>
                      <a:pt x="22" y="0"/>
                      <a:pt x="22" y="0"/>
                      <a:pt x="22" y="0"/>
                    </a:cubicBezTo>
                    <a:cubicBezTo>
                      <a:pt x="9" y="0"/>
                      <a:pt x="0" y="10"/>
                      <a:pt x="0" y="22"/>
                    </a:cubicBezTo>
                    <a:cubicBezTo>
                      <a:pt x="0" y="35"/>
                      <a:pt x="9" y="45"/>
                      <a:pt x="22" y="45"/>
                    </a:cubicBezTo>
                    <a:cubicBezTo>
                      <a:pt x="22" y="45"/>
                      <a:pt x="22" y="45"/>
                      <a:pt x="22" y="45"/>
                    </a:cubicBezTo>
                    <a:cubicBezTo>
                      <a:pt x="22" y="38"/>
                      <a:pt x="22" y="38"/>
                      <a:pt x="22" y="38"/>
                    </a:cubicBezTo>
                    <a:cubicBezTo>
                      <a:pt x="22" y="38"/>
                      <a:pt x="22" y="38"/>
                      <a:pt x="22" y="38"/>
                    </a:cubicBezTo>
                    <a:cubicBezTo>
                      <a:pt x="13" y="38"/>
                      <a:pt x="7" y="31"/>
                      <a:pt x="7" y="22"/>
                    </a:cubicBezTo>
                    <a:cubicBezTo>
                      <a:pt x="7" y="14"/>
                      <a:pt x="13" y="7"/>
                      <a:pt x="22" y="7"/>
                    </a:cubicBezTo>
                    <a:cubicBezTo>
                      <a:pt x="22" y="7"/>
                      <a:pt x="22" y="7"/>
                      <a:pt x="22"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60" name="Freeform 164"/>
              <p:cNvSpPr/>
              <p:nvPr/>
            </p:nvSpPr>
            <p:spPr bwMode="auto">
              <a:xfrm>
                <a:off x="2625235" y="3781461"/>
                <a:ext cx="22662" cy="45323"/>
              </a:xfrm>
              <a:custGeom>
                <a:avLst/>
                <a:gdLst>
                  <a:gd name="T0" fmla="*/ 8 w 8"/>
                  <a:gd name="T1" fmla="*/ 16 h 16"/>
                  <a:gd name="T2" fmla="*/ 8 w 8"/>
                  <a:gd name="T3" fmla="*/ 0 h 16"/>
                  <a:gd name="T4" fmla="*/ 0 w 8"/>
                  <a:gd name="T5" fmla="*/ 8 h 16"/>
                  <a:gd name="T6" fmla="*/ 8 w 8"/>
                  <a:gd name="T7" fmla="*/ 16 h 16"/>
                </a:gdLst>
                <a:ahLst/>
                <a:cxnLst>
                  <a:cxn ang="0">
                    <a:pos x="T0" y="T1"/>
                  </a:cxn>
                  <a:cxn ang="0">
                    <a:pos x="T2" y="T3"/>
                  </a:cxn>
                  <a:cxn ang="0">
                    <a:pos x="T4" y="T5"/>
                  </a:cxn>
                  <a:cxn ang="0">
                    <a:pos x="T6" y="T7"/>
                  </a:cxn>
                </a:cxnLst>
                <a:rect l="0" t="0" r="r" b="b"/>
                <a:pathLst>
                  <a:path w="8" h="16">
                    <a:moveTo>
                      <a:pt x="8" y="16"/>
                    </a:moveTo>
                    <a:cubicBezTo>
                      <a:pt x="8" y="0"/>
                      <a:pt x="8" y="0"/>
                      <a:pt x="8" y="0"/>
                    </a:cubicBezTo>
                    <a:cubicBezTo>
                      <a:pt x="3" y="0"/>
                      <a:pt x="0" y="4"/>
                      <a:pt x="0" y="8"/>
                    </a:cubicBezTo>
                    <a:cubicBezTo>
                      <a:pt x="0" y="13"/>
                      <a:pt x="3" y="16"/>
                      <a:pt x="8" y="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grpSp>
        <p:grpSp>
          <p:nvGrpSpPr>
            <p:cNvPr id="20" name="组合 19"/>
            <p:cNvGrpSpPr/>
            <p:nvPr/>
          </p:nvGrpSpPr>
          <p:grpSpPr>
            <a:xfrm>
              <a:off x="6428599" y="5570073"/>
              <a:ext cx="352923" cy="369846"/>
              <a:chOff x="2396234" y="1140796"/>
              <a:chExt cx="516445" cy="541492"/>
            </a:xfrm>
            <a:solidFill>
              <a:schemeClr val="accent1"/>
            </a:solidFill>
          </p:grpSpPr>
          <p:sp>
            <p:nvSpPr>
              <p:cNvPr id="45" name="Freeform 33"/>
              <p:cNvSpPr>
                <a:spLocks noEditPoints="1"/>
              </p:cNvSpPr>
              <p:nvPr/>
            </p:nvSpPr>
            <p:spPr bwMode="auto">
              <a:xfrm>
                <a:off x="2396234" y="1140796"/>
                <a:ext cx="516445" cy="425799"/>
              </a:xfrm>
              <a:custGeom>
                <a:avLst/>
                <a:gdLst>
                  <a:gd name="T0" fmla="*/ 172 w 183"/>
                  <a:gd name="T1" fmla="*/ 0 h 151"/>
                  <a:gd name="T2" fmla="*/ 11 w 183"/>
                  <a:gd name="T3" fmla="*/ 0 h 151"/>
                  <a:gd name="T4" fmla="*/ 0 w 183"/>
                  <a:gd name="T5" fmla="*/ 11 h 151"/>
                  <a:gd name="T6" fmla="*/ 0 w 183"/>
                  <a:gd name="T7" fmla="*/ 140 h 151"/>
                  <a:gd name="T8" fmla="*/ 11 w 183"/>
                  <a:gd name="T9" fmla="*/ 151 h 151"/>
                  <a:gd name="T10" fmla="*/ 172 w 183"/>
                  <a:gd name="T11" fmla="*/ 151 h 151"/>
                  <a:gd name="T12" fmla="*/ 183 w 183"/>
                  <a:gd name="T13" fmla="*/ 140 h 151"/>
                  <a:gd name="T14" fmla="*/ 183 w 183"/>
                  <a:gd name="T15" fmla="*/ 11 h 151"/>
                  <a:gd name="T16" fmla="*/ 172 w 183"/>
                  <a:gd name="T17" fmla="*/ 0 h 151"/>
                  <a:gd name="T18" fmla="*/ 91 w 183"/>
                  <a:gd name="T19" fmla="*/ 143 h 151"/>
                  <a:gd name="T20" fmla="*/ 84 w 183"/>
                  <a:gd name="T21" fmla="*/ 136 h 151"/>
                  <a:gd name="T22" fmla="*/ 91 w 183"/>
                  <a:gd name="T23" fmla="*/ 128 h 151"/>
                  <a:gd name="T24" fmla="*/ 99 w 183"/>
                  <a:gd name="T25" fmla="*/ 136 h 151"/>
                  <a:gd name="T26" fmla="*/ 91 w 183"/>
                  <a:gd name="T27" fmla="*/ 143 h 151"/>
                  <a:gd name="T28" fmla="*/ 171 w 183"/>
                  <a:gd name="T29" fmla="*/ 121 h 151"/>
                  <a:gd name="T30" fmla="*/ 12 w 183"/>
                  <a:gd name="T31" fmla="*/ 121 h 151"/>
                  <a:gd name="T32" fmla="*/ 12 w 183"/>
                  <a:gd name="T33" fmla="*/ 11 h 151"/>
                  <a:gd name="T34" fmla="*/ 171 w 183"/>
                  <a:gd name="T35" fmla="*/ 11 h 151"/>
                  <a:gd name="T36" fmla="*/ 171 w 183"/>
                  <a:gd name="T37" fmla="*/ 121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3" h="151">
                    <a:moveTo>
                      <a:pt x="172" y="0"/>
                    </a:moveTo>
                    <a:cubicBezTo>
                      <a:pt x="11" y="0"/>
                      <a:pt x="11" y="0"/>
                      <a:pt x="11" y="0"/>
                    </a:cubicBezTo>
                    <a:cubicBezTo>
                      <a:pt x="5" y="0"/>
                      <a:pt x="0" y="5"/>
                      <a:pt x="0" y="11"/>
                    </a:cubicBezTo>
                    <a:cubicBezTo>
                      <a:pt x="0" y="140"/>
                      <a:pt x="0" y="140"/>
                      <a:pt x="0" y="140"/>
                    </a:cubicBezTo>
                    <a:cubicBezTo>
                      <a:pt x="0" y="146"/>
                      <a:pt x="5" y="151"/>
                      <a:pt x="11" y="151"/>
                    </a:cubicBezTo>
                    <a:cubicBezTo>
                      <a:pt x="172" y="151"/>
                      <a:pt x="172" y="151"/>
                      <a:pt x="172" y="151"/>
                    </a:cubicBezTo>
                    <a:cubicBezTo>
                      <a:pt x="178" y="151"/>
                      <a:pt x="183" y="146"/>
                      <a:pt x="183" y="140"/>
                    </a:cubicBezTo>
                    <a:cubicBezTo>
                      <a:pt x="183" y="11"/>
                      <a:pt x="183" y="11"/>
                      <a:pt x="183" y="11"/>
                    </a:cubicBezTo>
                    <a:cubicBezTo>
                      <a:pt x="183" y="5"/>
                      <a:pt x="178" y="0"/>
                      <a:pt x="172" y="0"/>
                    </a:cubicBezTo>
                    <a:close/>
                    <a:moveTo>
                      <a:pt x="91" y="143"/>
                    </a:moveTo>
                    <a:cubicBezTo>
                      <a:pt x="87" y="143"/>
                      <a:pt x="84" y="140"/>
                      <a:pt x="84" y="136"/>
                    </a:cubicBezTo>
                    <a:cubicBezTo>
                      <a:pt x="84" y="131"/>
                      <a:pt x="87" y="128"/>
                      <a:pt x="91" y="128"/>
                    </a:cubicBezTo>
                    <a:cubicBezTo>
                      <a:pt x="96" y="128"/>
                      <a:pt x="99" y="131"/>
                      <a:pt x="99" y="136"/>
                    </a:cubicBezTo>
                    <a:cubicBezTo>
                      <a:pt x="99" y="140"/>
                      <a:pt x="96" y="143"/>
                      <a:pt x="91" y="143"/>
                    </a:cubicBezTo>
                    <a:close/>
                    <a:moveTo>
                      <a:pt x="171" y="121"/>
                    </a:moveTo>
                    <a:cubicBezTo>
                      <a:pt x="12" y="121"/>
                      <a:pt x="12" y="121"/>
                      <a:pt x="12" y="121"/>
                    </a:cubicBezTo>
                    <a:cubicBezTo>
                      <a:pt x="12" y="11"/>
                      <a:pt x="12" y="11"/>
                      <a:pt x="12" y="11"/>
                    </a:cubicBezTo>
                    <a:cubicBezTo>
                      <a:pt x="171" y="11"/>
                      <a:pt x="171" y="11"/>
                      <a:pt x="171" y="11"/>
                    </a:cubicBezTo>
                    <a:lnTo>
                      <a:pt x="171" y="121"/>
                    </a:lnTo>
                    <a:close/>
                  </a:path>
                </a:pathLst>
              </a:custGeom>
              <a:solidFill>
                <a:srgbClr val="3333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46" name="Freeform 34"/>
              <p:cNvSpPr/>
              <p:nvPr/>
            </p:nvSpPr>
            <p:spPr bwMode="auto">
              <a:xfrm>
                <a:off x="2497614" y="1574944"/>
                <a:ext cx="313684" cy="107344"/>
              </a:xfrm>
              <a:custGeom>
                <a:avLst/>
                <a:gdLst>
                  <a:gd name="T0" fmla="*/ 102 w 111"/>
                  <a:gd name="T1" fmla="*/ 26 h 38"/>
                  <a:gd name="T2" fmla="*/ 75 w 111"/>
                  <a:gd name="T3" fmla="*/ 26 h 38"/>
                  <a:gd name="T4" fmla="*/ 75 w 111"/>
                  <a:gd name="T5" fmla="*/ 0 h 38"/>
                  <a:gd name="T6" fmla="*/ 36 w 111"/>
                  <a:gd name="T7" fmla="*/ 0 h 38"/>
                  <a:gd name="T8" fmla="*/ 36 w 111"/>
                  <a:gd name="T9" fmla="*/ 26 h 38"/>
                  <a:gd name="T10" fmla="*/ 9 w 111"/>
                  <a:gd name="T11" fmla="*/ 26 h 38"/>
                  <a:gd name="T12" fmla="*/ 0 w 111"/>
                  <a:gd name="T13" fmla="*/ 31 h 38"/>
                  <a:gd name="T14" fmla="*/ 0 w 111"/>
                  <a:gd name="T15" fmla="*/ 38 h 38"/>
                  <a:gd name="T16" fmla="*/ 111 w 111"/>
                  <a:gd name="T17" fmla="*/ 38 h 38"/>
                  <a:gd name="T18" fmla="*/ 111 w 111"/>
                  <a:gd name="T19" fmla="*/ 31 h 38"/>
                  <a:gd name="T20" fmla="*/ 102 w 111"/>
                  <a:gd name="T21" fmla="*/ 26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1" h="38">
                    <a:moveTo>
                      <a:pt x="102" y="26"/>
                    </a:moveTo>
                    <a:cubicBezTo>
                      <a:pt x="75" y="26"/>
                      <a:pt x="75" y="26"/>
                      <a:pt x="75" y="26"/>
                    </a:cubicBezTo>
                    <a:cubicBezTo>
                      <a:pt x="75" y="0"/>
                      <a:pt x="75" y="0"/>
                      <a:pt x="75" y="0"/>
                    </a:cubicBezTo>
                    <a:cubicBezTo>
                      <a:pt x="36" y="0"/>
                      <a:pt x="36" y="0"/>
                      <a:pt x="36" y="0"/>
                    </a:cubicBezTo>
                    <a:cubicBezTo>
                      <a:pt x="36" y="26"/>
                      <a:pt x="36" y="26"/>
                      <a:pt x="36" y="26"/>
                    </a:cubicBezTo>
                    <a:cubicBezTo>
                      <a:pt x="9" y="26"/>
                      <a:pt x="9" y="26"/>
                      <a:pt x="9" y="26"/>
                    </a:cubicBezTo>
                    <a:cubicBezTo>
                      <a:pt x="4" y="26"/>
                      <a:pt x="0" y="29"/>
                      <a:pt x="0" y="31"/>
                    </a:cubicBezTo>
                    <a:cubicBezTo>
                      <a:pt x="0" y="38"/>
                      <a:pt x="0" y="38"/>
                      <a:pt x="0" y="38"/>
                    </a:cubicBezTo>
                    <a:cubicBezTo>
                      <a:pt x="111" y="38"/>
                      <a:pt x="111" y="38"/>
                      <a:pt x="111" y="38"/>
                    </a:cubicBezTo>
                    <a:cubicBezTo>
                      <a:pt x="111" y="31"/>
                      <a:pt x="111" y="31"/>
                      <a:pt x="111" y="31"/>
                    </a:cubicBezTo>
                    <a:cubicBezTo>
                      <a:pt x="111" y="29"/>
                      <a:pt x="107" y="26"/>
                      <a:pt x="102" y="26"/>
                    </a:cubicBezTo>
                    <a:close/>
                  </a:path>
                </a:pathLst>
              </a:custGeom>
              <a:solidFill>
                <a:srgbClr val="3333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47" name="Freeform 35"/>
              <p:cNvSpPr/>
              <p:nvPr/>
            </p:nvSpPr>
            <p:spPr bwMode="auto">
              <a:xfrm>
                <a:off x="2449906" y="1281536"/>
                <a:ext cx="90646" cy="101381"/>
              </a:xfrm>
              <a:custGeom>
                <a:avLst/>
                <a:gdLst>
                  <a:gd name="T0" fmla="*/ 76 w 76"/>
                  <a:gd name="T1" fmla="*/ 69 h 85"/>
                  <a:gd name="T2" fmla="*/ 19 w 76"/>
                  <a:gd name="T3" fmla="*/ 43 h 85"/>
                  <a:gd name="T4" fmla="*/ 19 w 76"/>
                  <a:gd name="T5" fmla="*/ 43 h 85"/>
                  <a:gd name="T6" fmla="*/ 76 w 76"/>
                  <a:gd name="T7" fmla="*/ 17 h 85"/>
                  <a:gd name="T8" fmla="*/ 76 w 76"/>
                  <a:gd name="T9" fmla="*/ 0 h 85"/>
                  <a:gd name="T10" fmla="*/ 0 w 76"/>
                  <a:gd name="T11" fmla="*/ 36 h 85"/>
                  <a:gd name="T12" fmla="*/ 0 w 76"/>
                  <a:gd name="T13" fmla="*/ 50 h 85"/>
                  <a:gd name="T14" fmla="*/ 76 w 76"/>
                  <a:gd name="T15" fmla="*/ 85 h 85"/>
                  <a:gd name="T16" fmla="*/ 76 w 76"/>
                  <a:gd name="T17" fmla="*/ 69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6" h="85">
                    <a:moveTo>
                      <a:pt x="76" y="69"/>
                    </a:moveTo>
                    <a:lnTo>
                      <a:pt x="19" y="43"/>
                    </a:lnTo>
                    <a:lnTo>
                      <a:pt x="19" y="43"/>
                    </a:lnTo>
                    <a:lnTo>
                      <a:pt x="76" y="17"/>
                    </a:lnTo>
                    <a:lnTo>
                      <a:pt x="76" y="0"/>
                    </a:lnTo>
                    <a:lnTo>
                      <a:pt x="0" y="36"/>
                    </a:lnTo>
                    <a:lnTo>
                      <a:pt x="0" y="50"/>
                    </a:lnTo>
                    <a:lnTo>
                      <a:pt x="76" y="85"/>
                    </a:lnTo>
                    <a:lnTo>
                      <a:pt x="76" y="69"/>
                    </a:lnTo>
                    <a:close/>
                  </a:path>
                </a:pathLst>
              </a:custGeom>
              <a:solidFill>
                <a:srgbClr val="3333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48" name="Freeform 36"/>
              <p:cNvSpPr/>
              <p:nvPr/>
            </p:nvSpPr>
            <p:spPr bwMode="auto">
              <a:xfrm>
                <a:off x="2765975" y="1281536"/>
                <a:ext cx="93032" cy="101381"/>
              </a:xfrm>
              <a:custGeom>
                <a:avLst/>
                <a:gdLst>
                  <a:gd name="T0" fmla="*/ 78 w 78"/>
                  <a:gd name="T1" fmla="*/ 36 h 85"/>
                  <a:gd name="T2" fmla="*/ 0 w 78"/>
                  <a:gd name="T3" fmla="*/ 0 h 85"/>
                  <a:gd name="T4" fmla="*/ 0 w 78"/>
                  <a:gd name="T5" fmla="*/ 17 h 85"/>
                  <a:gd name="T6" fmla="*/ 59 w 78"/>
                  <a:gd name="T7" fmla="*/ 43 h 85"/>
                  <a:gd name="T8" fmla="*/ 59 w 78"/>
                  <a:gd name="T9" fmla="*/ 43 h 85"/>
                  <a:gd name="T10" fmla="*/ 0 w 78"/>
                  <a:gd name="T11" fmla="*/ 69 h 85"/>
                  <a:gd name="T12" fmla="*/ 0 w 78"/>
                  <a:gd name="T13" fmla="*/ 85 h 85"/>
                  <a:gd name="T14" fmla="*/ 78 w 78"/>
                  <a:gd name="T15" fmla="*/ 50 h 85"/>
                  <a:gd name="T16" fmla="*/ 78 w 78"/>
                  <a:gd name="T17" fmla="*/ 36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8" h="85">
                    <a:moveTo>
                      <a:pt x="78" y="36"/>
                    </a:moveTo>
                    <a:lnTo>
                      <a:pt x="0" y="0"/>
                    </a:lnTo>
                    <a:lnTo>
                      <a:pt x="0" y="17"/>
                    </a:lnTo>
                    <a:lnTo>
                      <a:pt x="59" y="43"/>
                    </a:lnTo>
                    <a:lnTo>
                      <a:pt x="59" y="43"/>
                    </a:lnTo>
                    <a:lnTo>
                      <a:pt x="0" y="69"/>
                    </a:lnTo>
                    <a:lnTo>
                      <a:pt x="0" y="85"/>
                    </a:lnTo>
                    <a:lnTo>
                      <a:pt x="78" y="50"/>
                    </a:lnTo>
                    <a:lnTo>
                      <a:pt x="78" y="36"/>
                    </a:lnTo>
                    <a:close/>
                  </a:path>
                </a:pathLst>
              </a:custGeom>
              <a:solidFill>
                <a:srgbClr val="3333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49" name="Freeform 37"/>
              <p:cNvSpPr>
                <a:spLocks noEditPoints="1"/>
              </p:cNvSpPr>
              <p:nvPr/>
            </p:nvSpPr>
            <p:spPr bwMode="auto">
              <a:xfrm>
                <a:off x="2559635" y="1236213"/>
                <a:ext cx="189642" cy="187256"/>
              </a:xfrm>
              <a:custGeom>
                <a:avLst/>
                <a:gdLst>
                  <a:gd name="T0" fmla="*/ 9 w 67"/>
                  <a:gd name="T1" fmla="*/ 49 h 66"/>
                  <a:gd name="T2" fmla="*/ 6 w 67"/>
                  <a:gd name="T3" fmla="*/ 52 h 66"/>
                  <a:gd name="T4" fmla="*/ 14 w 67"/>
                  <a:gd name="T5" fmla="*/ 61 h 66"/>
                  <a:gd name="T6" fmla="*/ 18 w 67"/>
                  <a:gd name="T7" fmla="*/ 57 h 66"/>
                  <a:gd name="T8" fmla="*/ 27 w 67"/>
                  <a:gd name="T9" fmla="*/ 61 h 66"/>
                  <a:gd name="T10" fmla="*/ 27 w 67"/>
                  <a:gd name="T11" fmla="*/ 66 h 66"/>
                  <a:gd name="T12" fmla="*/ 39 w 67"/>
                  <a:gd name="T13" fmla="*/ 66 h 66"/>
                  <a:gd name="T14" fmla="*/ 39 w 67"/>
                  <a:gd name="T15" fmla="*/ 61 h 66"/>
                  <a:gd name="T16" fmla="*/ 49 w 67"/>
                  <a:gd name="T17" fmla="*/ 57 h 66"/>
                  <a:gd name="T18" fmla="*/ 53 w 67"/>
                  <a:gd name="T19" fmla="*/ 61 h 66"/>
                  <a:gd name="T20" fmla="*/ 61 w 67"/>
                  <a:gd name="T21" fmla="*/ 52 h 66"/>
                  <a:gd name="T22" fmla="*/ 58 w 67"/>
                  <a:gd name="T23" fmla="*/ 49 h 66"/>
                  <a:gd name="T24" fmla="*/ 62 w 67"/>
                  <a:gd name="T25" fmla="*/ 39 h 66"/>
                  <a:gd name="T26" fmla="*/ 67 w 67"/>
                  <a:gd name="T27" fmla="*/ 39 h 66"/>
                  <a:gd name="T28" fmla="*/ 67 w 67"/>
                  <a:gd name="T29" fmla="*/ 27 h 66"/>
                  <a:gd name="T30" fmla="*/ 62 w 67"/>
                  <a:gd name="T31" fmla="*/ 27 h 66"/>
                  <a:gd name="T32" fmla="*/ 58 w 67"/>
                  <a:gd name="T33" fmla="*/ 17 h 66"/>
                  <a:gd name="T34" fmla="*/ 62 w 67"/>
                  <a:gd name="T35" fmla="*/ 14 h 66"/>
                  <a:gd name="T36" fmla="*/ 53 w 67"/>
                  <a:gd name="T37" fmla="*/ 5 h 66"/>
                  <a:gd name="T38" fmla="*/ 49 w 67"/>
                  <a:gd name="T39" fmla="*/ 9 h 66"/>
                  <a:gd name="T40" fmla="*/ 39 w 67"/>
                  <a:gd name="T41" fmla="*/ 5 h 66"/>
                  <a:gd name="T42" fmla="*/ 39 w 67"/>
                  <a:gd name="T43" fmla="*/ 0 h 66"/>
                  <a:gd name="T44" fmla="*/ 27 w 67"/>
                  <a:gd name="T45" fmla="*/ 0 h 66"/>
                  <a:gd name="T46" fmla="*/ 27 w 67"/>
                  <a:gd name="T47" fmla="*/ 5 h 66"/>
                  <a:gd name="T48" fmla="*/ 18 w 67"/>
                  <a:gd name="T49" fmla="*/ 9 h 66"/>
                  <a:gd name="T50" fmla="*/ 14 w 67"/>
                  <a:gd name="T51" fmla="*/ 5 h 66"/>
                  <a:gd name="T52" fmla="*/ 5 w 67"/>
                  <a:gd name="T53" fmla="*/ 13 h 66"/>
                  <a:gd name="T54" fmla="*/ 9 w 67"/>
                  <a:gd name="T55" fmla="*/ 17 h 66"/>
                  <a:gd name="T56" fmla="*/ 5 w 67"/>
                  <a:gd name="T57" fmla="*/ 27 h 66"/>
                  <a:gd name="T58" fmla="*/ 0 w 67"/>
                  <a:gd name="T59" fmla="*/ 27 h 66"/>
                  <a:gd name="T60" fmla="*/ 0 w 67"/>
                  <a:gd name="T61" fmla="*/ 39 h 66"/>
                  <a:gd name="T62" fmla="*/ 5 w 67"/>
                  <a:gd name="T63" fmla="*/ 39 h 66"/>
                  <a:gd name="T64" fmla="*/ 9 w 67"/>
                  <a:gd name="T65" fmla="*/ 49 h 66"/>
                  <a:gd name="T66" fmla="*/ 34 w 67"/>
                  <a:gd name="T67" fmla="*/ 13 h 66"/>
                  <a:gd name="T68" fmla="*/ 54 w 67"/>
                  <a:gd name="T69" fmla="*/ 33 h 66"/>
                  <a:gd name="T70" fmla="*/ 34 w 67"/>
                  <a:gd name="T71" fmla="*/ 53 h 66"/>
                  <a:gd name="T72" fmla="*/ 13 w 67"/>
                  <a:gd name="T73" fmla="*/ 33 h 66"/>
                  <a:gd name="T74" fmla="*/ 34 w 67"/>
                  <a:gd name="T75" fmla="*/ 13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67" h="66">
                    <a:moveTo>
                      <a:pt x="9" y="49"/>
                    </a:moveTo>
                    <a:cubicBezTo>
                      <a:pt x="6" y="52"/>
                      <a:pt x="6" y="52"/>
                      <a:pt x="6" y="52"/>
                    </a:cubicBezTo>
                    <a:cubicBezTo>
                      <a:pt x="14" y="61"/>
                      <a:pt x="14" y="61"/>
                      <a:pt x="14" y="61"/>
                    </a:cubicBezTo>
                    <a:cubicBezTo>
                      <a:pt x="18" y="57"/>
                      <a:pt x="18" y="57"/>
                      <a:pt x="18" y="57"/>
                    </a:cubicBezTo>
                    <a:cubicBezTo>
                      <a:pt x="21" y="59"/>
                      <a:pt x="24" y="60"/>
                      <a:pt x="27" y="61"/>
                    </a:cubicBezTo>
                    <a:cubicBezTo>
                      <a:pt x="27" y="66"/>
                      <a:pt x="27" y="66"/>
                      <a:pt x="27" y="66"/>
                    </a:cubicBezTo>
                    <a:cubicBezTo>
                      <a:pt x="39" y="66"/>
                      <a:pt x="39" y="66"/>
                      <a:pt x="39" y="66"/>
                    </a:cubicBezTo>
                    <a:cubicBezTo>
                      <a:pt x="39" y="61"/>
                      <a:pt x="39" y="61"/>
                      <a:pt x="39" y="61"/>
                    </a:cubicBezTo>
                    <a:cubicBezTo>
                      <a:pt x="43" y="60"/>
                      <a:pt x="46" y="59"/>
                      <a:pt x="49" y="57"/>
                    </a:cubicBezTo>
                    <a:cubicBezTo>
                      <a:pt x="53" y="61"/>
                      <a:pt x="53" y="61"/>
                      <a:pt x="53" y="61"/>
                    </a:cubicBezTo>
                    <a:cubicBezTo>
                      <a:pt x="61" y="52"/>
                      <a:pt x="61" y="52"/>
                      <a:pt x="61" y="52"/>
                    </a:cubicBezTo>
                    <a:cubicBezTo>
                      <a:pt x="58" y="49"/>
                      <a:pt x="58" y="49"/>
                      <a:pt x="58" y="49"/>
                    </a:cubicBezTo>
                    <a:cubicBezTo>
                      <a:pt x="60" y="46"/>
                      <a:pt x="61" y="43"/>
                      <a:pt x="62" y="39"/>
                    </a:cubicBezTo>
                    <a:cubicBezTo>
                      <a:pt x="67" y="39"/>
                      <a:pt x="67" y="39"/>
                      <a:pt x="67" y="39"/>
                    </a:cubicBezTo>
                    <a:cubicBezTo>
                      <a:pt x="67" y="27"/>
                      <a:pt x="67" y="27"/>
                      <a:pt x="67" y="27"/>
                    </a:cubicBezTo>
                    <a:cubicBezTo>
                      <a:pt x="62" y="27"/>
                      <a:pt x="62" y="27"/>
                      <a:pt x="62" y="27"/>
                    </a:cubicBezTo>
                    <a:cubicBezTo>
                      <a:pt x="61" y="24"/>
                      <a:pt x="60" y="20"/>
                      <a:pt x="58" y="17"/>
                    </a:cubicBezTo>
                    <a:cubicBezTo>
                      <a:pt x="62" y="14"/>
                      <a:pt x="62" y="14"/>
                      <a:pt x="62" y="14"/>
                    </a:cubicBezTo>
                    <a:cubicBezTo>
                      <a:pt x="53" y="5"/>
                      <a:pt x="53" y="5"/>
                      <a:pt x="53" y="5"/>
                    </a:cubicBezTo>
                    <a:cubicBezTo>
                      <a:pt x="49" y="9"/>
                      <a:pt x="49" y="9"/>
                      <a:pt x="49" y="9"/>
                    </a:cubicBezTo>
                    <a:cubicBezTo>
                      <a:pt x="46" y="7"/>
                      <a:pt x="43" y="6"/>
                      <a:pt x="39" y="5"/>
                    </a:cubicBezTo>
                    <a:cubicBezTo>
                      <a:pt x="39" y="0"/>
                      <a:pt x="39" y="0"/>
                      <a:pt x="39" y="0"/>
                    </a:cubicBezTo>
                    <a:cubicBezTo>
                      <a:pt x="27" y="0"/>
                      <a:pt x="27" y="0"/>
                      <a:pt x="27" y="0"/>
                    </a:cubicBezTo>
                    <a:cubicBezTo>
                      <a:pt x="27" y="5"/>
                      <a:pt x="27" y="5"/>
                      <a:pt x="27" y="5"/>
                    </a:cubicBezTo>
                    <a:cubicBezTo>
                      <a:pt x="24" y="6"/>
                      <a:pt x="21" y="7"/>
                      <a:pt x="18" y="9"/>
                    </a:cubicBezTo>
                    <a:cubicBezTo>
                      <a:pt x="14" y="5"/>
                      <a:pt x="14" y="5"/>
                      <a:pt x="14" y="5"/>
                    </a:cubicBezTo>
                    <a:cubicBezTo>
                      <a:pt x="5" y="13"/>
                      <a:pt x="5" y="13"/>
                      <a:pt x="5" y="13"/>
                    </a:cubicBezTo>
                    <a:cubicBezTo>
                      <a:pt x="9" y="17"/>
                      <a:pt x="9" y="17"/>
                      <a:pt x="9" y="17"/>
                    </a:cubicBezTo>
                    <a:cubicBezTo>
                      <a:pt x="7" y="20"/>
                      <a:pt x="6" y="24"/>
                      <a:pt x="5" y="27"/>
                    </a:cubicBezTo>
                    <a:cubicBezTo>
                      <a:pt x="0" y="27"/>
                      <a:pt x="0" y="27"/>
                      <a:pt x="0" y="27"/>
                    </a:cubicBezTo>
                    <a:cubicBezTo>
                      <a:pt x="0" y="39"/>
                      <a:pt x="0" y="39"/>
                      <a:pt x="0" y="39"/>
                    </a:cubicBezTo>
                    <a:cubicBezTo>
                      <a:pt x="5" y="39"/>
                      <a:pt x="5" y="39"/>
                      <a:pt x="5" y="39"/>
                    </a:cubicBezTo>
                    <a:cubicBezTo>
                      <a:pt x="6" y="43"/>
                      <a:pt x="8" y="46"/>
                      <a:pt x="9" y="49"/>
                    </a:cubicBezTo>
                    <a:close/>
                    <a:moveTo>
                      <a:pt x="34" y="13"/>
                    </a:moveTo>
                    <a:cubicBezTo>
                      <a:pt x="45" y="13"/>
                      <a:pt x="54" y="22"/>
                      <a:pt x="54" y="33"/>
                    </a:cubicBezTo>
                    <a:cubicBezTo>
                      <a:pt x="54" y="44"/>
                      <a:pt x="45" y="53"/>
                      <a:pt x="34" y="53"/>
                    </a:cubicBezTo>
                    <a:cubicBezTo>
                      <a:pt x="22" y="53"/>
                      <a:pt x="13" y="44"/>
                      <a:pt x="13" y="33"/>
                    </a:cubicBezTo>
                    <a:cubicBezTo>
                      <a:pt x="13" y="22"/>
                      <a:pt x="22" y="13"/>
                      <a:pt x="34" y="13"/>
                    </a:cubicBezTo>
                    <a:close/>
                  </a:path>
                </a:pathLst>
              </a:custGeom>
              <a:solidFill>
                <a:srgbClr val="3333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50" name="Freeform 38"/>
              <p:cNvSpPr>
                <a:spLocks noEditPoints="1"/>
              </p:cNvSpPr>
              <p:nvPr/>
            </p:nvSpPr>
            <p:spPr bwMode="auto">
              <a:xfrm>
                <a:off x="2610922" y="1287500"/>
                <a:ext cx="87068" cy="84683"/>
              </a:xfrm>
              <a:custGeom>
                <a:avLst/>
                <a:gdLst>
                  <a:gd name="T0" fmla="*/ 15 w 31"/>
                  <a:gd name="T1" fmla="*/ 30 h 30"/>
                  <a:gd name="T2" fmla="*/ 31 w 31"/>
                  <a:gd name="T3" fmla="*/ 15 h 30"/>
                  <a:gd name="T4" fmla="*/ 15 w 31"/>
                  <a:gd name="T5" fmla="*/ 0 h 30"/>
                  <a:gd name="T6" fmla="*/ 0 w 31"/>
                  <a:gd name="T7" fmla="*/ 15 h 30"/>
                  <a:gd name="T8" fmla="*/ 15 w 31"/>
                  <a:gd name="T9" fmla="*/ 30 h 30"/>
                  <a:gd name="T10" fmla="*/ 15 w 31"/>
                  <a:gd name="T11" fmla="*/ 5 h 30"/>
                  <a:gd name="T12" fmla="*/ 26 w 31"/>
                  <a:gd name="T13" fmla="*/ 15 h 30"/>
                  <a:gd name="T14" fmla="*/ 15 w 31"/>
                  <a:gd name="T15" fmla="*/ 25 h 30"/>
                  <a:gd name="T16" fmla="*/ 5 w 31"/>
                  <a:gd name="T17" fmla="*/ 15 h 30"/>
                  <a:gd name="T18" fmla="*/ 15 w 31"/>
                  <a:gd name="T19" fmla="*/ 5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 h="30">
                    <a:moveTo>
                      <a:pt x="15" y="30"/>
                    </a:moveTo>
                    <a:cubicBezTo>
                      <a:pt x="24" y="30"/>
                      <a:pt x="31" y="23"/>
                      <a:pt x="31" y="15"/>
                    </a:cubicBezTo>
                    <a:cubicBezTo>
                      <a:pt x="31" y="7"/>
                      <a:pt x="24" y="0"/>
                      <a:pt x="15" y="0"/>
                    </a:cubicBezTo>
                    <a:cubicBezTo>
                      <a:pt x="7" y="0"/>
                      <a:pt x="0" y="7"/>
                      <a:pt x="0" y="15"/>
                    </a:cubicBezTo>
                    <a:cubicBezTo>
                      <a:pt x="0" y="23"/>
                      <a:pt x="7" y="30"/>
                      <a:pt x="15" y="30"/>
                    </a:cubicBezTo>
                    <a:close/>
                    <a:moveTo>
                      <a:pt x="15" y="5"/>
                    </a:moveTo>
                    <a:cubicBezTo>
                      <a:pt x="21" y="5"/>
                      <a:pt x="26" y="9"/>
                      <a:pt x="26" y="15"/>
                    </a:cubicBezTo>
                    <a:cubicBezTo>
                      <a:pt x="26" y="21"/>
                      <a:pt x="21" y="25"/>
                      <a:pt x="15" y="25"/>
                    </a:cubicBezTo>
                    <a:cubicBezTo>
                      <a:pt x="10" y="25"/>
                      <a:pt x="5" y="21"/>
                      <a:pt x="5" y="15"/>
                    </a:cubicBezTo>
                    <a:cubicBezTo>
                      <a:pt x="5" y="9"/>
                      <a:pt x="10" y="5"/>
                      <a:pt x="15" y="5"/>
                    </a:cubicBezTo>
                    <a:close/>
                  </a:path>
                </a:pathLst>
              </a:custGeom>
              <a:solidFill>
                <a:srgbClr val="3333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51" name="Oval 39"/>
              <p:cNvSpPr>
                <a:spLocks noChangeArrowheads="1"/>
              </p:cNvSpPr>
              <p:nvPr/>
            </p:nvSpPr>
            <p:spPr bwMode="auto">
              <a:xfrm>
                <a:off x="2639547" y="1316125"/>
                <a:ext cx="31011" cy="27433"/>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grpSp>
        <p:grpSp>
          <p:nvGrpSpPr>
            <p:cNvPr id="21" name="组合 20"/>
            <p:cNvGrpSpPr/>
            <p:nvPr/>
          </p:nvGrpSpPr>
          <p:grpSpPr>
            <a:xfrm>
              <a:off x="8626627" y="5614840"/>
              <a:ext cx="330101" cy="321783"/>
              <a:chOff x="2435593" y="2384795"/>
              <a:chExt cx="483049" cy="471122"/>
            </a:xfrm>
            <a:solidFill>
              <a:schemeClr val="accent5"/>
            </a:solidFill>
          </p:grpSpPr>
          <p:sp>
            <p:nvSpPr>
              <p:cNvPr id="42" name="Freeform 80"/>
              <p:cNvSpPr/>
              <p:nvPr/>
            </p:nvSpPr>
            <p:spPr bwMode="auto">
              <a:xfrm>
                <a:off x="2610922" y="2506452"/>
                <a:ext cx="202761" cy="186063"/>
              </a:xfrm>
              <a:custGeom>
                <a:avLst/>
                <a:gdLst>
                  <a:gd name="T0" fmla="*/ 29 w 72"/>
                  <a:gd name="T1" fmla="*/ 34 h 66"/>
                  <a:gd name="T2" fmla="*/ 56 w 72"/>
                  <a:gd name="T3" fmla="*/ 56 h 66"/>
                  <a:gd name="T4" fmla="*/ 45 w 72"/>
                  <a:gd name="T5" fmla="*/ 66 h 66"/>
                  <a:gd name="T6" fmla="*/ 67 w 72"/>
                  <a:gd name="T7" fmla="*/ 51 h 66"/>
                  <a:gd name="T8" fmla="*/ 36 w 72"/>
                  <a:gd name="T9" fmla="*/ 17 h 66"/>
                  <a:gd name="T10" fmla="*/ 29 w 72"/>
                  <a:gd name="T11" fmla="*/ 16 h 66"/>
                  <a:gd name="T12" fmla="*/ 28 w 72"/>
                  <a:gd name="T13" fmla="*/ 0 h 66"/>
                  <a:gd name="T14" fmla="*/ 0 w 72"/>
                  <a:gd name="T15" fmla="*/ 25 h 66"/>
                  <a:gd name="T16" fmla="*/ 29 w 72"/>
                  <a:gd name="T17" fmla="*/ 50 h 66"/>
                  <a:gd name="T18" fmla="*/ 29 w 72"/>
                  <a:gd name="T19" fmla="*/ 34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2" h="66">
                    <a:moveTo>
                      <a:pt x="29" y="34"/>
                    </a:moveTo>
                    <a:cubicBezTo>
                      <a:pt x="50" y="35"/>
                      <a:pt x="59" y="45"/>
                      <a:pt x="56" y="56"/>
                    </a:cubicBezTo>
                    <a:cubicBezTo>
                      <a:pt x="54" y="60"/>
                      <a:pt x="50" y="64"/>
                      <a:pt x="45" y="66"/>
                    </a:cubicBezTo>
                    <a:cubicBezTo>
                      <a:pt x="56" y="64"/>
                      <a:pt x="65" y="59"/>
                      <a:pt x="67" y="51"/>
                    </a:cubicBezTo>
                    <a:cubicBezTo>
                      <a:pt x="72" y="38"/>
                      <a:pt x="58" y="23"/>
                      <a:pt x="36" y="17"/>
                    </a:cubicBezTo>
                    <a:cubicBezTo>
                      <a:pt x="33" y="17"/>
                      <a:pt x="31" y="16"/>
                      <a:pt x="29" y="16"/>
                    </a:cubicBezTo>
                    <a:cubicBezTo>
                      <a:pt x="28" y="0"/>
                      <a:pt x="28" y="0"/>
                      <a:pt x="28" y="0"/>
                    </a:cubicBezTo>
                    <a:cubicBezTo>
                      <a:pt x="0" y="25"/>
                      <a:pt x="0" y="25"/>
                      <a:pt x="0" y="25"/>
                    </a:cubicBezTo>
                    <a:cubicBezTo>
                      <a:pt x="29" y="50"/>
                      <a:pt x="29" y="50"/>
                      <a:pt x="29" y="50"/>
                    </a:cubicBezTo>
                    <a:lnTo>
                      <a:pt x="29" y="34"/>
                    </a:ln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43" name="Freeform 81"/>
              <p:cNvSpPr/>
              <p:nvPr/>
            </p:nvSpPr>
            <p:spPr bwMode="auto">
              <a:xfrm>
                <a:off x="2540552" y="2616182"/>
                <a:ext cx="202761" cy="186063"/>
              </a:xfrm>
              <a:custGeom>
                <a:avLst/>
                <a:gdLst>
                  <a:gd name="T0" fmla="*/ 36 w 72"/>
                  <a:gd name="T1" fmla="*/ 49 h 66"/>
                  <a:gd name="T2" fmla="*/ 43 w 72"/>
                  <a:gd name="T3" fmla="*/ 50 h 66"/>
                  <a:gd name="T4" fmla="*/ 43 w 72"/>
                  <a:gd name="T5" fmla="*/ 66 h 66"/>
                  <a:gd name="T6" fmla="*/ 72 w 72"/>
                  <a:gd name="T7" fmla="*/ 41 h 66"/>
                  <a:gd name="T8" fmla="*/ 43 w 72"/>
                  <a:gd name="T9" fmla="*/ 16 h 66"/>
                  <a:gd name="T10" fmla="*/ 43 w 72"/>
                  <a:gd name="T11" fmla="*/ 32 h 66"/>
                  <a:gd name="T12" fmla="*/ 16 w 72"/>
                  <a:gd name="T13" fmla="*/ 10 h 66"/>
                  <a:gd name="T14" fmla="*/ 26 w 72"/>
                  <a:gd name="T15" fmla="*/ 0 h 66"/>
                  <a:gd name="T16" fmla="*/ 4 w 72"/>
                  <a:gd name="T17" fmla="*/ 15 h 66"/>
                  <a:gd name="T18" fmla="*/ 36 w 72"/>
                  <a:gd name="T19" fmla="*/ 49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2" h="66">
                    <a:moveTo>
                      <a:pt x="36" y="49"/>
                    </a:moveTo>
                    <a:cubicBezTo>
                      <a:pt x="38" y="50"/>
                      <a:pt x="41" y="50"/>
                      <a:pt x="43" y="50"/>
                    </a:cubicBezTo>
                    <a:cubicBezTo>
                      <a:pt x="43" y="66"/>
                      <a:pt x="43" y="66"/>
                      <a:pt x="43" y="66"/>
                    </a:cubicBezTo>
                    <a:cubicBezTo>
                      <a:pt x="72" y="41"/>
                      <a:pt x="72" y="41"/>
                      <a:pt x="72" y="41"/>
                    </a:cubicBezTo>
                    <a:cubicBezTo>
                      <a:pt x="43" y="16"/>
                      <a:pt x="43" y="16"/>
                      <a:pt x="43" y="16"/>
                    </a:cubicBezTo>
                    <a:cubicBezTo>
                      <a:pt x="43" y="32"/>
                      <a:pt x="43" y="32"/>
                      <a:pt x="43" y="32"/>
                    </a:cubicBezTo>
                    <a:cubicBezTo>
                      <a:pt x="21" y="31"/>
                      <a:pt x="12" y="21"/>
                      <a:pt x="16" y="10"/>
                    </a:cubicBezTo>
                    <a:cubicBezTo>
                      <a:pt x="17" y="6"/>
                      <a:pt x="21" y="2"/>
                      <a:pt x="26" y="0"/>
                    </a:cubicBezTo>
                    <a:cubicBezTo>
                      <a:pt x="15" y="2"/>
                      <a:pt x="7" y="7"/>
                      <a:pt x="4" y="15"/>
                    </a:cubicBezTo>
                    <a:cubicBezTo>
                      <a:pt x="0" y="29"/>
                      <a:pt x="14" y="44"/>
                      <a:pt x="36" y="49"/>
                    </a:cubicBez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44" name="Freeform 82"/>
              <p:cNvSpPr>
                <a:spLocks noEditPoints="1"/>
              </p:cNvSpPr>
              <p:nvPr/>
            </p:nvSpPr>
            <p:spPr bwMode="auto">
              <a:xfrm>
                <a:off x="2435593" y="2384795"/>
                <a:ext cx="483049" cy="471122"/>
              </a:xfrm>
              <a:custGeom>
                <a:avLst/>
                <a:gdLst>
                  <a:gd name="T0" fmla="*/ 166 w 171"/>
                  <a:gd name="T1" fmla="*/ 0 h 167"/>
                  <a:gd name="T2" fmla="*/ 4 w 171"/>
                  <a:gd name="T3" fmla="*/ 0 h 167"/>
                  <a:gd name="T4" fmla="*/ 0 w 171"/>
                  <a:gd name="T5" fmla="*/ 5 h 167"/>
                  <a:gd name="T6" fmla="*/ 0 w 171"/>
                  <a:gd name="T7" fmla="*/ 161 h 167"/>
                  <a:gd name="T8" fmla="*/ 4 w 171"/>
                  <a:gd name="T9" fmla="*/ 167 h 167"/>
                  <a:gd name="T10" fmla="*/ 166 w 171"/>
                  <a:gd name="T11" fmla="*/ 167 h 167"/>
                  <a:gd name="T12" fmla="*/ 171 w 171"/>
                  <a:gd name="T13" fmla="*/ 161 h 167"/>
                  <a:gd name="T14" fmla="*/ 171 w 171"/>
                  <a:gd name="T15" fmla="*/ 5 h 167"/>
                  <a:gd name="T16" fmla="*/ 166 w 171"/>
                  <a:gd name="T17" fmla="*/ 0 h 167"/>
                  <a:gd name="T18" fmla="*/ 138 w 171"/>
                  <a:gd name="T19" fmla="*/ 6 h 167"/>
                  <a:gd name="T20" fmla="*/ 160 w 171"/>
                  <a:gd name="T21" fmla="*/ 6 h 167"/>
                  <a:gd name="T22" fmla="*/ 160 w 171"/>
                  <a:gd name="T23" fmla="*/ 29 h 167"/>
                  <a:gd name="T24" fmla="*/ 138 w 171"/>
                  <a:gd name="T25" fmla="*/ 29 h 167"/>
                  <a:gd name="T26" fmla="*/ 138 w 171"/>
                  <a:gd name="T27" fmla="*/ 6 h 167"/>
                  <a:gd name="T28" fmla="*/ 108 w 171"/>
                  <a:gd name="T29" fmla="*/ 7 h 167"/>
                  <a:gd name="T30" fmla="*/ 130 w 171"/>
                  <a:gd name="T31" fmla="*/ 7 h 167"/>
                  <a:gd name="T32" fmla="*/ 130 w 171"/>
                  <a:gd name="T33" fmla="*/ 30 h 167"/>
                  <a:gd name="T34" fmla="*/ 108 w 171"/>
                  <a:gd name="T35" fmla="*/ 30 h 167"/>
                  <a:gd name="T36" fmla="*/ 108 w 171"/>
                  <a:gd name="T37" fmla="*/ 7 h 167"/>
                  <a:gd name="T38" fmla="*/ 77 w 171"/>
                  <a:gd name="T39" fmla="*/ 7 h 167"/>
                  <a:gd name="T40" fmla="*/ 100 w 171"/>
                  <a:gd name="T41" fmla="*/ 7 h 167"/>
                  <a:gd name="T42" fmla="*/ 100 w 171"/>
                  <a:gd name="T43" fmla="*/ 30 h 167"/>
                  <a:gd name="T44" fmla="*/ 77 w 171"/>
                  <a:gd name="T45" fmla="*/ 30 h 167"/>
                  <a:gd name="T46" fmla="*/ 77 w 171"/>
                  <a:gd name="T47" fmla="*/ 7 h 167"/>
                  <a:gd name="T48" fmla="*/ 161 w 171"/>
                  <a:gd name="T49" fmla="*/ 156 h 167"/>
                  <a:gd name="T50" fmla="*/ 9 w 171"/>
                  <a:gd name="T51" fmla="*/ 156 h 167"/>
                  <a:gd name="T52" fmla="*/ 9 w 171"/>
                  <a:gd name="T53" fmla="*/ 38 h 167"/>
                  <a:gd name="T54" fmla="*/ 161 w 171"/>
                  <a:gd name="T55" fmla="*/ 38 h 167"/>
                  <a:gd name="T56" fmla="*/ 161 w 171"/>
                  <a:gd name="T57" fmla="*/ 156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71" h="167">
                    <a:moveTo>
                      <a:pt x="166" y="0"/>
                    </a:moveTo>
                    <a:cubicBezTo>
                      <a:pt x="4" y="0"/>
                      <a:pt x="4" y="0"/>
                      <a:pt x="4" y="0"/>
                    </a:cubicBezTo>
                    <a:cubicBezTo>
                      <a:pt x="2" y="0"/>
                      <a:pt x="0" y="2"/>
                      <a:pt x="0" y="5"/>
                    </a:cubicBezTo>
                    <a:cubicBezTo>
                      <a:pt x="0" y="161"/>
                      <a:pt x="0" y="161"/>
                      <a:pt x="0" y="161"/>
                    </a:cubicBezTo>
                    <a:cubicBezTo>
                      <a:pt x="0" y="164"/>
                      <a:pt x="2" y="167"/>
                      <a:pt x="4" y="167"/>
                    </a:cubicBezTo>
                    <a:cubicBezTo>
                      <a:pt x="166" y="167"/>
                      <a:pt x="166" y="167"/>
                      <a:pt x="166" y="167"/>
                    </a:cubicBezTo>
                    <a:cubicBezTo>
                      <a:pt x="169" y="167"/>
                      <a:pt x="171" y="164"/>
                      <a:pt x="171" y="161"/>
                    </a:cubicBezTo>
                    <a:cubicBezTo>
                      <a:pt x="171" y="5"/>
                      <a:pt x="171" y="5"/>
                      <a:pt x="171" y="5"/>
                    </a:cubicBezTo>
                    <a:cubicBezTo>
                      <a:pt x="171" y="2"/>
                      <a:pt x="169" y="0"/>
                      <a:pt x="166" y="0"/>
                    </a:cubicBezTo>
                    <a:close/>
                    <a:moveTo>
                      <a:pt x="138" y="6"/>
                    </a:moveTo>
                    <a:cubicBezTo>
                      <a:pt x="160" y="6"/>
                      <a:pt x="160" y="6"/>
                      <a:pt x="160" y="6"/>
                    </a:cubicBezTo>
                    <a:cubicBezTo>
                      <a:pt x="160" y="29"/>
                      <a:pt x="160" y="29"/>
                      <a:pt x="160" y="29"/>
                    </a:cubicBezTo>
                    <a:cubicBezTo>
                      <a:pt x="138" y="29"/>
                      <a:pt x="138" y="29"/>
                      <a:pt x="138" y="29"/>
                    </a:cubicBezTo>
                    <a:lnTo>
                      <a:pt x="138" y="6"/>
                    </a:lnTo>
                    <a:close/>
                    <a:moveTo>
                      <a:pt x="108" y="7"/>
                    </a:moveTo>
                    <a:cubicBezTo>
                      <a:pt x="130" y="7"/>
                      <a:pt x="130" y="7"/>
                      <a:pt x="130" y="7"/>
                    </a:cubicBezTo>
                    <a:cubicBezTo>
                      <a:pt x="130" y="30"/>
                      <a:pt x="130" y="30"/>
                      <a:pt x="130" y="30"/>
                    </a:cubicBezTo>
                    <a:cubicBezTo>
                      <a:pt x="108" y="30"/>
                      <a:pt x="108" y="30"/>
                      <a:pt x="108" y="30"/>
                    </a:cubicBezTo>
                    <a:lnTo>
                      <a:pt x="108" y="7"/>
                    </a:lnTo>
                    <a:close/>
                    <a:moveTo>
                      <a:pt x="77" y="7"/>
                    </a:moveTo>
                    <a:cubicBezTo>
                      <a:pt x="100" y="7"/>
                      <a:pt x="100" y="7"/>
                      <a:pt x="100" y="7"/>
                    </a:cubicBezTo>
                    <a:cubicBezTo>
                      <a:pt x="100" y="30"/>
                      <a:pt x="100" y="30"/>
                      <a:pt x="100" y="30"/>
                    </a:cubicBezTo>
                    <a:cubicBezTo>
                      <a:pt x="77" y="30"/>
                      <a:pt x="77" y="30"/>
                      <a:pt x="77" y="30"/>
                    </a:cubicBezTo>
                    <a:lnTo>
                      <a:pt x="77" y="7"/>
                    </a:lnTo>
                    <a:close/>
                    <a:moveTo>
                      <a:pt x="161" y="156"/>
                    </a:moveTo>
                    <a:cubicBezTo>
                      <a:pt x="9" y="156"/>
                      <a:pt x="9" y="156"/>
                      <a:pt x="9" y="156"/>
                    </a:cubicBezTo>
                    <a:cubicBezTo>
                      <a:pt x="9" y="38"/>
                      <a:pt x="9" y="38"/>
                      <a:pt x="9" y="38"/>
                    </a:cubicBezTo>
                    <a:cubicBezTo>
                      <a:pt x="161" y="38"/>
                      <a:pt x="161" y="38"/>
                      <a:pt x="161" y="38"/>
                    </a:cubicBezTo>
                    <a:lnTo>
                      <a:pt x="161" y="156"/>
                    </a:ln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grpSp>
        <p:grpSp>
          <p:nvGrpSpPr>
            <p:cNvPr id="22" name="组合 21"/>
            <p:cNvGrpSpPr/>
            <p:nvPr/>
          </p:nvGrpSpPr>
          <p:grpSpPr>
            <a:xfrm>
              <a:off x="9852194" y="5589994"/>
              <a:ext cx="441763" cy="365773"/>
              <a:chOff x="2427245" y="4642599"/>
              <a:chExt cx="646449" cy="535528"/>
            </a:xfrm>
            <a:solidFill>
              <a:schemeClr val="accent4"/>
            </a:solidFill>
          </p:grpSpPr>
          <p:sp>
            <p:nvSpPr>
              <p:cNvPr id="34" name="Freeform 127"/>
              <p:cNvSpPr>
                <a:spLocks noEditPoints="1"/>
              </p:cNvSpPr>
              <p:nvPr/>
            </p:nvSpPr>
            <p:spPr bwMode="auto">
              <a:xfrm>
                <a:off x="2435593" y="4721318"/>
                <a:ext cx="307720" cy="301757"/>
              </a:xfrm>
              <a:custGeom>
                <a:avLst/>
                <a:gdLst>
                  <a:gd name="T0" fmla="*/ 15 w 109"/>
                  <a:gd name="T1" fmla="*/ 79 h 107"/>
                  <a:gd name="T2" fmla="*/ 9 w 109"/>
                  <a:gd name="T3" fmla="*/ 85 h 107"/>
                  <a:gd name="T4" fmla="*/ 23 w 109"/>
                  <a:gd name="T5" fmla="*/ 99 h 107"/>
                  <a:gd name="T6" fmla="*/ 29 w 109"/>
                  <a:gd name="T7" fmla="*/ 93 h 107"/>
                  <a:gd name="T8" fmla="*/ 44 w 109"/>
                  <a:gd name="T9" fmla="*/ 99 h 107"/>
                  <a:gd name="T10" fmla="*/ 44 w 109"/>
                  <a:gd name="T11" fmla="*/ 107 h 107"/>
                  <a:gd name="T12" fmla="*/ 64 w 109"/>
                  <a:gd name="T13" fmla="*/ 107 h 107"/>
                  <a:gd name="T14" fmla="*/ 64 w 109"/>
                  <a:gd name="T15" fmla="*/ 99 h 107"/>
                  <a:gd name="T16" fmla="*/ 80 w 109"/>
                  <a:gd name="T17" fmla="*/ 93 h 107"/>
                  <a:gd name="T18" fmla="*/ 86 w 109"/>
                  <a:gd name="T19" fmla="*/ 99 h 107"/>
                  <a:gd name="T20" fmla="*/ 100 w 109"/>
                  <a:gd name="T21" fmla="*/ 85 h 107"/>
                  <a:gd name="T22" fmla="*/ 94 w 109"/>
                  <a:gd name="T23" fmla="*/ 79 h 107"/>
                  <a:gd name="T24" fmla="*/ 101 w 109"/>
                  <a:gd name="T25" fmla="*/ 64 h 107"/>
                  <a:gd name="T26" fmla="*/ 109 w 109"/>
                  <a:gd name="T27" fmla="*/ 64 h 107"/>
                  <a:gd name="T28" fmla="*/ 109 w 109"/>
                  <a:gd name="T29" fmla="*/ 44 h 107"/>
                  <a:gd name="T30" fmla="*/ 101 w 109"/>
                  <a:gd name="T31" fmla="*/ 44 h 107"/>
                  <a:gd name="T32" fmla="*/ 94 w 109"/>
                  <a:gd name="T33" fmla="*/ 28 h 107"/>
                  <a:gd name="T34" fmla="*/ 100 w 109"/>
                  <a:gd name="T35" fmla="*/ 22 h 107"/>
                  <a:gd name="T36" fmla="*/ 86 w 109"/>
                  <a:gd name="T37" fmla="*/ 8 h 107"/>
                  <a:gd name="T38" fmla="*/ 80 w 109"/>
                  <a:gd name="T39" fmla="*/ 14 h 107"/>
                  <a:gd name="T40" fmla="*/ 64 w 109"/>
                  <a:gd name="T41" fmla="*/ 7 h 107"/>
                  <a:gd name="T42" fmla="*/ 64 w 109"/>
                  <a:gd name="T43" fmla="*/ 0 h 107"/>
                  <a:gd name="T44" fmla="*/ 44 w 109"/>
                  <a:gd name="T45" fmla="*/ 0 h 107"/>
                  <a:gd name="T46" fmla="*/ 44 w 109"/>
                  <a:gd name="T47" fmla="*/ 8 h 107"/>
                  <a:gd name="T48" fmla="*/ 29 w 109"/>
                  <a:gd name="T49" fmla="*/ 14 h 107"/>
                  <a:gd name="T50" fmla="*/ 22 w 109"/>
                  <a:gd name="T51" fmla="*/ 8 h 107"/>
                  <a:gd name="T52" fmla="*/ 8 w 109"/>
                  <a:gd name="T53" fmla="*/ 21 h 107"/>
                  <a:gd name="T54" fmla="*/ 15 w 109"/>
                  <a:gd name="T55" fmla="*/ 28 h 107"/>
                  <a:gd name="T56" fmla="*/ 8 w 109"/>
                  <a:gd name="T57" fmla="*/ 44 h 107"/>
                  <a:gd name="T58" fmla="*/ 0 w 109"/>
                  <a:gd name="T59" fmla="*/ 44 h 107"/>
                  <a:gd name="T60" fmla="*/ 0 w 109"/>
                  <a:gd name="T61" fmla="*/ 64 h 107"/>
                  <a:gd name="T62" fmla="*/ 9 w 109"/>
                  <a:gd name="T63" fmla="*/ 64 h 107"/>
                  <a:gd name="T64" fmla="*/ 15 w 109"/>
                  <a:gd name="T65" fmla="*/ 79 h 107"/>
                  <a:gd name="T66" fmla="*/ 55 w 109"/>
                  <a:gd name="T67" fmla="*/ 20 h 107"/>
                  <a:gd name="T68" fmla="*/ 88 w 109"/>
                  <a:gd name="T69" fmla="*/ 53 h 107"/>
                  <a:gd name="T70" fmla="*/ 55 w 109"/>
                  <a:gd name="T71" fmla="*/ 87 h 107"/>
                  <a:gd name="T72" fmla="*/ 21 w 109"/>
                  <a:gd name="T73" fmla="*/ 53 h 107"/>
                  <a:gd name="T74" fmla="*/ 55 w 109"/>
                  <a:gd name="T75" fmla="*/ 20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09" h="107">
                    <a:moveTo>
                      <a:pt x="15" y="79"/>
                    </a:moveTo>
                    <a:cubicBezTo>
                      <a:pt x="9" y="85"/>
                      <a:pt x="9" y="85"/>
                      <a:pt x="9" y="85"/>
                    </a:cubicBezTo>
                    <a:cubicBezTo>
                      <a:pt x="23" y="99"/>
                      <a:pt x="23" y="99"/>
                      <a:pt x="23" y="99"/>
                    </a:cubicBezTo>
                    <a:cubicBezTo>
                      <a:pt x="29" y="93"/>
                      <a:pt x="29" y="93"/>
                      <a:pt x="29" y="93"/>
                    </a:cubicBezTo>
                    <a:cubicBezTo>
                      <a:pt x="34" y="96"/>
                      <a:pt x="39" y="98"/>
                      <a:pt x="44" y="99"/>
                    </a:cubicBezTo>
                    <a:cubicBezTo>
                      <a:pt x="44" y="107"/>
                      <a:pt x="44" y="107"/>
                      <a:pt x="44" y="107"/>
                    </a:cubicBezTo>
                    <a:cubicBezTo>
                      <a:pt x="64" y="107"/>
                      <a:pt x="64" y="107"/>
                      <a:pt x="64" y="107"/>
                    </a:cubicBezTo>
                    <a:cubicBezTo>
                      <a:pt x="64" y="99"/>
                      <a:pt x="64" y="99"/>
                      <a:pt x="64" y="99"/>
                    </a:cubicBezTo>
                    <a:cubicBezTo>
                      <a:pt x="70" y="98"/>
                      <a:pt x="75" y="96"/>
                      <a:pt x="80" y="93"/>
                    </a:cubicBezTo>
                    <a:cubicBezTo>
                      <a:pt x="86" y="99"/>
                      <a:pt x="86" y="99"/>
                      <a:pt x="86" y="99"/>
                    </a:cubicBezTo>
                    <a:cubicBezTo>
                      <a:pt x="100" y="85"/>
                      <a:pt x="100" y="85"/>
                      <a:pt x="100" y="85"/>
                    </a:cubicBezTo>
                    <a:cubicBezTo>
                      <a:pt x="94" y="79"/>
                      <a:pt x="94" y="79"/>
                      <a:pt x="94" y="79"/>
                    </a:cubicBezTo>
                    <a:cubicBezTo>
                      <a:pt x="97" y="75"/>
                      <a:pt x="99" y="69"/>
                      <a:pt x="101" y="64"/>
                    </a:cubicBezTo>
                    <a:cubicBezTo>
                      <a:pt x="109" y="64"/>
                      <a:pt x="109" y="64"/>
                      <a:pt x="109" y="64"/>
                    </a:cubicBezTo>
                    <a:cubicBezTo>
                      <a:pt x="109" y="44"/>
                      <a:pt x="109" y="44"/>
                      <a:pt x="109" y="44"/>
                    </a:cubicBezTo>
                    <a:cubicBezTo>
                      <a:pt x="101" y="44"/>
                      <a:pt x="101" y="44"/>
                      <a:pt x="101" y="44"/>
                    </a:cubicBezTo>
                    <a:cubicBezTo>
                      <a:pt x="100" y="38"/>
                      <a:pt x="97" y="33"/>
                      <a:pt x="94" y="28"/>
                    </a:cubicBezTo>
                    <a:cubicBezTo>
                      <a:pt x="100" y="22"/>
                      <a:pt x="100" y="22"/>
                      <a:pt x="100" y="22"/>
                    </a:cubicBezTo>
                    <a:cubicBezTo>
                      <a:pt x="86" y="8"/>
                      <a:pt x="86" y="8"/>
                      <a:pt x="86" y="8"/>
                    </a:cubicBezTo>
                    <a:cubicBezTo>
                      <a:pt x="80" y="14"/>
                      <a:pt x="80" y="14"/>
                      <a:pt x="80" y="14"/>
                    </a:cubicBezTo>
                    <a:cubicBezTo>
                      <a:pt x="75" y="11"/>
                      <a:pt x="70" y="9"/>
                      <a:pt x="64" y="7"/>
                    </a:cubicBezTo>
                    <a:cubicBezTo>
                      <a:pt x="64" y="0"/>
                      <a:pt x="64" y="0"/>
                      <a:pt x="64" y="0"/>
                    </a:cubicBezTo>
                    <a:cubicBezTo>
                      <a:pt x="44" y="0"/>
                      <a:pt x="44" y="0"/>
                      <a:pt x="44" y="0"/>
                    </a:cubicBezTo>
                    <a:cubicBezTo>
                      <a:pt x="44" y="8"/>
                      <a:pt x="44" y="8"/>
                      <a:pt x="44" y="8"/>
                    </a:cubicBezTo>
                    <a:cubicBezTo>
                      <a:pt x="39" y="9"/>
                      <a:pt x="33" y="11"/>
                      <a:pt x="29" y="14"/>
                    </a:cubicBezTo>
                    <a:cubicBezTo>
                      <a:pt x="22" y="8"/>
                      <a:pt x="22" y="8"/>
                      <a:pt x="22" y="8"/>
                    </a:cubicBezTo>
                    <a:cubicBezTo>
                      <a:pt x="8" y="21"/>
                      <a:pt x="8" y="21"/>
                      <a:pt x="8" y="21"/>
                    </a:cubicBezTo>
                    <a:cubicBezTo>
                      <a:pt x="15" y="28"/>
                      <a:pt x="15" y="28"/>
                      <a:pt x="15" y="28"/>
                    </a:cubicBezTo>
                    <a:cubicBezTo>
                      <a:pt x="12" y="33"/>
                      <a:pt x="10" y="38"/>
                      <a:pt x="8" y="44"/>
                    </a:cubicBezTo>
                    <a:cubicBezTo>
                      <a:pt x="0" y="44"/>
                      <a:pt x="0" y="44"/>
                      <a:pt x="0" y="44"/>
                    </a:cubicBezTo>
                    <a:cubicBezTo>
                      <a:pt x="0" y="64"/>
                      <a:pt x="0" y="64"/>
                      <a:pt x="0" y="64"/>
                    </a:cubicBezTo>
                    <a:cubicBezTo>
                      <a:pt x="9" y="64"/>
                      <a:pt x="9" y="64"/>
                      <a:pt x="9" y="64"/>
                    </a:cubicBezTo>
                    <a:cubicBezTo>
                      <a:pt x="10" y="69"/>
                      <a:pt x="12" y="74"/>
                      <a:pt x="15" y="79"/>
                    </a:cubicBezTo>
                    <a:close/>
                    <a:moveTo>
                      <a:pt x="55" y="20"/>
                    </a:moveTo>
                    <a:cubicBezTo>
                      <a:pt x="73" y="20"/>
                      <a:pt x="88" y="35"/>
                      <a:pt x="88" y="53"/>
                    </a:cubicBezTo>
                    <a:cubicBezTo>
                      <a:pt x="88" y="72"/>
                      <a:pt x="73" y="87"/>
                      <a:pt x="55" y="87"/>
                    </a:cubicBezTo>
                    <a:cubicBezTo>
                      <a:pt x="36" y="87"/>
                      <a:pt x="21" y="72"/>
                      <a:pt x="21" y="53"/>
                    </a:cubicBezTo>
                    <a:cubicBezTo>
                      <a:pt x="21" y="35"/>
                      <a:pt x="36" y="20"/>
                      <a:pt x="55" y="20"/>
                    </a:cubicBezTo>
                    <a:close/>
                  </a:path>
                </a:pathLst>
              </a:custGeom>
              <a:solidFill>
                <a:srgbClr val="96009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35" name="Freeform 128"/>
              <p:cNvSpPr/>
              <p:nvPr/>
            </p:nvSpPr>
            <p:spPr bwMode="auto">
              <a:xfrm>
                <a:off x="2588260" y="4760678"/>
                <a:ext cx="485434" cy="417449"/>
              </a:xfrm>
              <a:custGeom>
                <a:avLst/>
                <a:gdLst>
                  <a:gd name="T0" fmla="*/ 106 w 172"/>
                  <a:gd name="T1" fmla="*/ 60 h 148"/>
                  <a:gd name="T2" fmla="*/ 106 w 172"/>
                  <a:gd name="T3" fmla="*/ 55 h 148"/>
                  <a:gd name="T4" fmla="*/ 97 w 172"/>
                  <a:gd name="T5" fmla="*/ 46 h 148"/>
                  <a:gd name="T6" fmla="*/ 92 w 172"/>
                  <a:gd name="T7" fmla="*/ 46 h 148"/>
                  <a:gd name="T8" fmla="*/ 107 w 172"/>
                  <a:gd name="T9" fmla="*/ 24 h 148"/>
                  <a:gd name="T10" fmla="*/ 84 w 172"/>
                  <a:gd name="T11" fmla="*/ 0 h 148"/>
                  <a:gd name="T12" fmla="*/ 60 w 172"/>
                  <a:gd name="T13" fmla="*/ 24 h 148"/>
                  <a:gd name="T14" fmla="*/ 60 w 172"/>
                  <a:gd name="T15" fmla="*/ 24 h 148"/>
                  <a:gd name="T16" fmla="*/ 61 w 172"/>
                  <a:gd name="T17" fmla="*/ 24 h 148"/>
                  <a:gd name="T18" fmla="*/ 61 w 172"/>
                  <a:gd name="T19" fmla="*/ 28 h 148"/>
                  <a:gd name="T20" fmla="*/ 75 w 172"/>
                  <a:gd name="T21" fmla="*/ 46 h 148"/>
                  <a:gd name="T22" fmla="*/ 61 w 172"/>
                  <a:gd name="T23" fmla="*/ 46 h 148"/>
                  <a:gd name="T24" fmla="*/ 61 w 172"/>
                  <a:gd name="T25" fmla="*/ 55 h 148"/>
                  <a:gd name="T26" fmla="*/ 51 w 172"/>
                  <a:gd name="T27" fmla="*/ 55 h 148"/>
                  <a:gd name="T28" fmla="*/ 47 w 172"/>
                  <a:gd name="T29" fmla="*/ 64 h 148"/>
                  <a:gd name="T30" fmla="*/ 48 w 172"/>
                  <a:gd name="T31" fmla="*/ 66 h 148"/>
                  <a:gd name="T32" fmla="*/ 48 w 172"/>
                  <a:gd name="T33" fmla="*/ 62 h 148"/>
                  <a:gd name="T34" fmla="*/ 104 w 172"/>
                  <a:gd name="T35" fmla="*/ 62 h 148"/>
                  <a:gd name="T36" fmla="*/ 104 w 172"/>
                  <a:gd name="T37" fmla="*/ 77 h 148"/>
                  <a:gd name="T38" fmla="*/ 48 w 172"/>
                  <a:gd name="T39" fmla="*/ 77 h 148"/>
                  <a:gd name="T40" fmla="*/ 48 w 172"/>
                  <a:gd name="T41" fmla="*/ 76 h 148"/>
                  <a:gd name="T42" fmla="*/ 32 w 172"/>
                  <a:gd name="T43" fmla="*/ 93 h 148"/>
                  <a:gd name="T44" fmla="*/ 26 w 172"/>
                  <a:gd name="T45" fmla="*/ 86 h 148"/>
                  <a:gd name="T46" fmla="*/ 24 w 172"/>
                  <a:gd name="T47" fmla="*/ 86 h 148"/>
                  <a:gd name="T48" fmla="*/ 24 w 172"/>
                  <a:gd name="T49" fmla="*/ 86 h 148"/>
                  <a:gd name="T50" fmla="*/ 15 w 172"/>
                  <a:gd name="T51" fmla="*/ 90 h 148"/>
                  <a:gd name="T52" fmla="*/ 15 w 172"/>
                  <a:gd name="T53" fmla="*/ 98 h 148"/>
                  <a:gd name="T54" fmla="*/ 0 w 172"/>
                  <a:gd name="T55" fmla="*/ 98 h 148"/>
                  <a:gd name="T56" fmla="*/ 0 w 172"/>
                  <a:gd name="T57" fmla="*/ 125 h 148"/>
                  <a:gd name="T58" fmla="*/ 9 w 172"/>
                  <a:gd name="T59" fmla="*/ 134 h 148"/>
                  <a:gd name="T60" fmla="*/ 97 w 172"/>
                  <a:gd name="T61" fmla="*/ 134 h 148"/>
                  <a:gd name="T62" fmla="*/ 106 w 172"/>
                  <a:gd name="T63" fmla="*/ 125 h 148"/>
                  <a:gd name="T64" fmla="*/ 106 w 172"/>
                  <a:gd name="T65" fmla="*/ 120 h 148"/>
                  <a:gd name="T66" fmla="*/ 172 w 172"/>
                  <a:gd name="T67" fmla="*/ 148 h 148"/>
                  <a:gd name="T68" fmla="*/ 172 w 172"/>
                  <a:gd name="T69" fmla="*/ 34 h 148"/>
                  <a:gd name="T70" fmla="*/ 106 w 172"/>
                  <a:gd name="T71" fmla="*/ 60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72" h="148">
                    <a:moveTo>
                      <a:pt x="106" y="60"/>
                    </a:moveTo>
                    <a:cubicBezTo>
                      <a:pt x="106" y="55"/>
                      <a:pt x="106" y="55"/>
                      <a:pt x="106" y="55"/>
                    </a:cubicBezTo>
                    <a:cubicBezTo>
                      <a:pt x="106" y="50"/>
                      <a:pt x="102" y="46"/>
                      <a:pt x="97" y="46"/>
                    </a:cubicBezTo>
                    <a:cubicBezTo>
                      <a:pt x="92" y="46"/>
                      <a:pt x="92" y="46"/>
                      <a:pt x="92" y="46"/>
                    </a:cubicBezTo>
                    <a:cubicBezTo>
                      <a:pt x="101" y="42"/>
                      <a:pt x="107" y="34"/>
                      <a:pt x="107" y="24"/>
                    </a:cubicBezTo>
                    <a:cubicBezTo>
                      <a:pt x="107" y="11"/>
                      <a:pt x="97" y="0"/>
                      <a:pt x="84" y="0"/>
                    </a:cubicBezTo>
                    <a:cubicBezTo>
                      <a:pt x="71" y="0"/>
                      <a:pt x="60" y="11"/>
                      <a:pt x="60" y="24"/>
                    </a:cubicBezTo>
                    <a:cubicBezTo>
                      <a:pt x="60" y="24"/>
                      <a:pt x="60" y="24"/>
                      <a:pt x="60" y="24"/>
                    </a:cubicBezTo>
                    <a:cubicBezTo>
                      <a:pt x="61" y="24"/>
                      <a:pt x="61" y="24"/>
                      <a:pt x="61" y="24"/>
                    </a:cubicBezTo>
                    <a:cubicBezTo>
                      <a:pt x="61" y="28"/>
                      <a:pt x="61" y="28"/>
                      <a:pt x="61" y="28"/>
                    </a:cubicBezTo>
                    <a:cubicBezTo>
                      <a:pt x="62" y="36"/>
                      <a:pt x="68" y="43"/>
                      <a:pt x="75" y="46"/>
                    </a:cubicBezTo>
                    <a:cubicBezTo>
                      <a:pt x="61" y="46"/>
                      <a:pt x="61" y="46"/>
                      <a:pt x="61" y="46"/>
                    </a:cubicBezTo>
                    <a:cubicBezTo>
                      <a:pt x="61" y="55"/>
                      <a:pt x="61" y="55"/>
                      <a:pt x="61" y="55"/>
                    </a:cubicBezTo>
                    <a:cubicBezTo>
                      <a:pt x="51" y="55"/>
                      <a:pt x="51" y="55"/>
                      <a:pt x="51" y="55"/>
                    </a:cubicBezTo>
                    <a:cubicBezTo>
                      <a:pt x="50" y="58"/>
                      <a:pt x="49" y="61"/>
                      <a:pt x="47" y="64"/>
                    </a:cubicBezTo>
                    <a:cubicBezTo>
                      <a:pt x="48" y="66"/>
                      <a:pt x="48" y="66"/>
                      <a:pt x="48" y="66"/>
                    </a:cubicBezTo>
                    <a:cubicBezTo>
                      <a:pt x="48" y="62"/>
                      <a:pt x="48" y="62"/>
                      <a:pt x="48" y="62"/>
                    </a:cubicBezTo>
                    <a:cubicBezTo>
                      <a:pt x="104" y="62"/>
                      <a:pt x="104" y="62"/>
                      <a:pt x="104" y="62"/>
                    </a:cubicBezTo>
                    <a:cubicBezTo>
                      <a:pt x="104" y="77"/>
                      <a:pt x="104" y="77"/>
                      <a:pt x="104" y="77"/>
                    </a:cubicBezTo>
                    <a:cubicBezTo>
                      <a:pt x="48" y="77"/>
                      <a:pt x="48" y="77"/>
                      <a:pt x="48" y="77"/>
                    </a:cubicBezTo>
                    <a:cubicBezTo>
                      <a:pt x="48" y="76"/>
                      <a:pt x="48" y="76"/>
                      <a:pt x="48" y="76"/>
                    </a:cubicBezTo>
                    <a:cubicBezTo>
                      <a:pt x="32" y="93"/>
                      <a:pt x="32" y="93"/>
                      <a:pt x="32" y="93"/>
                    </a:cubicBezTo>
                    <a:cubicBezTo>
                      <a:pt x="26" y="86"/>
                      <a:pt x="26" y="86"/>
                      <a:pt x="26" y="86"/>
                    </a:cubicBezTo>
                    <a:cubicBezTo>
                      <a:pt x="25" y="86"/>
                      <a:pt x="25" y="86"/>
                      <a:pt x="24" y="86"/>
                    </a:cubicBezTo>
                    <a:cubicBezTo>
                      <a:pt x="24" y="86"/>
                      <a:pt x="24" y="86"/>
                      <a:pt x="24" y="86"/>
                    </a:cubicBezTo>
                    <a:cubicBezTo>
                      <a:pt x="21" y="88"/>
                      <a:pt x="18" y="89"/>
                      <a:pt x="15" y="90"/>
                    </a:cubicBezTo>
                    <a:cubicBezTo>
                      <a:pt x="15" y="98"/>
                      <a:pt x="15" y="98"/>
                      <a:pt x="15" y="98"/>
                    </a:cubicBezTo>
                    <a:cubicBezTo>
                      <a:pt x="0" y="98"/>
                      <a:pt x="0" y="98"/>
                      <a:pt x="0" y="98"/>
                    </a:cubicBezTo>
                    <a:cubicBezTo>
                      <a:pt x="0" y="125"/>
                      <a:pt x="0" y="125"/>
                      <a:pt x="0" y="125"/>
                    </a:cubicBezTo>
                    <a:cubicBezTo>
                      <a:pt x="0" y="130"/>
                      <a:pt x="4" y="134"/>
                      <a:pt x="9" y="134"/>
                    </a:cubicBezTo>
                    <a:cubicBezTo>
                      <a:pt x="97" y="134"/>
                      <a:pt x="97" y="134"/>
                      <a:pt x="97" y="134"/>
                    </a:cubicBezTo>
                    <a:cubicBezTo>
                      <a:pt x="102" y="134"/>
                      <a:pt x="106" y="130"/>
                      <a:pt x="106" y="125"/>
                    </a:cubicBezTo>
                    <a:cubicBezTo>
                      <a:pt x="106" y="120"/>
                      <a:pt x="106" y="120"/>
                      <a:pt x="106" y="120"/>
                    </a:cubicBezTo>
                    <a:cubicBezTo>
                      <a:pt x="172" y="148"/>
                      <a:pt x="172" y="148"/>
                      <a:pt x="172" y="148"/>
                    </a:cubicBezTo>
                    <a:cubicBezTo>
                      <a:pt x="172" y="34"/>
                      <a:pt x="172" y="34"/>
                      <a:pt x="172" y="34"/>
                    </a:cubicBezTo>
                    <a:lnTo>
                      <a:pt x="106" y="60"/>
                    </a:lnTo>
                    <a:close/>
                  </a:path>
                </a:pathLst>
              </a:custGeom>
              <a:solidFill>
                <a:srgbClr val="96009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36" name="Freeform 129"/>
              <p:cNvSpPr/>
              <p:nvPr/>
            </p:nvSpPr>
            <p:spPr bwMode="auto">
              <a:xfrm>
                <a:off x="2720652" y="4800037"/>
                <a:ext cx="5964" cy="11927"/>
              </a:xfrm>
              <a:custGeom>
                <a:avLst/>
                <a:gdLst>
                  <a:gd name="T0" fmla="*/ 2 w 2"/>
                  <a:gd name="T1" fmla="*/ 4 h 4"/>
                  <a:gd name="T2" fmla="*/ 0 w 2"/>
                  <a:gd name="T3" fmla="*/ 0 h 4"/>
                  <a:gd name="T4" fmla="*/ 0 w 2"/>
                  <a:gd name="T5" fmla="*/ 1 h 4"/>
                  <a:gd name="T6" fmla="*/ 2 w 2"/>
                  <a:gd name="T7" fmla="*/ 4 h 4"/>
                </a:gdLst>
                <a:ahLst/>
                <a:cxnLst>
                  <a:cxn ang="0">
                    <a:pos x="T0" y="T1"/>
                  </a:cxn>
                  <a:cxn ang="0">
                    <a:pos x="T2" y="T3"/>
                  </a:cxn>
                  <a:cxn ang="0">
                    <a:pos x="T4" y="T5"/>
                  </a:cxn>
                  <a:cxn ang="0">
                    <a:pos x="T6" y="T7"/>
                  </a:cxn>
                </a:cxnLst>
                <a:rect l="0" t="0" r="r" b="b"/>
                <a:pathLst>
                  <a:path w="2" h="4">
                    <a:moveTo>
                      <a:pt x="2" y="4"/>
                    </a:moveTo>
                    <a:cubicBezTo>
                      <a:pt x="1" y="3"/>
                      <a:pt x="1" y="1"/>
                      <a:pt x="0" y="0"/>
                    </a:cubicBezTo>
                    <a:cubicBezTo>
                      <a:pt x="0" y="1"/>
                      <a:pt x="0" y="1"/>
                      <a:pt x="0" y="1"/>
                    </a:cubicBezTo>
                    <a:cubicBezTo>
                      <a:pt x="1" y="2"/>
                      <a:pt x="1" y="3"/>
                      <a:pt x="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37" name="Oval 130"/>
              <p:cNvSpPr>
                <a:spLocks noChangeArrowheads="1"/>
              </p:cNvSpPr>
              <p:nvPr/>
            </p:nvSpPr>
            <p:spPr bwMode="auto">
              <a:xfrm>
                <a:off x="2563214" y="4847746"/>
                <a:ext cx="50094" cy="48902"/>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38" name="Freeform 131"/>
              <p:cNvSpPr>
                <a:spLocks noEditPoints="1"/>
              </p:cNvSpPr>
              <p:nvPr/>
            </p:nvSpPr>
            <p:spPr bwMode="auto">
              <a:xfrm>
                <a:off x="2695604" y="4642599"/>
                <a:ext cx="109730" cy="107344"/>
              </a:xfrm>
              <a:custGeom>
                <a:avLst/>
                <a:gdLst>
                  <a:gd name="T0" fmla="*/ 6 w 39"/>
                  <a:gd name="T1" fmla="*/ 28 h 38"/>
                  <a:gd name="T2" fmla="*/ 4 w 39"/>
                  <a:gd name="T3" fmla="*/ 30 h 38"/>
                  <a:gd name="T4" fmla="*/ 9 w 39"/>
                  <a:gd name="T5" fmla="*/ 35 h 38"/>
                  <a:gd name="T6" fmla="*/ 11 w 39"/>
                  <a:gd name="T7" fmla="*/ 33 h 38"/>
                  <a:gd name="T8" fmla="*/ 16 w 39"/>
                  <a:gd name="T9" fmla="*/ 35 h 38"/>
                  <a:gd name="T10" fmla="*/ 16 w 39"/>
                  <a:gd name="T11" fmla="*/ 38 h 38"/>
                  <a:gd name="T12" fmla="*/ 23 w 39"/>
                  <a:gd name="T13" fmla="*/ 38 h 38"/>
                  <a:gd name="T14" fmla="*/ 23 w 39"/>
                  <a:gd name="T15" fmla="*/ 35 h 38"/>
                  <a:gd name="T16" fmla="*/ 29 w 39"/>
                  <a:gd name="T17" fmla="*/ 33 h 38"/>
                  <a:gd name="T18" fmla="*/ 31 w 39"/>
                  <a:gd name="T19" fmla="*/ 35 h 38"/>
                  <a:gd name="T20" fmla="*/ 36 w 39"/>
                  <a:gd name="T21" fmla="*/ 30 h 38"/>
                  <a:gd name="T22" fmla="*/ 34 w 39"/>
                  <a:gd name="T23" fmla="*/ 28 h 38"/>
                  <a:gd name="T24" fmla="*/ 36 w 39"/>
                  <a:gd name="T25" fmla="*/ 22 h 38"/>
                  <a:gd name="T26" fmla="*/ 39 w 39"/>
                  <a:gd name="T27" fmla="*/ 22 h 38"/>
                  <a:gd name="T28" fmla="*/ 39 w 39"/>
                  <a:gd name="T29" fmla="*/ 15 h 38"/>
                  <a:gd name="T30" fmla="*/ 36 w 39"/>
                  <a:gd name="T31" fmla="*/ 15 h 38"/>
                  <a:gd name="T32" fmla="*/ 34 w 39"/>
                  <a:gd name="T33" fmla="*/ 10 h 38"/>
                  <a:gd name="T34" fmla="*/ 36 w 39"/>
                  <a:gd name="T35" fmla="*/ 7 h 38"/>
                  <a:gd name="T36" fmla="*/ 31 w 39"/>
                  <a:gd name="T37" fmla="*/ 2 h 38"/>
                  <a:gd name="T38" fmla="*/ 29 w 39"/>
                  <a:gd name="T39" fmla="*/ 5 h 38"/>
                  <a:gd name="T40" fmla="*/ 23 w 39"/>
                  <a:gd name="T41" fmla="*/ 2 h 38"/>
                  <a:gd name="T42" fmla="*/ 23 w 39"/>
                  <a:gd name="T43" fmla="*/ 0 h 38"/>
                  <a:gd name="T44" fmla="*/ 16 w 39"/>
                  <a:gd name="T45" fmla="*/ 0 h 38"/>
                  <a:gd name="T46" fmla="*/ 16 w 39"/>
                  <a:gd name="T47" fmla="*/ 2 h 38"/>
                  <a:gd name="T48" fmla="*/ 11 w 39"/>
                  <a:gd name="T49" fmla="*/ 5 h 38"/>
                  <a:gd name="T50" fmla="*/ 8 w 39"/>
                  <a:gd name="T51" fmla="*/ 2 h 38"/>
                  <a:gd name="T52" fmla="*/ 3 w 39"/>
                  <a:gd name="T53" fmla="*/ 7 h 38"/>
                  <a:gd name="T54" fmla="*/ 6 w 39"/>
                  <a:gd name="T55" fmla="*/ 10 h 38"/>
                  <a:gd name="T56" fmla="*/ 3 w 39"/>
                  <a:gd name="T57" fmla="*/ 15 h 38"/>
                  <a:gd name="T58" fmla="*/ 0 w 39"/>
                  <a:gd name="T59" fmla="*/ 15 h 38"/>
                  <a:gd name="T60" fmla="*/ 0 w 39"/>
                  <a:gd name="T61" fmla="*/ 22 h 38"/>
                  <a:gd name="T62" fmla="*/ 4 w 39"/>
                  <a:gd name="T63" fmla="*/ 22 h 38"/>
                  <a:gd name="T64" fmla="*/ 6 w 39"/>
                  <a:gd name="T65" fmla="*/ 28 h 38"/>
                  <a:gd name="T66" fmla="*/ 20 w 39"/>
                  <a:gd name="T67" fmla="*/ 7 h 38"/>
                  <a:gd name="T68" fmla="*/ 32 w 39"/>
                  <a:gd name="T69" fmla="*/ 19 h 38"/>
                  <a:gd name="T70" fmla="*/ 20 w 39"/>
                  <a:gd name="T71" fmla="*/ 30 h 38"/>
                  <a:gd name="T72" fmla="*/ 8 w 39"/>
                  <a:gd name="T73" fmla="*/ 19 h 38"/>
                  <a:gd name="T74" fmla="*/ 20 w 39"/>
                  <a:gd name="T75" fmla="*/ 7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9" h="38">
                    <a:moveTo>
                      <a:pt x="6" y="28"/>
                    </a:moveTo>
                    <a:cubicBezTo>
                      <a:pt x="4" y="30"/>
                      <a:pt x="4" y="30"/>
                      <a:pt x="4" y="30"/>
                    </a:cubicBezTo>
                    <a:cubicBezTo>
                      <a:pt x="9" y="35"/>
                      <a:pt x="9" y="35"/>
                      <a:pt x="9" y="35"/>
                    </a:cubicBezTo>
                    <a:cubicBezTo>
                      <a:pt x="11" y="33"/>
                      <a:pt x="11" y="33"/>
                      <a:pt x="11" y="33"/>
                    </a:cubicBezTo>
                    <a:cubicBezTo>
                      <a:pt x="12" y="34"/>
                      <a:pt x="14" y="34"/>
                      <a:pt x="16" y="35"/>
                    </a:cubicBezTo>
                    <a:cubicBezTo>
                      <a:pt x="16" y="38"/>
                      <a:pt x="16" y="38"/>
                      <a:pt x="16" y="38"/>
                    </a:cubicBezTo>
                    <a:cubicBezTo>
                      <a:pt x="23" y="38"/>
                      <a:pt x="23" y="38"/>
                      <a:pt x="23" y="38"/>
                    </a:cubicBezTo>
                    <a:cubicBezTo>
                      <a:pt x="23" y="35"/>
                      <a:pt x="23" y="35"/>
                      <a:pt x="23" y="35"/>
                    </a:cubicBezTo>
                    <a:cubicBezTo>
                      <a:pt x="25" y="35"/>
                      <a:pt x="27" y="34"/>
                      <a:pt x="29" y="33"/>
                    </a:cubicBezTo>
                    <a:cubicBezTo>
                      <a:pt x="31" y="35"/>
                      <a:pt x="31" y="35"/>
                      <a:pt x="31" y="35"/>
                    </a:cubicBezTo>
                    <a:cubicBezTo>
                      <a:pt x="36" y="30"/>
                      <a:pt x="36" y="30"/>
                      <a:pt x="36" y="30"/>
                    </a:cubicBezTo>
                    <a:cubicBezTo>
                      <a:pt x="34" y="28"/>
                      <a:pt x="34" y="28"/>
                      <a:pt x="34" y="28"/>
                    </a:cubicBezTo>
                    <a:cubicBezTo>
                      <a:pt x="35" y="26"/>
                      <a:pt x="36" y="24"/>
                      <a:pt x="36" y="22"/>
                    </a:cubicBezTo>
                    <a:cubicBezTo>
                      <a:pt x="39" y="22"/>
                      <a:pt x="39" y="22"/>
                      <a:pt x="39" y="22"/>
                    </a:cubicBezTo>
                    <a:cubicBezTo>
                      <a:pt x="39" y="15"/>
                      <a:pt x="39" y="15"/>
                      <a:pt x="39" y="15"/>
                    </a:cubicBezTo>
                    <a:cubicBezTo>
                      <a:pt x="36" y="15"/>
                      <a:pt x="36" y="15"/>
                      <a:pt x="36" y="15"/>
                    </a:cubicBezTo>
                    <a:cubicBezTo>
                      <a:pt x="36" y="13"/>
                      <a:pt x="35" y="11"/>
                      <a:pt x="34" y="10"/>
                    </a:cubicBezTo>
                    <a:cubicBezTo>
                      <a:pt x="36" y="7"/>
                      <a:pt x="36" y="7"/>
                      <a:pt x="36" y="7"/>
                    </a:cubicBezTo>
                    <a:cubicBezTo>
                      <a:pt x="31" y="2"/>
                      <a:pt x="31" y="2"/>
                      <a:pt x="31" y="2"/>
                    </a:cubicBezTo>
                    <a:cubicBezTo>
                      <a:pt x="29" y="5"/>
                      <a:pt x="29" y="5"/>
                      <a:pt x="29" y="5"/>
                    </a:cubicBezTo>
                    <a:cubicBezTo>
                      <a:pt x="27" y="4"/>
                      <a:pt x="25" y="3"/>
                      <a:pt x="23" y="2"/>
                    </a:cubicBezTo>
                    <a:cubicBezTo>
                      <a:pt x="23" y="0"/>
                      <a:pt x="23" y="0"/>
                      <a:pt x="23" y="0"/>
                    </a:cubicBezTo>
                    <a:cubicBezTo>
                      <a:pt x="16" y="0"/>
                      <a:pt x="16" y="0"/>
                      <a:pt x="16" y="0"/>
                    </a:cubicBezTo>
                    <a:cubicBezTo>
                      <a:pt x="16" y="2"/>
                      <a:pt x="16" y="2"/>
                      <a:pt x="16" y="2"/>
                    </a:cubicBezTo>
                    <a:cubicBezTo>
                      <a:pt x="14" y="3"/>
                      <a:pt x="12" y="4"/>
                      <a:pt x="11" y="5"/>
                    </a:cubicBezTo>
                    <a:cubicBezTo>
                      <a:pt x="8" y="2"/>
                      <a:pt x="8" y="2"/>
                      <a:pt x="8" y="2"/>
                    </a:cubicBezTo>
                    <a:cubicBezTo>
                      <a:pt x="3" y="7"/>
                      <a:pt x="3" y="7"/>
                      <a:pt x="3" y="7"/>
                    </a:cubicBezTo>
                    <a:cubicBezTo>
                      <a:pt x="6" y="10"/>
                      <a:pt x="6" y="10"/>
                      <a:pt x="6" y="10"/>
                    </a:cubicBezTo>
                    <a:cubicBezTo>
                      <a:pt x="5" y="11"/>
                      <a:pt x="4" y="13"/>
                      <a:pt x="3" y="15"/>
                    </a:cubicBezTo>
                    <a:cubicBezTo>
                      <a:pt x="0" y="15"/>
                      <a:pt x="0" y="15"/>
                      <a:pt x="0" y="15"/>
                    </a:cubicBezTo>
                    <a:cubicBezTo>
                      <a:pt x="0" y="22"/>
                      <a:pt x="0" y="22"/>
                      <a:pt x="0" y="22"/>
                    </a:cubicBezTo>
                    <a:cubicBezTo>
                      <a:pt x="4" y="22"/>
                      <a:pt x="4" y="22"/>
                      <a:pt x="4" y="22"/>
                    </a:cubicBezTo>
                    <a:cubicBezTo>
                      <a:pt x="4" y="24"/>
                      <a:pt x="5" y="26"/>
                      <a:pt x="6" y="28"/>
                    </a:cubicBezTo>
                    <a:close/>
                    <a:moveTo>
                      <a:pt x="20" y="7"/>
                    </a:moveTo>
                    <a:cubicBezTo>
                      <a:pt x="26" y="7"/>
                      <a:pt x="32" y="12"/>
                      <a:pt x="32" y="19"/>
                    </a:cubicBezTo>
                    <a:cubicBezTo>
                      <a:pt x="32" y="25"/>
                      <a:pt x="26" y="30"/>
                      <a:pt x="20" y="30"/>
                    </a:cubicBezTo>
                    <a:cubicBezTo>
                      <a:pt x="13" y="30"/>
                      <a:pt x="8" y="25"/>
                      <a:pt x="8" y="19"/>
                    </a:cubicBezTo>
                    <a:cubicBezTo>
                      <a:pt x="8" y="12"/>
                      <a:pt x="13" y="7"/>
                      <a:pt x="20" y="7"/>
                    </a:cubicBezTo>
                    <a:close/>
                  </a:path>
                </a:pathLst>
              </a:custGeom>
              <a:solidFill>
                <a:srgbClr val="96009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39" name="Oval 132"/>
              <p:cNvSpPr>
                <a:spLocks noChangeArrowheads="1"/>
              </p:cNvSpPr>
              <p:nvPr/>
            </p:nvSpPr>
            <p:spPr bwMode="auto">
              <a:xfrm>
                <a:off x="2743313" y="4687922"/>
                <a:ext cx="16698" cy="16698"/>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40" name="Freeform 133"/>
              <p:cNvSpPr>
                <a:spLocks noEditPoints="1"/>
              </p:cNvSpPr>
              <p:nvPr/>
            </p:nvSpPr>
            <p:spPr bwMode="auto">
              <a:xfrm>
                <a:off x="2427245" y="5023075"/>
                <a:ext cx="138355" cy="132391"/>
              </a:xfrm>
              <a:custGeom>
                <a:avLst/>
                <a:gdLst>
                  <a:gd name="T0" fmla="*/ 42 w 49"/>
                  <a:gd name="T1" fmla="*/ 12 h 47"/>
                  <a:gd name="T2" fmla="*/ 45 w 49"/>
                  <a:gd name="T3" fmla="*/ 9 h 47"/>
                  <a:gd name="T4" fmla="*/ 38 w 49"/>
                  <a:gd name="T5" fmla="*/ 3 h 47"/>
                  <a:gd name="T6" fmla="*/ 36 w 49"/>
                  <a:gd name="T7" fmla="*/ 6 h 47"/>
                  <a:gd name="T8" fmla="*/ 28 w 49"/>
                  <a:gd name="T9" fmla="*/ 3 h 47"/>
                  <a:gd name="T10" fmla="*/ 28 w 49"/>
                  <a:gd name="T11" fmla="*/ 0 h 47"/>
                  <a:gd name="T12" fmla="*/ 20 w 49"/>
                  <a:gd name="T13" fmla="*/ 0 h 47"/>
                  <a:gd name="T14" fmla="*/ 20 w 49"/>
                  <a:gd name="T15" fmla="*/ 3 h 47"/>
                  <a:gd name="T16" fmla="*/ 13 w 49"/>
                  <a:gd name="T17" fmla="*/ 6 h 47"/>
                  <a:gd name="T18" fmla="*/ 10 w 49"/>
                  <a:gd name="T19" fmla="*/ 3 h 47"/>
                  <a:gd name="T20" fmla="*/ 4 w 49"/>
                  <a:gd name="T21" fmla="*/ 9 h 47"/>
                  <a:gd name="T22" fmla="*/ 7 w 49"/>
                  <a:gd name="T23" fmla="*/ 12 h 47"/>
                  <a:gd name="T24" fmla="*/ 4 w 49"/>
                  <a:gd name="T25" fmla="*/ 19 h 47"/>
                  <a:gd name="T26" fmla="*/ 0 w 49"/>
                  <a:gd name="T27" fmla="*/ 19 h 47"/>
                  <a:gd name="T28" fmla="*/ 0 w 49"/>
                  <a:gd name="T29" fmla="*/ 28 h 47"/>
                  <a:gd name="T30" fmla="*/ 4 w 49"/>
                  <a:gd name="T31" fmla="*/ 28 h 47"/>
                  <a:gd name="T32" fmla="*/ 7 w 49"/>
                  <a:gd name="T33" fmla="*/ 35 h 47"/>
                  <a:gd name="T34" fmla="*/ 4 w 49"/>
                  <a:gd name="T35" fmla="*/ 38 h 47"/>
                  <a:gd name="T36" fmla="*/ 10 w 49"/>
                  <a:gd name="T37" fmla="*/ 44 h 47"/>
                  <a:gd name="T38" fmla="*/ 13 w 49"/>
                  <a:gd name="T39" fmla="*/ 41 h 47"/>
                  <a:gd name="T40" fmla="*/ 20 w 49"/>
                  <a:gd name="T41" fmla="*/ 44 h 47"/>
                  <a:gd name="T42" fmla="*/ 20 w 49"/>
                  <a:gd name="T43" fmla="*/ 47 h 47"/>
                  <a:gd name="T44" fmla="*/ 28 w 49"/>
                  <a:gd name="T45" fmla="*/ 47 h 47"/>
                  <a:gd name="T46" fmla="*/ 28 w 49"/>
                  <a:gd name="T47" fmla="*/ 44 h 47"/>
                  <a:gd name="T48" fmla="*/ 36 w 49"/>
                  <a:gd name="T49" fmla="*/ 41 h 47"/>
                  <a:gd name="T50" fmla="*/ 38 w 49"/>
                  <a:gd name="T51" fmla="*/ 44 h 47"/>
                  <a:gd name="T52" fmla="*/ 44 w 49"/>
                  <a:gd name="T53" fmla="*/ 38 h 47"/>
                  <a:gd name="T54" fmla="*/ 42 w 49"/>
                  <a:gd name="T55" fmla="*/ 35 h 47"/>
                  <a:gd name="T56" fmla="*/ 45 w 49"/>
                  <a:gd name="T57" fmla="*/ 28 h 47"/>
                  <a:gd name="T58" fmla="*/ 49 w 49"/>
                  <a:gd name="T59" fmla="*/ 28 h 47"/>
                  <a:gd name="T60" fmla="*/ 49 w 49"/>
                  <a:gd name="T61" fmla="*/ 19 h 47"/>
                  <a:gd name="T62" fmla="*/ 45 w 49"/>
                  <a:gd name="T63" fmla="*/ 19 h 47"/>
                  <a:gd name="T64" fmla="*/ 42 w 49"/>
                  <a:gd name="T65" fmla="*/ 12 h 47"/>
                  <a:gd name="T66" fmla="*/ 24 w 49"/>
                  <a:gd name="T67" fmla="*/ 38 h 47"/>
                  <a:gd name="T68" fmla="*/ 9 w 49"/>
                  <a:gd name="T69" fmla="*/ 24 h 47"/>
                  <a:gd name="T70" fmla="*/ 24 w 49"/>
                  <a:gd name="T71" fmla="*/ 9 h 47"/>
                  <a:gd name="T72" fmla="*/ 39 w 49"/>
                  <a:gd name="T73" fmla="*/ 24 h 47"/>
                  <a:gd name="T74" fmla="*/ 24 w 49"/>
                  <a:gd name="T75" fmla="*/ 38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9" h="47">
                    <a:moveTo>
                      <a:pt x="42" y="12"/>
                    </a:moveTo>
                    <a:cubicBezTo>
                      <a:pt x="45" y="9"/>
                      <a:pt x="45" y="9"/>
                      <a:pt x="45" y="9"/>
                    </a:cubicBezTo>
                    <a:cubicBezTo>
                      <a:pt x="38" y="3"/>
                      <a:pt x="38" y="3"/>
                      <a:pt x="38" y="3"/>
                    </a:cubicBezTo>
                    <a:cubicBezTo>
                      <a:pt x="36" y="6"/>
                      <a:pt x="36" y="6"/>
                      <a:pt x="36" y="6"/>
                    </a:cubicBezTo>
                    <a:cubicBezTo>
                      <a:pt x="33" y="5"/>
                      <a:pt x="31" y="4"/>
                      <a:pt x="28" y="3"/>
                    </a:cubicBezTo>
                    <a:cubicBezTo>
                      <a:pt x="28" y="0"/>
                      <a:pt x="28" y="0"/>
                      <a:pt x="28" y="0"/>
                    </a:cubicBezTo>
                    <a:cubicBezTo>
                      <a:pt x="20" y="0"/>
                      <a:pt x="20" y="0"/>
                      <a:pt x="20" y="0"/>
                    </a:cubicBezTo>
                    <a:cubicBezTo>
                      <a:pt x="20" y="3"/>
                      <a:pt x="20" y="3"/>
                      <a:pt x="20" y="3"/>
                    </a:cubicBezTo>
                    <a:cubicBezTo>
                      <a:pt x="17" y="4"/>
                      <a:pt x="15" y="5"/>
                      <a:pt x="13" y="6"/>
                    </a:cubicBezTo>
                    <a:cubicBezTo>
                      <a:pt x="10" y="3"/>
                      <a:pt x="10" y="3"/>
                      <a:pt x="10" y="3"/>
                    </a:cubicBezTo>
                    <a:cubicBezTo>
                      <a:pt x="4" y="9"/>
                      <a:pt x="4" y="9"/>
                      <a:pt x="4" y="9"/>
                    </a:cubicBezTo>
                    <a:cubicBezTo>
                      <a:pt x="7" y="12"/>
                      <a:pt x="7" y="12"/>
                      <a:pt x="7" y="12"/>
                    </a:cubicBezTo>
                    <a:cubicBezTo>
                      <a:pt x="5" y="14"/>
                      <a:pt x="4" y="17"/>
                      <a:pt x="4" y="19"/>
                    </a:cubicBezTo>
                    <a:cubicBezTo>
                      <a:pt x="0" y="19"/>
                      <a:pt x="0" y="19"/>
                      <a:pt x="0" y="19"/>
                    </a:cubicBezTo>
                    <a:cubicBezTo>
                      <a:pt x="0" y="28"/>
                      <a:pt x="0" y="28"/>
                      <a:pt x="0" y="28"/>
                    </a:cubicBezTo>
                    <a:cubicBezTo>
                      <a:pt x="4" y="28"/>
                      <a:pt x="4" y="28"/>
                      <a:pt x="4" y="28"/>
                    </a:cubicBezTo>
                    <a:cubicBezTo>
                      <a:pt x="4" y="31"/>
                      <a:pt x="5" y="33"/>
                      <a:pt x="7" y="35"/>
                    </a:cubicBezTo>
                    <a:cubicBezTo>
                      <a:pt x="4" y="38"/>
                      <a:pt x="4" y="38"/>
                      <a:pt x="4" y="38"/>
                    </a:cubicBezTo>
                    <a:cubicBezTo>
                      <a:pt x="10" y="44"/>
                      <a:pt x="10" y="44"/>
                      <a:pt x="10" y="44"/>
                    </a:cubicBezTo>
                    <a:cubicBezTo>
                      <a:pt x="13" y="41"/>
                      <a:pt x="13" y="41"/>
                      <a:pt x="13" y="41"/>
                    </a:cubicBezTo>
                    <a:cubicBezTo>
                      <a:pt x="15" y="42"/>
                      <a:pt x="17" y="43"/>
                      <a:pt x="20" y="44"/>
                    </a:cubicBezTo>
                    <a:cubicBezTo>
                      <a:pt x="20" y="47"/>
                      <a:pt x="20" y="47"/>
                      <a:pt x="20" y="47"/>
                    </a:cubicBezTo>
                    <a:cubicBezTo>
                      <a:pt x="28" y="47"/>
                      <a:pt x="28" y="47"/>
                      <a:pt x="28" y="47"/>
                    </a:cubicBezTo>
                    <a:cubicBezTo>
                      <a:pt x="28" y="44"/>
                      <a:pt x="28" y="44"/>
                      <a:pt x="28" y="44"/>
                    </a:cubicBezTo>
                    <a:cubicBezTo>
                      <a:pt x="31" y="44"/>
                      <a:pt x="33" y="43"/>
                      <a:pt x="36" y="41"/>
                    </a:cubicBezTo>
                    <a:cubicBezTo>
                      <a:pt x="38" y="44"/>
                      <a:pt x="38" y="44"/>
                      <a:pt x="38" y="44"/>
                    </a:cubicBezTo>
                    <a:cubicBezTo>
                      <a:pt x="44" y="38"/>
                      <a:pt x="44" y="38"/>
                      <a:pt x="44" y="38"/>
                    </a:cubicBezTo>
                    <a:cubicBezTo>
                      <a:pt x="42" y="35"/>
                      <a:pt x="42" y="35"/>
                      <a:pt x="42" y="35"/>
                    </a:cubicBezTo>
                    <a:cubicBezTo>
                      <a:pt x="43" y="33"/>
                      <a:pt x="44" y="31"/>
                      <a:pt x="45" y="28"/>
                    </a:cubicBezTo>
                    <a:cubicBezTo>
                      <a:pt x="49" y="28"/>
                      <a:pt x="49" y="28"/>
                      <a:pt x="49" y="28"/>
                    </a:cubicBezTo>
                    <a:cubicBezTo>
                      <a:pt x="49" y="19"/>
                      <a:pt x="49" y="19"/>
                      <a:pt x="49" y="19"/>
                    </a:cubicBezTo>
                    <a:cubicBezTo>
                      <a:pt x="45" y="19"/>
                      <a:pt x="45" y="19"/>
                      <a:pt x="45" y="19"/>
                    </a:cubicBezTo>
                    <a:cubicBezTo>
                      <a:pt x="44" y="17"/>
                      <a:pt x="43" y="14"/>
                      <a:pt x="42" y="12"/>
                    </a:cubicBezTo>
                    <a:close/>
                    <a:moveTo>
                      <a:pt x="24" y="38"/>
                    </a:moveTo>
                    <a:cubicBezTo>
                      <a:pt x="16" y="38"/>
                      <a:pt x="9" y="32"/>
                      <a:pt x="9" y="24"/>
                    </a:cubicBezTo>
                    <a:cubicBezTo>
                      <a:pt x="9" y="15"/>
                      <a:pt x="16" y="9"/>
                      <a:pt x="24" y="9"/>
                    </a:cubicBezTo>
                    <a:cubicBezTo>
                      <a:pt x="33" y="9"/>
                      <a:pt x="39" y="15"/>
                      <a:pt x="39" y="24"/>
                    </a:cubicBezTo>
                    <a:cubicBezTo>
                      <a:pt x="39" y="32"/>
                      <a:pt x="33" y="38"/>
                      <a:pt x="24" y="38"/>
                    </a:cubicBezTo>
                    <a:close/>
                  </a:path>
                </a:pathLst>
              </a:custGeom>
              <a:solidFill>
                <a:srgbClr val="96009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41" name="Oval 134"/>
              <p:cNvSpPr>
                <a:spLocks noChangeArrowheads="1"/>
              </p:cNvSpPr>
              <p:nvPr/>
            </p:nvSpPr>
            <p:spPr bwMode="auto">
              <a:xfrm>
                <a:off x="2484495" y="5079132"/>
                <a:ext cx="21469" cy="22662"/>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grpSp>
        <p:grpSp>
          <p:nvGrpSpPr>
            <p:cNvPr id="23" name="组合 22"/>
            <p:cNvGrpSpPr/>
            <p:nvPr/>
          </p:nvGrpSpPr>
          <p:grpSpPr>
            <a:xfrm>
              <a:off x="7505166" y="5597622"/>
              <a:ext cx="352700" cy="331040"/>
              <a:chOff x="2458255" y="3558424"/>
              <a:chExt cx="567731" cy="533142"/>
            </a:xfrm>
            <a:solidFill>
              <a:srgbClr val="A1C921"/>
            </a:solidFill>
          </p:grpSpPr>
          <p:sp>
            <p:nvSpPr>
              <p:cNvPr id="24" name="Freeform 156"/>
              <p:cNvSpPr/>
              <p:nvPr/>
            </p:nvSpPr>
            <p:spPr bwMode="auto">
              <a:xfrm>
                <a:off x="2458255" y="3558424"/>
                <a:ext cx="363778" cy="435340"/>
              </a:xfrm>
              <a:custGeom>
                <a:avLst/>
                <a:gdLst>
                  <a:gd name="T0" fmla="*/ 11 w 129"/>
                  <a:gd name="T1" fmla="*/ 12 h 154"/>
                  <a:gd name="T2" fmla="*/ 118 w 129"/>
                  <a:gd name="T3" fmla="*/ 12 h 154"/>
                  <a:gd name="T4" fmla="*/ 118 w 129"/>
                  <a:gd name="T5" fmla="*/ 31 h 154"/>
                  <a:gd name="T6" fmla="*/ 129 w 129"/>
                  <a:gd name="T7" fmla="*/ 31 h 154"/>
                  <a:gd name="T8" fmla="*/ 129 w 129"/>
                  <a:gd name="T9" fmla="*/ 10 h 154"/>
                  <a:gd name="T10" fmla="*/ 120 w 129"/>
                  <a:gd name="T11" fmla="*/ 0 h 154"/>
                  <a:gd name="T12" fmla="*/ 10 w 129"/>
                  <a:gd name="T13" fmla="*/ 0 h 154"/>
                  <a:gd name="T14" fmla="*/ 0 w 129"/>
                  <a:gd name="T15" fmla="*/ 10 h 154"/>
                  <a:gd name="T16" fmla="*/ 0 w 129"/>
                  <a:gd name="T17" fmla="*/ 144 h 154"/>
                  <a:gd name="T18" fmla="*/ 10 w 129"/>
                  <a:gd name="T19" fmla="*/ 154 h 154"/>
                  <a:gd name="T20" fmla="*/ 69 w 129"/>
                  <a:gd name="T21" fmla="*/ 154 h 154"/>
                  <a:gd name="T22" fmla="*/ 69 w 129"/>
                  <a:gd name="T23" fmla="*/ 143 h 154"/>
                  <a:gd name="T24" fmla="*/ 11 w 129"/>
                  <a:gd name="T25" fmla="*/ 143 h 154"/>
                  <a:gd name="T26" fmla="*/ 11 w 129"/>
                  <a:gd name="T27" fmla="*/ 12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9" h="154">
                    <a:moveTo>
                      <a:pt x="11" y="12"/>
                    </a:moveTo>
                    <a:cubicBezTo>
                      <a:pt x="118" y="12"/>
                      <a:pt x="118" y="12"/>
                      <a:pt x="118" y="12"/>
                    </a:cubicBezTo>
                    <a:cubicBezTo>
                      <a:pt x="118" y="31"/>
                      <a:pt x="118" y="31"/>
                      <a:pt x="118" y="31"/>
                    </a:cubicBezTo>
                    <a:cubicBezTo>
                      <a:pt x="129" y="31"/>
                      <a:pt x="129" y="31"/>
                      <a:pt x="129" y="31"/>
                    </a:cubicBezTo>
                    <a:cubicBezTo>
                      <a:pt x="129" y="10"/>
                      <a:pt x="129" y="10"/>
                      <a:pt x="129" y="10"/>
                    </a:cubicBezTo>
                    <a:cubicBezTo>
                      <a:pt x="129" y="5"/>
                      <a:pt x="125" y="0"/>
                      <a:pt x="120" y="0"/>
                    </a:cubicBezTo>
                    <a:cubicBezTo>
                      <a:pt x="10" y="0"/>
                      <a:pt x="10" y="0"/>
                      <a:pt x="10" y="0"/>
                    </a:cubicBezTo>
                    <a:cubicBezTo>
                      <a:pt x="5" y="0"/>
                      <a:pt x="0" y="5"/>
                      <a:pt x="0" y="10"/>
                    </a:cubicBezTo>
                    <a:cubicBezTo>
                      <a:pt x="0" y="144"/>
                      <a:pt x="0" y="144"/>
                      <a:pt x="0" y="144"/>
                    </a:cubicBezTo>
                    <a:cubicBezTo>
                      <a:pt x="0" y="150"/>
                      <a:pt x="5" y="154"/>
                      <a:pt x="10" y="154"/>
                    </a:cubicBezTo>
                    <a:cubicBezTo>
                      <a:pt x="69" y="154"/>
                      <a:pt x="69" y="154"/>
                      <a:pt x="69" y="154"/>
                    </a:cubicBezTo>
                    <a:cubicBezTo>
                      <a:pt x="69" y="143"/>
                      <a:pt x="69" y="143"/>
                      <a:pt x="69" y="143"/>
                    </a:cubicBezTo>
                    <a:cubicBezTo>
                      <a:pt x="11" y="143"/>
                      <a:pt x="11" y="143"/>
                      <a:pt x="11" y="143"/>
                    </a:cubicBezTo>
                    <a:lnTo>
                      <a:pt x="11" y="1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25" name="Freeform 157"/>
              <p:cNvSpPr>
                <a:spLocks noEditPoints="1"/>
              </p:cNvSpPr>
              <p:nvPr/>
            </p:nvSpPr>
            <p:spPr bwMode="auto">
              <a:xfrm>
                <a:off x="2664594" y="3657419"/>
                <a:ext cx="361392" cy="434147"/>
              </a:xfrm>
              <a:custGeom>
                <a:avLst/>
                <a:gdLst>
                  <a:gd name="T0" fmla="*/ 119 w 128"/>
                  <a:gd name="T1" fmla="*/ 0 h 154"/>
                  <a:gd name="T2" fmla="*/ 9 w 128"/>
                  <a:gd name="T3" fmla="*/ 0 h 154"/>
                  <a:gd name="T4" fmla="*/ 0 w 128"/>
                  <a:gd name="T5" fmla="*/ 10 h 154"/>
                  <a:gd name="T6" fmla="*/ 0 w 128"/>
                  <a:gd name="T7" fmla="*/ 144 h 154"/>
                  <a:gd name="T8" fmla="*/ 9 w 128"/>
                  <a:gd name="T9" fmla="*/ 154 h 154"/>
                  <a:gd name="T10" fmla="*/ 119 w 128"/>
                  <a:gd name="T11" fmla="*/ 154 h 154"/>
                  <a:gd name="T12" fmla="*/ 128 w 128"/>
                  <a:gd name="T13" fmla="*/ 144 h 154"/>
                  <a:gd name="T14" fmla="*/ 128 w 128"/>
                  <a:gd name="T15" fmla="*/ 10 h 154"/>
                  <a:gd name="T16" fmla="*/ 119 w 128"/>
                  <a:gd name="T17" fmla="*/ 0 h 154"/>
                  <a:gd name="T18" fmla="*/ 117 w 128"/>
                  <a:gd name="T19" fmla="*/ 142 h 154"/>
                  <a:gd name="T20" fmla="*/ 10 w 128"/>
                  <a:gd name="T21" fmla="*/ 142 h 154"/>
                  <a:gd name="T22" fmla="*/ 10 w 128"/>
                  <a:gd name="T23" fmla="*/ 12 h 154"/>
                  <a:gd name="T24" fmla="*/ 117 w 128"/>
                  <a:gd name="T25" fmla="*/ 12 h 154"/>
                  <a:gd name="T26" fmla="*/ 117 w 128"/>
                  <a:gd name="T27" fmla="*/ 142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8" h="154">
                    <a:moveTo>
                      <a:pt x="119" y="0"/>
                    </a:moveTo>
                    <a:cubicBezTo>
                      <a:pt x="9" y="0"/>
                      <a:pt x="9" y="0"/>
                      <a:pt x="9" y="0"/>
                    </a:cubicBezTo>
                    <a:cubicBezTo>
                      <a:pt x="4" y="0"/>
                      <a:pt x="0" y="5"/>
                      <a:pt x="0" y="10"/>
                    </a:cubicBezTo>
                    <a:cubicBezTo>
                      <a:pt x="0" y="144"/>
                      <a:pt x="0" y="144"/>
                      <a:pt x="0" y="144"/>
                    </a:cubicBezTo>
                    <a:cubicBezTo>
                      <a:pt x="0" y="150"/>
                      <a:pt x="4" y="154"/>
                      <a:pt x="9" y="154"/>
                    </a:cubicBezTo>
                    <a:cubicBezTo>
                      <a:pt x="119" y="154"/>
                      <a:pt x="119" y="154"/>
                      <a:pt x="119" y="154"/>
                    </a:cubicBezTo>
                    <a:cubicBezTo>
                      <a:pt x="124" y="154"/>
                      <a:pt x="128" y="150"/>
                      <a:pt x="128" y="144"/>
                    </a:cubicBezTo>
                    <a:cubicBezTo>
                      <a:pt x="128" y="10"/>
                      <a:pt x="128" y="10"/>
                      <a:pt x="128" y="10"/>
                    </a:cubicBezTo>
                    <a:cubicBezTo>
                      <a:pt x="128" y="5"/>
                      <a:pt x="124" y="0"/>
                      <a:pt x="119" y="0"/>
                    </a:cubicBezTo>
                    <a:close/>
                    <a:moveTo>
                      <a:pt x="117" y="142"/>
                    </a:moveTo>
                    <a:cubicBezTo>
                      <a:pt x="10" y="142"/>
                      <a:pt x="10" y="142"/>
                      <a:pt x="10" y="142"/>
                    </a:cubicBezTo>
                    <a:cubicBezTo>
                      <a:pt x="10" y="12"/>
                      <a:pt x="10" y="12"/>
                      <a:pt x="10" y="12"/>
                    </a:cubicBezTo>
                    <a:cubicBezTo>
                      <a:pt x="117" y="12"/>
                      <a:pt x="117" y="12"/>
                      <a:pt x="117" y="12"/>
                    </a:cubicBezTo>
                    <a:lnTo>
                      <a:pt x="117" y="14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26" name="Rectangle 158"/>
              <p:cNvSpPr>
                <a:spLocks noChangeArrowheads="1"/>
              </p:cNvSpPr>
              <p:nvPr/>
            </p:nvSpPr>
            <p:spPr bwMode="auto">
              <a:xfrm>
                <a:off x="2718266" y="3764763"/>
                <a:ext cx="256434" cy="2504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27" name="Rectangle 159"/>
              <p:cNvSpPr>
                <a:spLocks noChangeArrowheads="1"/>
              </p:cNvSpPr>
              <p:nvPr/>
            </p:nvSpPr>
            <p:spPr bwMode="auto">
              <a:xfrm>
                <a:off x="2718266" y="3832748"/>
                <a:ext cx="256434" cy="2504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28" name="Rectangle 160"/>
              <p:cNvSpPr>
                <a:spLocks noChangeArrowheads="1"/>
              </p:cNvSpPr>
              <p:nvPr/>
            </p:nvSpPr>
            <p:spPr bwMode="auto">
              <a:xfrm>
                <a:off x="2718266" y="3900732"/>
                <a:ext cx="256434" cy="2146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29" name="Rectangle 161"/>
              <p:cNvSpPr>
                <a:spLocks noChangeArrowheads="1"/>
              </p:cNvSpPr>
              <p:nvPr/>
            </p:nvSpPr>
            <p:spPr bwMode="auto">
              <a:xfrm>
                <a:off x="2718266" y="3967524"/>
                <a:ext cx="256434" cy="2266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30" name="Freeform 162"/>
              <p:cNvSpPr/>
              <p:nvPr/>
            </p:nvSpPr>
            <p:spPr bwMode="auto">
              <a:xfrm>
                <a:off x="2515505" y="3669346"/>
                <a:ext cx="132391" cy="273131"/>
              </a:xfrm>
              <a:custGeom>
                <a:avLst/>
                <a:gdLst>
                  <a:gd name="T0" fmla="*/ 47 w 47"/>
                  <a:gd name="T1" fmla="*/ 97 h 97"/>
                  <a:gd name="T2" fmla="*/ 47 w 47"/>
                  <a:gd name="T3" fmla="*/ 78 h 97"/>
                  <a:gd name="T4" fmla="*/ 47 w 47"/>
                  <a:gd name="T5" fmla="*/ 78 h 97"/>
                  <a:gd name="T6" fmla="*/ 17 w 47"/>
                  <a:gd name="T7" fmla="*/ 48 h 97"/>
                  <a:gd name="T8" fmla="*/ 47 w 47"/>
                  <a:gd name="T9" fmla="*/ 19 h 97"/>
                  <a:gd name="T10" fmla="*/ 47 w 47"/>
                  <a:gd name="T11" fmla="*/ 19 h 97"/>
                  <a:gd name="T12" fmla="*/ 47 w 47"/>
                  <a:gd name="T13" fmla="*/ 0 h 97"/>
                  <a:gd name="T14" fmla="*/ 38 w 47"/>
                  <a:gd name="T15" fmla="*/ 0 h 97"/>
                  <a:gd name="T16" fmla="*/ 38 w 47"/>
                  <a:gd name="T17" fmla="*/ 8 h 97"/>
                  <a:gd name="T18" fmla="*/ 24 w 47"/>
                  <a:gd name="T19" fmla="*/ 14 h 97"/>
                  <a:gd name="T20" fmla="*/ 19 w 47"/>
                  <a:gd name="T21" fmla="*/ 8 h 97"/>
                  <a:gd name="T22" fmla="*/ 6 w 47"/>
                  <a:gd name="T23" fmla="*/ 20 h 97"/>
                  <a:gd name="T24" fmla="*/ 12 w 47"/>
                  <a:gd name="T25" fmla="*/ 26 h 97"/>
                  <a:gd name="T26" fmla="*/ 6 w 47"/>
                  <a:gd name="T27" fmla="*/ 40 h 97"/>
                  <a:gd name="T28" fmla="*/ 0 w 47"/>
                  <a:gd name="T29" fmla="*/ 40 h 97"/>
                  <a:gd name="T30" fmla="*/ 0 w 47"/>
                  <a:gd name="T31" fmla="*/ 57 h 97"/>
                  <a:gd name="T32" fmla="*/ 6 w 47"/>
                  <a:gd name="T33" fmla="*/ 57 h 97"/>
                  <a:gd name="T34" fmla="*/ 12 w 47"/>
                  <a:gd name="T35" fmla="*/ 71 h 97"/>
                  <a:gd name="T36" fmla="*/ 6 w 47"/>
                  <a:gd name="T37" fmla="*/ 77 h 97"/>
                  <a:gd name="T38" fmla="*/ 18 w 47"/>
                  <a:gd name="T39" fmla="*/ 89 h 97"/>
                  <a:gd name="T40" fmla="*/ 24 w 47"/>
                  <a:gd name="T41" fmla="*/ 83 h 97"/>
                  <a:gd name="T42" fmla="*/ 38 w 47"/>
                  <a:gd name="T43" fmla="*/ 89 h 97"/>
                  <a:gd name="T44" fmla="*/ 38 w 47"/>
                  <a:gd name="T45" fmla="*/ 97 h 97"/>
                  <a:gd name="T46" fmla="*/ 47 w 47"/>
                  <a:gd name="T47" fmla="*/ 97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7" h="97">
                    <a:moveTo>
                      <a:pt x="47" y="97"/>
                    </a:moveTo>
                    <a:cubicBezTo>
                      <a:pt x="47" y="78"/>
                      <a:pt x="47" y="78"/>
                      <a:pt x="47" y="78"/>
                    </a:cubicBezTo>
                    <a:cubicBezTo>
                      <a:pt x="47" y="78"/>
                      <a:pt x="47" y="78"/>
                      <a:pt x="47" y="78"/>
                    </a:cubicBezTo>
                    <a:cubicBezTo>
                      <a:pt x="30" y="78"/>
                      <a:pt x="17" y="64"/>
                      <a:pt x="17" y="48"/>
                    </a:cubicBezTo>
                    <a:cubicBezTo>
                      <a:pt x="17" y="32"/>
                      <a:pt x="30" y="19"/>
                      <a:pt x="47" y="19"/>
                    </a:cubicBezTo>
                    <a:cubicBezTo>
                      <a:pt x="47" y="19"/>
                      <a:pt x="47" y="19"/>
                      <a:pt x="47" y="19"/>
                    </a:cubicBezTo>
                    <a:cubicBezTo>
                      <a:pt x="47" y="0"/>
                      <a:pt x="47" y="0"/>
                      <a:pt x="47" y="0"/>
                    </a:cubicBezTo>
                    <a:cubicBezTo>
                      <a:pt x="38" y="0"/>
                      <a:pt x="38" y="0"/>
                      <a:pt x="38" y="0"/>
                    </a:cubicBezTo>
                    <a:cubicBezTo>
                      <a:pt x="38" y="8"/>
                      <a:pt x="38" y="8"/>
                      <a:pt x="38" y="8"/>
                    </a:cubicBezTo>
                    <a:cubicBezTo>
                      <a:pt x="33" y="9"/>
                      <a:pt x="28" y="11"/>
                      <a:pt x="24" y="14"/>
                    </a:cubicBezTo>
                    <a:cubicBezTo>
                      <a:pt x="19" y="8"/>
                      <a:pt x="19" y="8"/>
                      <a:pt x="19" y="8"/>
                    </a:cubicBezTo>
                    <a:cubicBezTo>
                      <a:pt x="6" y="20"/>
                      <a:pt x="6" y="20"/>
                      <a:pt x="6" y="20"/>
                    </a:cubicBezTo>
                    <a:cubicBezTo>
                      <a:pt x="12" y="26"/>
                      <a:pt x="12" y="26"/>
                      <a:pt x="12" y="26"/>
                    </a:cubicBezTo>
                    <a:cubicBezTo>
                      <a:pt x="9" y="30"/>
                      <a:pt x="7" y="35"/>
                      <a:pt x="6" y="40"/>
                    </a:cubicBezTo>
                    <a:cubicBezTo>
                      <a:pt x="0" y="40"/>
                      <a:pt x="0" y="40"/>
                      <a:pt x="0" y="40"/>
                    </a:cubicBezTo>
                    <a:cubicBezTo>
                      <a:pt x="0" y="57"/>
                      <a:pt x="0" y="57"/>
                      <a:pt x="0" y="57"/>
                    </a:cubicBezTo>
                    <a:cubicBezTo>
                      <a:pt x="6" y="57"/>
                      <a:pt x="6" y="57"/>
                      <a:pt x="6" y="57"/>
                    </a:cubicBezTo>
                    <a:cubicBezTo>
                      <a:pt x="7" y="62"/>
                      <a:pt x="9" y="67"/>
                      <a:pt x="12" y="71"/>
                    </a:cubicBezTo>
                    <a:cubicBezTo>
                      <a:pt x="6" y="77"/>
                      <a:pt x="6" y="77"/>
                      <a:pt x="6" y="77"/>
                    </a:cubicBezTo>
                    <a:cubicBezTo>
                      <a:pt x="18" y="89"/>
                      <a:pt x="18" y="89"/>
                      <a:pt x="18" y="89"/>
                    </a:cubicBezTo>
                    <a:cubicBezTo>
                      <a:pt x="24" y="83"/>
                      <a:pt x="24" y="83"/>
                      <a:pt x="24" y="83"/>
                    </a:cubicBezTo>
                    <a:cubicBezTo>
                      <a:pt x="28" y="86"/>
                      <a:pt x="33" y="88"/>
                      <a:pt x="38" y="89"/>
                    </a:cubicBezTo>
                    <a:cubicBezTo>
                      <a:pt x="38" y="97"/>
                      <a:pt x="38" y="97"/>
                      <a:pt x="38" y="97"/>
                    </a:cubicBezTo>
                    <a:lnTo>
                      <a:pt x="47" y="9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31" name="Freeform 163"/>
              <p:cNvSpPr/>
              <p:nvPr/>
            </p:nvSpPr>
            <p:spPr bwMode="auto">
              <a:xfrm>
                <a:off x="2585875" y="3742102"/>
                <a:ext cx="62021" cy="127621"/>
              </a:xfrm>
              <a:custGeom>
                <a:avLst/>
                <a:gdLst>
                  <a:gd name="T0" fmla="*/ 22 w 22"/>
                  <a:gd name="T1" fmla="*/ 7 h 45"/>
                  <a:gd name="T2" fmla="*/ 22 w 22"/>
                  <a:gd name="T3" fmla="*/ 0 h 45"/>
                  <a:gd name="T4" fmla="*/ 22 w 22"/>
                  <a:gd name="T5" fmla="*/ 0 h 45"/>
                  <a:gd name="T6" fmla="*/ 0 w 22"/>
                  <a:gd name="T7" fmla="*/ 22 h 45"/>
                  <a:gd name="T8" fmla="*/ 22 w 22"/>
                  <a:gd name="T9" fmla="*/ 45 h 45"/>
                  <a:gd name="T10" fmla="*/ 22 w 22"/>
                  <a:gd name="T11" fmla="*/ 45 h 45"/>
                  <a:gd name="T12" fmla="*/ 22 w 22"/>
                  <a:gd name="T13" fmla="*/ 38 h 45"/>
                  <a:gd name="T14" fmla="*/ 22 w 22"/>
                  <a:gd name="T15" fmla="*/ 38 h 45"/>
                  <a:gd name="T16" fmla="*/ 7 w 22"/>
                  <a:gd name="T17" fmla="*/ 22 h 45"/>
                  <a:gd name="T18" fmla="*/ 22 w 22"/>
                  <a:gd name="T19" fmla="*/ 7 h 45"/>
                  <a:gd name="T20" fmla="*/ 22 w 22"/>
                  <a:gd name="T21" fmla="*/ 7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 h="45">
                    <a:moveTo>
                      <a:pt x="22" y="7"/>
                    </a:moveTo>
                    <a:cubicBezTo>
                      <a:pt x="22" y="0"/>
                      <a:pt x="22" y="0"/>
                      <a:pt x="22" y="0"/>
                    </a:cubicBezTo>
                    <a:cubicBezTo>
                      <a:pt x="22" y="0"/>
                      <a:pt x="22" y="0"/>
                      <a:pt x="22" y="0"/>
                    </a:cubicBezTo>
                    <a:cubicBezTo>
                      <a:pt x="9" y="0"/>
                      <a:pt x="0" y="10"/>
                      <a:pt x="0" y="22"/>
                    </a:cubicBezTo>
                    <a:cubicBezTo>
                      <a:pt x="0" y="35"/>
                      <a:pt x="9" y="45"/>
                      <a:pt x="22" y="45"/>
                    </a:cubicBezTo>
                    <a:cubicBezTo>
                      <a:pt x="22" y="45"/>
                      <a:pt x="22" y="45"/>
                      <a:pt x="22" y="45"/>
                    </a:cubicBezTo>
                    <a:cubicBezTo>
                      <a:pt x="22" y="38"/>
                      <a:pt x="22" y="38"/>
                      <a:pt x="22" y="38"/>
                    </a:cubicBezTo>
                    <a:cubicBezTo>
                      <a:pt x="22" y="38"/>
                      <a:pt x="22" y="38"/>
                      <a:pt x="22" y="38"/>
                    </a:cubicBezTo>
                    <a:cubicBezTo>
                      <a:pt x="13" y="38"/>
                      <a:pt x="7" y="31"/>
                      <a:pt x="7" y="22"/>
                    </a:cubicBezTo>
                    <a:cubicBezTo>
                      <a:pt x="7" y="14"/>
                      <a:pt x="13" y="7"/>
                      <a:pt x="22" y="7"/>
                    </a:cubicBezTo>
                    <a:cubicBezTo>
                      <a:pt x="22" y="7"/>
                      <a:pt x="22" y="7"/>
                      <a:pt x="22"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32" name="Freeform 164"/>
              <p:cNvSpPr/>
              <p:nvPr/>
            </p:nvSpPr>
            <p:spPr bwMode="auto">
              <a:xfrm>
                <a:off x="2625235" y="3781461"/>
                <a:ext cx="22662" cy="45323"/>
              </a:xfrm>
              <a:custGeom>
                <a:avLst/>
                <a:gdLst>
                  <a:gd name="T0" fmla="*/ 8 w 8"/>
                  <a:gd name="T1" fmla="*/ 16 h 16"/>
                  <a:gd name="T2" fmla="*/ 8 w 8"/>
                  <a:gd name="T3" fmla="*/ 0 h 16"/>
                  <a:gd name="T4" fmla="*/ 0 w 8"/>
                  <a:gd name="T5" fmla="*/ 8 h 16"/>
                  <a:gd name="T6" fmla="*/ 8 w 8"/>
                  <a:gd name="T7" fmla="*/ 16 h 16"/>
                </a:gdLst>
                <a:ahLst/>
                <a:cxnLst>
                  <a:cxn ang="0">
                    <a:pos x="T0" y="T1"/>
                  </a:cxn>
                  <a:cxn ang="0">
                    <a:pos x="T2" y="T3"/>
                  </a:cxn>
                  <a:cxn ang="0">
                    <a:pos x="T4" y="T5"/>
                  </a:cxn>
                  <a:cxn ang="0">
                    <a:pos x="T6" y="T7"/>
                  </a:cxn>
                </a:cxnLst>
                <a:rect l="0" t="0" r="r" b="b"/>
                <a:pathLst>
                  <a:path w="8" h="16">
                    <a:moveTo>
                      <a:pt x="8" y="16"/>
                    </a:moveTo>
                    <a:cubicBezTo>
                      <a:pt x="8" y="0"/>
                      <a:pt x="8" y="0"/>
                      <a:pt x="8" y="0"/>
                    </a:cubicBezTo>
                    <a:cubicBezTo>
                      <a:pt x="3" y="0"/>
                      <a:pt x="0" y="4"/>
                      <a:pt x="0" y="8"/>
                    </a:cubicBezTo>
                    <a:cubicBezTo>
                      <a:pt x="0" y="13"/>
                      <a:pt x="3" y="16"/>
                      <a:pt x="8" y="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grpSp>
      </p:grpSp>
    </p:spTree>
    <p:extLst>
      <p:ext uri="{BB962C8B-B14F-4D97-AF65-F5344CB8AC3E}">
        <p14:creationId xmlns:p14="http://schemas.microsoft.com/office/powerpoint/2010/main" val="29176381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3" name="直接连接符 32"/>
          <p:cNvCxnSpPr/>
          <p:nvPr/>
        </p:nvCxnSpPr>
        <p:spPr>
          <a:xfrm>
            <a:off x="2567073" y="1640284"/>
            <a:ext cx="5644426"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文本框 11"/>
          <p:cNvSpPr txBox="1"/>
          <p:nvPr/>
        </p:nvSpPr>
        <p:spPr>
          <a:xfrm>
            <a:off x="2504617" y="1156411"/>
            <a:ext cx="7053451" cy="460375"/>
          </a:xfrm>
          <a:prstGeom prst="rect">
            <a:avLst/>
          </a:prstGeom>
          <a:noFill/>
        </p:spPr>
        <p:txBody>
          <a:bodyPr wrap="square" rtlCol="0">
            <a:spAutoFit/>
          </a:bodyPr>
          <a:lstStyle/>
          <a:p>
            <a:r>
              <a:rPr lang="zh-CN" altLang="en-US" sz="2400" b="1">
                <a:solidFill>
                  <a:srgbClr val="036EB8"/>
                </a:solidFill>
                <a:latin typeface="微软雅黑" panose="020B0503020204020204" pitchFamily="34" charset="-122"/>
              </a:rPr>
              <a:t>添加</a:t>
            </a:r>
            <a:r>
              <a:rPr lang="zh-CN" altLang="en-US" sz="2400" b="1" dirty="0">
                <a:solidFill>
                  <a:srgbClr val="036EB8"/>
                </a:solidFill>
                <a:latin typeface="微软雅黑" panose="020B0503020204020204" pitchFamily="34" charset="-122"/>
              </a:rPr>
              <a:t>动画效果</a:t>
            </a:r>
            <a:endParaRPr sz="2400" b="1" dirty="0">
              <a:solidFill>
                <a:srgbClr val="036EB8"/>
              </a:solidFill>
              <a:latin typeface="微软雅黑" panose="020B0503020204020204" pitchFamily="34" charset="-122"/>
            </a:endParaRPr>
          </a:p>
        </p:txBody>
      </p:sp>
      <p:sp>
        <p:nvSpPr>
          <p:cNvPr id="17" name="十字箭头标注 16"/>
          <p:cNvSpPr/>
          <p:nvPr/>
        </p:nvSpPr>
        <p:spPr>
          <a:xfrm>
            <a:off x="1266368" y="1027632"/>
            <a:ext cx="1209221" cy="1209221"/>
          </a:xfrm>
          <a:prstGeom prst="quadArrowCallout">
            <a:avLst/>
          </a:prstGeom>
          <a:solidFill>
            <a:srgbClr val="036EB8"/>
          </a:solidFill>
          <a:ln>
            <a:noFill/>
          </a:ln>
          <a:effectLst>
            <a:outerShdw blurRad="431800" dist="38100" dir="18900000" sx="60000" sy="6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lang="zh-CN" altLang="en-US" dirty="0"/>
          </a:p>
        </p:txBody>
      </p:sp>
      <p:pic>
        <p:nvPicPr>
          <p:cNvPr id="18" name="图片 17"/>
          <p:cNvPicPr>
            <a:picLocks noChangeAspect="1"/>
          </p:cNvPicPr>
          <p:nvPr/>
        </p:nvPicPr>
        <p:blipFill>
          <a:blip r:embed="rId2" cstate="print">
            <a:extLst>
              <a:ext uri="{BEBA8EAE-BF5A-486C-A8C5-ECC9F3942E4B}">
                <a14:imgProps xmlns:a14="http://schemas.microsoft.com/office/drawing/2010/main">
                  <a14:imgLayer r:embed="rId3">
                    <a14:imgEffect>
                      <a14:backgroundRemoval t="10000" b="100000" l="0" r="100000"/>
                    </a14:imgEffect>
                  </a14:imgLayer>
                </a14:imgProps>
              </a:ext>
              <a:ext uri="{28A0092B-C50C-407E-A947-70E740481C1C}">
                <a14:useLocalDpi xmlns:a14="http://schemas.microsoft.com/office/drawing/2010/main" val="0"/>
              </a:ext>
            </a:extLst>
          </a:blip>
          <a:stretch>
            <a:fillRect/>
          </a:stretch>
        </p:blipFill>
        <p:spPr>
          <a:xfrm>
            <a:off x="1496781" y="1252271"/>
            <a:ext cx="702583" cy="702583"/>
          </a:xfrm>
          <a:prstGeom prst="rect">
            <a:avLst/>
          </a:prstGeom>
        </p:spPr>
      </p:pic>
      <p:sp>
        <p:nvSpPr>
          <p:cNvPr id="10" name="副标题 7"/>
          <p:cNvSpPr/>
          <p:nvPr/>
        </p:nvSpPr>
        <p:spPr>
          <a:xfrm>
            <a:off x="1496781" y="3030080"/>
            <a:ext cx="9329370" cy="2252924"/>
          </a:xfrm>
          <a:prstGeom prst="rect">
            <a:avLst/>
          </a:prstGeom>
        </p:spPr>
        <p:txBody>
          <a:bodyPr wrap="square">
            <a:spAutoFit/>
          </a:bodyPr>
          <a:lstStyle/>
          <a:p>
            <a:pPr lvl="0" indent="533400">
              <a:lnSpc>
                <a:spcPct val="130000"/>
              </a:lnSpc>
            </a:pPr>
            <a:r>
              <a:rPr kumimoji="1" lang="zh-CN" altLang="en-US" dirty="0">
                <a:solidFill>
                  <a:schemeClr val="tx1">
                    <a:lumMod val="65000"/>
                    <a:lumOff val="35000"/>
                  </a:schemeClr>
                </a:solidFill>
                <a:latin typeface="微软雅黑" panose="020B0503020204020204" pitchFamily="34" charset="-122"/>
                <a:sym typeface="+mn-ea"/>
              </a:rPr>
              <a:t>为对象添加单一动画效果是指为某个对象或多个对象快速添加进入、退出、强调或动作路径动画。</a:t>
            </a:r>
          </a:p>
          <a:p>
            <a:pPr lvl="0" indent="533400">
              <a:lnSpc>
                <a:spcPct val="130000"/>
              </a:lnSpc>
            </a:pPr>
            <a:r>
              <a:rPr kumimoji="1" lang="zh-CN" altLang="en-US" dirty="0">
                <a:solidFill>
                  <a:schemeClr val="tx1">
                    <a:lumMod val="65000"/>
                    <a:lumOff val="35000"/>
                  </a:schemeClr>
                </a:solidFill>
                <a:latin typeface="微软雅黑" panose="020B0503020204020204" pitchFamily="34" charset="-122"/>
                <a:sym typeface="+mn-ea"/>
              </a:rPr>
              <a:t>在幻灯片编辑区中选择要设置动画的对象，然后在</a:t>
            </a:r>
            <a:r>
              <a:rPr kumimoji="1" lang="en-US" altLang="zh-CN" dirty="0">
                <a:solidFill>
                  <a:schemeClr val="tx1">
                    <a:lumMod val="65000"/>
                    <a:lumOff val="35000"/>
                  </a:schemeClr>
                </a:solidFill>
                <a:latin typeface="微软雅黑" panose="020B0503020204020204" pitchFamily="34" charset="-122"/>
                <a:sym typeface="+mn-ea"/>
              </a:rPr>
              <a:t>【</a:t>
            </a:r>
            <a:r>
              <a:rPr kumimoji="1" lang="zh-CN" altLang="en-US" dirty="0">
                <a:solidFill>
                  <a:schemeClr val="tx1">
                    <a:lumMod val="65000"/>
                    <a:lumOff val="35000"/>
                  </a:schemeClr>
                </a:solidFill>
                <a:latin typeface="微软雅黑" panose="020B0503020204020204" pitchFamily="34" charset="-122"/>
                <a:sym typeface="+mn-ea"/>
              </a:rPr>
              <a:t>动画</a:t>
            </a:r>
            <a:r>
              <a:rPr kumimoji="1" lang="en-US" altLang="zh-CN" dirty="0">
                <a:solidFill>
                  <a:schemeClr val="tx1">
                    <a:lumMod val="65000"/>
                    <a:lumOff val="35000"/>
                  </a:schemeClr>
                </a:solidFill>
                <a:latin typeface="微软雅黑" panose="020B0503020204020204" pitchFamily="34" charset="-122"/>
                <a:sym typeface="+mn-ea"/>
              </a:rPr>
              <a:t>】/【</a:t>
            </a:r>
            <a:r>
              <a:rPr kumimoji="1" lang="zh-CN" altLang="en-US" dirty="0">
                <a:solidFill>
                  <a:schemeClr val="tx1">
                    <a:lumMod val="65000"/>
                    <a:lumOff val="35000"/>
                  </a:schemeClr>
                </a:solidFill>
                <a:latin typeface="微软雅黑" panose="020B0503020204020204" pitchFamily="34" charset="-122"/>
                <a:sym typeface="+mn-ea"/>
              </a:rPr>
              <a:t>动画</a:t>
            </a:r>
            <a:r>
              <a:rPr kumimoji="1" lang="en-US" altLang="zh-CN" dirty="0">
                <a:solidFill>
                  <a:schemeClr val="tx1">
                    <a:lumMod val="65000"/>
                    <a:lumOff val="35000"/>
                  </a:schemeClr>
                </a:solidFill>
                <a:latin typeface="微软雅黑" panose="020B0503020204020204" pitchFamily="34" charset="-122"/>
                <a:sym typeface="+mn-ea"/>
              </a:rPr>
              <a:t>】</a:t>
            </a:r>
            <a:r>
              <a:rPr kumimoji="1" lang="zh-CN" altLang="en-US" dirty="0">
                <a:solidFill>
                  <a:schemeClr val="tx1">
                    <a:lumMod val="65000"/>
                    <a:lumOff val="35000"/>
                  </a:schemeClr>
                </a:solidFill>
                <a:latin typeface="微软雅黑" panose="020B0503020204020204" pitchFamily="34" charset="-122"/>
                <a:sym typeface="+mn-ea"/>
              </a:rPr>
              <a:t>组中单击右下角下拉按钮，在打开的下拉列表框中选择某一类型动画下的动画选项即可。为幻灯片对象添加动画效果后，系统将自动在幻灯片编辑窗口中对设置了动画效果的对象进行预览放映，且该对象旁会出现数字标识，数字顺序代表播放动画的顺序。</a:t>
            </a:r>
          </a:p>
        </p:txBody>
      </p:sp>
      <p:sp>
        <p:nvSpPr>
          <p:cNvPr id="7" name="副标题 7"/>
          <p:cNvSpPr txBox="1"/>
          <p:nvPr/>
        </p:nvSpPr>
        <p:spPr>
          <a:xfrm>
            <a:off x="1496781" y="2260351"/>
            <a:ext cx="7371174" cy="39318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zh-CN" sz="2000" dirty="0">
                <a:solidFill>
                  <a:schemeClr val="tx1">
                    <a:lumMod val="65000"/>
                    <a:lumOff val="35000"/>
                  </a:schemeClr>
                </a:solidFill>
                <a:latin typeface="微软雅黑" panose="020B0503020204020204" pitchFamily="34" charset="-122"/>
              </a:rPr>
              <a:t>1</a:t>
            </a:r>
            <a:r>
              <a:rPr lang="zh-CN" altLang="en-US" sz="2000" dirty="0">
                <a:solidFill>
                  <a:schemeClr val="tx1">
                    <a:lumMod val="65000"/>
                    <a:lumOff val="35000"/>
                  </a:schemeClr>
                </a:solidFill>
                <a:latin typeface="微软雅黑" panose="020B0503020204020204" pitchFamily="34" charset="-122"/>
              </a:rPr>
              <a:t>．添加单一动画</a:t>
            </a:r>
          </a:p>
        </p:txBody>
      </p:sp>
      <p:grpSp>
        <p:nvGrpSpPr>
          <p:cNvPr id="8" name="组合 7"/>
          <p:cNvGrpSpPr/>
          <p:nvPr/>
        </p:nvGrpSpPr>
        <p:grpSpPr>
          <a:xfrm>
            <a:off x="1496781" y="2759692"/>
            <a:ext cx="9329370" cy="2657040"/>
            <a:chOff x="1496781" y="2759692"/>
            <a:chExt cx="8256819" cy="2856456"/>
          </a:xfrm>
        </p:grpSpPr>
        <p:cxnSp>
          <p:nvCxnSpPr>
            <p:cNvPr id="9" name="直接连接符 8"/>
            <p:cNvCxnSpPr/>
            <p:nvPr/>
          </p:nvCxnSpPr>
          <p:spPr>
            <a:xfrm flipH="1">
              <a:off x="1496781" y="2759692"/>
              <a:ext cx="8256819" cy="24702"/>
            </a:xfrm>
            <a:prstGeom prst="line">
              <a:avLst/>
            </a:prstGeom>
            <a:ln>
              <a:solidFill>
                <a:srgbClr val="A2B932"/>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flipH="1">
              <a:off x="1496781" y="5591446"/>
              <a:ext cx="8256819" cy="24702"/>
            </a:xfrm>
            <a:prstGeom prst="line">
              <a:avLst/>
            </a:prstGeom>
            <a:ln>
              <a:solidFill>
                <a:srgbClr val="2F5597"/>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4411054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3" name="直接连接符 32"/>
          <p:cNvCxnSpPr/>
          <p:nvPr/>
        </p:nvCxnSpPr>
        <p:spPr>
          <a:xfrm>
            <a:off x="2567073" y="1640284"/>
            <a:ext cx="5644426"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文本框 11"/>
          <p:cNvSpPr txBox="1"/>
          <p:nvPr/>
        </p:nvSpPr>
        <p:spPr>
          <a:xfrm>
            <a:off x="2504617" y="1156411"/>
            <a:ext cx="7053451" cy="460375"/>
          </a:xfrm>
          <a:prstGeom prst="rect">
            <a:avLst/>
          </a:prstGeom>
          <a:noFill/>
        </p:spPr>
        <p:txBody>
          <a:bodyPr wrap="square" rtlCol="0">
            <a:spAutoFit/>
          </a:bodyPr>
          <a:lstStyle/>
          <a:p>
            <a:r>
              <a:rPr lang="zh-CN" altLang="en-US" sz="2400" b="1">
                <a:solidFill>
                  <a:srgbClr val="036EB8"/>
                </a:solidFill>
                <a:latin typeface="微软雅黑" panose="020B0503020204020204" pitchFamily="34" charset="-122"/>
              </a:rPr>
              <a:t>添加</a:t>
            </a:r>
            <a:r>
              <a:rPr lang="zh-CN" altLang="en-US" sz="2400" b="1" dirty="0">
                <a:solidFill>
                  <a:srgbClr val="036EB8"/>
                </a:solidFill>
                <a:latin typeface="微软雅黑" panose="020B0503020204020204" pitchFamily="34" charset="-122"/>
              </a:rPr>
              <a:t>动画效果</a:t>
            </a:r>
            <a:endParaRPr sz="2400" b="1" dirty="0">
              <a:solidFill>
                <a:srgbClr val="036EB8"/>
              </a:solidFill>
              <a:latin typeface="微软雅黑" panose="020B0503020204020204" pitchFamily="34" charset="-122"/>
            </a:endParaRPr>
          </a:p>
        </p:txBody>
      </p:sp>
      <p:sp>
        <p:nvSpPr>
          <p:cNvPr id="17" name="十字箭头标注 16"/>
          <p:cNvSpPr/>
          <p:nvPr/>
        </p:nvSpPr>
        <p:spPr>
          <a:xfrm>
            <a:off x="1266368" y="1027632"/>
            <a:ext cx="1209221" cy="1209221"/>
          </a:xfrm>
          <a:prstGeom prst="quadArrowCallout">
            <a:avLst/>
          </a:prstGeom>
          <a:solidFill>
            <a:srgbClr val="036EB8"/>
          </a:solidFill>
          <a:ln>
            <a:noFill/>
          </a:ln>
          <a:effectLst>
            <a:outerShdw blurRad="431800" dist="38100" dir="18900000" sx="60000" sy="6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lang="zh-CN" altLang="en-US" dirty="0"/>
          </a:p>
        </p:txBody>
      </p:sp>
      <p:pic>
        <p:nvPicPr>
          <p:cNvPr id="18" name="图片 17"/>
          <p:cNvPicPr>
            <a:picLocks noChangeAspect="1"/>
          </p:cNvPicPr>
          <p:nvPr/>
        </p:nvPicPr>
        <p:blipFill>
          <a:blip r:embed="rId2" cstate="print">
            <a:extLst>
              <a:ext uri="{BEBA8EAE-BF5A-486C-A8C5-ECC9F3942E4B}">
                <a14:imgProps xmlns:a14="http://schemas.microsoft.com/office/drawing/2010/main">
                  <a14:imgLayer r:embed="rId3">
                    <a14:imgEffect>
                      <a14:backgroundRemoval t="10000" b="100000" l="0" r="100000"/>
                    </a14:imgEffect>
                  </a14:imgLayer>
                </a14:imgProps>
              </a:ext>
              <a:ext uri="{28A0092B-C50C-407E-A947-70E740481C1C}">
                <a14:useLocalDpi xmlns:a14="http://schemas.microsoft.com/office/drawing/2010/main" val="0"/>
              </a:ext>
            </a:extLst>
          </a:blip>
          <a:stretch>
            <a:fillRect/>
          </a:stretch>
        </p:blipFill>
        <p:spPr>
          <a:xfrm>
            <a:off x="1496781" y="1252271"/>
            <a:ext cx="702583" cy="702583"/>
          </a:xfrm>
          <a:prstGeom prst="rect">
            <a:avLst/>
          </a:prstGeom>
        </p:spPr>
      </p:pic>
      <p:sp>
        <p:nvSpPr>
          <p:cNvPr id="10" name="副标题 7"/>
          <p:cNvSpPr/>
          <p:nvPr/>
        </p:nvSpPr>
        <p:spPr>
          <a:xfrm>
            <a:off x="1496781" y="3030080"/>
            <a:ext cx="9329370" cy="2217851"/>
          </a:xfrm>
          <a:prstGeom prst="rect">
            <a:avLst/>
          </a:prstGeom>
        </p:spPr>
        <p:txBody>
          <a:bodyPr wrap="square">
            <a:spAutoFit/>
          </a:bodyPr>
          <a:lstStyle/>
          <a:p>
            <a:pPr lvl="0" indent="533400">
              <a:lnSpc>
                <a:spcPct val="130000"/>
              </a:lnSpc>
            </a:pPr>
            <a:r>
              <a:rPr kumimoji="1" lang="zh-CN" altLang="en-US" dirty="0">
                <a:solidFill>
                  <a:schemeClr val="tx1">
                    <a:lumMod val="65000"/>
                    <a:lumOff val="35000"/>
                  </a:schemeClr>
                </a:solidFill>
                <a:latin typeface="微软雅黑" panose="020B0503020204020204" pitchFamily="34" charset="-122"/>
                <a:sym typeface="+mn-ea"/>
              </a:rPr>
              <a:t>组合动画是指为同一个对象同时添加进入、退出、强调和动作路径动画</a:t>
            </a:r>
            <a:r>
              <a:rPr kumimoji="1" lang="en-US" altLang="zh-CN" dirty="0">
                <a:solidFill>
                  <a:schemeClr val="tx1">
                    <a:lumMod val="65000"/>
                    <a:lumOff val="35000"/>
                  </a:schemeClr>
                </a:solidFill>
                <a:latin typeface="微软雅黑" panose="020B0503020204020204" pitchFamily="34" charset="-122"/>
                <a:sym typeface="+mn-ea"/>
              </a:rPr>
              <a:t>4</a:t>
            </a:r>
            <a:r>
              <a:rPr kumimoji="1" lang="zh-CN" altLang="en-US" dirty="0">
                <a:solidFill>
                  <a:schemeClr val="tx1">
                    <a:lumMod val="65000"/>
                    <a:lumOff val="35000"/>
                  </a:schemeClr>
                </a:solidFill>
                <a:latin typeface="微软雅黑" panose="020B0503020204020204" pitchFamily="34" charset="-122"/>
                <a:sym typeface="+mn-ea"/>
              </a:rPr>
              <a:t>种类型中的任意动画组合，如同时添加进入和退出动画等。</a:t>
            </a:r>
            <a:endParaRPr kumimoji="1" lang="en-US" altLang="zh-CN" dirty="0">
              <a:solidFill>
                <a:schemeClr val="tx1">
                  <a:lumMod val="65000"/>
                  <a:lumOff val="35000"/>
                </a:schemeClr>
              </a:solidFill>
              <a:latin typeface="微软雅黑" panose="020B0503020204020204" pitchFamily="34" charset="-122"/>
              <a:sym typeface="+mn-ea"/>
            </a:endParaRPr>
          </a:p>
          <a:p>
            <a:pPr lvl="0" indent="533400">
              <a:lnSpc>
                <a:spcPct val="130000"/>
              </a:lnSpc>
            </a:pPr>
            <a:r>
              <a:rPr kumimoji="1" lang="zh-CN" altLang="en-US" dirty="0">
                <a:solidFill>
                  <a:schemeClr val="tx1">
                    <a:lumMod val="65000"/>
                    <a:lumOff val="35000"/>
                  </a:schemeClr>
                </a:solidFill>
                <a:latin typeface="微软雅黑" panose="020B0503020204020204" pitchFamily="34" charset="-122"/>
                <a:sym typeface="+mn-ea"/>
              </a:rPr>
              <a:t>选择需要添加组合动画效果的幻灯片对象，然后在</a:t>
            </a:r>
            <a:r>
              <a:rPr kumimoji="1" lang="en-US" altLang="zh-CN" dirty="0">
                <a:solidFill>
                  <a:schemeClr val="tx1">
                    <a:lumMod val="65000"/>
                    <a:lumOff val="35000"/>
                  </a:schemeClr>
                </a:solidFill>
                <a:latin typeface="微软雅黑" panose="020B0503020204020204" pitchFamily="34" charset="-122"/>
                <a:sym typeface="+mn-ea"/>
              </a:rPr>
              <a:t>【</a:t>
            </a:r>
            <a:r>
              <a:rPr kumimoji="1" lang="zh-CN" altLang="en-US" dirty="0">
                <a:solidFill>
                  <a:schemeClr val="tx1">
                    <a:lumMod val="65000"/>
                    <a:lumOff val="35000"/>
                  </a:schemeClr>
                </a:solidFill>
                <a:latin typeface="微软雅黑" panose="020B0503020204020204" pitchFamily="34" charset="-122"/>
                <a:sym typeface="+mn-ea"/>
              </a:rPr>
              <a:t>动画</a:t>
            </a:r>
            <a:r>
              <a:rPr kumimoji="1" lang="en-US" altLang="zh-CN" dirty="0">
                <a:solidFill>
                  <a:schemeClr val="tx1">
                    <a:lumMod val="65000"/>
                    <a:lumOff val="35000"/>
                  </a:schemeClr>
                </a:solidFill>
                <a:latin typeface="微软雅黑" panose="020B0503020204020204" pitchFamily="34" charset="-122"/>
                <a:sym typeface="+mn-ea"/>
              </a:rPr>
              <a:t>】/【</a:t>
            </a:r>
            <a:r>
              <a:rPr kumimoji="1" lang="zh-CN" altLang="en-US" dirty="0">
                <a:solidFill>
                  <a:schemeClr val="tx1">
                    <a:lumMod val="65000"/>
                    <a:lumOff val="35000"/>
                  </a:schemeClr>
                </a:solidFill>
                <a:latin typeface="微软雅黑" panose="020B0503020204020204" pitchFamily="34" charset="-122"/>
                <a:sym typeface="+mn-ea"/>
              </a:rPr>
              <a:t>高级动画</a:t>
            </a:r>
            <a:r>
              <a:rPr kumimoji="1" lang="en-US" altLang="zh-CN" dirty="0">
                <a:solidFill>
                  <a:schemeClr val="tx1">
                    <a:lumMod val="65000"/>
                    <a:lumOff val="35000"/>
                  </a:schemeClr>
                </a:solidFill>
                <a:latin typeface="微软雅黑" panose="020B0503020204020204" pitchFamily="34" charset="-122"/>
                <a:sym typeface="+mn-ea"/>
              </a:rPr>
              <a:t>】</a:t>
            </a:r>
            <a:r>
              <a:rPr kumimoji="1" lang="zh-CN" altLang="en-US" dirty="0">
                <a:solidFill>
                  <a:schemeClr val="tx1">
                    <a:lumMod val="65000"/>
                    <a:lumOff val="35000"/>
                  </a:schemeClr>
                </a:solidFill>
                <a:latin typeface="微软雅黑" panose="020B0503020204020204" pitchFamily="34" charset="-122"/>
                <a:sym typeface="+mn-ea"/>
              </a:rPr>
              <a:t>组中单击“添加动画”按钮，在打开的下拉列表中选择某一类型的动画后，再次单击“添加动画”按钮，继续选择其他类型的动画效果即可，添加组合动画后，该对象的左侧将同时出现多个数字标识</a:t>
            </a:r>
          </a:p>
        </p:txBody>
      </p:sp>
      <p:sp>
        <p:nvSpPr>
          <p:cNvPr id="7" name="副标题 7"/>
          <p:cNvSpPr txBox="1"/>
          <p:nvPr/>
        </p:nvSpPr>
        <p:spPr>
          <a:xfrm>
            <a:off x="1496781" y="2260351"/>
            <a:ext cx="7371174" cy="39318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zh-CN" sz="2000" dirty="0">
                <a:solidFill>
                  <a:schemeClr val="tx1">
                    <a:lumMod val="65000"/>
                    <a:lumOff val="35000"/>
                  </a:schemeClr>
                </a:solidFill>
                <a:latin typeface="微软雅黑" panose="020B0503020204020204" pitchFamily="34" charset="-122"/>
              </a:rPr>
              <a:t>2</a:t>
            </a:r>
            <a:r>
              <a:rPr lang="zh-CN" altLang="en-US" sz="2000" dirty="0">
                <a:solidFill>
                  <a:schemeClr val="tx1">
                    <a:lumMod val="65000"/>
                    <a:lumOff val="35000"/>
                  </a:schemeClr>
                </a:solidFill>
                <a:latin typeface="微软雅黑" panose="020B0503020204020204" pitchFamily="34" charset="-122"/>
              </a:rPr>
              <a:t>．添加组合动画</a:t>
            </a:r>
          </a:p>
        </p:txBody>
      </p:sp>
      <p:grpSp>
        <p:nvGrpSpPr>
          <p:cNvPr id="8" name="组合 7"/>
          <p:cNvGrpSpPr/>
          <p:nvPr/>
        </p:nvGrpSpPr>
        <p:grpSpPr>
          <a:xfrm>
            <a:off x="1496781" y="2759692"/>
            <a:ext cx="9329370" cy="2674458"/>
            <a:chOff x="1496781" y="2759692"/>
            <a:chExt cx="8256819" cy="2856456"/>
          </a:xfrm>
        </p:grpSpPr>
        <p:cxnSp>
          <p:nvCxnSpPr>
            <p:cNvPr id="9" name="直接连接符 8"/>
            <p:cNvCxnSpPr/>
            <p:nvPr/>
          </p:nvCxnSpPr>
          <p:spPr>
            <a:xfrm flipH="1">
              <a:off x="1496781" y="2759692"/>
              <a:ext cx="8256819" cy="24702"/>
            </a:xfrm>
            <a:prstGeom prst="line">
              <a:avLst/>
            </a:prstGeom>
            <a:ln>
              <a:solidFill>
                <a:srgbClr val="A2B932"/>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flipH="1">
              <a:off x="1496781" y="5591446"/>
              <a:ext cx="8256819" cy="24702"/>
            </a:xfrm>
            <a:prstGeom prst="line">
              <a:avLst/>
            </a:prstGeom>
            <a:ln>
              <a:solidFill>
                <a:srgbClr val="2F5597"/>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6849218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3" name="直接连接符 32"/>
          <p:cNvCxnSpPr/>
          <p:nvPr/>
        </p:nvCxnSpPr>
        <p:spPr>
          <a:xfrm>
            <a:off x="2567073" y="1640284"/>
            <a:ext cx="5644426"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文本框 11"/>
          <p:cNvSpPr txBox="1"/>
          <p:nvPr/>
        </p:nvSpPr>
        <p:spPr>
          <a:xfrm>
            <a:off x="2504617" y="1156411"/>
            <a:ext cx="7053451" cy="460375"/>
          </a:xfrm>
          <a:prstGeom prst="rect">
            <a:avLst/>
          </a:prstGeom>
          <a:noFill/>
        </p:spPr>
        <p:txBody>
          <a:bodyPr wrap="square" rtlCol="0">
            <a:spAutoFit/>
          </a:bodyPr>
          <a:lstStyle/>
          <a:p>
            <a:r>
              <a:rPr lang="zh-CN" altLang="en-US" sz="2400" b="1">
                <a:solidFill>
                  <a:srgbClr val="036EB8"/>
                </a:solidFill>
                <a:latin typeface="微软雅黑" panose="020B0503020204020204" pitchFamily="34" charset="-122"/>
              </a:rPr>
              <a:t>设置</a:t>
            </a:r>
            <a:r>
              <a:rPr lang="zh-CN" altLang="en-US" sz="2400" b="1" dirty="0">
                <a:solidFill>
                  <a:srgbClr val="036EB8"/>
                </a:solidFill>
                <a:latin typeface="微软雅黑" panose="020B0503020204020204" pitchFamily="34" charset="-122"/>
              </a:rPr>
              <a:t>动画效果</a:t>
            </a:r>
            <a:endParaRPr sz="2400" b="1" dirty="0">
              <a:solidFill>
                <a:srgbClr val="036EB8"/>
              </a:solidFill>
              <a:latin typeface="微软雅黑" panose="020B0503020204020204" pitchFamily="34" charset="-122"/>
            </a:endParaRPr>
          </a:p>
        </p:txBody>
      </p:sp>
      <p:sp>
        <p:nvSpPr>
          <p:cNvPr id="17" name="十字箭头标注 16"/>
          <p:cNvSpPr/>
          <p:nvPr/>
        </p:nvSpPr>
        <p:spPr>
          <a:xfrm>
            <a:off x="1266368" y="1027632"/>
            <a:ext cx="1209221" cy="1209221"/>
          </a:xfrm>
          <a:prstGeom prst="quadArrowCallout">
            <a:avLst/>
          </a:prstGeom>
          <a:solidFill>
            <a:srgbClr val="036EB8"/>
          </a:solidFill>
          <a:ln>
            <a:noFill/>
          </a:ln>
          <a:effectLst>
            <a:outerShdw blurRad="431800" dist="38100" dir="18900000" sx="60000" sy="6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lang="zh-CN" altLang="en-US" dirty="0"/>
          </a:p>
        </p:txBody>
      </p:sp>
      <p:pic>
        <p:nvPicPr>
          <p:cNvPr id="18" name="图片 17"/>
          <p:cNvPicPr>
            <a:picLocks noChangeAspect="1"/>
          </p:cNvPicPr>
          <p:nvPr/>
        </p:nvPicPr>
        <p:blipFill>
          <a:blip r:embed="rId2" cstate="print">
            <a:extLst>
              <a:ext uri="{BEBA8EAE-BF5A-486C-A8C5-ECC9F3942E4B}">
                <a14:imgProps xmlns:a14="http://schemas.microsoft.com/office/drawing/2010/main">
                  <a14:imgLayer r:embed="rId3">
                    <a14:imgEffect>
                      <a14:backgroundRemoval t="10000" b="100000" l="0" r="100000"/>
                    </a14:imgEffect>
                  </a14:imgLayer>
                </a14:imgProps>
              </a:ext>
              <a:ext uri="{28A0092B-C50C-407E-A947-70E740481C1C}">
                <a14:useLocalDpi xmlns:a14="http://schemas.microsoft.com/office/drawing/2010/main" val="0"/>
              </a:ext>
            </a:extLst>
          </a:blip>
          <a:stretch>
            <a:fillRect/>
          </a:stretch>
        </p:blipFill>
        <p:spPr>
          <a:xfrm>
            <a:off x="1496781" y="1252271"/>
            <a:ext cx="702583" cy="702583"/>
          </a:xfrm>
          <a:prstGeom prst="rect">
            <a:avLst/>
          </a:prstGeom>
        </p:spPr>
      </p:pic>
      <p:sp>
        <p:nvSpPr>
          <p:cNvPr id="10" name="副标题 7"/>
          <p:cNvSpPr/>
          <p:nvPr/>
        </p:nvSpPr>
        <p:spPr>
          <a:xfrm>
            <a:off x="1496781" y="3030080"/>
            <a:ext cx="9329370" cy="1172629"/>
          </a:xfrm>
          <a:prstGeom prst="rect">
            <a:avLst/>
          </a:prstGeom>
        </p:spPr>
        <p:txBody>
          <a:bodyPr wrap="square">
            <a:spAutoFit/>
          </a:bodyPr>
          <a:lstStyle/>
          <a:p>
            <a:pPr lvl="0" indent="533400">
              <a:lnSpc>
                <a:spcPct val="130000"/>
              </a:lnSpc>
            </a:pPr>
            <a:r>
              <a:rPr kumimoji="1" lang="zh-CN" altLang="en-US" dirty="0">
                <a:solidFill>
                  <a:schemeClr val="tx1">
                    <a:lumMod val="65000"/>
                    <a:lumOff val="35000"/>
                  </a:schemeClr>
                </a:solidFill>
                <a:latin typeface="微软雅黑" panose="020B0503020204020204" pitchFamily="34" charset="-122"/>
                <a:sym typeface="+mn-ea"/>
              </a:rPr>
              <a:t>为幻灯片中的对象添加动画效果后，还可以通过“动画”选项卡中的“动画”“高级动画”“计时”组，对添加的动画效果进行设置，使这些动画效果在播放时更具条理性，如设置动画播放参数、调整动画的播放顺序和删除动画等。</a:t>
            </a:r>
          </a:p>
        </p:txBody>
      </p:sp>
      <p:grpSp>
        <p:nvGrpSpPr>
          <p:cNvPr id="8" name="组合 7"/>
          <p:cNvGrpSpPr/>
          <p:nvPr/>
        </p:nvGrpSpPr>
        <p:grpSpPr>
          <a:xfrm>
            <a:off x="1496781" y="2759691"/>
            <a:ext cx="9329370" cy="3136011"/>
            <a:chOff x="1496781" y="2759692"/>
            <a:chExt cx="8256819" cy="2856456"/>
          </a:xfrm>
        </p:grpSpPr>
        <p:cxnSp>
          <p:nvCxnSpPr>
            <p:cNvPr id="9" name="直接连接符 8"/>
            <p:cNvCxnSpPr/>
            <p:nvPr/>
          </p:nvCxnSpPr>
          <p:spPr>
            <a:xfrm flipH="1">
              <a:off x="1496781" y="2759692"/>
              <a:ext cx="8256819" cy="24702"/>
            </a:xfrm>
            <a:prstGeom prst="line">
              <a:avLst/>
            </a:prstGeom>
            <a:ln>
              <a:solidFill>
                <a:srgbClr val="A2B932"/>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flipH="1">
              <a:off x="1496781" y="5591446"/>
              <a:ext cx="8256819" cy="24702"/>
            </a:xfrm>
            <a:prstGeom prst="line">
              <a:avLst/>
            </a:prstGeom>
            <a:ln>
              <a:solidFill>
                <a:srgbClr val="2F5597"/>
              </a:solidFill>
            </a:ln>
          </p:spPr>
          <p:style>
            <a:lnRef idx="1">
              <a:schemeClr val="accent1"/>
            </a:lnRef>
            <a:fillRef idx="0">
              <a:schemeClr val="accent1"/>
            </a:fillRef>
            <a:effectRef idx="0">
              <a:schemeClr val="accent1"/>
            </a:effectRef>
            <a:fontRef idx="minor">
              <a:schemeClr val="tx1"/>
            </a:fontRef>
          </p:style>
        </p:cxnSp>
      </p:grpSp>
      <p:pic>
        <p:nvPicPr>
          <p:cNvPr id="2" name="图片 1"/>
          <p:cNvPicPr>
            <a:picLocks noChangeAspect="1"/>
          </p:cNvPicPr>
          <p:nvPr/>
        </p:nvPicPr>
        <p:blipFill>
          <a:blip r:embed="rId4"/>
          <a:stretch>
            <a:fillRect/>
          </a:stretch>
        </p:blipFill>
        <p:spPr>
          <a:xfrm>
            <a:off x="1848072" y="4445978"/>
            <a:ext cx="8908830" cy="900478"/>
          </a:xfrm>
          <a:prstGeom prst="rect">
            <a:avLst/>
          </a:prstGeom>
        </p:spPr>
      </p:pic>
    </p:spTree>
    <p:extLst>
      <p:ext uri="{BB962C8B-B14F-4D97-AF65-F5344CB8AC3E}">
        <p14:creationId xmlns:p14="http://schemas.microsoft.com/office/powerpoint/2010/main" val="35964530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3" name="直接连接符 32"/>
          <p:cNvCxnSpPr/>
          <p:nvPr/>
        </p:nvCxnSpPr>
        <p:spPr>
          <a:xfrm>
            <a:off x="2567073" y="1640284"/>
            <a:ext cx="5644426"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文本框 11"/>
          <p:cNvSpPr txBox="1"/>
          <p:nvPr/>
        </p:nvSpPr>
        <p:spPr>
          <a:xfrm>
            <a:off x="2504617" y="1156411"/>
            <a:ext cx="7053451" cy="460375"/>
          </a:xfrm>
          <a:prstGeom prst="rect">
            <a:avLst/>
          </a:prstGeom>
          <a:noFill/>
        </p:spPr>
        <p:txBody>
          <a:bodyPr wrap="square" rtlCol="0">
            <a:spAutoFit/>
          </a:bodyPr>
          <a:lstStyle/>
          <a:p>
            <a:r>
              <a:rPr lang="zh-CN" altLang="en-US" sz="2400" b="1">
                <a:solidFill>
                  <a:srgbClr val="036EB8"/>
                </a:solidFill>
                <a:latin typeface="微软雅黑" panose="020B0503020204020204" pitchFamily="34" charset="-122"/>
              </a:rPr>
              <a:t>设置</a:t>
            </a:r>
            <a:r>
              <a:rPr lang="zh-CN" altLang="en-US" sz="2400" b="1" dirty="0">
                <a:solidFill>
                  <a:srgbClr val="036EB8"/>
                </a:solidFill>
                <a:latin typeface="微软雅黑" panose="020B0503020204020204" pitchFamily="34" charset="-122"/>
              </a:rPr>
              <a:t>幻灯片切换动画效果</a:t>
            </a:r>
            <a:endParaRPr sz="2400" b="1" dirty="0">
              <a:solidFill>
                <a:srgbClr val="036EB8"/>
              </a:solidFill>
              <a:latin typeface="微软雅黑" panose="020B0503020204020204" pitchFamily="34" charset="-122"/>
            </a:endParaRPr>
          </a:p>
        </p:txBody>
      </p:sp>
      <p:sp>
        <p:nvSpPr>
          <p:cNvPr id="17" name="十字箭头标注 16"/>
          <p:cNvSpPr/>
          <p:nvPr/>
        </p:nvSpPr>
        <p:spPr>
          <a:xfrm>
            <a:off x="1266368" y="1027632"/>
            <a:ext cx="1209221" cy="1209221"/>
          </a:xfrm>
          <a:prstGeom prst="quadArrowCallout">
            <a:avLst/>
          </a:prstGeom>
          <a:solidFill>
            <a:srgbClr val="036EB8"/>
          </a:solidFill>
          <a:ln>
            <a:noFill/>
          </a:ln>
          <a:effectLst>
            <a:outerShdw blurRad="431800" dist="38100" dir="18900000" sx="60000" sy="6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lang="zh-CN" altLang="en-US" dirty="0"/>
          </a:p>
        </p:txBody>
      </p:sp>
      <p:pic>
        <p:nvPicPr>
          <p:cNvPr id="18" name="图片 17"/>
          <p:cNvPicPr>
            <a:picLocks noChangeAspect="1"/>
          </p:cNvPicPr>
          <p:nvPr/>
        </p:nvPicPr>
        <p:blipFill>
          <a:blip r:embed="rId2" cstate="print">
            <a:extLst>
              <a:ext uri="{BEBA8EAE-BF5A-486C-A8C5-ECC9F3942E4B}">
                <a14:imgProps xmlns:a14="http://schemas.microsoft.com/office/drawing/2010/main">
                  <a14:imgLayer r:embed="rId3">
                    <a14:imgEffect>
                      <a14:backgroundRemoval t="10000" b="100000" l="0" r="100000"/>
                    </a14:imgEffect>
                  </a14:imgLayer>
                </a14:imgProps>
              </a:ext>
              <a:ext uri="{28A0092B-C50C-407E-A947-70E740481C1C}">
                <a14:useLocalDpi xmlns:a14="http://schemas.microsoft.com/office/drawing/2010/main" val="0"/>
              </a:ext>
            </a:extLst>
          </a:blip>
          <a:stretch>
            <a:fillRect/>
          </a:stretch>
        </p:blipFill>
        <p:spPr>
          <a:xfrm>
            <a:off x="1496781" y="1252271"/>
            <a:ext cx="702583" cy="702583"/>
          </a:xfrm>
          <a:prstGeom prst="rect">
            <a:avLst/>
          </a:prstGeom>
        </p:spPr>
      </p:pic>
      <p:sp>
        <p:nvSpPr>
          <p:cNvPr id="10" name="副标题 7"/>
          <p:cNvSpPr/>
          <p:nvPr/>
        </p:nvSpPr>
        <p:spPr>
          <a:xfrm>
            <a:off x="1605790" y="3309649"/>
            <a:ext cx="4555676" cy="1172629"/>
          </a:xfrm>
          <a:prstGeom prst="rect">
            <a:avLst/>
          </a:prstGeom>
        </p:spPr>
        <p:txBody>
          <a:bodyPr wrap="square">
            <a:spAutoFit/>
          </a:bodyPr>
          <a:lstStyle/>
          <a:p>
            <a:pPr lvl="0" indent="533400">
              <a:lnSpc>
                <a:spcPct val="130000"/>
              </a:lnSpc>
            </a:pPr>
            <a:r>
              <a:rPr kumimoji="1" lang="zh-CN" altLang="en-US" dirty="0">
                <a:solidFill>
                  <a:schemeClr val="tx1">
                    <a:lumMod val="65000"/>
                    <a:lumOff val="35000"/>
                  </a:schemeClr>
                </a:solidFill>
                <a:latin typeface="微软雅黑" panose="020B0503020204020204" pitchFamily="34" charset="-122"/>
                <a:sym typeface="+mn-ea"/>
              </a:rPr>
              <a:t>设置幻灯片切换动画即设置当前幻灯片与下一张幻灯片的过渡动画效果，切换动画可使幻灯片之间的衔接更加自然、生动。</a:t>
            </a:r>
          </a:p>
        </p:txBody>
      </p:sp>
      <p:grpSp>
        <p:nvGrpSpPr>
          <p:cNvPr id="8" name="组合 7"/>
          <p:cNvGrpSpPr/>
          <p:nvPr/>
        </p:nvGrpSpPr>
        <p:grpSpPr>
          <a:xfrm>
            <a:off x="1496781" y="2759691"/>
            <a:ext cx="9329370" cy="2787669"/>
            <a:chOff x="1496781" y="2759692"/>
            <a:chExt cx="8256819" cy="2856456"/>
          </a:xfrm>
        </p:grpSpPr>
        <p:cxnSp>
          <p:nvCxnSpPr>
            <p:cNvPr id="9" name="直接连接符 8"/>
            <p:cNvCxnSpPr/>
            <p:nvPr/>
          </p:nvCxnSpPr>
          <p:spPr>
            <a:xfrm flipH="1">
              <a:off x="1496781" y="2759692"/>
              <a:ext cx="8256819" cy="24702"/>
            </a:xfrm>
            <a:prstGeom prst="line">
              <a:avLst/>
            </a:prstGeom>
            <a:ln>
              <a:solidFill>
                <a:srgbClr val="A2B932"/>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flipH="1">
              <a:off x="1496781" y="5591446"/>
              <a:ext cx="8256819" cy="24702"/>
            </a:xfrm>
            <a:prstGeom prst="line">
              <a:avLst/>
            </a:prstGeom>
            <a:ln>
              <a:solidFill>
                <a:srgbClr val="2F5597"/>
              </a:solidFill>
            </a:ln>
          </p:spPr>
          <p:style>
            <a:lnRef idx="1">
              <a:schemeClr val="accent1"/>
            </a:lnRef>
            <a:fillRef idx="0">
              <a:schemeClr val="accent1"/>
            </a:fillRef>
            <a:effectRef idx="0">
              <a:schemeClr val="accent1"/>
            </a:effectRef>
            <a:fontRef idx="minor">
              <a:schemeClr val="tx1"/>
            </a:fontRef>
          </p:style>
        </p:cxnSp>
      </p:grpSp>
      <p:grpSp>
        <p:nvGrpSpPr>
          <p:cNvPr id="12" name="组合 11"/>
          <p:cNvGrpSpPr/>
          <p:nvPr/>
        </p:nvGrpSpPr>
        <p:grpSpPr>
          <a:xfrm>
            <a:off x="6538666" y="2865609"/>
            <a:ext cx="3560738" cy="2323302"/>
            <a:chOff x="5900762" y="2351315"/>
            <a:chExt cx="5405502" cy="3526970"/>
          </a:xfrm>
        </p:grpSpPr>
        <p:sp>
          <p:nvSpPr>
            <p:cNvPr id="13" name="Freeform 5"/>
            <p:cNvSpPr>
              <a:spLocks/>
            </p:cNvSpPr>
            <p:nvPr/>
          </p:nvSpPr>
          <p:spPr bwMode="auto">
            <a:xfrm>
              <a:off x="8453468" y="4536992"/>
              <a:ext cx="225552" cy="391211"/>
            </a:xfrm>
            <a:custGeom>
              <a:avLst/>
              <a:gdLst>
                <a:gd name="T0" fmla="*/ 18 w 24"/>
                <a:gd name="T1" fmla="*/ 12 h 33"/>
                <a:gd name="T2" fmla="*/ 24 w 24"/>
                <a:gd name="T3" fmla="*/ 12 h 33"/>
                <a:gd name="T4" fmla="*/ 12 w 24"/>
                <a:gd name="T5" fmla="*/ 0 h 33"/>
                <a:gd name="T6" fmla="*/ 0 w 24"/>
                <a:gd name="T7" fmla="*/ 12 h 33"/>
                <a:gd name="T8" fmla="*/ 6 w 24"/>
                <a:gd name="T9" fmla="*/ 12 h 33"/>
                <a:gd name="T10" fmla="*/ 6 w 24"/>
                <a:gd name="T11" fmla="*/ 27 h 33"/>
                <a:gd name="T12" fmla="*/ 6 w 24"/>
                <a:gd name="T13" fmla="*/ 27 h 33"/>
                <a:gd name="T14" fmla="*/ 12 w 24"/>
                <a:gd name="T15" fmla="*/ 33 h 33"/>
                <a:gd name="T16" fmla="*/ 18 w 24"/>
                <a:gd name="T17" fmla="*/ 27 h 33"/>
                <a:gd name="T18" fmla="*/ 18 w 24"/>
                <a:gd name="T19" fmla="*/ 27 h 33"/>
                <a:gd name="T20" fmla="*/ 18 w 24"/>
                <a:gd name="T21" fmla="*/ 27 h 33"/>
                <a:gd name="T22" fmla="*/ 18 w 24"/>
                <a:gd name="T23" fmla="*/ 12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4" h="33">
                  <a:moveTo>
                    <a:pt x="18" y="12"/>
                  </a:moveTo>
                  <a:cubicBezTo>
                    <a:pt x="24" y="12"/>
                    <a:pt x="24" y="12"/>
                    <a:pt x="24" y="12"/>
                  </a:cubicBezTo>
                  <a:cubicBezTo>
                    <a:pt x="12" y="0"/>
                    <a:pt x="12" y="0"/>
                    <a:pt x="12" y="0"/>
                  </a:cubicBezTo>
                  <a:cubicBezTo>
                    <a:pt x="0" y="12"/>
                    <a:pt x="0" y="12"/>
                    <a:pt x="0" y="12"/>
                  </a:cubicBezTo>
                  <a:cubicBezTo>
                    <a:pt x="6" y="12"/>
                    <a:pt x="6" y="12"/>
                    <a:pt x="6" y="12"/>
                  </a:cubicBezTo>
                  <a:cubicBezTo>
                    <a:pt x="6" y="27"/>
                    <a:pt x="6" y="27"/>
                    <a:pt x="6" y="27"/>
                  </a:cubicBezTo>
                  <a:cubicBezTo>
                    <a:pt x="6" y="27"/>
                    <a:pt x="6" y="27"/>
                    <a:pt x="6" y="27"/>
                  </a:cubicBezTo>
                  <a:cubicBezTo>
                    <a:pt x="6" y="30"/>
                    <a:pt x="9" y="33"/>
                    <a:pt x="12" y="33"/>
                  </a:cubicBezTo>
                  <a:cubicBezTo>
                    <a:pt x="16" y="33"/>
                    <a:pt x="18" y="30"/>
                    <a:pt x="18" y="27"/>
                  </a:cubicBezTo>
                  <a:cubicBezTo>
                    <a:pt x="18" y="27"/>
                    <a:pt x="18" y="27"/>
                    <a:pt x="18" y="27"/>
                  </a:cubicBezTo>
                  <a:cubicBezTo>
                    <a:pt x="18" y="27"/>
                    <a:pt x="18" y="27"/>
                    <a:pt x="18" y="27"/>
                  </a:cubicBezTo>
                  <a:lnTo>
                    <a:pt x="18" y="12"/>
                  </a:lnTo>
                  <a:close/>
                </a:path>
              </a:pathLst>
            </a:custGeom>
            <a:solidFill>
              <a:srgbClr val="F8300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4" name="Freeform 6"/>
            <p:cNvSpPr>
              <a:spLocks/>
            </p:cNvSpPr>
            <p:nvPr/>
          </p:nvSpPr>
          <p:spPr bwMode="auto">
            <a:xfrm>
              <a:off x="8519295" y="4738672"/>
              <a:ext cx="225552" cy="392425"/>
            </a:xfrm>
            <a:custGeom>
              <a:avLst/>
              <a:gdLst>
                <a:gd name="T0" fmla="*/ 14 w 24"/>
                <a:gd name="T1" fmla="*/ 10 h 33"/>
                <a:gd name="T2" fmla="*/ 14 w 24"/>
                <a:gd name="T3" fmla="*/ 0 h 33"/>
                <a:gd name="T4" fmla="*/ 18 w 24"/>
                <a:gd name="T5" fmla="*/ 6 h 33"/>
                <a:gd name="T6" fmla="*/ 18 w 24"/>
                <a:gd name="T7" fmla="*/ 21 h 33"/>
                <a:gd name="T8" fmla="*/ 24 w 24"/>
                <a:gd name="T9" fmla="*/ 21 h 33"/>
                <a:gd name="T10" fmla="*/ 12 w 24"/>
                <a:gd name="T11" fmla="*/ 33 h 33"/>
                <a:gd name="T12" fmla="*/ 0 w 24"/>
                <a:gd name="T13" fmla="*/ 21 h 33"/>
                <a:gd name="T14" fmla="*/ 6 w 24"/>
                <a:gd name="T15" fmla="*/ 21 h 33"/>
                <a:gd name="T16" fmla="*/ 6 w 24"/>
                <a:gd name="T17" fmla="*/ 19 h 33"/>
                <a:gd name="T18" fmla="*/ 14 w 24"/>
                <a:gd name="T19" fmla="*/ 10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 h="33">
                  <a:moveTo>
                    <a:pt x="14" y="10"/>
                  </a:moveTo>
                  <a:cubicBezTo>
                    <a:pt x="14" y="0"/>
                    <a:pt x="14" y="0"/>
                    <a:pt x="14" y="0"/>
                  </a:cubicBezTo>
                  <a:cubicBezTo>
                    <a:pt x="16" y="1"/>
                    <a:pt x="18" y="3"/>
                    <a:pt x="18" y="6"/>
                  </a:cubicBezTo>
                  <a:cubicBezTo>
                    <a:pt x="18" y="21"/>
                    <a:pt x="18" y="21"/>
                    <a:pt x="18" y="21"/>
                  </a:cubicBezTo>
                  <a:cubicBezTo>
                    <a:pt x="24" y="21"/>
                    <a:pt x="24" y="21"/>
                    <a:pt x="24" y="21"/>
                  </a:cubicBezTo>
                  <a:cubicBezTo>
                    <a:pt x="12" y="33"/>
                    <a:pt x="12" y="33"/>
                    <a:pt x="12" y="33"/>
                  </a:cubicBezTo>
                  <a:cubicBezTo>
                    <a:pt x="0" y="21"/>
                    <a:pt x="0" y="21"/>
                    <a:pt x="0" y="21"/>
                  </a:cubicBezTo>
                  <a:cubicBezTo>
                    <a:pt x="6" y="21"/>
                    <a:pt x="6" y="21"/>
                    <a:pt x="6" y="21"/>
                  </a:cubicBezTo>
                  <a:cubicBezTo>
                    <a:pt x="6" y="19"/>
                    <a:pt x="6" y="19"/>
                    <a:pt x="6" y="19"/>
                  </a:cubicBezTo>
                  <a:cubicBezTo>
                    <a:pt x="10" y="18"/>
                    <a:pt x="14" y="14"/>
                    <a:pt x="14" y="10"/>
                  </a:cubicBezTo>
                  <a:close/>
                </a:path>
              </a:pathLst>
            </a:custGeom>
            <a:solidFill>
              <a:srgbClr val="EBAC07"/>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5" name="Freeform 7"/>
            <p:cNvSpPr>
              <a:spLocks/>
            </p:cNvSpPr>
            <p:nvPr/>
          </p:nvSpPr>
          <p:spPr bwMode="auto">
            <a:xfrm>
              <a:off x="8453468" y="3134950"/>
              <a:ext cx="225552" cy="380276"/>
            </a:xfrm>
            <a:custGeom>
              <a:avLst/>
              <a:gdLst>
                <a:gd name="T0" fmla="*/ 18 w 24"/>
                <a:gd name="T1" fmla="*/ 12 h 32"/>
                <a:gd name="T2" fmla="*/ 24 w 24"/>
                <a:gd name="T3" fmla="*/ 12 h 32"/>
                <a:gd name="T4" fmla="*/ 12 w 24"/>
                <a:gd name="T5" fmla="*/ 0 h 32"/>
                <a:gd name="T6" fmla="*/ 0 w 24"/>
                <a:gd name="T7" fmla="*/ 12 h 32"/>
                <a:gd name="T8" fmla="*/ 6 w 24"/>
                <a:gd name="T9" fmla="*/ 12 h 32"/>
                <a:gd name="T10" fmla="*/ 6 w 24"/>
                <a:gd name="T11" fmla="*/ 26 h 32"/>
                <a:gd name="T12" fmla="*/ 6 w 24"/>
                <a:gd name="T13" fmla="*/ 26 h 32"/>
                <a:gd name="T14" fmla="*/ 12 w 24"/>
                <a:gd name="T15" fmla="*/ 32 h 32"/>
                <a:gd name="T16" fmla="*/ 18 w 24"/>
                <a:gd name="T17" fmla="*/ 26 h 32"/>
                <a:gd name="T18" fmla="*/ 18 w 24"/>
                <a:gd name="T19" fmla="*/ 26 h 32"/>
                <a:gd name="T20" fmla="*/ 18 w 24"/>
                <a:gd name="T21" fmla="*/ 26 h 32"/>
                <a:gd name="T22" fmla="*/ 18 w 24"/>
                <a:gd name="T23" fmla="*/ 12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4" h="32">
                  <a:moveTo>
                    <a:pt x="18" y="12"/>
                  </a:moveTo>
                  <a:cubicBezTo>
                    <a:pt x="24" y="12"/>
                    <a:pt x="24" y="12"/>
                    <a:pt x="24" y="12"/>
                  </a:cubicBezTo>
                  <a:cubicBezTo>
                    <a:pt x="12" y="0"/>
                    <a:pt x="12" y="0"/>
                    <a:pt x="12" y="0"/>
                  </a:cubicBezTo>
                  <a:cubicBezTo>
                    <a:pt x="0" y="12"/>
                    <a:pt x="0" y="12"/>
                    <a:pt x="0" y="12"/>
                  </a:cubicBezTo>
                  <a:cubicBezTo>
                    <a:pt x="6" y="12"/>
                    <a:pt x="6" y="12"/>
                    <a:pt x="6" y="12"/>
                  </a:cubicBezTo>
                  <a:cubicBezTo>
                    <a:pt x="6" y="26"/>
                    <a:pt x="6" y="26"/>
                    <a:pt x="6" y="26"/>
                  </a:cubicBezTo>
                  <a:cubicBezTo>
                    <a:pt x="6" y="26"/>
                    <a:pt x="6" y="26"/>
                    <a:pt x="6" y="26"/>
                  </a:cubicBezTo>
                  <a:cubicBezTo>
                    <a:pt x="6" y="30"/>
                    <a:pt x="9" y="32"/>
                    <a:pt x="12" y="32"/>
                  </a:cubicBezTo>
                  <a:cubicBezTo>
                    <a:pt x="16" y="32"/>
                    <a:pt x="18" y="30"/>
                    <a:pt x="18" y="26"/>
                  </a:cubicBezTo>
                  <a:cubicBezTo>
                    <a:pt x="18" y="26"/>
                    <a:pt x="18" y="26"/>
                    <a:pt x="18" y="26"/>
                  </a:cubicBezTo>
                  <a:cubicBezTo>
                    <a:pt x="18" y="26"/>
                    <a:pt x="18" y="26"/>
                    <a:pt x="18" y="26"/>
                  </a:cubicBezTo>
                  <a:lnTo>
                    <a:pt x="18" y="12"/>
                  </a:lnTo>
                  <a:close/>
                </a:path>
              </a:pathLst>
            </a:custGeom>
            <a:solidFill>
              <a:srgbClr val="EBAC07"/>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9" name="Freeform 8"/>
            <p:cNvSpPr>
              <a:spLocks/>
            </p:cNvSpPr>
            <p:nvPr/>
          </p:nvSpPr>
          <p:spPr bwMode="auto">
            <a:xfrm>
              <a:off x="8519295" y="3336630"/>
              <a:ext cx="225552" cy="380276"/>
            </a:xfrm>
            <a:custGeom>
              <a:avLst/>
              <a:gdLst>
                <a:gd name="T0" fmla="*/ 14 w 24"/>
                <a:gd name="T1" fmla="*/ 10 h 32"/>
                <a:gd name="T2" fmla="*/ 14 w 24"/>
                <a:gd name="T3" fmla="*/ 0 h 32"/>
                <a:gd name="T4" fmla="*/ 18 w 24"/>
                <a:gd name="T5" fmla="*/ 6 h 32"/>
                <a:gd name="T6" fmla="*/ 18 w 24"/>
                <a:gd name="T7" fmla="*/ 20 h 32"/>
                <a:gd name="T8" fmla="*/ 24 w 24"/>
                <a:gd name="T9" fmla="*/ 20 h 32"/>
                <a:gd name="T10" fmla="*/ 12 w 24"/>
                <a:gd name="T11" fmla="*/ 32 h 32"/>
                <a:gd name="T12" fmla="*/ 0 w 24"/>
                <a:gd name="T13" fmla="*/ 20 h 32"/>
                <a:gd name="T14" fmla="*/ 6 w 24"/>
                <a:gd name="T15" fmla="*/ 20 h 32"/>
                <a:gd name="T16" fmla="*/ 6 w 24"/>
                <a:gd name="T17" fmla="*/ 18 h 32"/>
                <a:gd name="T18" fmla="*/ 14 w 24"/>
                <a:gd name="T19" fmla="*/ 10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 h="32">
                  <a:moveTo>
                    <a:pt x="14" y="10"/>
                  </a:moveTo>
                  <a:cubicBezTo>
                    <a:pt x="14" y="0"/>
                    <a:pt x="14" y="0"/>
                    <a:pt x="14" y="0"/>
                  </a:cubicBezTo>
                  <a:cubicBezTo>
                    <a:pt x="16" y="0"/>
                    <a:pt x="18" y="3"/>
                    <a:pt x="18" y="6"/>
                  </a:cubicBezTo>
                  <a:cubicBezTo>
                    <a:pt x="18" y="20"/>
                    <a:pt x="18" y="20"/>
                    <a:pt x="18" y="20"/>
                  </a:cubicBezTo>
                  <a:cubicBezTo>
                    <a:pt x="24" y="20"/>
                    <a:pt x="24" y="20"/>
                    <a:pt x="24" y="20"/>
                  </a:cubicBezTo>
                  <a:cubicBezTo>
                    <a:pt x="12" y="32"/>
                    <a:pt x="12" y="32"/>
                    <a:pt x="12" y="32"/>
                  </a:cubicBezTo>
                  <a:cubicBezTo>
                    <a:pt x="0" y="20"/>
                    <a:pt x="0" y="20"/>
                    <a:pt x="0" y="20"/>
                  </a:cubicBezTo>
                  <a:cubicBezTo>
                    <a:pt x="6" y="20"/>
                    <a:pt x="6" y="20"/>
                    <a:pt x="6" y="20"/>
                  </a:cubicBezTo>
                  <a:cubicBezTo>
                    <a:pt x="6" y="18"/>
                    <a:pt x="6" y="18"/>
                    <a:pt x="6" y="18"/>
                  </a:cubicBezTo>
                  <a:cubicBezTo>
                    <a:pt x="10" y="18"/>
                    <a:pt x="14" y="14"/>
                    <a:pt x="14" y="10"/>
                  </a:cubicBezTo>
                  <a:close/>
                </a:path>
              </a:pathLst>
            </a:custGeom>
            <a:solidFill>
              <a:srgbClr val="A2B932"/>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 name="Freeform 9"/>
            <p:cNvSpPr>
              <a:spLocks/>
            </p:cNvSpPr>
            <p:nvPr/>
          </p:nvSpPr>
          <p:spPr bwMode="auto">
            <a:xfrm>
              <a:off x="8001396" y="2351315"/>
              <a:ext cx="1205202" cy="759337"/>
            </a:xfrm>
            <a:custGeom>
              <a:avLst/>
              <a:gdLst>
                <a:gd name="T0" fmla="*/ 127 w 128"/>
                <a:gd name="T1" fmla="*/ 59 h 64"/>
                <a:gd name="T2" fmla="*/ 127 w 128"/>
                <a:gd name="T3" fmla="*/ 59 h 64"/>
                <a:gd name="T4" fmla="*/ 72 w 128"/>
                <a:gd name="T5" fmla="*/ 4 h 64"/>
                <a:gd name="T6" fmla="*/ 71 w 128"/>
                <a:gd name="T7" fmla="*/ 2 h 64"/>
                <a:gd name="T8" fmla="*/ 64 w 128"/>
                <a:gd name="T9" fmla="*/ 0 h 64"/>
                <a:gd name="T10" fmla="*/ 57 w 128"/>
                <a:gd name="T11" fmla="*/ 2 h 64"/>
                <a:gd name="T12" fmla="*/ 55 w 128"/>
                <a:gd name="T13" fmla="*/ 4 h 64"/>
                <a:gd name="T14" fmla="*/ 0 w 128"/>
                <a:gd name="T15" fmla="*/ 59 h 64"/>
                <a:gd name="T16" fmla="*/ 0 w 128"/>
                <a:gd name="T17" fmla="*/ 59 h 64"/>
                <a:gd name="T18" fmla="*/ 0 w 128"/>
                <a:gd name="T19" fmla="*/ 61 h 64"/>
                <a:gd name="T20" fmla="*/ 3 w 128"/>
                <a:gd name="T21" fmla="*/ 64 h 64"/>
                <a:gd name="T22" fmla="*/ 124 w 128"/>
                <a:gd name="T23" fmla="*/ 64 h 64"/>
                <a:gd name="T24" fmla="*/ 128 w 128"/>
                <a:gd name="T25" fmla="*/ 61 h 64"/>
                <a:gd name="T26" fmla="*/ 127 w 128"/>
                <a:gd name="T27" fmla="*/ 5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8" h="64">
                  <a:moveTo>
                    <a:pt x="127" y="59"/>
                  </a:moveTo>
                  <a:cubicBezTo>
                    <a:pt x="127" y="59"/>
                    <a:pt x="127" y="59"/>
                    <a:pt x="127" y="59"/>
                  </a:cubicBezTo>
                  <a:cubicBezTo>
                    <a:pt x="72" y="4"/>
                    <a:pt x="72" y="4"/>
                    <a:pt x="72" y="4"/>
                  </a:cubicBezTo>
                  <a:cubicBezTo>
                    <a:pt x="72" y="3"/>
                    <a:pt x="71" y="3"/>
                    <a:pt x="71" y="2"/>
                  </a:cubicBezTo>
                  <a:cubicBezTo>
                    <a:pt x="69" y="1"/>
                    <a:pt x="66" y="0"/>
                    <a:pt x="64" y="0"/>
                  </a:cubicBezTo>
                  <a:cubicBezTo>
                    <a:pt x="61" y="0"/>
                    <a:pt x="59" y="1"/>
                    <a:pt x="57" y="2"/>
                  </a:cubicBezTo>
                  <a:cubicBezTo>
                    <a:pt x="56" y="3"/>
                    <a:pt x="56" y="3"/>
                    <a:pt x="55" y="4"/>
                  </a:cubicBezTo>
                  <a:cubicBezTo>
                    <a:pt x="0" y="59"/>
                    <a:pt x="0" y="59"/>
                    <a:pt x="0" y="59"/>
                  </a:cubicBezTo>
                  <a:cubicBezTo>
                    <a:pt x="0" y="59"/>
                    <a:pt x="0" y="59"/>
                    <a:pt x="0" y="59"/>
                  </a:cubicBezTo>
                  <a:cubicBezTo>
                    <a:pt x="0" y="60"/>
                    <a:pt x="0" y="60"/>
                    <a:pt x="0" y="61"/>
                  </a:cubicBezTo>
                  <a:cubicBezTo>
                    <a:pt x="0" y="63"/>
                    <a:pt x="1" y="64"/>
                    <a:pt x="3" y="64"/>
                  </a:cubicBezTo>
                  <a:cubicBezTo>
                    <a:pt x="124" y="64"/>
                    <a:pt x="124" y="64"/>
                    <a:pt x="124" y="64"/>
                  </a:cubicBezTo>
                  <a:cubicBezTo>
                    <a:pt x="126" y="64"/>
                    <a:pt x="128" y="63"/>
                    <a:pt x="128" y="61"/>
                  </a:cubicBezTo>
                  <a:cubicBezTo>
                    <a:pt x="128" y="60"/>
                    <a:pt x="127" y="60"/>
                    <a:pt x="127" y="59"/>
                  </a:cubicBezTo>
                  <a:close/>
                </a:path>
              </a:pathLst>
            </a:custGeom>
            <a:solidFill>
              <a:srgbClr val="A2B932"/>
            </a:solidFill>
            <a:ln>
              <a:noFill/>
            </a:ln>
          </p:spPr>
          <p:txBody>
            <a:bodyPr vert="horz" wrap="square" lIns="91440" tIns="45720" rIns="91440" bIns="45720" numCol="1" anchor="ctr" anchorCtr="0" compatLnSpc="1">
              <a:prstTxWarp prst="textNoShape">
                <a:avLst/>
              </a:prstTxWarp>
            </a:bodyPr>
            <a:lstStyle/>
            <a:p>
              <a:pPr algn="ctr"/>
              <a:endParaRPr lang="zh-CN" altLang="en-US" sz="2400" dirty="0"/>
            </a:p>
          </p:txBody>
        </p:sp>
        <p:sp>
          <p:nvSpPr>
            <p:cNvPr id="21" name="Freeform 10"/>
            <p:cNvSpPr>
              <a:spLocks/>
            </p:cNvSpPr>
            <p:nvPr/>
          </p:nvSpPr>
          <p:spPr bwMode="auto">
            <a:xfrm>
              <a:off x="6880412" y="3741206"/>
              <a:ext cx="3446201" cy="783636"/>
            </a:xfrm>
            <a:custGeom>
              <a:avLst/>
              <a:gdLst>
                <a:gd name="T0" fmla="*/ 365 w 366"/>
                <a:gd name="T1" fmla="*/ 61 h 66"/>
                <a:gd name="T2" fmla="*/ 365 w 366"/>
                <a:gd name="T3" fmla="*/ 61 h 66"/>
                <a:gd name="T4" fmla="*/ 306 w 366"/>
                <a:gd name="T5" fmla="*/ 2 h 66"/>
                <a:gd name="T6" fmla="*/ 303 w 366"/>
                <a:gd name="T7" fmla="*/ 0 h 66"/>
                <a:gd name="T8" fmla="*/ 184 w 366"/>
                <a:gd name="T9" fmla="*/ 0 h 66"/>
                <a:gd name="T10" fmla="*/ 182 w 366"/>
                <a:gd name="T11" fmla="*/ 0 h 66"/>
                <a:gd name="T12" fmla="*/ 62 w 366"/>
                <a:gd name="T13" fmla="*/ 0 h 66"/>
                <a:gd name="T14" fmla="*/ 60 w 366"/>
                <a:gd name="T15" fmla="*/ 2 h 66"/>
                <a:gd name="T16" fmla="*/ 1 w 366"/>
                <a:gd name="T17" fmla="*/ 61 h 66"/>
                <a:gd name="T18" fmla="*/ 1 w 366"/>
                <a:gd name="T19" fmla="*/ 61 h 66"/>
                <a:gd name="T20" fmla="*/ 0 w 366"/>
                <a:gd name="T21" fmla="*/ 61 h 66"/>
                <a:gd name="T22" fmla="*/ 0 w 366"/>
                <a:gd name="T23" fmla="*/ 61 h 66"/>
                <a:gd name="T24" fmla="*/ 0 w 366"/>
                <a:gd name="T25" fmla="*/ 63 h 66"/>
                <a:gd name="T26" fmla="*/ 3 w 366"/>
                <a:gd name="T27" fmla="*/ 66 h 66"/>
                <a:gd name="T28" fmla="*/ 122 w 366"/>
                <a:gd name="T29" fmla="*/ 66 h 66"/>
                <a:gd name="T30" fmla="*/ 124 w 366"/>
                <a:gd name="T31" fmla="*/ 66 h 66"/>
                <a:gd name="T32" fmla="*/ 241 w 366"/>
                <a:gd name="T33" fmla="*/ 66 h 66"/>
                <a:gd name="T34" fmla="*/ 244 w 366"/>
                <a:gd name="T35" fmla="*/ 66 h 66"/>
                <a:gd name="T36" fmla="*/ 362 w 366"/>
                <a:gd name="T37" fmla="*/ 66 h 66"/>
                <a:gd name="T38" fmla="*/ 366 w 366"/>
                <a:gd name="T39" fmla="*/ 63 h 66"/>
                <a:gd name="T40" fmla="*/ 365 w 366"/>
                <a:gd name="T41" fmla="*/ 61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66" h="66">
                  <a:moveTo>
                    <a:pt x="365" y="61"/>
                  </a:moveTo>
                  <a:cubicBezTo>
                    <a:pt x="365" y="61"/>
                    <a:pt x="365" y="61"/>
                    <a:pt x="365" y="61"/>
                  </a:cubicBezTo>
                  <a:cubicBezTo>
                    <a:pt x="306" y="2"/>
                    <a:pt x="306" y="2"/>
                    <a:pt x="306" y="2"/>
                  </a:cubicBezTo>
                  <a:cubicBezTo>
                    <a:pt x="305" y="1"/>
                    <a:pt x="304" y="0"/>
                    <a:pt x="303" y="0"/>
                  </a:cubicBezTo>
                  <a:cubicBezTo>
                    <a:pt x="184" y="0"/>
                    <a:pt x="184" y="0"/>
                    <a:pt x="184" y="0"/>
                  </a:cubicBezTo>
                  <a:cubicBezTo>
                    <a:pt x="182" y="0"/>
                    <a:pt x="182" y="0"/>
                    <a:pt x="182" y="0"/>
                  </a:cubicBezTo>
                  <a:cubicBezTo>
                    <a:pt x="62" y="0"/>
                    <a:pt x="62" y="0"/>
                    <a:pt x="62" y="0"/>
                  </a:cubicBezTo>
                  <a:cubicBezTo>
                    <a:pt x="61" y="0"/>
                    <a:pt x="60" y="1"/>
                    <a:pt x="60" y="2"/>
                  </a:cubicBezTo>
                  <a:cubicBezTo>
                    <a:pt x="1" y="61"/>
                    <a:pt x="1" y="61"/>
                    <a:pt x="1" y="61"/>
                  </a:cubicBezTo>
                  <a:cubicBezTo>
                    <a:pt x="1" y="61"/>
                    <a:pt x="1" y="61"/>
                    <a:pt x="1" y="61"/>
                  </a:cubicBezTo>
                  <a:cubicBezTo>
                    <a:pt x="0" y="61"/>
                    <a:pt x="0" y="61"/>
                    <a:pt x="0" y="61"/>
                  </a:cubicBezTo>
                  <a:cubicBezTo>
                    <a:pt x="0" y="61"/>
                    <a:pt x="0" y="61"/>
                    <a:pt x="0" y="61"/>
                  </a:cubicBezTo>
                  <a:cubicBezTo>
                    <a:pt x="0" y="61"/>
                    <a:pt x="0" y="62"/>
                    <a:pt x="0" y="63"/>
                  </a:cubicBezTo>
                  <a:cubicBezTo>
                    <a:pt x="0" y="65"/>
                    <a:pt x="1" y="66"/>
                    <a:pt x="3" y="66"/>
                  </a:cubicBezTo>
                  <a:cubicBezTo>
                    <a:pt x="122" y="66"/>
                    <a:pt x="122" y="66"/>
                    <a:pt x="122" y="66"/>
                  </a:cubicBezTo>
                  <a:cubicBezTo>
                    <a:pt x="124" y="66"/>
                    <a:pt x="124" y="66"/>
                    <a:pt x="124" y="66"/>
                  </a:cubicBezTo>
                  <a:cubicBezTo>
                    <a:pt x="241" y="66"/>
                    <a:pt x="241" y="66"/>
                    <a:pt x="241" y="66"/>
                  </a:cubicBezTo>
                  <a:cubicBezTo>
                    <a:pt x="244" y="66"/>
                    <a:pt x="244" y="66"/>
                    <a:pt x="244" y="66"/>
                  </a:cubicBezTo>
                  <a:cubicBezTo>
                    <a:pt x="362" y="66"/>
                    <a:pt x="362" y="66"/>
                    <a:pt x="362" y="66"/>
                  </a:cubicBezTo>
                  <a:cubicBezTo>
                    <a:pt x="364" y="66"/>
                    <a:pt x="366" y="65"/>
                    <a:pt x="366" y="63"/>
                  </a:cubicBezTo>
                  <a:cubicBezTo>
                    <a:pt x="366" y="62"/>
                    <a:pt x="365" y="61"/>
                    <a:pt x="365" y="61"/>
                  </a:cubicBezTo>
                  <a:close/>
                </a:path>
              </a:pathLst>
            </a:custGeom>
            <a:solidFill>
              <a:srgbClr val="EBAC07"/>
            </a:solidFill>
            <a:ln>
              <a:noFill/>
            </a:ln>
          </p:spPr>
          <p:txBody>
            <a:bodyPr vert="horz" wrap="square" lIns="91440" tIns="45720" rIns="91440" bIns="45720" numCol="1" anchor="ctr" anchorCtr="0" compatLnSpc="1">
              <a:prstTxWarp prst="textNoShape">
                <a:avLst/>
              </a:prstTxWarp>
            </a:bodyPr>
            <a:lstStyle/>
            <a:p>
              <a:pPr algn="ctr"/>
              <a:endParaRPr lang="zh-CN" altLang="en-US" sz="3200" dirty="0"/>
            </a:p>
          </p:txBody>
        </p:sp>
        <p:sp>
          <p:nvSpPr>
            <p:cNvPr id="22" name="Freeform 11"/>
            <p:cNvSpPr>
              <a:spLocks/>
            </p:cNvSpPr>
            <p:nvPr/>
          </p:nvSpPr>
          <p:spPr bwMode="auto">
            <a:xfrm>
              <a:off x="5900762" y="5154181"/>
              <a:ext cx="5405502" cy="724104"/>
            </a:xfrm>
            <a:custGeom>
              <a:avLst/>
              <a:gdLst>
                <a:gd name="T0" fmla="*/ 574 w 574"/>
                <a:gd name="T1" fmla="*/ 49 h 61"/>
                <a:gd name="T2" fmla="*/ 573 w 574"/>
                <a:gd name="T3" fmla="*/ 48 h 61"/>
                <a:gd name="T4" fmla="*/ 573 w 574"/>
                <a:gd name="T5" fmla="*/ 47 h 61"/>
                <a:gd name="T6" fmla="*/ 573 w 574"/>
                <a:gd name="T7" fmla="*/ 46 h 61"/>
                <a:gd name="T8" fmla="*/ 572 w 574"/>
                <a:gd name="T9" fmla="*/ 46 h 61"/>
                <a:gd name="T10" fmla="*/ 572 w 574"/>
                <a:gd name="T11" fmla="*/ 45 h 61"/>
                <a:gd name="T12" fmla="*/ 571 w 574"/>
                <a:gd name="T13" fmla="*/ 44 h 61"/>
                <a:gd name="T14" fmla="*/ 529 w 574"/>
                <a:gd name="T15" fmla="*/ 1 h 61"/>
                <a:gd name="T16" fmla="*/ 407 w 574"/>
                <a:gd name="T17" fmla="*/ 0 h 61"/>
                <a:gd name="T18" fmla="*/ 288 w 574"/>
                <a:gd name="T19" fmla="*/ 0 h 61"/>
                <a:gd name="T20" fmla="*/ 169 w 574"/>
                <a:gd name="T21" fmla="*/ 0 h 61"/>
                <a:gd name="T22" fmla="*/ 48 w 574"/>
                <a:gd name="T23" fmla="*/ 0 h 61"/>
                <a:gd name="T24" fmla="*/ 4 w 574"/>
                <a:gd name="T25" fmla="*/ 43 h 61"/>
                <a:gd name="T26" fmla="*/ 10 w 574"/>
                <a:gd name="T27" fmla="*/ 61 h 61"/>
                <a:gd name="T28" fmla="*/ 10 w 574"/>
                <a:gd name="T29" fmla="*/ 61 h 61"/>
                <a:gd name="T30" fmla="*/ 402 w 574"/>
                <a:gd name="T31" fmla="*/ 61 h 61"/>
                <a:gd name="T32" fmla="*/ 564 w 574"/>
                <a:gd name="T33" fmla="*/ 61 h 61"/>
                <a:gd name="T34" fmla="*/ 565 w 574"/>
                <a:gd name="T35" fmla="*/ 61 h 61"/>
                <a:gd name="T36" fmla="*/ 566 w 574"/>
                <a:gd name="T37" fmla="*/ 60 h 61"/>
                <a:gd name="T38" fmla="*/ 567 w 574"/>
                <a:gd name="T39" fmla="*/ 60 h 61"/>
                <a:gd name="T40" fmla="*/ 568 w 574"/>
                <a:gd name="T41" fmla="*/ 60 h 61"/>
                <a:gd name="T42" fmla="*/ 569 w 574"/>
                <a:gd name="T43" fmla="*/ 59 h 61"/>
                <a:gd name="T44" fmla="*/ 570 w 574"/>
                <a:gd name="T45" fmla="*/ 59 h 61"/>
                <a:gd name="T46" fmla="*/ 571 w 574"/>
                <a:gd name="T47" fmla="*/ 58 h 61"/>
                <a:gd name="T48" fmla="*/ 571 w 574"/>
                <a:gd name="T49" fmla="*/ 58 h 61"/>
                <a:gd name="T50" fmla="*/ 572 w 574"/>
                <a:gd name="T51" fmla="*/ 57 h 61"/>
                <a:gd name="T52" fmla="*/ 572 w 574"/>
                <a:gd name="T53" fmla="*/ 56 h 61"/>
                <a:gd name="T54" fmla="*/ 573 w 574"/>
                <a:gd name="T55" fmla="*/ 55 h 61"/>
                <a:gd name="T56" fmla="*/ 573 w 574"/>
                <a:gd name="T57" fmla="*/ 54 h 61"/>
                <a:gd name="T58" fmla="*/ 574 w 574"/>
                <a:gd name="T59" fmla="*/ 53 h 61"/>
                <a:gd name="T60" fmla="*/ 574 w 574"/>
                <a:gd name="T61" fmla="*/ 52 h 61"/>
                <a:gd name="T62" fmla="*/ 574 w 574"/>
                <a:gd name="T63" fmla="*/ 51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74" h="61">
                  <a:moveTo>
                    <a:pt x="574" y="50"/>
                  </a:moveTo>
                  <a:cubicBezTo>
                    <a:pt x="574" y="50"/>
                    <a:pt x="574" y="49"/>
                    <a:pt x="574" y="49"/>
                  </a:cubicBezTo>
                  <a:cubicBezTo>
                    <a:pt x="574" y="49"/>
                    <a:pt x="574" y="49"/>
                    <a:pt x="574" y="49"/>
                  </a:cubicBezTo>
                  <a:cubicBezTo>
                    <a:pt x="574" y="49"/>
                    <a:pt x="574" y="48"/>
                    <a:pt x="573" y="48"/>
                  </a:cubicBezTo>
                  <a:cubicBezTo>
                    <a:pt x="573" y="48"/>
                    <a:pt x="573" y="48"/>
                    <a:pt x="573" y="48"/>
                  </a:cubicBezTo>
                  <a:cubicBezTo>
                    <a:pt x="573" y="48"/>
                    <a:pt x="573" y="47"/>
                    <a:pt x="573" y="47"/>
                  </a:cubicBezTo>
                  <a:cubicBezTo>
                    <a:pt x="573" y="47"/>
                    <a:pt x="573" y="47"/>
                    <a:pt x="573" y="47"/>
                  </a:cubicBezTo>
                  <a:cubicBezTo>
                    <a:pt x="573" y="47"/>
                    <a:pt x="573" y="47"/>
                    <a:pt x="573" y="46"/>
                  </a:cubicBezTo>
                  <a:cubicBezTo>
                    <a:pt x="573" y="46"/>
                    <a:pt x="573" y="46"/>
                    <a:pt x="573" y="46"/>
                  </a:cubicBezTo>
                  <a:cubicBezTo>
                    <a:pt x="573" y="46"/>
                    <a:pt x="572" y="46"/>
                    <a:pt x="572" y="46"/>
                  </a:cubicBezTo>
                  <a:cubicBezTo>
                    <a:pt x="572" y="45"/>
                    <a:pt x="572" y="45"/>
                    <a:pt x="572" y="45"/>
                  </a:cubicBezTo>
                  <a:cubicBezTo>
                    <a:pt x="572" y="45"/>
                    <a:pt x="572" y="45"/>
                    <a:pt x="572" y="45"/>
                  </a:cubicBezTo>
                  <a:cubicBezTo>
                    <a:pt x="572" y="45"/>
                    <a:pt x="572" y="44"/>
                    <a:pt x="572" y="44"/>
                  </a:cubicBezTo>
                  <a:cubicBezTo>
                    <a:pt x="571" y="44"/>
                    <a:pt x="571" y="44"/>
                    <a:pt x="571" y="44"/>
                  </a:cubicBezTo>
                  <a:cubicBezTo>
                    <a:pt x="571" y="44"/>
                    <a:pt x="571" y="44"/>
                    <a:pt x="571" y="44"/>
                  </a:cubicBezTo>
                  <a:cubicBezTo>
                    <a:pt x="529" y="1"/>
                    <a:pt x="529" y="1"/>
                    <a:pt x="529" y="1"/>
                  </a:cubicBezTo>
                  <a:cubicBezTo>
                    <a:pt x="528" y="1"/>
                    <a:pt x="527" y="0"/>
                    <a:pt x="526" y="0"/>
                  </a:cubicBezTo>
                  <a:cubicBezTo>
                    <a:pt x="407" y="0"/>
                    <a:pt x="407" y="0"/>
                    <a:pt x="407" y="0"/>
                  </a:cubicBezTo>
                  <a:cubicBezTo>
                    <a:pt x="405" y="0"/>
                    <a:pt x="405" y="0"/>
                    <a:pt x="405" y="0"/>
                  </a:cubicBezTo>
                  <a:cubicBezTo>
                    <a:pt x="288" y="0"/>
                    <a:pt x="288" y="0"/>
                    <a:pt x="288" y="0"/>
                  </a:cubicBezTo>
                  <a:cubicBezTo>
                    <a:pt x="286" y="0"/>
                    <a:pt x="286" y="0"/>
                    <a:pt x="286" y="0"/>
                  </a:cubicBezTo>
                  <a:cubicBezTo>
                    <a:pt x="169" y="0"/>
                    <a:pt x="169" y="0"/>
                    <a:pt x="169" y="0"/>
                  </a:cubicBezTo>
                  <a:cubicBezTo>
                    <a:pt x="167" y="0"/>
                    <a:pt x="167" y="0"/>
                    <a:pt x="167" y="0"/>
                  </a:cubicBezTo>
                  <a:cubicBezTo>
                    <a:pt x="48" y="0"/>
                    <a:pt x="48" y="0"/>
                    <a:pt x="48" y="0"/>
                  </a:cubicBezTo>
                  <a:cubicBezTo>
                    <a:pt x="46" y="0"/>
                    <a:pt x="46" y="1"/>
                    <a:pt x="45" y="1"/>
                  </a:cubicBezTo>
                  <a:cubicBezTo>
                    <a:pt x="4" y="43"/>
                    <a:pt x="4" y="43"/>
                    <a:pt x="4" y="43"/>
                  </a:cubicBezTo>
                  <a:cubicBezTo>
                    <a:pt x="1" y="45"/>
                    <a:pt x="0" y="47"/>
                    <a:pt x="0" y="51"/>
                  </a:cubicBezTo>
                  <a:cubicBezTo>
                    <a:pt x="0" y="56"/>
                    <a:pt x="4" y="61"/>
                    <a:pt x="10" y="61"/>
                  </a:cubicBezTo>
                  <a:cubicBezTo>
                    <a:pt x="10" y="61"/>
                    <a:pt x="10" y="61"/>
                    <a:pt x="10" y="61"/>
                  </a:cubicBezTo>
                  <a:cubicBezTo>
                    <a:pt x="10" y="61"/>
                    <a:pt x="10" y="61"/>
                    <a:pt x="10" y="61"/>
                  </a:cubicBezTo>
                  <a:cubicBezTo>
                    <a:pt x="172" y="61"/>
                    <a:pt x="172" y="61"/>
                    <a:pt x="172" y="61"/>
                  </a:cubicBezTo>
                  <a:cubicBezTo>
                    <a:pt x="402" y="61"/>
                    <a:pt x="402" y="61"/>
                    <a:pt x="402" y="61"/>
                  </a:cubicBezTo>
                  <a:cubicBezTo>
                    <a:pt x="564" y="61"/>
                    <a:pt x="564" y="61"/>
                    <a:pt x="564" y="61"/>
                  </a:cubicBezTo>
                  <a:cubicBezTo>
                    <a:pt x="564" y="61"/>
                    <a:pt x="564" y="61"/>
                    <a:pt x="564" y="61"/>
                  </a:cubicBezTo>
                  <a:cubicBezTo>
                    <a:pt x="564" y="61"/>
                    <a:pt x="564" y="61"/>
                    <a:pt x="565" y="61"/>
                  </a:cubicBezTo>
                  <a:cubicBezTo>
                    <a:pt x="565" y="61"/>
                    <a:pt x="565" y="61"/>
                    <a:pt x="565" y="61"/>
                  </a:cubicBezTo>
                  <a:cubicBezTo>
                    <a:pt x="565" y="61"/>
                    <a:pt x="566" y="61"/>
                    <a:pt x="566" y="60"/>
                  </a:cubicBezTo>
                  <a:cubicBezTo>
                    <a:pt x="566" y="60"/>
                    <a:pt x="566" y="60"/>
                    <a:pt x="566" y="60"/>
                  </a:cubicBezTo>
                  <a:cubicBezTo>
                    <a:pt x="566" y="60"/>
                    <a:pt x="567" y="60"/>
                    <a:pt x="567" y="60"/>
                  </a:cubicBezTo>
                  <a:cubicBezTo>
                    <a:pt x="567" y="60"/>
                    <a:pt x="567" y="60"/>
                    <a:pt x="567" y="60"/>
                  </a:cubicBezTo>
                  <a:cubicBezTo>
                    <a:pt x="567" y="60"/>
                    <a:pt x="567" y="60"/>
                    <a:pt x="568" y="60"/>
                  </a:cubicBezTo>
                  <a:cubicBezTo>
                    <a:pt x="568" y="60"/>
                    <a:pt x="568" y="60"/>
                    <a:pt x="568" y="60"/>
                  </a:cubicBezTo>
                  <a:cubicBezTo>
                    <a:pt x="568" y="60"/>
                    <a:pt x="568" y="60"/>
                    <a:pt x="569" y="60"/>
                  </a:cubicBezTo>
                  <a:cubicBezTo>
                    <a:pt x="569" y="59"/>
                    <a:pt x="569" y="59"/>
                    <a:pt x="569" y="59"/>
                  </a:cubicBezTo>
                  <a:cubicBezTo>
                    <a:pt x="569" y="59"/>
                    <a:pt x="569" y="59"/>
                    <a:pt x="569" y="59"/>
                  </a:cubicBezTo>
                  <a:cubicBezTo>
                    <a:pt x="569" y="59"/>
                    <a:pt x="570" y="59"/>
                    <a:pt x="570" y="59"/>
                  </a:cubicBezTo>
                  <a:cubicBezTo>
                    <a:pt x="570" y="59"/>
                    <a:pt x="570" y="59"/>
                    <a:pt x="570" y="58"/>
                  </a:cubicBezTo>
                  <a:cubicBezTo>
                    <a:pt x="570" y="58"/>
                    <a:pt x="570" y="58"/>
                    <a:pt x="571" y="58"/>
                  </a:cubicBezTo>
                  <a:cubicBezTo>
                    <a:pt x="571" y="58"/>
                    <a:pt x="571" y="58"/>
                    <a:pt x="571" y="58"/>
                  </a:cubicBezTo>
                  <a:cubicBezTo>
                    <a:pt x="571" y="58"/>
                    <a:pt x="571" y="58"/>
                    <a:pt x="571" y="58"/>
                  </a:cubicBezTo>
                  <a:cubicBezTo>
                    <a:pt x="571" y="57"/>
                    <a:pt x="571" y="57"/>
                    <a:pt x="572" y="57"/>
                  </a:cubicBezTo>
                  <a:cubicBezTo>
                    <a:pt x="572" y="57"/>
                    <a:pt x="572" y="57"/>
                    <a:pt x="572" y="57"/>
                  </a:cubicBezTo>
                  <a:cubicBezTo>
                    <a:pt x="572" y="56"/>
                    <a:pt x="572" y="56"/>
                    <a:pt x="572" y="56"/>
                  </a:cubicBezTo>
                  <a:cubicBezTo>
                    <a:pt x="572" y="56"/>
                    <a:pt x="572" y="56"/>
                    <a:pt x="572" y="56"/>
                  </a:cubicBezTo>
                  <a:cubicBezTo>
                    <a:pt x="572" y="56"/>
                    <a:pt x="573" y="56"/>
                    <a:pt x="573" y="55"/>
                  </a:cubicBezTo>
                  <a:cubicBezTo>
                    <a:pt x="573" y="55"/>
                    <a:pt x="573" y="55"/>
                    <a:pt x="573" y="55"/>
                  </a:cubicBezTo>
                  <a:cubicBezTo>
                    <a:pt x="573" y="55"/>
                    <a:pt x="573" y="55"/>
                    <a:pt x="573" y="55"/>
                  </a:cubicBezTo>
                  <a:cubicBezTo>
                    <a:pt x="573" y="54"/>
                    <a:pt x="573" y="54"/>
                    <a:pt x="573" y="54"/>
                  </a:cubicBezTo>
                  <a:cubicBezTo>
                    <a:pt x="573" y="54"/>
                    <a:pt x="573" y="54"/>
                    <a:pt x="573" y="54"/>
                  </a:cubicBezTo>
                  <a:cubicBezTo>
                    <a:pt x="573" y="53"/>
                    <a:pt x="573" y="53"/>
                    <a:pt x="574" y="53"/>
                  </a:cubicBezTo>
                  <a:cubicBezTo>
                    <a:pt x="574" y="53"/>
                    <a:pt x="574" y="53"/>
                    <a:pt x="574" y="53"/>
                  </a:cubicBezTo>
                  <a:cubicBezTo>
                    <a:pt x="574" y="52"/>
                    <a:pt x="574" y="52"/>
                    <a:pt x="574" y="52"/>
                  </a:cubicBezTo>
                  <a:cubicBezTo>
                    <a:pt x="574" y="52"/>
                    <a:pt x="574" y="52"/>
                    <a:pt x="574" y="52"/>
                  </a:cubicBezTo>
                  <a:cubicBezTo>
                    <a:pt x="574" y="51"/>
                    <a:pt x="574" y="51"/>
                    <a:pt x="574" y="51"/>
                  </a:cubicBezTo>
                  <a:cubicBezTo>
                    <a:pt x="574" y="50"/>
                    <a:pt x="574" y="50"/>
                    <a:pt x="574" y="50"/>
                  </a:cubicBezTo>
                  <a:close/>
                </a:path>
              </a:pathLst>
            </a:custGeom>
            <a:solidFill>
              <a:srgbClr val="F83003"/>
            </a:solidFill>
            <a:ln>
              <a:noFill/>
            </a:ln>
          </p:spPr>
          <p:txBody>
            <a:bodyPr vert="horz" wrap="square" lIns="91440" tIns="45720" rIns="91440" bIns="45720" numCol="1" anchor="ctr" anchorCtr="0" compatLnSpc="1">
              <a:prstTxWarp prst="textNoShape">
                <a:avLst/>
              </a:prstTxWarp>
            </a:bodyPr>
            <a:lstStyle/>
            <a:p>
              <a:pPr algn="ctr"/>
              <a:endParaRPr lang="zh-CN" altLang="en-US" sz="3200" dirty="0"/>
            </a:p>
          </p:txBody>
        </p:sp>
      </p:grpSp>
    </p:spTree>
    <p:extLst>
      <p:ext uri="{BB962C8B-B14F-4D97-AF65-F5344CB8AC3E}">
        <p14:creationId xmlns:p14="http://schemas.microsoft.com/office/powerpoint/2010/main" val="12905344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3" name="直接连接符 32"/>
          <p:cNvCxnSpPr/>
          <p:nvPr/>
        </p:nvCxnSpPr>
        <p:spPr>
          <a:xfrm>
            <a:off x="2567073" y="1640284"/>
            <a:ext cx="5644426"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文本框 11"/>
          <p:cNvSpPr txBox="1"/>
          <p:nvPr/>
        </p:nvSpPr>
        <p:spPr>
          <a:xfrm>
            <a:off x="2504617" y="1156411"/>
            <a:ext cx="7053451" cy="460375"/>
          </a:xfrm>
          <a:prstGeom prst="rect">
            <a:avLst/>
          </a:prstGeom>
          <a:noFill/>
        </p:spPr>
        <p:txBody>
          <a:bodyPr wrap="square" rtlCol="0">
            <a:spAutoFit/>
          </a:bodyPr>
          <a:lstStyle/>
          <a:p>
            <a:r>
              <a:rPr lang="zh-CN" altLang="en-US" sz="2400" b="1">
                <a:solidFill>
                  <a:srgbClr val="036EB8"/>
                </a:solidFill>
                <a:latin typeface="微软雅黑" panose="020B0503020204020204" pitchFamily="34" charset="-122"/>
              </a:rPr>
              <a:t>添加</a:t>
            </a:r>
            <a:r>
              <a:rPr lang="zh-CN" altLang="en-US" sz="2400" b="1" dirty="0">
                <a:solidFill>
                  <a:srgbClr val="036EB8"/>
                </a:solidFill>
                <a:latin typeface="微软雅黑" panose="020B0503020204020204" pitchFamily="34" charset="-122"/>
              </a:rPr>
              <a:t>动作按钮</a:t>
            </a:r>
            <a:endParaRPr sz="2400" b="1" dirty="0">
              <a:solidFill>
                <a:srgbClr val="036EB8"/>
              </a:solidFill>
              <a:latin typeface="微软雅黑" panose="020B0503020204020204" pitchFamily="34" charset="-122"/>
            </a:endParaRPr>
          </a:p>
        </p:txBody>
      </p:sp>
      <p:sp>
        <p:nvSpPr>
          <p:cNvPr id="17" name="十字箭头标注 16"/>
          <p:cNvSpPr/>
          <p:nvPr/>
        </p:nvSpPr>
        <p:spPr>
          <a:xfrm>
            <a:off x="1266368" y="1027632"/>
            <a:ext cx="1209221" cy="1209221"/>
          </a:xfrm>
          <a:prstGeom prst="quadArrowCallout">
            <a:avLst/>
          </a:prstGeom>
          <a:solidFill>
            <a:srgbClr val="036EB8"/>
          </a:solidFill>
          <a:ln>
            <a:noFill/>
          </a:ln>
          <a:effectLst>
            <a:outerShdw blurRad="431800" dist="38100" dir="18900000" sx="60000" sy="6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lang="zh-CN" altLang="en-US" dirty="0"/>
          </a:p>
        </p:txBody>
      </p:sp>
      <p:pic>
        <p:nvPicPr>
          <p:cNvPr id="18" name="图片 17"/>
          <p:cNvPicPr>
            <a:picLocks noChangeAspect="1"/>
          </p:cNvPicPr>
          <p:nvPr/>
        </p:nvPicPr>
        <p:blipFill>
          <a:blip r:embed="rId2" cstate="print">
            <a:extLst>
              <a:ext uri="{BEBA8EAE-BF5A-486C-A8C5-ECC9F3942E4B}">
                <a14:imgProps xmlns:a14="http://schemas.microsoft.com/office/drawing/2010/main">
                  <a14:imgLayer r:embed="rId3">
                    <a14:imgEffect>
                      <a14:backgroundRemoval t="10000" b="100000" l="0" r="100000"/>
                    </a14:imgEffect>
                  </a14:imgLayer>
                </a14:imgProps>
              </a:ext>
              <a:ext uri="{28A0092B-C50C-407E-A947-70E740481C1C}">
                <a14:useLocalDpi xmlns:a14="http://schemas.microsoft.com/office/drawing/2010/main" val="0"/>
              </a:ext>
            </a:extLst>
          </a:blip>
          <a:stretch>
            <a:fillRect/>
          </a:stretch>
        </p:blipFill>
        <p:spPr>
          <a:xfrm>
            <a:off x="1496781" y="1252271"/>
            <a:ext cx="702583" cy="702583"/>
          </a:xfrm>
          <a:prstGeom prst="rect">
            <a:avLst/>
          </a:prstGeom>
        </p:spPr>
      </p:pic>
      <p:sp>
        <p:nvSpPr>
          <p:cNvPr id="10" name="副标题 7"/>
          <p:cNvSpPr/>
          <p:nvPr/>
        </p:nvSpPr>
        <p:spPr>
          <a:xfrm>
            <a:off x="1496781" y="3030080"/>
            <a:ext cx="9329370" cy="1892826"/>
          </a:xfrm>
          <a:prstGeom prst="rect">
            <a:avLst/>
          </a:prstGeom>
        </p:spPr>
        <p:txBody>
          <a:bodyPr wrap="square">
            <a:spAutoFit/>
          </a:bodyPr>
          <a:lstStyle/>
          <a:p>
            <a:pPr lvl="0" indent="533400">
              <a:lnSpc>
                <a:spcPct val="130000"/>
              </a:lnSpc>
            </a:pPr>
            <a:r>
              <a:rPr kumimoji="1" lang="zh-CN" altLang="en-US" dirty="0">
                <a:solidFill>
                  <a:schemeClr val="tx1">
                    <a:lumMod val="65000"/>
                    <a:lumOff val="35000"/>
                  </a:schemeClr>
                </a:solidFill>
                <a:latin typeface="微软雅黑" panose="020B0503020204020204" pitchFamily="34" charset="-122"/>
                <a:sym typeface="+mn-ea"/>
              </a:rPr>
              <a:t>选择要添加动作按钮的幻灯片，在</a:t>
            </a:r>
            <a:r>
              <a:rPr kumimoji="1" lang="en-US" altLang="zh-CN" dirty="0">
                <a:solidFill>
                  <a:schemeClr val="tx1">
                    <a:lumMod val="65000"/>
                    <a:lumOff val="35000"/>
                  </a:schemeClr>
                </a:solidFill>
                <a:latin typeface="微软雅黑" panose="020B0503020204020204" pitchFamily="34" charset="-122"/>
                <a:sym typeface="+mn-ea"/>
              </a:rPr>
              <a:t>【</a:t>
            </a:r>
            <a:r>
              <a:rPr kumimoji="1" lang="zh-CN" altLang="en-US" dirty="0">
                <a:solidFill>
                  <a:schemeClr val="tx1">
                    <a:lumMod val="65000"/>
                    <a:lumOff val="35000"/>
                  </a:schemeClr>
                </a:solidFill>
                <a:latin typeface="微软雅黑" panose="020B0503020204020204" pitchFamily="34" charset="-122"/>
                <a:sym typeface="+mn-ea"/>
              </a:rPr>
              <a:t>插入</a:t>
            </a:r>
            <a:r>
              <a:rPr kumimoji="1" lang="en-US" altLang="zh-CN" dirty="0">
                <a:solidFill>
                  <a:schemeClr val="tx1">
                    <a:lumMod val="65000"/>
                    <a:lumOff val="35000"/>
                  </a:schemeClr>
                </a:solidFill>
                <a:latin typeface="微软雅黑" panose="020B0503020204020204" pitchFamily="34" charset="-122"/>
                <a:sym typeface="+mn-ea"/>
              </a:rPr>
              <a:t>】/【</a:t>
            </a:r>
            <a:r>
              <a:rPr kumimoji="1" lang="zh-CN" altLang="en-US" dirty="0">
                <a:solidFill>
                  <a:schemeClr val="tx1">
                    <a:lumMod val="65000"/>
                    <a:lumOff val="35000"/>
                  </a:schemeClr>
                </a:solidFill>
                <a:latin typeface="微软雅黑" panose="020B0503020204020204" pitchFamily="34" charset="-122"/>
                <a:sym typeface="+mn-ea"/>
              </a:rPr>
              <a:t>插图</a:t>
            </a:r>
            <a:r>
              <a:rPr kumimoji="1" lang="en-US" altLang="zh-CN" dirty="0">
                <a:solidFill>
                  <a:schemeClr val="tx1">
                    <a:lumMod val="65000"/>
                    <a:lumOff val="35000"/>
                  </a:schemeClr>
                </a:solidFill>
                <a:latin typeface="微软雅黑" panose="020B0503020204020204" pitchFamily="34" charset="-122"/>
                <a:sym typeface="+mn-ea"/>
              </a:rPr>
              <a:t>】</a:t>
            </a:r>
            <a:r>
              <a:rPr kumimoji="1" lang="zh-CN" altLang="en-US" dirty="0">
                <a:solidFill>
                  <a:schemeClr val="tx1">
                    <a:lumMod val="65000"/>
                    <a:lumOff val="35000"/>
                  </a:schemeClr>
                </a:solidFill>
                <a:latin typeface="微软雅黑" panose="020B0503020204020204" pitchFamily="34" charset="-122"/>
                <a:sym typeface="+mn-ea"/>
              </a:rPr>
              <a:t>组中单击“形状”按钮，在打开的下拉列表中的“动作按钮”栏中选择要绘制的动作按钮，此时鼠标指针将变为      形状，将其移至幻灯片右下角，按住鼠标左键不放并向右下角拖动绘制一个动作按钮，此时将自动打开“操作设置”对话框，根据需要单击“单击鼠标”或“鼠标悬停”选项卡，在其中可以设置单击鼠标或悬停鼠标时要执行的操作，如链接到其他幻灯片或演示文稿、运行程序等。</a:t>
            </a:r>
          </a:p>
        </p:txBody>
      </p:sp>
      <p:grpSp>
        <p:nvGrpSpPr>
          <p:cNvPr id="8" name="组合 7"/>
          <p:cNvGrpSpPr/>
          <p:nvPr/>
        </p:nvGrpSpPr>
        <p:grpSpPr>
          <a:xfrm>
            <a:off x="1496781" y="2759692"/>
            <a:ext cx="9329370" cy="2352240"/>
            <a:chOff x="1496781" y="2759692"/>
            <a:chExt cx="8256819" cy="2856456"/>
          </a:xfrm>
        </p:grpSpPr>
        <p:cxnSp>
          <p:nvCxnSpPr>
            <p:cNvPr id="9" name="直接连接符 8"/>
            <p:cNvCxnSpPr/>
            <p:nvPr/>
          </p:nvCxnSpPr>
          <p:spPr>
            <a:xfrm flipH="1">
              <a:off x="1496781" y="2759692"/>
              <a:ext cx="8256819" cy="24702"/>
            </a:xfrm>
            <a:prstGeom prst="line">
              <a:avLst/>
            </a:prstGeom>
            <a:ln>
              <a:solidFill>
                <a:srgbClr val="A2B932"/>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flipH="1">
              <a:off x="1496781" y="5591446"/>
              <a:ext cx="8256819" cy="24702"/>
            </a:xfrm>
            <a:prstGeom prst="line">
              <a:avLst/>
            </a:prstGeom>
            <a:ln>
              <a:solidFill>
                <a:srgbClr val="2F5597"/>
              </a:solidFill>
            </a:ln>
          </p:spPr>
          <p:style>
            <a:lnRef idx="1">
              <a:schemeClr val="accent1"/>
            </a:lnRef>
            <a:fillRef idx="0">
              <a:schemeClr val="accent1"/>
            </a:fillRef>
            <a:effectRef idx="0">
              <a:schemeClr val="accent1"/>
            </a:effectRef>
            <a:fontRef idx="minor">
              <a:schemeClr val="tx1"/>
            </a:fontRef>
          </p:style>
        </p:cxnSp>
      </p:grpSp>
      <p:pic>
        <p:nvPicPr>
          <p:cNvPr id="2" name="图片 1"/>
          <p:cNvPicPr>
            <a:picLocks noChangeAspect="1"/>
          </p:cNvPicPr>
          <p:nvPr/>
        </p:nvPicPr>
        <p:blipFill>
          <a:blip r:embed="rId4"/>
          <a:stretch>
            <a:fillRect/>
          </a:stretch>
        </p:blipFill>
        <p:spPr>
          <a:xfrm>
            <a:off x="9650339" y="3468562"/>
            <a:ext cx="276190" cy="266667"/>
          </a:xfrm>
          <a:prstGeom prst="rect">
            <a:avLst/>
          </a:prstGeom>
        </p:spPr>
      </p:pic>
    </p:spTree>
    <p:extLst>
      <p:ext uri="{BB962C8B-B14F-4D97-AF65-F5344CB8AC3E}">
        <p14:creationId xmlns:p14="http://schemas.microsoft.com/office/powerpoint/2010/main" val="8093893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3" name="直接连接符 32"/>
          <p:cNvCxnSpPr/>
          <p:nvPr/>
        </p:nvCxnSpPr>
        <p:spPr>
          <a:xfrm>
            <a:off x="2567073" y="1640284"/>
            <a:ext cx="5644426"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文本框 11"/>
          <p:cNvSpPr txBox="1"/>
          <p:nvPr/>
        </p:nvSpPr>
        <p:spPr>
          <a:xfrm>
            <a:off x="2504617" y="1156411"/>
            <a:ext cx="7053451" cy="460375"/>
          </a:xfrm>
          <a:prstGeom prst="rect">
            <a:avLst/>
          </a:prstGeom>
          <a:noFill/>
        </p:spPr>
        <p:txBody>
          <a:bodyPr wrap="square" rtlCol="0">
            <a:spAutoFit/>
          </a:bodyPr>
          <a:lstStyle/>
          <a:p>
            <a:r>
              <a:rPr lang="zh-CN" altLang="en-US" sz="2400" b="1">
                <a:solidFill>
                  <a:srgbClr val="036EB8"/>
                </a:solidFill>
                <a:latin typeface="微软雅黑" panose="020B0503020204020204" pitchFamily="34" charset="-122"/>
              </a:rPr>
              <a:t>创建</a:t>
            </a:r>
            <a:r>
              <a:rPr lang="zh-CN" altLang="en-US" sz="2400" b="1" dirty="0">
                <a:solidFill>
                  <a:srgbClr val="036EB8"/>
                </a:solidFill>
                <a:latin typeface="微软雅黑" panose="020B0503020204020204" pitchFamily="34" charset="-122"/>
              </a:rPr>
              <a:t>超链接</a:t>
            </a:r>
            <a:endParaRPr sz="2400" b="1" dirty="0">
              <a:solidFill>
                <a:srgbClr val="036EB8"/>
              </a:solidFill>
              <a:latin typeface="微软雅黑" panose="020B0503020204020204" pitchFamily="34" charset="-122"/>
            </a:endParaRPr>
          </a:p>
        </p:txBody>
      </p:sp>
      <p:sp>
        <p:nvSpPr>
          <p:cNvPr id="17" name="十字箭头标注 16"/>
          <p:cNvSpPr/>
          <p:nvPr/>
        </p:nvSpPr>
        <p:spPr>
          <a:xfrm>
            <a:off x="1266368" y="1027632"/>
            <a:ext cx="1209221" cy="1209221"/>
          </a:xfrm>
          <a:prstGeom prst="quadArrowCallout">
            <a:avLst/>
          </a:prstGeom>
          <a:solidFill>
            <a:srgbClr val="036EB8"/>
          </a:solidFill>
          <a:ln>
            <a:noFill/>
          </a:ln>
          <a:effectLst>
            <a:outerShdw blurRad="431800" dist="38100" dir="18900000" sx="60000" sy="6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lang="zh-CN" altLang="en-US" dirty="0"/>
          </a:p>
        </p:txBody>
      </p:sp>
      <p:pic>
        <p:nvPicPr>
          <p:cNvPr id="18" name="图片 17"/>
          <p:cNvPicPr>
            <a:picLocks noChangeAspect="1"/>
          </p:cNvPicPr>
          <p:nvPr/>
        </p:nvPicPr>
        <p:blipFill>
          <a:blip r:embed="rId2" cstate="print">
            <a:extLst>
              <a:ext uri="{BEBA8EAE-BF5A-486C-A8C5-ECC9F3942E4B}">
                <a14:imgProps xmlns:a14="http://schemas.microsoft.com/office/drawing/2010/main">
                  <a14:imgLayer r:embed="rId3">
                    <a14:imgEffect>
                      <a14:backgroundRemoval t="10000" b="100000" l="0" r="100000"/>
                    </a14:imgEffect>
                  </a14:imgLayer>
                </a14:imgProps>
              </a:ext>
              <a:ext uri="{28A0092B-C50C-407E-A947-70E740481C1C}">
                <a14:useLocalDpi xmlns:a14="http://schemas.microsoft.com/office/drawing/2010/main" val="0"/>
              </a:ext>
            </a:extLst>
          </a:blip>
          <a:stretch>
            <a:fillRect/>
          </a:stretch>
        </p:blipFill>
        <p:spPr>
          <a:xfrm>
            <a:off x="1496781" y="1252271"/>
            <a:ext cx="702583" cy="702583"/>
          </a:xfrm>
          <a:prstGeom prst="rect">
            <a:avLst/>
          </a:prstGeom>
        </p:spPr>
      </p:pic>
      <p:sp>
        <p:nvSpPr>
          <p:cNvPr id="10" name="副标题 7"/>
          <p:cNvSpPr/>
          <p:nvPr/>
        </p:nvSpPr>
        <p:spPr>
          <a:xfrm>
            <a:off x="1496781" y="2731881"/>
            <a:ext cx="9329370" cy="1892826"/>
          </a:xfrm>
          <a:prstGeom prst="rect">
            <a:avLst/>
          </a:prstGeom>
        </p:spPr>
        <p:txBody>
          <a:bodyPr wrap="square">
            <a:spAutoFit/>
          </a:bodyPr>
          <a:lstStyle/>
          <a:p>
            <a:pPr lvl="0" indent="533400">
              <a:lnSpc>
                <a:spcPct val="130000"/>
              </a:lnSpc>
            </a:pPr>
            <a:r>
              <a:rPr kumimoji="1" lang="zh-CN" altLang="en-US" dirty="0">
                <a:solidFill>
                  <a:schemeClr val="tx1">
                    <a:lumMod val="65000"/>
                    <a:lumOff val="35000"/>
                  </a:schemeClr>
                </a:solidFill>
                <a:latin typeface="微软雅黑" panose="020B0503020204020204" pitchFamily="34" charset="-122"/>
                <a:sym typeface="+mn-ea"/>
              </a:rPr>
              <a:t>在幻灯片编辑区中选择要添加超链接的对象，然后在</a:t>
            </a:r>
            <a:r>
              <a:rPr kumimoji="1" lang="en-US" altLang="zh-CN" dirty="0">
                <a:solidFill>
                  <a:schemeClr val="tx1">
                    <a:lumMod val="65000"/>
                    <a:lumOff val="35000"/>
                  </a:schemeClr>
                </a:solidFill>
                <a:latin typeface="微软雅黑" panose="020B0503020204020204" pitchFamily="34" charset="-122"/>
                <a:sym typeface="+mn-ea"/>
              </a:rPr>
              <a:t>【</a:t>
            </a:r>
            <a:r>
              <a:rPr kumimoji="1" lang="zh-CN" altLang="en-US" dirty="0">
                <a:solidFill>
                  <a:schemeClr val="tx1">
                    <a:lumMod val="65000"/>
                    <a:lumOff val="35000"/>
                  </a:schemeClr>
                </a:solidFill>
                <a:latin typeface="微软雅黑" panose="020B0503020204020204" pitchFamily="34" charset="-122"/>
                <a:sym typeface="+mn-ea"/>
              </a:rPr>
              <a:t>插入</a:t>
            </a:r>
            <a:r>
              <a:rPr kumimoji="1" lang="en-US" altLang="zh-CN" dirty="0">
                <a:solidFill>
                  <a:schemeClr val="tx1">
                    <a:lumMod val="65000"/>
                    <a:lumOff val="35000"/>
                  </a:schemeClr>
                </a:solidFill>
                <a:latin typeface="微软雅黑" panose="020B0503020204020204" pitchFamily="34" charset="-122"/>
                <a:sym typeface="+mn-ea"/>
              </a:rPr>
              <a:t>】/【</a:t>
            </a:r>
            <a:r>
              <a:rPr kumimoji="1" lang="zh-CN" altLang="en-US" dirty="0">
                <a:solidFill>
                  <a:schemeClr val="tx1">
                    <a:lumMod val="65000"/>
                    <a:lumOff val="35000"/>
                  </a:schemeClr>
                </a:solidFill>
                <a:latin typeface="微软雅黑" panose="020B0503020204020204" pitchFamily="34" charset="-122"/>
                <a:sym typeface="+mn-ea"/>
              </a:rPr>
              <a:t>链接</a:t>
            </a:r>
            <a:r>
              <a:rPr kumimoji="1" lang="en-US" altLang="zh-CN" dirty="0">
                <a:solidFill>
                  <a:schemeClr val="tx1">
                    <a:lumMod val="65000"/>
                    <a:lumOff val="35000"/>
                  </a:schemeClr>
                </a:solidFill>
                <a:latin typeface="微软雅黑" panose="020B0503020204020204" pitchFamily="34" charset="-122"/>
                <a:sym typeface="+mn-ea"/>
              </a:rPr>
              <a:t>】</a:t>
            </a:r>
            <a:r>
              <a:rPr kumimoji="1" lang="zh-CN" altLang="en-US" dirty="0">
                <a:solidFill>
                  <a:schemeClr val="tx1">
                    <a:lumMod val="65000"/>
                    <a:lumOff val="35000"/>
                  </a:schemeClr>
                </a:solidFill>
                <a:latin typeface="微软雅黑" panose="020B0503020204020204" pitchFamily="34" charset="-122"/>
                <a:sym typeface="+mn-ea"/>
              </a:rPr>
              <a:t>组中单击“超链接”按钮或按“</a:t>
            </a:r>
            <a:r>
              <a:rPr kumimoji="1" lang="en-US" altLang="zh-CN" dirty="0" err="1">
                <a:solidFill>
                  <a:schemeClr val="tx1">
                    <a:lumMod val="65000"/>
                    <a:lumOff val="35000"/>
                  </a:schemeClr>
                </a:solidFill>
                <a:latin typeface="微软雅黑" panose="020B0503020204020204" pitchFamily="34" charset="-122"/>
                <a:sym typeface="+mn-ea"/>
              </a:rPr>
              <a:t>Ctrl+K</a:t>
            </a:r>
            <a:r>
              <a:rPr kumimoji="1" lang="en-US" altLang="zh-CN" dirty="0">
                <a:solidFill>
                  <a:schemeClr val="tx1">
                    <a:lumMod val="65000"/>
                    <a:lumOff val="35000"/>
                  </a:schemeClr>
                </a:solidFill>
                <a:latin typeface="微软雅黑" panose="020B0503020204020204" pitchFamily="34" charset="-122"/>
                <a:sym typeface="+mn-ea"/>
              </a:rPr>
              <a:t>”</a:t>
            </a:r>
            <a:r>
              <a:rPr kumimoji="1" lang="zh-CN" altLang="en-US" dirty="0">
                <a:solidFill>
                  <a:schemeClr val="tx1">
                    <a:lumMod val="65000"/>
                    <a:lumOff val="35000"/>
                  </a:schemeClr>
                </a:solidFill>
                <a:latin typeface="微软雅黑" panose="020B0503020204020204" pitchFamily="34" charset="-122"/>
                <a:sym typeface="+mn-ea"/>
              </a:rPr>
              <a:t>组合键，打开“插入超链接”对话框，在左侧的“链接到”列表中提供了</a:t>
            </a:r>
            <a:r>
              <a:rPr kumimoji="1" lang="en-US" altLang="zh-CN" dirty="0">
                <a:solidFill>
                  <a:schemeClr val="tx1">
                    <a:lumMod val="65000"/>
                    <a:lumOff val="35000"/>
                  </a:schemeClr>
                </a:solidFill>
                <a:latin typeface="微软雅黑" panose="020B0503020204020204" pitchFamily="34" charset="-122"/>
                <a:sym typeface="+mn-ea"/>
              </a:rPr>
              <a:t>4</a:t>
            </a:r>
            <a:r>
              <a:rPr kumimoji="1" lang="zh-CN" altLang="en-US" dirty="0">
                <a:solidFill>
                  <a:schemeClr val="tx1">
                    <a:lumMod val="65000"/>
                    <a:lumOff val="35000"/>
                  </a:schemeClr>
                </a:solidFill>
                <a:latin typeface="微软雅黑" panose="020B0503020204020204" pitchFamily="34" charset="-122"/>
                <a:sym typeface="+mn-ea"/>
              </a:rPr>
              <a:t>种不同的链接方式，选择所需链接方式后，在中间列表中按实际链接要求进行设置，完成后单击“确定”按钮，即可为选择的对象添加超链接效果。</a:t>
            </a:r>
            <a:endParaRPr kumimoji="1" lang="en-US" altLang="zh-CN" dirty="0">
              <a:solidFill>
                <a:schemeClr val="tx1">
                  <a:lumMod val="65000"/>
                  <a:lumOff val="35000"/>
                </a:schemeClr>
              </a:solidFill>
              <a:latin typeface="微软雅黑" panose="020B0503020204020204" pitchFamily="34" charset="-122"/>
              <a:sym typeface="+mn-ea"/>
            </a:endParaRPr>
          </a:p>
          <a:p>
            <a:pPr lvl="0" indent="533400">
              <a:lnSpc>
                <a:spcPct val="130000"/>
              </a:lnSpc>
            </a:pPr>
            <a:r>
              <a:rPr kumimoji="1" lang="zh-CN" altLang="en-US" dirty="0">
                <a:solidFill>
                  <a:schemeClr val="tx1">
                    <a:lumMod val="65000"/>
                    <a:lumOff val="35000"/>
                  </a:schemeClr>
                </a:solidFill>
                <a:latin typeface="微软雅黑" panose="020B0503020204020204" pitchFamily="34" charset="-122"/>
                <a:sym typeface="+mn-ea"/>
              </a:rPr>
              <a:t>在放映幻灯片时，单击添加链接的对象，即可快速跳转至所链接的页面或程序。</a:t>
            </a:r>
          </a:p>
        </p:txBody>
      </p:sp>
      <p:grpSp>
        <p:nvGrpSpPr>
          <p:cNvPr id="8" name="组合 7"/>
          <p:cNvGrpSpPr/>
          <p:nvPr/>
        </p:nvGrpSpPr>
        <p:grpSpPr>
          <a:xfrm>
            <a:off x="1496781" y="2461491"/>
            <a:ext cx="9329370" cy="3765137"/>
            <a:chOff x="1496781" y="2759692"/>
            <a:chExt cx="8256819" cy="2856456"/>
          </a:xfrm>
        </p:grpSpPr>
        <p:cxnSp>
          <p:nvCxnSpPr>
            <p:cNvPr id="9" name="直接连接符 8"/>
            <p:cNvCxnSpPr/>
            <p:nvPr/>
          </p:nvCxnSpPr>
          <p:spPr>
            <a:xfrm flipH="1">
              <a:off x="1496781" y="2759692"/>
              <a:ext cx="8256819" cy="24702"/>
            </a:xfrm>
            <a:prstGeom prst="line">
              <a:avLst/>
            </a:prstGeom>
            <a:ln>
              <a:solidFill>
                <a:srgbClr val="A2B932"/>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flipH="1">
              <a:off x="1496781" y="5591446"/>
              <a:ext cx="8256819" cy="24702"/>
            </a:xfrm>
            <a:prstGeom prst="line">
              <a:avLst/>
            </a:prstGeom>
            <a:ln>
              <a:solidFill>
                <a:srgbClr val="2F5597"/>
              </a:solidFill>
            </a:ln>
          </p:spPr>
          <p:style>
            <a:lnRef idx="1">
              <a:schemeClr val="accent1"/>
            </a:lnRef>
            <a:fillRef idx="0">
              <a:schemeClr val="accent1"/>
            </a:fillRef>
            <a:effectRef idx="0">
              <a:schemeClr val="accent1"/>
            </a:effectRef>
            <a:fontRef idx="minor">
              <a:schemeClr val="tx1"/>
            </a:fontRef>
          </p:style>
        </p:cxnSp>
      </p:grpSp>
      <p:grpSp>
        <p:nvGrpSpPr>
          <p:cNvPr id="12" name="组合 11"/>
          <p:cNvGrpSpPr/>
          <p:nvPr/>
        </p:nvGrpSpPr>
        <p:grpSpPr>
          <a:xfrm>
            <a:off x="1781128" y="5143981"/>
            <a:ext cx="8622347" cy="385694"/>
            <a:chOff x="1671610" y="5570073"/>
            <a:chExt cx="8622347" cy="385694"/>
          </a:xfrm>
        </p:grpSpPr>
        <p:grpSp>
          <p:nvGrpSpPr>
            <p:cNvPr id="13" name="组合 12"/>
            <p:cNvGrpSpPr/>
            <p:nvPr/>
          </p:nvGrpSpPr>
          <p:grpSpPr>
            <a:xfrm>
              <a:off x="1671610" y="5570073"/>
              <a:ext cx="352923" cy="369846"/>
              <a:chOff x="2396234" y="1140796"/>
              <a:chExt cx="516445" cy="541492"/>
            </a:xfrm>
            <a:solidFill>
              <a:schemeClr val="accent1"/>
            </a:solidFill>
          </p:grpSpPr>
          <p:sp>
            <p:nvSpPr>
              <p:cNvPr id="72" name="Freeform 33"/>
              <p:cNvSpPr>
                <a:spLocks noEditPoints="1"/>
              </p:cNvSpPr>
              <p:nvPr/>
            </p:nvSpPr>
            <p:spPr bwMode="auto">
              <a:xfrm>
                <a:off x="2396234" y="1140796"/>
                <a:ext cx="516445" cy="425799"/>
              </a:xfrm>
              <a:custGeom>
                <a:avLst/>
                <a:gdLst>
                  <a:gd name="T0" fmla="*/ 172 w 183"/>
                  <a:gd name="T1" fmla="*/ 0 h 151"/>
                  <a:gd name="T2" fmla="*/ 11 w 183"/>
                  <a:gd name="T3" fmla="*/ 0 h 151"/>
                  <a:gd name="T4" fmla="*/ 0 w 183"/>
                  <a:gd name="T5" fmla="*/ 11 h 151"/>
                  <a:gd name="T6" fmla="*/ 0 w 183"/>
                  <a:gd name="T7" fmla="*/ 140 h 151"/>
                  <a:gd name="T8" fmla="*/ 11 w 183"/>
                  <a:gd name="T9" fmla="*/ 151 h 151"/>
                  <a:gd name="T10" fmla="*/ 172 w 183"/>
                  <a:gd name="T11" fmla="*/ 151 h 151"/>
                  <a:gd name="T12" fmla="*/ 183 w 183"/>
                  <a:gd name="T13" fmla="*/ 140 h 151"/>
                  <a:gd name="T14" fmla="*/ 183 w 183"/>
                  <a:gd name="T15" fmla="*/ 11 h 151"/>
                  <a:gd name="T16" fmla="*/ 172 w 183"/>
                  <a:gd name="T17" fmla="*/ 0 h 151"/>
                  <a:gd name="T18" fmla="*/ 91 w 183"/>
                  <a:gd name="T19" fmla="*/ 143 h 151"/>
                  <a:gd name="T20" fmla="*/ 84 w 183"/>
                  <a:gd name="T21" fmla="*/ 136 h 151"/>
                  <a:gd name="T22" fmla="*/ 91 w 183"/>
                  <a:gd name="T23" fmla="*/ 128 h 151"/>
                  <a:gd name="T24" fmla="*/ 99 w 183"/>
                  <a:gd name="T25" fmla="*/ 136 h 151"/>
                  <a:gd name="T26" fmla="*/ 91 w 183"/>
                  <a:gd name="T27" fmla="*/ 143 h 151"/>
                  <a:gd name="T28" fmla="*/ 171 w 183"/>
                  <a:gd name="T29" fmla="*/ 121 h 151"/>
                  <a:gd name="T30" fmla="*/ 12 w 183"/>
                  <a:gd name="T31" fmla="*/ 121 h 151"/>
                  <a:gd name="T32" fmla="*/ 12 w 183"/>
                  <a:gd name="T33" fmla="*/ 11 h 151"/>
                  <a:gd name="T34" fmla="*/ 171 w 183"/>
                  <a:gd name="T35" fmla="*/ 11 h 151"/>
                  <a:gd name="T36" fmla="*/ 171 w 183"/>
                  <a:gd name="T37" fmla="*/ 121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3" h="151">
                    <a:moveTo>
                      <a:pt x="172" y="0"/>
                    </a:moveTo>
                    <a:cubicBezTo>
                      <a:pt x="11" y="0"/>
                      <a:pt x="11" y="0"/>
                      <a:pt x="11" y="0"/>
                    </a:cubicBezTo>
                    <a:cubicBezTo>
                      <a:pt x="5" y="0"/>
                      <a:pt x="0" y="5"/>
                      <a:pt x="0" y="11"/>
                    </a:cubicBezTo>
                    <a:cubicBezTo>
                      <a:pt x="0" y="140"/>
                      <a:pt x="0" y="140"/>
                      <a:pt x="0" y="140"/>
                    </a:cubicBezTo>
                    <a:cubicBezTo>
                      <a:pt x="0" y="146"/>
                      <a:pt x="5" y="151"/>
                      <a:pt x="11" y="151"/>
                    </a:cubicBezTo>
                    <a:cubicBezTo>
                      <a:pt x="172" y="151"/>
                      <a:pt x="172" y="151"/>
                      <a:pt x="172" y="151"/>
                    </a:cubicBezTo>
                    <a:cubicBezTo>
                      <a:pt x="178" y="151"/>
                      <a:pt x="183" y="146"/>
                      <a:pt x="183" y="140"/>
                    </a:cubicBezTo>
                    <a:cubicBezTo>
                      <a:pt x="183" y="11"/>
                      <a:pt x="183" y="11"/>
                      <a:pt x="183" y="11"/>
                    </a:cubicBezTo>
                    <a:cubicBezTo>
                      <a:pt x="183" y="5"/>
                      <a:pt x="178" y="0"/>
                      <a:pt x="172" y="0"/>
                    </a:cubicBezTo>
                    <a:close/>
                    <a:moveTo>
                      <a:pt x="91" y="143"/>
                    </a:moveTo>
                    <a:cubicBezTo>
                      <a:pt x="87" y="143"/>
                      <a:pt x="84" y="140"/>
                      <a:pt x="84" y="136"/>
                    </a:cubicBezTo>
                    <a:cubicBezTo>
                      <a:pt x="84" y="131"/>
                      <a:pt x="87" y="128"/>
                      <a:pt x="91" y="128"/>
                    </a:cubicBezTo>
                    <a:cubicBezTo>
                      <a:pt x="96" y="128"/>
                      <a:pt x="99" y="131"/>
                      <a:pt x="99" y="136"/>
                    </a:cubicBezTo>
                    <a:cubicBezTo>
                      <a:pt x="99" y="140"/>
                      <a:pt x="96" y="143"/>
                      <a:pt x="91" y="143"/>
                    </a:cubicBezTo>
                    <a:close/>
                    <a:moveTo>
                      <a:pt x="171" y="121"/>
                    </a:moveTo>
                    <a:cubicBezTo>
                      <a:pt x="12" y="121"/>
                      <a:pt x="12" y="121"/>
                      <a:pt x="12" y="121"/>
                    </a:cubicBezTo>
                    <a:cubicBezTo>
                      <a:pt x="12" y="11"/>
                      <a:pt x="12" y="11"/>
                      <a:pt x="12" y="11"/>
                    </a:cubicBezTo>
                    <a:cubicBezTo>
                      <a:pt x="171" y="11"/>
                      <a:pt x="171" y="11"/>
                      <a:pt x="171" y="11"/>
                    </a:cubicBezTo>
                    <a:lnTo>
                      <a:pt x="171" y="121"/>
                    </a:lnTo>
                    <a:close/>
                  </a:path>
                </a:pathLst>
              </a:custGeom>
              <a:solidFill>
                <a:srgbClr val="3333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73" name="Freeform 34"/>
              <p:cNvSpPr/>
              <p:nvPr/>
            </p:nvSpPr>
            <p:spPr bwMode="auto">
              <a:xfrm>
                <a:off x="2497614" y="1574944"/>
                <a:ext cx="313684" cy="107344"/>
              </a:xfrm>
              <a:custGeom>
                <a:avLst/>
                <a:gdLst>
                  <a:gd name="T0" fmla="*/ 102 w 111"/>
                  <a:gd name="T1" fmla="*/ 26 h 38"/>
                  <a:gd name="T2" fmla="*/ 75 w 111"/>
                  <a:gd name="T3" fmla="*/ 26 h 38"/>
                  <a:gd name="T4" fmla="*/ 75 w 111"/>
                  <a:gd name="T5" fmla="*/ 0 h 38"/>
                  <a:gd name="T6" fmla="*/ 36 w 111"/>
                  <a:gd name="T7" fmla="*/ 0 h 38"/>
                  <a:gd name="T8" fmla="*/ 36 w 111"/>
                  <a:gd name="T9" fmla="*/ 26 h 38"/>
                  <a:gd name="T10" fmla="*/ 9 w 111"/>
                  <a:gd name="T11" fmla="*/ 26 h 38"/>
                  <a:gd name="T12" fmla="*/ 0 w 111"/>
                  <a:gd name="T13" fmla="*/ 31 h 38"/>
                  <a:gd name="T14" fmla="*/ 0 w 111"/>
                  <a:gd name="T15" fmla="*/ 38 h 38"/>
                  <a:gd name="T16" fmla="*/ 111 w 111"/>
                  <a:gd name="T17" fmla="*/ 38 h 38"/>
                  <a:gd name="T18" fmla="*/ 111 w 111"/>
                  <a:gd name="T19" fmla="*/ 31 h 38"/>
                  <a:gd name="T20" fmla="*/ 102 w 111"/>
                  <a:gd name="T21" fmla="*/ 26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1" h="38">
                    <a:moveTo>
                      <a:pt x="102" y="26"/>
                    </a:moveTo>
                    <a:cubicBezTo>
                      <a:pt x="75" y="26"/>
                      <a:pt x="75" y="26"/>
                      <a:pt x="75" y="26"/>
                    </a:cubicBezTo>
                    <a:cubicBezTo>
                      <a:pt x="75" y="0"/>
                      <a:pt x="75" y="0"/>
                      <a:pt x="75" y="0"/>
                    </a:cubicBezTo>
                    <a:cubicBezTo>
                      <a:pt x="36" y="0"/>
                      <a:pt x="36" y="0"/>
                      <a:pt x="36" y="0"/>
                    </a:cubicBezTo>
                    <a:cubicBezTo>
                      <a:pt x="36" y="26"/>
                      <a:pt x="36" y="26"/>
                      <a:pt x="36" y="26"/>
                    </a:cubicBezTo>
                    <a:cubicBezTo>
                      <a:pt x="9" y="26"/>
                      <a:pt x="9" y="26"/>
                      <a:pt x="9" y="26"/>
                    </a:cubicBezTo>
                    <a:cubicBezTo>
                      <a:pt x="4" y="26"/>
                      <a:pt x="0" y="29"/>
                      <a:pt x="0" y="31"/>
                    </a:cubicBezTo>
                    <a:cubicBezTo>
                      <a:pt x="0" y="38"/>
                      <a:pt x="0" y="38"/>
                      <a:pt x="0" y="38"/>
                    </a:cubicBezTo>
                    <a:cubicBezTo>
                      <a:pt x="111" y="38"/>
                      <a:pt x="111" y="38"/>
                      <a:pt x="111" y="38"/>
                    </a:cubicBezTo>
                    <a:cubicBezTo>
                      <a:pt x="111" y="31"/>
                      <a:pt x="111" y="31"/>
                      <a:pt x="111" y="31"/>
                    </a:cubicBezTo>
                    <a:cubicBezTo>
                      <a:pt x="111" y="29"/>
                      <a:pt x="107" y="26"/>
                      <a:pt x="102" y="26"/>
                    </a:cubicBezTo>
                    <a:close/>
                  </a:path>
                </a:pathLst>
              </a:custGeom>
              <a:solidFill>
                <a:srgbClr val="3333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74" name="Freeform 35"/>
              <p:cNvSpPr/>
              <p:nvPr/>
            </p:nvSpPr>
            <p:spPr bwMode="auto">
              <a:xfrm>
                <a:off x="2449906" y="1281536"/>
                <a:ext cx="90646" cy="101381"/>
              </a:xfrm>
              <a:custGeom>
                <a:avLst/>
                <a:gdLst>
                  <a:gd name="T0" fmla="*/ 76 w 76"/>
                  <a:gd name="T1" fmla="*/ 69 h 85"/>
                  <a:gd name="T2" fmla="*/ 19 w 76"/>
                  <a:gd name="T3" fmla="*/ 43 h 85"/>
                  <a:gd name="T4" fmla="*/ 19 w 76"/>
                  <a:gd name="T5" fmla="*/ 43 h 85"/>
                  <a:gd name="T6" fmla="*/ 76 w 76"/>
                  <a:gd name="T7" fmla="*/ 17 h 85"/>
                  <a:gd name="T8" fmla="*/ 76 w 76"/>
                  <a:gd name="T9" fmla="*/ 0 h 85"/>
                  <a:gd name="T10" fmla="*/ 0 w 76"/>
                  <a:gd name="T11" fmla="*/ 36 h 85"/>
                  <a:gd name="T12" fmla="*/ 0 w 76"/>
                  <a:gd name="T13" fmla="*/ 50 h 85"/>
                  <a:gd name="T14" fmla="*/ 76 w 76"/>
                  <a:gd name="T15" fmla="*/ 85 h 85"/>
                  <a:gd name="T16" fmla="*/ 76 w 76"/>
                  <a:gd name="T17" fmla="*/ 69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6" h="85">
                    <a:moveTo>
                      <a:pt x="76" y="69"/>
                    </a:moveTo>
                    <a:lnTo>
                      <a:pt x="19" y="43"/>
                    </a:lnTo>
                    <a:lnTo>
                      <a:pt x="19" y="43"/>
                    </a:lnTo>
                    <a:lnTo>
                      <a:pt x="76" y="17"/>
                    </a:lnTo>
                    <a:lnTo>
                      <a:pt x="76" y="0"/>
                    </a:lnTo>
                    <a:lnTo>
                      <a:pt x="0" y="36"/>
                    </a:lnTo>
                    <a:lnTo>
                      <a:pt x="0" y="50"/>
                    </a:lnTo>
                    <a:lnTo>
                      <a:pt x="76" y="85"/>
                    </a:lnTo>
                    <a:lnTo>
                      <a:pt x="76" y="69"/>
                    </a:lnTo>
                    <a:close/>
                  </a:path>
                </a:pathLst>
              </a:custGeom>
              <a:solidFill>
                <a:srgbClr val="3333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75" name="Freeform 36"/>
              <p:cNvSpPr/>
              <p:nvPr/>
            </p:nvSpPr>
            <p:spPr bwMode="auto">
              <a:xfrm>
                <a:off x="2765975" y="1281536"/>
                <a:ext cx="93032" cy="101381"/>
              </a:xfrm>
              <a:custGeom>
                <a:avLst/>
                <a:gdLst>
                  <a:gd name="T0" fmla="*/ 78 w 78"/>
                  <a:gd name="T1" fmla="*/ 36 h 85"/>
                  <a:gd name="T2" fmla="*/ 0 w 78"/>
                  <a:gd name="T3" fmla="*/ 0 h 85"/>
                  <a:gd name="T4" fmla="*/ 0 w 78"/>
                  <a:gd name="T5" fmla="*/ 17 h 85"/>
                  <a:gd name="T6" fmla="*/ 59 w 78"/>
                  <a:gd name="T7" fmla="*/ 43 h 85"/>
                  <a:gd name="T8" fmla="*/ 59 w 78"/>
                  <a:gd name="T9" fmla="*/ 43 h 85"/>
                  <a:gd name="T10" fmla="*/ 0 w 78"/>
                  <a:gd name="T11" fmla="*/ 69 h 85"/>
                  <a:gd name="T12" fmla="*/ 0 w 78"/>
                  <a:gd name="T13" fmla="*/ 85 h 85"/>
                  <a:gd name="T14" fmla="*/ 78 w 78"/>
                  <a:gd name="T15" fmla="*/ 50 h 85"/>
                  <a:gd name="T16" fmla="*/ 78 w 78"/>
                  <a:gd name="T17" fmla="*/ 36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8" h="85">
                    <a:moveTo>
                      <a:pt x="78" y="36"/>
                    </a:moveTo>
                    <a:lnTo>
                      <a:pt x="0" y="0"/>
                    </a:lnTo>
                    <a:lnTo>
                      <a:pt x="0" y="17"/>
                    </a:lnTo>
                    <a:lnTo>
                      <a:pt x="59" y="43"/>
                    </a:lnTo>
                    <a:lnTo>
                      <a:pt x="59" y="43"/>
                    </a:lnTo>
                    <a:lnTo>
                      <a:pt x="0" y="69"/>
                    </a:lnTo>
                    <a:lnTo>
                      <a:pt x="0" y="85"/>
                    </a:lnTo>
                    <a:lnTo>
                      <a:pt x="78" y="50"/>
                    </a:lnTo>
                    <a:lnTo>
                      <a:pt x="78" y="36"/>
                    </a:lnTo>
                    <a:close/>
                  </a:path>
                </a:pathLst>
              </a:custGeom>
              <a:solidFill>
                <a:srgbClr val="3333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76" name="Freeform 37"/>
              <p:cNvSpPr>
                <a:spLocks noEditPoints="1"/>
              </p:cNvSpPr>
              <p:nvPr/>
            </p:nvSpPr>
            <p:spPr bwMode="auto">
              <a:xfrm>
                <a:off x="2559635" y="1236213"/>
                <a:ext cx="189642" cy="187256"/>
              </a:xfrm>
              <a:custGeom>
                <a:avLst/>
                <a:gdLst>
                  <a:gd name="T0" fmla="*/ 9 w 67"/>
                  <a:gd name="T1" fmla="*/ 49 h 66"/>
                  <a:gd name="T2" fmla="*/ 6 w 67"/>
                  <a:gd name="T3" fmla="*/ 52 h 66"/>
                  <a:gd name="T4" fmla="*/ 14 w 67"/>
                  <a:gd name="T5" fmla="*/ 61 h 66"/>
                  <a:gd name="T6" fmla="*/ 18 w 67"/>
                  <a:gd name="T7" fmla="*/ 57 h 66"/>
                  <a:gd name="T8" fmla="*/ 27 w 67"/>
                  <a:gd name="T9" fmla="*/ 61 h 66"/>
                  <a:gd name="T10" fmla="*/ 27 w 67"/>
                  <a:gd name="T11" fmla="*/ 66 h 66"/>
                  <a:gd name="T12" fmla="*/ 39 w 67"/>
                  <a:gd name="T13" fmla="*/ 66 h 66"/>
                  <a:gd name="T14" fmla="*/ 39 w 67"/>
                  <a:gd name="T15" fmla="*/ 61 h 66"/>
                  <a:gd name="T16" fmla="*/ 49 w 67"/>
                  <a:gd name="T17" fmla="*/ 57 h 66"/>
                  <a:gd name="T18" fmla="*/ 53 w 67"/>
                  <a:gd name="T19" fmla="*/ 61 h 66"/>
                  <a:gd name="T20" fmla="*/ 61 w 67"/>
                  <a:gd name="T21" fmla="*/ 52 h 66"/>
                  <a:gd name="T22" fmla="*/ 58 w 67"/>
                  <a:gd name="T23" fmla="*/ 49 h 66"/>
                  <a:gd name="T24" fmla="*/ 62 w 67"/>
                  <a:gd name="T25" fmla="*/ 39 h 66"/>
                  <a:gd name="T26" fmla="*/ 67 w 67"/>
                  <a:gd name="T27" fmla="*/ 39 h 66"/>
                  <a:gd name="T28" fmla="*/ 67 w 67"/>
                  <a:gd name="T29" fmla="*/ 27 h 66"/>
                  <a:gd name="T30" fmla="*/ 62 w 67"/>
                  <a:gd name="T31" fmla="*/ 27 h 66"/>
                  <a:gd name="T32" fmla="*/ 58 w 67"/>
                  <a:gd name="T33" fmla="*/ 17 h 66"/>
                  <a:gd name="T34" fmla="*/ 62 w 67"/>
                  <a:gd name="T35" fmla="*/ 14 h 66"/>
                  <a:gd name="T36" fmla="*/ 53 w 67"/>
                  <a:gd name="T37" fmla="*/ 5 h 66"/>
                  <a:gd name="T38" fmla="*/ 49 w 67"/>
                  <a:gd name="T39" fmla="*/ 9 h 66"/>
                  <a:gd name="T40" fmla="*/ 39 w 67"/>
                  <a:gd name="T41" fmla="*/ 5 h 66"/>
                  <a:gd name="T42" fmla="*/ 39 w 67"/>
                  <a:gd name="T43" fmla="*/ 0 h 66"/>
                  <a:gd name="T44" fmla="*/ 27 w 67"/>
                  <a:gd name="T45" fmla="*/ 0 h 66"/>
                  <a:gd name="T46" fmla="*/ 27 w 67"/>
                  <a:gd name="T47" fmla="*/ 5 h 66"/>
                  <a:gd name="T48" fmla="*/ 18 w 67"/>
                  <a:gd name="T49" fmla="*/ 9 h 66"/>
                  <a:gd name="T50" fmla="*/ 14 w 67"/>
                  <a:gd name="T51" fmla="*/ 5 h 66"/>
                  <a:gd name="T52" fmla="*/ 5 w 67"/>
                  <a:gd name="T53" fmla="*/ 13 h 66"/>
                  <a:gd name="T54" fmla="*/ 9 w 67"/>
                  <a:gd name="T55" fmla="*/ 17 h 66"/>
                  <a:gd name="T56" fmla="*/ 5 w 67"/>
                  <a:gd name="T57" fmla="*/ 27 h 66"/>
                  <a:gd name="T58" fmla="*/ 0 w 67"/>
                  <a:gd name="T59" fmla="*/ 27 h 66"/>
                  <a:gd name="T60" fmla="*/ 0 w 67"/>
                  <a:gd name="T61" fmla="*/ 39 h 66"/>
                  <a:gd name="T62" fmla="*/ 5 w 67"/>
                  <a:gd name="T63" fmla="*/ 39 h 66"/>
                  <a:gd name="T64" fmla="*/ 9 w 67"/>
                  <a:gd name="T65" fmla="*/ 49 h 66"/>
                  <a:gd name="T66" fmla="*/ 34 w 67"/>
                  <a:gd name="T67" fmla="*/ 13 h 66"/>
                  <a:gd name="T68" fmla="*/ 54 w 67"/>
                  <a:gd name="T69" fmla="*/ 33 h 66"/>
                  <a:gd name="T70" fmla="*/ 34 w 67"/>
                  <a:gd name="T71" fmla="*/ 53 h 66"/>
                  <a:gd name="T72" fmla="*/ 13 w 67"/>
                  <a:gd name="T73" fmla="*/ 33 h 66"/>
                  <a:gd name="T74" fmla="*/ 34 w 67"/>
                  <a:gd name="T75" fmla="*/ 13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67" h="66">
                    <a:moveTo>
                      <a:pt x="9" y="49"/>
                    </a:moveTo>
                    <a:cubicBezTo>
                      <a:pt x="6" y="52"/>
                      <a:pt x="6" y="52"/>
                      <a:pt x="6" y="52"/>
                    </a:cubicBezTo>
                    <a:cubicBezTo>
                      <a:pt x="14" y="61"/>
                      <a:pt x="14" y="61"/>
                      <a:pt x="14" y="61"/>
                    </a:cubicBezTo>
                    <a:cubicBezTo>
                      <a:pt x="18" y="57"/>
                      <a:pt x="18" y="57"/>
                      <a:pt x="18" y="57"/>
                    </a:cubicBezTo>
                    <a:cubicBezTo>
                      <a:pt x="21" y="59"/>
                      <a:pt x="24" y="60"/>
                      <a:pt x="27" y="61"/>
                    </a:cubicBezTo>
                    <a:cubicBezTo>
                      <a:pt x="27" y="66"/>
                      <a:pt x="27" y="66"/>
                      <a:pt x="27" y="66"/>
                    </a:cubicBezTo>
                    <a:cubicBezTo>
                      <a:pt x="39" y="66"/>
                      <a:pt x="39" y="66"/>
                      <a:pt x="39" y="66"/>
                    </a:cubicBezTo>
                    <a:cubicBezTo>
                      <a:pt x="39" y="61"/>
                      <a:pt x="39" y="61"/>
                      <a:pt x="39" y="61"/>
                    </a:cubicBezTo>
                    <a:cubicBezTo>
                      <a:pt x="43" y="60"/>
                      <a:pt x="46" y="59"/>
                      <a:pt x="49" y="57"/>
                    </a:cubicBezTo>
                    <a:cubicBezTo>
                      <a:pt x="53" y="61"/>
                      <a:pt x="53" y="61"/>
                      <a:pt x="53" y="61"/>
                    </a:cubicBezTo>
                    <a:cubicBezTo>
                      <a:pt x="61" y="52"/>
                      <a:pt x="61" y="52"/>
                      <a:pt x="61" y="52"/>
                    </a:cubicBezTo>
                    <a:cubicBezTo>
                      <a:pt x="58" y="49"/>
                      <a:pt x="58" y="49"/>
                      <a:pt x="58" y="49"/>
                    </a:cubicBezTo>
                    <a:cubicBezTo>
                      <a:pt x="60" y="46"/>
                      <a:pt x="61" y="43"/>
                      <a:pt x="62" y="39"/>
                    </a:cubicBezTo>
                    <a:cubicBezTo>
                      <a:pt x="67" y="39"/>
                      <a:pt x="67" y="39"/>
                      <a:pt x="67" y="39"/>
                    </a:cubicBezTo>
                    <a:cubicBezTo>
                      <a:pt x="67" y="27"/>
                      <a:pt x="67" y="27"/>
                      <a:pt x="67" y="27"/>
                    </a:cubicBezTo>
                    <a:cubicBezTo>
                      <a:pt x="62" y="27"/>
                      <a:pt x="62" y="27"/>
                      <a:pt x="62" y="27"/>
                    </a:cubicBezTo>
                    <a:cubicBezTo>
                      <a:pt x="61" y="24"/>
                      <a:pt x="60" y="20"/>
                      <a:pt x="58" y="17"/>
                    </a:cubicBezTo>
                    <a:cubicBezTo>
                      <a:pt x="62" y="14"/>
                      <a:pt x="62" y="14"/>
                      <a:pt x="62" y="14"/>
                    </a:cubicBezTo>
                    <a:cubicBezTo>
                      <a:pt x="53" y="5"/>
                      <a:pt x="53" y="5"/>
                      <a:pt x="53" y="5"/>
                    </a:cubicBezTo>
                    <a:cubicBezTo>
                      <a:pt x="49" y="9"/>
                      <a:pt x="49" y="9"/>
                      <a:pt x="49" y="9"/>
                    </a:cubicBezTo>
                    <a:cubicBezTo>
                      <a:pt x="46" y="7"/>
                      <a:pt x="43" y="6"/>
                      <a:pt x="39" y="5"/>
                    </a:cubicBezTo>
                    <a:cubicBezTo>
                      <a:pt x="39" y="0"/>
                      <a:pt x="39" y="0"/>
                      <a:pt x="39" y="0"/>
                    </a:cubicBezTo>
                    <a:cubicBezTo>
                      <a:pt x="27" y="0"/>
                      <a:pt x="27" y="0"/>
                      <a:pt x="27" y="0"/>
                    </a:cubicBezTo>
                    <a:cubicBezTo>
                      <a:pt x="27" y="5"/>
                      <a:pt x="27" y="5"/>
                      <a:pt x="27" y="5"/>
                    </a:cubicBezTo>
                    <a:cubicBezTo>
                      <a:pt x="24" y="6"/>
                      <a:pt x="21" y="7"/>
                      <a:pt x="18" y="9"/>
                    </a:cubicBezTo>
                    <a:cubicBezTo>
                      <a:pt x="14" y="5"/>
                      <a:pt x="14" y="5"/>
                      <a:pt x="14" y="5"/>
                    </a:cubicBezTo>
                    <a:cubicBezTo>
                      <a:pt x="5" y="13"/>
                      <a:pt x="5" y="13"/>
                      <a:pt x="5" y="13"/>
                    </a:cubicBezTo>
                    <a:cubicBezTo>
                      <a:pt x="9" y="17"/>
                      <a:pt x="9" y="17"/>
                      <a:pt x="9" y="17"/>
                    </a:cubicBezTo>
                    <a:cubicBezTo>
                      <a:pt x="7" y="20"/>
                      <a:pt x="6" y="24"/>
                      <a:pt x="5" y="27"/>
                    </a:cubicBezTo>
                    <a:cubicBezTo>
                      <a:pt x="0" y="27"/>
                      <a:pt x="0" y="27"/>
                      <a:pt x="0" y="27"/>
                    </a:cubicBezTo>
                    <a:cubicBezTo>
                      <a:pt x="0" y="39"/>
                      <a:pt x="0" y="39"/>
                      <a:pt x="0" y="39"/>
                    </a:cubicBezTo>
                    <a:cubicBezTo>
                      <a:pt x="5" y="39"/>
                      <a:pt x="5" y="39"/>
                      <a:pt x="5" y="39"/>
                    </a:cubicBezTo>
                    <a:cubicBezTo>
                      <a:pt x="6" y="43"/>
                      <a:pt x="8" y="46"/>
                      <a:pt x="9" y="49"/>
                    </a:cubicBezTo>
                    <a:close/>
                    <a:moveTo>
                      <a:pt x="34" y="13"/>
                    </a:moveTo>
                    <a:cubicBezTo>
                      <a:pt x="45" y="13"/>
                      <a:pt x="54" y="22"/>
                      <a:pt x="54" y="33"/>
                    </a:cubicBezTo>
                    <a:cubicBezTo>
                      <a:pt x="54" y="44"/>
                      <a:pt x="45" y="53"/>
                      <a:pt x="34" y="53"/>
                    </a:cubicBezTo>
                    <a:cubicBezTo>
                      <a:pt x="22" y="53"/>
                      <a:pt x="13" y="44"/>
                      <a:pt x="13" y="33"/>
                    </a:cubicBezTo>
                    <a:cubicBezTo>
                      <a:pt x="13" y="22"/>
                      <a:pt x="22" y="13"/>
                      <a:pt x="34" y="13"/>
                    </a:cubicBezTo>
                    <a:close/>
                  </a:path>
                </a:pathLst>
              </a:custGeom>
              <a:solidFill>
                <a:srgbClr val="3333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77" name="Freeform 38"/>
              <p:cNvSpPr>
                <a:spLocks noEditPoints="1"/>
              </p:cNvSpPr>
              <p:nvPr/>
            </p:nvSpPr>
            <p:spPr bwMode="auto">
              <a:xfrm>
                <a:off x="2610922" y="1287500"/>
                <a:ext cx="87068" cy="84683"/>
              </a:xfrm>
              <a:custGeom>
                <a:avLst/>
                <a:gdLst>
                  <a:gd name="T0" fmla="*/ 15 w 31"/>
                  <a:gd name="T1" fmla="*/ 30 h 30"/>
                  <a:gd name="T2" fmla="*/ 31 w 31"/>
                  <a:gd name="T3" fmla="*/ 15 h 30"/>
                  <a:gd name="T4" fmla="*/ 15 w 31"/>
                  <a:gd name="T5" fmla="*/ 0 h 30"/>
                  <a:gd name="T6" fmla="*/ 0 w 31"/>
                  <a:gd name="T7" fmla="*/ 15 h 30"/>
                  <a:gd name="T8" fmla="*/ 15 w 31"/>
                  <a:gd name="T9" fmla="*/ 30 h 30"/>
                  <a:gd name="T10" fmla="*/ 15 w 31"/>
                  <a:gd name="T11" fmla="*/ 5 h 30"/>
                  <a:gd name="T12" fmla="*/ 26 w 31"/>
                  <a:gd name="T13" fmla="*/ 15 h 30"/>
                  <a:gd name="T14" fmla="*/ 15 w 31"/>
                  <a:gd name="T15" fmla="*/ 25 h 30"/>
                  <a:gd name="T16" fmla="*/ 5 w 31"/>
                  <a:gd name="T17" fmla="*/ 15 h 30"/>
                  <a:gd name="T18" fmla="*/ 15 w 31"/>
                  <a:gd name="T19" fmla="*/ 5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 h="30">
                    <a:moveTo>
                      <a:pt x="15" y="30"/>
                    </a:moveTo>
                    <a:cubicBezTo>
                      <a:pt x="24" y="30"/>
                      <a:pt x="31" y="23"/>
                      <a:pt x="31" y="15"/>
                    </a:cubicBezTo>
                    <a:cubicBezTo>
                      <a:pt x="31" y="7"/>
                      <a:pt x="24" y="0"/>
                      <a:pt x="15" y="0"/>
                    </a:cubicBezTo>
                    <a:cubicBezTo>
                      <a:pt x="7" y="0"/>
                      <a:pt x="0" y="7"/>
                      <a:pt x="0" y="15"/>
                    </a:cubicBezTo>
                    <a:cubicBezTo>
                      <a:pt x="0" y="23"/>
                      <a:pt x="7" y="30"/>
                      <a:pt x="15" y="30"/>
                    </a:cubicBezTo>
                    <a:close/>
                    <a:moveTo>
                      <a:pt x="15" y="5"/>
                    </a:moveTo>
                    <a:cubicBezTo>
                      <a:pt x="21" y="5"/>
                      <a:pt x="26" y="9"/>
                      <a:pt x="26" y="15"/>
                    </a:cubicBezTo>
                    <a:cubicBezTo>
                      <a:pt x="26" y="21"/>
                      <a:pt x="21" y="25"/>
                      <a:pt x="15" y="25"/>
                    </a:cubicBezTo>
                    <a:cubicBezTo>
                      <a:pt x="10" y="25"/>
                      <a:pt x="5" y="21"/>
                      <a:pt x="5" y="15"/>
                    </a:cubicBezTo>
                    <a:cubicBezTo>
                      <a:pt x="5" y="9"/>
                      <a:pt x="10" y="5"/>
                      <a:pt x="15" y="5"/>
                    </a:cubicBezTo>
                    <a:close/>
                  </a:path>
                </a:pathLst>
              </a:custGeom>
              <a:solidFill>
                <a:srgbClr val="3333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78" name="Oval 39"/>
              <p:cNvSpPr>
                <a:spLocks noChangeArrowheads="1"/>
              </p:cNvSpPr>
              <p:nvPr/>
            </p:nvSpPr>
            <p:spPr bwMode="auto">
              <a:xfrm>
                <a:off x="2639547" y="1316125"/>
                <a:ext cx="31011" cy="27433"/>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grpSp>
        <p:grpSp>
          <p:nvGrpSpPr>
            <p:cNvPr id="14" name="组合 13"/>
            <p:cNvGrpSpPr/>
            <p:nvPr/>
          </p:nvGrpSpPr>
          <p:grpSpPr>
            <a:xfrm>
              <a:off x="3907738" y="5614840"/>
              <a:ext cx="330101" cy="321783"/>
              <a:chOff x="2435593" y="2384795"/>
              <a:chExt cx="483049" cy="471122"/>
            </a:xfrm>
            <a:solidFill>
              <a:schemeClr val="accent5"/>
            </a:solidFill>
          </p:grpSpPr>
          <p:sp>
            <p:nvSpPr>
              <p:cNvPr id="69" name="Freeform 80"/>
              <p:cNvSpPr/>
              <p:nvPr/>
            </p:nvSpPr>
            <p:spPr bwMode="auto">
              <a:xfrm>
                <a:off x="2610922" y="2506452"/>
                <a:ext cx="202761" cy="186063"/>
              </a:xfrm>
              <a:custGeom>
                <a:avLst/>
                <a:gdLst>
                  <a:gd name="T0" fmla="*/ 29 w 72"/>
                  <a:gd name="T1" fmla="*/ 34 h 66"/>
                  <a:gd name="T2" fmla="*/ 56 w 72"/>
                  <a:gd name="T3" fmla="*/ 56 h 66"/>
                  <a:gd name="T4" fmla="*/ 45 w 72"/>
                  <a:gd name="T5" fmla="*/ 66 h 66"/>
                  <a:gd name="T6" fmla="*/ 67 w 72"/>
                  <a:gd name="T7" fmla="*/ 51 h 66"/>
                  <a:gd name="T8" fmla="*/ 36 w 72"/>
                  <a:gd name="T9" fmla="*/ 17 h 66"/>
                  <a:gd name="T10" fmla="*/ 29 w 72"/>
                  <a:gd name="T11" fmla="*/ 16 h 66"/>
                  <a:gd name="T12" fmla="*/ 28 w 72"/>
                  <a:gd name="T13" fmla="*/ 0 h 66"/>
                  <a:gd name="T14" fmla="*/ 0 w 72"/>
                  <a:gd name="T15" fmla="*/ 25 h 66"/>
                  <a:gd name="T16" fmla="*/ 29 w 72"/>
                  <a:gd name="T17" fmla="*/ 50 h 66"/>
                  <a:gd name="T18" fmla="*/ 29 w 72"/>
                  <a:gd name="T19" fmla="*/ 34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2" h="66">
                    <a:moveTo>
                      <a:pt x="29" y="34"/>
                    </a:moveTo>
                    <a:cubicBezTo>
                      <a:pt x="50" y="35"/>
                      <a:pt x="59" y="45"/>
                      <a:pt x="56" y="56"/>
                    </a:cubicBezTo>
                    <a:cubicBezTo>
                      <a:pt x="54" y="60"/>
                      <a:pt x="50" y="64"/>
                      <a:pt x="45" y="66"/>
                    </a:cubicBezTo>
                    <a:cubicBezTo>
                      <a:pt x="56" y="64"/>
                      <a:pt x="65" y="59"/>
                      <a:pt x="67" y="51"/>
                    </a:cubicBezTo>
                    <a:cubicBezTo>
                      <a:pt x="72" y="38"/>
                      <a:pt x="58" y="23"/>
                      <a:pt x="36" y="17"/>
                    </a:cubicBezTo>
                    <a:cubicBezTo>
                      <a:pt x="33" y="17"/>
                      <a:pt x="31" y="16"/>
                      <a:pt x="29" y="16"/>
                    </a:cubicBezTo>
                    <a:cubicBezTo>
                      <a:pt x="28" y="0"/>
                      <a:pt x="28" y="0"/>
                      <a:pt x="28" y="0"/>
                    </a:cubicBezTo>
                    <a:cubicBezTo>
                      <a:pt x="0" y="25"/>
                      <a:pt x="0" y="25"/>
                      <a:pt x="0" y="25"/>
                    </a:cubicBezTo>
                    <a:cubicBezTo>
                      <a:pt x="29" y="50"/>
                      <a:pt x="29" y="50"/>
                      <a:pt x="29" y="50"/>
                    </a:cubicBezTo>
                    <a:lnTo>
                      <a:pt x="29" y="34"/>
                    </a:ln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70" name="Freeform 81"/>
              <p:cNvSpPr/>
              <p:nvPr/>
            </p:nvSpPr>
            <p:spPr bwMode="auto">
              <a:xfrm>
                <a:off x="2540552" y="2616182"/>
                <a:ext cx="202761" cy="186063"/>
              </a:xfrm>
              <a:custGeom>
                <a:avLst/>
                <a:gdLst>
                  <a:gd name="T0" fmla="*/ 36 w 72"/>
                  <a:gd name="T1" fmla="*/ 49 h 66"/>
                  <a:gd name="T2" fmla="*/ 43 w 72"/>
                  <a:gd name="T3" fmla="*/ 50 h 66"/>
                  <a:gd name="T4" fmla="*/ 43 w 72"/>
                  <a:gd name="T5" fmla="*/ 66 h 66"/>
                  <a:gd name="T6" fmla="*/ 72 w 72"/>
                  <a:gd name="T7" fmla="*/ 41 h 66"/>
                  <a:gd name="T8" fmla="*/ 43 w 72"/>
                  <a:gd name="T9" fmla="*/ 16 h 66"/>
                  <a:gd name="T10" fmla="*/ 43 w 72"/>
                  <a:gd name="T11" fmla="*/ 32 h 66"/>
                  <a:gd name="T12" fmla="*/ 16 w 72"/>
                  <a:gd name="T13" fmla="*/ 10 h 66"/>
                  <a:gd name="T14" fmla="*/ 26 w 72"/>
                  <a:gd name="T15" fmla="*/ 0 h 66"/>
                  <a:gd name="T16" fmla="*/ 4 w 72"/>
                  <a:gd name="T17" fmla="*/ 15 h 66"/>
                  <a:gd name="T18" fmla="*/ 36 w 72"/>
                  <a:gd name="T19" fmla="*/ 49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2" h="66">
                    <a:moveTo>
                      <a:pt x="36" y="49"/>
                    </a:moveTo>
                    <a:cubicBezTo>
                      <a:pt x="38" y="50"/>
                      <a:pt x="41" y="50"/>
                      <a:pt x="43" y="50"/>
                    </a:cubicBezTo>
                    <a:cubicBezTo>
                      <a:pt x="43" y="66"/>
                      <a:pt x="43" y="66"/>
                      <a:pt x="43" y="66"/>
                    </a:cubicBezTo>
                    <a:cubicBezTo>
                      <a:pt x="72" y="41"/>
                      <a:pt x="72" y="41"/>
                      <a:pt x="72" y="41"/>
                    </a:cubicBezTo>
                    <a:cubicBezTo>
                      <a:pt x="43" y="16"/>
                      <a:pt x="43" y="16"/>
                      <a:pt x="43" y="16"/>
                    </a:cubicBezTo>
                    <a:cubicBezTo>
                      <a:pt x="43" y="32"/>
                      <a:pt x="43" y="32"/>
                      <a:pt x="43" y="32"/>
                    </a:cubicBezTo>
                    <a:cubicBezTo>
                      <a:pt x="21" y="31"/>
                      <a:pt x="12" y="21"/>
                      <a:pt x="16" y="10"/>
                    </a:cubicBezTo>
                    <a:cubicBezTo>
                      <a:pt x="17" y="6"/>
                      <a:pt x="21" y="2"/>
                      <a:pt x="26" y="0"/>
                    </a:cubicBezTo>
                    <a:cubicBezTo>
                      <a:pt x="15" y="2"/>
                      <a:pt x="7" y="7"/>
                      <a:pt x="4" y="15"/>
                    </a:cubicBezTo>
                    <a:cubicBezTo>
                      <a:pt x="0" y="29"/>
                      <a:pt x="14" y="44"/>
                      <a:pt x="36" y="49"/>
                    </a:cubicBez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71" name="Freeform 82"/>
              <p:cNvSpPr>
                <a:spLocks noEditPoints="1"/>
              </p:cNvSpPr>
              <p:nvPr/>
            </p:nvSpPr>
            <p:spPr bwMode="auto">
              <a:xfrm>
                <a:off x="2435593" y="2384795"/>
                <a:ext cx="483049" cy="471122"/>
              </a:xfrm>
              <a:custGeom>
                <a:avLst/>
                <a:gdLst>
                  <a:gd name="T0" fmla="*/ 166 w 171"/>
                  <a:gd name="T1" fmla="*/ 0 h 167"/>
                  <a:gd name="T2" fmla="*/ 4 w 171"/>
                  <a:gd name="T3" fmla="*/ 0 h 167"/>
                  <a:gd name="T4" fmla="*/ 0 w 171"/>
                  <a:gd name="T5" fmla="*/ 5 h 167"/>
                  <a:gd name="T6" fmla="*/ 0 w 171"/>
                  <a:gd name="T7" fmla="*/ 161 h 167"/>
                  <a:gd name="T8" fmla="*/ 4 w 171"/>
                  <a:gd name="T9" fmla="*/ 167 h 167"/>
                  <a:gd name="T10" fmla="*/ 166 w 171"/>
                  <a:gd name="T11" fmla="*/ 167 h 167"/>
                  <a:gd name="T12" fmla="*/ 171 w 171"/>
                  <a:gd name="T13" fmla="*/ 161 h 167"/>
                  <a:gd name="T14" fmla="*/ 171 w 171"/>
                  <a:gd name="T15" fmla="*/ 5 h 167"/>
                  <a:gd name="T16" fmla="*/ 166 w 171"/>
                  <a:gd name="T17" fmla="*/ 0 h 167"/>
                  <a:gd name="T18" fmla="*/ 138 w 171"/>
                  <a:gd name="T19" fmla="*/ 6 h 167"/>
                  <a:gd name="T20" fmla="*/ 160 w 171"/>
                  <a:gd name="T21" fmla="*/ 6 h 167"/>
                  <a:gd name="T22" fmla="*/ 160 w 171"/>
                  <a:gd name="T23" fmla="*/ 29 h 167"/>
                  <a:gd name="T24" fmla="*/ 138 w 171"/>
                  <a:gd name="T25" fmla="*/ 29 h 167"/>
                  <a:gd name="T26" fmla="*/ 138 w 171"/>
                  <a:gd name="T27" fmla="*/ 6 h 167"/>
                  <a:gd name="T28" fmla="*/ 108 w 171"/>
                  <a:gd name="T29" fmla="*/ 7 h 167"/>
                  <a:gd name="T30" fmla="*/ 130 w 171"/>
                  <a:gd name="T31" fmla="*/ 7 h 167"/>
                  <a:gd name="T32" fmla="*/ 130 w 171"/>
                  <a:gd name="T33" fmla="*/ 30 h 167"/>
                  <a:gd name="T34" fmla="*/ 108 w 171"/>
                  <a:gd name="T35" fmla="*/ 30 h 167"/>
                  <a:gd name="T36" fmla="*/ 108 w 171"/>
                  <a:gd name="T37" fmla="*/ 7 h 167"/>
                  <a:gd name="T38" fmla="*/ 77 w 171"/>
                  <a:gd name="T39" fmla="*/ 7 h 167"/>
                  <a:gd name="T40" fmla="*/ 100 w 171"/>
                  <a:gd name="T41" fmla="*/ 7 h 167"/>
                  <a:gd name="T42" fmla="*/ 100 w 171"/>
                  <a:gd name="T43" fmla="*/ 30 h 167"/>
                  <a:gd name="T44" fmla="*/ 77 w 171"/>
                  <a:gd name="T45" fmla="*/ 30 h 167"/>
                  <a:gd name="T46" fmla="*/ 77 w 171"/>
                  <a:gd name="T47" fmla="*/ 7 h 167"/>
                  <a:gd name="T48" fmla="*/ 161 w 171"/>
                  <a:gd name="T49" fmla="*/ 156 h 167"/>
                  <a:gd name="T50" fmla="*/ 9 w 171"/>
                  <a:gd name="T51" fmla="*/ 156 h 167"/>
                  <a:gd name="T52" fmla="*/ 9 w 171"/>
                  <a:gd name="T53" fmla="*/ 38 h 167"/>
                  <a:gd name="T54" fmla="*/ 161 w 171"/>
                  <a:gd name="T55" fmla="*/ 38 h 167"/>
                  <a:gd name="T56" fmla="*/ 161 w 171"/>
                  <a:gd name="T57" fmla="*/ 156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71" h="167">
                    <a:moveTo>
                      <a:pt x="166" y="0"/>
                    </a:moveTo>
                    <a:cubicBezTo>
                      <a:pt x="4" y="0"/>
                      <a:pt x="4" y="0"/>
                      <a:pt x="4" y="0"/>
                    </a:cubicBezTo>
                    <a:cubicBezTo>
                      <a:pt x="2" y="0"/>
                      <a:pt x="0" y="2"/>
                      <a:pt x="0" y="5"/>
                    </a:cubicBezTo>
                    <a:cubicBezTo>
                      <a:pt x="0" y="161"/>
                      <a:pt x="0" y="161"/>
                      <a:pt x="0" y="161"/>
                    </a:cubicBezTo>
                    <a:cubicBezTo>
                      <a:pt x="0" y="164"/>
                      <a:pt x="2" y="167"/>
                      <a:pt x="4" y="167"/>
                    </a:cubicBezTo>
                    <a:cubicBezTo>
                      <a:pt x="166" y="167"/>
                      <a:pt x="166" y="167"/>
                      <a:pt x="166" y="167"/>
                    </a:cubicBezTo>
                    <a:cubicBezTo>
                      <a:pt x="169" y="167"/>
                      <a:pt x="171" y="164"/>
                      <a:pt x="171" y="161"/>
                    </a:cubicBezTo>
                    <a:cubicBezTo>
                      <a:pt x="171" y="5"/>
                      <a:pt x="171" y="5"/>
                      <a:pt x="171" y="5"/>
                    </a:cubicBezTo>
                    <a:cubicBezTo>
                      <a:pt x="171" y="2"/>
                      <a:pt x="169" y="0"/>
                      <a:pt x="166" y="0"/>
                    </a:cubicBezTo>
                    <a:close/>
                    <a:moveTo>
                      <a:pt x="138" y="6"/>
                    </a:moveTo>
                    <a:cubicBezTo>
                      <a:pt x="160" y="6"/>
                      <a:pt x="160" y="6"/>
                      <a:pt x="160" y="6"/>
                    </a:cubicBezTo>
                    <a:cubicBezTo>
                      <a:pt x="160" y="29"/>
                      <a:pt x="160" y="29"/>
                      <a:pt x="160" y="29"/>
                    </a:cubicBezTo>
                    <a:cubicBezTo>
                      <a:pt x="138" y="29"/>
                      <a:pt x="138" y="29"/>
                      <a:pt x="138" y="29"/>
                    </a:cubicBezTo>
                    <a:lnTo>
                      <a:pt x="138" y="6"/>
                    </a:lnTo>
                    <a:close/>
                    <a:moveTo>
                      <a:pt x="108" y="7"/>
                    </a:moveTo>
                    <a:cubicBezTo>
                      <a:pt x="130" y="7"/>
                      <a:pt x="130" y="7"/>
                      <a:pt x="130" y="7"/>
                    </a:cubicBezTo>
                    <a:cubicBezTo>
                      <a:pt x="130" y="30"/>
                      <a:pt x="130" y="30"/>
                      <a:pt x="130" y="30"/>
                    </a:cubicBezTo>
                    <a:cubicBezTo>
                      <a:pt x="108" y="30"/>
                      <a:pt x="108" y="30"/>
                      <a:pt x="108" y="30"/>
                    </a:cubicBezTo>
                    <a:lnTo>
                      <a:pt x="108" y="7"/>
                    </a:lnTo>
                    <a:close/>
                    <a:moveTo>
                      <a:pt x="77" y="7"/>
                    </a:moveTo>
                    <a:cubicBezTo>
                      <a:pt x="100" y="7"/>
                      <a:pt x="100" y="7"/>
                      <a:pt x="100" y="7"/>
                    </a:cubicBezTo>
                    <a:cubicBezTo>
                      <a:pt x="100" y="30"/>
                      <a:pt x="100" y="30"/>
                      <a:pt x="100" y="30"/>
                    </a:cubicBezTo>
                    <a:cubicBezTo>
                      <a:pt x="77" y="30"/>
                      <a:pt x="77" y="30"/>
                      <a:pt x="77" y="30"/>
                    </a:cubicBezTo>
                    <a:lnTo>
                      <a:pt x="77" y="7"/>
                    </a:lnTo>
                    <a:close/>
                    <a:moveTo>
                      <a:pt x="161" y="156"/>
                    </a:moveTo>
                    <a:cubicBezTo>
                      <a:pt x="9" y="156"/>
                      <a:pt x="9" y="156"/>
                      <a:pt x="9" y="156"/>
                    </a:cubicBezTo>
                    <a:cubicBezTo>
                      <a:pt x="9" y="38"/>
                      <a:pt x="9" y="38"/>
                      <a:pt x="9" y="38"/>
                    </a:cubicBezTo>
                    <a:cubicBezTo>
                      <a:pt x="161" y="38"/>
                      <a:pt x="161" y="38"/>
                      <a:pt x="161" y="38"/>
                    </a:cubicBezTo>
                    <a:lnTo>
                      <a:pt x="161" y="156"/>
                    </a:ln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grpSp>
        <p:grpSp>
          <p:nvGrpSpPr>
            <p:cNvPr id="15" name="组合 14"/>
            <p:cNvGrpSpPr/>
            <p:nvPr/>
          </p:nvGrpSpPr>
          <p:grpSpPr>
            <a:xfrm>
              <a:off x="5120605" y="5589994"/>
              <a:ext cx="441763" cy="365773"/>
              <a:chOff x="2427245" y="4642599"/>
              <a:chExt cx="646449" cy="535528"/>
            </a:xfrm>
            <a:solidFill>
              <a:schemeClr val="accent4"/>
            </a:solidFill>
          </p:grpSpPr>
          <p:sp>
            <p:nvSpPr>
              <p:cNvPr id="61" name="Freeform 127"/>
              <p:cNvSpPr>
                <a:spLocks noEditPoints="1"/>
              </p:cNvSpPr>
              <p:nvPr/>
            </p:nvSpPr>
            <p:spPr bwMode="auto">
              <a:xfrm>
                <a:off x="2435593" y="4721318"/>
                <a:ext cx="307720" cy="301757"/>
              </a:xfrm>
              <a:custGeom>
                <a:avLst/>
                <a:gdLst>
                  <a:gd name="T0" fmla="*/ 15 w 109"/>
                  <a:gd name="T1" fmla="*/ 79 h 107"/>
                  <a:gd name="T2" fmla="*/ 9 w 109"/>
                  <a:gd name="T3" fmla="*/ 85 h 107"/>
                  <a:gd name="T4" fmla="*/ 23 w 109"/>
                  <a:gd name="T5" fmla="*/ 99 h 107"/>
                  <a:gd name="T6" fmla="*/ 29 w 109"/>
                  <a:gd name="T7" fmla="*/ 93 h 107"/>
                  <a:gd name="T8" fmla="*/ 44 w 109"/>
                  <a:gd name="T9" fmla="*/ 99 h 107"/>
                  <a:gd name="T10" fmla="*/ 44 w 109"/>
                  <a:gd name="T11" fmla="*/ 107 h 107"/>
                  <a:gd name="T12" fmla="*/ 64 w 109"/>
                  <a:gd name="T13" fmla="*/ 107 h 107"/>
                  <a:gd name="T14" fmla="*/ 64 w 109"/>
                  <a:gd name="T15" fmla="*/ 99 h 107"/>
                  <a:gd name="T16" fmla="*/ 80 w 109"/>
                  <a:gd name="T17" fmla="*/ 93 h 107"/>
                  <a:gd name="T18" fmla="*/ 86 w 109"/>
                  <a:gd name="T19" fmla="*/ 99 h 107"/>
                  <a:gd name="T20" fmla="*/ 100 w 109"/>
                  <a:gd name="T21" fmla="*/ 85 h 107"/>
                  <a:gd name="T22" fmla="*/ 94 w 109"/>
                  <a:gd name="T23" fmla="*/ 79 h 107"/>
                  <a:gd name="T24" fmla="*/ 101 w 109"/>
                  <a:gd name="T25" fmla="*/ 64 h 107"/>
                  <a:gd name="T26" fmla="*/ 109 w 109"/>
                  <a:gd name="T27" fmla="*/ 64 h 107"/>
                  <a:gd name="T28" fmla="*/ 109 w 109"/>
                  <a:gd name="T29" fmla="*/ 44 h 107"/>
                  <a:gd name="T30" fmla="*/ 101 w 109"/>
                  <a:gd name="T31" fmla="*/ 44 h 107"/>
                  <a:gd name="T32" fmla="*/ 94 w 109"/>
                  <a:gd name="T33" fmla="*/ 28 h 107"/>
                  <a:gd name="T34" fmla="*/ 100 w 109"/>
                  <a:gd name="T35" fmla="*/ 22 h 107"/>
                  <a:gd name="T36" fmla="*/ 86 w 109"/>
                  <a:gd name="T37" fmla="*/ 8 h 107"/>
                  <a:gd name="T38" fmla="*/ 80 w 109"/>
                  <a:gd name="T39" fmla="*/ 14 h 107"/>
                  <a:gd name="T40" fmla="*/ 64 w 109"/>
                  <a:gd name="T41" fmla="*/ 7 h 107"/>
                  <a:gd name="T42" fmla="*/ 64 w 109"/>
                  <a:gd name="T43" fmla="*/ 0 h 107"/>
                  <a:gd name="T44" fmla="*/ 44 w 109"/>
                  <a:gd name="T45" fmla="*/ 0 h 107"/>
                  <a:gd name="T46" fmla="*/ 44 w 109"/>
                  <a:gd name="T47" fmla="*/ 8 h 107"/>
                  <a:gd name="T48" fmla="*/ 29 w 109"/>
                  <a:gd name="T49" fmla="*/ 14 h 107"/>
                  <a:gd name="T50" fmla="*/ 22 w 109"/>
                  <a:gd name="T51" fmla="*/ 8 h 107"/>
                  <a:gd name="T52" fmla="*/ 8 w 109"/>
                  <a:gd name="T53" fmla="*/ 21 h 107"/>
                  <a:gd name="T54" fmla="*/ 15 w 109"/>
                  <a:gd name="T55" fmla="*/ 28 h 107"/>
                  <a:gd name="T56" fmla="*/ 8 w 109"/>
                  <a:gd name="T57" fmla="*/ 44 h 107"/>
                  <a:gd name="T58" fmla="*/ 0 w 109"/>
                  <a:gd name="T59" fmla="*/ 44 h 107"/>
                  <a:gd name="T60" fmla="*/ 0 w 109"/>
                  <a:gd name="T61" fmla="*/ 64 h 107"/>
                  <a:gd name="T62" fmla="*/ 9 w 109"/>
                  <a:gd name="T63" fmla="*/ 64 h 107"/>
                  <a:gd name="T64" fmla="*/ 15 w 109"/>
                  <a:gd name="T65" fmla="*/ 79 h 107"/>
                  <a:gd name="T66" fmla="*/ 55 w 109"/>
                  <a:gd name="T67" fmla="*/ 20 h 107"/>
                  <a:gd name="T68" fmla="*/ 88 w 109"/>
                  <a:gd name="T69" fmla="*/ 53 h 107"/>
                  <a:gd name="T70" fmla="*/ 55 w 109"/>
                  <a:gd name="T71" fmla="*/ 87 h 107"/>
                  <a:gd name="T72" fmla="*/ 21 w 109"/>
                  <a:gd name="T73" fmla="*/ 53 h 107"/>
                  <a:gd name="T74" fmla="*/ 55 w 109"/>
                  <a:gd name="T75" fmla="*/ 20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09" h="107">
                    <a:moveTo>
                      <a:pt x="15" y="79"/>
                    </a:moveTo>
                    <a:cubicBezTo>
                      <a:pt x="9" y="85"/>
                      <a:pt x="9" y="85"/>
                      <a:pt x="9" y="85"/>
                    </a:cubicBezTo>
                    <a:cubicBezTo>
                      <a:pt x="23" y="99"/>
                      <a:pt x="23" y="99"/>
                      <a:pt x="23" y="99"/>
                    </a:cubicBezTo>
                    <a:cubicBezTo>
                      <a:pt x="29" y="93"/>
                      <a:pt x="29" y="93"/>
                      <a:pt x="29" y="93"/>
                    </a:cubicBezTo>
                    <a:cubicBezTo>
                      <a:pt x="34" y="96"/>
                      <a:pt x="39" y="98"/>
                      <a:pt x="44" y="99"/>
                    </a:cubicBezTo>
                    <a:cubicBezTo>
                      <a:pt x="44" y="107"/>
                      <a:pt x="44" y="107"/>
                      <a:pt x="44" y="107"/>
                    </a:cubicBezTo>
                    <a:cubicBezTo>
                      <a:pt x="64" y="107"/>
                      <a:pt x="64" y="107"/>
                      <a:pt x="64" y="107"/>
                    </a:cubicBezTo>
                    <a:cubicBezTo>
                      <a:pt x="64" y="99"/>
                      <a:pt x="64" y="99"/>
                      <a:pt x="64" y="99"/>
                    </a:cubicBezTo>
                    <a:cubicBezTo>
                      <a:pt x="70" y="98"/>
                      <a:pt x="75" y="96"/>
                      <a:pt x="80" y="93"/>
                    </a:cubicBezTo>
                    <a:cubicBezTo>
                      <a:pt x="86" y="99"/>
                      <a:pt x="86" y="99"/>
                      <a:pt x="86" y="99"/>
                    </a:cubicBezTo>
                    <a:cubicBezTo>
                      <a:pt x="100" y="85"/>
                      <a:pt x="100" y="85"/>
                      <a:pt x="100" y="85"/>
                    </a:cubicBezTo>
                    <a:cubicBezTo>
                      <a:pt x="94" y="79"/>
                      <a:pt x="94" y="79"/>
                      <a:pt x="94" y="79"/>
                    </a:cubicBezTo>
                    <a:cubicBezTo>
                      <a:pt x="97" y="75"/>
                      <a:pt x="99" y="69"/>
                      <a:pt x="101" y="64"/>
                    </a:cubicBezTo>
                    <a:cubicBezTo>
                      <a:pt x="109" y="64"/>
                      <a:pt x="109" y="64"/>
                      <a:pt x="109" y="64"/>
                    </a:cubicBezTo>
                    <a:cubicBezTo>
                      <a:pt x="109" y="44"/>
                      <a:pt x="109" y="44"/>
                      <a:pt x="109" y="44"/>
                    </a:cubicBezTo>
                    <a:cubicBezTo>
                      <a:pt x="101" y="44"/>
                      <a:pt x="101" y="44"/>
                      <a:pt x="101" y="44"/>
                    </a:cubicBezTo>
                    <a:cubicBezTo>
                      <a:pt x="100" y="38"/>
                      <a:pt x="97" y="33"/>
                      <a:pt x="94" y="28"/>
                    </a:cubicBezTo>
                    <a:cubicBezTo>
                      <a:pt x="100" y="22"/>
                      <a:pt x="100" y="22"/>
                      <a:pt x="100" y="22"/>
                    </a:cubicBezTo>
                    <a:cubicBezTo>
                      <a:pt x="86" y="8"/>
                      <a:pt x="86" y="8"/>
                      <a:pt x="86" y="8"/>
                    </a:cubicBezTo>
                    <a:cubicBezTo>
                      <a:pt x="80" y="14"/>
                      <a:pt x="80" y="14"/>
                      <a:pt x="80" y="14"/>
                    </a:cubicBezTo>
                    <a:cubicBezTo>
                      <a:pt x="75" y="11"/>
                      <a:pt x="70" y="9"/>
                      <a:pt x="64" y="7"/>
                    </a:cubicBezTo>
                    <a:cubicBezTo>
                      <a:pt x="64" y="0"/>
                      <a:pt x="64" y="0"/>
                      <a:pt x="64" y="0"/>
                    </a:cubicBezTo>
                    <a:cubicBezTo>
                      <a:pt x="44" y="0"/>
                      <a:pt x="44" y="0"/>
                      <a:pt x="44" y="0"/>
                    </a:cubicBezTo>
                    <a:cubicBezTo>
                      <a:pt x="44" y="8"/>
                      <a:pt x="44" y="8"/>
                      <a:pt x="44" y="8"/>
                    </a:cubicBezTo>
                    <a:cubicBezTo>
                      <a:pt x="39" y="9"/>
                      <a:pt x="33" y="11"/>
                      <a:pt x="29" y="14"/>
                    </a:cubicBezTo>
                    <a:cubicBezTo>
                      <a:pt x="22" y="8"/>
                      <a:pt x="22" y="8"/>
                      <a:pt x="22" y="8"/>
                    </a:cubicBezTo>
                    <a:cubicBezTo>
                      <a:pt x="8" y="21"/>
                      <a:pt x="8" y="21"/>
                      <a:pt x="8" y="21"/>
                    </a:cubicBezTo>
                    <a:cubicBezTo>
                      <a:pt x="15" y="28"/>
                      <a:pt x="15" y="28"/>
                      <a:pt x="15" y="28"/>
                    </a:cubicBezTo>
                    <a:cubicBezTo>
                      <a:pt x="12" y="33"/>
                      <a:pt x="10" y="38"/>
                      <a:pt x="8" y="44"/>
                    </a:cubicBezTo>
                    <a:cubicBezTo>
                      <a:pt x="0" y="44"/>
                      <a:pt x="0" y="44"/>
                      <a:pt x="0" y="44"/>
                    </a:cubicBezTo>
                    <a:cubicBezTo>
                      <a:pt x="0" y="64"/>
                      <a:pt x="0" y="64"/>
                      <a:pt x="0" y="64"/>
                    </a:cubicBezTo>
                    <a:cubicBezTo>
                      <a:pt x="9" y="64"/>
                      <a:pt x="9" y="64"/>
                      <a:pt x="9" y="64"/>
                    </a:cubicBezTo>
                    <a:cubicBezTo>
                      <a:pt x="10" y="69"/>
                      <a:pt x="12" y="74"/>
                      <a:pt x="15" y="79"/>
                    </a:cubicBezTo>
                    <a:close/>
                    <a:moveTo>
                      <a:pt x="55" y="20"/>
                    </a:moveTo>
                    <a:cubicBezTo>
                      <a:pt x="73" y="20"/>
                      <a:pt x="88" y="35"/>
                      <a:pt x="88" y="53"/>
                    </a:cubicBezTo>
                    <a:cubicBezTo>
                      <a:pt x="88" y="72"/>
                      <a:pt x="73" y="87"/>
                      <a:pt x="55" y="87"/>
                    </a:cubicBezTo>
                    <a:cubicBezTo>
                      <a:pt x="36" y="87"/>
                      <a:pt x="21" y="72"/>
                      <a:pt x="21" y="53"/>
                    </a:cubicBezTo>
                    <a:cubicBezTo>
                      <a:pt x="21" y="35"/>
                      <a:pt x="36" y="20"/>
                      <a:pt x="55" y="20"/>
                    </a:cubicBezTo>
                    <a:close/>
                  </a:path>
                </a:pathLst>
              </a:custGeom>
              <a:solidFill>
                <a:srgbClr val="96009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62" name="Freeform 128"/>
              <p:cNvSpPr/>
              <p:nvPr/>
            </p:nvSpPr>
            <p:spPr bwMode="auto">
              <a:xfrm>
                <a:off x="2588260" y="4760678"/>
                <a:ext cx="485434" cy="417449"/>
              </a:xfrm>
              <a:custGeom>
                <a:avLst/>
                <a:gdLst>
                  <a:gd name="T0" fmla="*/ 106 w 172"/>
                  <a:gd name="T1" fmla="*/ 60 h 148"/>
                  <a:gd name="T2" fmla="*/ 106 w 172"/>
                  <a:gd name="T3" fmla="*/ 55 h 148"/>
                  <a:gd name="T4" fmla="*/ 97 w 172"/>
                  <a:gd name="T5" fmla="*/ 46 h 148"/>
                  <a:gd name="T6" fmla="*/ 92 w 172"/>
                  <a:gd name="T7" fmla="*/ 46 h 148"/>
                  <a:gd name="T8" fmla="*/ 107 w 172"/>
                  <a:gd name="T9" fmla="*/ 24 h 148"/>
                  <a:gd name="T10" fmla="*/ 84 w 172"/>
                  <a:gd name="T11" fmla="*/ 0 h 148"/>
                  <a:gd name="T12" fmla="*/ 60 w 172"/>
                  <a:gd name="T13" fmla="*/ 24 h 148"/>
                  <a:gd name="T14" fmla="*/ 60 w 172"/>
                  <a:gd name="T15" fmla="*/ 24 h 148"/>
                  <a:gd name="T16" fmla="*/ 61 w 172"/>
                  <a:gd name="T17" fmla="*/ 24 h 148"/>
                  <a:gd name="T18" fmla="*/ 61 w 172"/>
                  <a:gd name="T19" fmla="*/ 28 h 148"/>
                  <a:gd name="T20" fmla="*/ 75 w 172"/>
                  <a:gd name="T21" fmla="*/ 46 h 148"/>
                  <a:gd name="T22" fmla="*/ 61 w 172"/>
                  <a:gd name="T23" fmla="*/ 46 h 148"/>
                  <a:gd name="T24" fmla="*/ 61 w 172"/>
                  <a:gd name="T25" fmla="*/ 55 h 148"/>
                  <a:gd name="T26" fmla="*/ 51 w 172"/>
                  <a:gd name="T27" fmla="*/ 55 h 148"/>
                  <a:gd name="T28" fmla="*/ 47 w 172"/>
                  <a:gd name="T29" fmla="*/ 64 h 148"/>
                  <a:gd name="T30" fmla="*/ 48 w 172"/>
                  <a:gd name="T31" fmla="*/ 66 h 148"/>
                  <a:gd name="T32" fmla="*/ 48 w 172"/>
                  <a:gd name="T33" fmla="*/ 62 h 148"/>
                  <a:gd name="T34" fmla="*/ 104 w 172"/>
                  <a:gd name="T35" fmla="*/ 62 h 148"/>
                  <a:gd name="T36" fmla="*/ 104 w 172"/>
                  <a:gd name="T37" fmla="*/ 77 h 148"/>
                  <a:gd name="T38" fmla="*/ 48 w 172"/>
                  <a:gd name="T39" fmla="*/ 77 h 148"/>
                  <a:gd name="T40" fmla="*/ 48 w 172"/>
                  <a:gd name="T41" fmla="*/ 76 h 148"/>
                  <a:gd name="T42" fmla="*/ 32 w 172"/>
                  <a:gd name="T43" fmla="*/ 93 h 148"/>
                  <a:gd name="T44" fmla="*/ 26 w 172"/>
                  <a:gd name="T45" fmla="*/ 86 h 148"/>
                  <a:gd name="T46" fmla="*/ 24 w 172"/>
                  <a:gd name="T47" fmla="*/ 86 h 148"/>
                  <a:gd name="T48" fmla="*/ 24 w 172"/>
                  <a:gd name="T49" fmla="*/ 86 h 148"/>
                  <a:gd name="T50" fmla="*/ 15 w 172"/>
                  <a:gd name="T51" fmla="*/ 90 h 148"/>
                  <a:gd name="T52" fmla="*/ 15 w 172"/>
                  <a:gd name="T53" fmla="*/ 98 h 148"/>
                  <a:gd name="T54" fmla="*/ 0 w 172"/>
                  <a:gd name="T55" fmla="*/ 98 h 148"/>
                  <a:gd name="T56" fmla="*/ 0 w 172"/>
                  <a:gd name="T57" fmla="*/ 125 h 148"/>
                  <a:gd name="T58" fmla="*/ 9 w 172"/>
                  <a:gd name="T59" fmla="*/ 134 h 148"/>
                  <a:gd name="T60" fmla="*/ 97 w 172"/>
                  <a:gd name="T61" fmla="*/ 134 h 148"/>
                  <a:gd name="T62" fmla="*/ 106 w 172"/>
                  <a:gd name="T63" fmla="*/ 125 h 148"/>
                  <a:gd name="T64" fmla="*/ 106 w 172"/>
                  <a:gd name="T65" fmla="*/ 120 h 148"/>
                  <a:gd name="T66" fmla="*/ 172 w 172"/>
                  <a:gd name="T67" fmla="*/ 148 h 148"/>
                  <a:gd name="T68" fmla="*/ 172 w 172"/>
                  <a:gd name="T69" fmla="*/ 34 h 148"/>
                  <a:gd name="T70" fmla="*/ 106 w 172"/>
                  <a:gd name="T71" fmla="*/ 60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72" h="148">
                    <a:moveTo>
                      <a:pt x="106" y="60"/>
                    </a:moveTo>
                    <a:cubicBezTo>
                      <a:pt x="106" y="55"/>
                      <a:pt x="106" y="55"/>
                      <a:pt x="106" y="55"/>
                    </a:cubicBezTo>
                    <a:cubicBezTo>
                      <a:pt x="106" y="50"/>
                      <a:pt x="102" y="46"/>
                      <a:pt x="97" y="46"/>
                    </a:cubicBezTo>
                    <a:cubicBezTo>
                      <a:pt x="92" y="46"/>
                      <a:pt x="92" y="46"/>
                      <a:pt x="92" y="46"/>
                    </a:cubicBezTo>
                    <a:cubicBezTo>
                      <a:pt x="101" y="42"/>
                      <a:pt x="107" y="34"/>
                      <a:pt x="107" y="24"/>
                    </a:cubicBezTo>
                    <a:cubicBezTo>
                      <a:pt x="107" y="11"/>
                      <a:pt x="97" y="0"/>
                      <a:pt x="84" y="0"/>
                    </a:cubicBezTo>
                    <a:cubicBezTo>
                      <a:pt x="71" y="0"/>
                      <a:pt x="60" y="11"/>
                      <a:pt x="60" y="24"/>
                    </a:cubicBezTo>
                    <a:cubicBezTo>
                      <a:pt x="60" y="24"/>
                      <a:pt x="60" y="24"/>
                      <a:pt x="60" y="24"/>
                    </a:cubicBezTo>
                    <a:cubicBezTo>
                      <a:pt x="61" y="24"/>
                      <a:pt x="61" y="24"/>
                      <a:pt x="61" y="24"/>
                    </a:cubicBezTo>
                    <a:cubicBezTo>
                      <a:pt x="61" y="28"/>
                      <a:pt x="61" y="28"/>
                      <a:pt x="61" y="28"/>
                    </a:cubicBezTo>
                    <a:cubicBezTo>
                      <a:pt x="62" y="36"/>
                      <a:pt x="68" y="43"/>
                      <a:pt x="75" y="46"/>
                    </a:cubicBezTo>
                    <a:cubicBezTo>
                      <a:pt x="61" y="46"/>
                      <a:pt x="61" y="46"/>
                      <a:pt x="61" y="46"/>
                    </a:cubicBezTo>
                    <a:cubicBezTo>
                      <a:pt x="61" y="55"/>
                      <a:pt x="61" y="55"/>
                      <a:pt x="61" y="55"/>
                    </a:cubicBezTo>
                    <a:cubicBezTo>
                      <a:pt x="51" y="55"/>
                      <a:pt x="51" y="55"/>
                      <a:pt x="51" y="55"/>
                    </a:cubicBezTo>
                    <a:cubicBezTo>
                      <a:pt x="50" y="58"/>
                      <a:pt x="49" y="61"/>
                      <a:pt x="47" y="64"/>
                    </a:cubicBezTo>
                    <a:cubicBezTo>
                      <a:pt x="48" y="66"/>
                      <a:pt x="48" y="66"/>
                      <a:pt x="48" y="66"/>
                    </a:cubicBezTo>
                    <a:cubicBezTo>
                      <a:pt x="48" y="62"/>
                      <a:pt x="48" y="62"/>
                      <a:pt x="48" y="62"/>
                    </a:cubicBezTo>
                    <a:cubicBezTo>
                      <a:pt x="104" y="62"/>
                      <a:pt x="104" y="62"/>
                      <a:pt x="104" y="62"/>
                    </a:cubicBezTo>
                    <a:cubicBezTo>
                      <a:pt x="104" y="77"/>
                      <a:pt x="104" y="77"/>
                      <a:pt x="104" y="77"/>
                    </a:cubicBezTo>
                    <a:cubicBezTo>
                      <a:pt x="48" y="77"/>
                      <a:pt x="48" y="77"/>
                      <a:pt x="48" y="77"/>
                    </a:cubicBezTo>
                    <a:cubicBezTo>
                      <a:pt x="48" y="76"/>
                      <a:pt x="48" y="76"/>
                      <a:pt x="48" y="76"/>
                    </a:cubicBezTo>
                    <a:cubicBezTo>
                      <a:pt x="32" y="93"/>
                      <a:pt x="32" y="93"/>
                      <a:pt x="32" y="93"/>
                    </a:cubicBezTo>
                    <a:cubicBezTo>
                      <a:pt x="26" y="86"/>
                      <a:pt x="26" y="86"/>
                      <a:pt x="26" y="86"/>
                    </a:cubicBezTo>
                    <a:cubicBezTo>
                      <a:pt x="25" y="86"/>
                      <a:pt x="25" y="86"/>
                      <a:pt x="24" y="86"/>
                    </a:cubicBezTo>
                    <a:cubicBezTo>
                      <a:pt x="24" y="86"/>
                      <a:pt x="24" y="86"/>
                      <a:pt x="24" y="86"/>
                    </a:cubicBezTo>
                    <a:cubicBezTo>
                      <a:pt x="21" y="88"/>
                      <a:pt x="18" y="89"/>
                      <a:pt x="15" y="90"/>
                    </a:cubicBezTo>
                    <a:cubicBezTo>
                      <a:pt x="15" y="98"/>
                      <a:pt x="15" y="98"/>
                      <a:pt x="15" y="98"/>
                    </a:cubicBezTo>
                    <a:cubicBezTo>
                      <a:pt x="0" y="98"/>
                      <a:pt x="0" y="98"/>
                      <a:pt x="0" y="98"/>
                    </a:cubicBezTo>
                    <a:cubicBezTo>
                      <a:pt x="0" y="125"/>
                      <a:pt x="0" y="125"/>
                      <a:pt x="0" y="125"/>
                    </a:cubicBezTo>
                    <a:cubicBezTo>
                      <a:pt x="0" y="130"/>
                      <a:pt x="4" y="134"/>
                      <a:pt x="9" y="134"/>
                    </a:cubicBezTo>
                    <a:cubicBezTo>
                      <a:pt x="97" y="134"/>
                      <a:pt x="97" y="134"/>
                      <a:pt x="97" y="134"/>
                    </a:cubicBezTo>
                    <a:cubicBezTo>
                      <a:pt x="102" y="134"/>
                      <a:pt x="106" y="130"/>
                      <a:pt x="106" y="125"/>
                    </a:cubicBezTo>
                    <a:cubicBezTo>
                      <a:pt x="106" y="120"/>
                      <a:pt x="106" y="120"/>
                      <a:pt x="106" y="120"/>
                    </a:cubicBezTo>
                    <a:cubicBezTo>
                      <a:pt x="172" y="148"/>
                      <a:pt x="172" y="148"/>
                      <a:pt x="172" y="148"/>
                    </a:cubicBezTo>
                    <a:cubicBezTo>
                      <a:pt x="172" y="34"/>
                      <a:pt x="172" y="34"/>
                      <a:pt x="172" y="34"/>
                    </a:cubicBezTo>
                    <a:lnTo>
                      <a:pt x="106" y="60"/>
                    </a:lnTo>
                    <a:close/>
                  </a:path>
                </a:pathLst>
              </a:custGeom>
              <a:solidFill>
                <a:srgbClr val="96009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63" name="Freeform 129"/>
              <p:cNvSpPr/>
              <p:nvPr/>
            </p:nvSpPr>
            <p:spPr bwMode="auto">
              <a:xfrm>
                <a:off x="2720652" y="4800037"/>
                <a:ext cx="5964" cy="11927"/>
              </a:xfrm>
              <a:custGeom>
                <a:avLst/>
                <a:gdLst>
                  <a:gd name="T0" fmla="*/ 2 w 2"/>
                  <a:gd name="T1" fmla="*/ 4 h 4"/>
                  <a:gd name="T2" fmla="*/ 0 w 2"/>
                  <a:gd name="T3" fmla="*/ 0 h 4"/>
                  <a:gd name="T4" fmla="*/ 0 w 2"/>
                  <a:gd name="T5" fmla="*/ 1 h 4"/>
                  <a:gd name="T6" fmla="*/ 2 w 2"/>
                  <a:gd name="T7" fmla="*/ 4 h 4"/>
                </a:gdLst>
                <a:ahLst/>
                <a:cxnLst>
                  <a:cxn ang="0">
                    <a:pos x="T0" y="T1"/>
                  </a:cxn>
                  <a:cxn ang="0">
                    <a:pos x="T2" y="T3"/>
                  </a:cxn>
                  <a:cxn ang="0">
                    <a:pos x="T4" y="T5"/>
                  </a:cxn>
                  <a:cxn ang="0">
                    <a:pos x="T6" y="T7"/>
                  </a:cxn>
                </a:cxnLst>
                <a:rect l="0" t="0" r="r" b="b"/>
                <a:pathLst>
                  <a:path w="2" h="4">
                    <a:moveTo>
                      <a:pt x="2" y="4"/>
                    </a:moveTo>
                    <a:cubicBezTo>
                      <a:pt x="1" y="3"/>
                      <a:pt x="1" y="1"/>
                      <a:pt x="0" y="0"/>
                    </a:cubicBezTo>
                    <a:cubicBezTo>
                      <a:pt x="0" y="1"/>
                      <a:pt x="0" y="1"/>
                      <a:pt x="0" y="1"/>
                    </a:cubicBezTo>
                    <a:cubicBezTo>
                      <a:pt x="1" y="2"/>
                      <a:pt x="1" y="3"/>
                      <a:pt x="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64" name="Oval 130"/>
              <p:cNvSpPr>
                <a:spLocks noChangeArrowheads="1"/>
              </p:cNvSpPr>
              <p:nvPr/>
            </p:nvSpPr>
            <p:spPr bwMode="auto">
              <a:xfrm>
                <a:off x="2563214" y="4847746"/>
                <a:ext cx="50094" cy="48902"/>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65" name="Freeform 131"/>
              <p:cNvSpPr>
                <a:spLocks noEditPoints="1"/>
              </p:cNvSpPr>
              <p:nvPr/>
            </p:nvSpPr>
            <p:spPr bwMode="auto">
              <a:xfrm>
                <a:off x="2695604" y="4642599"/>
                <a:ext cx="109730" cy="107344"/>
              </a:xfrm>
              <a:custGeom>
                <a:avLst/>
                <a:gdLst>
                  <a:gd name="T0" fmla="*/ 6 w 39"/>
                  <a:gd name="T1" fmla="*/ 28 h 38"/>
                  <a:gd name="T2" fmla="*/ 4 w 39"/>
                  <a:gd name="T3" fmla="*/ 30 h 38"/>
                  <a:gd name="T4" fmla="*/ 9 w 39"/>
                  <a:gd name="T5" fmla="*/ 35 h 38"/>
                  <a:gd name="T6" fmla="*/ 11 w 39"/>
                  <a:gd name="T7" fmla="*/ 33 h 38"/>
                  <a:gd name="T8" fmla="*/ 16 w 39"/>
                  <a:gd name="T9" fmla="*/ 35 h 38"/>
                  <a:gd name="T10" fmla="*/ 16 w 39"/>
                  <a:gd name="T11" fmla="*/ 38 h 38"/>
                  <a:gd name="T12" fmla="*/ 23 w 39"/>
                  <a:gd name="T13" fmla="*/ 38 h 38"/>
                  <a:gd name="T14" fmla="*/ 23 w 39"/>
                  <a:gd name="T15" fmla="*/ 35 h 38"/>
                  <a:gd name="T16" fmla="*/ 29 w 39"/>
                  <a:gd name="T17" fmla="*/ 33 h 38"/>
                  <a:gd name="T18" fmla="*/ 31 w 39"/>
                  <a:gd name="T19" fmla="*/ 35 h 38"/>
                  <a:gd name="T20" fmla="*/ 36 w 39"/>
                  <a:gd name="T21" fmla="*/ 30 h 38"/>
                  <a:gd name="T22" fmla="*/ 34 w 39"/>
                  <a:gd name="T23" fmla="*/ 28 h 38"/>
                  <a:gd name="T24" fmla="*/ 36 w 39"/>
                  <a:gd name="T25" fmla="*/ 22 h 38"/>
                  <a:gd name="T26" fmla="*/ 39 w 39"/>
                  <a:gd name="T27" fmla="*/ 22 h 38"/>
                  <a:gd name="T28" fmla="*/ 39 w 39"/>
                  <a:gd name="T29" fmla="*/ 15 h 38"/>
                  <a:gd name="T30" fmla="*/ 36 w 39"/>
                  <a:gd name="T31" fmla="*/ 15 h 38"/>
                  <a:gd name="T32" fmla="*/ 34 w 39"/>
                  <a:gd name="T33" fmla="*/ 10 h 38"/>
                  <a:gd name="T34" fmla="*/ 36 w 39"/>
                  <a:gd name="T35" fmla="*/ 7 h 38"/>
                  <a:gd name="T36" fmla="*/ 31 w 39"/>
                  <a:gd name="T37" fmla="*/ 2 h 38"/>
                  <a:gd name="T38" fmla="*/ 29 w 39"/>
                  <a:gd name="T39" fmla="*/ 5 h 38"/>
                  <a:gd name="T40" fmla="*/ 23 w 39"/>
                  <a:gd name="T41" fmla="*/ 2 h 38"/>
                  <a:gd name="T42" fmla="*/ 23 w 39"/>
                  <a:gd name="T43" fmla="*/ 0 h 38"/>
                  <a:gd name="T44" fmla="*/ 16 w 39"/>
                  <a:gd name="T45" fmla="*/ 0 h 38"/>
                  <a:gd name="T46" fmla="*/ 16 w 39"/>
                  <a:gd name="T47" fmla="*/ 2 h 38"/>
                  <a:gd name="T48" fmla="*/ 11 w 39"/>
                  <a:gd name="T49" fmla="*/ 5 h 38"/>
                  <a:gd name="T50" fmla="*/ 8 w 39"/>
                  <a:gd name="T51" fmla="*/ 2 h 38"/>
                  <a:gd name="T52" fmla="*/ 3 w 39"/>
                  <a:gd name="T53" fmla="*/ 7 h 38"/>
                  <a:gd name="T54" fmla="*/ 6 w 39"/>
                  <a:gd name="T55" fmla="*/ 10 h 38"/>
                  <a:gd name="T56" fmla="*/ 3 w 39"/>
                  <a:gd name="T57" fmla="*/ 15 h 38"/>
                  <a:gd name="T58" fmla="*/ 0 w 39"/>
                  <a:gd name="T59" fmla="*/ 15 h 38"/>
                  <a:gd name="T60" fmla="*/ 0 w 39"/>
                  <a:gd name="T61" fmla="*/ 22 h 38"/>
                  <a:gd name="T62" fmla="*/ 4 w 39"/>
                  <a:gd name="T63" fmla="*/ 22 h 38"/>
                  <a:gd name="T64" fmla="*/ 6 w 39"/>
                  <a:gd name="T65" fmla="*/ 28 h 38"/>
                  <a:gd name="T66" fmla="*/ 20 w 39"/>
                  <a:gd name="T67" fmla="*/ 7 h 38"/>
                  <a:gd name="T68" fmla="*/ 32 w 39"/>
                  <a:gd name="T69" fmla="*/ 19 h 38"/>
                  <a:gd name="T70" fmla="*/ 20 w 39"/>
                  <a:gd name="T71" fmla="*/ 30 h 38"/>
                  <a:gd name="T72" fmla="*/ 8 w 39"/>
                  <a:gd name="T73" fmla="*/ 19 h 38"/>
                  <a:gd name="T74" fmla="*/ 20 w 39"/>
                  <a:gd name="T75" fmla="*/ 7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9" h="38">
                    <a:moveTo>
                      <a:pt x="6" y="28"/>
                    </a:moveTo>
                    <a:cubicBezTo>
                      <a:pt x="4" y="30"/>
                      <a:pt x="4" y="30"/>
                      <a:pt x="4" y="30"/>
                    </a:cubicBezTo>
                    <a:cubicBezTo>
                      <a:pt x="9" y="35"/>
                      <a:pt x="9" y="35"/>
                      <a:pt x="9" y="35"/>
                    </a:cubicBezTo>
                    <a:cubicBezTo>
                      <a:pt x="11" y="33"/>
                      <a:pt x="11" y="33"/>
                      <a:pt x="11" y="33"/>
                    </a:cubicBezTo>
                    <a:cubicBezTo>
                      <a:pt x="12" y="34"/>
                      <a:pt x="14" y="34"/>
                      <a:pt x="16" y="35"/>
                    </a:cubicBezTo>
                    <a:cubicBezTo>
                      <a:pt x="16" y="38"/>
                      <a:pt x="16" y="38"/>
                      <a:pt x="16" y="38"/>
                    </a:cubicBezTo>
                    <a:cubicBezTo>
                      <a:pt x="23" y="38"/>
                      <a:pt x="23" y="38"/>
                      <a:pt x="23" y="38"/>
                    </a:cubicBezTo>
                    <a:cubicBezTo>
                      <a:pt x="23" y="35"/>
                      <a:pt x="23" y="35"/>
                      <a:pt x="23" y="35"/>
                    </a:cubicBezTo>
                    <a:cubicBezTo>
                      <a:pt x="25" y="35"/>
                      <a:pt x="27" y="34"/>
                      <a:pt x="29" y="33"/>
                    </a:cubicBezTo>
                    <a:cubicBezTo>
                      <a:pt x="31" y="35"/>
                      <a:pt x="31" y="35"/>
                      <a:pt x="31" y="35"/>
                    </a:cubicBezTo>
                    <a:cubicBezTo>
                      <a:pt x="36" y="30"/>
                      <a:pt x="36" y="30"/>
                      <a:pt x="36" y="30"/>
                    </a:cubicBezTo>
                    <a:cubicBezTo>
                      <a:pt x="34" y="28"/>
                      <a:pt x="34" y="28"/>
                      <a:pt x="34" y="28"/>
                    </a:cubicBezTo>
                    <a:cubicBezTo>
                      <a:pt x="35" y="26"/>
                      <a:pt x="36" y="24"/>
                      <a:pt x="36" y="22"/>
                    </a:cubicBezTo>
                    <a:cubicBezTo>
                      <a:pt x="39" y="22"/>
                      <a:pt x="39" y="22"/>
                      <a:pt x="39" y="22"/>
                    </a:cubicBezTo>
                    <a:cubicBezTo>
                      <a:pt x="39" y="15"/>
                      <a:pt x="39" y="15"/>
                      <a:pt x="39" y="15"/>
                    </a:cubicBezTo>
                    <a:cubicBezTo>
                      <a:pt x="36" y="15"/>
                      <a:pt x="36" y="15"/>
                      <a:pt x="36" y="15"/>
                    </a:cubicBezTo>
                    <a:cubicBezTo>
                      <a:pt x="36" y="13"/>
                      <a:pt x="35" y="11"/>
                      <a:pt x="34" y="10"/>
                    </a:cubicBezTo>
                    <a:cubicBezTo>
                      <a:pt x="36" y="7"/>
                      <a:pt x="36" y="7"/>
                      <a:pt x="36" y="7"/>
                    </a:cubicBezTo>
                    <a:cubicBezTo>
                      <a:pt x="31" y="2"/>
                      <a:pt x="31" y="2"/>
                      <a:pt x="31" y="2"/>
                    </a:cubicBezTo>
                    <a:cubicBezTo>
                      <a:pt x="29" y="5"/>
                      <a:pt x="29" y="5"/>
                      <a:pt x="29" y="5"/>
                    </a:cubicBezTo>
                    <a:cubicBezTo>
                      <a:pt x="27" y="4"/>
                      <a:pt x="25" y="3"/>
                      <a:pt x="23" y="2"/>
                    </a:cubicBezTo>
                    <a:cubicBezTo>
                      <a:pt x="23" y="0"/>
                      <a:pt x="23" y="0"/>
                      <a:pt x="23" y="0"/>
                    </a:cubicBezTo>
                    <a:cubicBezTo>
                      <a:pt x="16" y="0"/>
                      <a:pt x="16" y="0"/>
                      <a:pt x="16" y="0"/>
                    </a:cubicBezTo>
                    <a:cubicBezTo>
                      <a:pt x="16" y="2"/>
                      <a:pt x="16" y="2"/>
                      <a:pt x="16" y="2"/>
                    </a:cubicBezTo>
                    <a:cubicBezTo>
                      <a:pt x="14" y="3"/>
                      <a:pt x="12" y="4"/>
                      <a:pt x="11" y="5"/>
                    </a:cubicBezTo>
                    <a:cubicBezTo>
                      <a:pt x="8" y="2"/>
                      <a:pt x="8" y="2"/>
                      <a:pt x="8" y="2"/>
                    </a:cubicBezTo>
                    <a:cubicBezTo>
                      <a:pt x="3" y="7"/>
                      <a:pt x="3" y="7"/>
                      <a:pt x="3" y="7"/>
                    </a:cubicBezTo>
                    <a:cubicBezTo>
                      <a:pt x="6" y="10"/>
                      <a:pt x="6" y="10"/>
                      <a:pt x="6" y="10"/>
                    </a:cubicBezTo>
                    <a:cubicBezTo>
                      <a:pt x="5" y="11"/>
                      <a:pt x="4" y="13"/>
                      <a:pt x="3" y="15"/>
                    </a:cubicBezTo>
                    <a:cubicBezTo>
                      <a:pt x="0" y="15"/>
                      <a:pt x="0" y="15"/>
                      <a:pt x="0" y="15"/>
                    </a:cubicBezTo>
                    <a:cubicBezTo>
                      <a:pt x="0" y="22"/>
                      <a:pt x="0" y="22"/>
                      <a:pt x="0" y="22"/>
                    </a:cubicBezTo>
                    <a:cubicBezTo>
                      <a:pt x="4" y="22"/>
                      <a:pt x="4" y="22"/>
                      <a:pt x="4" y="22"/>
                    </a:cubicBezTo>
                    <a:cubicBezTo>
                      <a:pt x="4" y="24"/>
                      <a:pt x="5" y="26"/>
                      <a:pt x="6" y="28"/>
                    </a:cubicBezTo>
                    <a:close/>
                    <a:moveTo>
                      <a:pt x="20" y="7"/>
                    </a:moveTo>
                    <a:cubicBezTo>
                      <a:pt x="26" y="7"/>
                      <a:pt x="32" y="12"/>
                      <a:pt x="32" y="19"/>
                    </a:cubicBezTo>
                    <a:cubicBezTo>
                      <a:pt x="32" y="25"/>
                      <a:pt x="26" y="30"/>
                      <a:pt x="20" y="30"/>
                    </a:cubicBezTo>
                    <a:cubicBezTo>
                      <a:pt x="13" y="30"/>
                      <a:pt x="8" y="25"/>
                      <a:pt x="8" y="19"/>
                    </a:cubicBezTo>
                    <a:cubicBezTo>
                      <a:pt x="8" y="12"/>
                      <a:pt x="13" y="7"/>
                      <a:pt x="20" y="7"/>
                    </a:cubicBezTo>
                    <a:close/>
                  </a:path>
                </a:pathLst>
              </a:custGeom>
              <a:solidFill>
                <a:srgbClr val="96009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66" name="Oval 132"/>
              <p:cNvSpPr>
                <a:spLocks noChangeArrowheads="1"/>
              </p:cNvSpPr>
              <p:nvPr/>
            </p:nvSpPr>
            <p:spPr bwMode="auto">
              <a:xfrm>
                <a:off x="2743313" y="4687922"/>
                <a:ext cx="16698" cy="16698"/>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67" name="Freeform 133"/>
              <p:cNvSpPr>
                <a:spLocks noEditPoints="1"/>
              </p:cNvSpPr>
              <p:nvPr/>
            </p:nvSpPr>
            <p:spPr bwMode="auto">
              <a:xfrm>
                <a:off x="2427245" y="5023075"/>
                <a:ext cx="138355" cy="132391"/>
              </a:xfrm>
              <a:custGeom>
                <a:avLst/>
                <a:gdLst>
                  <a:gd name="T0" fmla="*/ 42 w 49"/>
                  <a:gd name="T1" fmla="*/ 12 h 47"/>
                  <a:gd name="T2" fmla="*/ 45 w 49"/>
                  <a:gd name="T3" fmla="*/ 9 h 47"/>
                  <a:gd name="T4" fmla="*/ 38 w 49"/>
                  <a:gd name="T5" fmla="*/ 3 h 47"/>
                  <a:gd name="T6" fmla="*/ 36 w 49"/>
                  <a:gd name="T7" fmla="*/ 6 h 47"/>
                  <a:gd name="T8" fmla="*/ 28 w 49"/>
                  <a:gd name="T9" fmla="*/ 3 h 47"/>
                  <a:gd name="T10" fmla="*/ 28 w 49"/>
                  <a:gd name="T11" fmla="*/ 0 h 47"/>
                  <a:gd name="T12" fmla="*/ 20 w 49"/>
                  <a:gd name="T13" fmla="*/ 0 h 47"/>
                  <a:gd name="T14" fmla="*/ 20 w 49"/>
                  <a:gd name="T15" fmla="*/ 3 h 47"/>
                  <a:gd name="T16" fmla="*/ 13 w 49"/>
                  <a:gd name="T17" fmla="*/ 6 h 47"/>
                  <a:gd name="T18" fmla="*/ 10 w 49"/>
                  <a:gd name="T19" fmla="*/ 3 h 47"/>
                  <a:gd name="T20" fmla="*/ 4 w 49"/>
                  <a:gd name="T21" fmla="*/ 9 h 47"/>
                  <a:gd name="T22" fmla="*/ 7 w 49"/>
                  <a:gd name="T23" fmla="*/ 12 h 47"/>
                  <a:gd name="T24" fmla="*/ 4 w 49"/>
                  <a:gd name="T25" fmla="*/ 19 h 47"/>
                  <a:gd name="T26" fmla="*/ 0 w 49"/>
                  <a:gd name="T27" fmla="*/ 19 h 47"/>
                  <a:gd name="T28" fmla="*/ 0 w 49"/>
                  <a:gd name="T29" fmla="*/ 28 h 47"/>
                  <a:gd name="T30" fmla="*/ 4 w 49"/>
                  <a:gd name="T31" fmla="*/ 28 h 47"/>
                  <a:gd name="T32" fmla="*/ 7 w 49"/>
                  <a:gd name="T33" fmla="*/ 35 h 47"/>
                  <a:gd name="T34" fmla="*/ 4 w 49"/>
                  <a:gd name="T35" fmla="*/ 38 h 47"/>
                  <a:gd name="T36" fmla="*/ 10 w 49"/>
                  <a:gd name="T37" fmla="*/ 44 h 47"/>
                  <a:gd name="T38" fmla="*/ 13 w 49"/>
                  <a:gd name="T39" fmla="*/ 41 h 47"/>
                  <a:gd name="T40" fmla="*/ 20 w 49"/>
                  <a:gd name="T41" fmla="*/ 44 h 47"/>
                  <a:gd name="T42" fmla="*/ 20 w 49"/>
                  <a:gd name="T43" fmla="*/ 47 h 47"/>
                  <a:gd name="T44" fmla="*/ 28 w 49"/>
                  <a:gd name="T45" fmla="*/ 47 h 47"/>
                  <a:gd name="T46" fmla="*/ 28 w 49"/>
                  <a:gd name="T47" fmla="*/ 44 h 47"/>
                  <a:gd name="T48" fmla="*/ 36 w 49"/>
                  <a:gd name="T49" fmla="*/ 41 h 47"/>
                  <a:gd name="T50" fmla="*/ 38 w 49"/>
                  <a:gd name="T51" fmla="*/ 44 h 47"/>
                  <a:gd name="T52" fmla="*/ 44 w 49"/>
                  <a:gd name="T53" fmla="*/ 38 h 47"/>
                  <a:gd name="T54" fmla="*/ 42 w 49"/>
                  <a:gd name="T55" fmla="*/ 35 h 47"/>
                  <a:gd name="T56" fmla="*/ 45 w 49"/>
                  <a:gd name="T57" fmla="*/ 28 h 47"/>
                  <a:gd name="T58" fmla="*/ 49 w 49"/>
                  <a:gd name="T59" fmla="*/ 28 h 47"/>
                  <a:gd name="T60" fmla="*/ 49 w 49"/>
                  <a:gd name="T61" fmla="*/ 19 h 47"/>
                  <a:gd name="T62" fmla="*/ 45 w 49"/>
                  <a:gd name="T63" fmla="*/ 19 h 47"/>
                  <a:gd name="T64" fmla="*/ 42 w 49"/>
                  <a:gd name="T65" fmla="*/ 12 h 47"/>
                  <a:gd name="T66" fmla="*/ 24 w 49"/>
                  <a:gd name="T67" fmla="*/ 38 h 47"/>
                  <a:gd name="T68" fmla="*/ 9 w 49"/>
                  <a:gd name="T69" fmla="*/ 24 h 47"/>
                  <a:gd name="T70" fmla="*/ 24 w 49"/>
                  <a:gd name="T71" fmla="*/ 9 h 47"/>
                  <a:gd name="T72" fmla="*/ 39 w 49"/>
                  <a:gd name="T73" fmla="*/ 24 h 47"/>
                  <a:gd name="T74" fmla="*/ 24 w 49"/>
                  <a:gd name="T75" fmla="*/ 38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9" h="47">
                    <a:moveTo>
                      <a:pt x="42" y="12"/>
                    </a:moveTo>
                    <a:cubicBezTo>
                      <a:pt x="45" y="9"/>
                      <a:pt x="45" y="9"/>
                      <a:pt x="45" y="9"/>
                    </a:cubicBezTo>
                    <a:cubicBezTo>
                      <a:pt x="38" y="3"/>
                      <a:pt x="38" y="3"/>
                      <a:pt x="38" y="3"/>
                    </a:cubicBezTo>
                    <a:cubicBezTo>
                      <a:pt x="36" y="6"/>
                      <a:pt x="36" y="6"/>
                      <a:pt x="36" y="6"/>
                    </a:cubicBezTo>
                    <a:cubicBezTo>
                      <a:pt x="33" y="5"/>
                      <a:pt x="31" y="4"/>
                      <a:pt x="28" y="3"/>
                    </a:cubicBezTo>
                    <a:cubicBezTo>
                      <a:pt x="28" y="0"/>
                      <a:pt x="28" y="0"/>
                      <a:pt x="28" y="0"/>
                    </a:cubicBezTo>
                    <a:cubicBezTo>
                      <a:pt x="20" y="0"/>
                      <a:pt x="20" y="0"/>
                      <a:pt x="20" y="0"/>
                    </a:cubicBezTo>
                    <a:cubicBezTo>
                      <a:pt x="20" y="3"/>
                      <a:pt x="20" y="3"/>
                      <a:pt x="20" y="3"/>
                    </a:cubicBezTo>
                    <a:cubicBezTo>
                      <a:pt x="17" y="4"/>
                      <a:pt x="15" y="5"/>
                      <a:pt x="13" y="6"/>
                    </a:cubicBezTo>
                    <a:cubicBezTo>
                      <a:pt x="10" y="3"/>
                      <a:pt x="10" y="3"/>
                      <a:pt x="10" y="3"/>
                    </a:cubicBezTo>
                    <a:cubicBezTo>
                      <a:pt x="4" y="9"/>
                      <a:pt x="4" y="9"/>
                      <a:pt x="4" y="9"/>
                    </a:cubicBezTo>
                    <a:cubicBezTo>
                      <a:pt x="7" y="12"/>
                      <a:pt x="7" y="12"/>
                      <a:pt x="7" y="12"/>
                    </a:cubicBezTo>
                    <a:cubicBezTo>
                      <a:pt x="5" y="14"/>
                      <a:pt x="4" y="17"/>
                      <a:pt x="4" y="19"/>
                    </a:cubicBezTo>
                    <a:cubicBezTo>
                      <a:pt x="0" y="19"/>
                      <a:pt x="0" y="19"/>
                      <a:pt x="0" y="19"/>
                    </a:cubicBezTo>
                    <a:cubicBezTo>
                      <a:pt x="0" y="28"/>
                      <a:pt x="0" y="28"/>
                      <a:pt x="0" y="28"/>
                    </a:cubicBezTo>
                    <a:cubicBezTo>
                      <a:pt x="4" y="28"/>
                      <a:pt x="4" y="28"/>
                      <a:pt x="4" y="28"/>
                    </a:cubicBezTo>
                    <a:cubicBezTo>
                      <a:pt x="4" y="31"/>
                      <a:pt x="5" y="33"/>
                      <a:pt x="7" y="35"/>
                    </a:cubicBezTo>
                    <a:cubicBezTo>
                      <a:pt x="4" y="38"/>
                      <a:pt x="4" y="38"/>
                      <a:pt x="4" y="38"/>
                    </a:cubicBezTo>
                    <a:cubicBezTo>
                      <a:pt x="10" y="44"/>
                      <a:pt x="10" y="44"/>
                      <a:pt x="10" y="44"/>
                    </a:cubicBezTo>
                    <a:cubicBezTo>
                      <a:pt x="13" y="41"/>
                      <a:pt x="13" y="41"/>
                      <a:pt x="13" y="41"/>
                    </a:cubicBezTo>
                    <a:cubicBezTo>
                      <a:pt x="15" y="42"/>
                      <a:pt x="17" y="43"/>
                      <a:pt x="20" y="44"/>
                    </a:cubicBezTo>
                    <a:cubicBezTo>
                      <a:pt x="20" y="47"/>
                      <a:pt x="20" y="47"/>
                      <a:pt x="20" y="47"/>
                    </a:cubicBezTo>
                    <a:cubicBezTo>
                      <a:pt x="28" y="47"/>
                      <a:pt x="28" y="47"/>
                      <a:pt x="28" y="47"/>
                    </a:cubicBezTo>
                    <a:cubicBezTo>
                      <a:pt x="28" y="44"/>
                      <a:pt x="28" y="44"/>
                      <a:pt x="28" y="44"/>
                    </a:cubicBezTo>
                    <a:cubicBezTo>
                      <a:pt x="31" y="44"/>
                      <a:pt x="33" y="43"/>
                      <a:pt x="36" y="41"/>
                    </a:cubicBezTo>
                    <a:cubicBezTo>
                      <a:pt x="38" y="44"/>
                      <a:pt x="38" y="44"/>
                      <a:pt x="38" y="44"/>
                    </a:cubicBezTo>
                    <a:cubicBezTo>
                      <a:pt x="44" y="38"/>
                      <a:pt x="44" y="38"/>
                      <a:pt x="44" y="38"/>
                    </a:cubicBezTo>
                    <a:cubicBezTo>
                      <a:pt x="42" y="35"/>
                      <a:pt x="42" y="35"/>
                      <a:pt x="42" y="35"/>
                    </a:cubicBezTo>
                    <a:cubicBezTo>
                      <a:pt x="43" y="33"/>
                      <a:pt x="44" y="31"/>
                      <a:pt x="45" y="28"/>
                    </a:cubicBezTo>
                    <a:cubicBezTo>
                      <a:pt x="49" y="28"/>
                      <a:pt x="49" y="28"/>
                      <a:pt x="49" y="28"/>
                    </a:cubicBezTo>
                    <a:cubicBezTo>
                      <a:pt x="49" y="19"/>
                      <a:pt x="49" y="19"/>
                      <a:pt x="49" y="19"/>
                    </a:cubicBezTo>
                    <a:cubicBezTo>
                      <a:pt x="45" y="19"/>
                      <a:pt x="45" y="19"/>
                      <a:pt x="45" y="19"/>
                    </a:cubicBezTo>
                    <a:cubicBezTo>
                      <a:pt x="44" y="17"/>
                      <a:pt x="43" y="14"/>
                      <a:pt x="42" y="12"/>
                    </a:cubicBezTo>
                    <a:close/>
                    <a:moveTo>
                      <a:pt x="24" y="38"/>
                    </a:moveTo>
                    <a:cubicBezTo>
                      <a:pt x="16" y="38"/>
                      <a:pt x="9" y="32"/>
                      <a:pt x="9" y="24"/>
                    </a:cubicBezTo>
                    <a:cubicBezTo>
                      <a:pt x="9" y="15"/>
                      <a:pt x="16" y="9"/>
                      <a:pt x="24" y="9"/>
                    </a:cubicBezTo>
                    <a:cubicBezTo>
                      <a:pt x="33" y="9"/>
                      <a:pt x="39" y="15"/>
                      <a:pt x="39" y="24"/>
                    </a:cubicBezTo>
                    <a:cubicBezTo>
                      <a:pt x="39" y="32"/>
                      <a:pt x="33" y="38"/>
                      <a:pt x="24" y="38"/>
                    </a:cubicBezTo>
                    <a:close/>
                  </a:path>
                </a:pathLst>
              </a:custGeom>
              <a:solidFill>
                <a:srgbClr val="96009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68" name="Oval 134"/>
              <p:cNvSpPr>
                <a:spLocks noChangeArrowheads="1"/>
              </p:cNvSpPr>
              <p:nvPr/>
            </p:nvSpPr>
            <p:spPr bwMode="auto">
              <a:xfrm>
                <a:off x="2484495" y="5079132"/>
                <a:ext cx="21469" cy="22662"/>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grpSp>
        <p:grpSp>
          <p:nvGrpSpPr>
            <p:cNvPr id="19" name="组合 18"/>
            <p:cNvGrpSpPr/>
            <p:nvPr/>
          </p:nvGrpSpPr>
          <p:grpSpPr>
            <a:xfrm>
              <a:off x="2786277" y="5597622"/>
              <a:ext cx="352700" cy="331040"/>
              <a:chOff x="2458255" y="3558424"/>
              <a:chExt cx="567731" cy="533142"/>
            </a:xfrm>
            <a:solidFill>
              <a:srgbClr val="A1C921"/>
            </a:solidFill>
          </p:grpSpPr>
          <p:sp>
            <p:nvSpPr>
              <p:cNvPr id="52" name="Freeform 156"/>
              <p:cNvSpPr/>
              <p:nvPr/>
            </p:nvSpPr>
            <p:spPr bwMode="auto">
              <a:xfrm>
                <a:off x="2458255" y="3558424"/>
                <a:ext cx="363778" cy="435340"/>
              </a:xfrm>
              <a:custGeom>
                <a:avLst/>
                <a:gdLst>
                  <a:gd name="T0" fmla="*/ 11 w 129"/>
                  <a:gd name="T1" fmla="*/ 12 h 154"/>
                  <a:gd name="T2" fmla="*/ 118 w 129"/>
                  <a:gd name="T3" fmla="*/ 12 h 154"/>
                  <a:gd name="T4" fmla="*/ 118 w 129"/>
                  <a:gd name="T5" fmla="*/ 31 h 154"/>
                  <a:gd name="T6" fmla="*/ 129 w 129"/>
                  <a:gd name="T7" fmla="*/ 31 h 154"/>
                  <a:gd name="T8" fmla="*/ 129 w 129"/>
                  <a:gd name="T9" fmla="*/ 10 h 154"/>
                  <a:gd name="T10" fmla="*/ 120 w 129"/>
                  <a:gd name="T11" fmla="*/ 0 h 154"/>
                  <a:gd name="T12" fmla="*/ 10 w 129"/>
                  <a:gd name="T13" fmla="*/ 0 h 154"/>
                  <a:gd name="T14" fmla="*/ 0 w 129"/>
                  <a:gd name="T15" fmla="*/ 10 h 154"/>
                  <a:gd name="T16" fmla="*/ 0 w 129"/>
                  <a:gd name="T17" fmla="*/ 144 h 154"/>
                  <a:gd name="T18" fmla="*/ 10 w 129"/>
                  <a:gd name="T19" fmla="*/ 154 h 154"/>
                  <a:gd name="T20" fmla="*/ 69 w 129"/>
                  <a:gd name="T21" fmla="*/ 154 h 154"/>
                  <a:gd name="T22" fmla="*/ 69 w 129"/>
                  <a:gd name="T23" fmla="*/ 143 h 154"/>
                  <a:gd name="T24" fmla="*/ 11 w 129"/>
                  <a:gd name="T25" fmla="*/ 143 h 154"/>
                  <a:gd name="T26" fmla="*/ 11 w 129"/>
                  <a:gd name="T27" fmla="*/ 12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9" h="154">
                    <a:moveTo>
                      <a:pt x="11" y="12"/>
                    </a:moveTo>
                    <a:cubicBezTo>
                      <a:pt x="118" y="12"/>
                      <a:pt x="118" y="12"/>
                      <a:pt x="118" y="12"/>
                    </a:cubicBezTo>
                    <a:cubicBezTo>
                      <a:pt x="118" y="31"/>
                      <a:pt x="118" y="31"/>
                      <a:pt x="118" y="31"/>
                    </a:cubicBezTo>
                    <a:cubicBezTo>
                      <a:pt x="129" y="31"/>
                      <a:pt x="129" y="31"/>
                      <a:pt x="129" y="31"/>
                    </a:cubicBezTo>
                    <a:cubicBezTo>
                      <a:pt x="129" y="10"/>
                      <a:pt x="129" y="10"/>
                      <a:pt x="129" y="10"/>
                    </a:cubicBezTo>
                    <a:cubicBezTo>
                      <a:pt x="129" y="5"/>
                      <a:pt x="125" y="0"/>
                      <a:pt x="120" y="0"/>
                    </a:cubicBezTo>
                    <a:cubicBezTo>
                      <a:pt x="10" y="0"/>
                      <a:pt x="10" y="0"/>
                      <a:pt x="10" y="0"/>
                    </a:cubicBezTo>
                    <a:cubicBezTo>
                      <a:pt x="5" y="0"/>
                      <a:pt x="0" y="5"/>
                      <a:pt x="0" y="10"/>
                    </a:cubicBezTo>
                    <a:cubicBezTo>
                      <a:pt x="0" y="144"/>
                      <a:pt x="0" y="144"/>
                      <a:pt x="0" y="144"/>
                    </a:cubicBezTo>
                    <a:cubicBezTo>
                      <a:pt x="0" y="150"/>
                      <a:pt x="5" y="154"/>
                      <a:pt x="10" y="154"/>
                    </a:cubicBezTo>
                    <a:cubicBezTo>
                      <a:pt x="69" y="154"/>
                      <a:pt x="69" y="154"/>
                      <a:pt x="69" y="154"/>
                    </a:cubicBezTo>
                    <a:cubicBezTo>
                      <a:pt x="69" y="143"/>
                      <a:pt x="69" y="143"/>
                      <a:pt x="69" y="143"/>
                    </a:cubicBezTo>
                    <a:cubicBezTo>
                      <a:pt x="11" y="143"/>
                      <a:pt x="11" y="143"/>
                      <a:pt x="11" y="143"/>
                    </a:cubicBezTo>
                    <a:lnTo>
                      <a:pt x="11" y="1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53" name="Freeform 157"/>
              <p:cNvSpPr>
                <a:spLocks noEditPoints="1"/>
              </p:cNvSpPr>
              <p:nvPr/>
            </p:nvSpPr>
            <p:spPr bwMode="auto">
              <a:xfrm>
                <a:off x="2664594" y="3657419"/>
                <a:ext cx="361392" cy="434147"/>
              </a:xfrm>
              <a:custGeom>
                <a:avLst/>
                <a:gdLst>
                  <a:gd name="T0" fmla="*/ 119 w 128"/>
                  <a:gd name="T1" fmla="*/ 0 h 154"/>
                  <a:gd name="T2" fmla="*/ 9 w 128"/>
                  <a:gd name="T3" fmla="*/ 0 h 154"/>
                  <a:gd name="T4" fmla="*/ 0 w 128"/>
                  <a:gd name="T5" fmla="*/ 10 h 154"/>
                  <a:gd name="T6" fmla="*/ 0 w 128"/>
                  <a:gd name="T7" fmla="*/ 144 h 154"/>
                  <a:gd name="T8" fmla="*/ 9 w 128"/>
                  <a:gd name="T9" fmla="*/ 154 h 154"/>
                  <a:gd name="T10" fmla="*/ 119 w 128"/>
                  <a:gd name="T11" fmla="*/ 154 h 154"/>
                  <a:gd name="T12" fmla="*/ 128 w 128"/>
                  <a:gd name="T13" fmla="*/ 144 h 154"/>
                  <a:gd name="T14" fmla="*/ 128 w 128"/>
                  <a:gd name="T15" fmla="*/ 10 h 154"/>
                  <a:gd name="T16" fmla="*/ 119 w 128"/>
                  <a:gd name="T17" fmla="*/ 0 h 154"/>
                  <a:gd name="T18" fmla="*/ 117 w 128"/>
                  <a:gd name="T19" fmla="*/ 142 h 154"/>
                  <a:gd name="T20" fmla="*/ 10 w 128"/>
                  <a:gd name="T21" fmla="*/ 142 h 154"/>
                  <a:gd name="T22" fmla="*/ 10 w 128"/>
                  <a:gd name="T23" fmla="*/ 12 h 154"/>
                  <a:gd name="T24" fmla="*/ 117 w 128"/>
                  <a:gd name="T25" fmla="*/ 12 h 154"/>
                  <a:gd name="T26" fmla="*/ 117 w 128"/>
                  <a:gd name="T27" fmla="*/ 142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8" h="154">
                    <a:moveTo>
                      <a:pt x="119" y="0"/>
                    </a:moveTo>
                    <a:cubicBezTo>
                      <a:pt x="9" y="0"/>
                      <a:pt x="9" y="0"/>
                      <a:pt x="9" y="0"/>
                    </a:cubicBezTo>
                    <a:cubicBezTo>
                      <a:pt x="4" y="0"/>
                      <a:pt x="0" y="5"/>
                      <a:pt x="0" y="10"/>
                    </a:cubicBezTo>
                    <a:cubicBezTo>
                      <a:pt x="0" y="144"/>
                      <a:pt x="0" y="144"/>
                      <a:pt x="0" y="144"/>
                    </a:cubicBezTo>
                    <a:cubicBezTo>
                      <a:pt x="0" y="150"/>
                      <a:pt x="4" y="154"/>
                      <a:pt x="9" y="154"/>
                    </a:cubicBezTo>
                    <a:cubicBezTo>
                      <a:pt x="119" y="154"/>
                      <a:pt x="119" y="154"/>
                      <a:pt x="119" y="154"/>
                    </a:cubicBezTo>
                    <a:cubicBezTo>
                      <a:pt x="124" y="154"/>
                      <a:pt x="128" y="150"/>
                      <a:pt x="128" y="144"/>
                    </a:cubicBezTo>
                    <a:cubicBezTo>
                      <a:pt x="128" y="10"/>
                      <a:pt x="128" y="10"/>
                      <a:pt x="128" y="10"/>
                    </a:cubicBezTo>
                    <a:cubicBezTo>
                      <a:pt x="128" y="5"/>
                      <a:pt x="124" y="0"/>
                      <a:pt x="119" y="0"/>
                    </a:cubicBezTo>
                    <a:close/>
                    <a:moveTo>
                      <a:pt x="117" y="142"/>
                    </a:moveTo>
                    <a:cubicBezTo>
                      <a:pt x="10" y="142"/>
                      <a:pt x="10" y="142"/>
                      <a:pt x="10" y="142"/>
                    </a:cubicBezTo>
                    <a:cubicBezTo>
                      <a:pt x="10" y="12"/>
                      <a:pt x="10" y="12"/>
                      <a:pt x="10" y="12"/>
                    </a:cubicBezTo>
                    <a:cubicBezTo>
                      <a:pt x="117" y="12"/>
                      <a:pt x="117" y="12"/>
                      <a:pt x="117" y="12"/>
                    </a:cubicBezTo>
                    <a:lnTo>
                      <a:pt x="117" y="14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54" name="Rectangle 158"/>
              <p:cNvSpPr>
                <a:spLocks noChangeArrowheads="1"/>
              </p:cNvSpPr>
              <p:nvPr/>
            </p:nvSpPr>
            <p:spPr bwMode="auto">
              <a:xfrm>
                <a:off x="2718266" y="3764763"/>
                <a:ext cx="256434" cy="2504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55" name="Rectangle 159"/>
              <p:cNvSpPr>
                <a:spLocks noChangeArrowheads="1"/>
              </p:cNvSpPr>
              <p:nvPr/>
            </p:nvSpPr>
            <p:spPr bwMode="auto">
              <a:xfrm>
                <a:off x="2718266" y="3832748"/>
                <a:ext cx="256434" cy="2504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56" name="Rectangle 160"/>
              <p:cNvSpPr>
                <a:spLocks noChangeArrowheads="1"/>
              </p:cNvSpPr>
              <p:nvPr/>
            </p:nvSpPr>
            <p:spPr bwMode="auto">
              <a:xfrm>
                <a:off x="2718266" y="3900732"/>
                <a:ext cx="256434" cy="2146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57" name="Rectangle 161"/>
              <p:cNvSpPr>
                <a:spLocks noChangeArrowheads="1"/>
              </p:cNvSpPr>
              <p:nvPr/>
            </p:nvSpPr>
            <p:spPr bwMode="auto">
              <a:xfrm>
                <a:off x="2718266" y="3967524"/>
                <a:ext cx="256434" cy="2266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58" name="Freeform 162"/>
              <p:cNvSpPr/>
              <p:nvPr/>
            </p:nvSpPr>
            <p:spPr bwMode="auto">
              <a:xfrm>
                <a:off x="2515505" y="3669346"/>
                <a:ext cx="132391" cy="273131"/>
              </a:xfrm>
              <a:custGeom>
                <a:avLst/>
                <a:gdLst>
                  <a:gd name="T0" fmla="*/ 47 w 47"/>
                  <a:gd name="T1" fmla="*/ 97 h 97"/>
                  <a:gd name="T2" fmla="*/ 47 w 47"/>
                  <a:gd name="T3" fmla="*/ 78 h 97"/>
                  <a:gd name="T4" fmla="*/ 47 w 47"/>
                  <a:gd name="T5" fmla="*/ 78 h 97"/>
                  <a:gd name="T6" fmla="*/ 17 w 47"/>
                  <a:gd name="T7" fmla="*/ 48 h 97"/>
                  <a:gd name="T8" fmla="*/ 47 w 47"/>
                  <a:gd name="T9" fmla="*/ 19 h 97"/>
                  <a:gd name="T10" fmla="*/ 47 w 47"/>
                  <a:gd name="T11" fmla="*/ 19 h 97"/>
                  <a:gd name="T12" fmla="*/ 47 w 47"/>
                  <a:gd name="T13" fmla="*/ 0 h 97"/>
                  <a:gd name="T14" fmla="*/ 38 w 47"/>
                  <a:gd name="T15" fmla="*/ 0 h 97"/>
                  <a:gd name="T16" fmla="*/ 38 w 47"/>
                  <a:gd name="T17" fmla="*/ 8 h 97"/>
                  <a:gd name="T18" fmla="*/ 24 w 47"/>
                  <a:gd name="T19" fmla="*/ 14 h 97"/>
                  <a:gd name="T20" fmla="*/ 19 w 47"/>
                  <a:gd name="T21" fmla="*/ 8 h 97"/>
                  <a:gd name="T22" fmla="*/ 6 w 47"/>
                  <a:gd name="T23" fmla="*/ 20 h 97"/>
                  <a:gd name="T24" fmla="*/ 12 w 47"/>
                  <a:gd name="T25" fmla="*/ 26 h 97"/>
                  <a:gd name="T26" fmla="*/ 6 w 47"/>
                  <a:gd name="T27" fmla="*/ 40 h 97"/>
                  <a:gd name="T28" fmla="*/ 0 w 47"/>
                  <a:gd name="T29" fmla="*/ 40 h 97"/>
                  <a:gd name="T30" fmla="*/ 0 w 47"/>
                  <a:gd name="T31" fmla="*/ 57 h 97"/>
                  <a:gd name="T32" fmla="*/ 6 w 47"/>
                  <a:gd name="T33" fmla="*/ 57 h 97"/>
                  <a:gd name="T34" fmla="*/ 12 w 47"/>
                  <a:gd name="T35" fmla="*/ 71 h 97"/>
                  <a:gd name="T36" fmla="*/ 6 w 47"/>
                  <a:gd name="T37" fmla="*/ 77 h 97"/>
                  <a:gd name="T38" fmla="*/ 18 w 47"/>
                  <a:gd name="T39" fmla="*/ 89 h 97"/>
                  <a:gd name="T40" fmla="*/ 24 w 47"/>
                  <a:gd name="T41" fmla="*/ 83 h 97"/>
                  <a:gd name="T42" fmla="*/ 38 w 47"/>
                  <a:gd name="T43" fmla="*/ 89 h 97"/>
                  <a:gd name="T44" fmla="*/ 38 w 47"/>
                  <a:gd name="T45" fmla="*/ 97 h 97"/>
                  <a:gd name="T46" fmla="*/ 47 w 47"/>
                  <a:gd name="T47" fmla="*/ 97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7" h="97">
                    <a:moveTo>
                      <a:pt x="47" y="97"/>
                    </a:moveTo>
                    <a:cubicBezTo>
                      <a:pt x="47" y="78"/>
                      <a:pt x="47" y="78"/>
                      <a:pt x="47" y="78"/>
                    </a:cubicBezTo>
                    <a:cubicBezTo>
                      <a:pt x="47" y="78"/>
                      <a:pt x="47" y="78"/>
                      <a:pt x="47" y="78"/>
                    </a:cubicBezTo>
                    <a:cubicBezTo>
                      <a:pt x="30" y="78"/>
                      <a:pt x="17" y="64"/>
                      <a:pt x="17" y="48"/>
                    </a:cubicBezTo>
                    <a:cubicBezTo>
                      <a:pt x="17" y="32"/>
                      <a:pt x="30" y="19"/>
                      <a:pt x="47" y="19"/>
                    </a:cubicBezTo>
                    <a:cubicBezTo>
                      <a:pt x="47" y="19"/>
                      <a:pt x="47" y="19"/>
                      <a:pt x="47" y="19"/>
                    </a:cubicBezTo>
                    <a:cubicBezTo>
                      <a:pt x="47" y="0"/>
                      <a:pt x="47" y="0"/>
                      <a:pt x="47" y="0"/>
                    </a:cubicBezTo>
                    <a:cubicBezTo>
                      <a:pt x="38" y="0"/>
                      <a:pt x="38" y="0"/>
                      <a:pt x="38" y="0"/>
                    </a:cubicBezTo>
                    <a:cubicBezTo>
                      <a:pt x="38" y="8"/>
                      <a:pt x="38" y="8"/>
                      <a:pt x="38" y="8"/>
                    </a:cubicBezTo>
                    <a:cubicBezTo>
                      <a:pt x="33" y="9"/>
                      <a:pt x="28" y="11"/>
                      <a:pt x="24" y="14"/>
                    </a:cubicBezTo>
                    <a:cubicBezTo>
                      <a:pt x="19" y="8"/>
                      <a:pt x="19" y="8"/>
                      <a:pt x="19" y="8"/>
                    </a:cubicBezTo>
                    <a:cubicBezTo>
                      <a:pt x="6" y="20"/>
                      <a:pt x="6" y="20"/>
                      <a:pt x="6" y="20"/>
                    </a:cubicBezTo>
                    <a:cubicBezTo>
                      <a:pt x="12" y="26"/>
                      <a:pt x="12" y="26"/>
                      <a:pt x="12" y="26"/>
                    </a:cubicBezTo>
                    <a:cubicBezTo>
                      <a:pt x="9" y="30"/>
                      <a:pt x="7" y="35"/>
                      <a:pt x="6" y="40"/>
                    </a:cubicBezTo>
                    <a:cubicBezTo>
                      <a:pt x="0" y="40"/>
                      <a:pt x="0" y="40"/>
                      <a:pt x="0" y="40"/>
                    </a:cubicBezTo>
                    <a:cubicBezTo>
                      <a:pt x="0" y="57"/>
                      <a:pt x="0" y="57"/>
                      <a:pt x="0" y="57"/>
                    </a:cubicBezTo>
                    <a:cubicBezTo>
                      <a:pt x="6" y="57"/>
                      <a:pt x="6" y="57"/>
                      <a:pt x="6" y="57"/>
                    </a:cubicBezTo>
                    <a:cubicBezTo>
                      <a:pt x="7" y="62"/>
                      <a:pt x="9" y="67"/>
                      <a:pt x="12" y="71"/>
                    </a:cubicBezTo>
                    <a:cubicBezTo>
                      <a:pt x="6" y="77"/>
                      <a:pt x="6" y="77"/>
                      <a:pt x="6" y="77"/>
                    </a:cubicBezTo>
                    <a:cubicBezTo>
                      <a:pt x="18" y="89"/>
                      <a:pt x="18" y="89"/>
                      <a:pt x="18" y="89"/>
                    </a:cubicBezTo>
                    <a:cubicBezTo>
                      <a:pt x="24" y="83"/>
                      <a:pt x="24" y="83"/>
                      <a:pt x="24" y="83"/>
                    </a:cubicBezTo>
                    <a:cubicBezTo>
                      <a:pt x="28" y="86"/>
                      <a:pt x="33" y="88"/>
                      <a:pt x="38" y="89"/>
                    </a:cubicBezTo>
                    <a:cubicBezTo>
                      <a:pt x="38" y="97"/>
                      <a:pt x="38" y="97"/>
                      <a:pt x="38" y="97"/>
                    </a:cubicBezTo>
                    <a:lnTo>
                      <a:pt x="47" y="9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59" name="Freeform 163"/>
              <p:cNvSpPr/>
              <p:nvPr/>
            </p:nvSpPr>
            <p:spPr bwMode="auto">
              <a:xfrm>
                <a:off x="2585875" y="3742102"/>
                <a:ext cx="62021" cy="127621"/>
              </a:xfrm>
              <a:custGeom>
                <a:avLst/>
                <a:gdLst>
                  <a:gd name="T0" fmla="*/ 22 w 22"/>
                  <a:gd name="T1" fmla="*/ 7 h 45"/>
                  <a:gd name="T2" fmla="*/ 22 w 22"/>
                  <a:gd name="T3" fmla="*/ 0 h 45"/>
                  <a:gd name="T4" fmla="*/ 22 w 22"/>
                  <a:gd name="T5" fmla="*/ 0 h 45"/>
                  <a:gd name="T6" fmla="*/ 0 w 22"/>
                  <a:gd name="T7" fmla="*/ 22 h 45"/>
                  <a:gd name="T8" fmla="*/ 22 w 22"/>
                  <a:gd name="T9" fmla="*/ 45 h 45"/>
                  <a:gd name="T10" fmla="*/ 22 w 22"/>
                  <a:gd name="T11" fmla="*/ 45 h 45"/>
                  <a:gd name="T12" fmla="*/ 22 w 22"/>
                  <a:gd name="T13" fmla="*/ 38 h 45"/>
                  <a:gd name="T14" fmla="*/ 22 w 22"/>
                  <a:gd name="T15" fmla="*/ 38 h 45"/>
                  <a:gd name="T16" fmla="*/ 7 w 22"/>
                  <a:gd name="T17" fmla="*/ 22 h 45"/>
                  <a:gd name="T18" fmla="*/ 22 w 22"/>
                  <a:gd name="T19" fmla="*/ 7 h 45"/>
                  <a:gd name="T20" fmla="*/ 22 w 22"/>
                  <a:gd name="T21" fmla="*/ 7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 h="45">
                    <a:moveTo>
                      <a:pt x="22" y="7"/>
                    </a:moveTo>
                    <a:cubicBezTo>
                      <a:pt x="22" y="0"/>
                      <a:pt x="22" y="0"/>
                      <a:pt x="22" y="0"/>
                    </a:cubicBezTo>
                    <a:cubicBezTo>
                      <a:pt x="22" y="0"/>
                      <a:pt x="22" y="0"/>
                      <a:pt x="22" y="0"/>
                    </a:cubicBezTo>
                    <a:cubicBezTo>
                      <a:pt x="9" y="0"/>
                      <a:pt x="0" y="10"/>
                      <a:pt x="0" y="22"/>
                    </a:cubicBezTo>
                    <a:cubicBezTo>
                      <a:pt x="0" y="35"/>
                      <a:pt x="9" y="45"/>
                      <a:pt x="22" y="45"/>
                    </a:cubicBezTo>
                    <a:cubicBezTo>
                      <a:pt x="22" y="45"/>
                      <a:pt x="22" y="45"/>
                      <a:pt x="22" y="45"/>
                    </a:cubicBezTo>
                    <a:cubicBezTo>
                      <a:pt x="22" y="38"/>
                      <a:pt x="22" y="38"/>
                      <a:pt x="22" y="38"/>
                    </a:cubicBezTo>
                    <a:cubicBezTo>
                      <a:pt x="22" y="38"/>
                      <a:pt x="22" y="38"/>
                      <a:pt x="22" y="38"/>
                    </a:cubicBezTo>
                    <a:cubicBezTo>
                      <a:pt x="13" y="38"/>
                      <a:pt x="7" y="31"/>
                      <a:pt x="7" y="22"/>
                    </a:cubicBezTo>
                    <a:cubicBezTo>
                      <a:pt x="7" y="14"/>
                      <a:pt x="13" y="7"/>
                      <a:pt x="22" y="7"/>
                    </a:cubicBezTo>
                    <a:cubicBezTo>
                      <a:pt x="22" y="7"/>
                      <a:pt x="22" y="7"/>
                      <a:pt x="22"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60" name="Freeform 164"/>
              <p:cNvSpPr/>
              <p:nvPr/>
            </p:nvSpPr>
            <p:spPr bwMode="auto">
              <a:xfrm>
                <a:off x="2625235" y="3781461"/>
                <a:ext cx="22662" cy="45323"/>
              </a:xfrm>
              <a:custGeom>
                <a:avLst/>
                <a:gdLst>
                  <a:gd name="T0" fmla="*/ 8 w 8"/>
                  <a:gd name="T1" fmla="*/ 16 h 16"/>
                  <a:gd name="T2" fmla="*/ 8 w 8"/>
                  <a:gd name="T3" fmla="*/ 0 h 16"/>
                  <a:gd name="T4" fmla="*/ 0 w 8"/>
                  <a:gd name="T5" fmla="*/ 8 h 16"/>
                  <a:gd name="T6" fmla="*/ 8 w 8"/>
                  <a:gd name="T7" fmla="*/ 16 h 16"/>
                </a:gdLst>
                <a:ahLst/>
                <a:cxnLst>
                  <a:cxn ang="0">
                    <a:pos x="T0" y="T1"/>
                  </a:cxn>
                  <a:cxn ang="0">
                    <a:pos x="T2" y="T3"/>
                  </a:cxn>
                  <a:cxn ang="0">
                    <a:pos x="T4" y="T5"/>
                  </a:cxn>
                  <a:cxn ang="0">
                    <a:pos x="T6" y="T7"/>
                  </a:cxn>
                </a:cxnLst>
                <a:rect l="0" t="0" r="r" b="b"/>
                <a:pathLst>
                  <a:path w="8" h="16">
                    <a:moveTo>
                      <a:pt x="8" y="16"/>
                    </a:moveTo>
                    <a:cubicBezTo>
                      <a:pt x="8" y="0"/>
                      <a:pt x="8" y="0"/>
                      <a:pt x="8" y="0"/>
                    </a:cubicBezTo>
                    <a:cubicBezTo>
                      <a:pt x="3" y="0"/>
                      <a:pt x="0" y="4"/>
                      <a:pt x="0" y="8"/>
                    </a:cubicBezTo>
                    <a:cubicBezTo>
                      <a:pt x="0" y="13"/>
                      <a:pt x="3" y="16"/>
                      <a:pt x="8" y="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grpSp>
        <p:grpSp>
          <p:nvGrpSpPr>
            <p:cNvPr id="20" name="组合 19"/>
            <p:cNvGrpSpPr/>
            <p:nvPr/>
          </p:nvGrpSpPr>
          <p:grpSpPr>
            <a:xfrm>
              <a:off x="6428599" y="5570073"/>
              <a:ext cx="352923" cy="369846"/>
              <a:chOff x="2396234" y="1140796"/>
              <a:chExt cx="516445" cy="541492"/>
            </a:xfrm>
            <a:solidFill>
              <a:schemeClr val="accent1"/>
            </a:solidFill>
          </p:grpSpPr>
          <p:sp>
            <p:nvSpPr>
              <p:cNvPr id="45" name="Freeform 33"/>
              <p:cNvSpPr>
                <a:spLocks noEditPoints="1"/>
              </p:cNvSpPr>
              <p:nvPr/>
            </p:nvSpPr>
            <p:spPr bwMode="auto">
              <a:xfrm>
                <a:off x="2396234" y="1140796"/>
                <a:ext cx="516445" cy="425799"/>
              </a:xfrm>
              <a:custGeom>
                <a:avLst/>
                <a:gdLst>
                  <a:gd name="T0" fmla="*/ 172 w 183"/>
                  <a:gd name="T1" fmla="*/ 0 h 151"/>
                  <a:gd name="T2" fmla="*/ 11 w 183"/>
                  <a:gd name="T3" fmla="*/ 0 h 151"/>
                  <a:gd name="T4" fmla="*/ 0 w 183"/>
                  <a:gd name="T5" fmla="*/ 11 h 151"/>
                  <a:gd name="T6" fmla="*/ 0 w 183"/>
                  <a:gd name="T7" fmla="*/ 140 h 151"/>
                  <a:gd name="T8" fmla="*/ 11 w 183"/>
                  <a:gd name="T9" fmla="*/ 151 h 151"/>
                  <a:gd name="T10" fmla="*/ 172 w 183"/>
                  <a:gd name="T11" fmla="*/ 151 h 151"/>
                  <a:gd name="T12" fmla="*/ 183 w 183"/>
                  <a:gd name="T13" fmla="*/ 140 h 151"/>
                  <a:gd name="T14" fmla="*/ 183 w 183"/>
                  <a:gd name="T15" fmla="*/ 11 h 151"/>
                  <a:gd name="T16" fmla="*/ 172 w 183"/>
                  <a:gd name="T17" fmla="*/ 0 h 151"/>
                  <a:gd name="T18" fmla="*/ 91 w 183"/>
                  <a:gd name="T19" fmla="*/ 143 h 151"/>
                  <a:gd name="T20" fmla="*/ 84 w 183"/>
                  <a:gd name="T21" fmla="*/ 136 h 151"/>
                  <a:gd name="T22" fmla="*/ 91 w 183"/>
                  <a:gd name="T23" fmla="*/ 128 h 151"/>
                  <a:gd name="T24" fmla="*/ 99 w 183"/>
                  <a:gd name="T25" fmla="*/ 136 h 151"/>
                  <a:gd name="T26" fmla="*/ 91 w 183"/>
                  <a:gd name="T27" fmla="*/ 143 h 151"/>
                  <a:gd name="T28" fmla="*/ 171 w 183"/>
                  <a:gd name="T29" fmla="*/ 121 h 151"/>
                  <a:gd name="T30" fmla="*/ 12 w 183"/>
                  <a:gd name="T31" fmla="*/ 121 h 151"/>
                  <a:gd name="T32" fmla="*/ 12 w 183"/>
                  <a:gd name="T33" fmla="*/ 11 h 151"/>
                  <a:gd name="T34" fmla="*/ 171 w 183"/>
                  <a:gd name="T35" fmla="*/ 11 h 151"/>
                  <a:gd name="T36" fmla="*/ 171 w 183"/>
                  <a:gd name="T37" fmla="*/ 121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3" h="151">
                    <a:moveTo>
                      <a:pt x="172" y="0"/>
                    </a:moveTo>
                    <a:cubicBezTo>
                      <a:pt x="11" y="0"/>
                      <a:pt x="11" y="0"/>
                      <a:pt x="11" y="0"/>
                    </a:cubicBezTo>
                    <a:cubicBezTo>
                      <a:pt x="5" y="0"/>
                      <a:pt x="0" y="5"/>
                      <a:pt x="0" y="11"/>
                    </a:cubicBezTo>
                    <a:cubicBezTo>
                      <a:pt x="0" y="140"/>
                      <a:pt x="0" y="140"/>
                      <a:pt x="0" y="140"/>
                    </a:cubicBezTo>
                    <a:cubicBezTo>
                      <a:pt x="0" y="146"/>
                      <a:pt x="5" y="151"/>
                      <a:pt x="11" y="151"/>
                    </a:cubicBezTo>
                    <a:cubicBezTo>
                      <a:pt x="172" y="151"/>
                      <a:pt x="172" y="151"/>
                      <a:pt x="172" y="151"/>
                    </a:cubicBezTo>
                    <a:cubicBezTo>
                      <a:pt x="178" y="151"/>
                      <a:pt x="183" y="146"/>
                      <a:pt x="183" y="140"/>
                    </a:cubicBezTo>
                    <a:cubicBezTo>
                      <a:pt x="183" y="11"/>
                      <a:pt x="183" y="11"/>
                      <a:pt x="183" y="11"/>
                    </a:cubicBezTo>
                    <a:cubicBezTo>
                      <a:pt x="183" y="5"/>
                      <a:pt x="178" y="0"/>
                      <a:pt x="172" y="0"/>
                    </a:cubicBezTo>
                    <a:close/>
                    <a:moveTo>
                      <a:pt x="91" y="143"/>
                    </a:moveTo>
                    <a:cubicBezTo>
                      <a:pt x="87" y="143"/>
                      <a:pt x="84" y="140"/>
                      <a:pt x="84" y="136"/>
                    </a:cubicBezTo>
                    <a:cubicBezTo>
                      <a:pt x="84" y="131"/>
                      <a:pt x="87" y="128"/>
                      <a:pt x="91" y="128"/>
                    </a:cubicBezTo>
                    <a:cubicBezTo>
                      <a:pt x="96" y="128"/>
                      <a:pt x="99" y="131"/>
                      <a:pt x="99" y="136"/>
                    </a:cubicBezTo>
                    <a:cubicBezTo>
                      <a:pt x="99" y="140"/>
                      <a:pt x="96" y="143"/>
                      <a:pt x="91" y="143"/>
                    </a:cubicBezTo>
                    <a:close/>
                    <a:moveTo>
                      <a:pt x="171" y="121"/>
                    </a:moveTo>
                    <a:cubicBezTo>
                      <a:pt x="12" y="121"/>
                      <a:pt x="12" y="121"/>
                      <a:pt x="12" y="121"/>
                    </a:cubicBezTo>
                    <a:cubicBezTo>
                      <a:pt x="12" y="11"/>
                      <a:pt x="12" y="11"/>
                      <a:pt x="12" y="11"/>
                    </a:cubicBezTo>
                    <a:cubicBezTo>
                      <a:pt x="171" y="11"/>
                      <a:pt x="171" y="11"/>
                      <a:pt x="171" y="11"/>
                    </a:cubicBezTo>
                    <a:lnTo>
                      <a:pt x="171" y="121"/>
                    </a:lnTo>
                    <a:close/>
                  </a:path>
                </a:pathLst>
              </a:custGeom>
              <a:solidFill>
                <a:srgbClr val="3333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46" name="Freeform 34"/>
              <p:cNvSpPr/>
              <p:nvPr/>
            </p:nvSpPr>
            <p:spPr bwMode="auto">
              <a:xfrm>
                <a:off x="2497614" y="1574944"/>
                <a:ext cx="313684" cy="107344"/>
              </a:xfrm>
              <a:custGeom>
                <a:avLst/>
                <a:gdLst>
                  <a:gd name="T0" fmla="*/ 102 w 111"/>
                  <a:gd name="T1" fmla="*/ 26 h 38"/>
                  <a:gd name="T2" fmla="*/ 75 w 111"/>
                  <a:gd name="T3" fmla="*/ 26 h 38"/>
                  <a:gd name="T4" fmla="*/ 75 w 111"/>
                  <a:gd name="T5" fmla="*/ 0 h 38"/>
                  <a:gd name="T6" fmla="*/ 36 w 111"/>
                  <a:gd name="T7" fmla="*/ 0 h 38"/>
                  <a:gd name="T8" fmla="*/ 36 w 111"/>
                  <a:gd name="T9" fmla="*/ 26 h 38"/>
                  <a:gd name="T10" fmla="*/ 9 w 111"/>
                  <a:gd name="T11" fmla="*/ 26 h 38"/>
                  <a:gd name="T12" fmla="*/ 0 w 111"/>
                  <a:gd name="T13" fmla="*/ 31 h 38"/>
                  <a:gd name="T14" fmla="*/ 0 w 111"/>
                  <a:gd name="T15" fmla="*/ 38 h 38"/>
                  <a:gd name="T16" fmla="*/ 111 w 111"/>
                  <a:gd name="T17" fmla="*/ 38 h 38"/>
                  <a:gd name="T18" fmla="*/ 111 w 111"/>
                  <a:gd name="T19" fmla="*/ 31 h 38"/>
                  <a:gd name="T20" fmla="*/ 102 w 111"/>
                  <a:gd name="T21" fmla="*/ 26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1" h="38">
                    <a:moveTo>
                      <a:pt x="102" y="26"/>
                    </a:moveTo>
                    <a:cubicBezTo>
                      <a:pt x="75" y="26"/>
                      <a:pt x="75" y="26"/>
                      <a:pt x="75" y="26"/>
                    </a:cubicBezTo>
                    <a:cubicBezTo>
                      <a:pt x="75" y="0"/>
                      <a:pt x="75" y="0"/>
                      <a:pt x="75" y="0"/>
                    </a:cubicBezTo>
                    <a:cubicBezTo>
                      <a:pt x="36" y="0"/>
                      <a:pt x="36" y="0"/>
                      <a:pt x="36" y="0"/>
                    </a:cubicBezTo>
                    <a:cubicBezTo>
                      <a:pt x="36" y="26"/>
                      <a:pt x="36" y="26"/>
                      <a:pt x="36" y="26"/>
                    </a:cubicBezTo>
                    <a:cubicBezTo>
                      <a:pt x="9" y="26"/>
                      <a:pt x="9" y="26"/>
                      <a:pt x="9" y="26"/>
                    </a:cubicBezTo>
                    <a:cubicBezTo>
                      <a:pt x="4" y="26"/>
                      <a:pt x="0" y="29"/>
                      <a:pt x="0" y="31"/>
                    </a:cubicBezTo>
                    <a:cubicBezTo>
                      <a:pt x="0" y="38"/>
                      <a:pt x="0" y="38"/>
                      <a:pt x="0" y="38"/>
                    </a:cubicBezTo>
                    <a:cubicBezTo>
                      <a:pt x="111" y="38"/>
                      <a:pt x="111" y="38"/>
                      <a:pt x="111" y="38"/>
                    </a:cubicBezTo>
                    <a:cubicBezTo>
                      <a:pt x="111" y="31"/>
                      <a:pt x="111" y="31"/>
                      <a:pt x="111" y="31"/>
                    </a:cubicBezTo>
                    <a:cubicBezTo>
                      <a:pt x="111" y="29"/>
                      <a:pt x="107" y="26"/>
                      <a:pt x="102" y="26"/>
                    </a:cubicBezTo>
                    <a:close/>
                  </a:path>
                </a:pathLst>
              </a:custGeom>
              <a:solidFill>
                <a:srgbClr val="3333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47" name="Freeform 35"/>
              <p:cNvSpPr/>
              <p:nvPr/>
            </p:nvSpPr>
            <p:spPr bwMode="auto">
              <a:xfrm>
                <a:off x="2449906" y="1281536"/>
                <a:ext cx="90646" cy="101381"/>
              </a:xfrm>
              <a:custGeom>
                <a:avLst/>
                <a:gdLst>
                  <a:gd name="T0" fmla="*/ 76 w 76"/>
                  <a:gd name="T1" fmla="*/ 69 h 85"/>
                  <a:gd name="T2" fmla="*/ 19 w 76"/>
                  <a:gd name="T3" fmla="*/ 43 h 85"/>
                  <a:gd name="T4" fmla="*/ 19 w 76"/>
                  <a:gd name="T5" fmla="*/ 43 h 85"/>
                  <a:gd name="T6" fmla="*/ 76 w 76"/>
                  <a:gd name="T7" fmla="*/ 17 h 85"/>
                  <a:gd name="T8" fmla="*/ 76 w 76"/>
                  <a:gd name="T9" fmla="*/ 0 h 85"/>
                  <a:gd name="T10" fmla="*/ 0 w 76"/>
                  <a:gd name="T11" fmla="*/ 36 h 85"/>
                  <a:gd name="T12" fmla="*/ 0 w 76"/>
                  <a:gd name="T13" fmla="*/ 50 h 85"/>
                  <a:gd name="T14" fmla="*/ 76 w 76"/>
                  <a:gd name="T15" fmla="*/ 85 h 85"/>
                  <a:gd name="T16" fmla="*/ 76 w 76"/>
                  <a:gd name="T17" fmla="*/ 69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6" h="85">
                    <a:moveTo>
                      <a:pt x="76" y="69"/>
                    </a:moveTo>
                    <a:lnTo>
                      <a:pt x="19" y="43"/>
                    </a:lnTo>
                    <a:lnTo>
                      <a:pt x="19" y="43"/>
                    </a:lnTo>
                    <a:lnTo>
                      <a:pt x="76" y="17"/>
                    </a:lnTo>
                    <a:lnTo>
                      <a:pt x="76" y="0"/>
                    </a:lnTo>
                    <a:lnTo>
                      <a:pt x="0" y="36"/>
                    </a:lnTo>
                    <a:lnTo>
                      <a:pt x="0" y="50"/>
                    </a:lnTo>
                    <a:lnTo>
                      <a:pt x="76" y="85"/>
                    </a:lnTo>
                    <a:lnTo>
                      <a:pt x="76" y="69"/>
                    </a:lnTo>
                    <a:close/>
                  </a:path>
                </a:pathLst>
              </a:custGeom>
              <a:solidFill>
                <a:srgbClr val="3333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48" name="Freeform 36"/>
              <p:cNvSpPr/>
              <p:nvPr/>
            </p:nvSpPr>
            <p:spPr bwMode="auto">
              <a:xfrm>
                <a:off x="2765975" y="1281536"/>
                <a:ext cx="93032" cy="101381"/>
              </a:xfrm>
              <a:custGeom>
                <a:avLst/>
                <a:gdLst>
                  <a:gd name="T0" fmla="*/ 78 w 78"/>
                  <a:gd name="T1" fmla="*/ 36 h 85"/>
                  <a:gd name="T2" fmla="*/ 0 w 78"/>
                  <a:gd name="T3" fmla="*/ 0 h 85"/>
                  <a:gd name="T4" fmla="*/ 0 w 78"/>
                  <a:gd name="T5" fmla="*/ 17 h 85"/>
                  <a:gd name="T6" fmla="*/ 59 w 78"/>
                  <a:gd name="T7" fmla="*/ 43 h 85"/>
                  <a:gd name="T8" fmla="*/ 59 w 78"/>
                  <a:gd name="T9" fmla="*/ 43 h 85"/>
                  <a:gd name="T10" fmla="*/ 0 w 78"/>
                  <a:gd name="T11" fmla="*/ 69 h 85"/>
                  <a:gd name="T12" fmla="*/ 0 w 78"/>
                  <a:gd name="T13" fmla="*/ 85 h 85"/>
                  <a:gd name="T14" fmla="*/ 78 w 78"/>
                  <a:gd name="T15" fmla="*/ 50 h 85"/>
                  <a:gd name="T16" fmla="*/ 78 w 78"/>
                  <a:gd name="T17" fmla="*/ 36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8" h="85">
                    <a:moveTo>
                      <a:pt x="78" y="36"/>
                    </a:moveTo>
                    <a:lnTo>
                      <a:pt x="0" y="0"/>
                    </a:lnTo>
                    <a:lnTo>
                      <a:pt x="0" y="17"/>
                    </a:lnTo>
                    <a:lnTo>
                      <a:pt x="59" y="43"/>
                    </a:lnTo>
                    <a:lnTo>
                      <a:pt x="59" y="43"/>
                    </a:lnTo>
                    <a:lnTo>
                      <a:pt x="0" y="69"/>
                    </a:lnTo>
                    <a:lnTo>
                      <a:pt x="0" y="85"/>
                    </a:lnTo>
                    <a:lnTo>
                      <a:pt x="78" y="50"/>
                    </a:lnTo>
                    <a:lnTo>
                      <a:pt x="78" y="36"/>
                    </a:lnTo>
                    <a:close/>
                  </a:path>
                </a:pathLst>
              </a:custGeom>
              <a:solidFill>
                <a:srgbClr val="3333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49" name="Freeform 37"/>
              <p:cNvSpPr>
                <a:spLocks noEditPoints="1"/>
              </p:cNvSpPr>
              <p:nvPr/>
            </p:nvSpPr>
            <p:spPr bwMode="auto">
              <a:xfrm>
                <a:off x="2559635" y="1236213"/>
                <a:ext cx="189642" cy="187256"/>
              </a:xfrm>
              <a:custGeom>
                <a:avLst/>
                <a:gdLst>
                  <a:gd name="T0" fmla="*/ 9 w 67"/>
                  <a:gd name="T1" fmla="*/ 49 h 66"/>
                  <a:gd name="T2" fmla="*/ 6 w 67"/>
                  <a:gd name="T3" fmla="*/ 52 h 66"/>
                  <a:gd name="T4" fmla="*/ 14 w 67"/>
                  <a:gd name="T5" fmla="*/ 61 h 66"/>
                  <a:gd name="T6" fmla="*/ 18 w 67"/>
                  <a:gd name="T7" fmla="*/ 57 h 66"/>
                  <a:gd name="T8" fmla="*/ 27 w 67"/>
                  <a:gd name="T9" fmla="*/ 61 h 66"/>
                  <a:gd name="T10" fmla="*/ 27 w 67"/>
                  <a:gd name="T11" fmla="*/ 66 h 66"/>
                  <a:gd name="T12" fmla="*/ 39 w 67"/>
                  <a:gd name="T13" fmla="*/ 66 h 66"/>
                  <a:gd name="T14" fmla="*/ 39 w 67"/>
                  <a:gd name="T15" fmla="*/ 61 h 66"/>
                  <a:gd name="T16" fmla="*/ 49 w 67"/>
                  <a:gd name="T17" fmla="*/ 57 h 66"/>
                  <a:gd name="T18" fmla="*/ 53 w 67"/>
                  <a:gd name="T19" fmla="*/ 61 h 66"/>
                  <a:gd name="T20" fmla="*/ 61 w 67"/>
                  <a:gd name="T21" fmla="*/ 52 h 66"/>
                  <a:gd name="T22" fmla="*/ 58 w 67"/>
                  <a:gd name="T23" fmla="*/ 49 h 66"/>
                  <a:gd name="T24" fmla="*/ 62 w 67"/>
                  <a:gd name="T25" fmla="*/ 39 h 66"/>
                  <a:gd name="T26" fmla="*/ 67 w 67"/>
                  <a:gd name="T27" fmla="*/ 39 h 66"/>
                  <a:gd name="T28" fmla="*/ 67 w 67"/>
                  <a:gd name="T29" fmla="*/ 27 h 66"/>
                  <a:gd name="T30" fmla="*/ 62 w 67"/>
                  <a:gd name="T31" fmla="*/ 27 h 66"/>
                  <a:gd name="T32" fmla="*/ 58 w 67"/>
                  <a:gd name="T33" fmla="*/ 17 h 66"/>
                  <a:gd name="T34" fmla="*/ 62 w 67"/>
                  <a:gd name="T35" fmla="*/ 14 h 66"/>
                  <a:gd name="T36" fmla="*/ 53 w 67"/>
                  <a:gd name="T37" fmla="*/ 5 h 66"/>
                  <a:gd name="T38" fmla="*/ 49 w 67"/>
                  <a:gd name="T39" fmla="*/ 9 h 66"/>
                  <a:gd name="T40" fmla="*/ 39 w 67"/>
                  <a:gd name="T41" fmla="*/ 5 h 66"/>
                  <a:gd name="T42" fmla="*/ 39 w 67"/>
                  <a:gd name="T43" fmla="*/ 0 h 66"/>
                  <a:gd name="T44" fmla="*/ 27 w 67"/>
                  <a:gd name="T45" fmla="*/ 0 h 66"/>
                  <a:gd name="T46" fmla="*/ 27 w 67"/>
                  <a:gd name="T47" fmla="*/ 5 h 66"/>
                  <a:gd name="T48" fmla="*/ 18 w 67"/>
                  <a:gd name="T49" fmla="*/ 9 h 66"/>
                  <a:gd name="T50" fmla="*/ 14 w 67"/>
                  <a:gd name="T51" fmla="*/ 5 h 66"/>
                  <a:gd name="T52" fmla="*/ 5 w 67"/>
                  <a:gd name="T53" fmla="*/ 13 h 66"/>
                  <a:gd name="T54" fmla="*/ 9 w 67"/>
                  <a:gd name="T55" fmla="*/ 17 h 66"/>
                  <a:gd name="T56" fmla="*/ 5 w 67"/>
                  <a:gd name="T57" fmla="*/ 27 h 66"/>
                  <a:gd name="T58" fmla="*/ 0 w 67"/>
                  <a:gd name="T59" fmla="*/ 27 h 66"/>
                  <a:gd name="T60" fmla="*/ 0 w 67"/>
                  <a:gd name="T61" fmla="*/ 39 h 66"/>
                  <a:gd name="T62" fmla="*/ 5 w 67"/>
                  <a:gd name="T63" fmla="*/ 39 h 66"/>
                  <a:gd name="T64" fmla="*/ 9 w 67"/>
                  <a:gd name="T65" fmla="*/ 49 h 66"/>
                  <a:gd name="T66" fmla="*/ 34 w 67"/>
                  <a:gd name="T67" fmla="*/ 13 h 66"/>
                  <a:gd name="T68" fmla="*/ 54 w 67"/>
                  <a:gd name="T69" fmla="*/ 33 h 66"/>
                  <a:gd name="T70" fmla="*/ 34 w 67"/>
                  <a:gd name="T71" fmla="*/ 53 h 66"/>
                  <a:gd name="T72" fmla="*/ 13 w 67"/>
                  <a:gd name="T73" fmla="*/ 33 h 66"/>
                  <a:gd name="T74" fmla="*/ 34 w 67"/>
                  <a:gd name="T75" fmla="*/ 13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67" h="66">
                    <a:moveTo>
                      <a:pt x="9" y="49"/>
                    </a:moveTo>
                    <a:cubicBezTo>
                      <a:pt x="6" y="52"/>
                      <a:pt x="6" y="52"/>
                      <a:pt x="6" y="52"/>
                    </a:cubicBezTo>
                    <a:cubicBezTo>
                      <a:pt x="14" y="61"/>
                      <a:pt x="14" y="61"/>
                      <a:pt x="14" y="61"/>
                    </a:cubicBezTo>
                    <a:cubicBezTo>
                      <a:pt x="18" y="57"/>
                      <a:pt x="18" y="57"/>
                      <a:pt x="18" y="57"/>
                    </a:cubicBezTo>
                    <a:cubicBezTo>
                      <a:pt x="21" y="59"/>
                      <a:pt x="24" y="60"/>
                      <a:pt x="27" y="61"/>
                    </a:cubicBezTo>
                    <a:cubicBezTo>
                      <a:pt x="27" y="66"/>
                      <a:pt x="27" y="66"/>
                      <a:pt x="27" y="66"/>
                    </a:cubicBezTo>
                    <a:cubicBezTo>
                      <a:pt x="39" y="66"/>
                      <a:pt x="39" y="66"/>
                      <a:pt x="39" y="66"/>
                    </a:cubicBezTo>
                    <a:cubicBezTo>
                      <a:pt x="39" y="61"/>
                      <a:pt x="39" y="61"/>
                      <a:pt x="39" y="61"/>
                    </a:cubicBezTo>
                    <a:cubicBezTo>
                      <a:pt x="43" y="60"/>
                      <a:pt x="46" y="59"/>
                      <a:pt x="49" y="57"/>
                    </a:cubicBezTo>
                    <a:cubicBezTo>
                      <a:pt x="53" y="61"/>
                      <a:pt x="53" y="61"/>
                      <a:pt x="53" y="61"/>
                    </a:cubicBezTo>
                    <a:cubicBezTo>
                      <a:pt x="61" y="52"/>
                      <a:pt x="61" y="52"/>
                      <a:pt x="61" y="52"/>
                    </a:cubicBezTo>
                    <a:cubicBezTo>
                      <a:pt x="58" y="49"/>
                      <a:pt x="58" y="49"/>
                      <a:pt x="58" y="49"/>
                    </a:cubicBezTo>
                    <a:cubicBezTo>
                      <a:pt x="60" y="46"/>
                      <a:pt x="61" y="43"/>
                      <a:pt x="62" y="39"/>
                    </a:cubicBezTo>
                    <a:cubicBezTo>
                      <a:pt x="67" y="39"/>
                      <a:pt x="67" y="39"/>
                      <a:pt x="67" y="39"/>
                    </a:cubicBezTo>
                    <a:cubicBezTo>
                      <a:pt x="67" y="27"/>
                      <a:pt x="67" y="27"/>
                      <a:pt x="67" y="27"/>
                    </a:cubicBezTo>
                    <a:cubicBezTo>
                      <a:pt x="62" y="27"/>
                      <a:pt x="62" y="27"/>
                      <a:pt x="62" y="27"/>
                    </a:cubicBezTo>
                    <a:cubicBezTo>
                      <a:pt x="61" y="24"/>
                      <a:pt x="60" y="20"/>
                      <a:pt x="58" y="17"/>
                    </a:cubicBezTo>
                    <a:cubicBezTo>
                      <a:pt x="62" y="14"/>
                      <a:pt x="62" y="14"/>
                      <a:pt x="62" y="14"/>
                    </a:cubicBezTo>
                    <a:cubicBezTo>
                      <a:pt x="53" y="5"/>
                      <a:pt x="53" y="5"/>
                      <a:pt x="53" y="5"/>
                    </a:cubicBezTo>
                    <a:cubicBezTo>
                      <a:pt x="49" y="9"/>
                      <a:pt x="49" y="9"/>
                      <a:pt x="49" y="9"/>
                    </a:cubicBezTo>
                    <a:cubicBezTo>
                      <a:pt x="46" y="7"/>
                      <a:pt x="43" y="6"/>
                      <a:pt x="39" y="5"/>
                    </a:cubicBezTo>
                    <a:cubicBezTo>
                      <a:pt x="39" y="0"/>
                      <a:pt x="39" y="0"/>
                      <a:pt x="39" y="0"/>
                    </a:cubicBezTo>
                    <a:cubicBezTo>
                      <a:pt x="27" y="0"/>
                      <a:pt x="27" y="0"/>
                      <a:pt x="27" y="0"/>
                    </a:cubicBezTo>
                    <a:cubicBezTo>
                      <a:pt x="27" y="5"/>
                      <a:pt x="27" y="5"/>
                      <a:pt x="27" y="5"/>
                    </a:cubicBezTo>
                    <a:cubicBezTo>
                      <a:pt x="24" y="6"/>
                      <a:pt x="21" y="7"/>
                      <a:pt x="18" y="9"/>
                    </a:cubicBezTo>
                    <a:cubicBezTo>
                      <a:pt x="14" y="5"/>
                      <a:pt x="14" y="5"/>
                      <a:pt x="14" y="5"/>
                    </a:cubicBezTo>
                    <a:cubicBezTo>
                      <a:pt x="5" y="13"/>
                      <a:pt x="5" y="13"/>
                      <a:pt x="5" y="13"/>
                    </a:cubicBezTo>
                    <a:cubicBezTo>
                      <a:pt x="9" y="17"/>
                      <a:pt x="9" y="17"/>
                      <a:pt x="9" y="17"/>
                    </a:cubicBezTo>
                    <a:cubicBezTo>
                      <a:pt x="7" y="20"/>
                      <a:pt x="6" y="24"/>
                      <a:pt x="5" y="27"/>
                    </a:cubicBezTo>
                    <a:cubicBezTo>
                      <a:pt x="0" y="27"/>
                      <a:pt x="0" y="27"/>
                      <a:pt x="0" y="27"/>
                    </a:cubicBezTo>
                    <a:cubicBezTo>
                      <a:pt x="0" y="39"/>
                      <a:pt x="0" y="39"/>
                      <a:pt x="0" y="39"/>
                    </a:cubicBezTo>
                    <a:cubicBezTo>
                      <a:pt x="5" y="39"/>
                      <a:pt x="5" y="39"/>
                      <a:pt x="5" y="39"/>
                    </a:cubicBezTo>
                    <a:cubicBezTo>
                      <a:pt x="6" y="43"/>
                      <a:pt x="8" y="46"/>
                      <a:pt x="9" y="49"/>
                    </a:cubicBezTo>
                    <a:close/>
                    <a:moveTo>
                      <a:pt x="34" y="13"/>
                    </a:moveTo>
                    <a:cubicBezTo>
                      <a:pt x="45" y="13"/>
                      <a:pt x="54" y="22"/>
                      <a:pt x="54" y="33"/>
                    </a:cubicBezTo>
                    <a:cubicBezTo>
                      <a:pt x="54" y="44"/>
                      <a:pt x="45" y="53"/>
                      <a:pt x="34" y="53"/>
                    </a:cubicBezTo>
                    <a:cubicBezTo>
                      <a:pt x="22" y="53"/>
                      <a:pt x="13" y="44"/>
                      <a:pt x="13" y="33"/>
                    </a:cubicBezTo>
                    <a:cubicBezTo>
                      <a:pt x="13" y="22"/>
                      <a:pt x="22" y="13"/>
                      <a:pt x="34" y="13"/>
                    </a:cubicBezTo>
                    <a:close/>
                  </a:path>
                </a:pathLst>
              </a:custGeom>
              <a:solidFill>
                <a:srgbClr val="3333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50" name="Freeform 38"/>
              <p:cNvSpPr>
                <a:spLocks noEditPoints="1"/>
              </p:cNvSpPr>
              <p:nvPr/>
            </p:nvSpPr>
            <p:spPr bwMode="auto">
              <a:xfrm>
                <a:off x="2610922" y="1287500"/>
                <a:ext cx="87068" cy="84683"/>
              </a:xfrm>
              <a:custGeom>
                <a:avLst/>
                <a:gdLst>
                  <a:gd name="T0" fmla="*/ 15 w 31"/>
                  <a:gd name="T1" fmla="*/ 30 h 30"/>
                  <a:gd name="T2" fmla="*/ 31 w 31"/>
                  <a:gd name="T3" fmla="*/ 15 h 30"/>
                  <a:gd name="T4" fmla="*/ 15 w 31"/>
                  <a:gd name="T5" fmla="*/ 0 h 30"/>
                  <a:gd name="T6" fmla="*/ 0 w 31"/>
                  <a:gd name="T7" fmla="*/ 15 h 30"/>
                  <a:gd name="T8" fmla="*/ 15 w 31"/>
                  <a:gd name="T9" fmla="*/ 30 h 30"/>
                  <a:gd name="T10" fmla="*/ 15 w 31"/>
                  <a:gd name="T11" fmla="*/ 5 h 30"/>
                  <a:gd name="T12" fmla="*/ 26 w 31"/>
                  <a:gd name="T13" fmla="*/ 15 h 30"/>
                  <a:gd name="T14" fmla="*/ 15 w 31"/>
                  <a:gd name="T15" fmla="*/ 25 h 30"/>
                  <a:gd name="T16" fmla="*/ 5 w 31"/>
                  <a:gd name="T17" fmla="*/ 15 h 30"/>
                  <a:gd name="T18" fmla="*/ 15 w 31"/>
                  <a:gd name="T19" fmla="*/ 5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 h="30">
                    <a:moveTo>
                      <a:pt x="15" y="30"/>
                    </a:moveTo>
                    <a:cubicBezTo>
                      <a:pt x="24" y="30"/>
                      <a:pt x="31" y="23"/>
                      <a:pt x="31" y="15"/>
                    </a:cubicBezTo>
                    <a:cubicBezTo>
                      <a:pt x="31" y="7"/>
                      <a:pt x="24" y="0"/>
                      <a:pt x="15" y="0"/>
                    </a:cubicBezTo>
                    <a:cubicBezTo>
                      <a:pt x="7" y="0"/>
                      <a:pt x="0" y="7"/>
                      <a:pt x="0" y="15"/>
                    </a:cubicBezTo>
                    <a:cubicBezTo>
                      <a:pt x="0" y="23"/>
                      <a:pt x="7" y="30"/>
                      <a:pt x="15" y="30"/>
                    </a:cubicBezTo>
                    <a:close/>
                    <a:moveTo>
                      <a:pt x="15" y="5"/>
                    </a:moveTo>
                    <a:cubicBezTo>
                      <a:pt x="21" y="5"/>
                      <a:pt x="26" y="9"/>
                      <a:pt x="26" y="15"/>
                    </a:cubicBezTo>
                    <a:cubicBezTo>
                      <a:pt x="26" y="21"/>
                      <a:pt x="21" y="25"/>
                      <a:pt x="15" y="25"/>
                    </a:cubicBezTo>
                    <a:cubicBezTo>
                      <a:pt x="10" y="25"/>
                      <a:pt x="5" y="21"/>
                      <a:pt x="5" y="15"/>
                    </a:cubicBezTo>
                    <a:cubicBezTo>
                      <a:pt x="5" y="9"/>
                      <a:pt x="10" y="5"/>
                      <a:pt x="15" y="5"/>
                    </a:cubicBezTo>
                    <a:close/>
                  </a:path>
                </a:pathLst>
              </a:custGeom>
              <a:solidFill>
                <a:srgbClr val="3333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51" name="Oval 39"/>
              <p:cNvSpPr>
                <a:spLocks noChangeArrowheads="1"/>
              </p:cNvSpPr>
              <p:nvPr/>
            </p:nvSpPr>
            <p:spPr bwMode="auto">
              <a:xfrm>
                <a:off x="2639547" y="1316125"/>
                <a:ext cx="31011" cy="27433"/>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grpSp>
        <p:grpSp>
          <p:nvGrpSpPr>
            <p:cNvPr id="21" name="组合 20"/>
            <p:cNvGrpSpPr/>
            <p:nvPr/>
          </p:nvGrpSpPr>
          <p:grpSpPr>
            <a:xfrm>
              <a:off x="8626627" y="5614840"/>
              <a:ext cx="330101" cy="321783"/>
              <a:chOff x="2435593" y="2384795"/>
              <a:chExt cx="483049" cy="471122"/>
            </a:xfrm>
            <a:solidFill>
              <a:schemeClr val="accent5"/>
            </a:solidFill>
          </p:grpSpPr>
          <p:sp>
            <p:nvSpPr>
              <p:cNvPr id="42" name="Freeform 80"/>
              <p:cNvSpPr/>
              <p:nvPr/>
            </p:nvSpPr>
            <p:spPr bwMode="auto">
              <a:xfrm>
                <a:off x="2610922" y="2506452"/>
                <a:ext cx="202761" cy="186063"/>
              </a:xfrm>
              <a:custGeom>
                <a:avLst/>
                <a:gdLst>
                  <a:gd name="T0" fmla="*/ 29 w 72"/>
                  <a:gd name="T1" fmla="*/ 34 h 66"/>
                  <a:gd name="T2" fmla="*/ 56 w 72"/>
                  <a:gd name="T3" fmla="*/ 56 h 66"/>
                  <a:gd name="T4" fmla="*/ 45 w 72"/>
                  <a:gd name="T5" fmla="*/ 66 h 66"/>
                  <a:gd name="T6" fmla="*/ 67 w 72"/>
                  <a:gd name="T7" fmla="*/ 51 h 66"/>
                  <a:gd name="T8" fmla="*/ 36 w 72"/>
                  <a:gd name="T9" fmla="*/ 17 h 66"/>
                  <a:gd name="T10" fmla="*/ 29 w 72"/>
                  <a:gd name="T11" fmla="*/ 16 h 66"/>
                  <a:gd name="T12" fmla="*/ 28 w 72"/>
                  <a:gd name="T13" fmla="*/ 0 h 66"/>
                  <a:gd name="T14" fmla="*/ 0 w 72"/>
                  <a:gd name="T15" fmla="*/ 25 h 66"/>
                  <a:gd name="T16" fmla="*/ 29 w 72"/>
                  <a:gd name="T17" fmla="*/ 50 h 66"/>
                  <a:gd name="T18" fmla="*/ 29 w 72"/>
                  <a:gd name="T19" fmla="*/ 34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2" h="66">
                    <a:moveTo>
                      <a:pt x="29" y="34"/>
                    </a:moveTo>
                    <a:cubicBezTo>
                      <a:pt x="50" y="35"/>
                      <a:pt x="59" y="45"/>
                      <a:pt x="56" y="56"/>
                    </a:cubicBezTo>
                    <a:cubicBezTo>
                      <a:pt x="54" y="60"/>
                      <a:pt x="50" y="64"/>
                      <a:pt x="45" y="66"/>
                    </a:cubicBezTo>
                    <a:cubicBezTo>
                      <a:pt x="56" y="64"/>
                      <a:pt x="65" y="59"/>
                      <a:pt x="67" y="51"/>
                    </a:cubicBezTo>
                    <a:cubicBezTo>
                      <a:pt x="72" y="38"/>
                      <a:pt x="58" y="23"/>
                      <a:pt x="36" y="17"/>
                    </a:cubicBezTo>
                    <a:cubicBezTo>
                      <a:pt x="33" y="17"/>
                      <a:pt x="31" y="16"/>
                      <a:pt x="29" y="16"/>
                    </a:cubicBezTo>
                    <a:cubicBezTo>
                      <a:pt x="28" y="0"/>
                      <a:pt x="28" y="0"/>
                      <a:pt x="28" y="0"/>
                    </a:cubicBezTo>
                    <a:cubicBezTo>
                      <a:pt x="0" y="25"/>
                      <a:pt x="0" y="25"/>
                      <a:pt x="0" y="25"/>
                    </a:cubicBezTo>
                    <a:cubicBezTo>
                      <a:pt x="29" y="50"/>
                      <a:pt x="29" y="50"/>
                      <a:pt x="29" y="50"/>
                    </a:cubicBezTo>
                    <a:lnTo>
                      <a:pt x="29" y="34"/>
                    </a:ln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43" name="Freeform 81"/>
              <p:cNvSpPr/>
              <p:nvPr/>
            </p:nvSpPr>
            <p:spPr bwMode="auto">
              <a:xfrm>
                <a:off x="2540552" y="2616182"/>
                <a:ext cx="202761" cy="186063"/>
              </a:xfrm>
              <a:custGeom>
                <a:avLst/>
                <a:gdLst>
                  <a:gd name="T0" fmla="*/ 36 w 72"/>
                  <a:gd name="T1" fmla="*/ 49 h 66"/>
                  <a:gd name="T2" fmla="*/ 43 w 72"/>
                  <a:gd name="T3" fmla="*/ 50 h 66"/>
                  <a:gd name="T4" fmla="*/ 43 w 72"/>
                  <a:gd name="T5" fmla="*/ 66 h 66"/>
                  <a:gd name="T6" fmla="*/ 72 w 72"/>
                  <a:gd name="T7" fmla="*/ 41 h 66"/>
                  <a:gd name="T8" fmla="*/ 43 w 72"/>
                  <a:gd name="T9" fmla="*/ 16 h 66"/>
                  <a:gd name="T10" fmla="*/ 43 w 72"/>
                  <a:gd name="T11" fmla="*/ 32 h 66"/>
                  <a:gd name="T12" fmla="*/ 16 w 72"/>
                  <a:gd name="T13" fmla="*/ 10 h 66"/>
                  <a:gd name="T14" fmla="*/ 26 w 72"/>
                  <a:gd name="T15" fmla="*/ 0 h 66"/>
                  <a:gd name="T16" fmla="*/ 4 w 72"/>
                  <a:gd name="T17" fmla="*/ 15 h 66"/>
                  <a:gd name="T18" fmla="*/ 36 w 72"/>
                  <a:gd name="T19" fmla="*/ 49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2" h="66">
                    <a:moveTo>
                      <a:pt x="36" y="49"/>
                    </a:moveTo>
                    <a:cubicBezTo>
                      <a:pt x="38" y="50"/>
                      <a:pt x="41" y="50"/>
                      <a:pt x="43" y="50"/>
                    </a:cubicBezTo>
                    <a:cubicBezTo>
                      <a:pt x="43" y="66"/>
                      <a:pt x="43" y="66"/>
                      <a:pt x="43" y="66"/>
                    </a:cubicBezTo>
                    <a:cubicBezTo>
                      <a:pt x="72" y="41"/>
                      <a:pt x="72" y="41"/>
                      <a:pt x="72" y="41"/>
                    </a:cubicBezTo>
                    <a:cubicBezTo>
                      <a:pt x="43" y="16"/>
                      <a:pt x="43" y="16"/>
                      <a:pt x="43" y="16"/>
                    </a:cubicBezTo>
                    <a:cubicBezTo>
                      <a:pt x="43" y="32"/>
                      <a:pt x="43" y="32"/>
                      <a:pt x="43" y="32"/>
                    </a:cubicBezTo>
                    <a:cubicBezTo>
                      <a:pt x="21" y="31"/>
                      <a:pt x="12" y="21"/>
                      <a:pt x="16" y="10"/>
                    </a:cubicBezTo>
                    <a:cubicBezTo>
                      <a:pt x="17" y="6"/>
                      <a:pt x="21" y="2"/>
                      <a:pt x="26" y="0"/>
                    </a:cubicBezTo>
                    <a:cubicBezTo>
                      <a:pt x="15" y="2"/>
                      <a:pt x="7" y="7"/>
                      <a:pt x="4" y="15"/>
                    </a:cubicBezTo>
                    <a:cubicBezTo>
                      <a:pt x="0" y="29"/>
                      <a:pt x="14" y="44"/>
                      <a:pt x="36" y="49"/>
                    </a:cubicBez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44" name="Freeform 82"/>
              <p:cNvSpPr>
                <a:spLocks noEditPoints="1"/>
              </p:cNvSpPr>
              <p:nvPr/>
            </p:nvSpPr>
            <p:spPr bwMode="auto">
              <a:xfrm>
                <a:off x="2435593" y="2384795"/>
                <a:ext cx="483049" cy="471122"/>
              </a:xfrm>
              <a:custGeom>
                <a:avLst/>
                <a:gdLst>
                  <a:gd name="T0" fmla="*/ 166 w 171"/>
                  <a:gd name="T1" fmla="*/ 0 h 167"/>
                  <a:gd name="T2" fmla="*/ 4 w 171"/>
                  <a:gd name="T3" fmla="*/ 0 h 167"/>
                  <a:gd name="T4" fmla="*/ 0 w 171"/>
                  <a:gd name="T5" fmla="*/ 5 h 167"/>
                  <a:gd name="T6" fmla="*/ 0 w 171"/>
                  <a:gd name="T7" fmla="*/ 161 h 167"/>
                  <a:gd name="T8" fmla="*/ 4 w 171"/>
                  <a:gd name="T9" fmla="*/ 167 h 167"/>
                  <a:gd name="T10" fmla="*/ 166 w 171"/>
                  <a:gd name="T11" fmla="*/ 167 h 167"/>
                  <a:gd name="T12" fmla="*/ 171 w 171"/>
                  <a:gd name="T13" fmla="*/ 161 h 167"/>
                  <a:gd name="T14" fmla="*/ 171 w 171"/>
                  <a:gd name="T15" fmla="*/ 5 h 167"/>
                  <a:gd name="T16" fmla="*/ 166 w 171"/>
                  <a:gd name="T17" fmla="*/ 0 h 167"/>
                  <a:gd name="T18" fmla="*/ 138 w 171"/>
                  <a:gd name="T19" fmla="*/ 6 h 167"/>
                  <a:gd name="T20" fmla="*/ 160 w 171"/>
                  <a:gd name="T21" fmla="*/ 6 h 167"/>
                  <a:gd name="T22" fmla="*/ 160 w 171"/>
                  <a:gd name="T23" fmla="*/ 29 h 167"/>
                  <a:gd name="T24" fmla="*/ 138 w 171"/>
                  <a:gd name="T25" fmla="*/ 29 h 167"/>
                  <a:gd name="T26" fmla="*/ 138 w 171"/>
                  <a:gd name="T27" fmla="*/ 6 h 167"/>
                  <a:gd name="T28" fmla="*/ 108 w 171"/>
                  <a:gd name="T29" fmla="*/ 7 h 167"/>
                  <a:gd name="T30" fmla="*/ 130 w 171"/>
                  <a:gd name="T31" fmla="*/ 7 h 167"/>
                  <a:gd name="T32" fmla="*/ 130 w 171"/>
                  <a:gd name="T33" fmla="*/ 30 h 167"/>
                  <a:gd name="T34" fmla="*/ 108 w 171"/>
                  <a:gd name="T35" fmla="*/ 30 h 167"/>
                  <a:gd name="T36" fmla="*/ 108 w 171"/>
                  <a:gd name="T37" fmla="*/ 7 h 167"/>
                  <a:gd name="T38" fmla="*/ 77 w 171"/>
                  <a:gd name="T39" fmla="*/ 7 h 167"/>
                  <a:gd name="T40" fmla="*/ 100 w 171"/>
                  <a:gd name="T41" fmla="*/ 7 h 167"/>
                  <a:gd name="T42" fmla="*/ 100 w 171"/>
                  <a:gd name="T43" fmla="*/ 30 h 167"/>
                  <a:gd name="T44" fmla="*/ 77 w 171"/>
                  <a:gd name="T45" fmla="*/ 30 h 167"/>
                  <a:gd name="T46" fmla="*/ 77 w 171"/>
                  <a:gd name="T47" fmla="*/ 7 h 167"/>
                  <a:gd name="T48" fmla="*/ 161 w 171"/>
                  <a:gd name="T49" fmla="*/ 156 h 167"/>
                  <a:gd name="T50" fmla="*/ 9 w 171"/>
                  <a:gd name="T51" fmla="*/ 156 h 167"/>
                  <a:gd name="T52" fmla="*/ 9 w 171"/>
                  <a:gd name="T53" fmla="*/ 38 h 167"/>
                  <a:gd name="T54" fmla="*/ 161 w 171"/>
                  <a:gd name="T55" fmla="*/ 38 h 167"/>
                  <a:gd name="T56" fmla="*/ 161 w 171"/>
                  <a:gd name="T57" fmla="*/ 156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71" h="167">
                    <a:moveTo>
                      <a:pt x="166" y="0"/>
                    </a:moveTo>
                    <a:cubicBezTo>
                      <a:pt x="4" y="0"/>
                      <a:pt x="4" y="0"/>
                      <a:pt x="4" y="0"/>
                    </a:cubicBezTo>
                    <a:cubicBezTo>
                      <a:pt x="2" y="0"/>
                      <a:pt x="0" y="2"/>
                      <a:pt x="0" y="5"/>
                    </a:cubicBezTo>
                    <a:cubicBezTo>
                      <a:pt x="0" y="161"/>
                      <a:pt x="0" y="161"/>
                      <a:pt x="0" y="161"/>
                    </a:cubicBezTo>
                    <a:cubicBezTo>
                      <a:pt x="0" y="164"/>
                      <a:pt x="2" y="167"/>
                      <a:pt x="4" y="167"/>
                    </a:cubicBezTo>
                    <a:cubicBezTo>
                      <a:pt x="166" y="167"/>
                      <a:pt x="166" y="167"/>
                      <a:pt x="166" y="167"/>
                    </a:cubicBezTo>
                    <a:cubicBezTo>
                      <a:pt x="169" y="167"/>
                      <a:pt x="171" y="164"/>
                      <a:pt x="171" y="161"/>
                    </a:cubicBezTo>
                    <a:cubicBezTo>
                      <a:pt x="171" y="5"/>
                      <a:pt x="171" y="5"/>
                      <a:pt x="171" y="5"/>
                    </a:cubicBezTo>
                    <a:cubicBezTo>
                      <a:pt x="171" y="2"/>
                      <a:pt x="169" y="0"/>
                      <a:pt x="166" y="0"/>
                    </a:cubicBezTo>
                    <a:close/>
                    <a:moveTo>
                      <a:pt x="138" y="6"/>
                    </a:moveTo>
                    <a:cubicBezTo>
                      <a:pt x="160" y="6"/>
                      <a:pt x="160" y="6"/>
                      <a:pt x="160" y="6"/>
                    </a:cubicBezTo>
                    <a:cubicBezTo>
                      <a:pt x="160" y="29"/>
                      <a:pt x="160" y="29"/>
                      <a:pt x="160" y="29"/>
                    </a:cubicBezTo>
                    <a:cubicBezTo>
                      <a:pt x="138" y="29"/>
                      <a:pt x="138" y="29"/>
                      <a:pt x="138" y="29"/>
                    </a:cubicBezTo>
                    <a:lnTo>
                      <a:pt x="138" y="6"/>
                    </a:lnTo>
                    <a:close/>
                    <a:moveTo>
                      <a:pt x="108" y="7"/>
                    </a:moveTo>
                    <a:cubicBezTo>
                      <a:pt x="130" y="7"/>
                      <a:pt x="130" y="7"/>
                      <a:pt x="130" y="7"/>
                    </a:cubicBezTo>
                    <a:cubicBezTo>
                      <a:pt x="130" y="30"/>
                      <a:pt x="130" y="30"/>
                      <a:pt x="130" y="30"/>
                    </a:cubicBezTo>
                    <a:cubicBezTo>
                      <a:pt x="108" y="30"/>
                      <a:pt x="108" y="30"/>
                      <a:pt x="108" y="30"/>
                    </a:cubicBezTo>
                    <a:lnTo>
                      <a:pt x="108" y="7"/>
                    </a:lnTo>
                    <a:close/>
                    <a:moveTo>
                      <a:pt x="77" y="7"/>
                    </a:moveTo>
                    <a:cubicBezTo>
                      <a:pt x="100" y="7"/>
                      <a:pt x="100" y="7"/>
                      <a:pt x="100" y="7"/>
                    </a:cubicBezTo>
                    <a:cubicBezTo>
                      <a:pt x="100" y="30"/>
                      <a:pt x="100" y="30"/>
                      <a:pt x="100" y="30"/>
                    </a:cubicBezTo>
                    <a:cubicBezTo>
                      <a:pt x="77" y="30"/>
                      <a:pt x="77" y="30"/>
                      <a:pt x="77" y="30"/>
                    </a:cubicBezTo>
                    <a:lnTo>
                      <a:pt x="77" y="7"/>
                    </a:lnTo>
                    <a:close/>
                    <a:moveTo>
                      <a:pt x="161" y="156"/>
                    </a:moveTo>
                    <a:cubicBezTo>
                      <a:pt x="9" y="156"/>
                      <a:pt x="9" y="156"/>
                      <a:pt x="9" y="156"/>
                    </a:cubicBezTo>
                    <a:cubicBezTo>
                      <a:pt x="9" y="38"/>
                      <a:pt x="9" y="38"/>
                      <a:pt x="9" y="38"/>
                    </a:cubicBezTo>
                    <a:cubicBezTo>
                      <a:pt x="161" y="38"/>
                      <a:pt x="161" y="38"/>
                      <a:pt x="161" y="38"/>
                    </a:cubicBezTo>
                    <a:lnTo>
                      <a:pt x="161" y="156"/>
                    </a:lnTo>
                    <a:close/>
                  </a:path>
                </a:pathLst>
              </a:cu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grpSp>
        <p:grpSp>
          <p:nvGrpSpPr>
            <p:cNvPr id="22" name="组合 21"/>
            <p:cNvGrpSpPr/>
            <p:nvPr/>
          </p:nvGrpSpPr>
          <p:grpSpPr>
            <a:xfrm>
              <a:off x="9852194" y="5589994"/>
              <a:ext cx="441763" cy="365773"/>
              <a:chOff x="2427245" y="4642599"/>
              <a:chExt cx="646449" cy="535528"/>
            </a:xfrm>
            <a:solidFill>
              <a:schemeClr val="accent4"/>
            </a:solidFill>
          </p:grpSpPr>
          <p:sp>
            <p:nvSpPr>
              <p:cNvPr id="34" name="Freeform 127"/>
              <p:cNvSpPr>
                <a:spLocks noEditPoints="1"/>
              </p:cNvSpPr>
              <p:nvPr/>
            </p:nvSpPr>
            <p:spPr bwMode="auto">
              <a:xfrm>
                <a:off x="2435593" y="4721318"/>
                <a:ext cx="307720" cy="301757"/>
              </a:xfrm>
              <a:custGeom>
                <a:avLst/>
                <a:gdLst>
                  <a:gd name="T0" fmla="*/ 15 w 109"/>
                  <a:gd name="T1" fmla="*/ 79 h 107"/>
                  <a:gd name="T2" fmla="*/ 9 w 109"/>
                  <a:gd name="T3" fmla="*/ 85 h 107"/>
                  <a:gd name="T4" fmla="*/ 23 w 109"/>
                  <a:gd name="T5" fmla="*/ 99 h 107"/>
                  <a:gd name="T6" fmla="*/ 29 w 109"/>
                  <a:gd name="T7" fmla="*/ 93 h 107"/>
                  <a:gd name="T8" fmla="*/ 44 w 109"/>
                  <a:gd name="T9" fmla="*/ 99 h 107"/>
                  <a:gd name="T10" fmla="*/ 44 w 109"/>
                  <a:gd name="T11" fmla="*/ 107 h 107"/>
                  <a:gd name="T12" fmla="*/ 64 w 109"/>
                  <a:gd name="T13" fmla="*/ 107 h 107"/>
                  <a:gd name="T14" fmla="*/ 64 w 109"/>
                  <a:gd name="T15" fmla="*/ 99 h 107"/>
                  <a:gd name="T16" fmla="*/ 80 w 109"/>
                  <a:gd name="T17" fmla="*/ 93 h 107"/>
                  <a:gd name="T18" fmla="*/ 86 w 109"/>
                  <a:gd name="T19" fmla="*/ 99 h 107"/>
                  <a:gd name="T20" fmla="*/ 100 w 109"/>
                  <a:gd name="T21" fmla="*/ 85 h 107"/>
                  <a:gd name="T22" fmla="*/ 94 w 109"/>
                  <a:gd name="T23" fmla="*/ 79 h 107"/>
                  <a:gd name="T24" fmla="*/ 101 w 109"/>
                  <a:gd name="T25" fmla="*/ 64 h 107"/>
                  <a:gd name="T26" fmla="*/ 109 w 109"/>
                  <a:gd name="T27" fmla="*/ 64 h 107"/>
                  <a:gd name="T28" fmla="*/ 109 w 109"/>
                  <a:gd name="T29" fmla="*/ 44 h 107"/>
                  <a:gd name="T30" fmla="*/ 101 w 109"/>
                  <a:gd name="T31" fmla="*/ 44 h 107"/>
                  <a:gd name="T32" fmla="*/ 94 w 109"/>
                  <a:gd name="T33" fmla="*/ 28 h 107"/>
                  <a:gd name="T34" fmla="*/ 100 w 109"/>
                  <a:gd name="T35" fmla="*/ 22 h 107"/>
                  <a:gd name="T36" fmla="*/ 86 w 109"/>
                  <a:gd name="T37" fmla="*/ 8 h 107"/>
                  <a:gd name="T38" fmla="*/ 80 w 109"/>
                  <a:gd name="T39" fmla="*/ 14 h 107"/>
                  <a:gd name="T40" fmla="*/ 64 w 109"/>
                  <a:gd name="T41" fmla="*/ 7 h 107"/>
                  <a:gd name="T42" fmla="*/ 64 w 109"/>
                  <a:gd name="T43" fmla="*/ 0 h 107"/>
                  <a:gd name="T44" fmla="*/ 44 w 109"/>
                  <a:gd name="T45" fmla="*/ 0 h 107"/>
                  <a:gd name="T46" fmla="*/ 44 w 109"/>
                  <a:gd name="T47" fmla="*/ 8 h 107"/>
                  <a:gd name="T48" fmla="*/ 29 w 109"/>
                  <a:gd name="T49" fmla="*/ 14 h 107"/>
                  <a:gd name="T50" fmla="*/ 22 w 109"/>
                  <a:gd name="T51" fmla="*/ 8 h 107"/>
                  <a:gd name="T52" fmla="*/ 8 w 109"/>
                  <a:gd name="T53" fmla="*/ 21 h 107"/>
                  <a:gd name="T54" fmla="*/ 15 w 109"/>
                  <a:gd name="T55" fmla="*/ 28 h 107"/>
                  <a:gd name="T56" fmla="*/ 8 w 109"/>
                  <a:gd name="T57" fmla="*/ 44 h 107"/>
                  <a:gd name="T58" fmla="*/ 0 w 109"/>
                  <a:gd name="T59" fmla="*/ 44 h 107"/>
                  <a:gd name="T60" fmla="*/ 0 w 109"/>
                  <a:gd name="T61" fmla="*/ 64 h 107"/>
                  <a:gd name="T62" fmla="*/ 9 w 109"/>
                  <a:gd name="T63" fmla="*/ 64 h 107"/>
                  <a:gd name="T64" fmla="*/ 15 w 109"/>
                  <a:gd name="T65" fmla="*/ 79 h 107"/>
                  <a:gd name="T66" fmla="*/ 55 w 109"/>
                  <a:gd name="T67" fmla="*/ 20 h 107"/>
                  <a:gd name="T68" fmla="*/ 88 w 109"/>
                  <a:gd name="T69" fmla="*/ 53 h 107"/>
                  <a:gd name="T70" fmla="*/ 55 w 109"/>
                  <a:gd name="T71" fmla="*/ 87 h 107"/>
                  <a:gd name="T72" fmla="*/ 21 w 109"/>
                  <a:gd name="T73" fmla="*/ 53 h 107"/>
                  <a:gd name="T74" fmla="*/ 55 w 109"/>
                  <a:gd name="T75" fmla="*/ 20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09" h="107">
                    <a:moveTo>
                      <a:pt x="15" y="79"/>
                    </a:moveTo>
                    <a:cubicBezTo>
                      <a:pt x="9" y="85"/>
                      <a:pt x="9" y="85"/>
                      <a:pt x="9" y="85"/>
                    </a:cubicBezTo>
                    <a:cubicBezTo>
                      <a:pt x="23" y="99"/>
                      <a:pt x="23" y="99"/>
                      <a:pt x="23" y="99"/>
                    </a:cubicBezTo>
                    <a:cubicBezTo>
                      <a:pt x="29" y="93"/>
                      <a:pt x="29" y="93"/>
                      <a:pt x="29" y="93"/>
                    </a:cubicBezTo>
                    <a:cubicBezTo>
                      <a:pt x="34" y="96"/>
                      <a:pt x="39" y="98"/>
                      <a:pt x="44" y="99"/>
                    </a:cubicBezTo>
                    <a:cubicBezTo>
                      <a:pt x="44" y="107"/>
                      <a:pt x="44" y="107"/>
                      <a:pt x="44" y="107"/>
                    </a:cubicBezTo>
                    <a:cubicBezTo>
                      <a:pt x="64" y="107"/>
                      <a:pt x="64" y="107"/>
                      <a:pt x="64" y="107"/>
                    </a:cubicBezTo>
                    <a:cubicBezTo>
                      <a:pt x="64" y="99"/>
                      <a:pt x="64" y="99"/>
                      <a:pt x="64" y="99"/>
                    </a:cubicBezTo>
                    <a:cubicBezTo>
                      <a:pt x="70" y="98"/>
                      <a:pt x="75" y="96"/>
                      <a:pt x="80" y="93"/>
                    </a:cubicBezTo>
                    <a:cubicBezTo>
                      <a:pt x="86" y="99"/>
                      <a:pt x="86" y="99"/>
                      <a:pt x="86" y="99"/>
                    </a:cubicBezTo>
                    <a:cubicBezTo>
                      <a:pt x="100" y="85"/>
                      <a:pt x="100" y="85"/>
                      <a:pt x="100" y="85"/>
                    </a:cubicBezTo>
                    <a:cubicBezTo>
                      <a:pt x="94" y="79"/>
                      <a:pt x="94" y="79"/>
                      <a:pt x="94" y="79"/>
                    </a:cubicBezTo>
                    <a:cubicBezTo>
                      <a:pt x="97" y="75"/>
                      <a:pt x="99" y="69"/>
                      <a:pt x="101" y="64"/>
                    </a:cubicBezTo>
                    <a:cubicBezTo>
                      <a:pt x="109" y="64"/>
                      <a:pt x="109" y="64"/>
                      <a:pt x="109" y="64"/>
                    </a:cubicBezTo>
                    <a:cubicBezTo>
                      <a:pt x="109" y="44"/>
                      <a:pt x="109" y="44"/>
                      <a:pt x="109" y="44"/>
                    </a:cubicBezTo>
                    <a:cubicBezTo>
                      <a:pt x="101" y="44"/>
                      <a:pt x="101" y="44"/>
                      <a:pt x="101" y="44"/>
                    </a:cubicBezTo>
                    <a:cubicBezTo>
                      <a:pt x="100" y="38"/>
                      <a:pt x="97" y="33"/>
                      <a:pt x="94" y="28"/>
                    </a:cubicBezTo>
                    <a:cubicBezTo>
                      <a:pt x="100" y="22"/>
                      <a:pt x="100" y="22"/>
                      <a:pt x="100" y="22"/>
                    </a:cubicBezTo>
                    <a:cubicBezTo>
                      <a:pt x="86" y="8"/>
                      <a:pt x="86" y="8"/>
                      <a:pt x="86" y="8"/>
                    </a:cubicBezTo>
                    <a:cubicBezTo>
                      <a:pt x="80" y="14"/>
                      <a:pt x="80" y="14"/>
                      <a:pt x="80" y="14"/>
                    </a:cubicBezTo>
                    <a:cubicBezTo>
                      <a:pt x="75" y="11"/>
                      <a:pt x="70" y="9"/>
                      <a:pt x="64" y="7"/>
                    </a:cubicBezTo>
                    <a:cubicBezTo>
                      <a:pt x="64" y="0"/>
                      <a:pt x="64" y="0"/>
                      <a:pt x="64" y="0"/>
                    </a:cubicBezTo>
                    <a:cubicBezTo>
                      <a:pt x="44" y="0"/>
                      <a:pt x="44" y="0"/>
                      <a:pt x="44" y="0"/>
                    </a:cubicBezTo>
                    <a:cubicBezTo>
                      <a:pt x="44" y="8"/>
                      <a:pt x="44" y="8"/>
                      <a:pt x="44" y="8"/>
                    </a:cubicBezTo>
                    <a:cubicBezTo>
                      <a:pt x="39" y="9"/>
                      <a:pt x="33" y="11"/>
                      <a:pt x="29" y="14"/>
                    </a:cubicBezTo>
                    <a:cubicBezTo>
                      <a:pt x="22" y="8"/>
                      <a:pt x="22" y="8"/>
                      <a:pt x="22" y="8"/>
                    </a:cubicBezTo>
                    <a:cubicBezTo>
                      <a:pt x="8" y="21"/>
                      <a:pt x="8" y="21"/>
                      <a:pt x="8" y="21"/>
                    </a:cubicBezTo>
                    <a:cubicBezTo>
                      <a:pt x="15" y="28"/>
                      <a:pt x="15" y="28"/>
                      <a:pt x="15" y="28"/>
                    </a:cubicBezTo>
                    <a:cubicBezTo>
                      <a:pt x="12" y="33"/>
                      <a:pt x="10" y="38"/>
                      <a:pt x="8" y="44"/>
                    </a:cubicBezTo>
                    <a:cubicBezTo>
                      <a:pt x="0" y="44"/>
                      <a:pt x="0" y="44"/>
                      <a:pt x="0" y="44"/>
                    </a:cubicBezTo>
                    <a:cubicBezTo>
                      <a:pt x="0" y="64"/>
                      <a:pt x="0" y="64"/>
                      <a:pt x="0" y="64"/>
                    </a:cubicBezTo>
                    <a:cubicBezTo>
                      <a:pt x="9" y="64"/>
                      <a:pt x="9" y="64"/>
                      <a:pt x="9" y="64"/>
                    </a:cubicBezTo>
                    <a:cubicBezTo>
                      <a:pt x="10" y="69"/>
                      <a:pt x="12" y="74"/>
                      <a:pt x="15" y="79"/>
                    </a:cubicBezTo>
                    <a:close/>
                    <a:moveTo>
                      <a:pt x="55" y="20"/>
                    </a:moveTo>
                    <a:cubicBezTo>
                      <a:pt x="73" y="20"/>
                      <a:pt x="88" y="35"/>
                      <a:pt x="88" y="53"/>
                    </a:cubicBezTo>
                    <a:cubicBezTo>
                      <a:pt x="88" y="72"/>
                      <a:pt x="73" y="87"/>
                      <a:pt x="55" y="87"/>
                    </a:cubicBezTo>
                    <a:cubicBezTo>
                      <a:pt x="36" y="87"/>
                      <a:pt x="21" y="72"/>
                      <a:pt x="21" y="53"/>
                    </a:cubicBezTo>
                    <a:cubicBezTo>
                      <a:pt x="21" y="35"/>
                      <a:pt x="36" y="20"/>
                      <a:pt x="55" y="20"/>
                    </a:cubicBezTo>
                    <a:close/>
                  </a:path>
                </a:pathLst>
              </a:custGeom>
              <a:solidFill>
                <a:srgbClr val="96009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35" name="Freeform 128"/>
              <p:cNvSpPr/>
              <p:nvPr/>
            </p:nvSpPr>
            <p:spPr bwMode="auto">
              <a:xfrm>
                <a:off x="2588260" y="4760678"/>
                <a:ext cx="485434" cy="417449"/>
              </a:xfrm>
              <a:custGeom>
                <a:avLst/>
                <a:gdLst>
                  <a:gd name="T0" fmla="*/ 106 w 172"/>
                  <a:gd name="T1" fmla="*/ 60 h 148"/>
                  <a:gd name="T2" fmla="*/ 106 w 172"/>
                  <a:gd name="T3" fmla="*/ 55 h 148"/>
                  <a:gd name="T4" fmla="*/ 97 w 172"/>
                  <a:gd name="T5" fmla="*/ 46 h 148"/>
                  <a:gd name="T6" fmla="*/ 92 w 172"/>
                  <a:gd name="T7" fmla="*/ 46 h 148"/>
                  <a:gd name="T8" fmla="*/ 107 w 172"/>
                  <a:gd name="T9" fmla="*/ 24 h 148"/>
                  <a:gd name="T10" fmla="*/ 84 w 172"/>
                  <a:gd name="T11" fmla="*/ 0 h 148"/>
                  <a:gd name="T12" fmla="*/ 60 w 172"/>
                  <a:gd name="T13" fmla="*/ 24 h 148"/>
                  <a:gd name="T14" fmla="*/ 60 w 172"/>
                  <a:gd name="T15" fmla="*/ 24 h 148"/>
                  <a:gd name="T16" fmla="*/ 61 w 172"/>
                  <a:gd name="T17" fmla="*/ 24 h 148"/>
                  <a:gd name="T18" fmla="*/ 61 w 172"/>
                  <a:gd name="T19" fmla="*/ 28 h 148"/>
                  <a:gd name="T20" fmla="*/ 75 w 172"/>
                  <a:gd name="T21" fmla="*/ 46 h 148"/>
                  <a:gd name="T22" fmla="*/ 61 w 172"/>
                  <a:gd name="T23" fmla="*/ 46 h 148"/>
                  <a:gd name="T24" fmla="*/ 61 w 172"/>
                  <a:gd name="T25" fmla="*/ 55 h 148"/>
                  <a:gd name="T26" fmla="*/ 51 w 172"/>
                  <a:gd name="T27" fmla="*/ 55 h 148"/>
                  <a:gd name="T28" fmla="*/ 47 w 172"/>
                  <a:gd name="T29" fmla="*/ 64 h 148"/>
                  <a:gd name="T30" fmla="*/ 48 w 172"/>
                  <a:gd name="T31" fmla="*/ 66 h 148"/>
                  <a:gd name="T32" fmla="*/ 48 w 172"/>
                  <a:gd name="T33" fmla="*/ 62 h 148"/>
                  <a:gd name="T34" fmla="*/ 104 w 172"/>
                  <a:gd name="T35" fmla="*/ 62 h 148"/>
                  <a:gd name="T36" fmla="*/ 104 w 172"/>
                  <a:gd name="T37" fmla="*/ 77 h 148"/>
                  <a:gd name="T38" fmla="*/ 48 w 172"/>
                  <a:gd name="T39" fmla="*/ 77 h 148"/>
                  <a:gd name="T40" fmla="*/ 48 w 172"/>
                  <a:gd name="T41" fmla="*/ 76 h 148"/>
                  <a:gd name="T42" fmla="*/ 32 w 172"/>
                  <a:gd name="T43" fmla="*/ 93 h 148"/>
                  <a:gd name="T44" fmla="*/ 26 w 172"/>
                  <a:gd name="T45" fmla="*/ 86 h 148"/>
                  <a:gd name="T46" fmla="*/ 24 w 172"/>
                  <a:gd name="T47" fmla="*/ 86 h 148"/>
                  <a:gd name="T48" fmla="*/ 24 w 172"/>
                  <a:gd name="T49" fmla="*/ 86 h 148"/>
                  <a:gd name="T50" fmla="*/ 15 w 172"/>
                  <a:gd name="T51" fmla="*/ 90 h 148"/>
                  <a:gd name="T52" fmla="*/ 15 w 172"/>
                  <a:gd name="T53" fmla="*/ 98 h 148"/>
                  <a:gd name="T54" fmla="*/ 0 w 172"/>
                  <a:gd name="T55" fmla="*/ 98 h 148"/>
                  <a:gd name="T56" fmla="*/ 0 w 172"/>
                  <a:gd name="T57" fmla="*/ 125 h 148"/>
                  <a:gd name="T58" fmla="*/ 9 w 172"/>
                  <a:gd name="T59" fmla="*/ 134 h 148"/>
                  <a:gd name="T60" fmla="*/ 97 w 172"/>
                  <a:gd name="T61" fmla="*/ 134 h 148"/>
                  <a:gd name="T62" fmla="*/ 106 w 172"/>
                  <a:gd name="T63" fmla="*/ 125 h 148"/>
                  <a:gd name="T64" fmla="*/ 106 w 172"/>
                  <a:gd name="T65" fmla="*/ 120 h 148"/>
                  <a:gd name="T66" fmla="*/ 172 w 172"/>
                  <a:gd name="T67" fmla="*/ 148 h 148"/>
                  <a:gd name="T68" fmla="*/ 172 w 172"/>
                  <a:gd name="T69" fmla="*/ 34 h 148"/>
                  <a:gd name="T70" fmla="*/ 106 w 172"/>
                  <a:gd name="T71" fmla="*/ 60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72" h="148">
                    <a:moveTo>
                      <a:pt x="106" y="60"/>
                    </a:moveTo>
                    <a:cubicBezTo>
                      <a:pt x="106" y="55"/>
                      <a:pt x="106" y="55"/>
                      <a:pt x="106" y="55"/>
                    </a:cubicBezTo>
                    <a:cubicBezTo>
                      <a:pt x="106" y="50"/>
                      <a:pt x="102" y="46"/>
                      <a:pt x="97" y="46"/>
                    </a:cubicBezTo>
                    <a:cubicBezTo>
                      <a:pt x="92" y="46"/>
                      <a:pt x="92" y="46"/>
                      <a:pt x="92" y="46"/>
                    </a:cubicBezTo>
                    <a:cubicBezTo>
                      <a:pt x="101" y="42"/>
                      <a:pt x="107" y="34"/>
                      <a:pt x="107" y="24"/>
                    </a:cubicBezTo>
                    <a:cubicBezTo>
                      <a:pt x="107" y="11"/>
                      <a:pt x="97" y="0"/>
                      <a:pt x="84" y="0"/>
                    </a:cubicBezTo>
                    <a:cubicBezTo>
                      <a:pt x="71" y="0"/>
                      <a:pt x="60" y="11"/>
                      <a:pt x="60" y="24"/>
                    </a:cubicBezTo>
                    <a:cubicBezTo>
                      <a:pt x="60" y="24"/>
                      <a:pt x="60" y="24"/>
                      <a:pt x="60" y="24"/>
                    </a:cubicBezTo>
                    <a:cubicBezTo>
                      <a:pt x="61" y="24"/>
                      <a:pt x="61" y="24"/>
                      <a:pt x="61" y="24"/>
                    </a:cubicBezTo>
                    <a:cubicBezTo>
                      <a:pt x="61" y="28"/>
                      <a:pt x="61" y="28"/>
                      <a:pt x="61" y="28"/>
                    </a:cubicBezTo>
                    <a:cubicBezTo>
                      <a:pt x="62" y="36"/>
                      <a:pt x="68" y="43"/>
                      <a:pt x="75" y="46"/>
                    </a:cubicBezTo>
                    <a:cubicBezTo>
                      <a:pt x="61" y="46"/>
                      <a:pt x="61" y="46"/>
                      <a:pt x="61" y="46"/>
                    </a:cubicBezTo>
                    <a:cubicBezTo>
                      <a:pt x="61" y="55"/>
                      <a:pt x="61" y="55"/>
                      <a:pt x="61" y="55"/>
                    </a:cubicBezTo>
                    <a:cubicBezTo>
                      <a:pt x="51" y="55"/>
                      <a:pt x="51" y="55"/>
                      <a:pt x="51" y="55"/>
                    </a:cubicBezTo>
                    <a:cubicBezTo>
                      <a:pt x="50" y="58"/>
                      <a:pt x="49" y="61"/>
                      <a:pt x="47" y="64"/>
                    </a:cubicBezTo>
                    <a:cubicBezTo>
                      <a:pt x="48" y="66"/>
                      <a:pt x="48" y="66"/>
                      <a:pt x="48" y="66"/>
                    </a:cubicBezTo>
                    <a:cubicBezTo>
                      <a:pt x="48" y="62"/>
                      <a:pt x="48" y="62"/>
                      <a:pt x="48" y="62"/>
                    </a:cubicBezTo>
                    <a:cubicBezTo>
                      <a:pt x="104" y="62"/>
                      <a:pt x="104" y="62"/>
                      <a:pt x="104" y="62"/>
                    </a:cubicBezTo>
                    <a:cubicBezTo>
                      <a:pt x="104" y="77"/>
                      <a:pt x="104" y="77"/>
                      <a:pt x="104" y="77"/>
                    </a:cubicBezTo>
                    <a:cubicBezTo>
                      <a:pt x="48" y="77"/>
                      <a:pt x="48" y="77"/>
                      <a:pt x="48" y="77"/>
                    </a:cubicBezTo>
                    <a:cubicBezTo>
                      <a:pt x="48" y="76"/>
                      <a:pt x="48" y="76"/>
                      <a:pt x="48" y="76"/>
                    </a:cubicBezTo>
                    <a:cubicBezTo>
                      <a:pt x="32" y="93"/>
                      <a:pt x="32" y="93"/>
                      <a:pt x="32" y="93"/>
                    </a:cubicBezTo>
                    <a:cubicBezTo>
                      <a:pt x="26" y="86"/>
                      <a:pt x="26" y="86"/>
                      <a:pt x="26" y="86"/>
                    </a:cubicBezTo>
                    <a:cubicBezTo>
                      <a:pt x="25" y="86"/>
                      <a:pt x="25" y="86"/>
                      <a:pt x="24" y="86"/>
                    </a:cubicBezTo>
                    <a:cubicBezTo>
                      <a:pt x="24" y="86"/>
                      <a:pt x="24" y="86"/>
                      <a:pt x="24" y="86"/>
                    </a:cubicBezTo>
                    <a:cubicBezTo>
                      <a:pt x="21" y="88"/>
                      <a:pt x="18" y="89"/>
                      <a:pt x="15" y="90"/>
                    </a:cubicBezTo>
                    <a:cubicBezTo>
                      <a:pt x="15" y="98"/>
                      <a:pt x="15" y="98"/>
                      <a:pt x="15" y="98"/>
                    </a:cubicBezTo>
                    <a:cubicBezTo>
                      <a:pt x="0" y="98"/>
                      <a:pt x="0" y="98"/>
                      <a:pt x="0" y="98"/>
                    </a:cubicBezTo>
                    <a:cubicBezTo>
                      <a:pt x="0" y="125"/>
                      <a:pt x="0" y="125"/>
                      <a:pt x="0" y="125"/>
                    </a:cubicBezTo>
                    <a:cubicBezTo>
                      <a:pt x="0" y="130"/>
                      <a:pt x="4" y="134"/>
                      <a:pt x="9" y="134"/>
                    </a:cubicBezTo>
                    <a:cubicBezTo>
                      <a:pt x="97" y="134"/>
                      <a:pt x="97" y="134"/>
                      <a:pt x="97" y="134"/>
                    </a:cubicBezTo>
                    <a:cubicBezTo>
                      <a:pt x="102" y="134"/>
                      <a:pt x="106" y="130"/>
                      <a:pt x="106" y="125"/>
                    </a:cubicBezTo>
                    <a:cubicBezTo>
                      <a:pt x="106" y="120"/>
                      <a:pt x="106" y="120"/>
                      <a:pt x="106" y="120"/>
                    </a:cubicBezTo>
                    <a:cubicBezTo>
                      <a:pt x="172" y="148"/>
                      <a:pt x="172" y="148"/>
                      <a:pt x="172" y="148"/>
                    </a:cubicBezTo>
                    <a:cubicBezTo>
                      <a:pt x="172" y="34"/>
                      <a:pt x="172" y="34"/>
                      <a:pt x="172" y="34"/>
                    </a:cubicBezTo>
                    <a:lnTo>
                      <a:pt x="106" y="60"/>
                    </a:lnTo>
                    <a:close/>
                  </a:path>
                </a:pathLst>
              </a:custGeom>
              <a:solidFill>
                <a:srgbClr val="96009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36" name="Freeform 129"/>
              <p:cNvSpPr/>
              <p:nvPr/>
            </p:nvSpPr>
            <p:spPr bwMode="auto">
              <a:xfrm>
                <a:off x="2720652" y="4800037"/>
                <a:ext cx="5964" cy="11927"/>
              </a:xfrm>
              <a:custGeom>
                <a:avLst/>
                <a:gdLst>
                  <a:gd name="T0" fmla="*/ 2 w 2"/>
                  <a:gd name="T1" fmla="*/ 4 h 4"/>
                  <a:gd name="T2" fmla="*/ 0 w 2"/>
                  <a:gd name="T3" fmla="*/ 0 h 4"/>
                  <a:gd name="T4" fmla="*/ 0 w 2"/>
                  <a:gd name="T5" fmla="*/ 1 h 4"/>
                  <a:gd name="T6" fmla="*/ 2 w 2"/>
                  <a:gd name="T7" fmla="*/ 4 h 4"/>
                </a:gdLst>
                <a:ahLst/>
                <a:cxnLst>
                  <a:cxn ang="0">
                    <a:pos x="T0" y="T1"/>
                  </a:cxn>
                  <a:cxn ang="0">
                    <a:pos x="T2" y="T3"/>
                  </a:cxn>
                  <a:cxn ang="0">
                    <a:pos x="T4" y="T5"/>
                  </a:cxn>
                  <a:cxn ang="0">
                    <a:pos x="T6" y="T7"/>
                  </a:cxn>
                </a:cxnLst>
                <a:rect l="0" t="0" r="r" b="b"/>
                <a:pathLst>
                  <a:path w="2" h="4">
                    <a:moveTo>
                      <a:pt x="2" y="4"/>
                    </a:moveTo>
                    <a:cubicBezTo>
                      <a:pt x="1" y="3"/>
                      <a:pt x="1" y="1"/>
                      <a:pt x="0" y="0"/>
                    </a:cubicBezTo>
                    <a:cubicBezTo>
                      <a:pt x="0" y="1"/>
                      <a:pt x="0" y="1"/>
                      <a:pt x="0" y="1"/>
                    </a:cubicBezTo>
                    <a:cubicBezTo>
                      <a:pt x="1" y="2"/>
                      <a:pt x="1" y="3"/>
                      <a:pt x="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37" name="Oval 130"/>
              <p:cNvSpPr>
                <a:spLocks noChangeArrowheads="1"/>
              </p:cNvSpPr>
              <p:nvPr/>
            </p:nvSpPr>
            <p:spPr bwMode="auto">
              <a:xfrm>
                <a:off x="2563214" y="4847746"/>
                <a:ext cx="50094" cy="48902"/>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38" name="Freeform 131"/>
              <p:cNvSpPr>
                <a:spLocks noEditPoints="1"/>
              </p:cNvSpPr>
              <p:nvPr/>
            </p:nvSpPr>
            <p:spPr bwMode="auto">
              <a:xfrm>
                <a:off x="2695604" y="4642599"/>
                <a:ext cx="109730" cy="107344"/>
              </a:xfrm>
              <a:custGeom>
                <a:avLst/>
                <a:gdLst>
                  <a:gd name="T0" fmla="*/ 6 w 39"/>
                  <a:gd name="T1" fmla="*/ 28 h 38"/>
                  <a:gd name="T2" fmla="*/ 4 w 39"/>
                  <a:gd name="T3" fmla="*/ 30 h 38"/>
                  <a:gd name="T4" fmla="*/ 9 w 39"/>
                  <a:gd name="T5" fmla="*/ 35 h 38"/>
                  <a:gd name="T6" fmla="*/ 11 w 39"/>
                  <a:gd name="T7" fmla="*/ 33 h 38"/>
                  <a:gd name="T8" fmla="*/ 16 w 39"/>
                  <a:gd name="T9" fmla="*/ 35 h 38"/>
                  <a:gd name="T10" fmla="*/ 16 w 39"/>
                  <a:gd name="T11" fmla="*/ 38 h 38"/>
                  <a:gd name="T12" fmla="*/ 23 w 39"/>
                  <a:gd name="T13" fmla="*/ 38 h 38"/>
                  <a:gd name="T14" fmla="*/ 23 w 39"/>
                  <a:gd name="T15" fmla="*/ 35 h 38"/>
                  <a:gd name="T16" fmla="*/ 29 w 39"/>
                  <a:gd name="T17" fmla="*/ 33 h 38"/>
                  <a:gd name="T18" fmla="*/ 31 w 39"/>
                  <a:gd name="T19" fmla="*/ 35 h 38"/>
                  <a:gd name="T20" fmla="*/ 36 w 39"/>
                  <a:gd name="T21" fmla="*/ 30 h 38"/>
                  <a:gd name="T22" fmla="*/ 34 w 39"/>
                  <a:gd name="T23" fmla="*/ 28 h 38"/>
                  <a:gd name="T24" fmla="*/ 36 w 39"/>
                  <a:gd name="T25" fmla="*/ 22 h 38"/>
                  <a:gd name="T26" fmla="*/ 39 w 39"/>
                  <a:gd name="T27" fmla="*/ 22 h 38"/>
                  <a:gd name="T28" fmla="*/ 39 w 39"/>
                  <a:gd name="T29" fmla="*/ 15 h 38"/>
                  <a:gd name="T30" fmla="*/ 36 w 39"/>
                  <a:gd name="T31" fmla="*/ 15 h 38"/>
                  <a:gd name="T32" fmla="*/ 34 w 39"/>
                  <a:gd name="T33" fmla="*/ 10 h 38"/>
                  <a:gd name="T34" fmla="*/ 36 w 39"/>
                  <a:gd name="T35" fmla="*/ 7 h 38"/>
                  <a:gd name="T36" fmla="*/ 31 w 39"/>
                  <a:gd name="T37" fmla="*/ 2 h 38"/>
                  <a:gd name="T38" fmla="*/ 29 w 39"/>
                  <a:gd name="T39" fmla="*/ 5 h 38"/>
                  <a:gd name="T40" fmla="*/ 23 w 39"/>
                  <a:gd name="T41" fmla="*/ 2 h 38"/>
                  <a:gd name="T42" fmla="*/ 23 w 39"/>
                  <a:gd name="T43" fmla="*/ 0 h 38"/>
                  <a:gd name="T44" fmla="*/ 16 w 39"/>
                  <a:gd name="T45" fmla="*/ 0 h 38"/>
                  <a:gd name="T46" fmla="*/ 16 w 39"/>
                  <a:gd name="T47" fmla="*/ 2 h 38"/>
                  <a:gd name="T48" fmla="*/ 11 w 39"/>
                  <a:gd name="T49" fmla="*/ 5 h 38"/>
                  <a:gd name="T50" fmla="*/ 8 w 39"/>
                  <a:gd name="T51" fmla="*/ 2 h 38"/>
                  <a:gd name="T52" fmla="*/ 3 w 39"/>
                  <a:gd name="T53" fmla="*/ 7 h 38"/>
                  <a:gd name="T54" fmla="*/ 6 w 39"/>
                  <a:gd name="T55" fmla="*/ 10 h 38"/>
                  <a:gd name="T56" fmla="*/ 3 w 39"/>
                  <a:gd name="T57" fmla="*/ 15 h 38"/>
                  <a:gd name="T58" fmla="*/ 0 w 39"/>
                  <a:gd name="T59" fmla="*/ 15 h 38"/>
                  <a:gd name="T60" fmla="*/ 0 w 39"/>
                  <a:gd name="T61" fmla="*/ 22 h 38"/>
                  <a:gd name="T62" fmla="*/ 4 w 39"/>
                  <a:gd name="T63" fmla="*/ 22 h 38"/>
                  <a:gd name="T64" fmla="*/ 6 w 39"/>
                  <a:gd name="T65" fmla="*/ 28 h 38"/>
                  <a:gd name="T66" fmla="*/ 20 w 39"/>
                  <a:gd name="T67" fmla="*/ 7 h 38"/>
                  <a:gd name="T68" fmla="*/ 32 w 39"/>
                  <a:gd name="T69" fmla="*/ 19 h 38"/>
                  <a:gd name="T70" fmla="*/ 20 w 39"/>
                  <a:gd name="T71" fmla="*/ 30 h 38"/>
                  <a:gd name="T72" fmla="*/ 8 w 39"/>
                  <a:gd name="T73" fmla="*/ 19 h 38"/>
                  <a:gd name="T74" fmla="*/ 20 w 39"/>
                  <a:gd name="T75" fmla="*/ 7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9" h="38">
                    <a:moveTo>
                      <a:pt x="6" y="28"/>
                    </a:moveTo>
                    <a:cubicBezTo>
                      <a:pt x="4" y="30"/>
                      <a:pt x="4" y="30"/>
                      <a:pt x="4" y="30"/>
                    </a:cubicBezTo>
                    <a:cubicBezTo>
                      <a:pt x="9" y="35"/>
                      <a:pt x="9" y="35"/>
                      <a:pt x="9" y="35"/>
                    </a:cubicBezTo>
                    <a:cubicBezTo>
                      <a:pt x="11" y="33"/>
                      <a:pt x="11" y="33"/>
                      <a:pt x="11" y="33"/>
                    </a:cubicBezTo>
                    <a:cubicBezTo>
                      <a:pt x="12" y="34"/>
                      <a:pt x="14" y="34"/>
                      <a:pt x="16" y="35"/>
                    </a:cubicBezTo>
                    <a:cubicBezTo>
                      <a:pt x="16" y="38"/>
                      <a:pt x="16" y="38"/>
                      <a:pt x="16" y="38"/>
                    </a:cubicBezTo>
                    <a:cubicBezTo>
                      <a:pt x="23" y="38"/>
                      <a:pt x="23" y="38"/>
                      <a:pt x="23" y="38"/>
                    </a:cubicBezTo>
                    <a:cubicBezTo>
                      <a:pt x="23" y="35"/>
                      <a:pt x="23" y="35"/>
                      <a:pt x="23" y="35"/>
                    </a:cubicBezTo>
                    <a:cubicBezTo>
                      <a:pt x="25" y="35"/>
                      <a:pt x="27" y="34"/>
                      <a:pt x="29" y="33"/>
                    </a:cubicBezTo>
                    <a:cubicBezTo>
                      <a:pt x="31" y="35"/>
                      <a:pt x="31" y="35"/>
                      <a:pt x="31" y="35"/>
                    </a:cubicBezTo>
                    <a:cubicBezTo>
                      <a:pt x="36" y="30"/>
                      <a:pt x="36" y="30"/>
                      <a:pt x="36" y="30"/>
                    </a:cubicBezTo>
                    <a:cubicBezTo>
                      <a:pt x="34" y="28"/>
                      <a:pt x="34" y="28"/>
                      <a:pt x="34" y="28"/>
                    </a:cubicBezTo>
                    <a:cubicBezTo>
                      <a:pt x="35" y="26"/>
                      <a:pt x="36" y="24"/>
                      <a:pt x="36" y="22"/>
                    </a:cubicBezTo>
                    <a:cubicBezTo>
                      <a:pt x="39" y="22"/>
                      <a:pt x="39" y="22"/>
                      <a:pt x="39" y="22"/>
                    </a:cubicBezTo>
                    <a:cubicBezTo>
                      <a:pt x="39" y="15"/>
                      <a:pt x="39" y="15"/>
                      <a:pt x="39" y="15"/>
                    </a:cubicBezTo>
                    <a:cubicBezTo>
                      <a:pt x="36" y="15"/>
                      <a:pt x="36" y="15"/>
                      <a:pt x="36" y="15"/>
                    </a:cubicBezTo>
                    <a:cubicBezTo>
                      <a:pt x="36" y="13"/>
                      <a:pt x="35" y="11"/>
                      <a:pt x="34" y="10"/>
                    </a:cubicBezTo>
                    <a:cubicBezTo>
                      <a:pt x="36" y="7"/>
                      <a:pt x="36" y="7"/>
                      <a:pt x="36" y="7"/>
                    </a:cubicBezTo>
                    <a:cubicBezTo>
                      <a:pt x="31" y="2"/>
                      <a:pt x="31" y="2"/>
                      <a:pt x="31" y="2"/>
                    </a:cubicBezTo>
                    <a:cubicBezTo>
                      <a:pt x="29" y="5"/>
                      <a:pt x="29" y="5"/>
                      <a:pt x="29" y="5"/>
                    </a:cubicBezTo>
                    <a:cubicBezTo>
                      <a:pt x="27" y="4"/>
                      <a:pt x="25" y="3"/>
                      <a:pt x="23" y="2"/>
                    </a:cubicBezTo>
                    <a:cubicBezTo>
                      <a:pt x="23" y="0"/>
                      <a:pt x="23" y="0"/>
                      <a:pt x="23" y="0"/>
                    </a:cubicBezTo>
                    <a:cubicBezTo>
                      <a:pt x="16" y="0"/>
                      <a:pt x="16" y="0"/>
                      <a:pt x="16" y="0"/>
                    </a:cubicBezTo>
                    <a:cubicBezTo>
                      <a:pt x="16" y="2"/>
                      <a:pt x="16" y="2"/>
                      <a:pt x="16" y="2"/>
                    </a:cubicBezTo>
                    <a:cubicBezTo>
                      <a:pt x="14" y="3"/>
                      <a:pt x="12" y="4"/>
                      <a:pt x="11" y="5"/>
                    </a:cubicBezTo>
                    <a:cubicBezTo>
                      <a:pt x="8" y="2"/>
                      <a:pt x="8" y="2"/>
                      <a:pt x="8" y="2"/>
                    </a:cubicBezTo>
                    <a:cubicBezTo>
                      <a:pt x="3" y="7"/>
                      <a:pt x="3" y="7"/>
                      <a:pt x="3" y="7"/>
                    </a:cubicBezTo>
                    <a:cubicBezTo>
                      <a:pt x="6" y="10"/>
                      <a:pt x="6" y="10"/>
                      <a:pt x="6" y="10"/>
                    </a:cubicBezTo>
                    <a:cubicBezTo>
                      <a:pt x="5" y="11"/>
                      <a:pt x="4" y="13"/>
                      <a:pt x="3" y="15"/>
                    </a:cubicBezTo>
                    <a:cubicBezTo>
                      <a:pt x="0" y="15"/>
                      <a:pt x="0" y="15"/>
                      <a:pt x="0" y="15"/>
                    </a:cubicBezTo>
                    <a:cubicBezTo>
                      <a:pt x="0" y="22"/>
                      <a:pt x="0" y="22"/>
                      <a:pt x="0" y="22"/>
                    </a:cubicBezTo>
                    <a:cubicBezTo>
                      <a:pt x="4" y="22"/>
                      <a:pt x="4" y="22"/>
                      <a:pt x="4" y="22"/>
                    </a:cubicBezTo>
                    <a:cubicBezTo>
                      <a:pt x="4" y="24"/>
                      <a:pt x="5" y="26"/>
                      <a:pt x="6" y="28"/>
                    </a:cubicBezTo>
                    <a:close/>
                    <a:moveTo>
                      <a:pt x="20" y="7"/>
                    </a:moveTo>
                    <a:cubicBezTo>
                      <a:pt x="26" y="7"/>
                      <a:pt x="32" y="12"/>
                      <a:pt x="32" y="19"/>
                    </a:cubicBezTo>
                    <a:cubicBezTo>
                      <a:pt x="32" y="25"/>
                      <a:pt x="26" y="30"/>
                      <a:pt x="20" y="30"/>
                    </a:cubicBezTo>
                    <a:cubicBezTo>
                      <a:pt x="13" y="30"/>
                      <a:pt x="8" y="25"/>
                      <a:pt x="8" y="19"/>
                    </a:cubicBezTo>
                    <a:cubicBezTo>
                      <a:pt x="8" y="12"/>
                      <a:pt x="13" y="7"/>
                      <a:pt x="20" y="7"/>
                    </a:cubicBezTo>
                    <a:close/>
                  </a:path>
                </a:pathLst>
              </a:custGeom>
              <a:solidFill>
                <a:srgbClr val="96009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39" name="Oval 132"/>
              <p:cNvSpPr>
                <a:spLocks noChangeArrowheads="1"/>
              </p:cNvSpPr>
              <p:nvPr/>
            </p:nvSpPr>
            <p:spPr bwMode="auto">
              <a:xfrm>
                <a:off x="2743313" y="4687922"/>
                <a:ext cx="16698" cy="16698"/>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40" name="Freeform 133"/>
              <p:cNvSpPr>
                <a:spLocks noEditPoints="1"/>
              </p:cNvSpPr>
              <p:nvPr/>
            </p:nvSpPr>
            <p:spPr bwMode="auto">
              <a:xfrm>
                <a:off x="2427245" y="5023075"/>
                <a:ext cx="138355" cy="132391"/>
              </a:xfrm>
              <a:custGeom>
                <a:avLst/>
                <a:gdLst>
                  <a:gd name="T0" fmla="*/ 42 w 49"/>
                  <a:gd name="T1" fmla="*/ 12 h 47"/>
                  <a:gd name="T2" fmla="*/ 45 w 49"/>
                  <a:gd name="T3" fmla="*/ 9 h 47"/>
                  <a:gd name="T4" fmla="*/ 38 w 49"/>
                  <a:gd name="T5" fmla="*/ 3 h 47"/>
                  <a:gd name="T6" fmla="*/ 36 w 49"/>
                  <a:gd name="T7" fmla="*/ 6 h 47"/>
                  <a:gd name="T8" fmla="*/ 28 w 49"/>
                  <a:gd name="T9" fmla="*/ 3 h 47"/>
                  <a:gd name="T10" fmla="*/ 28 w 49"/>
                  <a:gd name="T11" fmla="*/ 0 h 47"/>
                  <a:gd name="T12" fmla="*/ 20 w 49"/>
                  <a:gd name="T13" fmla="*/ 0 h 47"/>
                  <a:gd name="T14" fmla="*/ 20 w 49"/>
                  <a:gd name="T15" fmla="*/ 3 h 47"/>
                  <a:gd name="T16" fmla="*/ 13 w 49"/>
                  <a:gd name="T17" fmla="*/ 6 h 47"/>
                  <a:gd name="T18" fmla="*/ 10 w 49"/>
                  <a:gd name="T19" fmla="*/ 3 h 47"/>
                  <a:gd name="T20" fmla="*/ 4 w 49"/>
                  <a:gd name="T21" fmla="*/ 9 h 47"/>
                  <a:gd name="T22" fmla="*/ 7 w 49"/>
                  <a:gd name="T23" fmla="*/ 12 h 47"/>
                  <a:gd name="T24" fmla="*/ 4 w 49"/>
                  <a:gd name="T25" fmla="*/ 19 h 47"/>
                  <a:gd name="T26" fmla="*/ 0 w 49"/>
                  <a:gd name="T27" fmla="*/ 19 h 47"/>
                  <a:gd name="T28" fmla="*/ 0 w 49"/>
                  <a:gd name="T29" fmla="*/ 28 h 47"/>
                  <a:gd name="T30" fmla="*/ 4 w 49"/>
                  <a:gd name="T31" fmla="*/ 28 h 47"/>
                  <a:gd name="T32" fmla="*/ 7 w 49"/>
                  <a:gd name="T33" fmla="*/ 35 h 47"/>
                  <a:gd name="T34" fmla="*/ 4 w 49"/>
                  <a:gd name="T35" fmla="*/ 38 h 47"/>
                  <a:gd name="T36" fmla="*/ 10 w 49"/>
                  <a:gd name="T37" fmla="*/ 44 h 47"/>
                  <a:gd name="T38" fmla="*/ 13 w 49"/>
                  <a:gd name="T39" fmla="*/ 41 h 47"/>
                  <a:gd name="T40" fmla="*/ 20 w 49"/>
                  <a:gd name="T41" fmla="*/ 44 h 47"/>
                  <a:gd name="T42" fmla="*/ 20 w 49"/>
                  <a:gd name="T43" fmla="*/ 47 h 47"/>
                  <a:gd name="T44" fmla="*/ 28 w 49"/>
                  <a:gd name="T45" fmla="*/ 47 h 47"/>
                  <a:gd name="T46" fmla="*/ 28 w 49"/>
                  <a:gd name="T47" fmla="*/ 44 h 47"/>
                  <a:gd name="T48" fmla="*/ 36 w 49"/>
                  <a:gd name="T49" fmla="*/ 41 h 47"/>
                  <a:gd name="T50" fmla="*/ 38 w 49"/>
                  <a:gd name="T51" fmla="*/ 44 h 47"/>
                  <a:gd name="T52" fmla="*/ 44 w 49"/>
                  <a:gd name="T53" fmla="*/ 38 h 47"/>
                  <a:gd name="T54" fmla="*/ 42 w 49"/>
                  <a:gd name="T55" fmla="*/ 35 h 47"/>
                  <a:gd name="T56" fmla="*/ 45 w 49"/>
                  <a:gd name="T57" fmla="*/ 28 h 47"/>
                  <a:gd name="T58" fmla="*/ 49 w 49"/>
                  <a:gd name="T59" fmla="*/ 28 h 47"/>
                  <a:gd name="T60" fmla="*/ 49 w 49"/>
                  <a:gd name="T61" fmla="*/ 19 h 47"/>
                  <a:gd name="T62" fmla="*/ 45 w 49"/>
                  <a:gd name="T63" fmla="*/ 19 h 47"/>
                  <a:gd name="T64" fmla="*/ 42 w 49"/>
                  <a:gd name="T65" fmla="*/ 12 h 47"/>
                  <a:gd name="T66" fmla="*/ 24 w 49"/>
                  <a:gd name="T67" fmla="*/ 38 h 47"/>
                  <a:gd name="T68" fmla="*/ 9 w 49"/>
                  <a:gd name="T69" fmla="*/ 24 h 47"/>
                  <a:gd name="T70" fmla="*/ 24 w 49"/>
                  <a:gd name="T71" fmla="*/ 9 h 47"/>
                  <a:gd name="T72" fmla="*/ 39 w 49"/>
                  <a:gd name="T73" fmla="*/ 24 h 47"/>
                  <a:gd name="T74" fmla="*/ 24 w 49"/>
                  <a:gd name="T75" fmla="*/ 38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9" h="47">
                    <a:moveTo>
                      <a:pt x="42" y="12"/>
                    </a:moveTo>
                    <a:cubicBezTo>
                      <a:pt x="45" y="9"/>
                      <a:pt x="45" y="9"/>
                      <a:pt x="45" y="9"/>
                    </a:cubicBezTo>
                    <a:cubicBezTo>
                      <a:pt x="38" y="3"/>
                      <a:pt x="38" y="3"/>
                      <a:pt x="38" y="3"/>
                    </a:cubicBezTo>
                    <a:cubicBezTo>
                      <a:pt x="36" y="6"/>
                      <a:pt x="36" y="6"/>
                      <a:pt x="36" y="6"/>
                    </a:cubicBezTo>
                    <a:cubicBezTo>
                      <a:pt x="33" y="5"/>
                      <a:pt x="31" y="4"/>
                      <a:pt x="28" y="3"/>
                    </a:cubicBezTo>
                    <a:cubicBezTo>
                      <a:pt x="28" y="0"/>
                      <a:pt x="28" y="0"/>
                      <a:pt x="28" y="0"/>
                    </a:cubicBezTo>
                    <a:cubicBezTo>
                      <a:pt x="20" y="0"/>
                      <a:pt x="20" y="0"/>
                      <a:pt x="20" y="0"/>
                    </a:cubicBezTo>
                    <a:cubicBezTo>
                      <a:pt x="20" y="3"/>
                      <a:pt x="20" y="3"/>
                      <a:pt x="20" y="3"/>
                    </a:cubicBezTo>
                    <a:cubicBezTo>
                      <a:pt x="17" y="4"/>
                      <a:pt x="15" y="5"/>
                      <a:pt x="13" y="6"/>
                    </a:cubicBezTo>
                    <a:cubicBezTo>
                      <a:pt x="10" y="3"/>
                      <a:pt x="10" y="3"/>
                      <a:pt x="10" y="3"/>
                    </a:cubicBezTo>
                    <a:cubicBezTo>
                      <a:pt x="4" y="9"/>
                      <a:pt x="4" y="9"/>
                      <a:pt x="4" y="9"/>
                    </a:cubicBezTo>
                    <a:cubicBezTo>
                      <a:pt x="7" y="12"/>
                      <a:pt x="7" y="12"/>
                      <a:pt x="7" y="12"/>
                    </a:cubicBezTo>
                    <a:cubicBezTo>
                      <a:pt x="5" y="14"/>
                      <a:pt x="4" y="17"/>
                      <a:pt x="4" y="19"/>
                    </a:cubicBezTo>
                    <a:cubicBezTo>
                      <a:pt x="0" y="19"/>
                      <a:pt x="0" y="19"/>
                      <a:pt x="0" y="19"/>
                    </a:cubicBezTo>
                    <a:cubicBezTo>
                      <a:pt x="0" y="28"/>
                      <a:pt x="0" y="28"/>
                      <a:pt x="0" y="28"/>
                    </a:cubicBezTo>
                    <a:cubicBezTo>
                      <a:pt x="4" y="28"/>
                      <a:pt x="4" y="28"/>
                      <a:pt x="4" y="28"/>
                    </a:cubicBezTo>
                    <a:cubicBezTo>
                      <a:pt x="4" y="31"/>
                      <a:pt x="5" y="33"/>
                      <a:pt x="7" y="35"/>
                    </a:cubicBezTo>
                    <a:cubicBezTo>
                      <a:pt x="4" y="38"/>
                      <a:pt x="4" y="38"/>
                      <a:pt x="4" y="38"/>
                    </a:cubicBezTo>
                    <a:cubicBezTo>
                      <a:pt x="10" y="44"/>
                      <a:pt x="10" y="44"/>
                      <a:pt x="10" y="44"/>
                    </a:cubicBezTo>
                    <a:cubicBezTo>
                      <a:pt x="13" y="41"/>
                      <a:pt x="13" y="41"/>
                      <a:pt x="13" y="41"/>
                    </a:cubicBezTo>
                    <a:cubicBezTo>
                      <a:pt x="15" y="42"/>
                      <a:pt x="17" y="43"/>
                      <a:pt x="20" y="44"/>
                    </a:cubicBezTo>
                    <a:cubicBezTo>
                      <a:pt x="20" y="47"/>
                      <a:pt x="20" y="47"/>
                      <a:pt x="20" y="47"/>
                    </a:cubicBezTo>
                    <a:cubicBezTo>
                      <a:pt x="28" y="47"/>
                      <a:pt x="28" y="47"/>
                      <a:pt x="28" y="47"/>
                    </a:cubicBezTo>
                    <a:cubicBezTo>
                      <a:pt x="28" y="44"/>
                      <a:pt x="28" y="44"/>
                      <a:pt x="28" y="44"/>
                    </a:cubicBezTo>
                    <a:cubicBezTo>
                      <a:pt x="31" y="44"/>
                      <a:pt x="33" y="43"/>
                      <a:pt x="36" y="41"/>
                    </a:cubicBezTo>
                    <a:cubicBezTo>
                      <a:pt x="38" y="44"/>
                      <a:pt x="38" y="44"/>
                      <a:pt x="38" y="44"/>
                    </a:cubicBezTo>
                    <a:cubicBezTo>
                      <a:pt x="44" y="38"/>
                      <a:pt x="44" y="38"/>
                      <a:pt x="44" y="38"/>
                    </a:cubicBezTo>
                    <a:cubicBezTo>
                      <a:pt x="42" y="35"/>
                      <a:pt x="42" y="35"/>
                      <a:pt x="42" y="35"/>
                    </a:cubicBezTo>
                    <a:cubicBezTo>
                      <a:pt x="43" y="33"/>
                      <a:pt x="44" y="31"/>
                      <a:pt x="45" y="28"/>
                    </a:cubicBezTo>
                    <a:cubicBezTo>
                      <a:pt x="49" y="28"/>
                      <a:pt x="49" y="28"/>
                      <a:pt x="49" y="28"/>
                    </a:cubicBezTo>
                    <a:cubicBezTo>
                      <a:pt x="49" y="19"/>
                      <a:pt x="49" y="19"/>
                      <a:pt x="49" y="19"/>
                    </a:cubicBezTo>
                    <a:cubicBezTo>
                      <a:pt x="45" y="19"/>
                      <a:pt x="45" y="19"/>
                      <a:pt x="45" y="19"/>
                    </a:cubicBezTo>
                    <a:cubicBezTo>
                      <a:pt x="44" y="17"/>
                      <a:pt x="43" y="14"/>
                      <a:pt x="42" y="12"/>
                    </a:cubicBezTo>
                    <a:close/>
                    <a:moveTo>
                      <a:pt x="24" y="38"/>
                    </a:moveTo>
                    <a:cubicBezTo>
                      <a:pt x="16" y="38"/>
                      <a:pt x="9" y="32"/>
                      <a:pt x="9" y="24"/>
                    </a:cubicBezTo>
                    <a:cubicBezTo>
                      <a:pt x="9" y="15"/>
                      <a:pt x="16" y="9"/>
                      <a:pt x="24" y="9"/>
                    </a:cubicBezTo>
                    <a:cubicBezTo>
                      <a:pt x="33" y="9"/>
                      <a:pt x="39" y="15"/>
                      <a:pt x="39" y="24"/>
                    </a:cubicBezTo>
                    <a:cubicBezTo>
                      <a:pt x="39" y="32"/>
                      <a:pt x="33" y="38"/>
                      <a:pt x="24" y="38"/>
                    </a:cubicBezTo>
                    <a:close/>
                  </a:path>
                </a:pathLst>
              </a:custGeom>
              <a:solidFill>
                <a:srgbClr val="96009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41" name="Oval 134"/>
              <p:cNvSpPr>
                <a:spLocks noChangeArrowheads="1"/>
              </p:cNvSpPr>
              <p:nvPr/>
            </p:nvSpPr>
            <p:spPr bwMode="auto">
              <a:xfrm>
                <a:off x="2484495" y="5079132"/>
                <a:ext cx="21469" cy="22662"/>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grpSp>
        <p:grpSp>
          <p:nvGrpSpPr>
            <p:cNvPr id="23" name="组合 22"/>
            <p:cNvGrpSpPr/>
            <p:nvPr/>
          </p:nvGrpSpPr>
          <p:grpSpPr>
            <a:xfrm>
              <a:off x="7505166" y="5597622"/>
              <a:ext cx="352700" cy="331040"/>
              <a:chOff x="2458255" y="3558424"/>
              <a:chExt cx="567731" cy="533142"/>
            </a:xfrm>
            <a:solidFill>
              <a:srgbClr val="A1C921"/>
            </a:solidFill>
          </p:grpSpPr>
          <p:sp>
            <p:nvSpPr>
              <p:cNvPr id="24" name="Freeform 156"/>
              <p:cNvSpPr/>
              <p:nvPr/>
            </p:nvSpPr>
            <p:spPr bwMode="auto">
              <a:xfrm>
                <a:off x="2458255" y="3558424"/>
                <a:ext cx="363778" cy="435340"/>
              </a:xfrm>
              <a:custGeom>
                <a:avLst/>
                <a:gdLst>
                  <a:gd name="T0" fmla="*/ 11 w 129"/>
                  <a:gd name="T1" fmla="*/ 12 h 154"/>
                  <a:gd name="T2" fmla="*/ 118 w 129"/>
                  <a:gd name="T3" fmla="*/ 12 h 154"/>
                  <a:gd name="T4" fmla="*/ 118 w 129"/>
                  <a:gd name="T5" fmla="*/ 31 h 154"/>
                  <a:gd name="T6" fmla="*/ 129 w 129"/>
                  <a:gd name="T7" fmla="*/ 31 h 154"/>
                  <a:gd name="T8" fmla="*/ 129 w 129"/>
                  <a:gd name="T9" fmla="*/ 10 h 154"/>
                  <a:gd name="T10" fmla="*/ 120 w 129"/>
                  <a:gd name="T11" fmla="*/ 0 h 154"/>
                  <a:gd name="T12" fmla="*/ 10 w 129"/>
                  <a:gd name="T13" fmla="*/ 0 h 154"/>
                  <a:gd name="T14" fmla="*/ 0 w 129"/>
                  <a:gd name="T15" fmla="*/ 10 h 154"/>
                  <a:gd name="T16" fmla="*/ 0 w 129"/>
                  <a:gd name="T17" fmla="*/ 144 h 154"/>
                  <a:gd name="T18" fmla="*/ 10 w 129"/>
                  <a:gd name="T19" fmla="*/ 154 h 154"/>
                  <a:gd name="T20" fmla="*/ 69 w 129"/>
                  <a:gd name="T21" fmla="*/ 154 h 154"/>
                  <a:gd name="T22" fmla="*/ 69 w 129"/>
                  <a:gd name="T23" fmla="*/ 143 h 154"/>
                  <a:gd name="T24" fmla="*/ 11 w 129"/>
                  <a:gd name="T25" fmla="*/ 143 h 154"/>
                  <a:gd name="T26" fmla="*/ 11 w 129"/>
                  <a:gd name="T27" fmla="*/ 12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9" h="154">
                    <a:moveTo>
                      <a:pt x="11" y="12"/>
                    </a:moveTo>
                    <a:cubicBezTo>
                      <a:pt x="118" y="12"/>
                      <a:pt x="118" y="12"/>
                      <a:pt x="118" y="12"/>
                    </a:cubicBezTo>
                    <a:cubicBezTo>
                      <a:pt x="118" y="31"/>
                      <a:pt x="118" y="31"/>
                      <a:pt x="118" y="31"/>
                    </a:cubicBezTo>
                    <a:cubicBezTo>
                      <a:pt x="129" y="31"/>
                      <a:pt x="129" y="31"/>
                      <a:pt x="129" y="31"/>
                    </a:cubicBezTo>
                    <a:cubicBezTo>
                      <a:pt x="129" y="10"/>
                      <a:pt x="129" y="10"/>
                      <a:pt x="129" y="10"/>
                    </a:cubicBezTo>
                    <a:cubicBezTo>
                      <a:pt x="129" y="5"/>
                      <a:pt x="125" y="0"/>
                      <a:pt x="120" y="0"/>
                    </a:cubicBezTo>
                    <a:cubicBezTo>
                      <a:pt x="10" y="0"/>
                      <a:pt x="10" y="0"/>
                      <a:pt x="10" y="0"/>
                    </a:cubicBezTo>
                    <a:cubicBezTo>
                      <a:pt x="5" y="0"/>
                      <a:pt x="0" y="5"/>
                      <a:pt x="0" y="10"/>
                    </a:cubicBezTo>
                    <a:cubicBezTo>
                      <a:pt x="0" y="144"/>
                      <a:pt x="0" y="144"/>
                      <a:pt x="0" y="144"/>
                    </a:cubicBezTo>
                    <a:cubicBezTo>
                      <a:pt x="0" y="150"/>
                      <a:pt x="5" y="154"/>
                      <a:pt x="10" y="154"/>
                    </a:cubicBezTo>
                    <a:cubicBezTo>
                      <a:pt x="69" y="154"/>
                      <a:pt x="69" y="154"/>
                      <a:pt x="69" y="154"/>
                    </a:cubicBezTo>
                    <a:cubicBezTo>
                      <a:pt x="69" y="143"/>
                      <a:pt x="69" y="143"/>
                      <a:pt x="69" y="143"/>
                    </a:cubicBezTo>
                    <a:cubicBezTo>
                      <a:pt x="11" y="143"/>
                      <a:pt x="11" y="143"/>
                      <a:pt x="11" y="143"/>
                    </a:cubicBezTo>
                    <a:lnTo>
                      <a:pt x="11" y="1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25" name="Freeform 157"/>
              <p:cNvSpPr>
                <a:spLocks noEditPoints="1"/>
              </p:cNvSpPr>
              <p:nvPr/>
            </p:nvSpPr>
            <p:spPr bwMode="auto">
              <a:xfrm>
                <a:off x="2664594" y="3657419"/>
                <a:ext cx="361392" cy="434147"/>
              </a:xfrm>
              <a:custGeom>
                <a:avLst/>
                <a:gdLst>
                  <a:gd name="T0" fmla="*/ 119 w 128"/>
                  <a:gd name="T1" fmla="*/ 0 h 154"/>
                  <a:gd name="T2" fmla="*/ 9 w 128"/>
                  <a:gd name="T3" fmla="*/ 0 h 154"/>
                  <a:gd name="T4" fmla="*/ 0 w 128"/>
                  <a:gd name="T5" fmla="*/ 10 h 154"/>
                  <a:gd name="T6" fmla="*/ 0 w 128"/>
                  <a:gd name="T7" fmla="*/ 144 h 154"/>
                  <a:gd name="T8" fmla="*/ 9 w 128"/>
                  <a:gd name="T9" fmla="*/ 154 h 154"/>
                  <a:gd name="T10" fmla="*/ 119 w 128"/>
                  <a:gd name="T11" fmla="*/ 154 h 154"/>
                  <a:gd name="T12" fmla="*/ 128 w 128"/>
                  <a:gd name="T13" fmla="*/ 144 h 154"/>
                  <a:gd name="T14" fmla="*/ 128 w 128"/>
                  <a:gd name="T15" fmla="*/ 10 h 154"/>
                  <a:gd name="T16" fmla="*/ 119 w 128"/>
                  <a:gd name="T17" fmla="*/ 0 h 154"/>
                  <a:gd name="T18" fmla="*/ 117 w 128"/>
                  <a:gd name="T19" fmla="*/ 142 h 154"/>
                  <a:gd name="T20" fmla="*/ 10 w 128"/>
                  <a:gd name="T21" fmla="*/ 142 h 154"/>
                  <a:gd name="T22" fmla="*/ 10 w 128"/>
                  <a:gd name="T23" fmla="*/ 12 h 154"/>
                  <a:gd name="T24" fmla="*/ 117 w 128"/>
                  <a:gd name="T25" fmla="*/ 12 h 154"/>
                  <a:gd name="T26" fmla="*/ 117 w 128"/>
                  <a:gd name="T27" fmla="*/ 142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8" h="154">
                    <a:moveTo>
                      <a:pt x="119" y="0"/>
                    </a:moveTo>
                    <a:cubicBezTo>
                      <a:pt x="9" y="0"/>
                      <a:pt x="9" y="0"/>
                      <a:pt x="9" y="0"/>
                    </a:cubicBezTo>
                    <a:cubicBezTo>
                      <a:pt x="4" y="0"/>
                      <a:pt x="0" y="5"/>
                      <a:pt x="0" y="10"/>
                    </a:cubicBezTo>
                    <a:cubicBezTo>
                      <a:pt x="0" y="144"/>
                      <a:pt x="0" y="144"/>
                      <a:pt x="0" y="144"/>
                    </a:cubicBezTo>
                    <a:cubicBezTo>
                      <a:pt x="0" y="150"/>
                      <a:pt x="4" y="154"/>
                      <a:pt x="9" y="154"/>
                    </a:cubicBezTo>
                    <a:cubicBezTo>
                      <a:pt x="119" y="154"/>
                      <a:pt x="119" y="154"/>
                      <a:pt x="119" y="154"/>
                    </a:cubicBezTo>
                    <a:cubicBezTo>
                      <a:pt x="124" y="154"/>
                      <a:pt x="128" y="150"/>
                      <a:pt x="128" y="144"/>
                    </a:cubicBezTo>
                    <a:cubicBezTo>
                      <a:pt x="128" y="10"/>
                      <a:pt x="128" y="10"/>
                      <a:pt x="128" y="10"/>
                    </a:cubicBezTo>
                    <a:cubicBezTo>
                      <a:pt x="128" y="5"/>
                      <a:pt x="124" y="0"/>
                      <a:pt x="119" y="0"/>
                    </a:cubicBezTo>
                    <a:close/>
                    <a:moveTo>
                      <a:pt x="117" y="142"/>
                    </a:moveTo>
                    <a:cubicBezTo>
                      <a:pt x="10" y="142"/>
                      <a:pt x="10" y="142"/>
                      <a:pt x="10" y="142"/>
                    </a:cubicBezTo>
                    <a:cubicBezTo>
                      <a:pt x="10" y="12"/>
                      <a:pt x="10" y="12"/>
                      <a:pt x="10" y="12"/>
                    </a:cubicBezTo>
                    <a:cubicBezTo>
                      <a:pt x="117" y="12"/>
                      <a:pt x="117" y="12"/>
                      <a:pt x="117" y="12"/>
                    </a:cubicBezTo>
                    <a:lnTo>
                      <a:pt x="117" y="14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26" name="Rectangle 158"/>
              <p:cNvSpPr>
                <a:spLocks noChangeArrowheads="1"/>
              </p:cNvSpPr>
              <p:nvPr/>
            </p:nvSpPr>
            <p:spPr bwMode="auto">
              <a:xfrm>
                <a:off x="2718266" y="3764763"/>
                <a:ext cx="256434" cy="2504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27" name="Rectangle 159"/>
              <p:cNvSpPr>
                <a:spLocks noChangeArrowheads="1"/>
              </p:cNvSpPr>
              <p:nvPr/>
            </p:nvSpPr>
            <p:spPr bwMode="auto">
              <a:xfrm>
                <a:off x="2718266" y="3832748"/>
                <a:ext cx="256434" cy="2504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28" name="Rectangle 160"/>
              <p:cNvSpPr>
                <a:spLocks noChangeArrowheads="1"/>
              </p:cNvSpPr>
              <p:nvPr/>
            </p:nvSpPr>
            <p:spPr bwMode="auto">
              <a:xfrm>
                <a:off x="2718266" y="3900732"/>
                <a:ext cx="256434" cy="2146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29" name="Rectangle 161"/>
              <p:cNvSpPr>
                <a:spLocks noChangeArrowheads="1"/>
              </p:cNvSpPr>
              <p:nvPr/>
            </p:nvSpPr>
            <p:spPr bwMode="auto">
              <a:xfrm>
                <a:off x="2718266" y="3967524"/>
                <a:ext cx="256434" cy="2266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30" name="Freeform 162"/>
              <p:cNvSpPr/>
              <p:nvPr/>
            </p:nvSpPr>
            <p:spPr bwMode="auto">
              <a:xfrm>
                <a:off x="2515505" y="3669346"/>
                <a:ext cx="132391" cy="273131"/>
              </a:xfrm>
              <a:custGeom>
                <a:avLst/>
                <a:gdLst>
                  <a:gd name="T0" fmla="*/ 47 w 47"/>
                  <a:gd name="T1" fmla="*/ 97 h 97"/>
                  <a:gd name="T2" fmla="*/ 47 w 47"/>
                  <a:gd name="T3" fmla="*/ 78 h 97"/>
                  <a:gd name="T4" fmla="*/ 47 w 47"/>
                  <a:gd name="T5" fmla="*/ 78 h 97"/>
                  <a:gd name="T6" fmla="*/ 17 w 47"/>
                  <a:gd name="T7" fmla="*/ 48 h 97"/>
                  <a:gd name="T8" fmla="*/ 47 w 47"/>
                  <a:gd name="T9" fmla="*/ 19 h 97"/>
                  <a:gd name="T10" fmla="*/ 47 w 47"/>
                  <a:gd name="T11" fmla="*/ 19 h 97"/>
                  <a:gd name="T12" fmla="*/ 47 w 47"/>
                  <a:gd name="T13" fmla="*/ 0 h 97"/>
                  <a:gd name="T14" fmla="*/ 38 w 47"/>
                  <a:gd name="T15" fmla="*/ 0 h 97"/>
                  <a:gd name="T16" fmla="*/ 38 w 47"/>
                  <a:gd name="T17" fmla="*/ 8 h 97"/>
                  <a:gd name="T18" fmla="*/ 24 w 47"/>
                  <a:gd name="T19" fmla="*/ 14 h 97"/>
                  <a:gd name="T20" fmla="*/ 19 w 47"/>
                  <a:gd name="T21" fmla="*/ 8 h 97"/>
                  <a:gd name="T22" fmla="*/ 6 w 47"/>
                  <a:gd name="T23" fmla="*/ 20 h 97"/>
                  <a:gd name="T24" fmla="*/ 12 w 47"/>
                  <a:gd name="T25" fmla="*/ 26 h 97"/>
                  <a:gd name="T26" fmla="*/ 6 w 47"/>
                  <a:gd name="T27" fmla="*/ 40 h 97"/>
                  <a:gd name="T28" fmla="*/ 0 w 47"/>
                  <a:gd name="T29" fmla="*/ 40 h 97"/>
                  <a:gd name="T30" fmla="*/ 0 w 47"/>
                  <a:gd name="T31" fmla="*/ 57 h 97"/>
                  <a:gd name="T32" fmla="*/ 6 w 47"/>
                  <a:gd name="T33" fmla="*/ 57 h 97"/>
                  <a:gd name="T34" fmla="*/ 12 w 47"/>
                  <a:gd name="T35" fmla="*/ 71 h 97"/>
                  <a:gd name="T36" fmla="*/ 6 w 47"/>
                  <a:gd name="T37" fmla="*/ 77 h 97"/>
                  <a:gd name="T38" fmla="*/ 18 w 47"/>
                  <a:gd name="T39" fmla="*/ 89 h 97"/>
                  <a:gd name="T40" fmla="*/ 24 w 47"/>
                  <a:gd name="T41" fmla="*/ 83 h 97"/>
                  <a:gd name="T42" fmla="*/ 38 w 47"/>
                  <a:gd name="T43" fmla="*/ 89 h 97"/>
                  <a:gd name="T44" fmla="*/ 38 w 47"/>
                  <a:gd name="T45" fmla="*/ 97 h 97"/>
                  <a:gd name="T46" fmla="*/ 47 w 47"/>
                  <a:gd name="T47" fmla="*/ 97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7" h="97">
                    <a:moveTo>
                      <a:pt x="47" y="97"/>
                    </a:moveTo>
                    <a:cubicBezTo>
                      <a:pt x="47" y="78"/>
                      <a:pt x="47" y="78"/>
                      <a:pt x="47" y="78"/>
                    </a:cubicBezTo>
                    <a:cubicBezTo>
                      <a:pt x="47" y="78"/>
                      <a:pt x="47" y="78"/>
                      <a:pt x="47" y="78"/>
                    </a:cubicBezTo>
                    <a:cubicBezTo>
                      <a:pt x="30" y="78"/>
                      <a:pt x="17" y="64"/>
                      <a:pt x="17" y="48"/>
                    </a:cubicBezTo>
                    <a:cubicBezTo>
                      <a:pt x="17" y="32"/>
                      <a:pt x="30" y="19"/>
                      <a:pt x="47" y="19"/>
                    </a:cubicBezTo>
                    <a:cubicBezTo>
                      <a:pt x="47" y="19"/>
                      <a:pt x="47" y="19"/>
                      <a:pt x="47" y="19"/>
                    </a:cubicBezTo>
                    <a:cubicBezTo>
                      <a:pt x="47" y="0"/>
                      <a:pt x="47" y="0"/>
                      <a:pt x="47" y="0"/>
                    </a:cubicBezTo>
                    <a:cubicBezTo>
                      <a:pt x="38" y="0"/>
                      <a:pt x="38" y="0"/>
                      <a:pt x="38" y="0"/>
                    </a:cubicBezTo>
                    <a:cubicBezTo>
                      <a:pt x="38" y="8"/>
                      <a:pt x="38" y="8"/>
                      <a:pt x="38" y="8"/>
                    </a:cubicBezTo>
                    <a:cubicBezTo>
                      <a:pt x="33" y="9"/>
                      <a:pt x="28" y="11"/>
                      <a:pt x="24" y="14"/>
                    </a:cubicBezTo>
                    <a:cubicBezTo>
                      <a:pt x="19" y="8"/>
                      <a:pt x="19" y="8"/>
                      <a:pt x="19" y="8"/>
                    </a:cubicBezTo>
                    <a:cubicBezTo>
                      <a:pt x="6" y="20"/>
                      <a:pt x="6" y="20"/>
                      <a:pt x="6" y="20"/>
                    </a:cubicBezTo>
                    <a:cubicBezTo>
                      <a:pt x="12" y="26"/>
                      <a:pt x="12" y="26"/>
                      <a:pt x="12" y="26"/>
                    </a:cubicBezTo>
                    <a:cubicBezTo>
                      <a:pt x="9" y="30"/>
                      <a:pt x="7" y="35"/>
                      <a:pt x="6" y="40"/>
                    </a:cubicBezTo>
                    <a:cubicBezTo>
                      <a:pt x="0" y="40"/>
                      <a:pt x="0" y="40"/>
                      <a:pt x="0" y="40"/>
                    </a:cubicBezTo>
                    <a:cubicBezTo>
                      <a:pt x="0" y="57"/>
                      <a:pt x="0" y="57"/>
                      <a:pt x="0" y="57"/>
                    </a:cubicBezTo>
                    <a:cubicBezTo>
                      <a:pt x="6" y="57"/>
                      <a:pt x="6" y="57"/>
                      <a:pt x="6" y="57"/>
                    </a:cubicBezTo>
                    <a:cubicBezTo>
                      <a:pt x="7" y="62"/>
                      <a:pt x="9" y="67"/>
                      <a:pt x="12" y="71"/>
                    </a:cubicBezTo>
                    <a:cubicBezTo>
                      <a:pt x="6" y="77"/>
                      <a:pt x="6" y="77"/>
                      <a:pt x="6" y="77"/>
                    </a:cubicBezTo>
                    <a:cubicBezTo>
                      <a:pt x="18" y="89"/>
                      <a:pt x="18" y="89"/>
                      <a:pt x="18" y="89"/>
                    </a:cubicBezTo>
                    <a:cubicBezTo>
                      <a:pt x="24" y="83"/>
                      <a:pt x="24" y="83"/>
                      <a:pt x="24" y="83"/>
                    </a:cubicBezTo>
                    <a:cubicBezTo>
                      <a:pt x="28" y="86"/>
                      <a:pt x="33" y="88"/>
                      <a:pt x="38" y="89"/>
                    </a:cubicBezTo>
                    <a:cubicBezTo>
                      <a:pt x="38" y="97"/>
                      <a:pt x="38" y="97"/>
                      <a:pt x="38" y="97"/>
                    </a:cubicBezTo>
                    <a:lnTo>
                      <a:pt x="47" y="9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31" name="Freeform 163"/>
              <p:cNvSpPr/>
              <p:nvPr/>
            </p:nvSpPr>
            <p:spPr bwMode="auto">
              <a:xfrm>
                <a:off x="2585875" y="3742102"/>
                <a:ext cx="62021" cy="127621"/>
              </a:xfrm>
              <a:custGeom>
                <a:avLst/>
                <a:gdLst>
                  <a:gd name="T0" fmla="*/ 22 w 22"/>
                  <a:gd name="T1" fmla="*/ 7 h 45"/>
                  <a:gd name="T2" fmla="*/ 22 w 22"/>
                  <a:gd name="T3" fmla="*/ 0 h 45"/>
                  <a:gd name="T4" fmla="*/ 22 w 22"/>
                  <a:gd name="T5" fmla="*/ 0 h 45"/>
                  <a:gd name="T6" fmla="*/ 0 w 22"/>
                  <a:gd name="T7" fmla="*/ 22 h 45"/>
                  <a:gd name="T8" fmla="*/ 22 w 22"/>
                  <a:gd name="T9" fmla="*/ 45 h 45"/>
                  <a:gd name="T10" fmla="*/ 22 w 22"/>
                  <a:gd name="T11" fmla="*/ 45 h 45"/>
                  <a:gd name="T12" fmla="*/ 22 w 22"/>
                  <a:gd name="T13" fmla="*/ 38 h 45"/>
                  <a:gd name="T14" fmla="*/ 22 w 22"/>
                  <a:gd name="T15" fmla="*/ 38 h 45"/>
                  <a:gd name="T16" fmla="*/ 7 w 22"/>
                  <a:gd name="T17" fmla="*/ 22 h 45"/>
                  <a:gd name="T18" fmla="*/ 22 w 22"/>
                  <a:gd name="T19" fmla="*/ 7 h 45"/>
                  <a:gd name="T20" fmla="*/ 22 w 22"/>
                  <a:gd name="T21" fmla="*/ 7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 h="45">
                    <a:moveTo>
                      <a:pt x="22" y="7"/>
                    </a:moveTo>
                    <a:cubicBezTo>
                      <a:pt x="22" y="0"/>
                      <a:pt x="22" y="0"/>
                      <a:pt x="22" y="0"/>
                    </a:cubicBezTo>
                    <a:cubicBezTo>
                      <a:pt x="22" y="0"/>
                      <a:pt x="22" y="0"/>
                      <a:pt x="22" y="0"/>
                    </a:cubicBezTo>
                    <a:cubicBezTo>
                      <a:pt x="9" y="0"/>
                      <a:pt x="0" y="10"/>
                      <a:pt x="0" y="22"/>
                    </a:cubicBezTo>
                    <a:cubicBezTo>
                      <a:pt x="0" y="35"/>
                      <a:pt x="9" y="45"/>
                      <a:pt x="22" y="45"/>
                    </a:cubicBezTo>
                    <a:cubicBezTo>
                      <a:pt x="22" y="45"/>
                      <a:pt x="22" y="45"/>
                      <a:pt x="22" y="45"/>
                    </a:cubicBezTo>
                    <a:cubicBezTo>
                      <a:pt x="22" y="38"/>
                      <a:pt x="22" y="38"/>
                      <a:pt x="22" y="38"/>
                    </a:cubicBezTo>
                    <a:cubicBezTo>
                      <a:pt x="22" y="38"/>
                      <a:pt x="22" y="38"/>
                      <a:pt x="22" y="38"/>
                    </a:cubicBezTo>
                    <a:cubicBezTo>
                      <a:pt x="13" y="38"/>
                      <a:pt x="7" y="31"/>
                      <a:pt x="7" y="22"/>
                    </a:cubicBezTo>
                    <a:cubicBezTo>
                      <a:pt x="7" y="14"/>
                      <a:pt x="13" y="7"/>
                      <a:pt x="22" y="7"/>
                    </a:cubicBezTo>
                    <a:cubicBezTo>
                      <a:pt x="22" y="7"/>
                      <a:pt x="22" y="7"/>
                      <a:pt x="22"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sp>
            <p:nvSpPr>
              <p:cNvPr id="32" name="Freeform 164"/>
              <p:cNvSpPr/>
              <p:nvPr/>
            </p:nvSpPr>
            <p:spPr bwMode="auto">
              <a:xfrm>
                <a:off x="2625235" y="3781461"/>
                <a:ext cx="22662" cy="45323"/>
              </a:xfrm>
              <a:custGeom>
                <a:avLst/>
                <a:gdLst>
                  <a:gd name="T0" fmla="*/ 8 w 8"/>
                  <a:gd name="T1" fmla="*/ 16 h 16"/>
                  <a:gd name="T2" fmla="*/ 8 w 8"/>
                  <a:gd name="T3" fmla="*/ 0 h 16"/>
                  <a:gd name="T4" fmla="*/ 0 w 8"/>
                  <a:gd name="T5" fmla="*/ 8 h 16"/>
                  <a:gd name="T6" fmla="*/ 8 w 8"/>
                  <a:gd name="T7" fmla="*/ 16 h 16"/>
                </a:gdLst>
                <a:ahLst/>
                <a:cxnLst>
                  <a:cxn ang="0">
                    <a:pos x="T0" y="T1"/>
                  </a:cxn>
                  <a:cxn ang="0">
                    <a:pos x="T2" y="T3"/>
                  </a:cxn>
                  <a:cxn ang="0">
                    <a:pos x="T4" y="T5"/>
                  </a:cxn>
                  <a:cxn ang="0">
                    <a:pos x="T6" y="T7"/>
                  </a:cxn>
                </a:cxnLst>
                <a:rect l="0" t="0" r="r" b="b"/>
                <a:pathLst>
                  <a:path w="8" h="16">
                    <a:moveTo>
                      <a:pt x="8" y="16"/>
                    </a:moveTo>
                    <a:cubicBezTo>
                      <a:pt x="8" y="0"/>
                      <a:pt x="8" y="0"/>
                      <a:pt x="8" y="0"/>
                    </a:cubicBezTo>
                    <a:cubicBezTo>
                      <a:pt x="3" y="0"/>
                      <a:pt x="0" y="4"/>
                      <a:pt x="0" y="8"/>
                    </a:cubicBezTo>
                    <a:cubicBezTo>
                      <a:pt x="0" y="13"/>
                      <a:pt x="3" y="16"/>
                      <a:pt x="8" y="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Calibri" panose="020F0502020204030204"/>
                  <a:ea typeface="宋体" panose="02010600030101010101" pitchFamily="2" charset="-122"/>
                  <a:cs typeface="+mn-cs"/>
                </a:endParaRPr>
              </a:p>
            </p:txBody>
          </p:sp>
        </p:grpSp>
      </p:grpSp>
    </p:spTree>
    <p:extLst>
      <p:ext uri="{BB962C8B-B14F-4D97-AF65-F5344CB8AC3E}">
        <p14:creationId xmlns:p14="http://schemas.microsoft.com/office/powerpoint/2010/main" val="518043992"/>
      </p:ext>
    </p:extLst>
  </p:cSld>
  <p:clrMapOvr>
    <a:masterClrMapping/>
  </p:clrMapOvr>
</p:sld>
</file>

<file path=ppt/theme/theme1.xml><?xml version="1.0" encoding="utf-8"?>
<a:theme xmlns:a="http://schemas.openxmlformats.org/drawingml/2006/main" name="回顾">
  <a:themeElements>
    <a:clrScheme name="回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回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回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9</TotalTime>
  <Words>757</Words>
  <Application>Microsoft Office PowerPoint</Application>
  <PresentationFormat>宽屏</PresentationFormat>
  <Paragraphs>44</Paragraphs>
  <Slides>11</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11</vt:i4>
      </vt:variant>
    </vt:vector>
  </HeadingPairs>
  <TitlesOfParts>
    <vt:vector size="18" baseType="lpstr">
      <vt:lpstr>宋体</vt:lpstr>
      <vt:lpstr>微软雅黑</vt:lpstr>
      <vt:lpstr>Arial</vt:lpstr>
      <vt:lpstr>Calibri</vt:lpstr>
      <vt:lpstr>Calibri Light</vt:lpstr>
      <vt:lpstr>Times New Roman</vt:lpstr>
      <vt:lpstr>回顾</vt:lpstr>
      <vt:lpstr>第5章  演示文稿软件 PowerPoint 2010</vt:lpstr>
      <vt:lpstr>5.4 动画效果和动作设置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5.5 播放和打印演示文稿  </vt:lpstr>
      <vt:lpstr>5.6 PowerPoint 2010 的其他功能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第5章  演示文稿软件 PowerPoint 2010</dc:title>
  <dc:creator>eyi0213@sina.com</dc:creator>
  <cp:lastModifiedBy>li jing</cp:lastModifiedBy>
  <cp:revision>3</cp:revision>
  <dcterms:created xsi:type="dcterms:W3CDTF">2020-09-15T13:25:27Z</dcterms:created>
  <dcterms:modified xsi:type="dcterms:W3CDTF">2023-05-08T02:40:59Z</dcterms:modified>
</cp:coreProperties>
</file>