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8" r:id="rId2"/>
    <p:sldId id="259" r:id="rId3"/>
    <p:sldId id="598" r:id="rId4"/>
    <p:sldId id="599" r:id="rId5"/>
    <p:sldId id="600" r:id="rId6"/>
    <p:sldId id="602" r:id="rId7"/>
    <p:sldId id="269" r:id="rId8"/>
    <p:sldId id="601" r:id="rId9"/>
    <p:sldId id="260" r:id="rId10"/>
    <p:sldId id="270" r:id="rId11"/>
    <p:sldId id="579" r:id="rId12"/>
    <p:sldId id="605" r:id="rId13"/>
    <p:sldId id="606" r:id="rId14"/>
    <p:sldId id="607" r:id="rId15"/>
    <p:sldId id="608" r:id="rId16"/>
    <p:sldId id="610" r:id="rId17"/>
    <p:sldId id="611" r:id="rId18"/>
    <p:sldId id="612" r:id="rId19"/>
    <p:sldId id="613" r:id="rId20"/>
    <p:sldId id="614" r:id="rId21"/>
    <p:sldId id="616" r:id="rId22"/>
    <p:sldId id="617" r:id="rId23"/>
    <p:sldId id="618" r:id="rId24"/>
    <p:sldId id="619" r:id="rId25"/>
    <p:sldId id="261" r:id="rId26"/>
    <p:sldId id="262" r:id="rId27"/>
    <p:sldId id="271" r:id="rId28"/>
    <p:sldId id="272" r:id="rId29"/>
    <p:sldId id="263" r:id="rId30"/>
    <p:sldId id="264" r:id="rId31"/>
    <p:sldId id="274" r:id="rId32"/>
    <p:sldId id="273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32D1-A16A-4120-BAB6-4EE54309FF13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E608-3547-479E-9E50-1F0EEFAAFE9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10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32D1-A16A-4120-BAB6-4EE54309FF13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E608-3547-479E-9E50-1F0EEFAAF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662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32D1-A16A-4120-BAB6-4EE54309FF13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E608-3547-479E-9E50-1F0EEFAAF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476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2pPr>
              <a:lnSpc>
                <a:spcPct val="130000"/>
              </a:lnSpc>
              <a:defRPr/>
            </a:lvl2pPr>
            <a:lvl3pPr>
              <a:lnSpc>
                <a:spcPct val="130000"/>
              </a:lnSpc>
              <a:defRPr/>
            </a:lvl3pPr>
            <a:lvl4pPr>
              <a:lnSpc>
                <a:spcPct val="130000"/>
              </a:lnSpc>
              <a:defRPr/>
            </a:lvl4pPr>
            <a:lvl5pPr>
              <a:lnSpc>
                <a:spcPct val="130000"/>
              </a:lnSpc>
              <a:defRPr/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32D1-A16A-4120-BAB6-4EE54309FF13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E608-3547-479E-9E50-1F0EEFAAF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0127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32D1-A16A-4120-BAB6-4EE54309FF13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E608-3547-479E-9E50-1F0EEFAAF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146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32D1-A16A-4120-BAB6-4EE54309FF13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E608-3547-479E-9E50-1F0EEFAAFE9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705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32D1-A16A-4120-BAB6-4EE54309FF13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E608-3547-479E-9E50-1F0EEFAAF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639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32D1-A16A-4120-BAB6-4EE54309FF13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E608-3547-479E-9E50-1F0EEFAAF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091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32D1-A16A-4120-BAB6-4EE54309FF13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E608-3547-479E-9E50-1F0EEFAAF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4864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32D1-A16A-4120-BAB6-4EE54309FF13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E608-3547-479E-9E50-1F0EEFAAF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888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B6132D1-A16A-4120-BAB6-4EE54309FF13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04E608-3547-479E-9E50-1F0EEFAAF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7306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32D1-A16A-4120-BAB6-4EE54309FF13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E608-3547-479E-9E50-1F0EEFAAF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8940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B6132D1-A16A-4120-BAB6-4EE54309FF13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504E608-3547-479E-9E50-1F0EEFAAFE9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30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07773" y="506627"/>
            <a:ext cx="11887200" cy="3003336"/>
          </a:xfrm>
        </p:spPr>
        <p:txBody>
          <a:bodyPr>
            <a:noAutofit/>
          </a:bodyPr>
          <a:lstStyle/>
          <a:p>
            <a:r>
              <a:rPr lang="zh-CN" altLang="en-US" sz="6000" dirty="0"/>
              <a:t>第</a:t>
            </a:r>
            <a:r>
              <a:rPr lang="en-US" altLang="zh-CN" sz="6000" dirty="0"/>
              <a:t>5</a:t>
            </a:r>
            <a:r>
              <a:rPr lang="zh-CN" altLang="en-US" sz="6000" dirty="0"/>
              <a:t>章</a:t>
            </a:r>
            <a:br>
              <a:rPr lang="en-US" altLang="zh-CN" sz="6000" dirty="0"/>
            </a:br>
            <a:br>
              <a:rPr lang="en-US" altLang="zh-CN" sz="6000" dirty="0"/>
            </a:br>
            <a:r>
              <a:rPr lang="zh-CN" altLang="en-US" sz="6000" b="0" i="0" u="none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演示文稿软件 </a:t>
            </a:r>
            <a:r>
              <a:rPr lang="en-US" altLang="zh-CN" sz="6000" b="0" i="0" u="none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PowerPoint</a:t>
            </a:r>
            <a:r>
              <a:rPr lang="zh-CN" altLang="en-US" sz="6000" b="0" i="0" u="none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6000" b="0" i="0" u="none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2010</a:t>
            </a:r>
            <a:endParaRPr lang="zh-CN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647728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5.2.2   </a:t>
            </a:r>
            <a:r>
              <a:rPr lang="zh-CN" altLang="en-US" baseline="30000" dirty="0">
                <a:solidFill>
                  <a:srgbClr val="000000"/>
                </a:solidFill>
                <a:latin typeface="方正准圆简体"/>
              </a:rPr>
              <a:t>编辑幻灯片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>
                <a:solidFill>
                  <a:srgbClr val="000000"/>
                </a:solidFill>
                <a:latin typeface="方正隶二简体"/>
              </a:rPr>
              <a:t>2.</a:t>
            </a:r>
            <a:r>
              <a:rPr lang="zh-CN" altLang="en-US" dirty="0">
                <a:solidFill>
                  <a:srgbClr val="000000"/>
                </a:solidFill>
                <a:latin typeface="方正隶二简体"/>
              </a:rPr>
              <a:t> 输入文本</a:t>
            </a:r>
          </a:p>
          <a:p>
            <a:pPr lvl="1"/>
            <a:r>
              <a:rPr lang="en-US" altLang="zh-CN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在占位符中输入文本</a:t>
            </a:r>
          </a:p>
          <a:p>
            <a:pPr lvl="1"/>
            <a:r>
              <a:rPr lang="en-US" altLang="zh-CN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在“幻灯片 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大纲”窗格中输入文本</a:t>
            </a:r>
          </a:p>
          <a:p>
            <a:pPr lvl="1"/>
            <a:r>
              <a:rPr lang="en-US" altLang="zh-CN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）在文本框中输入文本</a:t>
            </a:r>
          </a:p>
          <a:p>
            <a:pPr lvl="1"/>
            <a:r>
              <a:rPr lang="en-US" altLang="zh-CN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）将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Word</a:t>
            </a:r>
            <a:r>
              <a:rPr lang="zh-CN" altLang="en-US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文本转化为演示文稿</a:t>
            </a:r>
          </a:p>
          <a:p>
            <a:pPr lvl="0"/>
            <a:r>
              <a:rPr lang="en-US" altLang="zh-CN" dirty="0">
                <a:solidFill>
                  <a:srgbClr val="000000"/>
                </a:solidFill>
                <a:latin typeface="方正隶二简体"/>
              </a:rPr>
              <a:t>3.</a:t>
            </a:r>
            <a:r>
              <a:rPr lang="zh-CN" altLang="en-US" dirty="0">
                <a:solidFill>
                  <a:srgbClr val="000000"/>
                </a:solidFill>
                <a:latin typeface="方正隶二简体"/>
              </a:rPr>
              <a:t> 编辑文本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62743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>
            <a:off x="2567073" y="1640284"/>
            <a:ext cx="5644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1"/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rgbClr val="036EB8"/>
                </a:solidFill>
                <a:latin typeface="微软雅黑" panose="020B0503020204020204" pitchFamily="34" charset="-122"/>
              </a:rPr>
              <a:t>编辑</a:t>
            </a:r>
            <a:r>
              <a:rPr lang="zh-CN" altLang="en-US" sz="2400" b="1" dirty="0">
                <a:solidFill>
                  <a:srgbClr val="036EB8"/>
                </a:solidFill>
                <a:latin typeface="微软雅黑" panose="020B0503020204020204" pitchFamily="34" charset="-122"/>
              </a:rPr>
              <a:t>幻灯片</a:t>
            </a:r>
            <a:endParaRPr sz="2400" b="1" dirty="0">
              <a:solidFill>
                <a:srgbClr val="036EB8"/>
              </a:solidFill>
              <a:latin typeface="微软雅黑" panose="020B0503020204020204" pitchFamily="34" charset="-122"/>
            </a:endParaRPr>
          </a:p>
        </p:txBody>
      </p: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0" name="副标题 7"/>
          <p:cNvSpPr/>
          <p:nvPr/>
        </p:nvSpPr>
        <p:spPr>
          <a:xfrm>
            <a:off x="1496781" y="3030080"/>
            <a:ext cx="5217528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（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1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）输入文本</a:t>
            </a:r>
            <a:endParaRPr kumimoji="1"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sym typeface="+mn-ea"/>
            </a:endParaRPr>
          </a:p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在占位符中输入文本：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新建演示文稿或插入新幻灯片后，幻灯片中会包含两个或多个虚线文本框，即占位符。占位符可分为文本占位符和项目占位符两种形式，</a:t>
            </a:r>
          </a:p>
        </p:txBody>
      </p:sp>
      <p:sp>
        <p:nvSpPr>
          <p:cNvPr id="7" name="副标题 7"/>
          <p:cNvSpPr txBox="1"/>
          <p:nvPr/>
        </p:nvSpPr>
        <p:spPr>
          <a:xfrm>
            <a:off x="1496781" y="2260351"/>
            <a:ext cx="7371174" cy="393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1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．插入文本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496781" y="2759691"/>
            <a:ext cx="9329370" cy="3136011"/>
            <a:chOff x="1496781" y="2759692"/>
            <a:chExt cx="8256819" cy="2856456"/>
          </a:xfrm>
        </p:grpSpPr>
        <p:cxnSp>
          <p:nvCxnSpPr>
            <p:cNvPr id="9" name="直接连接符 8"/>
            <p:cNvCxnSpPr/>
            <p:nvPr/>
          </p:nvCxnSpPr>
          <p:spPr>
            <a:xfrm flipH="1">
              <a:off x="1496781" y="2759692"/>
              <a:ext cx="8256819" cy="24702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1496781" y="5591446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6108" y="3030080"/>
            <a:ext cx="3039709" cy="1758738"/>
          </a:xfrm>
          <a:prstGeom prst="rect">
            <a:avLst/>
          </a:prstGeom>
        </p:spPr>
      </p:pic>
      <p:sp>
        <p:nvSpPr>
          <p:cNvPr id="12" name="副标题 7"/>
          <p:cNvSpPr/>
          <p:nvPr/>
        </p:nvSpPr>
        <p:spPr>
          <a:xfrm>
            <a:off x="1496781" y="4980226"/>
            <a:ext cx="9329370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通过文本框输入文本：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幻灯片中除了可在占位符中输入文本外，还可以在空白位置绘制文本框来添加文本。</a:t>
            </a:r>
          </a:p>
        </p:txBody>
      </p:sp>
    </p:spTree>
    <p:extLst>
      <p:ext uri="{BB962C8B-B14F-4D97-AF65-F5344CB8AC3E}">
        <p14:creationId xmlns:p14="http://schemas.microsoft.com/office/powerpoint/2010/main" val="1076926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>
            <a:off x="2567073" y="1640284"/>
            <a:ext cx="5644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0" name="副标题 7"/>
          <p:cNvSpPr/>
          <p:nvPr/>
        </p:nvSpPr>
        <p:spPr>
          <a:xfrm>
            <a:off x="1496781" y="2841135"/>
            <a:ext cx="5853253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（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2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）编辑文本格式</a:t>
            </a:r>
            <a:endParaRPr kumimoji="1"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sym typeface="+mn-ea"/>
            </a:endParaRPr>
          </a:p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选择文本或文本占位符，在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开始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】/【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字体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组可以对字体、字号、颜色等进行设置，还能单击“加粗” “倾斜” “下划线” “文字阴影” 等按钮为文本添加相应的效果。</a:t>
            </a:r>
          </a:p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选择文本或文本占位符，在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开始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】/【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字体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组右下角单击“展开”按钮，在打开的“字体”对话框中也可对文本的字体、字号、颜色等效果进行设置。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496781" y="2759691"/>
            <a:ext cx="9329370" cy="3136011"/>
            <a:chOff x="1496781" y="2759692"/>
            <a:chExt cx="8256819" cy="2856456"/>
          </a:xfrm>
        </p:grpSpPr>
        <p:cxnSp>
          <p:nvCxnSpPr>
            <p:cNvPr id="9" name="直接连接符 8"/>
            <p:cNvCxnSpPr/>
            <p:nvPr/>
          </p:nvCxnSpPr>
          <p:spPr>
            <a:xfrm flipH="1">
              <a:off x="1496781" y="2759692"/>
              <a:ext cx="8256819" cy="24702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1496781" y="5591446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>
          <a:xfrm>
            <a:off x="7607387" y="2841135"/>
            <a:ext cx="2818831" cy="2817364"/>
            <a:chOff x="1687753" y="921084"/>
            <a:chExt cx="5018444" cy="5015833"/>
          </a:xfrm>
        </p:grpSpPr>
        <p:grpSp>
          <p:nvGrpSpPr>
            <p:cNvPr id="13" name="组合 12"/>
            <p:cNvGrpSpPr/>
            <p:nvPr/>
          </p:nvGrpSpPr>
          <p:grpSpPr>
            <a:xfrm>
              <a:off x="1687753" y="921084"/>
              <a:ext cx="2373158" cy="2371923"/>
              <a:chOff x="1754497" y="1068697"/>
              <a:chExt cx="2419598" cy="2419598"/>
            </a:xfrm>
          </p:grpSpPr>
          <p:grpSp>
            <p:nvGrpSpPr>
              <p:cNvPr id="79" name="组合 78"/>
              <p:cNvGrpSpPr/>
              <p:nvPr/>
            </p:nvGrpSpPr>
            <p:grpSpPr>
              <a:xfrm>
                <a:off x="1754497" y="1068697"/>
                <a:ext cx="2419598" cy="2419598"/>
                <a:chOff x="1595120" y="525779"/>
                <a:chExt cx="3520440" cy="3520440"/>
              </a:xfrm>
            </p:grpSpPr>
            <p:sp>
              <p:nvSpPr>
                <p:cNvPr id="88" name="椭圆 87"/>
                <p:cNvSpPr/>
                <p:nvPr/>
              </p:nvSpPr>
              <p:spPr>
                <a:xfrm>
                  <a:off x="1595120" y="525779"/>
                  <a:ext cx="3520440" cy="352044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F7F7F9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softEdge rad="3810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89" name="椭圆 88"/>
                <p:cNvSpPr/>
                <p:nvPr/>
              </p:nvSpPr>
              <p:spPr>
                <a:xfrm>
                  <a:off x="1900612" y="831271"/>
                  <a:ext cx="2909455" cy="2909455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E4E4E4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innerShdw blurRad="355600" dist="266700" dir="5400000">
                    <a:prstClr val="black">
                      <a:alpha val="57000"/>
                    </a:prstClr>
                  </a:innerShdw>
                  <a:softEdge rad="266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80" name="椭圆 79"/>
              <p:cNvSpPr/>
              <p:nvPr/>
            </p:nvSpPr>
            <p:spPr>
              <a:xfrm>
                <a:off x="2392852" y="1707052"/>
                <a:ext cx="1142885" cy="1142885"/>
              </a:xfrm>
              <a:prstGeom prst="ellipse">
                <a:avLst/>
              </a:prstGeom>
              <a:solidFill>
                <a:srgbClr val="019EAF"/>
              </a:solidFill>
              <a:ln>
                <a:gradFill flip="none" rotWithShape="1">
                  <a:gsLst>
                    <a:gs pos="0">
                      <a:srgbClr val="D9D9D9"/>
                    </a:gs>
                    <a:gs pos="100000">
                      <a:schemeClr val="bg1"/>
                    </a:gs>
                  </a:gsLst>
                  <a:lin ang="5400000" scaled="1"/>
                  <a:tileRect/>
                </a:gradFill>
              </a:ln>
              <a:effectLst>
                <a:innerShdw blurRad="342900" dist="50800" dir="16200000">
                  <a:srgbClr val="7A4C00">
                    <a:alpha val="70000"/>
                  </a:srgb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grpSp>
            <p:nvGrpSpPr>
              <p:cNvPr id="81" name="组合 80"/>
              <p:cNvGrpSpPr/>
              <p:nvPr/>
            </p:nvGrpSpPr>
            <p:grpSpPr>
              <a:xfrm>
                <a:off x="2738177" y="2094546"/>
                <a:ext cx="440936" cy="366050"/>
                <a:chOff x="3132963" y="3140191"/>
                <a:chExt cx="645573" cy="535933"/>
              </a:xfrm>
              <a:solidFill>
                <a:schemeClr val="bg1"/>
              </a:solidFill>
            </p:grpSpPr>
            <p:sp>
              <p:nvSpPr>
                <p:cNvPr id="82" name="Freeform 226"/>
                <p:cNvSpPr/>
                <p:nvPr/>
              </p:nvSpPr>
              <p:spPr bwMode="auto">
                <a:xfrm>
                  <a:off x="3421629" y="3217854"/>
                  <a:ext cx="356907" cy="392027"/>
                </a:xfrm>
                <a:custGeom>
                  <a:avLst/>
                  <a:gdLst>
                    <a:gd name="T0" fmla="*/ 0 w 529"/>
                    <a:gd name="T1" fmla="*/ 0 h 581"/>
                    <a:gd name="T2" fmla="*/ 2 w 529"/>
                    <a:gd name="T3" fmla="*/ 11 h 581"/>
                    <a:gd name="T4" fmla="*/ 25 w 529"/>
                    <a:gd name="T5" fmla="*/ 56 h 581"/>
                    <a:gd name="T6" fmla="*/ 473 w 529"/>
                    <a:gd name="T7" fmla="*/ 56 h 581"/>
                    <a:gd name="T8" fmla="*/ 473 w 529"/>
                    <a:gd name="T9" fmla="*/ 525 h 581"/>
                    <a:gd name="T10" fmla="*/ 127 w 529"/>
                    <a:gd name="T11" fmla="*/ 525 h 581"/>
                    <a:gd name="T12" fmla="*/ 127 w 529"/>
                    <a:gd name="T13" fmla="*/ 581 h 581"/>
                    <a:gd name="T14" fmla="*/ 529 w 529"/>
                    <a:gd name="T15" fmla="*/ 581 h 581"/>
                    <a:gd name="T16" fmla="*/ 529 w 529"/>
                    <a:gd name="T17" fmla="*/ 0 h 581"/>
                    <a:gd name="T18" fmla="*/ 0 w 529"/>
                    <a:gd name="T19" fmla="*/ 0 h 5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29" h="581">
                      <a:moveTo>
                        <a:pt x="0" y="0"/>
                      </a:moveTo>
                      <a:cubicBezTo>
                        <a:pt x="1" y="4"/>
                        <a:pt x="2" y="7"/>
                        <a:pt x="2" y="11"/>
                      </a:cubicBezTo>
                      <a:cubicBezTo>
                        <a:pt x="14" y="22"/>
                        <a:pt x="22" y="38"/>
                        <a:pt x="25" y="56"/>
                      </a:cubicBezTo>
                      <a:cubicBezTo>
                        <a:pt x="473" y="56"/>
                        <a:pt x="473" y="56"/>
                        <a:pt x="473" y="56"/>
                      </a:cubicBezTo>
                      <a:cubicBezTo>
                        <a:pt x="473" y="525"/>
                        <a:pt x="473" y="525"/>
                        <a:pt x="473" y="525"/>
                      </a:cubicBezTo>
                      <a:cubicBezTo>
                        <a:pt x="127" y="525"/>
                        <a:pt x="127" y="525"/>
                        <a:pt x="127" y="525"/>
                      </a:cubicBezTo>
                      <a:cubicBezTo>
                        <a:pt x="127" y="581"/>
                        <a:pt x="127" y="581"/>
                        <a:pt x="127" y="581"/>
                      </a:cubicBezTo>
                      <a:cubicBezTo>
                        <a:pt x="529" y="581"/>
                        <a:pt x="529" y="581"/>
                        <a:pt x="529" y="581"/>
                      </a:cubicBezTo>
                      <a:cubicBezTo>
                        <a:pt x="529" y="0"/>
                        <a:pt x="529" y="0"/>
                        <a:pt x="529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83" name="Freeform 227"/>
                <p:cNvSpPr/>
                <p:nvPr/>
              </p:nvSpPr>
              <p:spPr bwMode="auto">
                <a:xfrm>
                  <a:off x="3198348" y="3140191"/>
                  <a:ext cx="224709" cy="247551"/>
                </a:xfrm>
                <a:custGeom>
                  <a:avLst/>
                  <a:gdLst>
                    <a:gd name="T0" fmla="*/ 45 w 333"/>
                    <a:gd name="T1" fmla="*/ 243 h 367"/>
                    <a:gd name="T2" fmla="*/ 170 w 333"/>
                    <a:gd name="T3" fmla="*/ 367 h 367"/>
                    <a:gd name="T4" fmla="*/ 289 w 333"/>
                    <a:gd name="T5" fmla="*/ 243 h 367"/>
                    <a:gd name="T6" fmla="*/ 326 w 333"/>
                    <a:gd name="T7" fmla="*/ 203 h 367"/>
                    <a:gd name="T8" fmla="*/ 306 w 333"/>
                    <a:gd name="T9" fmla="*/ 142 h 367"/>
                    <a:gd name="T10" fmla="*/ 166 w 333"/>
                    <a:gd name="T11" fmla="*/ 0 h 367"/>
                    <a:gd name="T12" fmla="*/ 26 w 333"/>
                    <a:gd name="T13" fmla="*/ 142 h 367"/>
                    <a:gd name="T14" fmla="*/ 7 w 333"/>
                    <a:gd name="T15" fmla="*/ 203 h 367"/>
                    <a:gd name="T16" fmla="*/ 45 w 333"/>
                    <a:gd name="T17" fmla="*/ 243 h 3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33" h="367">
                      <a:moveTo>
                        <a:pt x="45" y="243"/>
                      </a:moveTo>
                      <a:cubicBezTo>
                        <a:pt x="71" y="308"/>
                        <a:pt x="118" y="367"/>
                        <a:pt x="170" y="367"/>
                      </a:cubicBezTo>
                      <a:cubicBezTo>
                        <a:pt x="222" y="367"/>
                        <a:pt x="266" y="308"/>
                        <a:pt x="289" y="243"/>
                      </a:cubicBezTo>
                      <a:cubicBezTo>
                        <a:pt x="305" y="242"/>
                        <a:pt x="320" y="226"/>
                        <a:pt x="326" y="203"/>
                      </a:cubicBezTo>
                      <a:cubicBezTo>
                        <a:pt x="333" y="176"/>
                        <a:pt x="324" y="149"/>
                        <a:pt x="306" y="142"/>
                      </a:cubicBezTo>
                      <a:cubicBezTo>
                        <a:pt x="302" y="63"/>
                        <a:pt x="241" y="0"/>
                        <a:pt x="166" y="0"/>
                      </a:cubicBezTo>
                      <a:cubicBezTo>
                        <a:pt x="92" y="0"/>
                        <a:pt x="31" y="63"/>
                        <a:pt x="26" y="142"/>
                      </a:cubicBezTo>
                      <a:cubicBezTo>
                        <a:pt x="9" y="149"/>
                        <a:pt x="0" y="176"/>
                        <a:pt x="7" y="203"/>
                      </a:cubicBezTo>
                      <a:cubicBezTo>
                        <a:pt x="13" y="227"/>
                        <a:pt x="29" y="243"/>
                        <a:pt x="45" y="24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84" name="Freeform 228"/>
                <p:cNvSpPr/>
                <p:nvPr/>
              </p:nvSpPr>
              <p:spPr bwMode="auto">
                <a:xfrm>
                  <a:off x="3481875" y="3306367"/>
                  <a:ext cx="233275" cy="180738"/>
                </a:xfrm>
                <a:custGeom>
                  <a:avLst/>
                  <a:gdLst>
                    <a:gd name="T0" fmla="*/ 41 w 346"/>
                    <a:gd name="T1" fmla="*/ 111 h 268"/>
                    <a:gd name="T2" fmla="*/ 0 w 346"/>
                    <a:gd name="T3" fmla="*/ 151 h 268"/>
                    <a:gd name="T4" fmla="*/ 90 w 346"/>
                    <a:gd name="T5" fmla="*/ 268 h 268"/>
                    <a:gd name="T6" fmla="*/ 254 w 346"/>
                    <a:gd name="T7" fmla="*/ 125 h 268"/>
                    <a:gd name="T8" fmla="*/ 284 w 346"/>
                    <a:gd name="T9" fmla="*/ 158 h 268"/>
                    <a:gd name="T10" fmla="*/ 346 w 346"/>
                    <a:gd name="T11" fmla="*/ 0 h 268"/>
                    <a:gd name="T12" fmla="*/ 184 w 346"/>
                    <a:gd name="T13" fmla="*/ 50 h 268"/>
                    <a:gd name="T14" fmla="*/ 218 w 346"/>
                    <a:gd name="T15" fmla="*/ 87 h 268"/>
                    <a:gd name="T16" fmla="*/ 99 w 346"/>
                    <a:gd name="T17" fmla="*/ 190 h 268"/>
                    <a:gd name="T18" fmla="*/ 41 w 346"/>
                    <a:gd name="T19" fmla="*/ 111 h 2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46" h="268">
                      <a:moveTo>
                        <a:pt x="41" y="111"/>
                      </a:moveTo>
                      <a:cubicBezTo>
                        <a:pt x="0" y="151"/>
                        <a:pt x="0" y="151"/>
                        <a:pt x="0" y="151"/>
                      </a:cubicBezTo>
                      <a:cubicBezTo>
                        <a:pt x="12" y="165"/>
                        <a:pt x="90" y="268"/>
                        <a:pt x="90" y="268"/>
                      </a:cubicBezTo>
                      <a:cubicBezTo>
                        <a:pt x="254" y="125"/>
                        <a:pt x="254" y="125"/>
                        <a:pt x="254" y="125"/>
                      </a:cubicBezTo>
                      <a:cubicBezTo>
                        <a:pt x="284" y="158"/>
                        <a:pt x="284" y="158"/>
                        <a:pt x="284" y="158"/>
                      </a:cubicBezTo>
                      <a:cubicBezTo>
                        <a:pt x="346" y="0"/>
                        <a:pt x="346" y="0"/>
                        <a:pt x="346" y="0"/>
                      </a:cubicBezTo>
                      <a:cubicBezTo>
                        <a:pt x="184" y="50"/>
                        <a:pt x="184" y="50"/>
                        <a:pt x="184" y="50"/>
                      </a:cubicBezTo>
                      <a:cubicBezTo>
                        <a:pt x="218" y="87"/>
                        <a:pt x="218" y="87"/>
                        <a:pt x="218" y="87"/>
                      </a:cubicBezTo>
                      <a:cubicBezTo>
                        <a:pt x="99" y="190"/>
                        <a:pt x="99" y="190"/>
                        <a:pt x="99" y="190"/>
                      </a:cubicBezTo>
                      <a:lnTo>
                        <a:pt x="41" y="11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85" name="Freeform 229"/>
                <p:cNvSpPr/>
                <p:nvPr/>
              </p:nvSpPr>
              <p:spPr bwMode="auto">
                <a:xfrm>
                  <a:off x="3132963" y="3377178"/>
                  <a:ext cx="355480" cy="298946"/>
                </a:xfrm>
                <a:custGeom>
                  <a:avLst/>
                  <a:gdLst>
                    <a:gd name="T0" fmla="*/ 407 w 527"/>
                    <a:gd name="T1" fmla="*/ 0 h 443"/>
                    <a:gd name="T2" fmla="*/ 294 w 527"/>
                    <a:gd name="T3" fmla="*/ 190 h 443"/>
                    <a:gd name="T4" fmla="*/ 280 w 527"/>
                    <a:gd name="T5" fmla="*/ 105 h 443"/>
                    <a:gd name="T6" fmla="*/ 295 w 527"/>
                    <a:gd name="T7" fmla="*/ 77 h 443"/>
                    <a:gd name="T8" fmla="*/ 263 w 527"/>
                    <a:gd name="T9" fmla="*/ 44 h 443"/>
                    <a:gd name="T10" fmla="*/ 230 w 527"/>
                    <a:gd name="T11" fmla="*/ 77 h 443"/>
                    <a:gd name="T12" fmla="*/ 246 w 527"/>
                    <a:gd name="T13" fmla="*/ 105 h 443"/>
                    <a:gd name="T14" fmla="*/ 232 w 527"/>
                    <a:gd name="T15" fmla="*/ 189 h 443"/>
                    <a:gd name="T16" fmla="*/ 120 w 527"/>
                    <a:gd name="T17" fmla="*/ 0 h 443"/>
                    <a:gd name="T18" fmla="*/ 2 w 527"/>
                    <a:gd name="T19" fmla="*/ 125 h 443"/>
                    <a:gd name="T20" fmla="*/ 0 w 527"/>
                    <a:gd name="T21" fmla="*/ 125 h 443"/>
                    <a:gd name="T22" fmla="*/ 0 w 527"/>
                    <a:gd name="T23" fmla="*/ 402 h 443"/>
                    <a:gd name="T24" fmla="*/ 1 w 527"/>
                    <a:gd name="T25" fmla="*/ 402 h 443"/>
                    <a:gd name="T26" fmla="*/ 263 w 527"/>
                    <a:gd name="T27" fmla="*/ 443 h 443"/>
                    <a:gd name="T28" fmla="*/ 526 w 527"/>
                    <a:gd name="T29" fmla="*/ 402 h 443"/>
                    <a:gd name="T30" fmla="*/ 527 w 527"/>
                    <a:gd name="T31" fmla="*/ 402 h 443"/>
                    <a:gd name="T32" fmla="*/ 527 w 527"/>
                    <a:gd name="T33" fmla="*/ 125 h 443"/>
                    <a:gd name="T34" fmla="*/ 525 w 527"/>
                    <a:gd name="T35" fmla="*/ 125 h 443"/>
                    <a:gd name="T36" fmla="*/ 407 w 527"/>
                    <a:gd name="T37" fmla="*/ 0 h 4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27" h="443">
                      <a:moveTo>
                        <a:pt x="407" y="0"/>
                      </a:moveTo>
                      <a:cubicBezTo>
                        <a:pt x="294" y="190"/>
                        <a:pt x="294" y="190"/>
                        <a:pt x="294" y="190"/>
                      </a:cubicBezTo>
                      <a:cubicBezTo>
                        <a:pt x="280" y="105"/>
                        <a:pt x="280" y="105"/>
                        <a:pt x="280" y="105"/>
                      </a:cubicBezTo>
                      <a:cubicBezTo>
                        <a:pt x="289" y="99"/>
                        <a:pt x="295" y="89"/>
                        <a:pt x="295" y="77"/>
                      </a:cubicBezTo>
                      <a:cubicBezTo>
                        <a:pt x="295" y="59"/>
                        <a:pt x="281" y="44"/>
                        <a:pt x="263" y="44"/>
                      </a:cubicBezTo>
                      <a:cubicBezTo>
                        <a:pt x="245" y="44"/>
                        <a:pt x="230" y="59"/>
                        <a:pt x="230" y="77"/>
                      </a:cubicBezTo>
                      <a:cubicBezTo>
                        <a:pt x="230" y="89"/>
                        <a:pt x="237" y="99"/>
                        <a:pt x="246" y="105"/>
                      </a:cubicBezTo>
                      <a:cubicBezTo>
                        <a:pt x="232" y="189"/>
                        <a:pt x="232" y="189"/>
                        <a:pt x="232" y="189"/>
                      </a:cubicBezTo>
                      <a:cubicBezTo>
                        <a:pt x="120" y="0"/>
                        <a:pt x="120" y="0"/>
                        <a:pt x="120" y="0"/>
                      </a:cubicBezTo>
                      <a:cubicBezTo>
                        <a:pt x="56" y="27"/>
                        <a:pt x="12" y="72"/>
                        <a:pt x="2" y="125"/>
                      </a:cubicBezTo>
                      <a:cubicBezTo>
                        <a:pt x="0" y="125"/>
                        <a:pt x="0" y="125"/>
                        <a:pt x="0" y="125"/>
                      </a:cubicBezTo>
                      <a:cubicBezTo>
                        <a:pt x="0" y="402"/>
                        <a:pt x="0" y="402"/>
                        <a:pt x="0" y="402"/>
                      </a:cubicBezTo>
                      <a:cubicBezTo>
                        <a:pt x="1" y="402"/>
                        <a:pt x="1" y="402"/>
                        <a:pt x="1" y="402"/>
                      </a:cubicBezTo>
                      <a:cubicBezTo>
                        <a:pt x="14" y="425"/>
                        <a:pt x="126" y="443"/>
                        <a:pt x="263" y="443"/>
                      </a:cubicBezTo>
                      <a:cubicBezTo>
                        <a:pt x="401" y="443"/>
                        <a:pt x="513" y="425"/>
                        <a:pt x="526" y="402"/>
                      </a:cubicBezTo>
                      <a:cubicBezTo>
                        <a:pt x="527" y="402"/>
                        <a:pt x="527" y="402"/>
                        <a:pt x="527" y="402"/>
                      </a:cubicBezTo>
                      <a:cubicBezTo>
                        <a:pt x="527" y="125"/>
                        <a:pt x="527" y="125"/>
                        <a:pt x="527" y="125"/>
                      </a:cubicBezTo>
                      <a:cubicBezTo>
                        <a:pt x="525" y="125"/>
                        <a:pt x="525" y="125"/>
                        <a:pt x="525" y="125"/>
                      </a:cubicBezTo>
                      <a:cubicBezTo>
                        <a:pt x="515" y="72"/>
                        <a:pt x="471" y="27"/>
                        <a:pt x="40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86" name="Freeform 230"/>
                <p:cNvSpPr/>
                <p:nvPr/>
              </p:nvSpPr>
              <p:spPr bwMode="auto">
                <a:xfrm>
                  <a:off x="3598655" y="3487105"/>
                  <a:ext cx="54536" cy="68241"/>
                </a:xfrm>
                <a:custGeom>
                  <a:avLst/>
                  <a:gdLst>
                    <a:gd name="T0" fmla="*/ 0 w 81"/>
                    <a:gd name="T1" fmla="*/ 0 h 101"/>
                    <a:gd name="T2" fmla="*/ 0 w 81"/>
                    <a:gd name="T3" fmla="*/ 55 h 101"/>
                    <a:gd name="T4" fmla="*/ 40 w 81"/>
                    <a:gd name="T5" fmla="*/ 101 h 101"/>
                    <a:gd name="T6" fmla="*/ 81 w 81"/>
                    <a:gd name="T7" fmla="*/ 56 h 101"/>
                    <a:gd name="T8" fmla="*/ 81 w 81"/>
                    <a:gd name="T9" fmla="*/ 0 h 101"/>
                    <a:gd name="T10" fmla="*/ 59 w 81"/>
                    <a:gd name="T11" fmla="*/ 0 h 101"/>
                    <a:gd name="T12" fmla="*/ 59 w 81"/>
                    <a:gd name="T13" fmla="*/ 57 h 101"/>
                    <a:gd name="T14" fmla="*/ 40 w 81"/>
                    <a:gd name="T15" fmla="*/ 83 h 101"/>
                    <a:gd name="T16" fmla="*/ 22 w 81"/>
                    <a:gd name="T17" fmla="*/ 57 h 101"/>
                    <a:gd name="T18" fmla="*/ 22 w 81"/>
                    <a:gd name="T19" fmla="*/ 0 h 101"/>
                    <a:gd name="T20" fmla="*/ 0 w 81"/>
                    <a:gd name="T21" fmla="*/ 0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1" h="101">
                      <a:moveTo>
                        <a:pt x="0" y="0"/>
                      </a:move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87"/>
                        <a:pt x="15" y="101"/>
                        <a:pt x="40" y="101"/>
                      </a:cubicBezTo>
                      <a:cubicBezTo>
                        <a:pt x="65" y="101"/>
                        <a:pt x="81" y="86"/>
                        <a:pt x="81" y="56"/>
                      </a:cubicBezTo>
                      <a:cubicBezTo>
                        <a:pt x="81" y="0"/>
                        <a:pt x="81" y="0"/>
                        <a:pt x="81" y="0"/>
                      </a:cubicBezTo>
                      <a:cubicBezTo>
                        <a:pt x="59" y="0"/>
                        <a:pt x="59" y="0"/>
                        <a:pt x="59" y="0"/>
                      </a:cubicBezTo>
                      <a:cubicBezTo>
                        <a:pt x="59" y="57"/>
                        <a:pt x="59" y="57"/>
                        <a:pt x="59" y="57"/>
                      </a:cubicBezTo>
                      <a:cubicBezTo>
                        <a:pt x="59" y="75"/>
                        <a:pt x="52" y="83"/>
                        <a:pt x="40" y="83"/>
                      </a:cubicBezTo>
                      <a:cubicBezTo>
                        <a:pt x="29" y="83"/>
                        <a:pt x="22" y="74"/>
                        <a:pt x="22" y="57"/>
                      </a:cubicBezTo>
                      <a:cubicBezTo>
                        <a:pt x="22" y="0"/>
                        <a:pt x="22" y="0"/>
                        <a:pt x="22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87" name="Freeform 231"/>
                <p:cNvSpPr>
                  <a:spLocks noEditPoints="1"/>
                </p:cNvSpPr>
                <p:nvPr/>
              </p:nvSpPr>
              <p:spPr bwMode="auto">
                <a:xfrm>
                  <a:off x="3666040" y="3486534"/>
                  <a:ext cx="47968" cy="67384"/>
                </a:xfrm>
                <a:custGeom>
                  <a:avLst/>
                  <a:gdLst>
                    <a:gd name="T0" fmla="*/ 31 w 71"/>
                    <a:gd name="T1" fmla="*/ 0 h 100"/>
                    <a:gd name="T2" fmla="*/ 0 w 71"/>
                    <a:gd name="T3" fmla="*/ 2 h 100"/>
                    <a:gd name="T4" fmla="*/ 0 w 71"/>
                    <a:gd name="T5" fmla="*/ 100 h 100"/>
                    <a:gd name="T6" fmla="*/ 23 w 71"/>
                    <a:gd name="T7" fmla="*/ 100 h 100"/>
                    <a:gd name="T8" fmla="*/ 23 w 71"/>
                    <a:gd name="T9" fmla="*/ 65 h 100"/>
                    <a:gd name="T10" fmla="*/ 30 w 71"/>
                    <a:gd name="T11" fmla="*/ 65 h 100"/>
                    <a:gd name="T12" fmla="*/ 62 w 71"/>
                    <a:gd name="T13" fmla="*/ 55 h 100"/>
                    <a:gd name="T14" fmla="*/ 71 w 71"/>
                    <a:gd name="T15" fmla="*/ 31 h 100"/>
                    <a:gd name="T16" fmla="*/ 61 w 71"/>
                    <a:gd name="T17" fmla="*/ 8 h 100"/>
                    <a:gd name="T18" fmla="*/ 31 w 71"/>
                    <a:gd name="T19" fmla="*/ 0 h 100"/>
                    <a:gd name="T20" fmla="*/ 30 w 71"/>
                    <a:gd name="T21" fmla="*/ 48 h 100"/>
                    <a:gd name="T22" fmla="*/ 23 w 71"/>
                    <a:gd name="T23" fmla="*/ 47 h 100"/>
                    <a:gd name="T24" fmla="*/ 23 w 71"/>
                    <a:gd name="T25" fmla="*/ 18 h 100"/>
                    <a:gd name="T26" fmla="*/ 32 w 71"/>
                    <a:gd name="T27" fmla="*/ 17 h 100"/>
                    <a:gd name="T28" fmla="*/ 49 w 71"/>
                    <a:gd name="T29" fmla="*/ 32 h 100"/>
                    <a:gd name="T30" fmla="*/ 30 w 71"/>
                    <a:gd name="T31" fmla="*/ 48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71" h="100">
                      <a:moveTo>
                        <a:pt x="31" y="0"/>
                      </a:moveTo>
                      <a:cubicBezTo>
                        <a:pt x="17" y="0"/>
                        <a:pt x="7" y="1"/>
                        <a:pt x="0" y="2"/>
                      </a:cubicBezTo>
                      <a:cubicBezTo>
                        <a:pt x="0" y="100"/>
                        <a:pt x="0" y="100"/>
                        <a:pt x="0" y="100"/>
                      </a:cubicBezTo>
                      <a:cubicBezTo>
                        <a:pt x="23" y="100"/>
                        <a:pt x="23" y="100"/>
                        <a:pt x="23" y="100"/>
                      </a:cubicBezTo>
                      <a:cubicBezTo>
                        <a:pt x="23" y="65"/>
                        <a:pt x="23" y="65"/>
                        <a:pt x="23" y="65"/>
                      </a:cubicBezTo>
                      <a:cubicBezTo>
                        <a:pt x="25" y="65"/>
                        <a:pt x="27" y="65"/>
                        <a:pt x="30" y="65"/>
                      </a:cubicBezTo>
                      <a:cubicBezTo>
                        <a:pt x="43" y="65"/>
                        <a:pt x="55" y="62"/>
                        <a:pt x="62" y="55"/>
                      </a:cubicBezTo>
                      <a:cubicBezTo>
                        <a:pt x="68" y="49"/>
                        <a:pt x="71" y="41"/>
                        <a:pt x="71" y="31"/>
                      </a:cubicBezTo>
                      <a:cubicBezTo>
                        <a:pt x="71" y="22"/>
                        <a:pt x="67" y="13"/>
                        <a:pt x="61" y="8"/>
                      </a:cubicBezTo>
                      <a:cubicBezTo>
                        <a:pt x="54" y="3"/>
                        <a:pt x="44" y="0"/>
                        <a:pt x="31" y="0"/>
                      </a:cubicBezTo>
                      <a:close/>
                      <a:moveTo>
                        <a:pt x="30" y="48"/>
                      </a:moveTo>
                      <a:cubicBezTo>
                        <a:pt x="27" y="48"/>
                        <a:pt x="24" y="48"/>
                        <a:pt x="23" y="47"/>
                      </a:cubicBezTo>
                      <a:cubicBezTo>
                        <a:pt x="23" y="18"/>
                        <a:pt x="23" y="18"/>
                        <a:pt x="23" y="18"/>
                      </a:cubicBezTo>
                      <a:cubicBezTo>
                        <a:pt x="24" y="18"/>
                        <a:pt x="27" y="17"/>
                        <a:pt x="32" y="17"/>
                      </a:cubicBezTo>
                      <a:cubicBezTo>
                        <a:pt x="43" y="17"/>
                        <a:pt x="49" y="23"/>
                        <a:pt x="49" y="32"/>
                      </a:cubicBezTo>
                      <a:cubicBezTo>
                        <a:pt x="49" y="42"/>
                        <a:pt x="42" y="48"/>
                        <a:pt x="30" y="4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</p:grpSp>
        <p:grpSp>
          <p:nvGrpSpPr>
            <p:cNvPr id="14" name="组合 13"/>
            <p:cNvGrpSpPr/>
            <p:nvPr/>
          </p:nvGrpSpPr>
          <p:grpSpPr>
            <a:xfrm>
              <a:off x="4333039" y="921084"/>
              <a:ext cx="2373158" cy="2371923"/>
              <a:chOff x="4398406" y="1068697"/>
              <a:chExt cx="2419598" cy="2419598"/>
            </a:xfrm>
          </p:grpSpPr>
          <p:grpSp>
            <p:nvGrpSpPr>
              <p:cNvPr id="69" name="组合 68"/>
              <p:cNvGrpSpPr/>
              <p:nvPr/>
            </p:nvGrpSpPr>
            <p:grpSpPr>
              <a:xfrm>
                <a:off x="4398406" y="1068697"/>
                <a:ext cx="2419598" cy="2419598"/>
                <a:chOff x="1595120" y="525779"/>
                <a:chExt cx="3520440" cy="3520440"/>
              </a:xfrm>
            </p:grpSpPr>
            <p:sp>
              <p:nvSpPr>
                <p:cNvPr id="77" name="椭圆 76"/>
                <p:cNvSpPr/>
                <p:nvPr/>
              </p:nvSpPr>
              <p:spPr>
                <a:xfrm>
                  <a:off x="1595120" y="525779"/>
                  <a:ext cx="3520440" cy="352044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F7F7F9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softEdge rad="3810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78" name="椭圆 77"/>
                <p:cNvSpPr/>
                <p:nvPr/>
              </p:nvSpPr>
              <p:spPr>
                <a:xfrm>
                  <a:off x="1900612" y="831271"/>
                  <a:ext cx="2909455" cy="2909455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E4E4E4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innerShdw blurRad="355600" dist="266700" dir="5400000">
                    <a:prstClr val="black">
                      <a:alpha val="57000"/>
                    </a:prstClr>
                  </a:innerShdw>
                  <a:softEdge rad="266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70" name="椭圆 69"/>
              <p:cNvSpPr/>
              <p:nvPr/>
            </p:nvSpPr>
            <p:spPr>
              <a:xfrm>
                <a:off x="5036761" y="1707052"/>
                <a:ext cx="1142885" cy="1142885"/>
              </a:xfrm>
              <a:prstGeom prst="ellipse">
                <a:avLst/>
              </a:prstGeom>
              <a:solidFill>
                <a:srgbClr val="92D050"/>
              </a:solidFill>
              <a:ln>
                <a:gradFill flip="none" rotWithShape="1">
                  <a:gsLst>
                    <a:gs pos="0">
                      <a:srgbClr val="D9D9D9"/>
                    </a:gs>
                    <a:gs pos="100000">
                      <a:schemeClr val="bg1"/>
                    </a:gs>
                  </a:gsLst>
                  <a:lin ang="5400000" scaled="1"/>
                  <a:tileRect/>
                </a:gradFill>
              </a:ln>
              <a:effectLst>
                <a:innerShdw blurRad="342900" dist="50800" dir="16200000">
                  <a:srgbClr val="00717A">
                    <a:alpha val="80000"/>
                  </a:srgb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grpSp>
            <p:nvGrpSpPr>
              <p:cNvPr id="71" name="组合 70"/>
              <p:cNvGrpSpPr/>
              <p:nvPr/>
            </p:nvGrpSpPr>
            <p:grpSpPr>
              <a:xfrm>
                <a:off x="5393647" y="2070657"/>
                <a:ext cx="438595" cy="413829"/>
                <a:chOff x="3098700" y="5569159"/>
                <a:chExt cx="642147" cy="605886"/>
              </a:xfrm>
              <a:solidFill>
                <a:schemeClr val="bg1"/>
              </a:solidFill>
            </p:grpSpPr>
            <p:sp>
              <p:nvSpPr>
                <p:cNvPr id="72" name="Freeform 349"/>
                <p:cNvSpPr/>
                <p:nvPr/>
              </p:nvSpPr>
              <p:spPr bwMode="auto">
                <a:xfrm>
                  <a:off x="3119543" y="5569159"/>
                  <a:ext cx="621304" cy="392027"/>
                </a:xfrm>
                <a:custGeom>
                  <a:avLst/>
                  <a:gdLst>
                    <a:gd name="T0" fmla="*/ 880 w 921"/>
                    <a:gd name="T1" fmla="*/ 447 h 581"/>
                    <a:gd name="T2" fmla="*/ 879 w 921"/>
                    <a:gd name="T3" fmla="*/ 427 h 581"/>
                    <a:gd name="T4" fmla="*/ 431 w 921"/>
                    <a:gd name="T5" fmla="*/ 0 h 581"/>
                    <a:gd name="T6" fmla="*/ 3 w 921"/>
                    <a:gd name="T7" fmla="*/ 317 h 581"/>
                    <a:gd name="T8" fmla="*/ 0 w 921"/>
                    <a:gd name="T9" fmla="*/ 326 h 581"/>
                    <a:gd name="T10" fmla="*/ 108 w 921"/>
                    <a:gd name="T11" fmla="*/ 326 h 581"/>
                    <a:gd name="T12" fmla="*/ 109 w 921"/>
                    <a:gd name="T13" fmla="*/ 322 h 581"/>
                    <a:gd name="T14" fmla="*/ 431 w 921"/>
                    <a:gd name="T15" fmla="*/ 102 h 581"/>
                    <a:gd name="T16" fmla="*/ 776 w 921"/>
                    <a:gd name="T17" fmla="*/ 424 h 581"/>
                    <a:gd name="T18" fmla="*/ 778 w 921"/>
                    <a:gd name="T19" fmla="*/ 447 h 581"/>
                    <a:gd name="T20" fmla="*/ 729 w 921"/>
                    <a:gd name="T21" fmla="*/ 447 h 581"/>
                    <a:gd name="T22" fmla="*/ 826 w 921"/>
                    <a:gd name="T23" fmla="*/ 581 h 581"/>
                    <a:gd name="T24" fmla="*/ 921 w 921"/>
                    <a:gd name="T25" fmla="*/ 447 h 581"/>
                    <a:gd name="T26" fmla="*/ 880 w 921"/>
                    <a:gd name="T27" fmla="*/ 447 h 5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921" h="581">
                      <a:moveTo>
                        <a:pt x="880" y="447"/>
                      </a:moveTo>
                      <a:cubicBezTo>
                        <a:pt x="879" y="427"/>
                        <a:pt x="879" y="427"/>
                        <a:pt x="879" y="427"/>
                      </a:cubicBezTo>
                      <a:cubicBezTo>
                        <a:pt x="867" y="187"/>
                        <a:pt x="670" y="0"/>
                        <a:pt x="431" y="0"/>
                      </a:cubicBezTo>
                      <a:cubicBezTo>
                        <a:pt x="236" y="0"/>
                        <a:pt x="60" y="130"/>
                        <a:pt x="3" y="317"/>
                      </a:cubicBezTo>
                      <a:cubicBezTo>
                        <a:pt x="0" y="326"/>
                        <a:pt x="0" y="326"/>
                        <a:pt x="0" y="326"/>
                      </a:cubicBezTo>
                      <a:cubicBezTo>
                        <a:pt x="108" y="326"/>
                        <a:pt x="108" y="326"/>
                        <a:pt x="108" y="326"/>
                      </a:cubicBezTo>
                      <a:cubicBezTo>
                        <a:pt x="109" y="322"/>
                        <a:pt x="109" y="322"/>
                        <a:pt x="109" y="322"/>
                      </a:cubicBezTo>
                      <a:cubicBezTo>
                        <a:pt x="162" y="188"/>
                        <a:pt x="288" y="102"/>
                        <a:pt x="431" y="102"/>
                      </a:cubicBezTo>
                      <a:cubicBezTo>
                        <a:pt x="612" y="102"/>
                        <a:pt x="763" y="244"/>
                        <a:pt x="776" y="424"/>
                      </a:cubicBezTo>
                      <a:cubicBezTo>
                        <a:pt x="778" y="447"/>
                        <a:pt x="778" y="447"/>
                        <a:pt x="778" y="447"/>
                      </a:cubicBezTo>
                      <a:cubicBezTo>
                        <a:pt x="729" y="447"/>
                        <a:pt x="729" y="447"/>
                        <a:pt x="729" y="447"/>
                      </a:cubicBezTo>
                      <a:cubicBezTo>
                        <a:pt x="826" y="581"/>
                        <a:pt x="826" y="581"/>
                        <a:pt x="826" y="581"/>
                      </a:cubicBezTo>
                      <a:cubicBezTo>
                        <a:pt x="921" y="447"/>
                        <a:pt x="921" y="447"/>
                        <a:pt x="921" y="447"/>
                      </a:cubicBezTo>
                      <a:lnTo>
                        <a:pt x="880" y="44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73" name="Freeform 350"/>
                <p:cNvSpPr/>
                <p:nvPr/>
              </p:nvSpPr>
              <p:spPr bwMode="auto">
                <a:xfrm>
                  <a:off x="3098700" y="5880953"/>
                  <a:ext cx="565341" cy="294092"/>
                </a:xfrm>
                <a:custGeom>
                  <a:avLst/>
                  <a:gdLst>
                    <a:gd name="T0" fmla="*/ 704 w 838"/>
                    <a:gd name="T1" fmla="*/ 235 h 436"/>
                    <a:gd name="T2" fmla="*/ 462 w 838"/>
                    <a:gd name="T3" fmla="*/ 334 h 436"/>
                    <a:gd name="T4" fmla="*/ 166 w 838"/>
                    <a:gd name="T5" fmla="*/ 166 h 436"/>
                    <a:gd name="T6" fmla="*/ 147 w 838"/>
                    <a:gd name="T7" fmla="*/ 134 h 436"/>
                    <a:gd name="T8" fmla="*/ 192 w 838"/>
                    <a:gd name="T9" fmla="*/ 134 h 436"/>
                    <a:gd name="T10" fmla="*/ 95 w 838"/>
                    <a:gd name="T11" fmla="*/ 0 h 436"/>
                    <a:gd name="T12" fmla="*/ 0 w 838"/>
                    <a:gd name="T13" fmla="*/ 134 h 436"/>
                    <a:gd name="T14" fmla="*/ 38 w 838"/>
                    <a:gd name="T15" fmla="*/ 134 h 436"/>
                    <a:gd name="T16" fmla="*/ 43 w 838"/>
                    <a:gd name="T17" fmla="*/ 147 h 436"/>
                    <a:gd name="T18" fmla="*/ 462 w 838"/>
                    <a:gd name="T19" fmla="*/ 436 h 436"/>
                    <a:gd name="T20" fmla="*/ 830 w 838"/>
                    <a:gd name="T21" fmla="*/ 244 h 436"/>
                    <a:gd name="T22" fmla="*/ 838 w 838"/>
                    <a:gd name="T23" fmla="*/ 233 h 436"/>
                    <a:gd name="T24" fmla="*/ 706 w 838"/>
                    <a:gd name="T25" fmla="*/ 233 h 436"/>
                    <a:gd name="T26" fmla="*/ 704 w 838"/>
                    <a:gd name="T27" fmla="*/ 235 h 4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38" h="436">
                      <a:moveTo>
                        <a:pt x="704" y="235"/>
                      </a:moveTo>
                      <a:cubicBezTo>
                        <a:pt x="640" y="298"/>
                        <a:pt x="551" y="334"/>
                        <a:pt x="462" y="334"/>
                      </a:cubicBezTo>
                      <a:cubicBezTo>
                        <a:pt x="342" y="334"/>
                        <a:pt x="228" y="270"/>
                        <a:pt x="166" y="166"/>
                      </a:cubicBezTo>
                      <a:cubicBezTo>
                        <a:pt x="147" y="134"/>
                        <a:pt x="147" y="134"/>
                        <a:pt x="147" y="134"/>
                      </a:cubicBezTo>
                      <a:cubicBezTo>
                        <a:pt x="192" y="134"/>
                        <a:pt x="192" y="134"/>
                        <a:pt x="192" y="134"/>
                      </a:cubicBezTo>
                      <a:cubicBezTo>
                        <a:pt x="95" y="0"/>
                        <a:pt x="95" y="0"/>
                        <a:pt x="95" y="0"/>
                      </a:cubicBezTo>
                      <a:cubicBezTo>
                        <a:pt x="0" y="134"/>
                        <a:pt x="0" y="134"/>
                        <a:pt x="0" y="134"/>
                      </a:cubicBezTo>
                      <a:cubicBezTo>
                        <a:pt x="38" y="134"/>
                        <a:pt x="38" y="134"/>
                        <a:pt x="38" y="134"/>
                      </a:cubicBezTo>
                      <a:cubicBezTo>
                        <a:pt x="43" y="147"/>
                        <a:pt x="43" y="147"/>
                        <a:pt x="43" y="147"/>
                      </a:cubicBezTo>
                      <a:cubicBezTo>
                        <a:pt x="109" y="320"/>
                        <a:pt x="278" y="436"/>
                        <a:pt x="462" y="436"/>
                      </a:cubicBezTo>
                      <a:cubicBezTo>
                        <a:pt x="609" y="436"/>
                        <a:pt x="746" y="364"/>
                        <a:pt x="830" y="244"/>
                      </a:cubicBezTo>
                      <a:cubicBezTo>
                        <a:pt x="838" y="233"/>
                        <a:pt x="838" y="233"/>
                        <a:pt x="838" y="233"/>
                      </a:cubicBezTo>
                      <a:cubicBezTo>
                        <a:pt x="706" y="233"/>
                        <a:pt x="706" y="233"/>
                        <a:pt x="706" y="233"/>
                      </a:cubicBezTo>
                      <a:lnTo>
                        <a:pt x="704" y="23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74" name="Freeform 351"/>
                <p:cNvSpPr>
                  <a:spLocks noEditPoints="1"/>
                </p:cNvSpPr>
                <p:nvPr/>
              </p:nvSpPr>
              <p:spPr bwMode="auto">
                <a:xfrm>
                  <a:off x="3217193" y="5689366"/>
                  <a:ext cx="380606" cy="371184"/>
                </a:xfrm>
                <a:custGeom>
                  <a:avLst/>
                  <a:gdLst>
                    <a:gd name="T0" fmla="*/ 0 w 564"/>
                    <a:gd name="T1" fmla="*/ 227 h 550"/>
                    <a:gd name="T2" fmla="*/ 0 w 564"/>
                    <a:gd name="T3" fmla="*/ 327 h 550"/>
                    <a:gd name="T4" fmla="*/ 46 w 564"/>
                    <a:gd name="T5" fmla="*/ 327 h 550"/>
                    <a:gd name="T6" fmla="*/ 80 w 564"/>
                    <a:gd name="T7" fmla="*/ 407 h 550"/>
                    <a:gd name="T8" fmla="*/ 48 w 564"/>
                    <a:gd name="T9" fmla="*/ 439 h 550"/>
                    <a:gd name="T10" fmla="*/ 119 w 564"/>
                    <a:gd name="T11" fmla="*/ 510 h 550"/>
                    <a:gd name="T12" fmla="*/ 151 w 564"/>
                    <a:gd name="T13" fmla="*/ 478 h 550"/>
                    <a:gd name="T14" fmla="*/ 230 w 564"/>
                    <a:gd name="T15" fmla="*/ 511 h 550"/>
                    <a:gd name="T16" fmla="*/ 230 w 564"/>
                    <a:gd name="T17" fmla="*/ 550 h 550"/>
                    <a:gd name="T18" fmla="*/ 330 w 564"/>
                    <a:gd name="T19" fmla="*/ 550 h 550"/>
                    <a:gd name="T20" fmla="*/ 330 w 564"/>
                    <a:gd name="T21" fmla="*/ 512 h 550"/>
                    <a:gd name="T22" fmla="*/ 414 w 564"/>
                    <a:gd name="T23" fmla="*/ 478 h 550"/>
                    <a:gd name="T24" fmla="*/ 444 w 564"/>
                    <a:gd name="T25" fmla="*/ 509 h 550"/>
                    <a:gd name="T26" fmla="*/ 515 w 564"/>
                    <a:gd name="T27" fmla="*/ 438 h 550"/>
                    <a:gd name="T28" fmla="*/ 485 w 564"/>
                    <a:gd name="T29" fmla="*/ 408 h 550"/>
                    <a:gd name="T30" fmla="*/ 520 w 564"/>
                    <a:gd name="T31" fmla="*/ 327 h 550"/>
                    <a:gd name="T32" fmla="*/ 564 w 564"/>
                    <a:gd name="T33" fmla="*/ 327 h 550"/>
                    <a:gd name="T34" fmla="*/ 564 w 564"/>
                    <a:gd name="T35" fmla="*/ 227 h 550"/>
                    <a:gd name="T36" fmla="*/ 521 w 564"/>
                    <a:gd name="T37" fmla="*/ 227 h 550"/>
                    <a:gd name="T38" fmla="*/ 486 w 564"/>
                    <a:gd name="T39" fmla="*/ 143 h 550"/>
                    <a:gd name="T40" fmla="*/ 518 w 564"/>
                    <a:gd name="T41" fmla="*/ 111 h 550"/>
                    <a:gd name="T42" fmla="*/ 447 w 564"/>
                    <a:gd name="T43" fmla="*/ 40 h 550"/>
                    <a:gd name="T44" fmla="*/ 415 w 564"/>
                    <a:gd name="T45" fmla="*/ 72 h 550"/>
                    <a:gd name="T46" fmla="*/ 330 w 564"/>
                    <a:gd name="T47" fmla="*/ 38 h 550"/>
                    <a:gd name="T48" fmla="*/ 330 w 564"/>
                    <a:gd name="T49" fmla="*/ 0 h 550"/>
                    <a:gd name="T50" fmla="*/ 230 w 564"/>
                    <a:gd name="T51" fmla="*/ 0 h 550"/>
                    <a:gd name="T52" fmla="*/ 230 w 564"/>
                    <a:gd name="T53" fmla="*/ 39 h 550"/>
                    <a:gd name="T54" fmla="*/ 150 w 564"/>
                    <a:gd name="T55" fmla="*/ 73 h 550"/>
                    <a:gd name="T56" fmla="*/ 116 w 564"/>
                    <a:gd name="T57" fmla="*/ 39 h 550"/>
                    <a:gd name="T58" fmla="*/ 45 w 564"/>
                    <a:gd name="T59" fmla="*/ 110 h 550"/>
                    <a:gd name="T60" fmla="*/ 79 w 564"/>
                    <a:gd name="T61" fmla="*/ 144 h 550"/>
                    <a:gd name="T62" fmla="*/ 45 w 564"/>
                    <a:gd name="T63" fmla="*/ 227 h 550"/>
                    <a:gd name="T64" fmla="*/ 0 w 564"/>
                    <a:gd name="T65" fmla="*/ 227 h 550"/>
                    <a:gd name="T66" fmla="*/ 283 w 564"/>
                    <a:gd name="T67" fmla="*/ 104 h 550"/>
                    <a:gd name="T68" fmla="*/ 456 w 564"/>
                    <a:gd name="T69" fmla="*/ 275 h 550"/>
                    <a:gd name="T70" fmla="*/ 283 w 564"/>
                    <a:gd name="T71" fmla="*/ 446 h 550"/>
                    <a:gd name="T72" fmla="*/ 110 w 564"/>
                    <a:gd name="T73" fmla="*/ 275 h 550"/>
                    <a:gd name="T74" fmla="*/ 283 w 564"/>
                    <a:gd name="T75" fmla="*/ 104 h 5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564" h="550">
                      <a:moveTo>
                        <a:pt x="0" y="227"/>
                      </a:moveTo>
                      <a:cubicBezTo>
                        <a:pt x="0" y="327"/>
                        <a:pt x="0" y="327"/>
                        <a:pt x="0" y="327"/>
                      </a:cubicBezTo>
                      <a:cubicBezTo>
                        <a:pt x="46" y="327"/>
                        <a:pt x="46" y="327"/>
                        <a:pt x="46" y="327"/>
                      </a:cubicBezTo>
                      <a:cubicBezTo>
                        <a:pt x="52" y="356"/>
                        <a:pt x="64" y="383"/>
                        <a:pt x="80" y="407"/>
                      </a:cubicBezTo>
                      <a:cubicBezTo>
                        <a:pt x="48" y="439"/>
                        <a:pt x="48" y="439"/>
                        <a:pt x="48" y="439"/>
                      </a:cubicBezTo>
                      <a:cubicBezTo>
                        <a:pt x="119" y="510"/>
                        <a:pt x="119" y="510"/>
                        <a:pt x="119" y="510"/>
                      </a:cubicBezTo>
                      <a:cubicBezTo>
                        <a:pt x="151" y="478"/>
                        <a:pt x="151" y="478"/>
                        <a:pt x="151" y="478"/>
                      </a:cubicBezTo>
                      <a:cubicBezTo>
                        <a:pt x="175" y="493"/>
                        <a:pt x="202" y="504"/>
                        <a:pt x="230" y="511"/>
                      </a:cubicBezTo>
                      <a:cubicBezTo>
                        <a:pt x="230" y="550"/>
                        <a:pt x="230" y="550"/>
                        <a:pt x="230" y="550"/>
                      </a:cubicBezTo>
                      <a:cubicBezTo>
                        <a:pt x="330" y="550"/>
                        <a:pt x="330" y="550"/>
                        <a:pt x="330" y="550"/>
                      </a:cubicBezTo>
                      <a:cubicBezTo>
                        <a:pt x="330" y="512"/>
                        <a:pt x="330" y="512"/>
                        <a:pt x="330" y="512"/>
                      </a:cubicBezTo>
                      <a:cubicBezTo>
                        <a:pt x="360" y="506"/>
                        <a:pt x="389" y="494"/>
                        <a:pt x="414" y="478"/>
                      </a:cubicBezTo>
                      <a:cubicBezTo>
                        <a:pt x="444" y="509"/>
                        <a:pt x="444" y="509"/>
                        <a:pt x="444" y="509"/>
                      </a:cubicBezTo>
                      <a:cubicBezTo>
                        <a:pt x="515" y="438"/>
                        <a:pt x="515" y="438"/>
                        <a:pt x="515" y="438"/>
                      </a:cubicBezTo>
                      <a:cubicBezTo>
                        <a:pt x="485" y="408"/>
                        <a:pt x="485" y="408"/>
                        <a:pt x="485" y="408"/>
                      </a:cubicBezTo>
                      <a:cubicBezTo>
                        <a:pt x="502" y="384"/>
                        <a:pt x="514" y="356"/>
                        <a:pt x="520" y="327"/>
                      </a:cubicBezTo>
                      <a:cubicBezTo>
                        <a:pt x="564" y="327"/>
                        <a:pt x="564" y="327"/>
                        <a:pt x="564" y="327"/>
                      </a:cubicBezTo>
                      <a:cubicBezTo>
                        <a:pt x="564" y="227"/>
                        <a:pt x="564" y="227"/>
                        <a:pt x="564" y="227"/>
                      </a:cubicBezTo>
                      <a:cubicBezTo>
                        <a:pt x="521" y="227"/>
                        <a:pt x="521" y="227"/>
                        <a:pt x="521" y="227"/>
                      </a:cubicBezTo>
                      <a:cubicBezTo>
                        <a:pt x="515" y="196"/>
                        <a:pt x="503" y="168"/>
                        <a:pt x="486" y="143"/>
                      </a:cubicBezTo>
                      <a:cubicBezTo>
                        <a:pt x="518" y="111"/>
                        <a:pt x="518" y="111"/>
                        <a:pt x="518" y="111"/>
                      </a:cubicBezTo>
                      <a:cubicBezTo>
                        <a:pt x="447" y="40"/>
                        <a:pt x="447" y="40"/>
                        <a:pt x="447" y="40"/>
                      </a:cubicBezTo>
                      <a:cubicBezTo>
                        <a:pt x="415" y="72"/>
                        <a:pt x="415" y="72"/>
                        <a:pt x="415" y="72"/>
                      </a:cubicBezTo>
                      <a:cubicBezTo>
                        <a:pt x="389" y="56"/>
                        <a:pt x="361" y="44"/>
                        <a:pt x="330" y="38"/>
                      </a:cubicBezTo>
                      <a:cubicBezTo>
                        <a:pt x="330" y="0"/>
                        <a:pt x="330" y="0"/>
                        <a:pt x="330" y="0"/>
                      </a:cubicBezTo>
                      <a:cubicBezTo>
                        <a:pt x="230" y="0"/>
                        <a:pt x="230" y="0"/>
                        <a:pt x="230" y="0"/>
                      </a:cubicBezTo>
                      <a:cubicBezTo>
                        <a:pt x="230" y="39"/>
                        <a:pt x="230" y="39"/>
                        <a:pt x="230" y="39"/>
                      </a:cubicBezTo>
                      <a:cubicBezTo>
                        <a:pt x="201" y="46"/>
                        <a:pt x="174" y="57"/>
                        <a:pt x="150" y="73"/>
                      </a:cubicBezTo>
                      <a:cubicBezTo>
                        <a:pt x="116" y="39"/>
                        <a:pt x="116" y="39"/>
                        <a:pt x="116" y="39"/>
                      </a:cubicBezTo>
                      <a:cubicBezTo>
                        <a:pt x="45" y="110"/>
                        <a:pt x="45" y="110"/>
                        <a:pt x="45" y="110"/>
                      </a:cubicBezTo>
                      <a:cubicBezTo>
                        <a:pt x="79" y="144"/>
                        <a:pt x="79" y="144"/>
                        <a:pt x="79" y="144"/>
                      </a:cubicBezTo>
                      <a:cubicBezTo>
                        <a:pt x="63" y="169"/>
                        <a:pt x="51" y="197"/>
                        <a:pt x="45" y="227"/>
                      </a:cubicBezTo>
                      <a:lnTo>
                        <a:pt x="0" y="227"/>
                      </a:lnTo>
                      <a:close/>
                      <a:moveTo>
                        <a:pt x="283" y="104"/>
                      </a:moveTo>
                      <a:cubicBezTo>
                        <a:pt x="378" y="104"/>
                        <a:pt x="456" y="181"/>
                        <a:pt x="456" y="275"/>
                      </a:cubicBezTo>
                      <a:cubicBezTo>
                        <a:pt x="456" y="369"/>
                        <a:pt x="378" y="446"/>
                        <a:pt x="283" y="446"/>
                      </a:cubicBezTo>
                      <a:cubicBezTo>
                        <a:pt x="188" y="446"/>
                        <a:pt x="110" y="369"/>
                        <a:pt x="110" y="275"/>
                      </a:cubicBezTo>
                      <a:cubicBezTo>
                        <a:pt x="110" y="181"/>
                        <a:pt x="188" y="104"/>
                        <a:pt x="283" y="10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75" name="Freeform 352"/>
                <p:cNvSpPr>
                  <a:spLocks noEditPoints="1"/>
                </p:cNvSpPr>
                <p:nvPr/>
              </p:nvSpPr>
              <p:spPr bwMode="auto">
                <a:xfrm>
                  <a:off x="3319126" y="5787872"/>
                  <a:ext cx="176170" cy="174742"/>
                </a:xfrm>
                <a:custGeom>
                  <a:avLst/>
                  <a:gdLst>
                    <a:gd name="T0" fmla="*/ 131 w 261"/>
                    <a:gd name="T1" fmla="*/ 259 h 259"/>
                    <a:gd name="T2" fmla="*/ 261 w 261"/>
                    <a:gd name="T3" fmla="*/ 129 h 259"/>
                    <a:gd name="T4" fmla="*/ 131 w 261"/>
                    <a:gd name="T5" fmla="*/ 0 h 259"/>
                    <a:gd name="T6" fmla="*/ 0 w 261"/>
                    <a:gd name="T7" fmla="*/ 129 h 259"/>
                    <a:gd name="T8" fmla="*/ 131 w 261"/>
                    <a:gd name="T9" fmla="*/ 259 h 259"/>
                    <a:gd name="T10" fmla="*/ 131 w 261"/>
                    <a:gd name="T11" fmla="*/ 42 h 259"/>
                    <a:gd name="T12" fmla="*/ 219 w 261"/>
                    <a:gd name="T13" fmla="*/ 129 h 259"/>
                    <a:gd name="T14" fmla="*/ 131 w 261"/>
                    <a:gd name="T15" fmla="*/ 217 h 259"/>
                    <a:gd name="T16" fmla="*/ 42 w 261"/>
                    <a:gd name="T17" fmla="*/ 129 h 259"/>
                    <a:gd name="T18" fmla="*/ 131 w 261"/>
                    <a:gd name="T19" fmla="*/ 42 h 2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61" h="259">
                      <a:moveTo>
                        <a:pt x="131" y="259"/>
                      </a:moveTo>
                      <a:cubicBezTo>
                        <a:pt x="203" y="259"/>
                        <a:pt x="261" y="201"/>
                        <a:pt x="261" y="129"/>
                      </a:cubicBezTo>
                      <a:cubicBezTo>
                        <a:pt x="261" y="58"/>
                        <a:pt x="203" y="0"/>
                        <a:pt x="131" y="0"/>
                      </a:cubicBezTo>
                      <a:cubicBezTo>
                        <a:pt x="58" y="0"/>
                        <a:pt x="0" y="58"/>
                        <a:pt x="0" y="129"/>
                      </a:cubicBezTo>
                      <a:cubicBezTo>
                        <a:pt x="0" y="201"/>
                        <a:pt x="58" y="259"/>
                        <a:pt x="131" y="259"/>
                      </a:cubicBezTo>
                      <a:close/>
                      <a:moveTo>
                        <a:pt x="131" y="42"/>
                      </a:moveTo>
                      <a:cubicBezTo>
                        <a:pt x="179" y="42"/>
                        <a:pt x="219" y="81"/>
                        <a:pt x="219" y="129"/>
                      </a:cubicBezTo>
                      <a:cubicBezTo>
                        <a:pt x="219" y="177"/>
                        <a:pt x="179" y="217"/>
                        <a:pt x="131" y="217"/>
                      </a:cubicBezTo>
                      <a:cubicBezTo>
                        <a:pt x="82" y="217"/>
                        <a:pt x="42" y="177"/>
                        <a:pt x="42" y="129"/>
                      </a:cubicBezTo>
                      <a:cubicBezTo>
                        <a:pt x="42" y="81"/>
                        <a:pt x="82" y="42"/>
                        <a:pt x="131" y="4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76" name="Oval 353"/>
                <p:cNvSpPr>
                  <a:spLocks noChangeArrowheads="1"/>
                </p:cNvSpPr>
                <p:nvPr/>
              </p:nvSpPr>
              <p:spPr bwMode="auto">
                <a:xfrm>
                  <a:off x="3375945" y="5844406"/>
                  <a:ext cx="62530" cy="60817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</p:grpSp>
        <p:grpSp>
          <p:nvGrpSpPr>
            <p:cNvPr id="15" name="组合 14"/>
            <p:cNvGrpSpPr/>
            <p:nvPr/>
          </p:nvGrpSpPr>
          <p:grpSpPr>
            <a:xfrm>
              <a:off x="1687753" y="3564994"/>
              <a:ext cx="2373158" cy="2371923"/>
              <a:chOff x="1754497" y="3712606"/>
              <a:chExt cx="2419598" cy="2419598"/>
            </a:xfrm>
          </p:grpSpPr>
          <p:grpSp>
            <p:nvGrpSpPr>
              <p:cNvPr id="56" name="组合 55"/>
              <p:cNvGrpSpPr/>
              <p:nvPr/>
            </p:nvGrpSpPr>
            <p:grpSpPr>
              <a:xfrm>
                <a:off x="1754497" y="3712606"/>
                <a:ext cx="2419598" cy="2419598"/>
                <a:chOff x="1595120" y="525779"/>
                <a:chExt cx="3520440" cy="3520440"/>
              </a:xfrm>
            </p:grpSpPr>
            <p:sp>
              <p:nvSpPr>
                <p:cNvPr id="67" name="椭圆 66"/>
                <p:cNvSpPr/>
                <p:nvPr/>
              </p:nvSpPr>
              <p:spPr>
                <a:xfrm>
                  <a:off x="1595120" y="525779"/>
                  <a:ext cx="3520440" cy="352044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F7F7F9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softEdge rad="3810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8" name="椭圆 67"/>
                <p:cNvSpPr/>
                <p:nvPr/>
              </p:nvSpPr>
              <p:spPr>
                <a:xfrm>
                  <a:off x="1900612" y="831271"/>
                  <a:ext cx="2909455" cy="2909455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E4E4E4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innerShdw blurRad="355600" dist="266700" dir="5400000">
                    <a:prstClr val="black">
                      <a:alpha val="57000"/>
                    </a:prstClr>
                  </a:innerShdw>
                  <a:softEdge rad="266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57" name="椭圆 56"/>
              <p:cNvSpPr/>
              <p:nvPr/>
            </p:nvSpPr>
            <p:spPr>
              <a:xfrm>
                <a:off x="2392852" y="4350961"/>
                <a:ext cx="1142885" cy="1142885"/>
              </a:xfrm>
              <a:prstGeom prst="ellipse">
                <a:avLst/>
              </a:prstGeom>
              <a:solidFill>
                <a:srgbClr val="C00000"/>
              </a:solidFill>
              <a:ln>
                <a:gradFill flip="none" rotWithShape="1">
                  <a:gsLst>
                    <a:gs pos="0">
                      <a:srgbClr val="D9D9D9"/>
                    </a:gs>
                    <a:gs pos="100000">
                      <a:schemeClr val="bg1"/>
                    </a:gs>
                  </a:gsLst>
                  <a:lin ang="5400000" scaled="1"/>
                  <a:tileRect/>
                </a:gradFill>
              </a:ln>
              <a:effectLst>
                <a:innerShdw blurRad="342900" dist="50800" dir="16200000">
                  <a:schemeClr val="accent2">
                    <a:lumMod val="50000"/>
                    <a:alpha val="7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grpSp>
            <p:nvGrpSpPr>
              <p:cNvPr id="58" name="组合 57"/>
              <p:cNvGrpSpPr/>
              <p:nvPr/>
            </p:nvGrpSpPr>
            <p:grpSpPr>
              <a:xfrm>
                <a:off x="2754071" y="4718814"/>
                <a:ext cx="409147" cy="426114"/>
                <a:chOff x="4445240" y="4337972"/>
                <a:chExt cx="599033" cy="623874"/>
              </a:xfrm>
              <a:solidFill>
                <a:schemeClr val="bg1"/>
              </a:solidFill>
            </p:grpSpPr>
            <p:sp>
              <p:nvSpPr>
                <p:cNvPr id="59" name="Freeform 399"/>
                <p:cNvSpPr/>
                <p:nvPr/>
              </p:nvSpPr>
              <p:spPr bwMode="auto">
                <a:xfrm>
                  <a:off x="4445240" y="4357388"/>
                  <a:ext cx="599033" cy="598462"/>
                </a:xfrm>
                <a:custGeom>
                  <a:avLst/>
                  <a:gdLst>
                    <a:gd name="T0" fmla="*/ 1092 w 2098"/>
                    <a:gd name="T1" fmla="*/ 1007 h 2096"/>
                    <a:gd name="T2" fmla="*/ 1092 w 2098"/>
                    <a:gd name="T3" fmla="*/ 0 h 2096"/>
                    <a:gd name="T4" fmla="*/ 1007 w 2098"/>
                    <a:gd name="T5" fmla="*/ 0 h 2096"/>
                    <a:gd name="T6" fmla="*/ 1007 w 2098"/>
                    <a:gd name="T7" fmla="*/ 1007 h 2096"/>
                    <a:gd name="T8" fmla="*/ 0 w 2098"/>
                    <a:gd name="T9" fmla="*/ 1007 h 2096"/>
                    <a:gd name="T10" fmla="*/ 0 w 2098"/>
                    <a:gd name="T11" fmla="*/ 1090 h 2096"/>
                    <a:gd name="T12" fmla="*/ 1007 w 2098"/>
                    <a:gd name="T13" fmla="*/ 1090 h 2096"/>
                    <a:gd name="T14" fmla="*/ 1007 w 2098"/>
                    <a:gd name="T15" fmla="*/ 2096 h 2096"/>
                    <a:gd name="T16" fmla="*/ 1092 w 2098"/>
                    <a:gd name="T17" fmla="*/ 2096 h 2096"/>
                    <a:gd name="T18" fmla="*/ 1092 w 2098"/>
                    <a:gd name="T19" fmla="*/ 1090 h 2096"/>
                    <a:gd name="T20" fmla="*/ 2098 w 2098"/>
                    <a:gd name="T21" fmla="*/ 1090 h 2096"/>
                    <a:gd name="T22" fmla="*/ 2098 w 2098"/>
                    <a:gd name="T23" fmla="*/ 1007 h 2096"/>
                    <a:gd name="T24" fmla="*/ 1092 w 2098"/>
                    <a:gd name="T25" fmla="*/ 1007 h 20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098" h="2096">
                      <a:moveTo>
                        <a:pt x="1092" y="1007"/>
                      </a:moveTo>
                      <a:lnTo>
                        <a:pt x="1092" y="0"/>
                      </a:lnTo>
                      <a:lnTo>
                        <a:pt x="1007" y="0"/>
                      </a:lnTo>
                      <a:lnTo>
                        <a:pt x="1007" y="1007"/>
                      </a:lnTo>
                      <a:lnTo>
                        <a:pt x="0" y="1007"/>
                      </a:lnTo>
                      <a:lnTo>
                        <a:pt x="0" y="1090"/>
                      </a:lnTo>
                      <a:lnTo>
                        <a:pt x="1007" y="1090"/>
                      </a:lnTo>
                      <a:lnTo>
                        <a:pt x="1007" y="2096"/>
                      </a:lnTo>
                      <a:lnTo>
                        <a:pt x="1092" y="2096"/>
                      </a:lnTo>
                      <a:lnTo>
                        <a:pt x="1092" y="1090"/>
                      </a:lnTo>
                      <a:lnTo>
                        <a:pt x="2098" y="1090"/>
                      </a:lnTo>
                      <a:lnTo>
                        <a:pt x="2098" y="1007"/>
                      </a:lnTo>
                      <a:lnTo>
                        <a:pt x="1092" y="100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0" name="Freeform 400"/>
                <p:cNvSpPr/>
                <p:nvPr/>
              </p:nvSpPr>
              <p:spPr bwMode="auto">
                <a:xfrm>
                  <a:off x="4478932" y="4337972"/>
                  <a:ext cx="189589" cy="269822"/>
                </a:xfrm>
                <a:custGeom>
                  <a:avLst/>
                  <a:gdLst>
                    <a:gd name="T0" fmla="*/ 166 w 664"/>
                    <a:gd name="T1" fmla="*/ 945 h 945"/>
                    <a:gd name="T2" fmla="*/ 499 w 664"/>
                    <a:gd name="T3" fmla="*/ 945 h 945"/>
                    <a:gd name="T4" fmla="*/ 499 w 664"/>
                    <a:gd name="T5" fmla="*/ 434 h 945"/>
                    <a:gd name="T6" fmla="*/ 664 w 664"/>
                    <a:gd name="T7" fmla="*/ 434 h 945"/>
                    <a:gd name="T8" fmla="*/ 338 w 664"/>
                    <a:gd name="T9" fmla="*/ 0 h 945"/>
                    <a:gd name="T10" fmla="*/ 0 w 664"/>
                    <a:gd name="T11" fmla="*/ 434 h 945"/>
                    <a:gd name="T12" fmla="*/ 166 w 664"/>
                    <a:gd name="T13" fmla="*/ 434 h 945"/>
                    <a:gd name="T14" fmla="*/ 166 w 664"/>
                    <a:gd name="T15" fmla="*/ 945 h 9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4" h="945">
                      <a:moveTo>
                        <a:pt x="166" y="945"/>
                      </a:moveTo>
                      <a:lnTo>
                        <a:pt x="499" y="945"/>
                      </a:lnTo>
                      <a:lnTo>
                        <a:pt x="499" y="434"/>
                      </a:lnTo>
                      <a:lnTo>
                        <a:pt x="664" y="434"/>
                      </a:lnTo>
                      <a:lnTo>
                        <a:pt x="338" y="0"/>
                      </a:lnTo>
                      <a:lnTo>
                        <a:pt x="0" y="434"/>
                      </a:lnTo>
                      <a:lnTo>
                        <a:pt x="166" y="434"/>
                      </a:lnTo>
                      <a:lnTo>
                        <a:pt x="166" y="94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1" name="Freeform 401"/>
                <p:cNvSpPr/>
                <p:nvPr/>
              </p:nvSpPr>
              <p:spPr bwMode="auto">
                <a:xfrm>
                  <a:off x="4817565" y="4692024"/>
                  <a:ext cx="189589" cy="269822"/>
                </a:xfrm>
                <a:custGeom>
                  <a:avLst/>
                  <a:gdLst>
                    <a:gd name="T0" fmla="*/ 499 w 664"/>
                    <a:gd name="T1" fmla="*/ 0 h 945"/>
                    <a:gd name="T2" fmla="*/ 163 w 664"/>
                    <a:gd name="T3" fmla="*/ 0 h 945"/>
                    <a:gd name="T4" fmla="*/ 163 w 664"/>
                    <a:gd name="T5" fmla="*/ 511 h 945"/>
                    <a:gd name="T6" fmla="*/ 0 w 664"/>
                    <a:gd name="T7" fmla="*/ 511 h 945"/>
                    <a:gd name="T8" fmla="*/ 326 w 664"/>
                    <a:gd name="T9" fmla="*/ 945 h 945"/>
                    <a:gd name="T10" fmla="*/ 664 w 664"/>
                    <a:gd name="T11" fmla="*/ 511 h 945"/>
                    <a:gd name="T12" fmla="*/ 499 w 664"/>
                    <a:gd name="T13" fmla="*/ 511 h 945"/>
                    <a:gd name="T14" fmla="*/ 499 w 664"/>
                    <a:gd name="T15" fmla="*/ 0 h 9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4" h="945">
                      <a:moveTo>
                        <a:pt x="499" y="0"/>
                      </a:moveTo>
                      <a:lnTo>
                        <a:pt x="163" y="0"/>
                      </a:lnTo>
                      <a:lnTo>
                        <a:pt x="163" y="511"/>
                      </a:lnTo>
                      <a:lnTo>
                        <a:pt x="0" y="511"/>
                      </a:lnTo>
                      <a:lnTo>
                        <a:pt x="326" y="945"/>
                      </a:lnTo>
                      <a:lnTo>
                        <a:pt x="664" y="511"/>
                      </a:lnTo>
                      <a:lnTo>
                        <a:pt x="499" y="511"/>
                      </a:lnTo>
                      <a:lnTo>
                        <a:pt x="499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2" name="Freeform 402"/>
                <p:cNvSpPr>
                  <a:spLocks noEditPoints="1"/>
                </p:cNvSpPr>
                <p:nvPr/>
              </p:nvSpPr>
              <p:spPr bwMode="auto">
                <a:xfrm>
                  <a:off x="4790726" y="4357388"/>
                  <a:ext cx="242983" cy="236986"/>
                </a:xfrm>
                <a:custGeom>
                  <a:avLst/>
                  <a:gdLst>
                    <a:gd name="T0" fmla="*/ 52 w 360"/>
                    <a:gd name="T1" fmla="*/ 259 h 351"/>
                    <a:gd name="T2" fmla="*/ 31 w 360"/>
                    <a:gd name="T3" fmla="*/ 279 h 351"/>
                    <a:gd name="T4" fmla="*/ 77 w 360"/>
                    <a:gd name="T5" fmla="*/ 325 h 351"/>
                    <a:gd name="T6" fmla="*/ 97 w 360"/>
                    <a:gd name="T7" fmla="*/ 304 h 351"/>
                    <a:gd name="T8" fmla="*/ 147 w 360"/>
                    <a:gd name="T9" fmla="*/ 325 h 351"/>
                    <a:gd name="T10" fmla="*/ 147 w 360"/>
                    <a:gd name="T11" fmla="*/ 351 h 351"/>
                    <a:gd name="T12" fmla="*/ 211 w 360"/>
                    <a:gd name="T13" fmla="*/ 351 h 351"/>
                    <a:gd name="T14" fmla="*/ 211 w 360"/>
                    <a:gd name="T15" fmla="*/ 326 h 351"/>
                    <a:gd name="T16" fmla="*/ 264 w 360"/>
                    <a:gd name="T17" fmla="*/ 305 h 351"/>
                    <a:gd name="T18" fmla="*/ 284 w 360"/>
                    <a:gd name="T19" fmla="*/ 324 h 351"/>
                    <a:gd name="T20" fmla="*/ 329 w 360"/>
                    <a:gd name="T21" fmla="*/ 279 h 351"/>
                    <a:gd name="T22" fmla="*/ 310 w 360"/>
                    <a:gd name="T23" fmla="*/ 260 h 351"/>
                    <a:gd name="T24" fmla="*/ 332 w 360"/>
                    <a:gd name="T25" fmla="*/ 208 h 351"/>
                    <a:gd name="T26" fmla="*/ 360 w 360"/>
                    <a:gd name="T27" fmla="*/ 208 h 351"/>
                    <a:gd name="T28" fmla="*/ 360 w 360"/>
                    <a:gd name="T29" fmla="*/ 144 h 351"/>
                    <a:gd name="T30" fmla="*/ 333 w 360"/>
                    <a:gd name="T31" fmla="*/ 144 h 351"/>
                    <a:gd name="T32" fmla="*/ 311 w 360"/>
                    <a:gd name="T33" fmla="*/ 91 h 351"/>
                    <a:gd name="T34" fmla="*/ 331 w 360"/>
                    <a:gd name="T35" fmla="*/ 70 h 351"/>
                    <a:gd name="T36" fmla="*/ 286 w 360"/>
                    <a:gd name="T37" fmla="*/ 25 h 351"/>
                    <a:gd name="T38" fmla="*/ 265 w 360"/>
                    <a:gd name="T39" fmla="*/ 46 h 351"/>
                    <a:gd name="T40" fmla="*/ 211 w 360"/>
                    <a:gd name="T41" fmla="*/ 24 h 351"/>
                    <a:gd name="T42" fmla="*/ 211 w 360"/>
                    <a:gd name="T43" fmla="*/ 0 h 351"/>
                    <a:gd name="T44" fmla="*/ 147 w 360"/>
                    <a:gd name="T45" fmla="*/ 0 h 351"/>
                    <a:gd name="T46" fmla="*/ 147 w 360"/>
                    <a:gd name="T47" fmla="*/ 25 h 351"/>
                    <a:gd name="T48" fmla="*/ 96 w 360"/>
                    <a:gd name="T49" fmla="*/ 46 h 351"/>
                    <a:gd name="T50" fmla="*/ 75 w 360"/>
                    <a:gd name="T51" fmla="*/ 24 h 351"/>
                    <a:gd name="T52" fmla="*/ 29 w 360"/>
                    <a:gd name="T53" fmla="*/ 70 h 351"/>
                    <a:gd name="T54" fmla="*/ 51 w 360"/>
                    <a:gd name="T55" fmla="*/ 91 h 351"/>
                    <a:gd name="T56" fmla="*/ 29 w 360"/>
                    <a:gd name="T57" fmla="*/ 144 h 351"/>
                    <a:gd name="T58" fmla="*/ 0 w 360"/>
                    <a:gd name="T59" fmla="*/ 144 h 351"/>
                    <a:gd name="T60" fmla="*/ 0 w 360"/>
                    <a:gd name="T61" fmla="*/ 208 h 351"/>
                    <a:gd name="T62" fmla="*/ 30 w 360"/>
                    <a:gd name="T63" fmla="*/ 208 h 351"/>
                    <a:gd name="T64" fmla="*/ 52 w 360"/>
                    <a:gd name="T65" fmla="*/ 259 h 351"/>
                    <a:gd name="T66" fmla="*/ 181 w 360"/>
                    <a:gd name="T67" fmla="*/ 66 h 351"/>
                    <a:gd name="T68" fmla="*/ 291 w 360"/>
                    <a:gd name="T69" fmla="*/ 175 h 351"/>
                    <a:gd name="T70" fmla="*/ 181 w 360"/>
                    <a:gd name="T71" fmla="*/ 284 h 351"/>
                    <a:gd name="T72" fmla="*/ 71 w 360"/>
                    <a:gd name="T73" fmla="*/ 175 h 351"/>
                    <a:gd name="T74" fmla="*/ 181 w 360"/>
                    <a:gd name="T75" fmla="*/ 66 h 3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360" h="351">
                      <a:moveTo>
                        <a:pt x="52" y="259"/>
                      </a:moveTo>
                      <a:cubicBezTo>
                        <a:pt x="31" y="279"/>
                        <a:pt x="31" y="279"/>
                        <a:pt x="31" y="279"/>
                      </a:cubicBezTo>
                      <a:cubicBezTo>
                        <a:pt x="77" y="325"/>
                        <a:pt x="77" y="325"/>
                        <a:pt x="77" y="325"/>
                      </a:cubicBezTo>
                      <a:cubicBezTo>
                        <a:pt x="97" y="304"/>
                        <a:pt x="97" y="304"/>
                        <a:pt x="97" y="304"/>
                      </a:cubicBezTo>
                      <a:cubicBezTo>
                        <a:pt x="112" y="314"/>
                        <a:pt x="129" y="321"/>
                        <a:pt x="147" y="325"/>
                      </a:cubicBezTo>
                      <a:cubicBezTo>
                        <a:pt x="147" y="351"/>
                        <a:pt x="147" y="351"/>
                        <a:pt x="147" y="351"/>
                      </a:cubicBezTo>
                      <a:cubicBezTo>
                        <a:pt x="211" y="351"/>
                        <a:pt x="211" y="351"/>
                        <a:pt x="211" y="351"/>
                      </a:cubicBezTo>
                      <a:cubicBezTo>
                        <a:pt x="211" y="326"/>
                        <a:pt x="211" y="326"/>
                        <a:pt x="211" y="326"/>
                      </a:cubicBezTo>
                      <a:cubicBezTo>
                        <a:pt x="230" y="322"/>
                        <a:pt x="248" y="315"/>
                        <a:pt x="264" y="305"/>
                      </a:cubicBezTo>
                      <a:cubicBezTo>
                        <a:pt x="284" y="324"/>
                        <a:pt x="284" y="324"/>
                        <a:pt x="284" y="324"/>
                      </a:cubicBezTo>
                      <a:cubicBezTo>
                        <a:pt x="329" y="279"/>
                        <a:pt x="329" y="279"/>
                        <a:pt x="329" y="279"/>
                      </a:cubicBezTo>
                      <a:cubicBezTo>
                        <a:pt x="310" y="260"/>
                        <a:pt x="310" y="260"/>
                        <a:pt x="310" y="260"/>
                      </a:cubicBezTo>
                      <a:cubicBezTo>
                        <a:pt x="320" y="244"/>
                        <a:pt x="328" y="227"/>
                        <a:pt x="332" y="208"/>
                      </a:cubicBezTo>
                      <a:cubicBezTo>
                        <a:pt x="360" y="208"/>
                        <a:pt x="360" y="208"/>
                        <a:pt x="360" y="208"/>
                      </a:cubicBezTo>
                      <a:cubicBezTo>
                        <a:pt x="360" y="144"/>
                        <a:pt x="360" y="144"/>
                        <a:pt x="360" y="144"/>
                      </a:cubicBezTo>
                      <a:cubicBezTo>
                        <a:pt x="333" y="144"/>
                        <a:pt x="333" y="144"/>
                        <a:pt x="333" y="144"/>
                      </a:cubicBezTo>
                      <a:cubicBezTo>
                        <a:pt x="329" y="125"/>
                        <a:pt x="321" y="107"/>
                        <a:pt x="311" y="91"/>
                      </a:cubicBezTo>
                      <a:cubicBezTo>
                        <a:pt x="331" y="70"/>
                        <a:pt x="331" y="70"/>
                        <a:pt x="331" y="70"/>
                      </a:cubicBezTo>
                      <a:cubicBezTo>
                        <a:pt x="286" y="25"/>
                        <a:pt x="286" y="25"/>
                        <a:pt x="286" y="25"/>
                      </a:cubicBezTo>
                      <a:cubicBezTo>
                        <a:pt x="265" y="46"/>
                        <a:pt x="265" y="46"/>
                        <a:pt x="265" y="46"/>
                      </a:cubicBezTo>
                      <a:cubicBezTo>
                        <a:pt x="249" y="35"/>
                        <a:pt x="231" y="28"/>
                        <a:pt x="211" y="24"/>
                      </a:cubicBezTo>
                      <a:cubicBezTo>
                        <a:pt x="211" y="0"/>
                        <a:pt x="211" y="0"/>
                        <a:pt x="211" y="0"/>
                      </a:cubicBezTo>
                      <a:cubicBezTo>
                        <a:pt x="147" y="0"/>
                        <a:pt x="147" y="0"/>
                        <a:pt x="147" y="0"/>
                      </a:cubicBezTo>
                      <a:cubicBezTo>
                        <a:pt x="147" y="25"/>
                        <a:pt x="147" y="25"/>
                        <a:pt x="147" y="25"/>
                      </a:cubicBezTo>
                      <a:cubicBezTo>
                        <a:pt x="129" y="29"/>
                        <a:pt x="112" y="36"/>
                        <a:pt x="96" y="46"/>
                      </a:cubicBezTo>
                      <a:cubicBezTo>
                        <a:pt x="75" y="24"/>
                        <a:pt x="75" y="24"/>
                        <a:pt x="75" y="24"/>
                      </a:cubicBezTo>
                      <a:cubicBezTo>
                        <a:pt x="29" y="70"/>
                        <a:pt x="29" y="70"/>
                        <a:pt x="29" y="70"/>
                      </a:cubicBezTo>
                      <a:cubicBezTo>
                        <a:pt x="51" y="91"/>
                        <a:pt x="51" y="91"/>
                        <a:pt x="51" y="91"/>
                      </a:cubicBezTo>
                      <a:cubicBezTo>
                        <a:pt x="41" y="107"/>
                        <a:pt x="33" y="125"/>
                        <a:pt x="29" y="144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208"/>
                        <a:pt x="0" y="208"/>
                        <a:pt x="0" y="208"/>
                      </a:cubicBezTo>
                      <a:cubicBezTo>
                        <a:pt x="30" y="208"/>
                        <a:pt x="30" y="208"/>
                        <a:pt x="30" y="208"/>
                      </a:cubicBezTo>
                      <a:cubicBezTo>
                        <a:pt x="34" y="227"/>
                        <a:pt x="41" y="244"/>
                        <a:pt x="52" y="259"/>
                      </a:cubicBezTo>
                      <a:close/>
                      <a:moveTo>
                        <a:pt x="181" y="66"/>
                      </a:moveTo>
                      <a:cubicBezTo>
                        <a:pt x="242" y="66"/>
                        <a:pt x="291" y="115"/>
                        <a:pt x="291" y="175"/>
                      </a:cubicBezTo>
                      <a:cubicBezTo>
                        <a:pt x="291" y="235"/>
                        <a:pt x="242" y="284"/>
                        <a:pt x="181" y="284"/>
                      </a:cubicBezTo>
                      <a:cubicBezTo>
                        <a:pt x="120" y="284"/>
                        <a:pt x="71" y="235"/>
                        <a:pt x="71" y="175"/>
                      </a:cubicBezTo>
                      <a:cubicBezTo>
                        <a:pt x="71" y="115"/>
                        <a:pt x="120" y="66"/>
                        <a:pt x="181" y="6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3" name="Freeform 403"/>
                <p:cNvSpPr>
                  <a:spLocks noEditPoints="1"/>
                </p:cNvSpPr>
                <p:nvPr/>
              </p:nvSpPr>
              <p:spPr bwMode="auto">
                <a:xfrm>
                  <a:off x="4856111" y="4420203"/>
                  <a:ext cx="112783" cy="111355"/>
                </a:xfrm>
                <a:custGeom>
                  <a:avLst/>
                  <a:gdLst>
                    <a:gd name="T0" fmla="*/ 83 w 167"/>
                    <a:gd name="T1" fmla="*/ 165 h 165"/>
                    <a:gd name="T2" fmla="*/ 167 w 167"/>
                    <a:gd name="T3" fmla="*/ 82 h 165"/>
                    <a:gd name="T4" fmla="*/ 83 w 167"/>
                    <a:gd name="T5" fmla="*/ 0 h 165"/>
                    <a:gd name="T6" fmla="*/ 0 w 167"/>
                    <a:gd name="T7" fmla="*/ 82 h 165"/>
                    <a:gd name="T8" fmla="*/ 83 w 167"/>
                    <a:gd name="T9" fmla="*/ 165 h 165"/>
                    <a:gd name="T10" fmla="*/ 83 w 167"/>
                    <a:gd name="T11" fmla="*/ 26 h 165"/>
                    <a:gd name="T12" fmla="*/ 140 w 167"/>
                    <a:gd name="T13" fmla="*/ 82 h 165"/>
                    <a:gd name="T14" fmla="*/ 83 w 167"/>
                    <a:gd name="T15" fmla="*/ 138 h 165"/>
                    <a:gd name="T16" fmla="*/ 27 w 167"/>
                    <a:gd name="T17" fmla="*/ 82 h 165"/>
                    <a:gd name="T18" fmla="*/ 83 w 167"/>
                    <a:gd name="T19" fmla="*/ 26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7" h="165">
                      <a:moveTo>
                        <a:pt x="83" y="165"/>
                      </a:moveTo>
                      <a:cubicBezTo>
                        <a:pt x="129" y="165"/>
                        <a:pt x="167" y="128"/>
                        <a:pt x="167" y="82"/>
                      </a:cubicBezTo>
                      <a:cubicBezTo>
                        <a:pt x="167" y="37"/>
                        <a:pt x="129" y="0"/>
                        <a:pt x="83" y="0"/>
                      </a:cubicBezTo>
                      <a:cubicBezTo>
                        <a:pt x="37" y="0"/>
                        <a:pt x="0" y="37"/>
                        <a:pt x="0" y="82"/>
                      </a:cubicBezTo>
                      <a:cubicBezTo>
                        <a:pt x="0" y="128"/>
                        <a:pt x="37" y="165"/>
                        <a:pt x="83" y="165"/>
                      </a:cubicBezTo>
                      <a:close/>
                      <a:moveTo>
                        <a:pt x="83" y="26"/>
                      </a:moveTo>
                      <a:cubicBezTo>
                        <a:pt x="114" y="26"/>
                        <a:pt x="140" y="51"/>
                        <a:pt x="140" y="82"/>
                      </a:cubicBezTo>
                      <a:cubicBezTo>
                        <a:pt x="140" y="113"/>
                        <a:pt x="114" y="138"/>
                        <a:pt x="83" y="138"/>
                      </a:cubicBezTo>
                      <a:cubicBezTo>
                        <a:pt x="52" y="138"/>
                        <a:pt x="27" y="113"/>
                        <a:pt x="27" y="82"/>
                      </a:cubicBezTo>
                      <a:cubicBezTo>
                        <a:pt x="27" y="51"/>
                        <a:pt x="52" y="26"/>
                        <a:pt x="83" y="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4" name="Oval 404"/>
                <p:cNvSpPr>
                  <a:spLocks noChangeArrowheads="1"/>
                </p:cNvSpPr>
                <p:nvPr/>
              </p:nvSpPr>
              <p:spPr bwMode="auto">
                <a:xfrm>
                  <a:off x="4891802" y="4455894"/>
                  <a:ext cx="40545" cy="39117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5" name="Freeform 405"/>
                <p:cNvSpPr/>
                <p:nvPr/>
              </p:nvSpPr>
              <p:spPr bwMode="auto">
                <a:xfrm>
                  <a:off x="4525472" y="4677177"/>
                  <a:ext cx="107358" cy="117351"/>
                </a:xfrm>
                <a:custGeom>
                  <a:avLst/>
                  <a:gdLst>
                    <a:gd name="T0" fmla="*/ 22 w 159"/>
                    <a:gd name="T1" fmla="*/ 115 h 174"/>
                    <a:gd name="T2" fmla="*/ 81 w 159"/>
                    <a:gd name="T3" fmla="*/ 174 h 174"/>
                    <a:gd name="T4" fmla="*/ 138 w 159"/>
                    <a:gd name="T5" fmla="*/ 115 h 174"/>
                    <a:gd name="T6" fmla="*/ 155 w 159"/>
                    <a:gd name="T7" fmla="*/ 96 h 174"/>
                    <a:gd name="T8" fmla="*/ 146 w 159"/>
                    <a:gd name="T9" fmla="*/ 67 h 174"/>
                    <a:gd name="T10" fmla="*/ 79 w 159"/>
                    <a:gd name="T11" fmla="*/ 0 h 174"/>
                    <a:gd name="T12" fmla="*/ 13 w 159"/>
                    <a:gd name="T13" fmla="*/ 67 h 174"/>
                    <a:gd name="T14" fmla="*/ 4 w 159"/>
                    <a:gd name="T15" fmla="*/ 96 h 174"/>
                    <a:gd name="T16" fmla="*/ 22 w 159"/>
                    <a:gd name="T17" fmla="*/ 115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9" h="174">
                      <a:moveTo>
                        <a:pt x="22" y="115"/>
                      </a:moveTo>
                      <a:cubicBezTo>
                        <a:pt x="34" y="146"/>
                        <a:pt x="56" y="174"/>
                        <a:pt x="81" y="174"/>
                      </a:cubicBezTo>
                      <a:cubicBezTo>
                        <a:pt x="106" y="174"/>
                        <a:pt x="127" y="146"/>
                        <a:pt x="138" y="115"/>
                      </a:cubicBezTo>
                      <a:cubicBezTo>
                        <a:pt x="145" y="114"/>
                        <a:pt x="152" y="107"/>
                        <a:pt x="155" y="96"/>
                      </a:cubicBezTo>
                      <a:cubicBezTo>
                        <a:pt x="159" y="83"/>
                        <a:pt x="154" y="70"/>
                        <a:pt x="146" y="67"/>
                      </a:cubicBezTo>
                      <a:cubicBezTo>
                        <a:pt x="144" y="30"/>
                        <a:pt x="115" y="0"/>
                        <a:pt x="79" y="0"/>
                      </a:cubicBezTo>
                      <a:cubicBezTo>
                        <a:pt x="44" y="0"/>
                        <a:pt x="15" y="30"/>
                        <a:pt x="13" y="67"/>
                      </a:cubicBezTo>
                      <a:cubicBezTo>
                        <a:pt x="5" y="70"/>
                        <a:pt x="0" y="83"/>
                        <a:pt x="4" y="96"/>
                      </a:cubicBezTo>
                      <a:cubicBezTo>
                        <a:pt x="7" y="107"/>
                        <a:pt x="14" y="115"/>
                        <a:pt x="22" y="11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6" name="Freeform 407"/>
                <p:cNvSpPr/>
                <p:nvPr/>
              </p:nvSpPr>
              <p:spPr bwMode="auto">
                <a:xfrm>
                  <a:off x="4494636" y="4789388"/>
                  <a:ext cx="169317" cy="142192"/>
                </a:xfrm>
                <a:custGeom>
                  <a:avLst/>
                  <a:gdLst>
                    <a:gd name="T0" fmla="*/ 194 w 251"/>
                    <a:gd name="T1" fmla="*/ 0 h 211"/>
                    <a:gd name="T2" fmla="*/ 140 w 251"/>
                    <a:gd name="T3" fmla="*/ 91 h 211"/>
                    <a:gd name="T4" fmla="*/ 133 w 251"/>
                    <a:gd name="T5" fmla="*/ 50 h 211"/>
                    <a:gd name="T6" fmla="*/ 141 w 251"/>
                    <a:gd name="T7" fmla="*/ 37 h 211"/>
                    <a:gd name="T8" fmla="*/ 125 w 251"/>
                    <a:gd name="T9" fmla="*/ 21 h 211"/>
                    <a:gd name="T10" fmla="*/ 110 w 251"/>
                    <a:gd name="T11" fmla="*/ 37 h 211"/>
                    <a:gd name="T12" fmla="*/ 117 w 251"/>
                    <a:gd name="T13" fmla="*/ 50 h 211"/>
                    <a:gd name="T14" fmla="*/ 111 w 251"/>
                    <a:gd name="T15" fmla="*/ 90 h 211"/>
                    <a:gd name="T16" fmla="*/ 57 w 251"/>
                    <a:gd name="T17" fmla="*/ 0 h 211"/>
                    <a:gd name="T18" fmla="*/ 1 w 251"/>
                    <a:gd name="T19" fmla="*/ 60 h 211"/>
                    <a:gd name="T20" fmla="*/ 0 w 251"/>
                    <a:gd name="T21" fmla="*/ 60 h 211"/>
                    <a:gd name="T22" fmla="*/ 0 w 251"/>
                    <a:gd name="T23" fmla="*/ 191 h 211"/>
                    <a:gd name="T24" fmla="*/ 1 w 251"/>
                    <a:gd name="T25" fmla="*/ 191 h 211"/>
                    <a:gd name="T26" fmla="*/ 125 w 251"/>
                    <a:gd name="T27" fmla="*/ 211 h 211"/>
                    <a:gd name="T28" fmla="*/ 250 w 251"/>
                    <a:gd name="T29" fmla="*/ 191 h 211"/>
                    <a:gd name="T30" fmla="*/ 251 w 251"/>
                    <a:gd name="T31" fmla="*/ 191 h 211"/>
                    <a:gd name="T32" fmla="*/ 250 w 251"/>
                    <a:gd name="T33" fmla="*/ 60 h 211"/>
                    <a:gd name="T34" fmla="*/ 194 w 251"/>
                    <a:gd name="T35" fmla="*/ 0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51" h="211">
                      <a:moveTo>
                        <a:pt x="194" y="0"/>
                      </a:moveTo>
                      <a:cubicBezTo>
                        <a:pt x="140" y="91"/>
                        <a:pt x="140" y="91"/>
                        <a:pt x="140" y="91"/>
                      </a:cubicBezTo>
                      <a:cubicBezTo>
                        <a:pt x="133" y="50"/>
                        <a:pt x="133" y="50"/>
                        <a:pt x="133" y="50"/>
                      </a:cubicBezTo>
                      <a:cubicBezTo>
                        <a:pt x="138" y="47"/>
                        <a:pt x="141" y="42"/>
                        <a:pt x="141" y="37"/>
                      </a:cubicBezTo>
                      <a:cubicBezTo>
                        <a:pt x="141" y="28"/>
                        <a:pt x="134" y="21"/>
                        <a:pt x="125" y="21"/>
                      </a:cubicBezTo>
                      <a:cubicBezTo>
                        <a:pt x="117" y="21"/>
                        <a:pt x="110" y="28"/>
                        <a:pt x="110" y="37"/>
                      </a:cubicBezTo>
                      <a:cubicBezTo>
                        <a:pt x="110" y="42"/>
                        <a:pt x="113" y="47"/>
                        <a:pt x="117" y="50"/>
                      </a:cubicBezTo>
                      <a:cubicBezTo>
                        <a:pt x="111" y="90"/>
                        <a:pt x="111" y="90"/>
                        <a:pt x="111" y="9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27" y="13"/>
                        <a:pt x="6" y="35"/>
                        <a:pt x="1" y="60"/>
                      </a:cubicBezTo>
                      <a:cubicBezTo>
                        <a:pt x="0" y="60"/>
                        <a:pt x="0" y="60"/>
                        <a:pt x="0" y="60"/>
                      </a:cubicBezTo>
                      <a:cubicBezTo>
                        <a:pt x="0" y="191"/>
                        <a:pt x="0" y="191"/>
                        <a:pt x="0" y="191"/>
                      </a:cubicBezTo>
                      <a:cubicBezTo>
                        <a:pt x="1" y="191"/>
                        <a:pt x="1" y="191"/>
                        <a:pt x="1" y="191"/>
                      </a:cubicBezTo>
                      <a:cubicBezTo>
                        <a:pt x="7" y="202"/>
                        <a:pt x="60" y="211"/>
                        <a:pt x="125" y="211"/>
                      </a:cubicBezTo>
                      <a:cubicBezTo>
                        <a:pt x="191" y="211"/>
                        <a:pt x="244" y="202"/>
                        <a:pt x="250" y="191"/>
                      </a:cubicBezTo>
                      <a:cubicBezTo>
                        <a:pt x="251" y="191"/>
                        <a:pt x="251" y="191"/>
                        <a:pt x="251" y="191"/>
                      </a:cubicBezTo>
                      <a:cubicBezTo>
                        <a:pt x="250" y="60"/>
                        <a:pt x="250" y="60"/>
                        <a:pt x="250" y="60"/>
                      </a:cubicBezTo>
                      <a:cubicBezTo>
                        <a:pt x="245" y="35"/>
                        <a:pt x="224" y="13"/>
                        <a:pt x="19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</p:grpSp>
        <p:grpSp>
          <p:nvGrpSpPr>
            <p:cNvPr id="19" name="组合 18"/>
            <p:cNvGrpSpPr/>
            <p:nvPr/>
          </p:nvGrpSpPr>
          <p:grpSpPr>
            <a:xfrm>
              <a:off x="4333039" y="3564994"/>
              <a:ext cx="2373158" cy="2371923"/>
              <a:chOff x="4398406" y="3712606"/>
              <a:chExt cx="2419598" cy="2419598"/>
            </a:xfrm>
          </p:grpSpPr>
          <p:grpSp>
            <p:nvGrpSpPr>
              <p:cNvPr id="42" name="组合 41"/>
              <p:cNvGrpSpPr/>
              <p:nvPr/>
            </p:nvGrpSpPr>
            <p:grpSpPr>
              <a:xfrm>
                <a:off x="4398406" y="3712606"/>
                <a:ext cx="2419598" cy="2419598"/>
                <a:chOff x="1595120" y="525779"/>
                <a:chExt cx="3520440" cy="3520440"/>
              </a:xfrm>
            </p:grpSpPr>
            <p:sp>
              <p:nvSpPr>
                <p:cNvPr id="54" name="椭圆 53"/>
                <p:cNvSpPr/>
                <p:nvPr/>
              </p:nvSpPr>
              <p:spPr>
                <a:xfrm>
                  <a:off x="1595120" y="525779"/>
                  <a:ext cx="3520440" cy="352044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F7F7F9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softEdge rad="3810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5" name="椭圆 54"/>
                <p:cNvSpPr/>
                <p:nvPr/>
              </p:nvSpPr>
              <p:spPr>
                <a:xfrm>
                  <a:off x="1900612" y="831271"/>
                  <a:ext cx="2909455" cy="2909455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E4E4E4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innerShdw blurRad="355600" dist="266700" dir="5400000">
                    <a:prstClr val="black">
                      <a:alpha val="57000"/>
                    </a:prstClr>
                  </a:innerShdw>
                  <a:softEdge rad="266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43" name="椭圆 42"/>
              <p:cNvSpPr/>
              <p:nvPr/>
            </p:nvSpPr>
            <p:spPr>
              <a:xfrm>
                <a:off x="5036761" y="4350961"/>
                <a:ext cx="1142885" cy="1142885"/>
              </a:xfrm>
              <a:prstGeom prst="ellipse">
                <a:avLst/>
              </a:prstGeom>
              <a:solidFill>
                <a:srgbClr val="FFC000"/>
              </a:solidFill>
              <a:ln>
                <a:gradFill flip="none" rotWithShape="1">
                  <a:gsLst>
                    <a:gs pos="0">
                      <a:srgbClr val="D9D9D9"/>
                    </a:gs>
                    <a:gs pos="100000">
                      <a:schemeClr val="bg1"/>
                    </a:gs>
                  </a:gsLst>
                  <a:lin ang="5400000" scaled="1"/>
                  <a:tileRect/>
                </a:gradFill>
              </a:ln>
              <a:effectLst>
                <a:innerShdw blurRad="342900" dist="50800" dir="16200000">
                  <a:schemeClr val="accent4">
                    <a:lumMod val="50000"/>
                    <a:alpha val="8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grpSp>
            <p:nvGrpSpPr>
              <p:cNvPr id="44" name="组合 43"/>
              <p:cNvGrpSpPr/>
              <p:nvPr/>
            </p:nvGrpSpPr>
            <p:grpSpPr>
              <a:xfrm>
                <a:off x="5443766" y="4701944"/>
                <a:ext cx="338356" cy="459855"/>
                <a:chOff x="5758088" y="4284007"/>
                <a:chExt cx="495387" cy="673270"/>
              </a:xfrm>
              <a:solidFill>
                <a:schemeClr val="bg1"/>
              </a:solidFill>
            </p:grpSpPr>
            <p:sp>
              <p:nvSpPr>
                <p:cNvPr id="45" name="Freeform 422"/>
                <p:cNvSpPr/>
                <p:nvPr/>
              </p:nvSpPr>
              <p:spPr bwMode="auto">
                <a:xfrm>
                  <a:off x="5822902" y="4284007"/>
                  <a:ext cx="221283" cy="243554"/>
                </a:xfrm>
                <a:custGeom>
                  <a:avLst/>
                  <a:gdLst>
                    <a:gd name="T0" fmla="*/ 45 w 328"/>
                    <a:gd name="T1" fmla="*/ 239 h 361"/>
                    <a:gd name="T2" fmla="*/ 167 w 328"/>
                    <a:gd name="T3" fmla="*/ 361 h 361"/>
                    <a:gd name="T4" fmla="*/ 285 w 328"/>
                    <a:gd name="T5" fmla="*/ 239 h 361"/>
                    <a:gd name="T6" fmla="*/ 321 w 328"/>
                    <a:gd name="T7" fmla="*/ 199 h 361"/>
                    <a:gd name="T8" fmla="*/ 302 w 328"/>
                    <a:gd name="T9" fmla="*/ 140 h 361"/>
                    <a:gd name="T10" fmla="*/ 164 w 328"/>
                    <a:gd name="T11" fmla="*/ 0 h 361"/>
                    <a:gd name="T12" fmla="*/ 26 w 328"/>
                    <a:gd name="T13" fmla="*/ 140 h 361"/>
                    <a:gd name="T14" fmla="*/ 7 w 328"/>
                    <a:gd name="T15" fmla="*/ 199 h 361"/>
                    <a:gd name="T16" fmla="*/ 45 w 328"/>
                    <a:gd name="T17" fmla="*/ 239 h 3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28" h="361">
                      <a:moveTo>
                        <a:pt x="45" y="239"/>
                      </a:moveTo>
                      <a:cubicBezTo>
                        <a:pt x="70" y="303"/>
                        <a:pt x="116" y="361"/>
                        <a:pt x="167" y="361"/>
                      </a:cubicBezTo>
                      <a:cubicBezTo>
                        <a:pt x="219" y="361"/>
                        <a:pt x="262" y="303"/>
                        <a:pt x="285" y="239"/>
                      </a:cubicBezTo>
                      <a:cubicBezTo>
                        <a:pt x="300" y="238"/>
                        <a:pt x="315" y="222"/>
                        <a:pt x="321" y="199"/>
                      </a:cubicBezTo>
                      <a:cubicBezTo>
                        <a:pt x="328" y="173"/>
                        <a:pt x="319" y="146"/>
                        <a:pt x="302" y="140"/>
                      </a:cubicBezTo>
                      <a:cubicBezTo>
                        <a:pt x="297" y="62"/>
                        <a:pt x="237" y="0"/>
                        <a:pt x="164" y="0"/>
                      </a:cubicBezTo>
                      <a:cubicBezTo>
                        <a:pt x="90" y="0"/>
                        <a:pt x="30" y="62"/>
                        <a:pt x="26" y="140"/>
                      </a:cubicBezTo>
                      <a:cubicBezTo>
                        <a:pt x="8" y="146"/>
                        <a:pt x="0" y="173"/>
                        <a:pt x="7" y="199"/>
                      </a:cubicBezTo>
                      <a:cubicBezTo>
                        <a:pt x="13" y="223"/>
                        <a:pt x="29" y="239"/>
                        <a:pt x="45" y="23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6" name="Freeform 423"/>
                <p:cNvSpPr/>
                <p:nvPr/>
              </p:nvSpPr>
              <p:spPr bwMode="auto">
                <a:xfrm>
                  <a:off x="6097007" y="4775683"/>
                  <a:ext cx="1999" cy="1428"/>
                </a:xfrm>
                <a:custGeom>
                  <a:avLst/>
                  <a:gdLst>
                    <a:gd name="T0" fmla="*/ 3 w 3"/>
                    <a:gd name="T1" fmla="*/ 0 h 2"/>
                    <a:gd name="T2" fmla="*/ 0 w 3"/>
                    <a:gd name="T3" fmla="*/ 2 h 2"/>
                    <a:gd name="T4" fmla="*/ 3 w 3"/>
                    <a:gd name="T5" fmla="*/ 2 h 2"/>
                    <a:gd name="T6" fmla="*/ 3 w 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" h="2">
                      <a:moveTo>
                        <a:pt x="3" y="0"/>
                      </a:moveTo>
                      <a:cubicBezTo>
                        <a:pt x="2" y="1"/>
                        <a:pt x="1" y="2"/>
                        <a:pt x="0" y="2"/>
                      </a:cubicBezTo>
                      <a:cubicBezTo>
                        <a:pt x="3" y="2"/>
                        <a:pt x="3" y="2"/>
                        <a:pt x="3" y="2"/>
                      </a:cubicBez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7" name="Freeform 424"/>
                <p:cNvSpPr/>
                <p:nvPr/>
              </p:nvSpPr>
              <p:spPr bwMode="auto">
                <a:xfrm>
                  <a:off x="6066456" y="4582096"/>
                  <a:ext cx="30551" cy="171315"/>
                </a:xfrm>
                <a:custGeom>
                  <a:avLst/>
                  <a:gdLst>
                    <a:gd name="T0" fmla="*/ 0 w 45"/>
                    <a:gd name="T1" fmla="*/ 0 h 254"/>
                    <a:gd name="T2" fmla="*/ 21 w 45"/>
                    <a:gd name="T3" fmla="*/ 254 h 254"/>
                    <a:gd name="T4" fmla="*/ 45 w 45"/>
                    <a:gd name="T5" fmla="*/ 241 h 254"/>
                    <a:gd name="T6" fmla="*/ 29 w 45"/>
                    <a:gd name="T7" fmla="*/ 0 h 254"/>
                    <a:gd name="T8" fmla="*/ 0 w 45"/>
                    <a:gd name="T9" fmla="*/ 0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254">
                      <a:moveTo>
                        <a:pt x="0" y="0"/>
                      </a:moveTo>
                      <a:cubicBezTo>
                        <a:pt x="21" y="254"/>
                        <a:pt x="21" y="254"/>
                        <a:pt x="21" y="254"/>
                      </a:cubicBezTo>
                      <a:cubicBezTo>
                        <a:pt x="29" y="249"/>
                        <a:pt x="37" y="245"/>
                        <a:pt x="45" y="241"/>
                      </a:cubicBezTo>
                      <a:cubicBezTo>
                        <a:pt x="29" y="0"/>
                        <a:pt x="29" y="0"/>
                        <a:pt x="29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8" name="Freeform 425"/>
                <p:cNvSpPr/>
                <p:nvPr/>
              </p:nvSpPr>
              <p:spPr bwMode="auto">
                <a:xfrm>
                  <a:off x="6187233" y="4775683"/>
                  <a:ext cx="1999" cy="1428"/>
                </a:xfrm>
                <a:custGeom>
                  <a:avLst/>
                  <a:gdLst>
                    <a:gd name="T0" fmla="*/ 0 w 3"/>
                    <a:gd name="T1" fmla="*/ 0 h 2"/>
                    <a:gd name="T2" fmla="*/ 0 w 3"/>
                    <a:gd name="T3" fmla="*/ 2 h 2"/>
                    <a:gd name="T4" fmla="*/ 3 w 3"/>
                    <a:gd name="T5" fmla="*/ 2 h 2"/>
                    <a:gd name="T6" fmla="*/ 0 w 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" h="2">
                      <a:moveTo>
                        <a:pt x="0" y="0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3" y="2"/>
                        <a:pt x="3" y="2"/>
                        <a:pt x="3" y="2"/>
                      </a:cubicBezTo>
                      <a:cubicBezTo>
                        <a:pt x="2" y="2"/>
                        <a:pt x="1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9" name="Freeform 426"/>
                <p:cNvSpPr/>
                <p:nvPr/>
              </p:nvSpPr>
              <p:spPr bwMode="auto">
                <a:xfrm>
                  <a:off x="6189232" y="4582096"/>
                  <a:ext cx="30551" cy="171315"/>
                </a:xfrm>
                <a:custGeom>
                  <a:avLst/>
                  <a:gdLst>
                    <a:gd name="T0" fmla="*/ 45 w 45"/>
                    <a:gd name="T1" fmla="*/ 0 h 254"/>
                    <a:gd name="T2" fmla="*/ 16 w 45"/>
                    <a:gd name="T3" fmla="*/ 0 h 254"/>
                    <a:gd name="T4" fmla="*/ 0 w 45"/>
                    <a:gd name="T5" fmla="*/ 241 h 254"/>
                    <a:gd name="T6" fmla="*/ 24 w 45"/>
                    <a:gd name="T7" fmla="*/ 254 h 254"/>
                    <a:gd name="T8" fmla="*/ 45 w 45"/>
                    <a:gd name="T9" fmla="*/ 0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254">
                      <a:moveTo>
                        <a:pt x="45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0" y="241"/>
                        <a:pt x="0" y="241"/>
                        <a:pt x="0" y="241"/>
                      </a:cubicBezTo>
                      <a:cubicBezTo>
                        <a:pt x="8" y="245"/>
                        <a:pt x="16" y="249"/>
                        <a:pt x="24" y="254"/>
                      </a:cubicBezTo>
                      <a:lnTo>
                        <a:pt x="45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0" name="Freeform 427"/>
                <p:cNvSpPr>
                  <a:spLocks noEditPoints="1"/>
                </p:cNvSpPr>
                <p:nvPr/>
              </p:nvSpPr>
              <p:spPr bwMode="auto">
                <a:xfrm>
                  <a:off x="6032192" y="4740563"/>
                  <a:ext cx="221283" cy="216714"/>
                </a:xfrm>
                <a:custGeom>
                  <a:avLst/>
                  <a:gdLst>
                    <a:gd name="T0" fmla="*/ 164 w 328"/>
                    <a:gd name="T1" fmla="*/ 0 h 321"/>
                    <a:gd name="T2" fmla="*/ 0 w 328"/>
                    <a:gd name="T3" fmla="*/ 161 h 321"/>
                    <a:gd name="T4" fmla="*/ 164 w 328"/>
                    <a:gd name="T5" fmla="*/ 321 h 321"/>
                    <a:gd name="T6" fmla="*/ 328 w 328"/>
                    <a:gd name="T7" fmla="*/ 161 h 321"/>
                    <a:gd name="T8" fmla="*/ 164 w 328"/>
                    <a:gd name="T9" fmla="*/ 0 h 321"/>
                    <a:gd name="T10" fmla="*/ 164 w 328"/>
                    <a:gd name="T11" fmla="*/ 294 h 321"/>
                    <a:gd name="T12" fmla="*/ 27 w 328"/>
                    <a:gd name="T13" fmla="*/ 161 h 321"/>
                    <a:gd name="T14" fmla="*/ 164 w 328"/>
                    <a:gd name="T15" fmla="*/ 27 h 321"/>
                    <a:gd name="T16" fmla="*/ 302 w 328"/>
                    <a:gd name="T17" fmla="*/ 161 h 321"/>
                    <a:gd name="T18" fmla="*/ 164 w 328"/>
                    <a:gd name="T19" fmla="*/ 294 h 3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28" h="321">
                      <a:moveTo>
                        <a:pt x="164" y="0"/>
                      </a:moveTo>
                      <a:cubicBezTo>
                        <a:pt x="74" y="0"/>
                        <a:pt x="0" y="72"/>
                        <a:pt x="0" y="161"/>
                      </a:cubicBezTo>
                      <a:cubicBezTo>
                        <a:pt x="0" y="249"/>
                        <a:pt x="74" y="321"/>
                        <a:pt x="164" y="321"/>
                      </a:cubicBezTo>
                      <a:cubicBezTo>
                        <a:pt x="255" y="321"/>
                        <a:pt x="328" y="249"/>
                        <a:pt x="328" y="161"/>
                      </a:cubicBezTo>
                      <a:cubicBezTo>
                        <a:pt x="328" y="72"/>
                        <a:pt x="255" y="0"/>
                        <a:pt x="164" y="0"/>
                      </a:cubicBezTo>
                      <a:close/>
                      <a:moveTo>
                        <a:pt x="164" y="294"/>
                      </a:moveTo>
                      <a:cubicBezTo>
                        <a:pt x="89" y="294"/>
                        <a:pt x="27" y="234"/>
                        <a:pt x="27" y="161"/>
                      </a:cubicBezTo>
                      <a:cubicBezTo>
                        <a:pt x="27" y="87"/>
                        <a:pt x="89" y="27"/>
                        <a:pt x="164" y="27"/>
                      </a:cubicBezTo>
                      <a:cubicBezTo>
                        <a:pt x="240" y="27"/>
                        <a:pt x="302" y="87"/>
                        <a:pt x="302" y="161"/>
                      </a:cubicBezTo>
                      <a:cubicBezTo>
                        <a:pt x="302" y="234"/>
                        <a:pt x="240" y="294"/>
                        <a:pt x="164" y="29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1" name="Freeform 428"/>
                <p:cNvSpPr/>
                <p:nvPr/>
              </p:nvSpPr>
              <p:spPr bwMode="auto">
                <a:xfrm>
                  <a:off x="6105001" y="4571246"/>
                  <a:ext cx="76235" cy="168175"/>
                </a:xfrm>
                <a:custGeom>
                  <a:avLst/>
                  <a:gdLst>
                    <a:gd name="T0" fmla="*/ 56 w 113"/>
                    <a:gd name="T1" fmla="*/ 243 h 249"/>
                    <a:gd name="T2" fmla="*/ 100 w 113"/>
                    <a:gd name="T3" fmla="*/ 249 h 249"/>
                    <a:gd name="T4" fmla="*/ 113 w 113"/>
                    <a:gd name="T5" fmla="*/ 0 h 249"/>
                    <a:gd name="T6" fmla="*/ 0 w 113"/>
                    <a:gd name="T7" fmla="*/ 0 h 249"/>
                    <a:gd name="T8" fmla="*/ 13 w 113"/>
                    <a:gd name="T9" fmla="*/ 249 h 249"/>
                    <a:gd name="T10" fmla="*/ 56 w 113"/>
                    <a:gd name="T11" fmla="*/ 243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3" h="249">
                      <a:moveTo>
                        <a:pt x="56" y="243"/>
                      </a:moveTo>
                      <a:cubicBezTo>
                        <a:pt x="71" y="243"/>
                        <a:pt x="86" y="245"/>
                        <a:pt x="100" y="249"/>
                      </a:cubicBezTo>
                      <a:cubicBezTo>
                        <a:pt x="113" y="0"/>
                        <a:pt x="113" y="0"/>
                        <a:pt x="113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3" y="249"/>
                        <a:pt x="13" y="249"/>
                        <a:pt x="13" y="249"/>
                      </a:cubicBezTo>
                      <a:cubicBezTo>
                        <a:pt x="27" y="245"/>
                        <a:pt x="42" y="243"/>
                        <a:pt x="56" y="24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2" name="Freeform 429"/>
                <p:cNvSpPr/>
                <p:nvPr/>
              </p:nvSpPr>
              <p:spPr bwMode="auto">
                <a:xfrm>
                  <a:off x="5758088" y="4516711"/>
                  <a:ext cx="334636" cy="294948"/>
                </a:xfrm>
                <a:custGeom>
                  <a:avLst/>
                  <a:gdLst>
                    <a:gd name="T0" fmla="*/ 460 w 496"/>
                    <a:gd name="T1" fmla="*/ 351 h 437"/>
                    <a:gd name="T2" fmla="*/ 437 w 496"/>
                    <a:gd name="T3" fmla="*/ 80 h 437"/>
                    <a:gd name="T4" fmla="*/ 496 w 496"/>
                    <a:gd name="T5" fmla="*/ 80 h 437"/>
                    <a:gd name="T6" fmla="*/ 496 w 496"/>
                    <a:gd name="T7" fmla="*/ 73 h 437"/>
                    <a:gd name="T8" fmla="*/ 401 w 496"/>
                    <a:gd name="T9" fmla="*/ 0 h 437"/>
                    <a:gd name="T10" fmla="*/ 290 w 496"/>
                    <a:gd name="T11" fmla="*/ 188 h 437"/>
                    <a:gd name="T12" fmla="*/ 276 w 496"/>
                    <a:gd name="T13" fmla="*/ 103 h 437"/>
                    <a:gd name="T14" fmla="*/ 291 w 496"/>
                    <a:gd name="T15" fmla="*/ 76 h 437"/>
                    <a:gd name="T16" fmla="*/ 259 w 496"/>
                    <a:gd name="T17" fmla="*/ 44 h 437"/>
                    <a:gd name="T18" fmla="*/ 227 w 496"/>
                    <a:gd name="T19" fmla="*/ 76 h 437"/>
                    <a:gd name="T20" fmla="*/ 243 w 496"/>
                    <a:gd name="T21" fmla="*/ 103 h 437"/>
                    <a:gd name="T22" fmla="*/ 229 w 496"/>
                    <a:gd name="T23" fmla="*/ 186 h 437"/>
                    <a:gd name="T24" fmla="*/ 118 w 496"/>
                    <a:gd name="T25" fmla="*/ 0 h 437"/>
                    <a:gd name="T26" fmla="*/ 2 w 496"/>
                    <a:gd name="T27" fmla="*/ 123 h 437"/>
                    <a:gd name="T28" fmla="*/ 0 w 496"/>
                    <a:gd name="T29" fmla="*/ 123 h 437"/>
                    <a:gd name="T30" fmla="*/ 0 w 496"/>
                    <a:gd name="T31" fmla="*/ 396 h 437"/>
                    <a:gd name="T32" fmla="*/ 1 w 496"/>
                    <a:gd name="T33" fmla="*/ 396 h 437"/>
                    <a:gd name="T34" fmla="*/ 260 w 496"/>
                    <a:gd name="T35" fmla="*/ 437 h 437"/>
                    <a:gd name="T36" fmla="*/ 400 w 496"/>
                    <a:gd name="T37" fmla="*/ 430 h 437"/>
                    <a:gd name="T38" fmla="*/ 460 w 496"/>
                    <a:gd name="T39" fmla="*/ 351 h 4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496" h="437">
                      <a:moveTo>
                        <a:pt x="460" y="351"/>
                      </a:moveTo>
                      <a:cubicBezTo>
                        <a:pt x="437" y="80"/>
                        <a:pt x="437" y="80"/>
                        <a:pt x="437" y="80"/>
                      </a:cubicBezTo>
                      <a:cubicBezTo>
                        <a:pt x="496" y="80"/>
                        <a:pt x="496" y="80"/>
                        <a:pt x="496" y="80"/>
                      </a:cubicBezTo>
                      <a:cubicBezTo>
                        <a:pt x="496" y="73"/>
                        <a:pt x="496" y="73"/>
                        <a:pt x="496" y="73"/>
                      </a:cubicBezTo>
                      <a:cubicBezTo>
                        <a:pt x="475" y="43"/>
                        <a:pt x="442" y="18"/>
                        <a:pt x="401" y="0"/>
                      </a:cubicBezTo>
                      <a:cubicBezTo>
                        <a:pt x="290" y="188"/>
                        <a:pt x="290" y="188"/>
                        <a:pt x="290" y="188"/>
                      </a:cubicBezTo>
                      <a:cubicBezTo>
                        <a:pt x="276" y="103"/>
                        <a:pt x="276" y="103"/>
                        <a:pt x="276" y="103"/>
                      </a:cubicBezTo>
                      <a:cubicBezTo>
                        <a:pt x="285" y="98"/>
                        <a:pt x="291" y="88"/>
                        <a:pt x="291" y="76"/>
                      </a:cubicBezTo>
                      <a:cubicBezTo>
                        <a:pt x="291" y="59"/>
                        <a:pt x="277" y="44"/>
                        <a:pt x="259" y="44"/>
                      </a:cubicBezTo>
                      <a:cubicBezTo>
                        <a:pt x="242" y="44"/>
                        <a:pt x="227" y="59"/>
                        <a:pt x="227" y="76"/>
                      </a:cubicBezTo>
                      <a:cubicBezTo>
                        <a:pt x="227" y="88"/>
                        <a:pt x="233" y="98"/>
                        <a:pt x="243" y="103"/>
                      </a:cubicBezTo>
                      <a:cubicBezTo>
                        <a:pt x="229" y="186"/>
                        <a:pt x="229" y="186"/>
                        <a:pt x="229" y="186"/>
                      </a:cubicBezTo>
                      <a:cubicBezTo>
                        <a:pt x="118" y="0"/>
                        <a:pt x="118" y="0"/>
                        <a:pt x="118" y="0"/>
                      </a:cubicBezTo>
                      <a:cubicBezTo>
                        <a:pt x="56" y="27"/>
                        <a:pt x="12" y="72"/>
                        <a:pt x="2" y="123"/>
                      </a:cubicBezTo>
                      <a:cubicBezTo>
                        <a:pt x="0" y="123"/>
                        <a:pt x="0" y="123"/>
                        <a:pt x="0" y="123"/>
                      </a:cubicBezTo>
                      <a:cubicBezTo>
                        <a:pt x="0" y="396"/>
                        <a:pt x="0" y="396"/>
                        <a:pt x="0" y="396"/>
                      </a:cubicBezTo>
                      <a:cubicBezTo>
                        <a:pt x="1" y="396"/>
                        <a:pt x="1" y="396"/>
                        <a:pt x="1" y="396"/>
                      </a:cubicBezTo>
                      <a:cubicBezTo>
                        <a:pt x="14" y="419"/>
                        <a:pt x="125" y="437"/>
                        <a:pt x="260" y="437"/>
                      </a:cubicBezTo>
                      <a:cubicBezTo>
                        <a:pt x="312" y="437"/>
                        <a:pt x="360" y="435"/>
                        <a:pt x="400" y="430"/>
                      </a:cubicBezTo>
                      <a:cubicBezTo>
                        <a:pt x="413" y="398"/>
                        <a:pt x="434" y="371"/>
                        <a:pt x="460" y="35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3" name="Freeform 430"/>
                <p:cNvSpPr>
                  <a:spLocks noEditPoints="1"/>
                </p:cNvSpPr>
                <p:nvPr/>
              </p:nvSpPr>
              <p:spPr bwMode="auto">
                <a:xfrm>
                  <a:off x="6068454" y="4777111"/>
                  <a:ext cx="149330" cy="144476"/>
                </a:xfrm>
                <a:custGeom>
                  <a:avLst/>
                  <a:gdLst>
                    <a:gd name="T0" fmla="*/ 110 w 221"/>
                    <a:gd name="T1" fmla="*/ 0 h 214"/>
                    <a:gd name="T2" fmla="*/ 0 w 221"/>
                    <a:gd name="T3" fmla="*/ 107 h 214"/>
                    <a:gd name="T4" fmla="*/ 110 w 221"/>
                    <a:gd name="T5" fmla="*/ 214 h 214"/>
                    <a:gd name="T6" fmla="*/ 221 w 221"/>
                    <a:gd name="T7" fmla="*/ 107 h 214"/>
                    <a:gd name="T8" fmla="*/ 110 w 221"/>
                    <a:gd name="T9" fmla="*/ 0 h 214"/>
                    <a:gd name="T10" fmla="*/ 134 w 221"/>
                    <a:gd name="T11" fmla="*/ 188 h 214"/>
                    <a:gd name="T12" fmla="*/ 99 w 221"/>
                    <a:gd name="T13" fmla="*/ 188 h 214"/>
                    <a:gd name="T14" fmla="*/ 99 w 221"/>
                    <a:gd name="T15" fmla="*/ 66 h 214"/>
                    <a:gd name="T16" fmla="*/ 99 w 221"/>
                    <a:gd name="T17" fmla="*/ 66 h 214"/>
                    <a:gd name="T18" fmla="*/ 70 w 221"/>
                    <a:gd name="T19" fmla="*/ 80 h 214"/>
                    <a:gd name="T20" fmla="*/ 64 w 221"/>
                    <a:gd name="T21" fmla="*/ 53 h 214"/>
                    <a:gd name="T22" fmla="*/ 105 w 221"/>
                    <a:gd name="T23" fmla="*/ 34 h 214"/>
                    <a:gd name="T24" fmla="*/ 134 w 221"/>
                    <a:gd name="T25" fmla="*/ 34 h 214"/>
                    <a:gd name="T26" fmla="*/ 134 w 221"/>
                    <a:gd name="T27" fmla="*/ 188 h 2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21" h="214">
                      <a:moveTo>
                        <a:pt x="110" y="0"/>
                      </a:moveTo>
                      <a:cubicBezTo>
                        <a:pt x="50" y="0"/>
                        <a:pt x="0" y="48"/>
                        <a:pt x="0" y="107"/>
                      </a:cubicBezTo>
                      <a:cubicBezTo>
                        <a:pt x="0" y="166"/>
                        <a:pt x="50" y="214"/>
                        <a:pt x="110" y="214"/>
                      </a:cubicBezTo>
                      <a:cubicBezTo>
                        <a:pt x="171" y="214"/>
                        <a:pt x="221" y="166"/>
                        <a:pt x="221" y="107"/>
                      </a:cubicBezTo>
                      <a:cubicBezTo>
                        <a:pt x="221" y="48"/>
                        <a:pt x="171" y="0"/>
                        <a:pt x="110" y="0"/>
                      </a:cubicBezTo>
                      <a:close/>
                      <a:moveTo>
                        <a:pt x="134" y="188"/>
                      </a:moveTo>
                      <a:cubicBezTo>
                        <a:pt x="99" y="188"/>
                        <a:pt x="99" y="188"/>
                        <a:pt x="99" y="188"/>
                      </a:cubicBezTo>
                      <a:cubicBezTo>
                        <a:pt x="99" y="66"/>
                        <a:pt x="99" y="66"/>
                        <a:pt x="99" y="66"/>
                      </a:cubicBezTo>
                      <a:cubicBezTo>
                        <a:pt x="99" y="66"/>
                        <a:pt x="99" y="66"/>
                        <a:pt x="99" y="66"/>
                      </a:cubicBezTo>
                      <a:cubicBezTo>
                        <a:pt x="70" y="80"/>
                        <a:pt x="70" y="80"/>
                        <a:pt x="70" y="80"/>
                      </a:cubicBezTo>
                      <a:cubicBezTo>
                        <a:pt x="64" y="53"/>
                        <a:pt x="64" y="53"/>
                        <a:pt x="64" y="53"/>
                      </a:cubicBezTo>
                      <a:cubicBezTo>
                        <a:pt x="105" y="34"/>
                        <a:pt x="105" y="34"/>
                        <a:pt x="105" y="34"/>
                      </a:cubicBezTo>
                      <a:cubicBezTo>
                        <a:pt x="134" y="34"/>
                        <a:pt x="134" y="34"/>
                        <a:pt x="134" y="34"/>
                      </a:cubicBezTo>
                      <a:lnTo>
                        <a:pt x="134" y="18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</p:grpSp>
        <p:grpSp>
          <p:nvGrpSpPr>
            <p:cNvPr id="20" name="组合 19"/>
            <p:cNvGrpSpPr/>
            <p:nvPr/>
          </p:nvGrpSpPr>
          <p:grpSpPr>
            <a:xfrm>
              <a:off x="3922929" y="1930705"/>
              <a:ext cx="501200" cy="500939"/>
              <a:chOff x="4108450" y="2661285"/>
              <a:chExt cx="666750" cy="666750"/>
            </a:xfrm>
          </p:grpSpPr>
          <p:sp>
            <p:nvSpPr>
              <p:cNvPr id="40" name="椭圆 39"/>
              <p:cNvSpPr/>
              <p:nvPr/>
            </p:nvSpPr>
            <p:spPr>
              <a:xfrm>
                <a:off x="4108450" y="2661285"/>
                <a:ext cx="666750" cy="666750"/>
              </a:xfrm>
              <a:prstGeom prst="ellips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1" name="任意多边形 40"/>
              <p:cNvSpPr/>
              <p:nvPr/>
            </p:nvSpPr>
            <p:spPr>
              <a:xfrm rot="10800000">
                <a:off x="4219323" y="2803673"/>
                <a:ext cx="433864" cy="381974"/>
              </a:xfrm>
              <a:custGeom>
                <a:avLst/>
                <a:gdLst>
                  <a:gd name="connsiteX0" fmla="*/ 760416 w 1727431"/>
                  <a:gd name="connsiteY0" fmla="*/ 1520832 h 1520832"/>
                  <a:gd name="connsiteX1" fmla="*/ 621863 w 1727431"/>
                  <a:gd name="connsiteY1" fmla="*/ 1463441 h 1520832"/>
                  <a:gd name="connsiteX2" fmla="*/ 57390 w 1727431"/>
                  <a:gd name="connsiteY2" fmla="*/ 898969 h 1520832"/>
                  <a:gd name="connsiteX3" fmla="*/ 0 w 1727431"/>
                  <a:gd name="connsiteY3" fmla="*/ 760416 h 1520832"/>
                  <a:gd name="connsiteX4" fmla="*/ 0 w 1727431"/>
                  <a:gd name="connsiteY4" fmla="*/ 760416 h 1520832"/>
                  <a:gd name="connsiteX5" fmla="*/ 0 w 1727431"/>
                  <a:gd name="connsiteY5" fmla="*/ 760415 h 1520832"/>
                  <a:gd name="connsiteX6" fmla="*/ 57390 w 1727431"/>
                  <a:gd name="connsiteY6" fmla="*/ 621863 h 1520832"/>
                  <a:gd name="connsiteX7" fmla="*/ 621863 w 1727431"/>
                  <a:gd name="connsiteY7" fmla="*/ 57390 h 1520832"/>
                  <a:gd name="connsiteX8" fmla="*/ 898969 w 1727431"/>
                  <a:gd name="connsiteY8" fmla="*/ 57390 h 1520832"/>
                  <a:gd name="connsiteX9" fmla="*/ 898969 w 1727431"/>
                  <a:gd name="connsiteY9" fmla="*/ 334495 h 1520832"/>
                  <a:gd name="connsiteX10" fmla="*/ 668991 w 1727431"/>
                  <a:gd name="connsiteY10" fmla="*/ 564473 h 1520832"/>
                  <a:gd name="connsiteX11" fmla="*/ 1531488 w 1727431"/>
                  <a:gd name="connsiteY11" fmla="*/ 564473 h 1520832"/>
                  <a:gd name="connsiteX12" fmla="*/ 1727431 w 1727431"/>
                  <a:gd name="connsiteY12" fmla="*/ 760416 h 1520832"/>
                  <a:gd name="connsiteX13" fmla="*/ 1531488 w 1727431"/>
                  <a:gd name="connsiteY13" fmla="*/ 956359 h 1520832"/>
                  <a:gd name="connsiteX14" fmla="*/ 668992 w 1727431"/>
                  <a:gd name="connsiteY14" fmla="*/ 956359 h 1520832"/>
                  <a:gd name="connsiteX15" fmla="*/ 898969 w 1727431"/>
                  <a:gd name="connsiteY15" fmla="*/ 1186336 h 1520832"/>
                  <a:gd name="connsiteX16" fmla="*/ 898969 w 1727431"/>
                  <a:gd name="connsiteY16" fmla="*/ 1463441 h 1520832"/>
                  <a:gd name="connsiteX17" fmla="*/ 760416 w 1727431"/>
                  <a:gd name="connsiteY17" fmla="*/ 1520832 h 1520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727431" h="1520832">
                    <a:moveTo>
                      <a:pt x="760416" y="1520832"/>
                    </a:moveTo>
                    <a:cubicBezTo>
                      <a:pt x="710270" y="1520832"/>
                      <a:pt x="660124" y="1501701"/>
                      <a:pt x="621863" y="1463441"/>
                    </a:cubicBezTo>
                    <a:lnTo>
                      <a:pt x="57390" y="898969"/>
                    </a:lnTo>
                    <a:cubicBezTo>
                      <a:pt x="19130" y="860708"/>
                      <a:pt x="0" y="810562"/>
                      <a:pt x="0" y="760416"/>
                    </a:cubicBezTo>
                    <a:lnTo>
                      <a:pt x="0" y="760416"/>
                    </a:lnTo>
                    <a:lnTo>
                      <a:pt x="0" y="760415"/>
                    </a:lnTo>
                    <a:cubicBezTo>
                      <a:pt x="0" y="710269"/>
                      <a:pt x="19130" y="660123"/>
                      <a:pt x="57390" y="621863"/>
                    </a:cubicBezTo>
                    <a:lnTo>
                      <a:pt x="621863" y="57390"/>
                    </a:lnTo>
                    <a:cubicBezTo>
                      <a:pt x="698384" y="-19131"/>
                      <a:pt x="822448" y="-19131"/>
                      <a:pt x="898969" y="57390"/>
                    </a:cubicBezTo>
                    <a:cubicBezTo>
                      <a:pt x="975489" y="133910"/>
                      <a:pt x="975489" y="257975"/>
                      <a:pt x="898969" y="334495"/>
                    </a:cubicBezTo>
                    <a:lnTo>
                      <a:pt x="668991" y="564473"/>
                    </a:lnTo>
                    <a:lnTo>
                      <a:pt x="1531488" y="564473"/>
                    </a:lnTo>
                    <a:cubicBezTo>
                      <a:pt x="1639704" y="564473"/>
                      <a:pt x="1727431" y="652200"/>
                      <a:pt x="1727431" y="760416"/>
                    </a:cubicBezTo>
                    <a:cubicBezTo>
                      <a:pt x="1727431" y="868632"/>
                      <a:pt x="1639704" y="956359"/>
                      <a:pt x="1531488" y="956359"/>
                    </a:cubicBezTo>
                    <a:lnTo>
                      <a:pt x="668992" y="956359"/>
                    </a:lnTo>
                    <a:lnTo>
                      <a:pt x="898969" y="1186336"/>
                    </a:lnTo>
                    <a:cubicBezTo>
                      <a:pt x="975489" y="1262856"/>
                      <a:pt x="975489" y="1386921"/>
                      <a:pt x="898969" y="1463441"/>
                    </a:cubicBezTo>
                    <a:cubicBezTo>
                      <a:pt x="860708" y="1501701"/>
                      <a:pt x="810562" y="1520832"/>
                      <a:pt x="760416" y="1520832"/>
                    </a:cubicBezTo>
                    <a:close/>
                  </a:path>
                </a:pathLst>
              </a:custGeom>
              <a:noFill/>
              <a:ln w="222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 rot="10800000">
              <a:off x="3922929" y="4514257"/>
              <a:ext cx="501200" cy="500939"/>
              <a:chOff x="4108450" y="2661285"/>
              <a:chExt cx="666750" cy="666750"/>
            </a:xfrm>
          </p:grpSpPr>
          <p:sp>
            <p:nvSpPr>
              <p:cNvPr id="38" name="椭圆 37"/>
              <p:cNvSpPr/>
              <p:nvPr/>
            </p:nvSpPr>
            <p:spPr>
              <a:xfrm>
                <a:off x="4108450" y="2661285"/>
                <a:ext cx="666750" cy="666750"/>
              </a:xfrm>
              <a:prstGeom prst="ellips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9" name="任意多边形 38"/>
              <p:cNvSpPr/>
              <p:nvPr/>
            </p:nvSpPr>
            <p:spPr>
              <a:xfrm rot="10800000">
                <a:off x="4219323" y="2803673"/>
                <a:ext cx="433864" cy="381974"/>
              </a:xfrm>
              <a:custGeom>
                <a:avLst/>
                <a:gdLst>
                  <a:gd name="connsiteX0" fmla="*/ 760416 w 1727431"/>
                  <a:gd name="connsiteY0" fmla="*/ 1520832 h 1520832"/>
                  <a:gd name="connsiteX1" fmla="*/ 621863 w 1727431"/>
                  <a:gd name="connsiteY1" fmla="*/ 1463441 h 1520832"/>
                  <a:gd name="connsiteX2" fmla="*/ 57390 w 1727431"/>
                  <a:gd name="connsiteY2" fmla="*/ 898969 h 1520832"/>
                  <a:gd name="connsiteX3" fmla="*/ 0 w 1727431"/>
                  <a:gd name="connsiteY3" fmla="*/ 760416 h 1520832"/>
                  <a:gd name="connsiteX4" fmla="*/ 0 w 1727431"/>
                  <a:gd name="connsiteY4" fmla="*/ 760416 h 1520832"/>
                  <a:gd name="connsiteX5" fmla="*/ 0 w 1727431"/>
                  <a:gd name="connsiteY5" fmla="*/ 760415 h 1520832"/>
                  <a:gd name="connsiteX6" fmla="*/ 57390 w 1727431"/>
                  <a:gd name="connsiteY6" fmla="*/ 621863 h 1520832"/>
                  <a:gd name="connsiteX7" fmla="*/ 621863 w 1727431"/>
                  <a:gd name="connsiteY7" fmla="*/ 57390 h 1520832"/>
                  <a:gd name="connsiteX8" fmla="*/ 898969 w 1727431"/>
                  <a:gd name="connsiteY8" fmla="*/ 57390 h 1520832"/>
                  <a:gd name="connsiteX9" fmla="*/ 898969 w 1727431"/>
                  <a:gd name="connsiteY9" fmla="*/ 334495 h 1520832"/>
                  <a:gd name="connsiteX10" fmla="*/ 668991 w 1727431"/>
                  <a:gd name="connsiteY10" fmla="*/ 564473 h 1520832"/>
                  <a:gd name="connsiteX11" fmla="*/ 1531488 w 1727431"/>
                  <a:gd name="connsiteY11" fmla="*/ 564473 h 1520832"/>
                  <a:gd name="connsiteX12" fmla="*/ 1727431 w 1727431"/>
                  <a:gd name="connsiteY12" fmla="*/ 760416 h 1520832"/>
                  <a:gd name="connsiteX13" fmla="*/ 1531488 w 1727431"/>
                  <a:gd name="connsiteY13" fmla="*/ 956359 h 1520832"/>
                  <a:gd name="connsiteX14" fmla="*/ 668992 w 1727431"/>
                  <a:gd name="connsiteY14" fmla="*/ 956359 h 1520832"/>
                  <a:gd name="connsiteX15" fmla="*/ 898969 w 1727431"/>
                  <a:gd name="connsiteY15" fmla="*/ 1186336 h 1520832"/>
                  <a:gd name="connsiteX16" fmla="*/ 898969 w 1727431"/>
                  <a:gd name="connsiteY16" fmla="*/ 1463441 h 1520832"/>
                  <a:gd name="connsiteX17" fmla="*/ 760416 w 1727431"/>
                  <a:gd name="connsiteY17" fmla="*/ 1520832 h 1520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727431" h="1520832">
                    <a:moveTo>
                      <a:pt x="760416" y="1520832"/>
                    </a:moveTo>
                    <a:cubicBezTo>
                      <a:pt x="710270" y="1520832"/>
                      <a:pt x="660124" y="1501701"/>
                      <a:pt x="621863" y="1463441"/>
                    </a:cubicBezTo>
                    <a:lnTo>
                      <a:pt x="57390" y="898969"/>
                    </a:lnTo>
                    <a:cubicBezTo>
                      <a:pt x="19130" y="860708"/>
                      <a:pt x="0" y="810562"/>
                      <a:pt x="0" y="760416"/>
                    </a:cubicBezTo>
                    <a:lnTo>
                      <a:pt x="0" y="760416"/>
                    </a:lnTo>
                    <a:lnTo>
                      <a:pt x="0" y="760415"/>
                    </a:lnTo>
                    <a:cubicBezTo>
                      <a:pt x="0" y="710269"/>
                      <a:pt x="19130" y="660123"/>
                      <a:pt x="57390" y="621863"/>
                    </a:cubicBezTo>
                    <a:lnTo>
                      <a:pt x="621863" y="57390"/>
                    </a:lnTo>
                    <a:cubicBezTo>
                      <a:pt x="698384" y="-19131"/>
                      <a:pt x="822448" y="-19131"/>
                      <a:pt x="898969" y="57390"/>
                    </a:cubicBezTo>
                    <a:cubicBezTo>
                      <a:pt x="975489" y="133910"/>
                      <a:pt x="975489" y="257975"/>
                      <a:pt x="898969" y="334495"/>
                    </a:cubicBezTo>
                    <a:lnTo>
                      <a:pt x="668991" y="564473"/>
                    </a:lnTo>
                    <a:lnTo>
                      <a:pt x="1531488" y="564473"/>
                    </a:lnTo>
                    <a:cubicBezTo>
                      <a:pt x="1639704" y="564473"/>
                      <a:pt x="1727431" y="652200"/>
                      <a:pt x="1727431" y="760416"/>
                    </a:cubicBezTo>
                    <a:cubicBezTo>
                      <a:pt x="1727431" y="868632"/>
                      <a:pt x="1639704" y="956359"/>
                      <a:pt x="1531488" y="956359"/>
                    </a:cubicBezTo>
                    <a:lnTo>
                      <a:pt x="668992" y="956359"/>
                    </a:lnTo>
                    <a:lnTo>
                      <a:pt x="898969" y="1186336"/>
                    </a:lnTo>
                    <a:cubicBezTo>
                      <a:pt x="975489" y="1262856"/>
                      <a:pt x="975489" y="1386921"/>
                      <a:pt x="898969" y="1463441"/>
                    </a:cubicBezTo>
                    <a:cubicBezTo>
                      <a:pt x="860708" y="1501701"/>
                      <a:pt x="810562" y="1520832"/>
                      <a:pt x="760416" y="1520832"/>
                    </a:cubicBezTo>
                    <a:close/>
                  </a:path>
                </a:pathLst>
              </a:custGeom>
              <a:noFill/>
              <a:ln w="222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 rot="16200000">
              <a:off x="2618319" y="3269749"/>
              <a:ext cx="500939" cy="501200"/>
              <a:chOff x="4108450" y="2661285"/>
              <a:chExt cx="666750" cy="666750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4108450" y="2661285"/>
                <a:ext cx="666750" cy="666750"/>
              </a:xfrm>
              <a:prstGeom prst="ellips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7" name="任意多边形 36"/>
              <p:cNvSpPr/>
              <p:nvPr/>
            </p:nvSpPr>
            <p:spPr>
              <a:xfrm rot="10800000">
                <a:off x="4219323" y="2803673"/>
                <a:ext cx="433864" cy="381974"/>
              </a:xfrm>
              <a:custGeom>
                <a:avLst/>
                <a:gdLst>
                  <a:gd name="connsiteX0" fmla="*/ 760416 w 1727431"/>
                  <a:gd name="connsiteY0" fmla="*/ 1520832 h 1520832"/>
                  <a:gd name="connsiteX1" fmla="*/ 621863 w 1727431"/>
                  <a:gd name="connsiteY1" fmla="*/ 1463441 h 1520832"/>
                  <a:gd name="connsiteX2" fmla="*/ 57390 w 1727431"/>
                  <a:gd name="connsiteY2" fmla="*/ 898969 h 1520832"/>
                  <a:gd name="connsiteX3" fmla="*/ 0 w 1727431"/>
                  <a:gd name="connsiteY3" fmla="*/ 760416 h 1520832"/>
                  <a:gd name="connsiteX4" fmla="*/ 0 w 1727431"/>
                  <a:gd name="connsiteY4" fmla="*/ 760416 h 1520832"/>
                  <a:gd name="connsiteX5" fmla="*/ 0 w 1727431"/>
                  <a:gd name="connsiteY5" fmla="*/ 760415 h 1520832"/>
                  <a:gd name="connsiteX6" fmla="*/ 57390 w 1727431"/>
                  <a:gd name="connsiteY6" fmla="*/ 621863 h 1520832"/>
                  <a:gd name="connsiteX7" fmla="*/ 621863 w 1727431"/>
                  <a:gd name="connsiteY7" fmla="*/ 57390 h 1520832"/>
                  <a:gd name="connsiteX8" fmla="*/ 898969 w 1727431"/>
                  <a:gd name="connsiteY8" fmla="*/ 57390 h 1520832"/>
                  <a:gd name="connsiteX9" fmla="*/ 898969 w 1727431"/>
                  <a:gd name="connsiteY9" fmla="*/ 334495 h 1520832"/>
                  <a:gd name="connsiteX10" fmla="*/ 668991 w 1727431"/>
                  <a:gd name="connsiteY10" fmla="*/ 564473 h 1520832"/>
                  <a:gd name="connsiteX11" fmla="*/ 1531488 w 1727431"/>
                  <a:gd name="connsiteY11" fmla="*/ 564473 h 1520832"/>
                  <a:gd name="connsiteX12" fmla="*/ 1727431 w 1727431"/>
                  <a:gd name="connsiteY12" fmla="*/ 760416 h 1520832"/>
                  <a:gd name="connsiteX13" fmla="*/ 1531488 w 1727431"/>
                  <a:gd name="connsiteY13" fmla="*/ 956359 h 1520832"/>
                  <a:gd name="connsiteX14" fmla="*/ 668992 w 1727431"/>
                  <a:gd name="connsiteY14" fmla="*/ 956359 h 1520832"/>
                  <a:gd name="connsiteX15" fmla="*/ 898969 w 1727431"/>
                  <a:gd name="connsiteY15" fmla="*/ 1186336 h 1520832"/>
                  <a:gd name="connsiteX16" fmla="*/ 898969 w 1727431"/>
                  <a:gd name="connsiteY16" fmla="*/ 1463441 h 1520832"/>
                  <a:gd name="connsiteX17" fmla="*/ 760416 w 1727431"/>
                  <a:gd name="connsiteY17" fmla="*/ 1520832 h 1520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727431" h="1520832">
                    <a:moveTo>
                      <a:pt x="760416" y="1520832"/>
                    </a:moveTo>
                    <a:cubicBezTo>
                      <a:pt x="710270" y="1520832"/>
                      <a:pt x="660124" y="1501701"/>
                      <a:pt x="621863" y="1463441"/>
                    </a:cubicBezTo>
                    <a:lnTo>
                      <a:pt x="57390" y="898969"/>
                    </a:lnTo>
                    <a:cubicBezTo>
                      <a:pt x="19130" y="860708"/>
                      <a:pt x="0" y="810562"/>
                      <a:pt x="0" y="760416"/>
                    </a:cubicBezTo>
                    <a:lnTo>
                      <a:pt x="0" y="760416"/>
                    </a:lnTo>
                    <a:lnTo>
                      <a:pt x="0" y="760415"/>
                    </a:lnTo>
                    <a:cubicBezTo>
                      <a:pt x="0" y="710269"/>
                      <a:pt x="19130" y="660123"/>
                      <a:pt x="57390" y="621863"/>
                    </a:cubicBezTo>
                    <a:lnTo>
                      <a:pt x="621863" y="57390"/>
                    </a:lnTo>
                    <a:cubicBezTo>
                      <a:pt x="698384" y="-19131"/>
                      <a:pt x="822448" y="-19131"/>
                      <a:pt x="898969" y="57390"/>
                    </a:cubicBezTo>
                    <a:cubicBezTo>
                      <a:pt x="975489" y="133910"/>
                      <a:pt x="975489" y="257975"/>
                      <a:pt x="898969" y="334495"/>
                    </a:cubicBezTo>
                    <a:lnTo>
                      <a:pt x="668991" y="564473"/>
                    </a:lnTo>
                    <a:lnTo>
                      <a:pt x="1531488" y="564473"/>
                    </a:lnTo>
                    <a:cubicBezTo>
                      <a:pt x="1639704" y="564473"/>
                      <a:pt x="1727431" y="652200"/>
                      <a:pt x="1727431" y="760416"/>
                    </a:cubicBezTo>
                    <a:cubicBezTo>
                      <a:pt x="1727431" y="868632"/>
                      <a:pt x="1639704" y="956359"/>
                      <a:pt x="1531488" y="956359"/>
                    </a:cubicBezTo>
                    <a:lnTo>
                      <a:pt x="668992" y="956359"/>
                    </a:lnTo>
                    <a:lnTo>
                      <a:pt x="898969" y="1186336"/>
                    </a:lnTo>
                    <a:cubicBezTo>
                      <a:pt x="975489" y="1262856"/>
                      <a:pt x="975489" y="1386921"/>
                      <a:pt x="898969" y="1463441"/>
                    </a:cubicBezTo>
                    <a:cubicBezTo>
                      <a:pt x="860708" y="1501701"/>
                      <a:pt x="810562" y="1520832"/>
                      <a:pt x="760416" y="1520832"/>
                    </a:cubicBezTo>
                    <a:close/>
                  </a:path>
                </a:pathLst>
              </a:custGeom>
              <a:noFill/>
              <a:ln w="222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 rot="5400000">
              <a:off x="5280778" y="3269749"/>
              <a:ext cx="500939" cy="501200"/>
              <a:chOff x="4108450" y="2661285"/>
              <a:chExt cx="666750" cy="666750"/>
            </a:xfrm>
          </p:grpSpPr>
          <p:sp>
            <p:nvSpPr>
              <p:cNvPr id="34" name="椭圆 33"/>
              <p:cNvSpPr/>
              <p:nvPr/>
            </p:nvSpPr>
            <p:spPr>
              <a:xfrm>
                <a:off x="4108450" y="2661285"/>
                <a:ext cx="666750" cy="666750"/>
              </a:xfrm>
              <a:prstGeom prst="ellips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5" name="任意多边形 34"/>
              <p:cNvSpPr/>
              <p:nvPr/>
            </p:nvSpPr>
            <p:spPr>
              <a:xfrm rot="10800000">
                <a:off x="4219323" y="2803673"/>
                <a:ext cx="433864" cy="381974"/>
              </a:xfrm>
              <a:custGeom>
                <a:avLst/>
                <a:gdLst>
                  <a:gd name="connsiteX0" fmla="*/ 760416 w 1727431"/>
                  <a:gd name="connsiteY0" fmla="*/ 1520832 h 1520832"/>
                  <a:gd name="connsiteX1" fmla="*/ 621863 w 1727431"/>
                  <a:gd name="connsiteY1" fmla="*/ 1463441 h 1520832"/>
                  <a:gd name="connsiteX2" fmla="*/ 57390 w 1727431"/>
                  <a:gd name="connsiteY2" fmla="*/ 898969 h 1520832"/>
                  <a:gd name="connsiteX3" fmla="*/ 0 w 1727431"/>
                  <a:gd name="connsiteY3" fmla="*/ 760416 h 1520832"/>
                  <a:gd name="connsiteX4" fmla="*/ 0 w 1727431"/>
                  <a:gd name="connsiteY4" fmla="*/ 760416 h 1520832"/>
                  <a:gd name="connsiteX5" fmla="*/ 0 w 1727431"/>
                  <a:gd name="connsiteY5" fmla="*/ 760415 h 1520832"/>
                  <a:gd name="connsiteX6" fmla="*/ 57390 w 1727431"/>
                  <a:gd name="connsiteY6" fmla="*/ 621863 h 1520832"/>
                  <a:gd name="connsiteX7" fmla="*/ 621863 w 1727431"/>
                  <a:gd name="connsiteY7" fmla="*/ 57390 h 1520832"/>
                  <a:gd name="connsiteX8" fmla="*/ 898969 w 1727431"/>
                  <a:gd name="connsiteY8" fmla="*/ 57390 h 1520832"/>
                  <a:gd name="connsiteX9" fmla="*/ 898969 w 1727431"/>
                  <a:gd name="connsiteY9" fmla="*/ 334495 h 1520832"/>
                  <a:gd name="connsiteX10" fmla="*/ 668991 w 1727431"/>
                  <a:gd name="connsiteY10" fmla="*/ 564473 h 1520832"/>
                  <a:gd name="connsiteX11" fmla="*/ 1531488 w 1727431"/>
                  <a:gd name="connsiteY11" fmla="*/ 564473 h 1520832"/>
                  <a:gd name="connsiteX12" fmla="*/ 1727431 w 1727431"/>
                  <a:gd name="connsiteY12" fmla="*/ 760416 h 1520832"/>
                  <a:gd name="connsiteX13" fmla="*/ 1531488 w 1727431"/>
                  <a:gd name="connsiteY13" fmla="*/ 956359 h 1520832"/>
                  <a:gd name="connsiteX14" fmla="*/ 668992 w 1727431"/>
                  <a:gd name="connsiteY14" fmla="*/ 956359 h 1520832"/>
                  <a:gd name="connsiteX15" fmla="*/ 898969 w 1727431"/>
                  <a:gd name="connsiteY15" fmla="*/ 1186336 h 1520832"/>
                  <a:gd name="connsiteX16" fmla="*/ 898969 w 1727431"/>
                  <a:gd name="connsiteY16" fmla="*/ 1463441 h 1520832"/>
                  <a:gd name="connsiteX17" fmla="*/ 760416 w 1727431"/>
                  <a:gd name="connsiteY17" fmla="*/ 1520832 h 1520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727431" h="1520832">
                    <a:moveTo>
                      <a:pt x="760416" y="1520832"/>
                    </a:moveTo>
                    <a:cubicBezTo>
                      <a:pt x="710270" y="1520832"/>
                      <a:pt x="660124" y="1501701"/>
                      <a:pt x="621863" y="1463441"/>
                    </a:cubicBezTo>
                    <a:lnTo>
                      <a:pt x="57390" y="898969"/>
                    </a:lnTo>
                    <a:cubicBezTo>
                      <a:pt x="19130" y="860708"/>
                      <a:pt x="0" y="810562"/>
                      <a:pt x="0" y="760416"/>
                    </a:cubicBezTo>
                    <a:lnTo>
                      <a:pt x="0" y="760416"/>
                    </a:lnTo>
                    <a:lnTo>
                      <a:pt x="0" y="760415"/>
                    </a:lnTo>
                    <a:cubicBezTo>
                      <a:pt x="0" y="710269"/>
                      <a:pt x="19130" y="660123"/>
                      <a:pt x="57390" y="621863"/>
                    </a:cubicBezTo>
                    <a:lnTo>
                      <a:pt x="621863" y="57390"/>
                    </a:lnTo>
                    <a:cubicBezTo>
                      <a:pt x="698384" y="-19131"/>
                      <a:pt x="822448" y="-19131"/>
                      <a:pt x="898969" y="57390"/>
                    </a:cubicBezTo>
                    <a:cubicBezTo>
                      <a:pt x="975489" y="133910"/>
                      <a:pt x="975489" y="257975"/>
                      <a:pt x="898969" y="334495"/>
                    </a:cubicBezTo>
                    <a:lnTo>
                      <a:pt x="668991" y="564473"/>
                    </a:lnTo>
                    <a:lnTo>
                      <a:pt x="1531488" y="564473"/>
                    </a:lnTo>
                    <a:cubicBezTo>
                      <a:pt x="1639704" y="564473"/>
                      <a:pt x="1727431" y="652200"/>
                      <a:pt x="1727431" y="760416"/>
                    </a:cubicBezTo>
                    <a:cubicBezTo>
                      <a:pt x="1727431" y="868632"/>
                      <a:pt x="1639704" y="956359"/>
                      <a:pt x="1531488" y="956359"/>
                    </a:cubicBezTo>
                    <a:lnTo>
                      <a:pt x="668992" y="956359"/>
                    </a:lnTo>
                    <a:lnTo>
                      <a:pt x="898969" y="1186336"/>
                    </a:lnTo>
                    <a:cubicBezTo>
                      <a:pt x="975489" y="1262856"/>
                      <a:pt x="975489" y="1386921"/>
                      <a:pt x="898969" y="1463441"/>
                    </a:cubicBezTo>
                    <a:cubicBezTo>
                      <a:pt x="860708" y="1501701"/>
                      <a:pt x="810562" y="1520832"/>
                      <a:pt x="760416" y="1520832"/>
                    </a:cubicBezTo>
                    <a:close/>
                  </a:path>
                </a:pathLst>
              </a:custGeom>
              <a:noFill/>
              <a:ln w="222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cxnSp>
          <p:nvCxnSpPr>
            <p:cNvPr id="24" name="直接连接符 23"/>
            <p:cNvCxnSpPr/>
            <p:nvPr/>
          </p:nvCxnSpPr>
          <p:spPr>
            <a:xfrm>
              <a:off x="3528508" y="3654428"/>
              <a:ext cx="1336930" cy="0"/>
            </a:xfrm>
            <a:prstGeom prst="line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组合 24"/>
            <p:cNvGrpSpPr/>
            <p:nvPr/>
          </p:nvGrpSpPr>
          <p:grpSpPr>
            <a:xfrm>
              <a:off x="3831905" y="2970765"/>
              <a:ext cx="674872" cy="578394"/>
              <a:chOff x="3546346" y="2339026"/>
              <a:chExt cx="897787" cy="769842"/>
            </a:xfrm>
            <a:solidFill>
              <a:srgbClr val="FFC000"/>
            </a:solidFill>
          </p:grpSpPr>
          <p:sp>
            <p:nvSpPr>
              <p:cNvPr id="26" name="Rectangle 227"/>
              <p:cNvSpPr>
                <a:spLocks noChangeArrowheads="1"/>
              </p:cNvSpPr>
              <p:nvPr/>
            </p:nvSpPr>
            <p:spPr bwMode="auto">
              <a:xfrm>
                <a:off x="3561526" y="3077423"/>
                <a:ext cx="882607" cy="3144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7" name="Freeform 228"/>
              <p:cNvSpPr/>
              <p:nvPr/>
            </p:nvSpPr>
            <p:spPr bwMode="auto">
              <a:xfrm>
                <a:off x="3617909" y="2844302"/>
                <a:ext cx="125777" cy="210351"/>
              </a:xfrm>
              <a:custGeom>
                <a:avLst/>
                <a:gdLst>
                  <a:gd name="T0" fmla="*/ 6 w 49"/>
                  <a:gd name="T1" fmla="*/ 82 h 82"/>
                  <a:gd name="T2" fmla="*/ 43 w 49"/>
                  <a:gd name="T3" fmla="*/ 82 h 82"/>
                  <a:gd name="T4" fmla="*/ 49 w 49"/>
                  <a:gd name="T5" fmla="*/ 76 h 82"/>
                  <a:gd name="T6" fmla="*/ 49 w 49"/>
                  <a:gd name="T7" fmla="*/ 0 h 82"/>
                  <a:gd name="T8" fmla="*/ 0 w 49"/>
                  <a:gd name="T9" fmla="*/ 49 h 82"/>
                  <a:gd name="T10" fmla="*/ 0 w 49"/>
                  <a:gd name="T11" fmla="*/ 76 h 82"/>
                  <a:gd name="T12" fmla="*/ 6 w 49"/>
                  <a:gd name="T13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" h="82">
                    <a:moveTo>
                      <a:pt x="6" y="82"/>
                    </a:moveTo>
                    <a:cubicBezTo>
                      <a:pt x="43" y="82"/>
                      <a:pt x="43" y="82"/>
                      <a:pt x="43" y="82"/>
                    </a:cubicBezTo>
                    <a:cubicBezTo>
                      <a:pt x="46" y="82"/>
                      <a:pt x="49" y="79"/>
                      <a:pt x="49" y="76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9"/>
                      <a:pt x="3" y="82"/>
                      <a:pt x="6" y="8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8" name="Freeform 229"/>
              <p:cNvSpPr/>
              <p:nvPr/>
            </p:nvSpPr>
            <p:spPr bwMode="auto">
              <a:xfrm>
                <a:off x="3779467" y="2682744"/>
                <a:ext cx="122524" cy="371910"/>
              </a:xfrm>
              <a:custGeom>
                <a:avLst/>
                <a:gdLst>
                  <a:gd name="T0" fmla="*/ 5 w 48"/>
                  <a:gd name="T1" fmla="*/ 145 h 145"/>
                  <a:gd name="T2" fmla="*/ 43 w 48"/>
                  <a:gd name="T3" fmla="*/ 145 h 145"/>
                  <a:gd name="T4" fmla="*/ 48 w 48"/>
                  <a:gd name="T5" fmla="*/ 139 h 145"/>
                  <a:gd name="T6" fmla="*/ 48 w 48"/>
                  <a:gd name="T7" fmla="*/ 0 h 145"/>
                  <a:gd name="T8" fmla="*/ 0 w 48"/>
                  <a:gd name="T9" fmla="*/ 49 h 145"/>
                  <a:gd name="T10" fmla="*/ 0 w 48"/>
                  <a:gd name="T11" fmla="*/ 139 h 145"/>
                  <a:gd name="T12" fmla="*/ 5 w 48"/>
                  <a:gd name="T13" fmla="*/ 14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145">
                    <a:moveTo>
                      <a:pt x="5" y="145"/>
                    </a:moveTo>
                    <a:cubicBezTo>
                      <a:pt x="43" y="145"/>
                      <a:pt x="43" y="145"/>
                      <a:pt x="43" y="145"/>
                    </a:cubicBezTo>
                    <a:cubicBezTo>
                      <a:pt x="46" y="145"/>
                      <a:pt x="48" y="142"/>
                      <a:pt x="48" y="13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39"/>
                      <a:pt x="0" y="139"/>
                      <a:pt x="0" y="139"/>
                    </a:cubicBezTo>
                    <a:cubicBezTo>
                      <a:pt x="0" y="142"/>
                      <a:pt x="2" y="145"/>
                      <a:pt x="5" y="1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9" name="Freeform 230"/>
              <p:cNvSpPr/>
              <p:nvPr/>
            </p:nvSpPr>
            <p:spPr bwMode="auto">
              <a:xfrm>
                <a:off x="3938857" y="2713104"/>
                <a:ext cx="124693" cy="341550"/>
              </a:xfrm>
              <a:custGeom>
                <a:avLst/>
                <a:gdLst>
                  <a:gd name="T0" fmla="*/ 22 w 49"/>
                  <a:gd name="T1" fmla="*/ 22 h 133"/>
                  <a:gd name="T2" fmla="*/ 0 w 49"/>
                  <a:gd name="T3" fmla="*/ 0 h 133"/>
                  <a:gd name="T4" fmla="*/ 0 w 49"/>
                  <a:gd name="T5" fmla="*/ 127 h 133"/>
                  <a:gd name="T6" fmla="*/ 6 w 49"/>
                  <a:gd name="T7" fmla="*/ 133 h 133"/>
                  <a:gd name="T8" fmla="*/ 43 w 49"/>
                  <a:gd name="T9" fmla="*/ 133 h 133"/>
                  <a:gd name="T10" fmla="*/ 49 w 49"/>
                  <a:gd name="T11" fmla="*/ 127 h 133"/>
                  <a:gd name="T12" fmla="*/ 49 w 49"/>
                  <a:gd name="T13" fmla="*/ 26 h 133"/>
                  <a:gd name="T14" fmla="*/ 38 w 49"/>
                  <a:gd name="T15" fmla="*/ 29 h 133"/>
                  <a:gd name="T16" fmla="*/ 22 w 49"/>
                  <a:gd name="T17" fmla="*/ 22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" h="133">
                    <a:moveTo>
                      <a:pt x="22" y="2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27"/>
                      <a:pt x="0" y="127"/>
                      <a:pt x="0" y="127"/>
                    </a:cubicBezTo>
                    <a:cubicBezTo>
                      <a:pt x="0" y="130"/>
                      <a:pt x="3" y="133"/>
                      <a:pt x="6" y="133"/>
                    </a:cubicBezTo>
                    <a:cubicBezTo>
                      <a:pt x="43" y="133"/>
                      <a:pt x="43" y="133"/>
                      <a:pt x="43" y="133"/>
                    </a:cubicBezTo>
                    <a:cubicBezTo>
                      <a:pt x="46" y="133"/>
                      <a:pt x="49" y="130"/>
                      <a:pt x="49" y="127"/>
                    </a:cubicBezTo>
                    <a:cubicBezTo>
                      <a:pt x="49" y="26"/>
                      <a:pt x="49" y="26"/>
                      <a:pt x="49" y="26"/>
                    </a:cubicBezTo>
                    <a:cubicBezTo>
                      <a:pt x="46" y="28"/>
                      <a:pt x="42" y="29"/>
                      <a:pt x="38" y="29"/>
                    </a:cubicBezTo>
                    <a:cubicBezTo>
                      <a:pt x="32" y="29"/>
                      <a:pt x="27" y="26"/>
                      <a:pt x="22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0" name="Freeform 231"/>
              <p:cNvSpPr/>
              <p:nvPr/>
            </p:nvSpPr>
            <p:spPr bwMode="auto">
              <a:xfrm>
                <a:off x="4100415" y="2624193"/>
                <a:ext cx="122524" cy="430461"/>
              </a:xfrm>
              <a:custGeom>
                <a:avLst/>
                <a:gdLst>
                  <a:gd name="T0" fmla="*/ 5 w 48"/>
                  <a:gd name="T1" fmla="*/ 168 h 168"/>
                  <a:gd name="T2" fmla="*/ 43 w 48"/>
                  <a:gd name="T3" fmla="*/ 168 h 168"/>
                  <a:gd name="T4" fmla="*/ 48 w 48"/>
                  <a:gd name="T5" fmla="*/ 162 h 168"/>
                  <a:gd name="T6" fmla="*/ 48 w 48"/>
                  <a:gd name="T7" fmla="*/ 0 h 168"/>
                  <a:gd name="T8" fmla="*/ 0 w 48"/>
                  <a:gd name="T9" fmla="*/ 48 h 168"/>
                  <a:gd name="T10" fmla="*/ 0 w 48"/>
                  <a:gd name="T11" fmla="*/ 162 h 168"/>
                  <a:gd name="T12" fmla="*/ 5 w 48"/>
                  <a:gd name="T13" fmla="*/ 16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168">
                    <a:moveTo>
                      <a:pt x="5" y="168"/>
                    </a:moveTo>
                    <a:cubicBezTo>
                      <a:pt x="43" y="168"/>
                      <a:pt x="43" y="168"/>
                      <a:pt x="43" y="168"/>
                    </a:cubicBezTo>
                    <a:cubicBezTo>
                      <a:pt x="46" y="168"/>
                      <a:pt x="48" y="165"/>
                      <a:pt x="48" y="162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162"/>
                      <a:pt x="0" y="162"/>
                      <a:pt x="0" y="162"/>
                    </a:cubicBezTo>
                    <a:cubicBezTo>
                      <a:pt x="0" y="165"/>
                      <a:pt x="2" y="168"/>
                      <a:pt x="5" y="1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1" name="Freeform 232"/>
              <p:cNvSpPr/>
              <p:nvPr/>
            </p:nvSpPr>
            <p:spPr bwMode="auto">
              <a:xfrm>
                <a:off x="4258721" y="2513596"/>
                <a:ext cx="125777" cy="541058"/>
              </a:xfrm>
              <a:custGeom>
                <a:avLst/>
                <a:gdLst>
                  <a:gd name="T0" fmla="*/ 29 w 49"/>
                  <a:gd name="T1" fmla="*/ 0 h 211"/>
                  <a:gd name="T2" fmla="*/ 0 w 49"/>
                  <a:gd name="T3" fmla="*/ 29 h 211"/>
                  <a:gd name="T4" fmla="*/ 0 w 49"/>
                  <a:gd name="T5" fmla="*/ 205 h 211"/>
                  <a:gd name="T6" fmla="*/ 6 w 49"/>
                  <a:gd name="T7" fmla="*/ 211 h 211"/>
                  <a:gd name="T8" fmla="*/ 43 w 49"/>
                  <a:gd name="T9" fmla="*/ 211 h 211"/>
                  <a:gd name="T10" fmla="*/ 49 w 49"/>
                  <a:gd name="T11" fmla="*/ 205 h 211"/>
                  <a:gd name="T12" fmla="*/ 49 w 49"/>
                  <a:gd name="T13" fmla="*/ 22 h 211"/>
                  <a:gd name="T14" fmla="*/ 29 w 49"/>
                  <a:gd name="T15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" h="211">
                    <a:moveTo>
                      <a:pt x="29" y="0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05"/>
                      <a:pt x="0" y="205"/>
                      <a:pt x="0" y="205"/>
                    </a:cubicBezTo>
                    <a:cubicBezTo>
                      <a:pt x="0" y="208"/>
                      <a:pt x="3" y="211"/>
                      <a:pt x="6" y="211"/>
                    </a:cubicBezTo>
                    <a:cubicBezTo>
                      <a:pt x="43" y="211"/>
                      <a:pt x="43" y="211"/>
                      <a:pt x="43" y="211"/>
                    </a:cubicBezTo>
                    <a:cubicBezTo>
                      <a:pt x="46" y="211"/>
                      <a:pt x="49" y="208"/>
                      <a:pt x="49" y="205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38" y="21"/>
                      <a:pt x="29" y="12"/>
                      <a:pt x="2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2" name="Freeform 233"/>
              <p:cNvSpPr/>
              <p:nvPr/>
            </p:nvSpPr>
            <p:spPr bwMode="auto">
              <a:xfrm>
                <a:off x="3546346" y="2339026"/>
                <a:ext cx="871764" cy="610452"/>
              </a:xfrm>
              <a:custGeom>
                <a:avLst/>
                <a:gdLst>
                  <a:gd name="T0" fmla="*/ 20 w 340"/>
                  <a:gd name="T1" fmla="*/ 234 h 238"/>
                  <a:gd name="T2" fmla="*/ 140 w 340"/>
                  <a:gd name="T3" fmla="*/ 113 h 238"/>
                  <a:gd name="T4" fmla="*/ 183 w 340"/>
                  <a:gd name="T5" fmla="*/ 156 h 238"/>
                  <a:gd name="T6" fmla="*/ 199 w 340"/>
                  <a:gd name="T7" fmla="*/ 156 h 238"/>
                  <a:gd name="T8" fmla="*/ 318 w 340"/>
                  <a:gd name="T9" fmla="*/ 37 h 238"/>
                  <a:gd name="T10" fmla="*/ 318 w 340"/>
                  <a:gd name="T11" fmla="*/ 64 h 238"/>
                  <a:gd name="T12" fmla="*/ 329 w 340"/>
                  <a:gd name="T13" fmla="*/ 75 h 238"/>
                  <a:gd name="T14" fmla="*/ 340 w 340"/>
                  <a:gd name="T15" fmla="*/ 64 h 238"/>
                  <a:gd name="T16" fmla="*/ 340 w 340"/>
                  <a:gd name="T17" fmla="*/ 11 h 238"/>
                  <a:gd name="T18" fmla="*/ 337 w 340"/>
                  <a:gd name="T19" fmla="*/ 3 h 238"/>
                  <a:gd name="T20" fmla="*/ 329 w 340"/>
                  <a:gd name="T21" fmla="*/ 0 h 238"/>
                  <a:gd name="T22" fmla="*/ 276 w 340"/>
                  <a:gd name="T23" fmla="*/ 0 h 238"/>
                  <a:gd name="T24" fmla="*/ 265 w 340"/>
                  <a:gd name="T25" fmla="*/ 11 h 238"/>
                  <a:gd name="T26" fmla="*/ 276 w 340"/>
                  <a:gd name="T27" fmla="*/ 22 h 238"/>
                  <a:gd name="T28" fmla="*/ 302 w 340"/>
                  <a:gd name="T29" fmla="*/ 22 h 238"/>
                  <a:gd name="T30" fmla="*/ 191 w 340"/>
                  <a:gd name="T31" fmla="*/ 133 h 238"/>
                  <a:gd name="T32" fmla="*/ 148 w 340"/>
                  <a:gd name="T33" fmla="*/ 90 h 238"/>
                  <a:gd name="T34" fmla="*/ 133 w 340"/>
                  <a:gd name="T35" fmla="*/ 90 h 238"/>
                  <a:gd name="T36" fmla="*/ 4 w 340"/>
                  <a:gd name="T37" fmla="*/ 219 h 238"/>
                  <a:gd name="T38" fmla="*/ 4 w 340"/>
                  <a:gd name="T39" fmla="*/ 234 h 238"/>
                  <a:gd name="T40" fmla="*/ 20 w 340"/>
                  <a:gd name="T41" fmla="*/ 234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40" h="238">
                    <a:moveTo>
                      <a:pt x="20" y="234"/>
                    </a:moveTo>
                    <a:cubicBezTo>
                      <a:pt x="140" y="113"/>
                      <a:pt x="140" y="113"/>
                      <a:pt x="140" y="113"/>
                    </a:cubicBezTo>
                    <a:cubicBezTo>
                      <a:pt x="183" y="156"/>
                      <a:pt x="183" y="156"/>
                      <a:pt x="183" y="156"/>
                    </a:cubicBezTo>
                    <a:cubicBezTo>
                      <a:pt x="188" y="160"/>
                      <a:pt x="195" y="160"/>
                      <a:pt x="199" y="156"/>
                    </a:cubicBezTo>
                    <a:cubicBezTo>
                      <a:pt x="318" y="37"/>
                      <a:pt x="318" y="37"/>
                      <a:pt x="318" y="37"/>
                    </a:cubicBezTo>
                    <a:cubicBezTo>
                      <a:pt x="318" y="64"/>
                      <a:pt x="318" y="64"/>
                      <a:pt x="318" y="64"/>
                    </a:cubicBezTo>
                    <a:cubicBezTo>
                      <a:pt x="318" y="70"/>
                      <a:pt x="323" y="75"/>
                      <a:pt x="329" y="75"/>
                    </a:cubicBezTo>
                    <a:cubicBezTo>
                      <a:pt x="335" y="75"/>
                      <a:pt x="340" y="70"/>
                      <a:pt x="340" y="64"/>
                    </a:cubicBezTo>
                    <a:cubicBezTo>
                      <a:pt x="340" y="11"/>
                      <a:pt x="340" y="11"/>
                      <a:pt x="340" y="11"/>
                    </a:cubicBezTo>
                    <a:cubicBezTo>
                      <a:pt x="340" y="8"/>
                      <a:pt x="339" y="5"/>
                      <a:pt x="337" y="3"/>
                    </a:cubicBezTo>
                    <a:cubicBezTo>
                      <a:pt x="335" y="1"/>
                      <a:pt x="332" y="0"/>
                      <a:pt x="329" y="0"/>
                    </a:cubicBezTo>
                    <a:cubicBezTo>
                      <a:pt x="276" y="0"/>
                      <a:pt x="276" y="0"/>
                      <a:pt x="276" y="0"/>
                    </a:cubicBezTo>
                    <a:cubicBezTo>
                      <a:pt x="270" y="0"/>
                      <a:pt x="265" y="4"/>
                      <a:pt x="265" y="11"/>
                    </a:cubicBezTo>
                    <a:cubicBezTo>
                      <a:pt x="265" y="17"/>
                      <a:pt x="270" y="22"/>
                      <a:pt x="276" y="22"/>
                    </a:cubicBezTo>
                    <a:cubicBezTo>
                      <a:pt x="302" y="22"/>
                      <a:pt x="302" y="22"/>
                      <a:pt x="302" y="22"/>
                    </a:cubicBezTo>
                    <a:cubicBezTo>
                      <a:pt x="191" y="133"/>
                      <a:pt x="191" y="133"/>
                      <a:pt x="191" y="133"/>
                    </a:cubicBezTo>
                    <a:cubicBezTo>
                      <a:pt x="148" y="90"/>
                      <a:pt x="148" y="90"/>
                      <a:pt x="148" y="90"/>
                    </a:cubicBezTo>
                    <a:cubicBezTo>
                      <a:pt x="144" y="86"/>
                      <a:pt x="137" y="86"/>
                      <a:pt x="133" y="90"/>
                    </a:cubicBezTo>
                    <a:cubicBezTo>
                      <a:pt x="4" y="219"/>
                      <a:pt x="4" y="219"/>
                      <a:pt x="4" y="219"/>
                    </a:cubicBezTo>
                    <a:cubicBezTo>
                      <a:pt x="0" y="223"/>
                      <a:pt x="0" y="230"/>
                      <a:pt x="4" y="234"/>
                    </a:cubicBezTo>
                    <a:cubicBezTo>
                      <a:pt x="8" y="238"/>
                      <a:pt x="15" y="238"/>
                      <a:pt x="20" y="2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2" name="文本框 11">
            <a:extLst>
              <a:ext uri="{FF2B5EF4-FFF2-40B4-BE49-F238E27FC236}">
                <a16:creationId xmlns:a16="http://schemas.microsoft.com/office/drawing/2014/main" id="{535D3C53-26B9-CF50-A44A-34D98882F3CF}"/>
              </a:ext>
            </a:extLst>
          </p:cNvPr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rgbClr val="036EB8"/>
                </a:solidFill>
                <a:latin typeface="微软雅黑" panose="020B0503020204020204" pitchFamily="34" charset="-122"/>
              </a:rPr>
              <a:t>编辑</a:t>
            </a:r>
            <a:r>
              <a:rPr lang="zh-CN" altLang="en-US" sz="2400" b="1" dirty="0">
                <a:solidFill>
                  <a:srgbClr val="036EB8"/>
                </a:solidFill>
                <a:latin typeface="微软雅黑" panose="020B0503020204020204" pitchFamily="34" charset="-122"/>
              </a:rPr>
              <a:t>幻灯片</a:t>
            </a:r>
            <a:endParaRPr sz="2400" b="1" dirty="0">
              <a:solidFill>
                <a:srgbClr val="036EB8"/>
              </a:solidFill>
              <a:latin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9182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6061165" y="2759692"/>
            <a:ext cx="4524569" cy="25264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3" name="直接连接符 32"/>
          <p:cNvCxnSpPr/>
          <p:nvPr/>
        </p:nvCxnSpPr>
        <p:spPr>
          <a:xfrm>
            <a:off x="2567073" y="1640284"/>
            <a:ext cx="5644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1"/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rgbClr val="036EB8"/>
                </a:solidFill>
                <a:latin typeface="微软雅黑" panose="020B0503020204020204" pitchFamily="34" charset="-122"/>
              </a:rPr>
              <a:t>编辑</a:t>
            </a:r>
            <a:r>
              <a:rPr lang="zh-CN" altLang="en-US" sz="2400" b="1" dirty="0">
                <a:solidFill>
                  <a:srgbClr val="036EB8"/>
                </a:solidFill>
                <a:latin typeface="微软雅黑" panose="020B0503020204020204" pitchFamily="34" charset="-122"/>
              </a:rPr>
              <a:t>幻灯片</a:t>
            </a:r>
            <a:endParaRPr sz="2400" b="1" dirty="0">
              <a:solidFill>
                <a:srgbClr val="036EB8"/>
              </a:solidFill>
              <a:latin typeface="微软雅黑" panose="020B0503020204020204" pitchFamily="34" charset="-122"/>
            </a:endParaRPr>
          </a:p>
        </p:txBody>
      </p: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0" name="副标题 7"/>
          <p:cNvSpPr/>
          <p:nvPr/>
        </p:nvSpPr>
        <p:spPr>
          <a:xfrm>
            <a:off x="1496781" y="3030080"/>
            <a:ext cx="4181208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（</a:t>
            </a:r>
            <a:r>
              <a:rPr kumimoji="1" lang="en-US" altLang="zh-CN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1</a:t>
            </a: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）插入艺术字</a:t>
            </a:r>
          </a:p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在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插入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】/【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文本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组中单击“艺术字”按钮，在打开的下拉列表中选择所需的艺术字样式选项，然后在显示的提示文本框中输入艺术字文本即可。</a:t>
            </a:r>
            <a:endParaRPr kumimoji="1"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sym typeface="+mn-ea"/>
            </a:endParaRPr>
          </a:p>
        </p:txBody>
      </p:sp>
      <p:sp>
        <p:nvSpPr>
          <p:cNvPr id="7" name="副标题 7"/>
          <p:cNvSpPr txBox="1"/>
          <p:nvPr/>
        </p:nvSpPr>
        <p:spPr>
          <a:xfrm>
            <a:off x="1496781" y="2260351"/>
            <a:ext cx="7371174" cy="393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2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．插入并编辑艺术字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496781" y="2759692"/>
            <a:ext cx="9329370" cy="2526412"/>
            <a:chOff x="1496781" y="2759692"/>
            <a:chExt cx="8256819" cy="2856456"/>
          </a:xfrm>
        </p:grpSpPr>
        <p:cxnSp>
          <p:nvCxnSpPr>
            <p:cNvPr id="9" name="直接连接符 8"/>
            <p:cNvCxnSpPr/>
            <p:nvPr/>
          </p:nvCxnSpPr>
          <p:spPr>
            <a:xfrm flipH="1">
              <a:off x="1496781" y="2759692"/>
              <a:ext cx="8256819" cy="24702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1496781" y="5591446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副标题 7"/>
          <p:cNvSpPr/>
          <p:nvPr/>
        </p:nvSpPr>
        <p:spPr>
          <a:xfrm>
            <a:off x="6415853" y="3030080"/>
            <a:ext cx="4069267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（</a:t>
            </a:r>
            <a:r>
              <a:rPr kumimoji="1" lang="en-US" altLang="zh-CN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2</a:t>
            </a: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）编辑艺术字</a:t>
            </a:r>
          </a:p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在幻灯片中插入艺术字文本后，将自动激活“绘图工具 格式”选项卡，在其中可以通过不同的组对插入的艺术字进行编辑。</a:t>
            </a:r>
          </a:p>
        </p:txBody>
      </p:sp>
    </p:spTree>
    <p:extLst>
      <p:ext uri="{BB962C8B-B14F-4D97-AF65-F5344CB8AC3E}">
        <p14:creationId xmlns:p14="http://schemas.microsoft.com/office/powerpoint/2010/main" val="1765484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>
            <a:off x="2567073" y="1640284"/>
            <a:ext cx="5644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1"/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rgbClr val="036EB8"/>
                </a:solidFill>
                <a:latin typeface="微软雅黑" panose="020B0503020204020204" pitchFamily="34" charset="-122"/>
              </a:rPr>
              <a:t>编辑</a:t>
            </a:r>
            <a:r>
              <a:rPr lang="zh-CN" altLang="en-US" sz="2400" b="1" dirty="0">
                <a:solidFill>
                  <a:srgbClr val="036EB8"/>
                </a:solidFill>
                <a:latin typeface="微软雅黑" panose="020B0503020204020204" pitchFamily="34" charset="-122"/>
              </a:rPr>
              <a:t>幻灯片</a:t>
            </a:r>
            <a:endParaRPr sz="2400" b="1" dirty="0">
              <a:solidFill>
                <a:srgbClr val="036EB8"/>
              </a:solidFill>
              <a:latin typeface="微软雅黑" panose="020B0503020204020204" pitchFamily="34" charset="-122"/>
            </a:endParaRPr>
          </a:p>
        </p:txBody>
      </p: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0" name="副标题 7"/>
          <p:cNvSpPr/>
          <p:nvPr/>
        </p:nvSpPr>
        <p:spPr>
          <a:xfrm>
            <a:off x="1496781" y="3030080"/>
            <a:ext cx="9329370" cy="225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（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1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）插入表格</a:t>
            </a:r>
          </a:p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自动插入表格：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选择要插入表格的幻灯片，在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插入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】/【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表格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组中单击“表格”按钮，在打开的下拉列表中拖动鼠标选择表格行列数，到合适位置后单击鼠标即可插入表格。</a:t>
            </a:r>
          </a:p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通过“插入表格”对话框插入：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选择要插入表格的幻灯片，在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插入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】/【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表格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组中单击“表格”按钮，在打开的下拉列表中选择“插入表格”选项，打开“插入表格”对话框，在其中输入表格所需的行数和列数，单击“确定”按钮完成插入。</a:t>
            </a:r>
          </a:p>
        </p:txBody>
      </p:sp>
      <p:sp>
        <p:nvSpPr>
          <p:cNvPr id="7" name="副标题 7"/>
          <p:cNvSpPr txBox="1"/>
          <p:nvPr/>
        </p:nvSpPr>
        <p:spPr>
          <a:xfrm>
            <a:off x="1496781" y="2260351"/>
            <a:ext cx="7371174" cy="393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3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．插入表格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496781" y="2759691"/>
            <a:ext cx="9329370" cy="2752835"/>
            <a:chOff x="1496781" y="2759692"/>
            <a:chExt cx="8256819" cy="2856456"/>
          </a:xfrm>
        </p:grpSpPr>
        <p:cxnSp>
          <p:nvCxnSpPr>
            <p:cNvPr id="9" name="直接连接符 8"/>
            <p:cNvCxnSpPr/>
            <p:nvPr/>
          </p:nvCxnSpPr>
          <p:spPr>
            <a:xfrm flipH="1">
              <a:off x="1496781" y="2759692"/>
              <a:ext cx="8256819" cy="24702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1496781" y="5591446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72128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6061165" y="2759692"/>
            <a:ext cx="4690811" cy="32038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3" name="直接连接符 32"/>
          <p:cNvCxnSpPr/>
          <p:nvPr/>
        </p:nvCxnSpPr>
        <p:spPr>
          <a:xfrm>
            <a:off x="2567073" y="1640284"/>
            <a:ext cx="5644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1"/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rgbClr val="036EB8"/>
                </a:solidFill>
                <a:latin typeface="微软雅黑" panose="020B0503020204020204" pitchFamily="34" charset="-122"/>
              </a:rPr>
              <a:t>编辑</a:t>
            </a:r>
            <a:r>
              <a:rPr lang="zh-CN" altLang="en-US" sz="2400" b="1" dirty="0">
                <a:solidFill>
                  <a:srgbClr val="036EB8"/>
                </a:solidFill>
                <a:latin typeface="微软雅黑" panose="020B0503020204020204" pitchFamily="34" charset="-122"/>
              </a:rPr>
              <a:t>幻灯片</a:t>
            </a:r>
            <a:endParaRPr sz="2400" b="1" dirty="0">
              <a:solidFill>
                <a:srgbClr val="036EB8"/>
              </a:solidFill>
              <a:latin typeface="微软雅黑" panose="020B0503020204020204" pitchFamily="34" charset="-122"/>
            </a:endParaRPr>
          </a:p>
        </p:txBody>
      </p: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0" name="副标题 7"/>
          <p:cNvSpPr/>
          <p:nvPr/>
        </p:nvSpPr>
        <p:spPr>
          <a:xfrm>
            <a:off x="1710293" y="3097759"/>
            <a:ext cx="3828359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（</a:t>
            </a:r>
            <a:r>
              <a:rPr kumimoji="1" lang="en-US" altLang="zh-CN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2</a:t>
            </a: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）输入表格内容并编辑表格</a:t>
            </a:r>
            <a:endParaRPr kumimoji="1" lang="en-US" altLang="zh-CN" dirty="0">
              <a:solidFill>
                <a:srgbClr val="2E75B6"/>
              </a:solidFill>
              <a:latin typeface="微软雅黑" panose="020B0503020204020204" pitchFamily="34" charset="-122"/>
              <a:sym typeface="+mn-ea"/>
            </a:endParaRPr>
          </a:p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插入表格后即可在其中输入文本和数据，并可根据需要对表格和单元格进行编辑操作。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496781" y="2759691"/>
            <a:ext cx="9329370" cy="3231805"/>
            <a:chOff x="1496781" y="2759692"/>
            <a:chExt cx="8256819" cy="2856456"/>
          </a:xfrm>
        </p:grpSpPr>
        <p:cxnSp>
          <p:nvCxnSpPr>
            <p:cNvPr id="9" name="直接连接符 8"/>
            <p:cNvCxnSpPr/>
            <p:nvPr/>
          </p:nvCxnSpPr>
          <p:spPr>
            <a:xfrm flipH="1">
              <a:off x="1496781" y="2759692"/>
              <a:ext cx="8256819" cy="24702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1496781" y="5591446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副标题 7"/>
          <p:cNvSpPr/>
          <p:nvPr/>
        </p:nvSpPr>
        <p:spPr>
          <a:xfrm>
            <a:off x="6161466" y="3097759"/>
            <a:ext cx="4590510" cy="261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（</a:t>
            </a:r>
            <a:r>
              <a:rPr kumimoji="1" lang="en-US" altLang="zh-CN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3</a:t>
            </a: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）美化表格</a:t>
            </a:r>
          </a:p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为了使表格样式与幻灯片整体风格更搭配，可以为表格添加样式，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PowerPoint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提供了很多预设的表格样式供用户使用。在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表格工具 设计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】/【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表格样式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组中单击右下角的下拉按钮，打开样式列表，在其中选择需要的样式即可。</a:t>
            </a:r>
          </a:p>
        </p:txBody>
      </p:sp>
    </p:spTree>
    <p:extLst>
      <p:ext uri="{BB962C8B-B14F-4D97-AF65-F5344CB8AC3E}">
        <p14:creationId xmlns:p14="http://schemas.microsoft.com/office/powerpoint/2010/main" val="1344009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>
            <a:off x="2567073" y="1640284"/>
            <a:ext cx="5644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1"/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rgbClr val="036EB8"/>
                </a:solidFill>
                <a:latin typeface="微软雅黑" panose="020B0503020204020204" pitchFamily="34" charset="-122"/>
              </a:rPr>
              <a:t>编辑</a:t>
            </a:r>
            <a:r>
              <a:rPr lang="zh-CN" altLang="en-US" sz="2400" b="1" dirty="0">
                <a:solidFill>
                  <a:srgbClr val="036EB8"/>
                </a:solidFill>
                <a:latin typeface="微软雅黑" panose="020B0503020204020204" pitchFamily="34" charset="-122"/>
              </a:rPr>
              <a:t>幻灯片</a:t>
            </a:r>
            <a:endParaRPr sz="2400" b="1" dirty="0">
              <a:solidFill>
                <a:srgbClr val="036EB8"/>
              </a:solidFill>
              <a:latin typeface="微软雅黑" panose="020B0503020204020204" pitchFamily="34" charset="-122"/>
            </a:endParaRPr>
          </a:p>
        </p:txBody>
      </p: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0" name="副标题 7"/>
          <p:cNvSpPr/>
          <p:nvPr/>
        </p:nvSpPr>
        <p:spPr>
          <a:xfrm>
            <a:off x="1266368" y="2930177"/>
            <a:ext cx="6158053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（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1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）创建图表</a:t>
            </a:r>
          </a:p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在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插入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】/【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插图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组中单击“图表”按钮或在项目占位符中单击“插入图表”按钮，打开“插入图表”对话框，在对话框左侧选择图表类型，如选择“柱状图”选项，在对话框右侧的列表框中选择柱状图类型下的图表样式，然后单击“确定”按钮，此时将打开“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Microsoft PowerPoint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中的图表”电子表格，在其中输入表格数据，然后关闭电子表格，即可完成图表的插入。</a:t>
            </a:r>
          </a:p>
        </p:txBody>
      </p:sp>
      <p:sp>
        <p:nvSpPr>
          <p:cNvPr id="7" name="副标题 7"/>
          <p:cNvSpPr txBox="1"/>
          <p:nvPr/>
        </p:nvSpPr>
        <p:spPr>
          <a:xfrm>
            <a:off x="1496781" y="2260351"/>
            <a:ext cx="7371174" cy="393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4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．插入图表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496781" y="2759691"/>
            <a:ext cx="9329370" cy="3397269"/>
            <a:chOff x="1496781" y="2759692"/>
            <a:chExt cx="8256819" cy="2856456"/>
          </a:xfrm>
        </p:grpSpPr>
        <p:cxnSp>
          <p:nvCxnSpPr>
            <p:cNvPr id="9" name="直接连接符 8"/>
            <p:cNvCxnSpPr/>
            <p:nvPr/>
          </p:nvCxnSpPr>
          <p:spPr>
            <a:xfrm flipH="1">
              <a:off x="1496781" y="2759692"/>
              <a:ext cx="8256819" cy="24702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1496781" y="5591446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9870" y="3429385"/>
            <a:ext cx="3469204" cy="2174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14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>
            <a:off x="2567073" y="1640284"/>
            <a:ext cx="5644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1"/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rgbClr val="036EB8"/>
                </a:solidFill>
                <a:latin typeface="微软雅黑" panose="020B0503020204020204" pitchFamily="34" charset="-122"/>
              </a:rPr>
              <a:t>编辑</a:t>
            </a:r>
            <a:r>
              <a:rPr lang="zh-CN" altLang="en-US" sz="2400" b="1" dirty="0">
                <a:solidFill>
                  <a:srgbClr val="036EB8"/>
                </a:solidFill>
                <a:latin typeface="微软雅黑" panose="020B0503020204020204" pitchFamily="34" charset="-122"/>
              </a:rPr>
              <a:t>幻灯片</a:t>
            </a:r>
            <a:endParaRPr sz="2400" b="1" dirty="0">
              <a:solidFill>
                <a:srgbClr val="036EB8"/>
              </a:solidFill>
              <a:latin typeface="微软雅黑" panose="020B0503020204020204" pitchFamily="34" charset="-122"/>
            </a:endParaRPr>
          </a:p>
        </p:txBody>
      </p: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0" name="副标题 7"/>
          <p:cNvSpPr/>
          <p:nvPr/>
        </p:nvSpPr>
        <p:spPr>
          <a:xfrm>
            <a:off x="1496780" y="2461492"/>
            <a:ext cx="9502145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（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2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）编辑图表</a:t>
            </a:r>
          </a:p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在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PowerPoint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中直接插入的图表，其大小、样式、位置等都是默认的，用户可根据需要进行调整和更改。</a:t>
            </a:r>
            <a:endParaRPr kumimoji="1"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sym typeface="+mn-ea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496781" y="2293499"/>
            <a:ext cx="9329370" cy="1486021"/>
            <a:chOff x="1496781" y="2759692"/>
            <a:chExt cx="8256819" cy="2856456"/>
          </a:xfrm>
        </p:grpSpPr>
        <p:cxnSp>
          <p:nvCxnSpPr>
            <p:cNvPr id="9" name="直接连接符 8"/>
            <p:cNvCxnSpPr/>
            <p:nvPr/>
          </p:nvCxnSpPr>
          <p:spPr>
            <a:xfrm flipH="1">
              <a:off x="1496781" y="2759692"/>
              <a:ext cx="8256819" cy="24702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1496781" y="5591446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9012238" y="4000431"/>
            <a:ext cx="957263" cy="1300163"/>
          </a:xfrm>
          <a:custGeom>
            <a:avLst/>
            <a:gdLst>
              <a:gd name="T0" fmla="*/ 54 w 108"/>
              <a:gd name="T1" fmla="*/ 0 h 145"/>
              <a:gd name="T2" fmla="*/ 0 w 108"/>
              <a:gd name="T3" fmla="*/ 54 h 145"/>
              <a:gd name="T4" fmla="*/ 54 w 108"/>
              <a:gd name="T5" fmla="*/ 145 h 145"/>
              <a:gd name="T6" fmla="*/ 108 w 108"/>
              <a:gd name="T7" fmla="*/ 54 h 145"/>
              <a:gd name="T8" fmla="*/ 54 w 108"/>
              <a:gd name="T9" fmla="*/ 0 h 145"/>
              <a:gd name="T10" fmla="*/ 54 w 108"/>
              <a:gd name="T11" fmla="*/ 97 h 145"/>
              <a:gd name="T12" fmla="*/ 9 w 108"/>
              <a:gd name="T13" fmla="*/ 53 h 145"/>
              <a:gd name="T14" fmla="*/ 54 w 108"/>
              <a:gd name="T15" fmla="*/ 8 h 145"/>
              <a:gd name="T16" fmla="*/ 99 w 108"/>
              <a:gd name="T17" fmla="*/ 53 h 145"/>
              <a:gd name="T18" fmla="*/ 54 w 108"/>
              <a:gd name="T19" fmla="*/ 97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8" h="145">
                <a:moveTo>
                  <a:pt x="54" y="0"/>
                </a:moveTo>
                <a:cubicBezTo>
                  <a:pt x="24" y="0"/>
                  <a:pt x="0" y="24"/>
                  <a:pt x="0" y="54"/>
                </a:cubicBezTo>
                <a:cubicBezTo>
                  <a:pt x="0" y="99"/>
                  <a:pt x="54" y="145"/>
                  <a:pt x="54" y="145"/>
                </a:cubicBezTo>
                <a:cubicBezTo>
                  <a:pt x="54" y="145"/>
                  <a:pt x="108" y="99"/>
                  <a:pt x="108" y="54"/>
                </a:cubicBezTo>
                <a:cubicBezTo>
                  <a:pt x="108" y="24"/>
                  <a:pt x="84" y="0"/>
                  <a:pt x="54" y="0"/>
                </a:cubicBezTo>
                <a:close/>
                <a:moveTo>
                  <a:pt x="54" y="97"/>
                </a:moveTo>
                <a:cubicBezTo>
                  <a:pt x="29" y="97"/>
                  <a:pt x="9" y="77"/>
                  <a:pt x="9" y="53"/>
                </a:cubicBezTo>
                <a:cubicBezTo>
                  <a:pt x="9" y="28"/>
                  <a:pt x="29" y="8"/>
                  <a:pt x="54" y="8"/>
                </a:cubicBezTo>
                <a:cubicBezTo>
                  <a:pt x="79" y="8"/>
                  <a:pt x="99" y="28"/>
                  <a:pt x="99" y="53"/>
                </a:cubicBezTo>
                <a:cubicBezTo>
                  <a:pt x="99" y="77"/>
                  <a:pt x="79" y="97"/>
                  <a:pt x="54" y="97"/>
                </a:cubicBezTo>
                <a:close/>
              </a:path>
            </a:pathLst>
          </a:custGeom>
          <a:solidFill>
            <a:srgbClr val="4C606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Freeform 10"/>
          <p:cNvSpPr>
            <a:spLocks noEditPoints="1"/>
          </p:cNvSpPr>
          <p:nvPr/>
        </p:nvSpPr>
        <p:spPr bwMode="auto">
          <a:xfrm>
            <a:off x="6571674" y="3975357"/>
            <a:ext cx="965200" cy="1300163"/>
          </a:xfrm>
          <a:custGeom>
            <a:avLst/>
            <a:gdLst>
              <a:gd name="T0" fmla="*/ 55 w 109"/>
              <a:gd name="T1" fmla="*/ 0 h 145"/>
              <a:gd name="T2" fmla="*/ 0 w 109"/>
              <a:gd name="T3" fmla="*/ 54 h 145"/>
              <a:gd name="T4" fmla="*/ 55 w 109"/>
              <a:gd name="T5" fmla="*/ 145 h 145"/>
              <a:gd name="T6" fmla="*/ 109 w 109"/>
              <a:gd name="T7" fmla="*/ 54 h 145"/>
              <a:gd name="T8" fmla="*/ 55 w 109"/>
              <a:gd name="T9" fmla="*/ 0 h 145"/>
              <a:gd name="T10" fmla="*/ 55 w 109"/>
              <a:gd name="T11" fmla="*/ 97 h 145"/>
              <a:gd name="T12" fmla="*/ 10 w 109"/>
              <a:gd name="T13" fmla="*/ 53 h 145"/>
              <a:gd name="T14" fmla="*/ 55 w 109"/>
              <a:gd name="T15" fmla="*/ 8 h 145"/>
              <a:gd name="T16" fmla="*/ 99 w 109"/>
              <a:gd name="T17" fmla="*/ 53 h 145"/>
              <a:gd name="T18" fmla="*/ 55 w 109"/>
              <a:gd name="T19" fmla="*/ 97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145">
                <a:moveTo>
                  <a:pt x="55" y="0"/>
                </a:moveTo>
                <a:cubicBezTo>
                  <a:pt x="25" y="0"/>
                  <a:pt x="0" y="24"/>
                  <a:pt x="0" y="54"/>
                </a:cubicBezTo>
                <a:cubicBezTo>
                  <a:pt x="0" y="99"/>
                  <a:pt x="55" y="145"/>
                  <a:pt x="55" y="145"/>
                </a:cubicBezTo>
                <a:cubicBezTo>
                  <a:pt x="55" y="145"/>
                  <a:pt x="109" y="99"/>
                  <a:pt x="109" y="54"/>
                </a:cubicBezTo>
                <a:cubicBezTo>
                  <a:pt x="109" y="24"/>
                  <a:pt x="85" y="0"/>
                  <a:pt x="55" y="0"/>
                </a:cubicBezTo>
                <a:close/>
                <a:moveTo>
                  <a:pt x="55" y="97"/>
                </a:moveTo>
                <a:cubicBezTo>
                  <a:pt x="30" y="97"/>
                  <a:pt x="10" y="77"/>
                  <a:pt x="10" y="53"/>
                </a:cubicBezTo>
                <a:cubicBezTo>
                  <a:pt x="10" y="28"/>
                  <a:pt x="30" y="8"/>
                  <a:pt x="55" y="8"/>
                </a:cubicBezTo>
                <a:cubicBezTo>
                  <a:pt x="79" y="8"/>
                  <a:pt x="99" y="28"/>
                  <a:pt x="99" y="53"/>
                </a:cubicBezTo>
                <a:cubicBezTo>
                  <a:pt x="99" y="77"/>
                  <a:pt x="79" y="97"/>
                  <a:pt x="55" y="97"/>
                </a:cubicBezTo>
                <a:close/>
              </a:path>
            </a:pathLst>
          </a:custGeom>
          <a:solidFill>
            <a:srgbClr val="A2B93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Freeform 14"/>
          <p:cNvSpPr>
            <a:spLocks noEditPoints="1"/>
          </p:cNvSpPr>
          <p:nvPr/>
        </p:nvSpPr>
        <p:spPr bwMode="auto">
          <a:xfrm>
            <a:off x="4116388" y="4002250"/>
            <a:ext cx="965200" cy="1300163"/>
          </a:xfrm>
          <a:custGeom>
            <a:avLst/>
            <a:gdLst>
              <a:gd name="T0" fmla="*/ 54 w 109"/>
              <a:gd name="T1" fmla="*/ 0 h 145"/>
              <a:gd name="T2" fmla="*/ 0 w 109"/>
              <a:gd name="T3" fmla="*/ 54 h 145"/>
              <a:gd name="T4" fmla="*/ 54 w 109"/>
              <a:gd name="T5" fmla="*/ 145 h 145"/>
              <a:gd name="T6" fmla="*/ 109 w 109"/>
              <a:gd name="T7" fmla="*/ 54 h 145"/>
              <a:gd name="T8" fmla="*/ 54 w 109"/>
              <a:gd name="T9" fmla="*/ 0 h 145"/>
              <a:gd name="T10" fmla="*/ 54 w 109"/>
              <a:gd name="T11" fmla="*/ 97 h 145"/>
              <a:gd name="T12" fmla="*/ 10 w 109"/>
              <a:gd name="T13" fmla="*/ 53 h 145"/>
              <a:gd name="T14" fmla="*/ 54 w 109"/>
              <a:gd name="T15" fmla="*/ 8 h 145"/>
              <a:gd name="T16" fmla="*/ 99 w 109"/>
              <a:gd name="T17" fmla="*/ 53 h 145"/>
              <a:gd name="T18" fmla="*/ 54 w 109"/>
              <a:gd name="T19" fmla="*/ 97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145">
                <a:moveTo>
                  <a:pt x="54" y="0"/>
                </a:moveTo>
                <a:cubicBezTo>
                  <a:pt x="24" y="0"/>
                  <a:pt x="0" y="24"/>
                  <a:pt x="0" y="54"/>
                </a:cubicBezTo>
                <a:cubicBezTo>
                  <a:pt x="0" y="99"/>
                  <a:pt x="54" y="145"/>
                  <a:pt x="54" y="145"/>
                </a:cubicBezTo>
                <a:cubicBezTo>
                  <a:pt x="54" y="145"/>
                  <a:pt x="109" y="99"/>
                  <a:pt x="109" y="54"/>
                </a:cubicBezTo>
                <a:cubicBezTo>
                  <a:pt x="109" y="24"/>
                  <a:pt x="84" y="0"/>
                  <a:pt x="54" y="0"/>
                </a:cubicBezTo>
                <a:close/>
                <a:moveTo>
                  <a:pt x="54" y="97"/>
                </a:moveTo>
                <a:cubicBezTo>
                  <a:pt x="30" y="97"/>
                  <a:pt x="10" y="77"/>
                  <a:pt x="10" y="53"/>
                </a:cubicBezTo>
                <a:cubicBezTo>
                  <a:pt x="10" y="28"/>
                  <a:pt x="30" y="8"/>
                  <a:pt x="54" y="8"/>
                </a:cubicBezTo>
                <a:cubicBezTo>
                  <a:pt x="79" y="8"/>
                  <a:pt x="99" y="28"/>
                  <a:pt x="99" y="53"/>
                </a:cubicBezTo>
                <a:cubicBezTo>
                  <a:pt x="99" y="77"/>
                  <a:pt x="79" y="97"/>
                  <a:pt x="54" y="97"/>
                </a:cubicBezTo>
                <a:close/>
              </a:path>
            </a:pathLst>
          </a:custGeom>
          <a:solidFill>
            <a:srgbClr val="EBAC0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Freeform 18"/>
          <p:cNvSpPr>
            <a:spLocks noEditPoints="1"/>
          </p:cNvSpPr>
          <p:nvPr/>
        </p:nvSpPr>
        <p:spPr bwMode="auto">
          <a:xfrm>
            <a:off x="1867745" y="4036911"/>
            <a:ext cx="957263" cy="1300163"/>
          </a:xfrm>
          <a:custGeom>
            <a:avLst/>
            <a:gdLst>
              <a:gd name="T0" fmla="*/ 54 w 108"/>
              <a:gd name="T1" fmla="*/ 0 h 145"/>
              <a:gd name="T2" fmla="*/ 0 w 108"/>
              <a:gd name="T3" fmla="*/ 54 h 145"/>
              <a:gd name="T4" fmla="*/ 54 w 108"/>
              <a:gd name="T5" fmla="*/ 145 h 145"/>
              <a:gd name="T6" fmla="*/ 108 w 108"/>
              <a:gd name="T7" fmla="*/ 54 h 145"/>
              <a:gd name="T8" fmla="*/ 54 w 108"/>
              <a:gd name="T9" fmla="*/ 0 h 145"/>
              <a:gd name="T10" fmla="*/ 54 w 108"/>
              <a:gd name="T11" fmla="*/ 97 h 145"/>
              <a:gd name="T12" fmla="*/ 9 w 108"/>
              <a:gd name="T13" fmla="*/ 53 h 145"/>
              <a:gd name="T14" fmla="*/ 54 w 108"/>
              <a:gd name="T15" fmla="*/ 8 h 145"/>
              <a:gd name="T16" fmla="*/ 99 w 108"/>
              <a:gd name="T17" fmla="*/ 53 h 145"/>
              <a:gd name="T18" fmla="*/ 54 w 108"/>
              <a:gd name="T19" fmla="*/ 97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8" h="145">
                <a:moveTo>
                  <a:pt x="54" y="0"/>
                </a:moveTo>
                <a:cubicBezTo>
                  <a:pt x="24" y="0"/>
                  <a:pt x="0" y="24"/>
                  <a:pt x="0" y="54"/>
                </a:cubicBezTo>
                <a:cubicBezTo>
                  <a:pt x="0" y="99"/>
                  <a:pt x="54" y="145"/>
                  <a:pt x="54" y="145"/>
                </a:cubicBezTo>
                <a:cubicBezTo>
                  <a:pt x="54" y="145"/>
                  <a:pt x="108" y="99"/>
                  <a:pt x="108" y="54"/>
                </a:cubicBezTo>
                <a:cubicBezTo>
                  <a:pt x="108" y="24"/>
                  <a:pt x="84" y="0"/>
                  <a:pt x="54" y="0"/>
                </a:cubicBezTo>
                <a:close/>
                <a:moveTo>
                  <a:pt x="54" y="97"/>
                </a:moveTo>
                <a:cubicBezTo>
                  <a:pt x="29" y="97"/>
                  <a:pt x="9" y="77"/>
                  <a:pt x="9" y="53"/>
                </a:cubicBezTo>
                <a:cubicBezTo>
                  <a:pt x="9" y="28"/>
                  <a:pt x="29" y="8"/>
                  <a:pt x="54" y="8"/>
                </a:cubicBezTo>
                <a:cubicBezTo>
                  <a:pt x="79" y="8"/>
                  <a:pt x="99" y="28"/>
                  <a:pt x="99" y="53"/>
                </a:cubicBezTo>
                <a:cubicBezTo>
                  <a:pt x="99" y="77"/>
                  <a:pt x="79" y="97"/>
                  <a:pt x="54" y="97"/>
                </a:cubicBezTo>
                <a:close/>
              </a:path>
            </a:pathLst>
          </a:custGeom>
          <a:solidFill>
            <a:srgbClr val="F8300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8259415" y="5412203"/>
            <a:ext cx="2448272" cy="304800"/>
          </a:xfrm>
          <a:prstGeom prst="rect">
            <a:avLst/>
          </a:prstGeom>
          <a:solidFill>
            <a:srgbClr val="4C606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5830888" y="5412203"/>
            <a:ext cx="2310792" cy="304800"/>
          </a:xfrm>
          <a:prstGeom prst="rect">
            <a:avLst/>
          </a:prstGeom>
          <a:solidFill>
            <a:srgbClr val="A2B93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3633788" y="5412203"/>
            <a:ext cx="2078710" cy="304800"/>
          </a:xfrm>
          <a:prstGeom prst="rect">
            <a:avLst/>
          </a:prstGeom>
          <a:solidFill>
            <a:srgbClr val="EBAC0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1222375" y="5412203"/>
            <a:ext cx="2284512" cy="304800"/>
          </a:xfrm>
          <a:prstGeom prst="rect">
            <a:avLst/>
          </a:prstGeom>
          <a:solidFill>
            <a:srgbClr val="F8300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" name="文本框 25"/>
          <p:cNvSpPr txBox="1"/>
          <p:nvPr/>
        </p:nvSpPr>
        <p:spPr>
          <a:xfrm>
            <a:off x="2145661" y="4238523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F8300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dirty="0">
              <a:solidFill>
                <a:srgbClr val="F8300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6"/>
          <p:cNvSpPr txBox="1"/>
          <p:nvPr/>
        </p:nvSpPr>
        <p:spPr>
          <a:xfrm>
            <a:off x="4380018" y="4203862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EBAC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dirty="0">
              <a:solidFill>
                <a:srgbClr val="EBAC0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7"/>
          <p:cNvSpPr txBox="1"/>
          <p:nvPr/>
        </p:nvSpPr>
        <p:spPr>
          <a:xfrm>
            <a:off x="6835304" y="4176969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A2B93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dirty="0">
              <a:solidFill>
                <a:srgbClr val="A2B93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8"/>
          <p:cNvSpPr txBox="1"/>
          <p:nvPr/>
        </p:nvSpPr>
        <p:spPr>
          <a:xfrm>
            <a:off x="9303958" y="4263597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4C606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1400" dirty="0">
              <a:solidFill>
                <a:srgbClr val="4C606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9"/>
          <p:cNvSpPr txBox="1"/>
          <p:nvPr/>
        </p:nvSpPr>
        <p:spPr>
          <a:xfrm>
            <a:off x="1472675" y="5827585"/>
            <a:ext cx="17839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</a:rPr>
              <a:t>调整图表大小</a:t>
            </a:r>
          </a:p>
        </p:txBody>
      </p:sp>
      <p:sp>
        <p:nvSpPr>
          <p:cNvPr id="28" name="文本框 30"/>
          <p:cNvSpPr txBox="1"/>
          <p:nvPr/>
        </p:nvSpPr>
        <p:spPr>
          <a:xfrm>
            <a:off x="8612777" y="5827585"/>
            <a:ext cx="18723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</a:rPr>
              <a:t>更改图表类型</a:t>
            </a:r>
          </a:p>
        </p:txBody>
      </p:sp>
      <p:sp>
        <p:nvSpPr>
          <p:cNvPr id="29" name="文本框 31"/>
          <p:cNvSpPr txBox="1"/>
          <p:nvPr/>
        </p:nvSpPr>
        <p:spPr>
          <a:xfrm>
            <a:off x="3735977" y="5827585"/>
            <a:ext cx="18026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</a:rPr>
              <a:t>调整图表位置</a:t>
            </a:r>
          </a:p>
        </p:txBody>
      </p:sp>
      <p:sp>
        <p:nvSpPr>
          <p:cNvPr id="30" name="文本框 32"/>
          <p:cNvSpPr txBox="1"/>
          <p:nvPr/>
        </p:nvSpPr>
        <p:spPr>
          <a:xfrm>
            <a:off x="6018042" y="5827585"/>
            <a:ext cx="18022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rgbClr val="4C6062"/>
                </a:solidFill>
                <a:latin typeface="微软雅黑" panose="020B0503020204020204" pitchFamily="34" charset="-122"/>
              </a:rPr>
              <a:t>修改图表数据</a:t>
            </a:r>
          </a:p>
        </p:txBody>
      </p:sp>
    </p:spTree>
    <p:extLst>
      <p:ext uri="{BB962C8B-B14F-4D97-AF65-F5344CB8AC3E}">
        <p14:creationId xmlns:p14="http://schemas.microsoft.com/office/powerpoint/2010/main" val="2771688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>
            <a:off x="2567073" y="1640284"/>
            <a:ext cx="5644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1"/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rgbClr val="036EB8"/>
                </a:solidFill>
                <a:latin typeface="微软雅黑" panose="020B0503020204020204" pitchFamily="34" charset="-122"/>
              </a:rPr>
              <a:t>编辑</a:t>
            </a:r>
            <a:r>
              <a:rPr lang="zh-CN" altLang="en-US" sz="2400" b="1" dirty="0">
                <a:solidFill>
                  <a:srgbClr val="036EB8"/>
                </a:solidFill>
                <a:latin typeface="微软雅黑" panose="020B0503020204020204" pitchFamily="34" charset="-122"/>
              </a:rPr>
              <a:t>幻灯片</a:t>
            </a:r>
            <a:endParaRPr sz="2400" b="1" dirty="0">
              <a:solidFill>
                <a:srgbClr val="036EB8"/>
              </a:solidFill>
              <a:latin typeface="微软雅黑" panose="020B0503020204020204" pitchFamily="34" charset="-122"/>
            </a:endParaRPr>
          </a:p>
        </p:txBody>
      </p: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0" name="副标题 7"/>
          <p:cNvSpPr/>
          <p:nvPr/>
        </p:nvSpPr>
        <p:spPr>
          <a:xfrm>
            <a:off x="1496780" y="3030080"/>
            <a:ext cx="4764683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（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3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）美化图表</a:t>
            </a:r>
            <a:endParaRPr kumimoji="1"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sym typeface="+mn-ea"/>
            </a:endParaRPr>
          </a:p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选择图表，在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图表工具 设计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】/【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图表样式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组单击右下角的下拉按钮，打开样式列表，在其中选择需要的样式即可。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496781" y="2759692"/>
            <a:ext cx="9329370" cy="2134526"/>
            <a:chOff x="1496781" y="2759692"/>
            <a:chExt cx="8256819" cy="2856456"/>
          </a:xfrm>
        </p:grpSpPr>
        <p:cxnSp>
          <p:nvCxnSpPr>
            <p:cNvPr id="9" name="直接连接符 8"/>
            <p:cNvCxnSpPr/>
            <p:nvPr/>
          </p:nvCxnSpPr>
          <p:spPr>
            <a:xfrm flipH="1">
              <a:off x="1496781" y="2759692"/>
              <a:ext cx="8256819" cy="24702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1496781" y="5591446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7501" y="3182157"/>
            <a:ext cx="2780952" cy="12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600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>
            <a:off x="2567073" y="1640284"/>
            <a:ext cx="5644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1"/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rgbClr val="036EB8"/>
                </a:solidFill>
                <a:latin typeface="微软雅黑" panose="020B0503020204020204" pitchFamily="34" charset="-122"/>
              </a:rPr>
              <a:t>编辑</a:t>
            </a:r>
            <a:r>
              <a:rPr lang="zh-CN" altLang="en-US" sz="2400" b="1" dirty="0">
                <a:solidFill>
                  <a:srgbClr val="036EB8"/>
                </a:solidFill>
                <a:latin typeface="微软雅黑" panose="020B0503020204020204" pitchFamily="34" charset="-122"/>
              </a:rPr>
              <a:t>幻灯片</a:t>
            </a:r>
            <a:endParaRPr sz="2400" b="1" dirty="0">
              <a:solidFill>
                <a:srgbClr val="036EB8"/>
              </a:solidFill>
              <a:latin typeface="微软雅黑" panose="020B0503020204020204" pitchFamily="34" charset="-122"/>
            </a:endParaRPr>
          </a:p>
        </p:txBody>
      </p: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0" name="副标题 7"/>
          <p:cNvSpPr/>
          <p:nvPr/>
        </p:nvSpPr>
        <p:spPr>
          <a:xfrm>
            <a:off x="1496781" y="3012290"/>
            <a:ext cx="5139150" cy="261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（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4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）设置图表格式</a:t>
            </a:r>
            <a:endParaRPr kumimoji="1"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sym typeface="+mn-ea"/>
            </a:endParaRPr>
          </a:p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图表主要由图表区、数据系列、图例、网格线和坐标轴等组成，可以通过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图表工具 设计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】/【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图表布局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组中“添加图表元素”按钮进行设置，即单击“添加图表元素”按钮，在打开的下拉列表中选择要设置的图表元素后，再在打开的子列表中选择相应的选项进行设置。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496781" y="2759691"/>
            <a:ext cx="9329370" cy="3136011"/>
            <a:chOff x="1496781" y="2759692"/>
            <a:chExt cx="8256819" cy="2856456"/>
          </a:xfrm>
        </p:grpSpPr>
        <p:cxnSp>
          <p:nvCxnSpPr>
            <p:cNvPr id="9" name="直接连接符 8"/>
            <p:cNvCxnSpPr/>
            <p:nvPr/>
          </p:nvCxnSpPr>
          <p:spPr>
            <a:xfrm flipH="1">
              <a:off x="1496781" y="2759692"/>
              <a:ext cx="8256819" cy="24702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1496781" y="5591446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8441" y="3309649"/>
            <a:ext cx="3798268" cy="21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315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5.2</a:t>
            </a:r>
            <a:r>
              <a:rPr lang="en-US" altLang="zh-CN" b="0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	</a:t>
            </a:r>
            <a:r>
              <a:rPr lang="zh-CN" altLang="en-US" b="0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幻灯片设计</a:t>
            </a:r>
            <a:r>
              <a:rPr lang="en-US" altLang="zh-CN" b="0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	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altLang="zh-CN" sz="3200" b="1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5.2.1   </a:t>
            </a:r>
            <a:r>
              <a:rPr lang="zh-CN" altLang="en-US" sz="3200" b="1" i="0" strike="noStrike" baseline="30000" dirty="0">
                <a:solidFill>
                  <a:srgbClr val="000000"/>
                </a:solidFill>
                <a:latin typeface="方正隶二简体"/>
              </a:rPr>
              <a:t>新建和组织幻灯片</a:t>
            </a:r>
            <a:r>
              <a:rPr lang="en-US" altLang="zh-CN" sz="3200" b="1" i="0" strike="noStrike" baseline="30000" dirty="0">
                <a:solidFill>
                  <a:srgbClr val="000000"/>
                </a:solidFill>
                <a:latin typeface="方正隶二简体"/>
              </a:rPr>
              <a:t> </a:t>
            </a:r>
          </a:p>
          <a:p>
            <a:pPr marR="0" lvl="1" rtl="0"/>
            <a:r>
              <a:rPr lang="en-US" altLang="zh-CN" b="1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1.</a:t>
            </a:r>
            <a:r>
              <a:rPr lang="zh-CN" altLang="en-US" b="1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 添加新幻灯片</a:t>
            </a:r>
          </a:p>
          <a:p>
            <a:pPr marR="0" lvl="2" rtl="0"/>
            <a:r>
              <a:rPr lang="en-US" altLang="zh-CN" b="0" i="0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b="0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）从</a:t>
            </a:r>
            <a:r>
              <a:rPr lang="zh-CN" altLang="en-US" b="0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“</a:t>
            </a:r>
            <a:r>
              <a:rPr lang="zh-CN" altLang="en-US" b="0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开始</a:t>
            </a:r>
            <a:r>
              <a:rPr lang="zh-CN" altLang="en-US" b="0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”</a:t>
            </a:r>
            <a:r>
              <a:rPr lang="zh-CN" altLang="en-US" b="0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选项卡插入</a:t>
            </a:r>
          </a:p>
          <a:p>
            <a:pPr marR="0" lvl="2" rtl="0"/>
            <a:r>
              <a:rPr lang="en-US" altLang="zh-CN" b="0" i="0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b="0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）从“幻灯片 </a:t>
            </a:r>
            <a:r>
              <a:rPr lang="en-US" altLang="zh-CN" b="0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/</a:t>
            </a:r>
            <a:r>
              <a:rPr lang="zh-CN" altLang="en-US" b="0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大纲”窗格插入</a:t>
            </a:r>
          </a:p>
          <a:p>
            <a:pPr marR="0" lvl="1" rtl="0"/>
            <a:r>
              <a:rPr lang="en-US" altLang="zh-CN" b="1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2.</a:t>
            </a:r>
            <a:r>
              <a:rPr lang="zh-CN" altLang="en-US" b="1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 浏览幻灯片</a:t>
            </a:r>
          </a:p>
          <a:p>
            <a:pPr marR="0" lvl="1" rtl="0"/>
            <a:r>
              <a:rPr lang="en-US" altLang="zh-CN" b="1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3.</a:t>
            </a:r>
            <a:r>
              <a:rPr lang="zh-CN" altLang="en-US" b="1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 选择幻灯片</a:t>
            </a:r>
          </a:p>
          <a:p>
            <a:pPr marR="0" lvl="1" rtl="0"/>
            <a:r>
              <a:rPr lang="en-US" altLang="zh-CN" b="1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4.</a:t>
            </a:r>
            <a:r>
              <a:rPr lang="zh-CN" altLang="en-US" b="1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 删除幻灯片</a:t>
            </a:r>
          </a:p>
        </p:txBody>
      </p:sp>
    </p:spTree>
    <p:extLst>
      <p:ext uri="{BB962C8B-B14F-4D97-AF65-F5344CB8AC3E}">
        <p14:creationId xmlns:p14="http://schemas.microsoft.com/office/powerpoint/2010/main" val="1923199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>
            <a:off x="2567073" y="1640284"/>
            <a:ext cx="5644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1"/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rgbClr val="036EB8"/>
                </a:solidFill>
                <a:latin typeface="微软雅黑" panose="020B0503020204020204" pitchFamily="34" charset="-122"/>
              </a:rPr>
              <a:t>编辑</a:t>
            </a:r>
            <a:r>
              <a:rPr lang="zh-CN" altLang="en-US" sz="2400" b="1" dirty="0">
                <a:solidFill>
                  <a:srgbClr val="036EB8"/>
                </a:solidFill>
                <a:latin typeface="微软雅黑" panose="020B0503020204020204" pitchFamily="34" charset="-122"/>
              </a:rPr>
              <a:t>幻灯片</a:t>
            </a:r>
            <a:endParaRPr sz="2400" b="1" dirty="0">
              <a:solidFill>
                <a:srgbClr val="036EB8"/>
              </a:solidFill>
              <a:latin typeface="微软雅黑" panose="020B0503020204020204" pitchFamily="34" charset="-122"/>
            </a:endParaRPr>
          </a:p>
        </p:txBody>
      </p: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0" name="副标题 7"/>
          <p:cNvSpPr/>
          <p:nvPr/>
        </p:nvSpPr>
        <p:spPr>
          <a:xfrm>
            <a:off x="1496780" y="2892964"/>
            <a:ext cx="9206054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（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1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）插入</a:t>
            </a:r>
            <a:r>
              <a:rPr kumimoji="1" lang="en-US" altLang="zh-CN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SmartAr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图形</a:t>
            </a:r>
          </a:p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在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插入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】/【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插图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组中单击“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SmartArt”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按钮，打开“选择 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SmartArt 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图形”对话框。在对话框左侧单击选择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SmartArt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图形的类型，在对话框右侧的列表框中选择所需的样式，然后单击“确定”按钮。返回幻灯片，即可查看插入的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SmartArt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图形，最后在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SmartArt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图形的形状中分别输入相应的文本并设置文本格式即可。</a:t>
            </a:r>
            <a:endParaRPr kumimoji="1"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sym typeface="+mn-ea"/>
            </a:endParaRPr>
          </a:p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（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2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）编辑</a:t>
            </a:r>
            <a:r>
              <a:rPr kumimoji="1" lang="en-US" altLang="zh-CN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SmartAr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图形</a:t>
            </a:r>
          </a:p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插入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SmartArt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图形后，在“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SmartArt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工具 设计”选项卡中可以对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SmartArt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的样式进行设置。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496781" y="2759691"/>
            <a:ext cx="9329370" cy="3136011"/>
            <a:chOff x="1496781" y="2759692"/>
            <a:chExt cx="8256819" cy="2856456"/>
          </a:xfrm>
        </p:grpSpPr>
        <p:cxnSp>
          <p:nvCxnSpPr>
            <p:cNvPr id="9" name="直接连接符 8"/>
            <p:cNvCxnSpPr/>
            <p:nvPr/>
          </p:nvCxnSpPr>
          <p:spPr>
            <a:xfrm flipH="1">
              <a:off x="1496781" y="2759692"/>
              <a:ext cx="8256819" cy="24702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1496781" y="5591446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副标题 7"/>
          <p:cNvSpPr txBox="1"/>
          <p:nvPr/>
        </p:nvSpPr>
        <p:spPr>
          <a:xfrm>
            <a:off x="1496781" y="2260351"/>
            <a:ext cx="7371174" cy="393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5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．插入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SmartArt 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图形</a:t>
            </a:r>
          </a:p>
        </p:txBody>
      </p:sp>
    </p:spTree>
    <p:extLst>
      <p:ext uri="{BB962C8B-B14F-4D97-AF65-F5344CB8AC3E}">
        <p14:creationId xmlns:p14="http://schemas.microsoft.com/office/powerpoint/2010/main" val="1675478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6357257" y="2759692"/>
            <a:ext cx="4394719" cy="28399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3" name="直接连接符 32"/>
          <p:cNvCxnSpPr/>
          <p:nvPr/>
        </p:nvCxnSpPr>
        <p:spPr>
          <a:xfrm>
            <a:off x="2567073" y="1640284"/>
            <a:ext cx="5644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1"/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rgbClr val="036EB8"/>
                </a:solidFill>
                <a:latin typeface="微软雅黑" panose="020B0503020204020204" pitchFamily="34" charset="-122"/>
              </a:rPr>
              <a:t>编辑</a:t>
            </a:r>
            <a:r>
              <a:rPr lang="zh-CN" altLang="en-US" sz="2400" b="1" dirty="0">
                <a:solidFill>
                  <a:srgbClr val="036EB8"/>
                </a:solidFill>
                <a:latin typeface="微软雅黑" panose="020B0503020204020204" pitchFamily="34" charset="-122"/>
              </a:rPr>
              <a:t>幻灯片</a:t>
            </a:r>
            <a:endParaRPr sz="2400" b="1" dirty="0">
              <a:solidFill>
                <a:srgbClr val="036EB8"/>
              </a:solidFill>
              <a:latin typeface="微软雅黑" panose="020B0503020204020204" pitchFamily="34" charset="-122"/>
            </a:endParaRPr>
          </a:p>
        </p:txBody>
      </p: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0" name="副标题 7"/>
          <p:cNvSpPr/>
          <p:nvPr/>
        </p:nvSpPr>
        <p:spPr>
          <a:xfrm>
            <a:off x="1496781" y="3030080"/>
            <a:ext cx="4747266" cy="225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（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1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）插入图片</a:t>
            </a:r>
          </a:p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选择需要插入图片的幻灯片，选择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插入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】/【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图像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组，单击“图片”按钮，在打开的“插入图片”对话框中选择需插入图片的保存位置，然后选择需插入的图片，单击“插入”按钮。</a:t>
            </a:r>
            <a:endParaRPr kumimoji="1"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sym typeface="+mn-ea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496781" y="2759692"/>
            <a:ext cx="9329370" cy="2839920"/>
            <a:chOff x="1496781" y="2759692"/>
            <a:chExt cx="8256819" cy="2856456"/>
          </a:xfrm>
        </p:grpSpPr>
        <p:cxnSp>
          <p:nvCxnSpPr>
            <p:cNvPr id="9" name="直接连接符 8"/>
            <p:cNvCxnSpPr/>
            <p:nvPr/>
          </p:nvCxnSpPr>
          <p:spPr>
            <a:xfrm flipH="1">
              <a:off x="1496781" y="2759692"/>
              <a:ext cx="8256819" cy="24702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1496781" y="5591446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副标题 7"/>
          <p:cNvSpPr txBox="1"/>
          <p:nvPr/>
        </p:nvSpPr>
        <p:spPr>
          <a:xfrm>
            <a:off x="1496781" y="2260351"/>
            <a:ext cx="7371174" cy="393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6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．插入图片</a:t>
            </a:r>
          </a:p>
        </p:txBody>
      </p:sp>
      <p:sp>
        <p:nvSpPr>
          <p:cNvPr id="13" name="副标题 7"/>
          <p:cNvSpPr/>
          <p:nvPr/>
        </p:nvSpPr>
        <p:spPr>
          <a:xfrm>
            <a:off x="6653253" y="3030080"/>
            <a:ext cx="393637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（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2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）编辑图片</a:t>
            </a:r>
          </a:p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选择图片后，在“图片工具 格式”选项卡的“调整”组、“图片样式”组、“排列”组和“大小”组中，可以对图片样式进行设置，</a:t>
            </a:r>
          </a:p>
        </p:txBody>
      </p:sp>
    </p:spTree>
    <p:extLst>
      <p:ext uri="{BB962C8B-B14F-4D97-AF65-F5344CB8AC3E}">
        <p14:creationId xmlns:p14="http://schemas.microsoft.com/office/powerpoint/2010/main" val="685024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>
            <a:off x="2567073" y="1640284"/>
            <a:ext cx="5644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1"/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rgbClr val="036EB8"/>
                </a:solidFill>
                <a:latin typeface="微软雅黑" panose="020B0503020204020204" pitchFamily="34" charset="-122"/>
              </a:rPr>
              <a:t>编辑</a:t>
            </a:r>
            <a:r>
              <a:rPr lang="zh-CN" altLang="en-US" sz="2400" b="1" dirty="0">
                <a:solidFill>
                  <a:srgbClr val="036EB8"/>
                </a:solidFill>
                <a:latin typeface="微软雅黑" panose="020B0503020204020204" pitchFamily="34" charset="-122"/>
              </a:rPr>
              <a:t>幻灯片</a:t>
            </a:r>
            <a:endParaRPr sz="2400" b="1" dirty="0">
              <a:solidFill>
                <a:srgbClr val="036EB8"/>
              </a:solidFill>
              <a:latin typeface="微软雅黑" panose="020B0503020204020204" pitchFamily="34" charset="-122"/>
            </a:endParaRPr>
          </a:p>
        </p:txBody>
      </p: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0" name="副标题 7"/>
          <p:cNvSpPr/>
          <p:nvPr/>
        </p:nvSpPr>
        <p:spPr>
          <a:xfrm>
            <a:off x="1710292" y="3239086"/>
            <a:ext cx="4451174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（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3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）插入并编辑相册</a:t>
            </a:r>
          </a:p>
          <a:p>
            <a:pPr lvl="0" indent="533400">
              <a:lnSpc>
                <a:spcPct val="130000"/>
              </a:lnSpc>
            </a:pP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PowerPoint 2016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为用户提供了批量插入图片和制作相册的功能，通过该功能可以在幻灯片中创建电子相册并对其进行设置。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496781" y="2759691"/>
            <a:ext cx="9329370" cy="2726709"/>
            <a:chOff x="1496781" y="2759692"/>
            <a:chExt cx="8256819" cy="2856456"/>
          </a:xfrm>
        </p:grpSpPr>
        <p:cxnSp>
          <p:nvCxnSpPr>
            <p:cNvPr id="9" name="直接连接符 8"/>
            <p:cNvCxnSpPr/>
            <p:nvPr/>
          </p:nvCxnSpPr>
          <p:spPr>
            <a:xfrm flipH="1">
              <a:off x="1496781" y="2759692"/>
              <a:ext cx="8256819" cy="24702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1496781" y="5591446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>
          <a:xfrm>
            <a:off x="6802083" y="2669036"/>
            <a:ext cx="2818831" cy="2817364"/>
            <a:chOff x="1687753" y="921084"/>
            <a:chExt cx="5018444" cy="5015833"/>
          </a:xfrm>
        </p:grpSpPr>
        <p:grpSp>
          <p:nvGrpSpPr>
            <p:cNvPr id="13" name="组合 12"/>
            <p:cNvGrpSpPr/>
            <p:nvPr/>
          </p:nvGrpSpPr>
          <p:grpSpPr>
            <a:xfrm>
              <a:off x="1687753" y="921084"/>
              <a:ext cx="2373158" cy="2371923"/>
              <a:chOff x="1754497" y="1068697"/>
              <a:chExt cx="2419598" cy="2419598"/>
            </a:xfrm>
          </p:grpSpPr>
          <p:grpSp>
            <p:nvGrpSpPr>
              <p:cNvPr id="79" name="组合 78"/>
              <p:cNvGrpSpPr/>
              <p:nvPr/>
            </p:nvGrpSpPr>
            <p:grpSpPr>
              <a:xfrm>
                <a:off x="1754497" y="1068697"/>
                <a:ext cx="2419598" cy="2419598"/>
                <a:chOff x="1595120" y="525779"/>
                <a:chExt cx="3520440" cy="3520440"/>
              </a:xfrm>
            </p:grpSpPr>
            <p:sp>
              <p:nvSpPr>
                <p:cNvPr id="88" name="椭圆 87"/>
                <p:cNvSpPr/>
                <p:nvPr/>
              </p:nvSpPr>
              <p:spPr>
                <a:xfrm>
                  <a:off x="1595120" y="525779"/>
                  <a:ext cx="3520440" cy="352044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F7F7F9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softEdge rad="3810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89" name="椭圆 88"/>
                <p:cNvSpPr/>
                <p:nvPr/>
              </p:nvSpPr>
              <p:spPr>
                <a:xfrm>
                  <a:off x="1900612" y="831271"/>
                  <a:ext cx="2909455" cy="2909455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E4E4E4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innerShdw blurRad="355600" dist="266700" dir="5400000">
                    <a:prstClr val="black">
                      <a:alpha val="57000"/>
                    </a:prstClr>
                  </a:innerShdw>
                  <a:softEdge rad="266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80" name="椭圆 79"/>
              <p:cNvSpPr/>
              <p:nvPr/>
            </p:nvSpPr>
            <p:spPr>
              <a:xfrm>
                <a:off x="2392852" y="1707052"/>
                <a:ext cx="1142885" cy="1142885"/>
              </a:xfrm>
              <a:prstGeom prst="ellipse">
                <a:avLst/>
              </a:prstGeom>
              <a:solidFill>
                <a:srgbClr val="019EAF"/>
              </a:solidFill>
              <a:ln>
                <a:gradFill flip="none" rotWithShape="1">
                  <a:gsLst>
                    <a:gs pos="0">
                      <a:srgbClr val="D9D9D9"/>
                    </a:gs>
                    <a:gs pos="100000">
                      <a:schemeClr val="bg1"/>
                    </a:gs>
                  </a:gsLst>
                  <a:lin ang="5400000" scaled="1"/>
                  <a:tileRect/>
                </a:gradFill>
              </a:ln>
              <a:effectLst>
                <a:innerShdw blurRad="342900" dist="50800" dir="16200000">
                  <a:srgbClr val="7A4C00">
                    <a:alpha val="70000"/>
                  </a:srgb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grpSp>
            <p:nvGrpSpPr>
              <p:cNvPr id="81" name="组合 80"/>
              <p:cNvGrpSpPr/>
              <p:nvPr/>
            </p:nvGrpSpPr>
            <p:grpSpPr>
              <a:xfrm>
                <a:off x="2738177" y="2094546"/>
                <a:ext cx="440936" cy="366050"/>
                <a:chOff x="3132963" y="3140191"/>
                <a:chExt cx="645573" cy="535933"/>
              </a:xfrm>
              <a:solidFill>
                <a:schemeClr val="bg1"/>
              </a:solidFill>
            </p:grpSpPr>
            <p:sp>
              <p:nvSpPr>
                <p:cNvPr id="82" name="Freeform 226"/>
                <p:cNvSpPr/>
                <p:nvPr/>
              </p:nvSpPr>
              <p:spPr bwMode="auto">
                <a:xfrm>
                  <a:off x="3421629" y="3217854"/>
                  <a:ext cx="356907" cy="392027"/>
                </a:xfrm>
                <a:custGeom>
                  <a:avLst/>
                  <a:gdLst>
                    <a:gd name="T0" fmla="*/ 0 w 529"/>
                    <a:gd name="T1" fmla="*/ 0 h 581"/>
                    <a:gd name="T2" fmla="*/ 2 w 529"/>
                    <a:gd name="T3" fmla="*/ 11 h 581"/>
                    <a:gd name="T4" fmla="*/ 25 w 529"/>
                    <a:gd name="T5" fmla="*/ 56 h 581"/>
                    <a:gd name="T6" fmla="*/ 473 w 529"/>
                    <a:gd name="T7" fmla="*/ 56 h 581"/>
                    <a:gd name="T8" fmla="*/ 473 w 529"/>
                    <a:gd name="T9" fmla="*/ 525 h 581"/>
                    <a:gd name="T10" fmla="*/ 127 w 529"/>
                    <a:gd name="T11" fmla="*/ 525 h 581"/>
                    <a:gd name="T12" fmla="*/ 127 w 529"/>
                    <a:gd name="T13" fmla="*/ 581 h 581"/>
                    <a:gd name="T14" fmla="*/ 529 w 529"/>
                    <a:gd name="T15" fmla="*/ 581 h 581"/>
                    <a:gd name="T16" fmla="*/ 529 w 529"/>
                    <a:gd name="T17" fmla="*/ 0 h 581"/>
                    <a:gd name="T18" fmla="*/ 0 w 529"/>
                    <a:gd name="T19" fmla="*/ 0 h 5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29" h="581">
                      <a:moveTo>
                        <a:pt x="0" y="0"/>
                      </a:moveTo>
                      <a:cubicBezTo>
                        <a:pt x="1" y="4"/>
                        <a:pt x="2" y="7"/>
                        <a:pt x="2" y="11"/>
                      </a:cubicBezTo>
                      <a:cubicBezTo>
                        <a:pt x="14" y="22"/>
                        <a:pt x="22" y="38"/>
                        <a:pt x="25" y="56"/>
                      </a:cubicBezTo>
                      <a:cubicBezTo>
                        <a:pt x="473" y="56"/>
                        <a:pt x="473" y="56"/>
                        <a:pt x="473" y="56"/>
                      </a:cubicBezTo>
                      <a:cubicBezTo>
                        <a:pt x="473" y="525"/>
                        <a:pt x="473" y="525"/>
                        <a:pt x="473" y="525"/>
                      </a:cubicBezTo>
                      <a:cubicBezTo>
                        <a:pt x="127" y="525"/>
                        <a:pt x="127" y="525"/>
                        <a:pt x="127" y="525"/>
                      </a:cubicBezTo>
                      <a:cubicBezTo>
                        <a:pt x="127" y="581"/>
                        <a:pt x="127" y="581"/>
                        <a:pt x="127" y="581"/>
                      </a:cubicBezTo>
                      <a:cubicBezTo>
                        <a:pt x="529" y="581"/>
                        <a:pt x="529" y="581"/>
                        <a:pt x="529" y="581"/>
                      </a:cubicBezTo>
                      <a:cubicBezTo>
                        <a:pt x="529" y="0"/>
                        <a:pt x="529" y="0"/>
                        <a:pt x="529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83" name="Freeform 227"/>
                <p:cNvSpPr/>
                <p:nvPr/>
              </p:nvSpPr>
              <p:spPr bwMode="auto">
                <a:xfrm>
                  <a:off x="3198348" y="3140191"/>
                  <a:ext cx="224709" cy="247551"/>
                </a:xfrm>
                <a:custGeom>
                  <a:avLst/>
                  <a:gdLst>
                    <a:gd name="T0" fmla="*/ 45 w 333"/>
                    <a:gd name="T1" fmla="*/ 243 h 367"/>
                    <a:gd name="T2" fmla="*/ 170 w 333"/>
                    <a:gd name="T3" fmla="*/ 367 h 367"/>
                    <a:gd name="T4" fmla="*/ 289 w 333"/>
                    <a:gd name="T5" fmla="*/ 243 h 367"/>
                    <a:gd name="T6" fmla="*/ 326 w 333"/>
                    <a:gd name="T7" fmla="*/ 203 h 367"/>
                    <a:gd name="T8" fmla="*/ 306 w 333"/>
                    <a:gd name="T9" fmla="*/ 142 h 367"/>
                    <a:gd name="T10" fmla="*/ 166 w 333"/>
                    <a:gd name="T11" fmla="*/ 0 h 367"/>
                    <a:gd name="T12" fmla="*/ 26 w 333"/>
                    <a:gd name="T13" fmla="*/ 142 h 367"/>
                    <a:gd name="T14" fmla="*/ 7 w 333"/>
                    <a:gd name="T15" fmla="*/ 203 h 367"/>
                    <a:gd name="T16" fmla="*/ 45 w 333"/>
                    <a:gd name="T17" fmla="*/ 243 h 3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33" h="367">
                      <a:moveTo>
                        <a:pt x="45" y="243"/>
                      </a:moveTo>
                      <a:cubicBezTo>
                        <a:pt x="71" y="308"/>
                        <a:pt x="118" y="367"/>
                        <a:pt x="170" y="367"/>
                      </a:cubicBezTo>
                      <a:cubicBezTo>
                        <a:pt x="222" y="367"/>
                        <a:pt x="266" y="308"/>
                        <a:pt x="289" y="243"/>
                      </a:cubicBezTo>
                      <a:cubicBezTo>
                        <a:pt x="305" y="242"/>
                        <a:pt x="320" y="226"/>
                        <a:pt x="326" y="203"/>
                      </a:cubicBezTo>
                      <a:cubicBezTo>
                        <a:pt x="333" y="176"/>
                        <a:pt x="324" y="149"/>
                        <a:pt x="306" y="142"/>
                      </a:cubicBezTo>
                      <a:cubicBezTo>
                        <a:pt x="302" y="63"/>
                        <a:pt x="241" y="0"/>
                        <a:pt x="166" y="0"/>
                      </a:cubicBezTo>
                      <a:cubicBezTo>
                        <a:pt x="92" y="0"/>
                        <a:pt x="31" y="63"/>
                        <a:pt x="26" y="142"/>
                      </a:cubicBezTo>
                      <a:cubicBezTo>
                        <a:pt x="9" y="149"/>
                        <a:pt x="0" y="176"/>
                        <a:pt x="7" y="203"/>
                      </a:cubicBezTo>
                      <a:cubicBezTo>
                        <a:pt x="13" y="227"/>
                        <a:pt x="29" y="243"/>
                        <a:pt x="45" y="24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84" name="Freeform 228"/>
                <p:cNvSpPr/>
                <p:nvPr/>
              </p:nvSpPr>
              <p:spPr bwMode="auto">
                <a:xfrm>
                  <a:off x="3481875" y="3306367"/>
                  <a:ext cx="233275" cy="180738"/>
                </a:xfrm>
                <a:custGeom>
                  <a:avLst/>
                  <a:gdLst>
                    <a:gd name="T0" fmla="*/ 41 w 346"/>
                    <a:gd name="T1" fmla="*/ 111 h 268"/>
                    <a:gd name="T2" fmla="*/ 0 w 346"/>
                    <a:gd name="T3" fmla="*/ 151 h 268"/>
                    <a:gd name="T4" fmla="*/ 90 w 346"/>
                    <a:gd name="T5" fmla="*/ 268 h 268"/>
                    <a:gd name="T6" fmla="*/ 254 w 346"/>
                    <a:gd name="T7" fmla="*/ 125 h 268"/>
                    <a:gd name="T8" fmla="*/ 284 w 346"/>
                    <a:gd name="T9" fmla="*/ 158 h 268"/>
                    <a:gd name="T10" fmla="*/ 346 w 346"/>
                    <a:gd name="T11" fmla="*/ 0 h 268"/>
                    <a:gd name="T12" fmla="*/ 184 w 346"/>
                    <a:gd name="T13" fmla="*/ 50 h 268"/>
                    <a:gd name="T14" fmla="*/ 218 w 346"/>
                    <a:gd name="T15" fmla="*/ 87 h 268"/>
                    <a:gd name="T16" fmla="*/ 99 w 346"/>
                    <a:gd name="T17" fmla="*/ 190 h 268"/>
                    <a:gd name="T18" fmla="*/ 41 w 346"/>
                    <a:gd name="T19" fmla="*/ 111 h 2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46" h="268">
                      <a:moveTo>
                        <a:pt x="41" y="111"/>
                      </a:moveTo>
                      <a:cubicBezTo>
                        <a:pt x="0" y="151"/>
                        <a:pt x="0" y="151"/>
                        <a:pt x="0" y="151"/>
                      </a:cubicBezTo>
                      <a:cubicBezTo>
                        <a:pt x="12" y="165"/>
                        <a:pt x="90" y="268"/>
                        <a:pt x="90" y="268"/>
                      </a:cubicBezTo>
                      <a:cubicBezTo>
                        <a:pt x="254" y="125"/>
                        <a:pt x="254" y="125"/>
                        <a:pt x="254" y="125"/>
                      </a:cubicBezTo>
                      <a:cubicBezTo>
                        <a:pt x="284" y="158"/>
                        <a:pt x="284" y="158"/>
                        <a:pt x="284" y="158"/>
                      </a:cubicBezTo>
                      <a:cubicBezTo>
                        <a:pt x="346" y="0"/>
                        <a:pt x="346" y="0"/>
                        <a:pt x="346" y="0"/>
                      </a:cubicBezTo>
                      <a:cubicBezTo>
                        <a:pt x="184" y="50"/>
                        <a:pt x="184" y="50"/>
                        <a:pt x="184" y="50"/>
                      </a:cubicBezTo>
                      <a:cubicBezTo>
                        <a:pt x="218" y="87"/>
                        <a:pt x="218" y="87"/>
                        <a:pt x="218" y="87"/>
                      </a:cubicBezTo>
                      <a:cubicBezTo>
                        <a:pt x="99" y="190"/>
                        <a:pt x="99" y="190"/>
                        <a:pt x="99" y="190"/>
                      </a:cubicBezTo>
                      <a:lnTo>
                        <a:pt x="41" y="11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85" name="Freeform 229"/>
                <p:cNvSpPr/>
                <p:nvPr/>
              </p:nvSpPr>
              <p:spPr bwMode="auto">
                <a:xfrm>
                  <a:off x="3132963" y="3377178"/>
                  <a:ext cx="355480" cy="298946"/>
                </a:xfrm>
                <a:custGeom>
                  <a:avLst/>
                  <a:gdLst>
                    <a:gd name="T0" fmla="*/ 407 w 527"/>
                    <a:gd name="T1" fmla="*/ 0 h 443"/>
                    <a:gd name="T2" fmla="*/ 294 w 527"/>
                    <a:gd name="T3" fmla="*/ 190 h 443"/>
                    <a:gd name="T4" fmla="*/ 280 w 527"/>
                    <a:gd name="T5" fmla="*/ 105 h 443"/>
                    <a:gd name="T6" fmla="*/ 295 w 527"/>
                    <a:gd name="T7" fmla="*/ 77 h 443"/>
                    <a:gd name="T8" fmla="*/ 263 w 527"/>
                    <a:gd name="T9" fmla="*/ 44 h 443"/>
                    <a:gd name="T10" fmla="*/ 230 w 527"/>
                    <a:gd name="T11" fmla="*/ 77 h 443"/>
                    <a:gd name="T12" fmla="*/ 246 w 527"/>
                    <a:gd name="T13" fmla="*/ 105 h 443"/>
                    <a:gd name="T14" fmla="*/ 232 w 527"/>
                    <a:gd name="T15" fmla="*/ 189 h 443"/>
                    <a:gd name="T16" fmla="*/ 120 w 527"/>
                    <a:gd name="T17" fmla="*/ 0 h 443"/>
                    <a:gd name="T18" fmla="*/ 2 w 527"/>
                    <a:gd name="T19" fmla="*/ 125 h 443"/>
                    <a:gd name="T20" fmla="*/ 0 w 527"/>
                    <a:gd name="T21" fmla="*/ 125 h 443"/>
                    <a:gd name="T22" fmla="*/ 0 w 527"/>
                    <a:gd name="T23" fmla="*/ 402 h 443"/>
                    <a:gd name="T24" fmla="*/ 1 w 527"/>
                    <a:gd name="T25" fmla="*/ 402 h 443"/>
                    <a:gd name="T26" fmla="*/ 263 w 527"/>
                    <a:gd name="T27" fmla="*/ 443 h 443"/>
                    <a:gd name="T28" fmla="*/ 526 w 527"/>
                    <a:gd name="T29" fmla="*/ 402 h 443"/>
                    <a:gd name="T30" fmla="*/ 527 w 527"/>
                    <a:gd name="T31" fmla="*/ 402 h 443"/>
                    <a:gd name="T32" fmla="*/ 527 w 527"/>
                    <a:gd name="T33" fmla="*/ 125 h 443"/>
                    <a:gd name="T34" fmla="*/ 525 w 527"/>
                    <a:gd name="T35" fmla="*/ 125 h 443"/>
                    <a:gd name="T36" fmla="*/ 407 w 527"/>
                    <a:gd name="T37" fmla="*/ 0 h 4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27" h="443">
                      <a:moveTo>
                        <a:pt x="407" y="0"/>
                      </a:moveTo>
                      <a:cubicBezTo>
                        <a:pt x="294" y="190"/>
                        <a:pt x="294" y="190"/>
                        <a:pt x="294" y="190"/>
                      </a:cubicBezTo>
                      <a:cubicBezTo>
                        <a:pt x="280" y="105"/>
                        <a:pt x="280" y="105"/>
                        <a:pt x="280" y="105"/>
                      </a:cubicBezTo>
                      <a:cubicBezTo>
                        <a:pt x="289" y="99"/>
                        <a:pt x="295" y="89"/>
                        <a:pt x="295" y="77"/>
                      </a:cubicBezTo>
                      <a:cubicBezTo>
                        <a:pt x="295" y="59"/>
                        <a:pt x="281" y="44"/>
                        <a:pt x="263" y="44"/>
                      </a:cubicBezTo>
                      <a:cubicBezTo>
                        <a:pt x="245" y="44"/>
                        <a:pt x="230" y="59"/>
                        <a:pt x="230" y="77"/>
                      </a:cubicBezTo>
                      <a:cubicBezTo>
                        <a:pt x="230" y="89"/>
                        <a:pt x="237" y="99"/>
                        <a:pt x="246" y="105"/>
                      </a:cubicBezTo>
                      <a:cubicBezTo>
                        <a:pt x="232" y="189"/>
                        <a:pt x="232" y="189"/>
                        <a:pt x="232" y="189"/>
                      </a:cubicBezTo>
                      <a:cubicBezTo>
                        <a:pt x="120" y="0"/>
                        <a:pt x="120" y="0"/>
                        <a:pt x="120" y="0"/>
                      </a:cubicBezTo>
                      <a:cubicBezTo>
                        <a:pt x="56" y="27"/>
                        <a:pt x="12" y="72"/>
                        <a:pt x="2" y="125"/>
                      </a:cubicBezTo>
                      <a:cubicBezTo>
                        <a:pt x="0" y="125"/>
                        <a:pt x="0" y="125"/>
                        <a:pt x="0" y="125"/>
                      </a:cubicBezTo>
                      <a:cubicBezTo>
                        <a:pt x="0" y="402"/>
                        <a:pt x="0" y="402"/>
                        <a:pt x="0" y="402"/>
                      </a:cubicBezTo>
                      <a:cubicBezTo>
                        <a:pt x="1" y="402"/>
                        <a:pt x="1" y="402"/>
                        <a:pt x="1" y="402"/>
                      </a:cubicBezTo>
                      <a:cubicBezTo>
                        <a:pt x="14" y="425"/>
                        <a:pt x="126" y="443"/>
                        <a:pt x="263" y="443"/>
                      </a:cubicBezTo>
                      <a:cubicBezTo>
                        <a:pt x="401" y="443"/>
                        <a:pt x="513" y="425"/>
                        <a:pt x="526" y="402"/>
                      </a:cubicBezTo>
                      <a:cubicBezTo>
                        <a:pt x="527" y="402"/>
                        <a:pt x="527" y="402"/>
                        <a:pt x="527" y="402"/>
                      </a:cubicBezTo>
                      <a:cubicBezTo>
                        <a:pt x="527" y="125"/>
                        <a:pt x="527" y="125"/>
                        <a:pt x="527" y="125"/>
                      </a:cubicBezTo>
                      <a:cubicBezTo>
                        <a:pt x="525" y="125"/>
                        <a:pt x="525" y="125"/>
                        <a:pt x="525" y="125"/>
                      </a:cubicBezTo>
                      <a:cubicBezTo>
                        <a:pt x="515" y="72"/>
                        <a:pt x="471" y="27"/>
                        <a:pt x="40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86" name="Freeform 230"/>
                <p:cNvSpPr/>
                <p:nvPr/>
              </p:nvSpPr>
              <p:spPr bwMode="auto">
                <a:xfrm>
                  <a:off x="3598655" y="3487105"/>
                  <a:ext cx="54536" cy="68241"/>
                </a:xfrm>
                <a:custGeom>
                  <a:avLst/>
                  <a:gdLst>
                    <a:gd name="T0" fmla="*/ 0 w 81"/>
                    <a:gd name="T1" fmla="*/ 0 h 101"/>
                    <a:gd name="T2" fmla="*/ 0 w 81"/>
                    <a:gd name="T3" fmla="*/ 55 h 101"/>
                    <a:gd name="T4" fmla="*/ 40 w 81"/>
                    <a:gd name="T5" fmla="*/ 101 h 101"/>
                    <a:gd name="T6" fmla="*/ 81 w 81"/>
                    <a:gd name="T7" fmla="*/ 56 h 101"/>
                    <a:gd name="T8" fmla="*/ 81 w 81"/>
                    <a:gd name="T9" fmla="*/ 0 h 101"/>
                    <a:gd name="T10" fmla="*/ 59 w 81"/>
                    <a:gd name="T11" fmla="*/ 0 h 101"/>
                    <a:gd name="T12" fmla="*/ 59 w 81"/>
                    <a:gd name="T13" fmla="*/ 57 h 101"/>
                    <a:gd name="T14" fmla="*/ 40 w 81"/>
                    <a:gd name="T15" fmla="*/ 83 h 101"/>
                    <a:gd name="T16" fmla="*/ 22 w 81"/>
                    <a:gd name="T17" fmla="*/ 57 h 101"/>
                    <a:gd name="T18" fmla="*/ 22 w 81"/>
                    <a:gd name="T19" fmla="*/ 0 h 101"/>
                    <a:gd name="T20" fmla="*/ 0 w 81"/>
                    <a:gd name="T21" fmla="*/ 0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1" h="101">
                      <a:moveTo>
                        <a:pt x="0" y="0"/>
                      </a:move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87"/>
                        <a:pt x="15" y="101"/>
                        <a:pt x="40" y="101"/>
                      </a:cubicBezTo>
                      <a:cubicBezTo>
                        <a:pt x="65" y="101"/>
                        <a:pt x="81" y="86"/>
                        <a:pt x="81" y="56"/>
                      </a:cubicBezTo>
                      <a:cubicBezTo>
                        <a:pt x="81" y="0"/>
                        <a:pt x="81" y="0"/>
                        <a:pt x="81" y="0"/>
                      </a:cubicBezTo>
                      <a:cubicBezTo>
                        <a:pt x="59" y="0"/>
                        <a:pt x="59" y="0"/>
                        <a:pt x="59" y="0"/>
                      </a:cubicBezTo>
                      <a:cubicBezTo>
                        <a:pt x="59" y="57"/>
                        <a:pt x="59" y="57"/>
                        <a:pt x="59" y="57"/>
                      </a:cubicBezTo>
                      <a:cubicBezTo>
                        <a:pt x="59" y="75"/>
                        <a:pt x="52" y="83"/>
                        <a:pt x="40" y="83"/>
                      </a:cubicBezTo>
                      <a:cubicBezTo>
                        <a:pt x="29" y="83"/>
                        <a:pt x="22" y="74"/>
                        <a:pt x="22" y="57"/>
                      </a:cubicBezTo>
                      <a:cubicBezTo>
                        <a:pt x="22" y="0"/>
                        <a:pt x="22" y="0"/>
                        <a:pt x="22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87" name="Freeform 231"/>
                <p:cNvSpPr>
                  <a:spLocks noEditPoints="1"/>
                </p:cNvSpPr>
                <p:nvPr/>
              </p:nvSpPr>
              <p:spPr bwMode="auto">
                <a:xfrm>
                  <a:off x="3666040" y="3486534"/>
                  <a:ext cx="47968" cy="67384"/>
                </a:xfrm>
                <a:custGeom>
                  <a:avLst/>
                  <a:gdLst>
                    <a:gd name="T0" fmla="*/ 31 w 71"/>
                    <a:gd name="T1" fmla="*/ 0 h 100"/>
                    <a:gd name="T2" fmla="*/ 0 w 71"/>
                    <a:gd name="T3" fmla="*/ 2 h 100"/>
                    <a:gd name="T4" fmla="*/ 0 w 71"/>
                    <a:gd name="T5" fmla="*/ 100 h 100"/>
                    <a:gd name="T6" fmla="*/ 23 w 71"/>
                    <a:gd name="T7" fmla="*/ 100 h 100"/>
                    <a:gd name="T8" fmla="*/ 23 w 71"/>
                    <a:gd name="T9" fmla="*/ 65 h 100"/>
                    <a:gd name="T10" fmla="*/ 30 w 71"/>
                    <a:gd name="T11" fmla="*/ 65 h 100"/>
                    <a:gd name="T12" fmla="*/ 62 w 71"/>
                    <a:gd name="T13" fmla="*/ 55 h 100"/>
                    <a:gd name="T14" fmla="*/ 71 w 71"/>
                    <a:gd name="T15" fmla="*/ 31 h 100"/>
                    <a:gd name="T16" fmla="*/ 61 w 71"/>
                    <a:gd name="T17" fmla="*/ 8 h 100"/>
                    <a:gd name="T18" fmla="*/ 31 w 71"/>
                    <a:gd name="T19" fmla="*/ 0 h 100"/>
                    <a:gd name="T20" fmla="*/ 30 w 71"/>
                    <a:gd name="T21" fmla="*/ 48 h 100"/>
                    <a:gd name="T22" fmla="*/ 23 w 71"/>
                    <a:gd name="T23" fmla="*/ 47 h 100"/>
                    <a:gd name="T24" fmla="*/ 23 w 71"/>
                    <a:gd name="T25" fmla="*/ 18 h 100"/>
                    <a:gd name="T26" fmla="*/ 32 w 71"/>
                    <a:gd name="T27" fmla="*/ 17 h 100"/>
                    <a:gd name="T28" fmla="*/ 49 w 71"/>
                    <a:gd name="T29" fmla="*/ 32 h 100"/>
                    <a:gd name="T30" fmla="*/ 30 w 71"/>
                    <a:gd name="T31" fmla="*/ 48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71" h="100">
                      <a:moveTo>
                        <a:pt x="31" y="0"/>
                      </a:moveTo>
                      <a:cubicBezTo>
                        <a:pt x="17" y="0"/>
                        <a:pt x="7" y="1"/>
                        <a:pt x="0" y="2"/>
                      </a:cubicBezTo>
                      <a:cubicBezTo>
                        <a:pt x="0" y="100"/>
                        <a:pt x="0" y="100"/>
                        <a:pt x="0" y="100"/>
                      </a:cubicBezTo>
                      <a:cubicBezTo>
                        <a:pt x="23" y="100"/>
                        <a:pt x="23" y="100"/>
                        <a:pt x="23" y="100"/>
                      </a:cubicBezTo>
                      <a:cubicBezTo>
                        <a:pt x="23" y="65"/>
                        <a:pt x="23" y="65"/>
                        <a:pt x="23" y="65"/>
                      </a:cubicBezTo>
                      <a:cubicBezTo>
                        <a:pt x="25" y="65"/>
                        <a:pt x="27" y="65"/>
                        <a:pt x="30" y="65"/>
                      </a:cubicBezTo>
                      <a:cubicBezTo>
                        <a:pt x="43" y="65"/>
                        <a:pt x="55" y="62"/>
                        <a:pt x="62" y="55"/>
                      </a:cubicBezTo>
                      <a:cubicBezTo>
                        <a:pt x="68" y="49"/>
                        <a:pt x="71" y="41"/>
                        <a:pt x="71" y="31"/>
                      </a:cubicBezTo>
                      <a:cubicBezTo>
                        <a:pt x="71" y="22"/>
                        <a:pt x="67" y="13"/>
                        <a:pt x="61" y="8"/>
                      </a:cubicBezTo>
                      <a:cubicBezTo>
                        <a:pt x="54" y="3"/>
                        <a:pt x="44" y="0"/>
                        <a:pt x="31" y="0"/>
                      </a:cubicBezTo>
                      <a:close/>
                      <a:moveTo>
                        <a:pt x="30" y="48"/>
                      </a:moveTo>
                      <a:cubicBezTo>
                        <a:pt x="27" y="48"/>
                        <a:pt x="24" y="48"/>
                        <a:pt x="23" y="47"/>
                      </a:cubicBezTo>
                      <a:cubicBezTo>
                        <a:pt x="23" y="18"/>
                        <a:pt x="23" y="18"/>
                        <a:pt x="23" y="18"/>
                      </a:cubicBezTo>
                      <a:cubicBezTo>
                        <a:pt x="24" y="18"/>
                        <a:pt x="27" y="17"/>
                        <a:pt x="32" y="17"/>
                      </a:cubicBezTo>
                      <a:cubicBezTo>
                        <a:pt x="43" y="17"/>
                        <a:pt x="49" y="23"/>
                        <a:pt x="49" y="32"/>
                      </a:cubicBezTo>
                      <a:cubicBezTo>
                        <a:pt x="49" y="42"/>
                        <a:pt x="42" y="48"/>
                        <a:pt x="30" y="4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</p:grpSp>
        <p:grpSp>
          <p:nvGrpSpPr>
            <p:cNvPr id="14" name="组合 13"/>
            <p:cNvGrpSpPr/>
            <p:nvPr/>
          </p:nvGrpSpPr>
          <p:grpSpPr>
            <a:xfrm>
              <a:off x="4333039" y="921084"/>
              <a:ext cx="2373158" cy="2371923"/>
              <a:chOff x="4398406" y="1068697"/>
              <a:chExt cx="2419598" cy="2419598"/>
            </a:xfrm>
          </p:grpSpPr>
          <p:grpSp>
            <p:nvGrpSpPr>
              <p:cNvPr id="69" name="组合 68"/>
              <p:cNvGrpSpPr/>
              <p:nvPr/>
            </p:nvGrpSpPr>
            <p:grpSpPr>
              <a:xfrm>
                <a:off x="4398406" y="1068697"/>
                <a:ext cx="2419598" cy="2419598"/>
                <a:chOff x="1595120" y="525779"/>
                <a:chExt cx="3520440" cy="3520440"/>
              </a:xfrm>
            </p:grpSpPr>
            <p:sp>
              <p:nvSpPr>
                <p:cNvPr id="77" name="椭圆 76"/>
                <p:cNvSpPr/>
                <p:nvPr/>
              </p:nvSpPr>
              <p:spPr>
                <a:xfrm>
                  <a:off x="1595120" y="525779"/>
                  <a:ext cx="3520440" cy="352044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F7F7F9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softEdge rad="3810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78" name="椭圆 77"/>
                <p:cNvSpPr/>
                <p:nvPr/>
              </p:nvSpPr>
              <p:spPr>
                <a:xfrm>
                  <a:off x="1900612" y="831271"/>
                  <a:ext cx="2909455" cy="2909455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E4E4E4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innerShdw blurRad="355600" dist="266700" dir="5400000">
                    <a:prstClr val="black">
                      <a:alpha val="57000"/>
                    </a:prstClr>
                  </a:innerShdw>
                  <a:softEdge rad="266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70" name="椭圆 69"/>
              <p:cNvSpPr/>
              <p:nvPr/>
            </p:nvSpPr>
            <p:spPr>
              <a:xfrm>
                <a:off x="5036761" y="1707052"/>
                <a:ext cx="1142885" cy="1142885"/>
              </a:xfrm>
              <a:prstGeom prst="ellipse">
                <a:avLst/>
              </a:prstGeom>
              <a:solidFill>
                <a:srgbClr val="92D050"/>
              </a:solidFill>
              <a:ln>
                <a:gradFill flip="none" rotWithShape="1">
                  <a:gsLst>
                    <a:gs pos="0">
                      <a:srgbClr val="D9D9D9"/>
                    </a:gs>
                    <a:gs pos="100000">
                      <a:schemeClr val="bg1"/>
                    </a:gs>
                  </a:gsLst>
                  <a:lin ang="5400000" scaled="1"/>
                  <a:tileRect/>
                </a:gradFill>
              </a:ln>
              <a:effectLst>
                <a:innerShdw blurRad="342900" dist="50800" dir="16200000">
                  <a:srgbClr val="00717A">
                    <a:alpha val="80000"/>
                  </a:srgb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grpSp>
            <p:nvGrpSpPr>
              <p:cNvPr id="71" name="组合 70"/>
              <p:cNvGrpSpPr/>
              <p:nvPr/>
            </p:nvGrpSpPr>
            <p:grpSpPr>
              <a:xfrm>
                <a:off x="5393647" y="2070657"/>
                <a:ext cx="438595" cy="413829"/>
                <a:chOff x="3098700" y="5569159"/>
                <a:chExt cx="642147" cy="605886"/>
              </a:xfrm>
              <a:solidFill>
                <a:schemeClr val="bg1"/>
              </a:solidFill>
            </p:grpSpPr>
            <p:sp>
              <p:nvSpPr>
                <p:cNvPr id="72" name="Freeform 349"/>
                <p:cNvSpPr/>
                <p:nvPr/>
              </p:nvSpPr>
              <p:spPr bwMode="auto">
                <a:xfrm>
                  <a:off x="3119543" y="5569159"/>
                  <a:ext cx="621304" cy="392027"/>
                </a:xfrm>
                <a:custGeom>
                  <a:avLst/>
                  <a:gdLst>
                    <a:gd name="T0" fmla="*/ 880 w 921"/>
                    <a:gd name="T1" fmla="*/ 447 h 581"/>
                    <a:gd name="T2" fmla="*/ 879 w 921"/>
                    <a:gd name="T3" fmla="*/ 427 h 581"/>
                    <a:gd name="T4" fmla="*/ 431 w 921"/>
                    <a:gd name="T5" fmla="*/ 0 h 581"/>
                    <a:gd name="T6" fmla="*/ 3 w 921"/>
                    <a:gd name="T7" fmla="*/ 317 h 581"/>
                    <a:gd name="T8" fmla="*/ 0 w 921"/>
                    <a:gd name="T9" fmla="*/ 326 h 581"/>
                    <a:gd name="T10" fmla="*/ 108 w 921"/>
                    <a:gd name="T11" fmla="*/ 326 h 581"/>
                    <a:gd name="T12" fmla="*/ 109 w 921"/>
                    <a:gd name="T13" fmla="*/ 322 h 581"/>
                    <a:gd name="T14" fmla="*/ 431 w 921"/>
                    <a:gd name="T15" fmla="*/ 102 h 581"/>
                    <a:gd name="T16" fmla="*/ 776 w 921"/>
                    <a:gd name="T17" fmla="*/ 424 h 581"/>
                    <a:gd name="T18" fmla="*/ 778 w 921"/>
                    <a:gd name="T19" fmla="*/ 447 h 581"/>
                    <a:gd name="T20" fmla="*/ 729 w 921"/>
                    <a:gd name="T21" fmla="*/ 447 h 581"/>
                    <a:gd name="T22" fmla="*/ 826 w 921"/>
                    <a:gd name="T23" fmla="*/ 581 h 581"/>
                    <a:gd name="T24" fmla="*/ 921 w 921"/>
                    <a:gd name="T25" fmla="*/ 447 h 581"/>
                    <a:gd name="T26" fmla="*/ 880 w 921"/>
                    <a:gd name="T27" fmla="*/ 447 h 5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921" h="581">
                      <a:moveTo>
                        <a:pt x="880" y="447"/>
                      </a:moveTo>
                      <a:cubicBezTo>
                        <a:pt x="879" y="427"/>
                        <a:pt x="879" y="427"/>
                        <a:pt x="879" y="427"/>
                      </a:cubicBezTo>
                      <a:cubicBezTo>
                        <a:pt x="867" y="187"/>
                        <a:pt x="670" y="0"/>
                        <a:pt x="431" y="0"/>
                      </a:cubicBezTo>
                      <a:cubicBezTo>
                        <a:pt x="236" y="0"/>
                        <a:pt x="60" y="130"/>
                        <a:pt x="3" y="317"/>
                      </a:cubicBezTo>
                      <a:cubicBezTo>
                        <a:pt x="0" y="326"/>
                        <a:pt x="0" y="326"/>
                        <a:pt x="0" y="326"/>
                      </a:cubicBezTo>
                      <a:cubicBezTo>
                        <a:pt x="108" y="326"/>
                        <a:pt x="108" y="326"/>
                        <a:pt x="108" y="326"/>
                      </a:cubicBezTo>
                      <a:cubicBezTo>
                        <a:pt x="109" y="322"/>
                        <a:pt x="109" y="322"/>
                        <a:pt x="109" y="322"/>
                      </a:cubicBezTo>
                      <a:cubicBezTo>
                        <a:pt x="162" y="188"/>
                        <a:pt x="288" y="102"/>
                        <a:pt x="431" y="102"/>
                      </a:cubicBezTo>
                      <a:cubicBezTo>
                        <a:pt x="612" y="102"/>
                        <a:pt x="763" y="244"/>
                        <a:pt x="776" y="424"/>
                      </a:cubicBezTo>
                      <a:cubicBezTo>
                        <a:pt x="778" y="447"/>
                        <a:pt x="778" y="447"/>
                        <a:pt x="778" y="447"/>
                      </a:cubicBezTo>
                      <a:cubicBezTo>
                        <a:pt x="729" y="447"/>
                        <a:pt x="729" y="447"/>
                        <a:pt x="729" y="447"/>
                      </a:cubicBezTo>
                      <a:cubicBezTo>
                        <a:pt x="826" y="581"/>
                        <a:pt x="826" y="581"/>
                        <a:pt x="826" y="581"/>
                      </a:cubicBezTo>
                      <a:cubicBezTo>
                        <a:pt x="921" y="447"/>
                        <a:pt x="921" y="447"/>
                        <a:pt x="921" y="447"/>
                      </a:cubicBezTo>
                      <a:lnTo>
                        <a:pt x="880" y="44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73" name="Freeform 350"/>
                <p:cNvSpPr/>
                <p:nvPr/>
              </p:nvSpPr>
              <p:spPr bwMode="auto">
                <a:xfrm>
                  <a:off x="3098700" y="5880953"/>
                  <a:ext cx="565341" cy="294092"/>
                </a:xfrm>
                <a:custGeom>
                  <a:avLst/>
                  <a:gdLst>
                    <a:gd name="T0" fmla="*/ 704 w 838"/>
                    <a:gd name="T1" fmla="*/ 235 h 436"/>
                    <a:gd name="T2" fmla="*/ 462 w 838"/>
                    <a:gd name="T3" fmla="*/ 334 h 436"/>
                    <a:gd name="T4" fmla="*/ 166 w 838"/>
                    <a:gd name="T5" fmla="*/ 166 h 436"/>
                    <a:gd name="T6" fmla="*/ 147 w 838"/>
                    <a:gd name="T7" fmla="*/ 134 h 436"/>
                    <a:gd name="T8" fmla="*/ 192 w 838"/>
                    <a:gd name="T9" fmla="*/ 134 h 436"/>
                    <a:gd name="T10" fmla="*/ 95 w 838"/>
                    <a:gd name="T11" fmla="*/ 0 h 436"/>
                    <a:gd name="T12" fmla="*/ 0 w 838"/>
                    <a:gd name="T13" fmla="*/ 134 h 436"/>
                    <a:gd name="T14" fmla="*/ 38 w 838"/>
                    <a:gd name="T15" fmla="*/ 134 h 436"/>
                    <a:gd name="T16" fmla="*/ 43 w 838"/>
                    <a:gd name="T17" fmla="*/ 147 h 436"/>
                    <a:gd name="T18" fmla="*/ 462 w 838"/>
                    <a:gd name="T19" fmla="*/ 436 h 436"/>
                    <a:gd name="T20" fmla="*/ 830 w 838"/>
                    <a:gd name="T21" fmla="*/ 244 h 436"/>
                    <a:gd name="T22" fmla="*/ 838 w 838"/>
                    <a:gd name="T23" fmla="*/ 233 h 436"/>
                    <a:gd name="T24" fmla="*/ 706 w 838"/>
                    <a:gd name="T25" fmla="*/ 233 h 436"/>
                    <a:gd name="T26" fmla="*/ 704 w 838"/>
                    <a:gd name="T27" fmla="*/ 235 h 4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38" h="436">
                      <a:moveTo>
                        <a:pt x="704" y="235"/>
                      </a:moveTo>
                      <a:cubicBezTo>
                        <a:pt x="640" y="298"/>
                        <a:pt x="551" y="334"/>
                        <a:pt x="462" y="334"/>
                      </a:cubicBezTo>
                      <a:cubicBezTo>
                        <a:pt x="342" y="334"/>
                        <a:pt x="228" y="270"/>
                        <a:pt x="166" y="166"/>
                      </a:cubicBezTo>
                      <a:cubicBezTo>
                        <a:pt x="147" y="134"/>
                        <a:pt x="147" y="134"/>
                        <a:pt x="147" y="134"/>
                      </a:cubicBezTo>
                      <a:cubicBezTo>
                        <a:pt x="192" y="134"/>
                        <a:pt x="192" y="134"/>
                        <a:pt x="192" y="134"/>
                      </a:cubicBezTo>
                      <a:cubicBezTo>
                        <a:pt x="95" y="0"/>
                        <a:pt x="95" y="0"/>
                        <a:pt x="95" y="0"/>
                      </a:cubicBezTo>
                      <a:cubicBezTo>
                        <a:pt x="0" y="134"/>
                        <a:pt x="0" y="134"/>
                        <a:pt x="0" y="134"/>
                      </a:cubicBezTo>
                      <a:cubicBezTo>
                        <a:pt x="38" y="134"/>
                        <a:pt x="38" y="134"/>
                        <a:pt x="38" y="134"/>
                      </a:cubicBezTo>
                      <a:cubicBezTo>
                        <a:pt x="43" y="147"/>
                        <a:pt x="43" y="147"/>
                        <a:pt x="43" y="147"/>
                      </a:cubicBezTo>
                      <a:cubicBezTo>
                        <a:pt x="109" y="320"/>
                        <a:pt x="278" y="436"/>
                        <a:pt x="462" y="436"/>
                      </a:cubicBezTo>
                      <a:cubicBezTo>
                        <a:pt x="609" y="436"/>
                        <a:pt x="746" y="364"/>
                        <a:pt x="830" y="244"/>
                      </a:cubicBezTo>
                      <a:cubicBezTo>
                        <a:pt x="838" y="233"/>
                        <a:pt x="838" y="233"/>
                        <a:pt x="838" y="233"/>
                      </a:cubicBezTo>
                      <a:cubicBezTo>
                        <a:pt x="706" y="233"/>
                        <a:pt x="706" y="233"/>
                        <a:pt x="706" y="233"/>
                      </a:cubicBezTo>
                      <a:lnTo>
                        <a:pt x="704" y="23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74" name="Freeform 351"/>
                <p:cNvSpPr>
                  <a:spLocks noEditPoints="1"/>
                </p:cNvSpPr>
                <p:nvPr/>
              </p:nvSpPr>
              <p:spPr bwMode="auto">
                <a:xfrm>
                  <a:off x="3217193" y="5689366"/>
                  <a:ext cx="380606" cy="371184"/>
                </a:xfrm>
                <a:custGeom>
                  <a:avLst/>
                  <a:gdLst>
                    <a:gd name="T0" fmla="*/ 0 w 564"/>
                    <a:gd name="T1" fmla="*/ 227 h 550"/>
                    <a:gd name="T2" fmla="*/ 0 w 564"/>
                    <a:gd name="T3" fmla="*/ 327 h 550"/>
                    <a:gd name="T4" fmla="*/ 46 w 564"/>
                    <a:gd name="T5" fmla="*/ 327 h 550"/>
                    <a:gd name="T6" fmla="*/ 80 w 564"/>
                    <a:gd name="T7" fmla="*/ 407 h 550"/>
                    <a:gd name="T8" fmla="*/ 48 w 564"/>
                    <a:gd name="T9" fmla="*/ 439 h 550"/>
                    <a:gd name="T10" fmla="*/ 119 w 564"/>
                    <a:gd name="T11" fmla="*/ 510 h 550"/>
                    <a:gd name="T12" fmla="*/ 151 w 564"/>
                    <a:gd name="T13" fmla="*/ 478 h 550"/>
                    <a:gd name="T14" fmla="*/ 230 w 564"/>
                    <a:gd name="T15" fmla="*/ 511 h 550"/>
                    <a:gd name="T16" fmla="*/ 230 w 564"/>
                    <a:gd name="T17" fmla="*/ 550 h 550"/>
                    <a:gd name="T18" fmla="*/ 330 w 564"/>
                    <a:gd name="T19" fmla="*/ 550 h 550"/>
                    <a:gd name="T20" fmla="*/ 330 w 564"/>
                    <a:gd name="T21" fmla="*/ 512 h 550"/>
                    <a:gd name="T22" fmla="*/ 414 w 564"/>
                    <a:gd name="T23" fmla="*/ 478 h 550"/>
                    <a:gd name="T24" fmla="*/ 444 w 564"/>
                    <a:gd name="T25" fmla="*/ 509 h 550"/>
                    <a:gd name="T26" fmla="*/ 515 w 564"/>
                    <a:gd name="T27" fmla="*/ 438 h 550"/>
                    <a:gd name="T28" fmla="*/ 485 w 564"/>
                    <a:gd name="T29" fmla="*/ 408 h 550"/>
                    <a:gd name="T30" fmla="*/ 520 w 564"/>
                    <a:gd name="T31" fmla="*/ 327 h 550"/>
                    <a:gd name="T32" fmla="*/ 564 w 564"/>
                    <a:gd name="T33" fmla="*/ 327 h 550"/>
                    <a:gd name="T34" fmla="*/ 564 w 564"/>
                    <a:gd name="T35" fmla="*/ 227 h 550"/>
                    <a:gd name="T36" fmla="*/ 521 w 564"/>
                    <a:gd name="T37" fmla="*/ 227 h 550"/>
                    <a:gd name="T38" fmla="*/ 486 w 564"/>
                    <a:gd name="T39" fmla="*/ 143 h 550"/>
                    <a:gd name="T40" fmla="*/ 518 w 564"/>
                    <a:gd name="T41" fmla="*/ 111 h 550"/>
                    <a:gd name="T42" fmla="*/ 447 w 564"/>
                    <a:gd name="T43" fmla="*/ 40 h 550"/>
                    <a:gd name="T44" fmla="*/ 415 w 564"/>
                    <a:gd name="T45" fmla="*/ 72 h 550"/>
                    <a:gd name="T46" fmla="*/ 330 w 564"/>
                    <a:gd name="T47" fmla="*/ 38 h 550"/>
                    <a:gd name="T48" fmla="*/ 330 w 564"/>
                    <a:gd name="T49" fmla="*/ 0 h 550"/>
                    <a:gd name="T50" fmla="*/ 230 w 564"/>
                    <a:gd name="T51" fmla="*/ 0 h 550"/>
                    <a:gd name="T52" fmla="*/ 230 w 564"/>
                    <a:gd name="T53" fmla="*/ 39 h 550"/>
                    <a:gd name="T54" fmla="*/ 150 w 564"/>
                    <a:gd name="T55" fmla="*/ 73 h 550"/>
                    <a:gd name="T56" fmla="*/ 116 w 564"/>
                    <a:gd name="T57" fmla="*/ 39 h 550"/>
                    <a:gd name="T58" fmla="*/ 45 w 564"/>
                    <a:gd name="T59" fmla="*/ 110 h 550"/>
                    <a:gd name="T60" fmla="*/ 79 w 564"/>
                    <a:gd name="T61" fmla="*/ 144 h 550"/>
                    <a:gd name="T62" fmla="*/ 45 w 564"/>
                    <a:gd name="T63" fmla="*/ 227 h 550"/>
                    <a:gd name="T64" fmla="*/ 0 w 564"/>
                    <a:gd name="T65" fmla="*/ 227 h 550"/>
                    <a:gd name="T66" fmla="*/ 283 w 564"/>
                    <a:gd name="T67" fmla="*/ 104 h 550"/>
                    <a:gd name="T68" fmla="*/ 456 w 564"/>
                    <a:gd name="T69" fmla="*/ 275 h 550"/>
                    <a:gd name="T70" fmla="*/ 283 w 564"/>
                    <a:gd name="T71" fmla="*/ 446 h 550"/>
                    <a:gd name="T72" fmla="*/ 110 w 564"/>
                    <a:gd name="T73" fmla="*/ 275 h 550"/>
                    <a:gd name="T74" fmla="*/ 283 w 564"/>
                    <a:gd name="T75" fmla="*/ 104 h 5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564" h="550">
                      <a:moveTo>
                        <a:pt x="0" y="227"/>
                      </a:moveTo>
                      <a:cubicBezTo>
                        <a:pt x="0" y="327"/>
                        <a:pt x="0" y="327"/>
                        <a:pt x="0" y="327"/>
                      </a:cubicBezTo>
                      <a:cubicBezTo>
                        <a:pt x="46" y="327"/>
                        <a:pt x="46" y="327"/>
                        <a:pt x="46" y="327"/>
                      </a:cubicBezTo>
                      <a:cubicBezTo>
                        <a:pt x="52" y="356"/>
                        <a:pt x="64" y="383"/>
                        <a:pt x="80" y="407"/>
                      </a:cubicBezTo>
                      <a:cubicBezTo>
                        <a:pt x="48" y="439"/>
                        <a:pt x="48" y="439"/>
                        <a:pt x="48" y="439"/>
                      </a:cubicBezTo>
                      <a:cubicBezTo>
                        <a:pt x="119" y="510"/>
                        <a:pt x="119" y="510"/>
                        <a:pt x="119" y="510"/>
                      </a:cubicBezTo>
                      <a:cubicBezTo>
                        <a:pt x="151" y="478"/>
                        <a:pt x="151" y="478"/>
                        <a:pt x="151" y="478"/>
                      </a:cubicBezTo>
                      <a:cubicBezTo>
                        <a:pt x="175" y="493"/>
                        <a:pt x="202" y="504"/>
                        <a:pt x="230" y="511"/>
                      </a:cubicBezTo>
                      <a:cubicBezTo>
                        <a:pt x="230" y="550"/>
                        <a:pt x="230" y="550"/>
                        <a:pt x="230" y="550"/>
                      </a:cubicBezTo>
                      <a:cubicBezTo>
                        <a:pt x="330" y="550"/>
                        <a:pt x="330" y="550"/>
                        <a:pt x="330" y="550"/>
                      </a:cubicBezTo>
                      <a:cubicBezTo>
                        <a:pt x="330" y="512"/>
                        <a:pt x="330" y="512"/>
                        <a:pt x="330" y="512"/>
                      </a:cubicBezTo>
                      <a:cubicBezTo>
                        <a:pt x="360" y="506"/>
                        <a:pt x="389" y="494"/>
                        <a:pt x="414" y="478"/>
                      </a:cubicBezTo>
                      <a:cubicBezTo>
                        <a:pt x="444" y="509"/>
                        <a:pt x="444" y="509"/>
                        <a:pt x="444" y="509"/>
                      </a:cubicBezTo>
                      <a:cubicBezTo>
                        <a:pt x="515" y="438"/>
                        <a:pt x="515" y="438"/>
                        <a:pt x="515" y="438"/>
                      </a:cubicBezTo>
                      <a:cubicBezTo>
                        <a:pt x="485" y="408"/>
                        <a:pt x="485" y="408"/>
                        <a:pt x="485" y="408"/>
                      </a:cubicBezTo>
                      <a:cubicBezTo>
                        <a:pt x="502" y="384"/>
                        <a:pt x="514" y="356"/>
                        <a:pt x="520" y="327"/>
                      </a:cubicBezTo>
                      <a:cubicBezTo>
                        <a:pt x="564" y="327"/>
                        <a:pt x="564" y="327"/>
                        <a:pt x="564" y="327"/>
                      </a:cubicBezTo>
                      <a:cubicBezTo>
                        <a:pt x="564" y="227"/>
                        <a:pt x="564" y="227"/>
                        <a:pt x="564" y="227"/>
                      </a:cubicBezTo>
                      <a:cubicBezTo>
                        <a:pt x="521" y="227"/>
                        <a:pt x="521" y="227"/>
                        <a:pt x="521" y="227"/>
                      </a:cubicBezTo>
                      <a:cubicBezTo>
                        <a:pt x="515" y="196"/>
                        <a:pt x="503" y="168"/>
                        <a:pt x="486" y="143"/>
                      </a:cubicBezTo>
                      <a:cubicBezTo>
                        <a:pt x="518" y="111"/>
                        <a:pt x="518" y="111"/>
                        <a:pt x="518" y="111"/>
                      </a:cubicBezTo>
                      <a:cubicBezTo>
                        <a:pt x="447" y="40"/>
                        <a:pt x="447" y="40"/>
                        <a:pt x="447" y="40"/>
                      </a:cubicBezTo>
                      <a:cubicBezTo>
                        <a:pt x="415" y="72"/>
                        <a:pt x="415" y="72"/>
                        <a:pt x="415" y="72"/>
                      </a:cubicBezTo>
                      <a:cubicBezTo>
                        <a:pt x="389" y="56"/>
                        <a:pt x="361" y="44"/>
                        <a:pt x="330" y="38"/>
                      </a:cubicBezTo>
                      <a:cubicBezTo>
                        <a:pt x="330" y="0"/>
                        <a:pt x="330" y="0"/>
                        <a:pt x="330" y="0"/>
                      </a:cubicBezTo>
                      <a:cubicBezTo>
                        <a:pt x="230" y="0"/>
                        <a:pt x="230" y="0"/>
                        <a:pt x="230" y="0"/>
                      </a:cubicBezTo>
                      <a:cubicBezTo>
                        <a:pt x="230" y="39"/>
                        <a:pt x="230" y="39"/>
                        <a:pt x="230" y="39"/>
                      </a:cubicBezTo>
                      <a:cubicBezTo>
                        <a:pt x="201" y="46"/>
                        <a:pt x="174" y="57"/>
                        <a:pt x="150" y="73"/>
                      </a:cubicBezTo>
                      <a:cubicBezTo>
                        <a:pt x="116" y="39"/>
                        <a:pt x="116" y="39"/>
                        <a:pt x="116" y="39"/>
                      </a:cubicBezTo>
                      <a:cubicBezTo>
                        <a:pt x="45" y="110"/>
                        <a:pt x="45" y="110"/>
                        <a:pt x="45" y="110"/>
                      </a:cubicBezTo>
                      <a:cubicBezTo>
                        <a:pt x="79" y="144"/>
                        <a:pt x="79" y="144"/>
                        <a:pt x="79" y="144"/>
                      </a:cubicBezTo>
                      <a:cubicBezTo>
                        <a:pt x="63" y="169"/>
                        <a:pt x="51" y="197"/>
                        <a:pt x="45" y="227"/>
                      </a:cubicBezTo>
                      <a:lnTo>
                        <a:pt x="0" y="227"/>
                      </a:lnTo>
                      <a:close/>
                      <a:moveTo>
                        <a:pt x="283" y="104"/>
                      </a:moveTo>
                      <a:cubicBezTo>
                        <a:pt x="378" y="104"/>
                        <a:pt x="456" y="181"/>
                        <a:pt x="456" y="275"/>
                      </a:cubicBezTo>
                      <a:cubicBezTo>
                        <a:pt x="456" y="369"/>
                        <a:pt x="378" y="446"/>
                        <a:pt x="283" y="446"/>
                      </a:cubicBezTo>
                      <a:cubicBezTo>
                        <a:pt x="188" y="446"/>
                        <a:pt x="110" y="369"/>
                        <a:pt x="110" y="275"/>
                      </a:cubicBezTo>
                      <a:cubicBezTo>
                        <a:pt x="110" y="181"/>
                        <a:pt x="188" y="104"/>
                        <a:pt x="283" y="10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75" name="Freeform 352"/>
                <p:cNvSpPr>
                  <a:spLocks noEditPoints="1"/>
                </p:cNvSpPr>
                <p:nvPr/>
              </p:nvSpPr>
              <p:spPr bwMode="auto">
                <a:xfrm>
                  <a:off x="3319126" y="5787872"/>
                  <a:ext cx="176170" cy="174742"/>
                </a:xfrm>
                <a:custGeom>
                  <a:avLst/>
                  <a:gdLst>
                    <a:gd name="T0" fmla="*/ 131 w 261"/>
                    <a:gd name="T1" fmla="*/ 259 h 259"/>
                    <a:gd name="T2" fmla="*/ 261 w 261"/>
                    <a:gd name="T3" fmla="*/ 129 h 259"/>
                    <a:gd name="T4" fmla="*/ 131 w 261"/>
                    <a:gd name="T5" fmla="*/ 0 h 259"/>
                    <a:gd name="T6" fmla="*/ 0 w 261"/>
                    <a:gd name="T7" fmla="*/ 129 h 259"/>
                    <a:gd name="T8" fmla="*/ 131 w 261"/>
                    <a:gd name="T9" fmla="*/ 259 h 259"/>
                    <a:gd name="T10" fmla="*/ 131 w 261"/>
                    <a:gd name="T11" fmla="*/ 42 h 259"/>
                    <a:gd name="T12" fmla="*/ 219 w 261"/>
                    <a:gd name="T13" fmla="*/ 129 h 259"/>
                    <a:gd name="T14" fmla="*/ 131 w 261"/>
                    <a:gd name="T15" fmla="*/ 217 h 259"/>
                    <a:gd name="T16" fmla="*/ 42 w 261"/>
                    <a:gd name="T17" fmla="*/ 129 h 259"/>
                    <a:gd name="T18" fmla="*/ 131 w 261"/>
                    <a:gd name="T19" fmla="*/ 42 h 2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61" h="259">
                      <a:moveTo>
                        <a:pt x="131" y="259"/>
                      </a:moveTo>
                      <a:cubicBezTo>
                        <a:pt x="203" y="259"/>
                        <a:pt x="261" y="201"/>
                        <a:pt x="261" y="129"/>
                      </a:cubicBezTo>
                      <a:cubicBezTo>
                        <a:pt x="261" y="58"/>
                        <a:pt x="203" y="0"/>
                        <a:pt x="131" y="0"/>
                      </a:cubicBezTo>
                      <a:cubicBezTo>
                        <a:pt x="58" y="0"/>
                        <a:pt x="0" y="58"/>
                        <a:pt x="0" y="129"/>
                      </a:cubicBezTo>
                      <a:cubicBezTo>
                        <a:pt x="0" y="201"/>
                        <a:pt x="58" y="259"/>
                        <a:pt x="131" y="259"/>
                      </a:cubicBezTo>
                      <a:close/>
                      <a:moveTo>
                        <a:pt x="131" y="42"/>
                      </a:moveTo>
                      <a:cubicBezTo>
                        <a:pt x="179" y="42"/>
                        <a:pt x="219" y="81"/>
                        <a:pt x="219" y="129"/>
                      </a:cubicBezTo>
                      <a:cubicBezTo>
                        <a:pt x="219" y="177"/>
                        <a:pt x="179" y="217"/>
                        <a:pt x="131" y="217"/>
                      </a:cubicBezTo>
                      <a:cubicBezTo>
                        <a:pt x="82" y="217"/>
                        <a:pt x="42" y="177"/>
                        <a:pt x="42" y="129"/>
                      </a:cubicBezTo>
                      <a:cubicBezTo>
                        <a:pt x="42" y="81"/>
                        <a:pt x="82" y="42"/>
                        <a:pt x="131" y="4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76" name="Oval 353"/>
                <p:cNvSpPr>
                  <a:spLocks noChangeArrowheads="1"/>
                </p:cNvSpPr>
                <p:nvPr/>
              </p:nvSpPr>
              <p:spPr bwMode="auto">
                <a:xfrm>
                  <a:off x="3375945" y="5844406"/>
                  <a:ext cx="62530" cy="60817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</p:grpSp>
        <p:grpSp>
          <p:nvGrpSpPr>
            <p:cNvPr id="15" name="组合 14"/>
            <p:cNvGrpSpPr/>
            <p:nvPr/>
          </p:nvGrpSpPr>
          <p:grpSpPr>
            <a:xfrm>
              <a:off x="1687753" y="3564994"/>
              <a:ext cx="2373158" cy="2371923"/>
              <a:chOff x="1754497" y="3712606"/>
              <a:chExt cx="2419598" cy="2419598"/>
            </a:xfrm>
          </p:grpSpPr>
          <p:grpSp>
            <p:nvGrpSpPr>
              <p:cNvPr id="56" name="组合 55"/>
              <p:cNvGrpSpPr/>
              <p:nvPr/>
            </p:nvGrpSpPr>
            <p:grpSpPr>
              <a:xfrm>
                <a:off x="1754497" y="3712606"/>
                <a:ext cx="2419598" cy="2419598"/>
                <a:chOff x="1595120" y="525779"/>
                <a:chExt cx="3520440" cy="3520440"/>
              </a:xfrm>
            </p:grpSpPr>
            <p:sp>
              <p:nvSpPr>
                <p:cNvPr id="67" name="椭圆 66"/>
                <p:cNvSpPr/>
                <p:nvPr/>
              </p:nvSpPr>
              <p:spPr>
                <a:xfrm>
                  <a:off x="1595120" y="525779"/>
                  <a:ext cx="3520440" cy="352044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F7F7F9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softEdge rad="3810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8" name="椭圆 67"/>
                <p:cNvSpPr/>
                <p:nvPr/>
              </p:nvSpPr>
              <p:spPr>
                <a:xfrm>
                  <a:off x="1900612" y="831271"/>
                  <a:ext cx="2909455" cy="2909455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E4E4E4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innerShdw blurRad="355600" dist="266700" dir="5400000">
                    <a:prstClr val="black">
                      <a:alpha val="57000"/>
                    </a:prstClr>
                  </a:innerShdw>
                  <a:softEdge rad="266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57" name="椭圆 56"/>
              <p:cNvSpPr/>
              <p:nvPr/>
            </p:nvSpPr>
            <p:spPr>
              <a:xfrm>
                <a:off x="2392852" y="4350961"/>
                <a:ext cx="1142885" cy="1142885"/>
              </a:xfrm>
              <a:prstGeom prst="ellipse">
                <a:avLst/>
              </a:prstGeom>
              <a:solidFill>
                <a:srgbClr val="C00000"/>
              </a:solidFill>
              <a:ln>
                <a:gradFill flip="none" rotWithShape="1">
                  <a:gsLst>
                    <a:gs pos="0">
                      <a:srgbClr val="D9D9D9"/>
                    </a:gs>
                    <a:gs pos="100000">
                      <a:schemeClr val="bg1"/>
                    </a:gs>
                  </a:gsLst>
                  <a:lin ang="5400000" scaled="1"/>
                  <a:tileRect/>
                </a:gradFill>
              </a:ln>
              <a:effectLst>
                <a:innerShdw blurRad="342900" dist="50800" dir="16200000">
                  <a:schemeClr val="accent2">
                    <a:lumMod val="50000"/>
                    <a:alpha val="7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grpSp>
            <p:nvGrpSpPr>
              <p:cNvPr id="58" name="组合 57"/>
              <p:cNvGrpSpPr/>
              <p:nvPr/>
            </p:nvGrpSpPr>
            <p:grpSpPr>
              <a:xfrm>
                <a:off x="2754071" y="4718814"/>
                <a:ext cx="409147" cy="426114"/>
                <a:chOff x="4445240" y="4337972"/>
                <a:chExt cx="599033" cy="623874"/>
              </a:xfrm>
              <a:solidFill>
                <a:schemeClr val="bg1"/>
              </a:solidFill>
            </p:grpSpPr>
            <p:sp>
              <p:nvSpPr>
                <p:cNvPr id="59" name="Freeform 399"/>
                <p:cNvSpPr/>
                <p:nvPr/>
              </p:nvSpPr>
              <p:spPr bwMode="auto">
                <a:xfrm>
                  <a:off x="4445240" y="4357388"/>
                  <a:ext cx="599033" cy="598462"/>
                </a:xfrm>
                <a:custGeom>
                  <a:avLst/>
                  <a:gdLst>
                    <a:gd name="T0" fmla="*/ 1092 w 2098"/>
                    <a:gd name="T1" fmla="*/ 1007 h 2096"/>
                    <a:gd name="T2" fmla="*/ 1092 w 2098"/>
                    <a:gd name="T3" fmla="*/ 0 h 2096"/>
                    <a:gd name="T4" fmla="*/ 1007 w 2098"/>
                    <a:gd name="T5" fmla="*/ 0 h 2096"/>
                    <a:gd name="T6" fmla="*/ 1007 w 2098"/>
                    <a:gd name="T7" fmla="*/ 1007 h 2096"/>
                    <a:gd name="T8" fmla="*/ 0 w 2098"/>
                    <a:gd name="T9" fmla="*/ 1007 h 2096"/>
                    <a:gd name="T10" fmla="*/ 0 w 2098"/>
                    <a:gd name="T11" fmla="*/ 1090 h 2096"/>
                    <a:gd name="T12" fmla="*/ 1007 w 2098"/>
                    <a:gd name="T13" fmla="*/ 1090 h 2096"/>
                    <a:gd name="T14" fmla="*/ 1007 w 2098"/>
                    <a:gd name="T15" fmla="*/ 2096 h 2096"/>
                    <a:gd name="T16" fmla="*/ 1092 w 2098"/>
                    <a:gd name="T17" fmla="*/ 2096 h 2096"/>
                    <a:gd name="T18" fmla="*/ 1092 w 2098"/>
                    <a:gd name="T19" fmla="*/ 1090 h 2096"/>
                    <a:gd name="T20" fmla="*/ 2098 w 2098"/>
                    <a:gd name="T21" fmla="*/ 1090 h 2096"/>
                    <a:gd name="T22" fmla="*/ 2098 w 2098"/>
                    <a:gd name="T23" fmla="*/ 1007 h 2096"/>
                    <a:gd name="T24" fmla="*/ 1092 w 2098"/>
                    <a:gd name="T25" fmla="*/ 1007 h 20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098" h="2096">
                      <a:moveTo>
                        <a:pt x="1092" y="1007"/>
                      </a:moveTo>
                      <a:lnTo>
                        <a:pt x="1092" y="0"/>
                      </a:lnTo>
                      <a:lnTo>
                        <a:pt x="1007" y="0"/>
                      </a:lnTo>
                      <a:lnTo>
                        <a:pt x="1007" y="1007"/>
                      </a:lnTo>
                      <a:lnTo>
                        <a:pt x="0" y="1007"/>
                      </a:lnTo>
                      <a:lnTo>
                        <a:pt x="0" y="1090"/>
                      </a:lnTo>
                      <a:lnTo>
                        <a:pt x="1007" y="1090"/>
                      </a:lnTo>
                      <a:lnTo>
                        <a:pt x="1007" y="2096"/>
                      </a:lnTo>
                      <a:lnTo>
                        <a:pt x="1092" y="2096"/>
                      </a:lnTo>
                      <a:lnTo>
                        <a:pt x="1092" y="1090"/>
                      </a:lnTo>
                      <a:lnTo>
                        <a:pt x="2098" y="1090"/>
                      </a:lnTo>
                      <a:lnTo>
                        <a:pt x="2098" y="1007"/>
                      </a:lnTo>
                      <a:lnTo>
                        <a:pt x="1092" y="100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0" name="Freeform 400"/>
                <p:cNvSpPr/>
                <p:nvPr/>
              </p:nvSpPr>
              <p:spPr bwMode="auto">
                <a:xfrm>
                  <a:off x="4478932" y="4337972"/>
                  <a:ext cx="189589" cy="269822"/>
                </a:xfrm>
                <a:custGeom>
                  <a:avLst/>
                  <a:gdLst>
                    <a:gd name="T0" fmla="*/ 166 w 664"/>
                    <a:gd name="T1" fmla="*/ 945 h 945"/>
                    <a:gd name="T2" fmla="*/ 499 w 664"/>
                    <a:gd name="T3" fmla="*/ 945 h 945"/>
                    <a:gd name="T4" fmla="*/ 499 w 664"/>
                    <a:gd name="T5" fmla="*/ 434 h 945"/>
                    <a:gd name="T6" fmla="*/ 664 w 664"/>
                    <a:gd name="T7" fmla="*/ 434 h 945"/>
                    <a:gd name="T8" fmla="*/ 338 w 664"/>
                    <a:gd name="T9" fmla="*/ 0 h 945"/>
                    <a:gd name="T10" fmla="*/ 0 w 664"/>
                    <a:gd name="T11" fmla="*/ 434 h 945"/>
                    <a:gd name="T12" fmla="*/ 166 w 664"/>
                    <a:gd name="T13" fmla="*/ 434 h 945"/>
                    <a:gd name="T14" fmla="*/ 166 w 664"/>
                    <a:gd name="T15" fmla="*/ 945 h 9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4" h="945">
                      <a:moveTo>
                        <a:pt x="166" y="945"/>
                      </a:moveTo>
                      <a:lnTo>
                        <a:pt x="499" y="945"/>
                      </a:lnTo>
                      <a:lnTo>
                        <a:pt x="499" y="434"/>
                      </a:lnTo>
                      <a:lnTo>
                        <a:pt x="664" y="434"/>
                      </a:lnTo>
                      <a:lnTo>
                        <a:pt x="338" y="0"/>
                      </a:lnTo>
                      <a:lnTo>
                        <a:pt x="0" y="434"/>
                      </a:lnTo>
                      <a:lnTo>
                        <a:pt x="166" y="434"/>
                      </a:lnTo>
                      <a:lnTo>
                        <a:pt x="166" y="94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1" name="Freeform 401"/>
                <p:cNvSpPr/>
                <p:nvPr/>
              </p:nvSpPr>
              <p:spPr bwMode="auto">
                <a:xfrm>
                  <a:off x="4817565" y="4692024"/>
                  <a:ext cx="189589" cy="269822"/>
                </a:xfrm>
                <a:custGeom>
                  <a:avLst/>
                  <a:gdLst>
                    <a:gd name="T0" fmla="*/ 499 w 664"/>
                    <a:gd name="T1" fmla="*/ 0 h 945"/>
                    <a:gd name="T2" fmla="*/ 163 w 664"/>
                    <a:gd name="T3" fmla="*/ 0 h 945"/>
                    <a:gd name="T4" fmla="*/ 163 w 664"/>
                    <a:gd name="T5" fmla="*/ 511 h 945"/>
                    <a:gd name="T6" fmla="*/ 0 w 664"/>
                    <a:gd name="T7" fmla="*/ 511 h 945"/>
                    <a:gd name="T8" fmla="*/ 326 w 664"/>
                    <a:gd name="T9" fmla="*/ 945 h 945"/>
                    <a:gd name="T10" fmla="*/ 664 w 664"/>
                    <a:gd name="T11" fmla="*/ 511 h 945"/>
                    <a:gd name="T12" fmla="*/ 499 w 664"/>
                    <a:gd name="T13" fmla="*/ 511 h 945"/>
                    <a:gd name="T14" fmla="*/ 499 w 664"/>
                    <a:gd name="T15" fmla="*/ 0 h 9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4" h="945">
                      <a:moveTo>
                        <a:pt x="499" y="0"/>
                      </a:moveTo>
                      <a:lnTo>
                        <a:pt x="163" y="0"/>
                      </a:lnTo>
                      <a:lnTo>
                        <a:pt x="163" y="511"/>
                      </a:lnTo>
                      <a:lnTo>
                        <a:pt x="0" y="511"/>
                      </a:lnTo>
                      <a:lnTo>
                        <a:pt x="326" y="945"/>
                      </a:lnTo>
                      <a:lnTo>
                        <a:pt x="664" y="511"/>
                      </a:lnTo>
                      <a:lnTo>
                        <a:pt x="499" y="511"/>
                      </a:lnTo>
                      <a:lnTo>
                        <a:pt x="499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2" name="Freeform 402"/>
                <p:cNvSpPr>
                  <a:spLocks noEditPoints="1"/>
                </p:cNvSpPr>
                <p:nvPr/>
              </p:nvSpPr>
              <p:spPr bwMode="auto">
                <a:xfrm>
                  <a:off x="4790726" y="4357388"/>
                  <a:ext cx="242983" cy="236986"/>
                </a:xfrm>
                <a:custGeom>
                  <a:avLst/>
                  <a:gdLst>
                    <a:gd name="T0" fmla="*/ 52 w 360"/>
                    <a:gd name="T1" fmla="*/ 259 h 351"/>
                    <a:gd name="T2" fmla="*/ 31 w 360"/>
                    <a:gd name="T3" fmla="*/ 279 h 351"/>
                    <a:gd name="T4" fmla="*/ 77 w 360"/>
                    <a:gd name="T5" fmla="*/ 325 h 351"/>
                    <a:gd name="T6" fmla="*/ 97 w 360"/>
                    <a:gd name="T7" fmla="*/ 304 h 351"/>
                    <a:gd name="T8" fmla="*/ 147 w 360"/>
                    <a:gd name="T9" fmla="*/ 325 h 351"/>
                    <a:gd name="T10" fmla="*/ 147 w 360"/>
                    <a:gd name="T11" fmla="*/ 351 h 351"/>
                    <a:gd name="T12" fmla="*/ 211 w 360"/>
                    <a:gd name="T13" fmla="*/ 351 h 351"/>
                    <a:gd name="T14" fmla="*/ 211 w 360"/>
                    <a:gd name="T15" fmla="*/ 326 h 351"/>
                    <a:gd name="T16" fmla="*/ 264 w 360"/>
                    <a:gd name="T17" fmla="*/ 305 h 351"/>
                    <a:gd name="T18" fmla="*/ 284 w 360"/>
                    <a:gd name="T19" fmla="*/ 324 h 351"/>
                    <a:gd name="T20" fmla="*/ 329 w 360"/>
                    <a:gd name="T21" fmla="*/ 279 h 351"/>
                    <a:gd name="T22" fmla="*/ 310 w 360"/>
                    <a:gd name="T23" fmla="*/ 260 h 351"/>
                    <a:gd name="T24" fmla="*/ 332 w 360"/>
                    <a:gd name="T25" fmla="*/ 208 h 351"/>
                    <a:gd name="T26" fmla="*/ 360 w 360"/>
                    <a:gd name="T27" fmla="*/ 208 h 351"/>
                    <a:gd name="T28" fmla="*/ 360 w 360"/>
                    <a:gd name="T29" fmla="*/ 144 h 351"/>
                    <a:gd name="T30" fmla="*/ 333 w 360"/>
                    <a:gd name="T31" fmla="*/ 144 h 351"/>
                    <a:gd name="T32" fmla="*/ 311 w 360"/>
                    <a:gd name="T33" fmla="*/ 91 h 351"/>
                    <a:gd name="T34" fmla="*/ 331 w 360"/>
                    <a:gd name="T35" fmla="*/ 70 h 351"/>
                    <a:gd name="T36" fmla="*/ 286 w 360"/>
                    <a:gd name="T37" fmla="*/ 25 h 351"/>
                    <a:gd name="T38" fmla="*/ 265 w 360"/>
                    <a:gd name="T39" fmla="*/ 46 h 351"/>
                    <a:gd name="T40" fmla="*/ 211 w 360"/>
                    <a:gd name="T41" fmla="*/ 24 h 351"/>
                    <a:gd name="T42" fmla="*/ 211 w 360"/>
                    <a:gd name="T43" fmla="*/ 0 h 351"/>
                    <a:gd name="T44" fmla="*/ 147 w 360"/>
                    <a:gd name="T45" fmla="*/ 0 h 351"/>
                    <a:gd name="T46" fmla="*/ 147 w 360"/>
                    <a:gd name="T47" fmla="*/ 25 h 351"/>
                    <a:gd name="T48" fmla="*/ 96 w 360"/>
                    <a:gd name="T49" fmla="*/ 46 h 351"/>
                    <a:gd name="T50" fmla="*/ 75 w 360"/>
                    <a:gd name="T51" fmla="*/ 24 h 351"/>
                    <a:gd name="T52" fmla="*/ 29 w 360"/>
                    <a:gd name="T53" fmla="*/ 70 h 351"/>
                    <a:gd name="T54" fmla="*/ 51 w 360"/>
                    <a:gd name="T55" fmla="*/ 91 h 351"/>
                    <a:gd name="T56" fmla="*/ 29 w 360"/>
                    <a:gd name="T57" fmla="*/ 144 h 351"/>
                    <a:gd name="T58" fmla="*/ 0 w 360"/>
                    <a:gd name="T59" fmla="*/ 144 h 351"/>
                    <a:gd name="T60" fmla="*/ 0 w 360"/>
                    <a:gd name="T61" fmla="*/ 208 h 351"/>
                    <a:gd name="T62" fmla="*/ 30 w 360"/>
                    <a:gd name="T63" fmla="*/ 208 h 351"/>
                    <a:gd name="T64" fmla="*/ 52 w 360"/>
                    <a:gd name="T65" fmla="*/ 259 h 351"/>
                    <a:gd name="T66" fmla="*/ 181 w 360"/>
                    <a:gd name="T67" fmla="*/ 66 h 351"/>
                    <a:gd name="T68" fmla="*/ 291 w 360"/>
                    <a:gd name="T69" fmla="*/ 175 h 351"/>
                    <a:gd name="T70" fmla="*/ 181 w 360"/>
                    <a:gd name="T71" fmla="*/ 284 h 351"/>
                    <a:gd name="T72" fmla="*/ 71 w 360"/>
                    <a:gd name="T73" fmla="*/ 175 h 351"/>
                    <a:gd name="T74" fmla="*/ 181 w 360"/>
                    <a:gd name="T75" fmla="*/ 66 h 3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360" h="351">
                      <a:moveTo>
                        <a:pt x="52" y="259"/>
                      </a:moveTo>
                      <a:cubicBezTo>
                        <a:pt x="31" y="279"/>
                        <a:pt x="31" y="279"/>
                        <a:pt x="31" y="279"/>
                      </a:cubicBezTo>
                      <a:cubicBezTo>
                        <a:pt x="77" y="325"/>
                        <a:pt x="77" y="325"/>
                        <a:pt x="77" y="325"/>
                      </a:cubicBezTo>
                      <a:cubicBezTo>
                        <a:pt x="97" y="304"/>
                        <a:pt x="97" y="304"/>
                        <a:pt x="97" y="304"/>
                      </a:cubicBezTo>
                      <a:cubicBezTo>
                        <a:pt x="112" y="314"/>
                        <a:pt x="129" y="321"/>
                        <a:pt x="147" y="325"/>
                      </a:cubicBezTo>
                      <a:cubicBezTo>
                        <a:pt x="147" y="351"/>
                        <a:pt x="147" y="351"/>
                        <a:pt x="147" y="351"/>
                      </a:cubicBezTo>
                      <a:cubicBezTo>
                        <a:pt x="211" y="351"/>
                        <a:pt x="211" y="351"/>
                        <a:pt x="211" y="351"/>
                      </a:cubicBezTo>
                      <a:cubicBezTo>
                        <a:pt x="211" y="326"/>
                        <a:pt x="211" y="326"/>
                        <a:pt x="211" y="326"/>
                      </a:cubicBezTo>
                      <a:cubicBezTo>
                        <a:pt x="230" y="322"/>
                        <a:pt x="248" y="315"/>
                        <a:pt x="264" y="305"/>
                      </a:cubicBezTo>
                      <a:cubicBezTo>
                        <a:pt x="284" y="324"/>
                        <a:pt x="284" y="324"/>
                        <a:pt x="284" y="324"/>
                      </a:cubicBezTo>
                      <a:cubicBezTo>
                        <a:pt x="329" y="279"/>
                        <a:pt x="329" y="279"/>
                        <a:pt x="329" y="279"/>
                      </a:cubicBezTo>
                      <a:cubicBezTo>
                        <a:pt x="310" y="260"/>
                        <a:pt x="310" y="260"/>
                        <a:pt x="310" y="260"/>
                      </a:cubicBezTo>
                      <a:cubicBezTo>
                        <a:pt x="320" y="244"/>
                        <a:pt x="328" y="227"/>
                        <a:pt x="332" y="208"/>
                      </a:cubicBezTo>
                      <a:cubicBezTo>
                        <a:pt x="360" y="208"/>
                        <a:pt x="360" y="208"/>
                        <a:pt x="360" y="208"/>
                      </a:cubicBezTo>
                      <a:cubicBezTo>
                        <a:pt x="360" y="144"/>
                        <a:pt x="360" y="144"/>
                        <a:pt x="360" y="144"/>
                      </a:cubicBezTo>
                      <a:cubicBezTo>
                        <a:pt x="333" y="144"/>
                        <a:pt x="333" y="144"/>
                        <a:pt x="333" y="144"/>
                      </a:cubicBezTo>
                      <a:cubicBezTo>
                        <a:pt x="329" y="125"/>
                        <a:pt x="321" y="107"/>
                        <a:pt x="311" y="91"/>
                      </a:cubicBezTo>
                      <a:cubicBezTo>
                        <a:pt x="331" y="70"/>
                        <a:pt x="331" y="70"/>
                        <a:pt x="331" y="70"/>
                      </a:cubicBezTo>
                      <a:cubicBezTo>
                        <a:pt x="286" y="25"/>
                        <a:pt x="286" y="25"/>
                        <a:pt x="286" y="25"/>
                      </a:cubicBezTo>
                      <a:cubicBezTo>
                        <a:pt x="265" y="46"/>
                        <a:pt x="265" y="46"/>
                        <a:pt x="265" y="46"/>
                      </a:cubicBezTo>
                      <a:cubicBezTo>
                        <a:pt x="249" y="35"/>
                        <a:pt x="231" y="28"/>
                        <a:pt x="211" y="24"/>
                      </a:cubicBezTo>
                      <a:cubicBezTo>
                        <a:pt x="211" y="0"/>
                        <a:pt x="211" y="0"/>
                        <a:pt x="211" y="0"/>
                      </a:cubicBezTo>
                      <a:cubicBezTo>
                        <a:pt x="147" y="0"/>
                        <a:pt x="147" y="0"/>
                        <a:pt x="147" y="0"/>
                      </a:cubicBezTo>
                      <a:cubicBezTo>
                        <a:pt x="147" y="25"/>
                        <a:pt x="147" y="25"/>
                        <a:pt x="147" y="25"/>
                      </a:cubicBezTo>
                      <a:cubicBezTo>
                        <a:pt x="129" y="29"/>
                        <a:pt x="112" y="36"/>
                        <a:pt x="96" y="46"/>
                      </a:cubicBezTo>
                      <a:cubicBezTo>
                        <a:pt x="75" y="24"/>
                        <a:pt x="75" y="24"/>
                        <a:pt x="75" y="24"/>
                      </a:cubicBezTo>
                      <a:cubicBezTo>
                        <a:pt x="29" y="70"/>
                        <a:pt x="29" y="70"/>
                        <a:pt x="29" y="70"/>
                      </a:cubicBezTo>
                      <a:cubicBezTo>
                        <a:pt x="51" y="91"/>
                        <a:pt x="51" y="91"/>
                        <a:pt x="51" y="91"/>
                      </a:cubicBezTo>
                      <a:cubicBezTo>
                        <a:pt x="41" y="107"/>
                        <a:pt x="33" y="125"/>
                        <a:pt x="29" y="144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208"/>
                        <a:pt x="0" y="208"/>
                        <a:pt x="0" y="208"/>
                      </a:cubicBezTo>
                      <a:cubicBezTo>
                        <a:pt x="30" y="208"/>
                        <a:pt x="30" y="208"/>
                        <a:pt x="30" y="208"/>
                      </a:cubicBezTo>
                      <a:cubicBezTo>
                        <a:pt x="34" y="227"/>
                        <a:pt x="41" y="244"/>
                        <a:pt x="52" y="259"/>
                      </a:cubicBezTo>
                      <a:close/>
                      <a:moveTo>
                        <a:pt x="181" y="66"/>
                      </a:moveTo>
                      <a:cubicBezTo>
                        <a:pt x="242" y="66"/>
                        <a:pt x="291" y="115"/>
                        <a:pt x="291" y="175"/>
                      </a:cubicBezTo>
                      <a:cubicBezTo>
                        <a:pt x="291" y="235"/>
                        <a:pt x="242" y="284"/>
                        <a:pt x="181" y="284"/>
                      </a:cubicBezTo>
                      <a:cubicBezTo>
                        <a:pt x="120" y="284"/>
                        <a:pt x="71" y="235"/>
                        <a:pt x="71" y="175"/>
                      </a:cubicBezTo>
                      <a:cubicBezTo>
                        <a:pt x="71" y="115"/>
                        <a:pt x="120" y="66"/>
                        <a:pt x="181" y="6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3" name="Freeform 403"/>
                <p:cNvSpPr>
                  <a:spLocks noEditPoints="1"/>
                </p:cNvSpPr>
                <p:nvPr/>
              </p:nvSpPr>
              <p:spPr bwMode="auto">
                <a:xfrm>
                  <a:off x="4856111" y="4420203"/>
                  <a:ext cx="112783" cy="111355"/>
                </a:xfrm>
                <a:custGeom>
                  <a:avLst/>
                  <a:gdLst>
                    <a:gd name="T0" fmla="*/ 83 w 167"/>
                    <a:gd name="T1" fmla="*/ 165 h 165"/>
                    <a:gd name="T2" fmla="*/ 167 w 167"/>
                    <a:gd name="T3" fmla="*/ 82 h 165"/>
                    <a:gd name="T4" fmla="*/ 83 w 167"/>
                    <a:gd name="T5" fmla="*/ 0 h 165"/>
                    <a:gd name="T6" fmla="*/ 0 w 167"/>
                    <a:gd name="T7" fmla="*/ 82 h 165"/>
                    <a:gd name="T8" fmla="*/ 83 w 167"/>
                    <a:gd name="T9" fmla="*/ 165 h 165"/>
                    <a:gd name="T10" fmla="*/ 83 w 167"/>
                    <a:gd name="T11" fmla="*/ 26 h 165"/>
                    <a:gd name="T12" fmla="*/ 140 w 167"/>
                    <a:gd name="T13" fmla="*/ 82 h 165"/>
                    <a:gd name="T14" fmla="*/ 83 w 167"/>
                    <a:gd name="T15" fmla="*/ 138 h 165"/>
                    <a:gd name="T16" fmla="*/ 27 w 167"/>
                    <a:gd name="T17" fmla="*/ 82 h 165"/>
                    <a:gd name="T18" fmla="*/ 83 w 167"/>
                    <a:gd name="T19" fmla="*/ 26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7" h="165">
                      <a:moveTo>
                        <a:pt x="83" y="165"/>
                      </a:moveTo>
                      <a:cubicBezTo>
                        <a:pt x="129" y="165"/>
                        <a:pt x="167" y="128"/>
                        <a:pt x="167" y="82"/>
                      </a:cubicBezTo>
                      <a:cubicBezTo>
                        <a:pt x="167" y="37"/>
                        <a:pt x="129" y="0"/>
                        <a:pt x="83" y="0"/>
                      </a:cubicBezTo>
                      <a:cubicBezTo>
                        <a:pt x="37" y="0"/>
                        <a:pt x="0" y="37"/>
                        <a:pt x="0" y="82"/>
                      </a:cubicBezTo>
                      <a:cubicBezTo>
                        <a:pt x="0" y="128"/>
                        <a:pt x="37" y="165"/>
                        <a:pt x="83" y="165"/>
                      </a:cubicBezTo>
                      <a:close/>
                      <a:moveTo>
                        <a:pt x="83" y="26"/>
                      </a:moveTo>
                      <a:cubicBezTo>
                        <a:pt x="114" y="26"/>
                        <a:pt x="140" y="51"/>
                        <a:pt x="140" y="82"/>
                      </a:cubicBezTo>
                      <a:cubicBezTo>
                        <a:pt x="140" y="113"/>
                        <a:pt x="114" y="138"/>
                        <a:pt x="83" y="138"/>
                      </a:cubicBezTo>
                      <a:cubicBezTo>
                        <a:pt x="52" y="138"/>
                        <a:pt x="27" y="113"/>
                        <a:pt x="27" y="82"/>
                      </a:cubicBezTo>
                      <a:cubicBezTo>
                        <a:pt x="27" y="51"/>
                        <a:pt x="52" y="26"/>
                        <a:pt x="83" y="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4" name="Oval 404"/>
                <p:cNvSpPr>
                  <a:spLocks noChangeArrowheads="1"/>
                </p:cNvSpPr>
                <p:nvPr/>
              </p:nvSpPr>
              <p:spPr bwMode="auto">
                <a:xfrm>
                  <a:off x="4891802" y="4455894"/>
                  <a:ext cx="40545" cy="39117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5" name="Freeform 405"/>
                <p:cNvSpPr/>
                <p:nvPr/>
              </p:nvSpPr>
              <p:spPr bwMode="auto">
                <a:xfrm>
                  <a:off x="4525472" y="4677177"/>
                  <a:ext cx="107358" cy="117351"/>
                </a:xfrm>
                <a:custGeom>
                  <a:avLst/>
                  <a:gdLst>
                    <a:gd name="T0" fmla="*/ 22 w 159"/>
                    <a:gd name="T1" fmla="*/ 115 h 174"/>
                    <a:gd name="T2" fmla="*/ 81 w 159"/>
                    <a:gd name="T3" fmla="*/ 174 h 174"/>
                    <a:gd name="T4" fmla="*/ 138 w 159"/>
                    <a:gd name="T5" fmla="*/ 115 h 174"/>
                    <a:gd name="T6" fmla="*/ 155 w 159"/>
                    <a:gd name="T7" fmla="*/ 96 h 174"/>
                    <a:gd name="T8" fmla="*/ 146 w 159"/>
                    <a:gd name="T9" fmla="*/ 67 h 174"/>
                    <a:gd name="T10" fmla="*/ 79 w 159"/>
                    <a:gd name="T11" fmla="*/ 0 h 174"/>
                    <a:gd name="T12" fmla="*/ 13 w 159"/>
                    <a:gd name="T13" fmla="*/ 67 h 174"/>
                    <a:gd name="T14" fmla="*/ 4 w 159"/>
                    <a:gd name="T15" fmla="*/ 96 h 174"/>
                    <a:gd name="T16" fmla="*/ 22 w 159"/>
                    <a:gd name="T17" fmla="*/ 115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9" h="174">
                      <a:moveTo>
                        <a:pt x="22" y="115"/>
                      </a:moveTo>
                      <a:cubicBezTo>
                        <a:pt x="34" y="146"/>
                        <a:pt x="56" y="174"/>
                        <a:pt x="81" y="174"/>
                      </a:cubicBezTo>
                      <a:cubicBezTo>
                        <a:pt x="106" y="174"/>
                        <a:pt x="127" y="146"/>
                        <a:pt x="138" y="115"/>
                      </a:cubicBezTo>
                      <a:cubicBezTo>
                        <a:pt x="145" y="114"/>
                        <a:pt x="152" y="107"/>
                        <a:pt x="155" y="96"/>
                      </a:cubicBezTo>
                      <a:cubicBezTo>
                        <a:pt x="159" y="83"/>
                        <a:pt x="154" y="70"/>
                        <a:pt x="146" y="67"/>
                      </a:cubicBezTo>
                      <a:cubicBezTo>
                        <a:pt x="144" y="30"/>
                        <a:pt x="115" y="0"/>
                        <a:pt x="79" y="0"/>
                      </a:cubicBezTo>
                      <a:cubicBezTo>
                        <a:pt x="44" y="0"/>
                        <a:pt x="15" y="30"/>
                        <a:pt x="13" y="67"/>
                      </a:cubicBezTo>
                      <a:cubicBezTo>
                        <a:pt x="5" y="70"/>
                        <a:pt x="0" y="83"/>
                        <a:pt x="4" y="96"/>
                      </a:cubicBezTo>
                      <a:cubicBezTo>
                        <a:pt x="7" y="107"/>
                        <a:pt x="14" y="115"/>
                        <a:pt x="22" y="11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6" name="Freeform 407"/>
                <p:cNvSpPr/>
                <p:nvPr/>
              </p:nvSpPr>
              <p:spPr bwMode="auto">
                <a:xfrm>
                  <a:off x="4494636" y="4789388"/>
                  <a:ext cx="169317" cy="142192"/>
                </a:xfrm>
                <a:custGeom>
                  <a:avLst/>
                  <a:gdLst>
                    <a:gd name="T0" fmla="*/ 194 w 251"/>
                    <a:gd name="T1" fmla="*/ 0 h 211"/>
                    <a:gd name="T2" fmla="*/ 140 w 251"/>
                    <a:gd name="T3" fmla="*/ 91 h 211"/>
                    <a:gd name="T4" fmla="*/ 133 w 251"/>
                    <a:gd name="T5" fmla="*/ 50 h 211"/>
                    <a:gd name="T6" fmla="*/ 141 w 251"/>
                    <a:gd name="T7" fmla="*/ 37 h 211"/>
                    <a:gd name="T8" fmla="*/ 125 w 251"/>
                    <a:gd name="T9" fmla="*/ 21 h 211"/>
                    <a:gd name="T10" fmla="*/ 110 w 251"/>
                    <a:gd name="T11" fmla="*/ 37 h 211"/>
                    <a:gd name="T12" fmla="*/ 117 w 251"/>
                    <a:gd name="T13" fmla="*/ 50 h 211"/>
                    <a:gd name="T14" fmla="*/ 111 w 251"/>
                    <a:gd name="T15" fmla="*/ 90 h 211"/>
                    <a:gd name="T16" fmla="*/ 57 w 251"/>
                    <a:gd name="T17" fmla="*/ 0 h 211"/>
                    <a:gd name="T18" fmla="*/ 1 w 251"/>
                    <a:gd name="T19" fmla="*/ 60 h 211"/>
                    <a:gd name="T20" fmla="*/ 0 w 251"/>
                    <a:gd name="T21" fmla="*/ 60 h 211"/>
                    <a:gd name="T22" fmla="*/ 0 w 251"/>
                    <a:gd name="T23" fmla="*/ 191 h 211"/>
                    <a:gd name="T24" fmla="*/ 1 w 251"/>
                    <a:gd name="T25" fmla="*/ 191 h 211"/>
                    <a:gd name="T26" fmla="*/ 125 w 251"/>
                    <a:gd name="T27" fmla="*/ 211 h 211"/>
                    <a:gd name="T28" fmla="*/ 250 w 251"/>
                    <a:gd name="T29" fmla="*/ 191 h 211"/>
                    <a:gd name="T30" fmla="*/ 251 w 251"/>
                    <a:gd name="T31" fmla="*/ 191 h 211"/>
                    <a:gd name="T32" fmla="*/ 250 w 251"/>
                    <a:gd name="T33" fmla="*/ 60 h 211"/>
                    <a:gd name="T34" fmla="*/ 194 w 251"/>
                    <a:gd name="T35" fmla="*/ 0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51" h="211">
                      <a:moveTo>
                        <a:pt x="194" y="0"/>
                      </a:moveTo>
                      <a:cubicBezTo>
                        <a:pt x="140" y="91"/>
                        <a:pt x="140" y="91"/>
                        <a:pt x="140" y="91"/>
                      </a:cubicBezTo>
                      <a:cubicBezTo>
                        <a:pt x="133" y="50"/>
                        <a:pt x="133" y="50"/>
                        <a:pt x="133" y="50"/>
                      </a:cubicBezTo>
                      <a:cubicBezTo>
                        <a:pt x="138" y="47"/>
                        <a:pt x="141" y="42"/>
                        <a:pt x="141" y="37"/>
                      </a:cubicBezTo>
                      <a:cubicBezTo>
                        <a:pt x="141" y="28"/>
                        <a:pt x="134" y="21"/>
                        <a:pt x="125" y="21"/>
                      </a:cubicBezTo>
                      <a:cubicBezTo>
                        <a:pt x="117" y="21"/>
                        <a:pt x="110" y="28"/>
                        <a:pt x="110" y="37"/>
                      </a:cubicBezTo>
                      <a:cubicBezTo>
                        <a:pt x="110" y="42"/>
                        <a:pt x="113" y="47"/>
                        <a:pt x="117" y="50"/>
                      </a:cubicBezTo>
                      <a:cubicBezTo>
                        <a:pt x="111" y="90"/>
                        <a:pt x="111" y="90"/>
                        <a:pt x="111" y="9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27" y="13"/>
                        <a:pt x="6" y="35"/>
                        <a:pt x="1" y="60"/>
                      </a:cubicBezTo>
                      <a:cubicBezTo>
                        <a:pt x="0" y="60"/>
                        <a:pt x="0" y="60"/>
                        <a:pt x="0" y="60"/>
                      </a:cubicBezTo>
                      <a:cubicBezTo>
                        <a:pt x="0" y="191"/>
                        <a:pt x="0" y="191"/>
                        <a:pt x="0" y="191"/>
                      </a:cubicBezTo>
                      <a:cubicBezTo>
                        <a:pt x="1" y="191"/>
                        <a:pt x="1" y="191"/>
                        <a:pt x="1" y="191"/>
                      </a:cubicBezTo>
                      <a:cubicBezTo>
                        <a:pt x="7" y="202"/>
                        <a:pt x="60" y="211"/>
                        <a:pt x="125" y="211"/>
                      </a:cubicBezTo>
                      <a:cubicBezTo>
                        <a:pt x="191" y="211"/>
                        <a:pt x="244" y="202"/>
                        <a:pt x="250" y="191"/>
                      </a:cubicBezTo>
                      <a:cubicBezTo>
                        <a:pt x="251" y="191"/>
                        <a:pt x="251" y="191"/>
                        <a:pt x="251" y="191"/>
                      </a:cubicBezTo>
                      <a:cubicBezTo>
                        <a:pt x="250" y="60"/>
                        <a:pt x="250" y="60"/>
                        <a:pt x="250" y="60"/>
                      </a:cubicBezTo>
                      <a:cubicBezTo>
                        <a:pt x="245" y="35"/>
                        <a:pt x="224" y="13"/>
                        <a:pt x="19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</p:grpSp>
        <p:grpSp>
          <p:nvGrpSpPr>
            <p:cNvPr id="19" name="组合 18"/>
            <p:cNvGrpSpPr/>
            <p:nvPr/>
          </p:nvGrpSpPr>
          <p:grpSpPr>
            <a:xfrm>
              <a:off x="4333039" y="3564994"/>
              <a:ext cx="2373158" cy="2371923"/>
              <a:chOff x="4398406" y="3712606"/>
              <a:chExt cx="2419598" cy="2419598"/>
            </a:xfrm>
          </p:grpSpPr>
          <p:grpSp>
            <p:nvGrpSpPr>
              <p:cNvPr id="42" name="组合 41"/>
              <p:cNvGrpSpPr/>
              <p:nvPr/>
            </p:nvGrpSpPr>
            <p:grpSpPr>
              <a:xfrm>
                <a:off x="4398406" y="3712606"/>
                <a:ext cx="2419598" cy="2419598"/>
                <a:chOff x="1595120" y="525779"/>
                <a:chExt cx="3520440" cy="3520440"/>
              </a:xfrm>
            </p:grpSpPr>
            <p:sp>
              <p:nvSpPr>
                <p:cNvPr id="54" name="椭圆 53"/>
                <p:cNvSpPr/>
                <p:nvPr/>
              </p:nvSpPr>
              <p:spPr>
                <a:xfrm>
                  <a:off x="1595120" y="525779"/>
                  <a:ext cx="3520440" cy="352044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F7F7F9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softEdge rad="3810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5" name="椭圆 54"/>
                <p:cNvSpPr/>
                <p:nvPr/>
              </p:nvSpPr>
              <p:spPr>
                <a:xfrm>
                  <a:off x="1900612" y="831271"/>
                  <a:ext cx="2909455" cy="2909455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E4E4E4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innerShdw blurRad="355600" dist="266700" dir="5400000">
                    <a:prstClr val="black">
                      <a:alpha val="57000"/>
                    </a:prstClr>
                  </a:innerShdw>
                  <a:softEdge rad="266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43" name="椭圆 42"/>
              <p:cNvSpPr/>
              <p:nvPr/>
            </p:nvSpPr>
            <p:spPr>
              <a:xfrm>
                <a:off x="5036761" y="4350961"/>
                <a:ext cx="1142885" cy="1142885"/>
              </a:xfrm>
              <a:prstGeom prst="ellipse">
                <a:avLst/>
              </a:prstGeom>
              <a:solidFill>
                <a:srgbClr val="FFC000"/>
              </a:solidFill>
              <a:ln>
                <a:gradFill flip="none" rotWithShape="1">
                  <a:gsLst>
                    <a:gs pos="0">
                      <a:srgbClr val="D9D9D9"/>
                    </a:gs>
                    <a:gs pos="100000">
                      <a:schemeClr val="bg1"/>
                    </a:gs>
                  </a:gsLst>
                  <a:lin ang="5400000" scaled="1"/>
                  <a:tileRect/>
                </a:gradFill>
              </a:ln>
              <a:effectLst>
                <a:innerShdw blurRad="342900" dist="50800" dir="16200000">
                  <a:schemeClr val="accent4">
                    <a:lumMod val="50000"/>
                    <a:alpha val="8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grpSp>
            <p:nvGrpSpPr>
              <p:cNvPr id="44" name="组合 43"/>
              <p:cNvGrpSpPr/>
              <p:nvPr/>
            </p:nvGrpSpPr>
            <p:grpSpPr>
              <a:xfrm>
                <a:off x="5443766" y="4701944"/>
                <a:ext cx="338356" cy="459855"/>
                <a:chOff x="5758088" y="4284007"/>
                <a:chExt cx="495387" cy="673270"/>
              </a:xfrm>
              <a:solidFill>
                <a:schemeClr val="bg1"/>
              </a:solidFill>
            </p:grpSpPr>
            <p:sp>
              <p:nvSpPr>
                <p:cNvPr id="45" name="Freeform 422"/>
                <p:cNvSpPr/>
                <p:nvPr/>
              </p:nvSpPr>
              <p:spPr bwMode="auto">
                <a:xfrm>
                  <a:off x="5822902" y="4284007"/>
                  <a:ext cx="221283" cy="243554"/>
                </a:xfrm>
                <a:custGeom>
                  <a:avLst/>
                  <a:gdLst>
                    <a:gd name="T0" fmla="*/ 45 w 328"/>
                    <a:gd name="T1" fmla="*/ 239 h 361"/>
                    <a:gd name="T2" fmla="*/ 167 w 328"/>
                    <a:gd name="T3" fmla="*/ 361 h 361"/>
                    <a:gd name="T4" fmla="*/ 285 w 328"/>
                    <a:gd name="T5" fmla="*/ 239 h 361"/>
                    <a:gd name="T6" fmla="*/ 321 w 328"/>
                    <a:gd name="T7" fmla="*/ 199 h 361"/>
                    <a:gd name="T8" fmla="*/ 302 w 328"/>
                    <a:gd name="T9" fmla="*/ 140 h 361"/>
                    <a:gd name="T10" fmla="*/ 164 w 328"/>
                    <a:gd name="T11" fmla="*/ 0 h 361"/>
                    <a:gd name="T12" fmla="*/ 26 w 328"/>
                    <a:gd name="T13" fmla="*/ 140 h 361"/>
                    <a:gd name="T14" fmla="*/ 7 w 328"/>
                    <a:gd name="T15" fmla="*/ 199 h 361"/>
                    <a:gd name="T16" fmla="*/ 45 w 328"/>
                    <a:gd name="T17" fmla="*/ 239 h 3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28" h="361">
                      <a:moveTo>
                        <a:pt x="45" y="239"/>
                      </a:moveTo>
                      <a:cubicBezTo>
                        <a:pt x="70" y="303"/>
                        <a:pt x="116" y="361"/>
                        <a:pt x="167" y="361"/>
                      </a:cubicBezTo>
                      <a:cubicBezTo>
                        <a:pt x="219" y="361"/>
                        <a:pt x="262" y="303"/>
                        <a:pt x="285" y="239"/>
                      </a:cubicBezTo>
                      <a:cubicBezTo>
                        <a:pt x="300" y="238"/>
                        <a:pt x="315" y="222"/>
                        <a:pt x="321" y="199"/>
                      </a:cubicBezTo>
                      <a:cubicBezTo>
                        <a:pt x="328" y="173"/>
                        <a:pt x="319" y="146"/>
                        <a:pt x="302" y="140"/>
                      </a:cubicBezTo>
                      <a:cubicBezTo>
                        <a:pt x="297" y="62"/>
                        <a:pt x="237" y="0"/>
                        <a:pt x="164" y="0"/>
                      </a:cubicBezTo>
                      <a:cubicBezTo>
                        <a:pt x="90" y="0"/>
                        <a:pt x="30" y="62"/>
                        <a:pt x="26" y="140"/>
                      </a:cubicBezTo>
                      <a:cubicBezTo>
                        <a:pt x="8" y="146"/>
                        <a:pt x="0" y="173"/>
                        <a:pt x="7" y="199"/>
                      </a:cubicBezTo>
                      <a:cubicBezTo>
                        <a:pt x="13" y="223"/>
                        <a:pt x="29" y="239"/>
                        <a:pt x="45" y="23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6" name="Freeform 423"/>
                <p:cNvSpPr/>
                <p:nvPr/>
              </p:nvSpPr>
              <p:spPr bwMode="auto">
                <a:xfrm>
                  <a:off x="6097007" y="4775683"/>
                  <a:ext cx="1999" cy="1428"/>
                </a:xfrm>
                <a:custGeom>
                  <a:avLst/>
                  <a:gdLst>
                    <a:gd name="T0" fmla="*/ 3 w 3"/>
                    <a:gd name="T1" fmla="*/ 0 h 2"/>
                    <a:gd name="T2" fmla="*/ 0 w 3"/>
                    <a:gd name="T3" fmla="*/ 2 h 2"/>
                    <a:gd name="T4" fmla="*/ 3 w 3"/>
                    <a:gd name="T5" fmla="*/ 2 h 2"/>
                    <a:gd name="T6" fmla="*/ 3 w 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" h="2">
                      <a:moveTo>
                        <a:pt x="3" y="0"/>
                      </a:moveTo>
                      <a:cubicBezTo>
                        <a:pt x="2" y="1"/>
                        <a:pt x="1" y="2"/>
                        <a:pt x="0" y="2"/>
                      </a:cubicBezTo>
                      <a:cubicBezTo>
                        <a:pt x="3" y="2"/>
                        <a:pt x="3" y="2"/>
                        <a:pt x="3" y="2"/>
                      </a:cubicBez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7" name="Freeform 424"/>
                <p:cNvSpPr/>
                <p:nvPr/>
              </p:nvSpPr>
              <p:spPr bwMode="auto">
                <a:xfrm>
                  <a:off x="6066456" y="4582096"/>
                  <a:ext cx="30551" cy="171315"/>
                </a:xfrm>
                <a:custGeom>
                  <a:avLst/>
                  <a:gdLst>
                    <a:gd name="T0" fmla="*/ 0 w 45"/>
                    <a:gd name="T1" fmla="*/ 0 h 254"/>
                    <a:gd name="T2" fmla="*/ 21 w 45"/>
                    <a:gd name="T3" fmla="*/ 254 h 254"/>
                    <a:gd name="T4" fmla="*/ 45 w 45"/>
                    <a:gd name="T5" fmla="*/ 241 h 254"/>
                    <a:gd name="T6" fmla="*/ 29 w 45"/>
                    <a:gd name="T7" fmla="*/ 0 h 254"/>
                    <a:gd name="T8" fmla="*/ 0 w 45"/>
                    <a:gd name="T9" fmla="*/ 0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254">
                      <a:moveTo>
                        <a:pt x="0" y="0"/>
                      </a:moveTo>
                      <a:cubicBezTo>
                        <a:pt x="21" y="254"/>
                        <a:pt x="21" y="254"/>
                        <a:pt x="21" y="254"/>
                      </a:cubicBezTo>
                      <a:cubicBezTo>
                        <a:pt x="29" y="249"/>
                        <a:pt x="37" y="245"/>
                        <a:pt x="45" y="241"/>
                      </a:cubicBezTo>
                      <a:cubicBezTo>
                        <a:pt x="29" y="0"/>
                        <a:pt x="29" y="0"/>
                        <a:pt x="29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8" name="Freeform 425"/>
                <p:cNvSpPr/>
                <p:nvPr/>
              </p:nvSpPr>
              <p:spPr bwMode="auto">
                <a:xfrm>
                  <a:off x="6187233" y="4775683"/>
                  <a:ext cx="1999" cy="1428"/>
                </a:xfrm>
                <a:custGeom>
                  <a:avLst/>
                  <a:gdLst>
                    <a:gd name="T0" fmla="*/ 0 w 3"/>
                    <a:gd name="T1" fmla="*/ 0 h 2"/>
                    <a:gd name="T2" fmla="*/ 0 w 3"/>
                    <a:gd name="T3" fmla="*/ 2 h 2"/>
                    <a:gd name="T4" fmla="*/ 3 w 3"/>
                    <a:gd name="T5" fmla="*/ 2 h 2"/>
                    <a:gd name="T6" fmla="*/ 0 w 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" h="2">
                      <a:moveTo>
                        <a:pt x="0" y="0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3" y="2"/>
                        <a:pt x="3" y="2"/>
                        <a:pt x="3" y="2"/>
                      </a:cubicBezTo>
                      <a:cubicBezTo>
                        <a:pt x="2" y="2"/>
                        <a:pt x="1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9" name="Freeform 426"/>
                <p:cNvSpPr/>
                <p:nvPr/>
              </p:nvSpPr>
              <p:spPr bwMode="auto">
                <a:xfrm>
                  <a:off x="6189232" y="4582096"/>
                  <a:ext cx="30551" cy="171315"/>
                </a:xfrm>
                <a:custGeom>
                  <a:avLst/>
                  <a:gdLst>
                    <a:gd name="T0" fmla="*/ 45 w 45"/>
                    <a:gd name="T1" fmla="*/ 0 h 254"/>
                    <a:gd name="T2" fmla="*/ 16 w 45"/>
                    <a:gd name="T3" fmla="*/ 0 h 254"/>
                    <a:gd name="T4" fmla="*/ 0 w 45"/>
                    <a:gd name="T5" fmla="*/ 241 h 254"/>
                    <a:gd name="T6" fmla="*/ 24 w 45"/>
                    <a:gd name="T7" fmla="*/ 254 h 254"/>
                    <a:gd name="T8" fmla="*/ 45 w 45"/>
                    <a:gd name="T9" fmla="*/ 0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254">
                      <a:moveTo>
                        <a:pt x="45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0" y="241"/>
                        <a:pt x="0" y="241"/>
                        <a:pt x="0" y="241"/>
                      </a:cubicBezTo>
                      <a:cubicBezTo>
                        <a:pt x="8" y="245"/>
                        <a:pt x="16" y="249"/>
                        <a:pt x="24" y="254"/>
                      </a:cubicBezTo>
                      <a:lnTo>
                        <a:pt x="45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0" name="Freeform 427"/>
                <p:cNvSpPr>
                  <a:spLocks noEditPoints="1"/>
                </p:cNvSpPr>
                <p:nvPr/>
              </p:nvSpPr>
              <p:spPr bwMode="auto">
                <a:xfrm>
                  <a:off x="6032192" y="4740563"/>
                  <a:ext cx="221283" cy="216714"/>
                </a:xfrm>
                <a:custGeom>
                  <a:avLst/>
                  <a:gdLst>
                    <a:gd name="T0" fmla="*/ 164 w 328"/>
                    <a:gd name="T1" fmla="*/ 0 h 321"/>
                    <a:gd name="T2" fmla="*/ 0 w 328"/>
                    <a:gd name="T3" fmla="*/ 161 h 321"/>
                    <a:gd name="T4" fmla="*/ 164 w 328"/>
                    <a:gd name="T5" fmla="*/ 321 h 321"/>
                    <a:gd name="T6" fmla="*/ 328 w 328"/>
                    <a:gd name="T7" fmla="*/ 161 h 321"/>
                    <a:gd name="T8" fmla="*/ 164 w 328"/>
                    <a:gd name="T9" fmla="*/ 0 h 321"/>
                    <a:gd name="T10" fmla="*/ 164 w 328"/>
                    <a:gd name="T11" fmla="*/ 294 h 321"/>
                    <a:gd name="T12" fmla="*/ 27 w 328"/>
                    <a:gd name="T13" fmla="*/ 161 h 321"/>
                    <a:gd name="T14" fmla="*/ 164 w 328"/>
                    <a:gd name="T15" fmla="*/ 27 h 321"/>
                    <a:gd name="T16" fmla="*/ 302 w 328"/>
                    <a:gd name="T17" fmla="*/ 161 h 321"/>
                    <a:gd name="T18" fmla="*/ 164 w 328"/>
                    <a:gd name="T19" fmla="*/ 294 h 3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28" h="321">
                      <a:moveTo>
                        <a:pt x="164" y="0"/>
                      </a:moveTo>
                      <a:cubicBezTo>
                        <a:pt x="74" y="0"/>
                        <a:pt x="0" y="72"/>
                        <a:pt x="0" y="161"/>
                      </a:cubicBezTo>
                      <a:cubicBezTo>
                        <a:pt x="0" y="249"/>
                        <a:pt x="74" y="321"/>
                        <a:pt x="164" y="321"/>
                      </a:cubicBezTo>
                      <a:cubicBezTo>
                        <a:pt x="255" y="321"/>
                        <a:pt x="328" y="249"/>
                        <a:pt x="328" y="161"/>
                      </a:cubicBezTo>
                      <a:cubicBezTo>
                        <a:pt x="328" y="72"/>
                        <a:pt x="255" y="0"/>
                        <a:pt x="164" y="0"/>
                      </a:cubicBezTo>
                      <a:close/>
                      <a:moveTo>
                        <a:pt x="164" y="294"/>
                      </a:moveTo>
                      <a:cubicBezTo>
                        <a:pt x="89" y="294"/>
                        <a:pt x="27" y="234"/>
                        <a:pt x="27" y="161"/>
                      </a:cubicBezTo>
                      <a:cubicBezTo>
                        <a:pt x="27" y="87"/>
                        <a:pt x="89" y="27"/>
                        <a:pt x="164" y="27"/>
                      </a:cubicBezTo>
                      <a:cubicBezTo>
                        <a:pt x="240" y="27"/>
                        <a:pt x="302" y="87"/>
                        <a:pt x="302" y="161"/>
                      </a:cubicBezTo>
                      <a:cubicBezTo>
                        <a:pt x="302" y="234"/>
                        <a:pt x="240" y="294"/>
                        <a:pt x="164" y="29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1" name="Freeform 428"/>
                <p:cNvSpPr/>
                <p:nvPr/>
              </p:nvSpPr>
              <p:spPr bwMode="auto">
                <a:xfrm>
                  <a:off x="6105001" y="4571246"/>
                  <a:ext cx="76235" cy="168175"/>
                </a:xfrm>
                <a:custGeom>
                  <a:avLst/>
                  <a:gdLst>
                    <a:gd name="T0" fmla="*/ 56 w 113"/>
                    <a:gd name="T1" fmla="*/ 243 h 249"/>
                    <a:gd name="T2" fmla="*/ 100 w 113"/>
                    <a:gd name="T3" fmla="*/ 249 h 249"/>
                    <a:gd name="T4" fmla="*/ 113 w 113"/>
                    <a:gd name="T5" fmla="*/ 0 h 249"/>
                    <a:gd name="T6" fmla="*/ 0 w 113"/>
                    <a:gd name="T7" fmla="*/ 0 h 249"/>
                    <a:gd name="T8" fmla="*/ 13 w 113"/>
                    <a:gd name="T9" fmla="*/ 249 h 249"/>
                    <a:gd name="T10" fmla="*/ 56 w 113"/>
                    <a:gd name="T11" fmla="*/ 243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3" h="249">
                      <a:moveTo>
                        <a:pt x="56" y="243"/>
                      </a:moveTo>
                      <a:cubicBezTo>
                        <a:pt x="71" y="243"/>
                        <a:pt x="86" y="245"/>
                        <a:pt x="100" y="249"/>
                      </a:cubicBezTo>
                      <a:cubicBezTo>
                        <a:pt x="113" y="0"/>
                        <a:pt x="113" y="0"/>
                        <a:pt x="113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3" y="249"/>
                        <a:pt x="13" y="249"/>
                        <a:pt x="13" y="249"/>
                      </a:cubicBezTo>
                      <a:cubicBezTo>
                        <a:pt x="27" y="245"/>
                        <a:pt x="42" y="243"/>
                        <a:pt x="56" y="24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2" name="Freeform 429"/>
                <p:cNvSpPr/>
                <p:nvPr/>
              </p:nvSpPr>
              <p:spPr bwMode="auto">
                <a:xfrm>
                  <a:off x="5758088" y="4516711"/>
                  <a:ext cx="334636" cy="294948"/>
                </a:xfrm>
                <a:custGeom>
                  <a:avLst/>
                  <a:gdLst>
                    <a:gd name="T0" fmla="*/ 460 w 496"/>
                    <a:gd name="T1" fmla="*/ 351 h 437"/>
                    <a:gd name="T2" fmla="*/ 437 w 496"/>
                    <a:gd name="T3" fmla="*/ 80 h 437"/>
                    <a:gd name="T4" fmla="*/ 496 w 496"/>
                    <a:gd name="T5" fmla="*/ 80 h 437"/>
                    <a:gd name="T6" fmla="*/ 496 w 496"/>
                    <a:gd name="T7" fmla="*/ 73 h 437"/>
                    <a:gd name="T8" fmla="*/ 401 w 496"/>
                    <a:gd name="T9" fmla="*/ 0 h 437"/>
                    <a:gd name="T10" fmla="*/ 290 w 496"/>
                    <a:gd name="T11" fmla="*/ 188 h 437"/>
                    <a:gd name="T12" fmla="*/ 276 w 496"/>
                    <a:gd name="T13" fmla="*/ 103 h 437"/>
                    <a:gd name="T14" fmla="*/ 291 w 496"/>
                    <a:gd name="T15" fmla="*/ 76 h 437"/>
                    <a:gd name="T16" fmla="*/ 259 w 496"/>
                    <a:gd name="T17" fmla="*/ 44 h 437"/>
                    <a:gd name="T18" fmla="*/ 227 w 496"/>
                    <a:gd name="T19" fmla="*/ 76 h 437"/>
                    <a:gd name="T20" fmla="*/ 243 w 496"/>
                    <a:gd name="T21" fmla="*/ 103 h 437"/>
                    <a:gd name="T22" fmla="*/ 229 w 496"/>
                    <a:gd name="T23" fmla="*/ 186 h 437"/>
                    <a:gd name="T24" fmla="*/ 118 w 496"/>
                    <a:gd name="T25" fmla="*/ 0 h 437"/>
                    <a:gd name="T26" fmla="*/ 2 w 496"/>
                    <a:gd name="T27" fmla="*/ 123 h 437"/>
                    <a:gd name="T28" fmla="*/ 0 w 496"/>
                    <a:gd name="T29" fmla="*/ 123 h 437"/>
                    <a:gd name="T30" fmla="*/ 0 w 496"/>
                    <a:gd name="T31" fmla="*/ 396 h 437"/>
                    <a:gd name="T32" fmla="*/ 1 w 496"/>
                    <a:gd name="T33" fmla="*/ 396 h 437"/>
                    <a:gd name="T34" fmla="*/ 260 w 496"/>
                    <a:gd name="T35" fmla="*/ 437 h 437"/>
                    <a:gd name="T36" fmla="*/ 400 w 496"/>
                    <a:gd name="T37" fmla="*/ 430 h 437"/>
                    <a:gd name="T38" fmla="*/ 460 w 496"/>
                    <a:gd name="T39" fmla="*/ 351 h 4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496" h="437">
                      <a:moveTo>
                        <a:pt x="460" y="351"/>
                      </a:moveTo>
                      <a:cubicBezTo>
                        <a:pt x="437" y="80"/>
                        <a:pt x="437" y="80"/>
                        <a:pt x="437" y="80"/>
                      </a:cubicBezTo>
                      <a:cubicBezTo>
                        <a:pt x="496" y="80"/>
                        <a:pt x="496" y="80"/>
                        <a:pt x="496" y="80"/>
                      </a:cubicBezTo>
                      <a:cubicBezTo>
                        <a:pt x="496" y="73"/>
                        <a:pt x="496" y="73"/>
                        <a:pt x="496" y="73"/>
                      </a:cubicBezTo>
                      <a:cubicBezTo>
                        <a:pt x="475" y="43"/>
                        <a:pt x="442" y="18"/>
                        <a:pt x="401" y="0"/>
                      </a:cubicBezTo>
                      <a:cubicBezTo>
                        <a:pt x="290" y="188"/>
                        <a:pt x="290" y="188"/>
                        <a:pt x="290" y="188"/>
                      </a:cubicBezTo>
                      <a:cubicBezTo>
                        <a:pt x="276" y="103"/>
                        <a:pt x="276" y="103"/>
                        <a:pt x="276" y="103"/>
                      </a:cubicBezTo>
                      <a:cubicBezTo>
                        <a:pt x="285" y="98"/>
                        <a:pt x="291" y="88"/>
                        <a:pt x="291" y="76"/>
                      </a:cubicBezTo>
                      <a:cubicBezTo>
                        <a:pt x="291" y="59"/>
                        <a:pt x="277" y="44"/>
                        <a:pt x="259" y="44"/>
                      </a:cubicBezTo>
                      <a:cubicBezTo>
                        <a:pt x="242" y="44"/>
                        <a:pt x="227" y="59"/>
                        <a:pt x="227" y="76"/>
                      </a:cubicBezTo>
                      <a:cubicBezTo>
                        <a:pt x="227" y="88"/>
                        <a:pt x="233" y="98"/>
                        <a:pt x="243" y="103"/>
                      </a:cubicBezTo>
                      <a:cubicBezTo>
                        <a:pt x="229" y="186"/>
                        <a:pt x="229" y="186"/>
                        <a:pt x="229" y="186"/>
                      </a:cubicBezTo>
                      <a:cubicBezTo>
                        <a:pt x="118" y="0"/>
                        <a:pt x="118" y="0"/>
                        <a:pt x="118" y="0"/>
                      </a:cubicBezTo>
                      <a:cubicBezTo>
                        <a:pt x="56" y="27"/>
                        <a:pt x="12" y="72"/>
                        <a:pt x="2" y="123"/>
                      </a:cubicBezTo>
                      <a:cubicBezTo>
                        <a:pt x="0" y="123"/>
                        <a:pt x="0" y="123"/>
                        <a:pt x="0" y="123"/>
                      </a:cubicBezTo>
                      <a:cubicBezTo>
                        <a:pt x="0" y="396"/>
                        <a:pt x="0" y="396"/>
                        <a:pt x="0" y="396"/>
                      </a:cubicBezTo>
                      <a:cubicBezTo>
                        <a:pt x="1" y="396"/>
                        <a:pt x="1" y="396"/>
                        <a:pt x="1" y="396"/>
                      </a:cubicBezTo>
                      <a:cubicBezTo>
                        <a:pt x="14" y="419"/>
                        <a:pt x="125" y="437"/>
                        <a:pt x="260" y="437"/>
                      </a:cubicBezTo>
                      <a:cubicBezTo>
                        <a:pt x="312" y="437"/>
                        <a:pt x="360" y="435"/>
                        <a:pt x="400" y="430"/>
                      </a:cubicBezTo>
                      <a:cubicBezTo>
                        <a:pt x="413" y="398"/>
                        <a:pt x="434" y="371"/>
                        <a:pt x="460" y="35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3" name="Freeform 430"/>
                <p:cNvSpPr>
                  <a:spLocks noEditPoints="1"/>
                </p:cNvSpPr>
                <p:nvPr/>
              </p:nvSpPr>
              <p:spPr bwMode="auto">
                <a:xfrm>
                  <a:off x="6068454" y="4777111"/>
                  <a:ext cx="149330" cy="144476"/>
                </a:xfrm>
                <a:custGeom>
                  <a:avLst/>
                  <a:gdLst>
                    <a:gd name="T0" fmla="*/ 110 w 221"/>
                    <a:gd name="T1" fmla="*/ 0 h 214"/>
                    <a:gd name="T2" fmla="*/ 0 w 221"/>
                    <a:gd name="T3" fmla="*/ 107 h 214"/>
                    <a:gd name="T4" fmla="*/ 110 w 221"/>
                    <a:gd name="T5" fmla="*/ 214 h 214"/>
                    <a:gd name="T6" fmla="*/ 221 w 221"/>
                    <a:gd name="T7" fmla="*/ 107 h 214"/>
                    <a:gd name="T8" fmla="*/ 110 w 221"/>
                    <a:gd name="T9" fmla="*/ 0 h 214"/>
                    <a:gd name="T10" fmla="*/ 134 w 221"/>
                    <a:gd name="T11" fmla="*/ 188 h 214"/>
                    <a:gd name="T12" fmla="*/ 99 w 221"/>
                    <a:gd name="T13" fmla="*/ 188 h 214"/>
                    <a:gd name="T14" fmla="*/ 99 w 221"/>
                    <a:gd name="T15" fmla="*/ 66 h 214"/>
                    <a:gd name="T16" fmla="*/ 99 w 221"/>
                    <a:gd name="T17" fmla="*/ 66 h 214"/>
                    <a:gd name="T18" fmla="*/ 70 w 221"/>
                    <a:gd name="T19" fmla="*/ 80 h 214"/>
                    <a:gd name="T20" fmla="*/ 64 w 221"/>
                    <a:gd name="T21" fmla="*/ 53 h 214"/>
                    <a:gd name="T22" fmla="*/ 105 w 221"/>
                    <a:gd name="T23" fmla="*/ 34 h 214"/>
                    <a:gd name="T24" fmla="*/ 134 w 221"/>
                    <a:gd name="T25" fmla="*/ 34 h 214"/>
                    <a:gd name="T26" fmla="*/ 134 w 221"/>
                    <a:gd name="T27" fmla="*/ 188 h 2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21" h="214">
                      <a:moveTo>
                        <a:pt x="110" y="0"/>
                      </a:moveTo>
                      <a:cubicBezTo>
                        <a:pt x="50" y="0"/>
                        <a:pt x="0" y="48"/>
                        <a:pt x="0" y="107"/>
                      </a:cubicBezTo>
                      <a:cubicBezTo>
                        <a:pt x="0" y="166"/>
                        <a:pt x="50" y="214"/>
                        <a:pt x="110" y="214"/>
                      </a:cubicBezTo>
                      <a:cubicBezTo>
                        <a:pt x="171" y="214"/>
                        <a:pt x="221" y="166"/>
                        <a:pt x="221" y="107"/>
                      </a:cubicBezTo>
                      <a:cubicBezTo>
                        <a:pt x="221" y="48"/>
                        <a:pt x="171" y="0"/>
                        <a:pt x="110" y="0"/>
                      </a:cubicBezTo>
                      <a:close/>
                      <a:moveTo>
                        <a:pt x="134" y="188"/>
                      </a:moveTo>
                      <a:cubicBezTo>
                        <a:pt x="99" y="188"/>
                        <a:pt x="99" y="188"/>
                        <a:pt x="99" y="188"/>
                      </a:cubicBezTo>
                      <a:cubicBezTo>
                        <a:pt x="99" y="66"/>
                        <a:pt x="99" y="66"/>
                        <a:pt x="99" y="66"/>
                      </a:cubicBezTo>
                      <a:cubicBezTo>
                        <a:pt x="99" y="66"/>
                        <a:pt x="99" y="66"/>
                        <a:pt x="99" y="66"/>
                      </a:cubicBezTo>
                      <a:cubicBezTo>
                        <a:pt x="70" y="80"/>
                        <a:pt x="70" y="80"/>
                        <a:pt x="70" y="80"/>
                      </a:cubicBezTo>
                      <a:cubicBezTo>
                        <a:pt x="64" y="53"/>
                        <a:pt x="64" y="53"/>
                        <a:pt x="64" y="53"/>
                      </a:cubicBezTo>
                      <a:cubicBezTo>
                        <a:pt x="105" y="34"/>
                        <a:pt x="105" y="34"/>
                        <a:pt x="105" y="34"/>
                      </a:cubicBezTo>
                      <a:cubicBezTo>
                        <a:pt x="134" y="34"/>
                        <a:pt x="134" y="34"/>
                        <a:pt x="134" y="34"/>
                      </a:cubicBezTo>
                      <a:lnTo>
                        <a:pt x="134" y="18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</p:grpSp>
        <p:grpSp>
          <p:nvGrpSpPr>
            <p:cNvPr id="20" name="组合 19"/>
            <p:cNvGrpSpPr/>
            <p:nvPr/>
          </p:nvGrpSpPr>
          <p:grpSpPr>
            <a:xfrm>
              <a:off x="3922929" y="1930705"/>
              <a:ext cx="501200" cy="500939"/>
              <a:chOff x="4108450" y="2661285"/>
              <a:chExt cx="666750" cy="666750"/>
            </a:xfrm>
          </p:grpSpPr>
          <p:sp>
            <p:nvSpPr>
              <p:cNvPr id="40" name="椭圆 39"/>
              <p:cNvSpPr/>
              <p:nvPr/>
            </p:nvSpPr>
            <p:spPr>
              <a:xfrm>
                <a:off x="4108450" y="2661285"/>
                <a:ext cx="666750" cy="666750"/>
              </a:xfrm>
              <a:prstGeom prst="ellips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1" name="任意多边形 40"/>
              <p:cNvSpPr/>
              <p:nvPr/>
            </p:nvSpPr>
            <p:spPr>
              <a:xfrm rot="10800000">
                <a:off x="4219323" y="2803673"/>
                <a:ext cx="433864" cy="381974"/>
              </a:xfrm>
              <a:custGeom>
                <a:avLst/>
                <a:gdLst>
                  <a:gd name="connsiteX0" fmla="*/ 760416 w 1727431"/>
                  <a:gd name="connsiteY0" fmla="*/ 1520832 h 1520832"/>
                  <a:gd name="connsiteX1" fmla="*/ 621863 w 1727431"/>
                  <a:gd name="connsiteY1" fmla="*/ 1463441 h 1520832"/>
                  <a:gd name="connsiteX2" fmla="*/ 57390 w 1727431"/>
                  <a:gd name="connsiteY2" fmla="*/ 898969 h 1520832"/>
                  <a:gd name="connsiteX3" fmla="*/ 0 w 1727431"/>
                  <a:gd name="connsiteY3" fmla="*/ 760416 h 1520832"/>
                  <a:gd name="connsiteX4" fmla="*/ 0 w 1727431"/>
                  <a:gd name="connsiteY4" fmla="*/ 760416 h 1520832"/>
                  <a:gd name="connsiteX5" fmla="*/ 0 w 1727431"/>
                  <a:gd name="connsiteY5" fmla="*/ 760415 h 1520832"/>
                  <a:gd name="connsiteX6" fmla="*/ 57390 w 1727431"/>
                  <a:gd name="connsiteY6" fmla="*/ 621863 h 1520832"/>
                  <a:gd name="connsiteX7" fmla="*/ 621863 w 1727431"/>
                  <a:gd name="connsiteY7" fmla="*/ 57390 h 1520832"/>
                  <a:gd name="connsiteX8" fmla="*/ 898969 w 1727431"/>
                  <a:gd name="connsiteY8" fmla="*/ 57390 h 1520832"/>
                  <a:gd name="connsiteX9" fmla="*/ 898969 w 1727431"/>
                  <a:gd name="connsiteY9" fmla="*/ 334495 h 1520832"/>
                  <a:gd name="connsiteX10" fmla="*/ 668991 w 1727431"/>
                  <a:gd name="connsiteY10" fmla="*/ 564473 h 1520832"/>
                  <a:gd name="connsiteX11" fmla="*/ 1531488 w 1727431"/>
                  <a:gd name="connsiteY11" fmla="*/ 564473 h 1520832"/>
                  <a:gd name="connsiteX12" fmla="*/ 1727431 w 1727431"/>
                  <a:gd name="connsiteY12" fmla="*/ 760416 h 1520832"/>
                  <a:gd name="connsiteX13" fmla="*/ 1531488 w 1727431"/>
                  <a:gd name="connsiteY13" fmla="*/ 956359 h 1520832"/>
                  <a:gd name="connsiteX14" fmla="*/ 668992 w 1727431"/>
                  <a:gd name="connsiteY14" fmla="*/ 956359 h 1520832"/>
                  <a:gd name="connsiteX15" fmla="*/ 898969 w 1727431"/>
                  <a:gd name="connsiteY15" fmla="*/ 1186336 h 1520832"/>
                  <a:gd name="connsiteX16" fmla="*/ 898969 w 1727431"/>
                  <a:gd name="connsiteY16" fmla="*/ 1463441 h 1520832"/>
                  <a:gd name="connsiteX17" fmla="*/ 760416 w 1727431"/>
                  <a:gd name="connsiteY17" fmla="*/ 1520832 h 1520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727431" h="1520832">
                    <a:moveTo>
                      <a:pt x="760416" y="1520832"/>
                    </a:moveTo>
                    <a:cubicBezTo>
                      <a:pt x="710270" y="1520832"/>
                      <a:pt x="660124" y="1501701"/>
                      <a:pt x="621863" y="1463441"/>
                    </a:cubicBezTo>
                    <a:lnTo>
                      <a:pt x="57390" y="898969"/>
                    </a:lnTo>
                    <a:cubicBezTo>
                      <a:pt x="19130" y="860708"/>
                      <a:pt x="0" y="810562"/>
                      <a:pt x="0" y="760416"/>
                    </a:cubicBezTo>
                    <a:lnTo>
                      <a:pt x="0" y="760416"/>
                    </a:lnTo>
                    <a:lnTo>
                      <a:pt x="0" y="760415"/>
                    </a:lnTo>
                    <a:cubicBezTo>
                      <a:pt x="0" y="710269"/>
                      <a:pt x="19130" y="660123"/>
                      <a:pt x="57390" y="621863"/>
                    </a:cubicBezTo>
                    <a:lnTo>
                      <a:pt x="621863" y="57390"/>
                    </a:lnTo>
                    <a:cubicBezTo>
                      <a:pt x="698384" y="-19131"/>
                      <a:pt x="822448" y="-19131"/>
                      <a:pt x="898969" y="57390"/>
                    </a:cubicBezTo>
                    <a:cubicBezTo>
                      <a:pt x="975489" y="133910"/>
                      <a:pt x="975489" y="257975"/>
                      <a:pt x="898969" y="334495"/>
                    </a:cubicBezTo>
                    <a:lnTo>
                      <a:pt x="668991" y="564473"/>
                    </a:lnTo>
                    <a:lnTo>
                      <a:pt x="1531488" y="564473"/>
                    </a:lnTo>
                    <a:cubicBezTo>
                      <a:pt x="1639704" y="564473"/>
                      <a:pt x="1727431" y="652200"/>
                      <a:pt x="1727431" y="760416"/>
                    </a:cubicBezTo>
                    <a:cubicBezTo>
                      <a:pt x="1727431" y="868632"/>
                      <a:pt x="1639704" y="956359"/>
                      <a:pt x="1531488" y="956359"/>
                    </a:cubicBezTo>
                    <a:lnTo>
                      <a:pt x="668992" y="956359"/>
                    </a:lnTo>
                    <a:lnTo>
                      <a:pt x="898969" y="1186336"/>
                    </a:lnTo>
                    <a:cubicBezTo>
                      <a:pt x="975489" y="1262856"/>
                      <a:pt x="975489" y="1386921"/>
                      <a:pt x="898969" y="1463441"/>
                    </a:cubicBezTo>
                    <a:cubicBezTo>
                      <a:pt x="860708" y="1501701"/>
                      <a:pt x="810562" y="1520832"/>
                      <a:pt x="760416" y="1520832"/>
                    </a:cubicBezTo>
                    <a:close/>
                  </a:path>
                </a:pathLst>
              </a:custGeom>
              <a:noFill/>
              <a:ln w="222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 rot="10800000">
              <a:off x="3922929" y="4514257"/>
              <a:ext cx="501200" cy="500939"/>
              <a:chOff x="4108450" y="2661285"/>
              <a:chExt cx="666750" cy="666750"/>
            </a:xfrm>
          </p:grpSpPr>
          <p:sp>
            <p:nvSpPr>
              <p:cNvPr id="38" name="椭圆 37"/>
              <p:cNvSpPr/>
              <p:nvPr/>
            </p:nvSpPr>
            <p:spPr>
              <a:xfrm>
                <a:off x="4108450" y="2661285"/>
                <a:ext cx="666750" cy="666750"/>
              </a:xfrm>
              <a:prstGeom prst="ellips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9" name="任意多边形 38"/>
              <p:cNvSpPr/>
              <p:nvPr/>
            </p:nvSpPr>
            <p:spPr>
              <a:xfrm rot="10800000">
                <a:off x="4219323" y="2803673"/>
                <a:ext cx="433864" cy="381974"/>
              </a:xfrm>
              <a:custGeom>
                <a:avLst/>
                <a:gdLst>
                  <a:gd name="connsiteX0" fmla="*/ 760416 w 1727431"/>
                  <a:gd name="connsiteY0" fmla="*/ 1520832 h 1520832"/>
                  <a:gd name="connsiteX1" fmla="*/ 621863 w 1727431"/>
                  <a:gd name="connsiteY1" fmla="*/ 1463441 h 1520832"/>
                  <a:gd name="connsiteX2" fmla="*/ 57390 w 1727431"/>
                  <a:gd name="connsiteY2" fmla="*/ 898969 h 1520832"/>
                  <a:gd name="connsiteX3" fmla="*/ 0 w 1727431"/>
                  <a:gd name="connsiteY3" fmla="*/ 760416 h 1520832"/>
                  <a:gd name="connsiteX4" fmla="*/ 0 w 1727431"/>
                  <a:gd name="connsiteY4" fmla="*/ 760416 h 1520832"/>
                  <a:gd name="connsiteX5" fmla="*/ 0 w 1727431"/>
                  <a:gd name="connsiteY5" fmla="*/ 760415 h 1520832"/>
                  <a:gd name="connsiteX6" fmla="*/ 57390 w 1727431"/>
                  <a:gd name="connsiteY6" fmla="*/ 621863 h 1520832"/>
                  <a:gd name="connsiteX7" fmla="*/ 621863 w 1727431"/>
                  <a:gd name="connsiteY7" fmla="*/ 57390 h 1520832"/>
                  <a:gd name="connsiteX8" fmla="*/ 898969 w 1727431"/>
                  <a:gd name="connsiteY8" fmla="*/ 57390 h 1520832"/>
                  <a:gd name="connsiteX9" fmla="*/ 898969 w 1727431"/>
                  <a:gd name="connsiteY9" fmla="*/ 334495 h 1520832"/>
                  <a:gd name="connsiteX10" fmla="*/ 668991 w 1727431"/>
                  <a:gd name="connsiteY10" fmla="*/ 564473 h 1520832"/>
                  <a:gd name="connsiteX11" fmla="*/ 1531488 w 1727431"/>
                  <a:gd name="connsiteY11" fmla="*/ 564473 h 1520832"/>
                  <a:gd name="connsiteX12" fmla="*/ 1727431 w 1727431"/>
                  <a:gd name="connsiteY12" fmla="*/ 760416 h 1520832"/>
                  <a:gd name="connsiteX13" fmla="*/ 1531488 w 1727431"/>
                  <a:gd name="connsiteY13" fmla="*/ 956359 h 1520832"/>
                  <a:gd name="connsiteX14" fmla="*/ 668992 w 1727431"/>
                  <a:gd name="connsiteY14" fmla="*/ 956359 h 1520832"/>
                  <a:gd name="connsiteX15" fmla="*/ 898969 w 1727431"/>
                  <a:gd name="connsiteY15" fmla="*/ 1186336 h 1520832"/>
                  <a:gd name="connsiteX16" fmla="*/ 898969 w 1727431"/>
                  <a:gd name="connsiteY16" fmla="*/ 1463441 h 1520832"/>
                  <a:gd name="connsiteX17" fmla="*/ 760416 w 1727431"/>
                  <a:gd name="connsiteY17" fmla="*/ 1520832 h 1520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727431" h="1520832">
                    <a:moveTo>
                      <a:pt x="760416" y="1520832"/>
                    </a:moveTo>
                    <a:cubicBezTo>
                      <a:pt x="710270" y="1520832"/>
                      <a:pt x="660124" y="1501701"/>
                      <a:pt x="621863" y="1463441"/>
                    </a:cubicBezTo>
                    <a:lnTo>
                      <a:pt x="57390" y="898969"/>
                    </a:lnTo>
                    <a:cubicBezTo>
                      <a:pt x="19130" y="860708"/>
                      <a:pt x="0" y="810562"/>
                      <a:pt x="0" y="760416"/>
                    </a:cubicBezTo>
                    <a:lnTo>
                      <a:pt x="0" y="760416"/>
                    </a:lnTo>
                    <a:lnTo>
                      <a:pt x="0" y="760415"/>
                    </a:lnTo>
                    <a:cubicBezTo>
                      <a:pt x="0" y="710269"/>
                      <a:pt x="19130" y="660123"/>
                      <a:pt x="57390" y="621863"/>
                    </a:cubicBezTo>
                    <a:lnTo>
                      <a:pt x="621863" y="57390"/>
                    </a:lnTo>
                    <a:cubicBezTo>
                      <a:pt x="698384" y="-19131"/>
                      <a:pt x="822448" y="-19131"/>
                      <a:pt x="898969" y="57390"/>
                    </a:cubicBezTo>
                    <a:cubicBezTo>
                      <a:pt x="975489" y="133910"/>
                      <a:pt x="975489" y="257975"/>
                      <a:pt x="898969" y="334495"/>
                    </a:cubicBezTo>
                    <a:lnTo>
                      <a:pt x="668991" y="564473"/>
                    </a:lnTo>
                    <a:lnTo>
                      <a:pt x="1531488" y="564473"/>
                    </a:lnTo>
                    <a:cubicBezTo>
                      <a:pt x="1639704" y="564473"/>
                      <a:pt x="1727431" y="652200"/>
                      <a:pt x="1727431" y="760416"/>
                    </a:cubicBezTo>
                    <a:cubicBezTo>
                      <a:pt x="1727431" y="868632"/>
                      <a:pt x="1639704" y="956359"/>
                      <a:pt x="1531488" y="956359"/>
                    </a:cubicBezTo>
                    <a:lnTo>
                      <a:pt x="668992" y="956359"/>
                    </a:lnTo>
                    <a:lnTo>
                      <a:pt x="898969" y="1186336"/>
                    </a:lnTo>
                    <a:cubicBezTo>
                      <a:pt x="975489" y="1262856"/>
                      <a:pt x="975489" y="1386921"/>
                      <a:pt x="898969" y="1463441"/>
                    </a:cubicBezTo>
                    <a:cubicBezTo>
                      <a:pt x="860708" y="1501701"/>
                      <a:pt x="810562" y="1520832"/>
                      <a:pt x="760416" y="1520832"/>
                    </a:cubicBezTo>
                    <a:close/>
                  </a:path>
                </a:pathLst>
              </a:custGeom>
              <a:noFill/>
              <a:ln w="222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 rot="16200000">
              <a:off x="2618319" y="3269749"/>
              <a:ext cx="500939" cy="501200"/>
              <a:chOff x="4108450" y="2661285"/>
              <a:chExt cx="666750" cy="666750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4108450" y="2661285"/>
                <a:ext cx="666750" cy="666750"/>
              </a:xfrm>
              <a:prstGeom prst="ellips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7" name="任意多边形 36"/>
              <p:cNvSpPr/>
              <p:nvPr/>
            </p:nvSpPr>
            <p:spPr>
              <a:xfrm rot="10800000">
                <a:off x="4219323" y="2803673"/>
                <a:ext cx="433864" cy="381974"/>
              </a:xfrm>
              <a:custGeom>
                <a:avLst/>
                <a:gdLst>
                  <a:gd name="connsiteX0" fmla="*/ 760416 w 1727431"/>
                  <a:gd name="connsiteY0" fmla="*/ 1520832 h 1520832"/>
                  <a:gd name="connsiteX1" fmla="*/ 621863 w 1727431"/>
                  <a:gd name="connsiteY1" fmla="*/ 1463441 h 1520832"/>
                  <a:gd name="connsiteX2" fmla="*/ 57390 w 1727431"/>
                  <a:gd name="connsiteY2" fmla="*/ 898969 h 1520832"/>
                  <a:gd name="connsiteX3" fmla="*/ 0 w 1727431"/>
                  <a:gd name="connsiteY3" fmla="*/ 760416 h 1520832"/>
                  <a:gd name="connsiteX4" fmla="*/ 0 w 1727431"/>
                  <a:gd name="connsiteY4" fmla="*/ 760416 h 1520832"/>
                  <a:gd name="connsiteX5" fmla="*/ 0 w 1727431"/>
                  <a:gd name="connsiteY5" fmla="*/ 760415 h 1520832"/>
                  <a:gd name="connsiteX6" fmla="*/ 57390 w 1727431"/>
                  <a:gd name="connsiteY6" fmla="*/ 621863 h 1520832"/>
                  <a:gd name="connsiteX7" fmla="*/ 621863 w 1727431"/>
                  <a:gd name="connsiteY7" fmla="*/ 57390 h 1520832"/>
                  <a:gd name="connsiteX8" fmla="*/ 898969 w 1727431"/>
                  <a:gd name="connsiteY8" fmla="*/ 57390 h 1520832"/>
                  <a:gd name="connsiteX9" fmla="*/ 898969 w 1727431"/>
                  <a:gd name="connsiteY9" fmla="*/ 334495 h 1520832"/>
                  <a:gd name="connsiteX10" fmla="*/ 668991 w 1727431"/>
                  <a:gd name="connsiteY10" fmla="*/ 564473 h 1520832"/>
                  <a:gd name="connsiteX11" fmla="*/ 1531488 w 1727431"/>
                  <a:gd name="connsiteY11" fmla="*/ 564473 h 1520832"/>
                  <a:gd name="connsiteX12" fmla="*/ 1727431 w 1727431"/>
                  <a:gd name="connsiteY12" fmla="*/ 760416 h 1520832"/>
                  <a:gd name="connsiteX13" fmla="*/ 1531488 w 1727431"/>
                  <a:gd name="connsiteY13" fmla="*/ 956359 h 1520832"/>
                  <a:gd name="connsiteX14" fmla="*/ 668992 w 1727431"/>
                  <a:gd name="connsiteY14" fmla="*/ 956359 h 1520832"/>
                  <a:gd name="connsiteX15" fmla="*/ 898969 w 1727431"/>
                  <a:gd name="connsiteY15" fmla="*/ 1186336 h 1520832"/>
                  <a:gd name="connsiteX16" fmla="*/ 898969 w 1727431"/>
                  <a:gd name="connsiteY16" fmla="*/ 1463441 h 1520832"/>
                  <a:gd name="connsiteX17" fmla="*/ 760416 w 1727431"/>
                  <a:gd name="connsiteY17" fmla="*/ 1520832 h 1520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727431" h="1520832">
                    <a:moveTo>
                      <a:pt x="760416" y="1520832"/>
                    </a:moveTo>
                    <a:cubicBezTo>
                      <a:pt x="710270" y="1520832"/>
                      <a:pt x="660124" y="1501701"/>
                      <a:pt x="621863" y="1463441"/>
                    </a:cubicBezTo>
                    <a:lnTo>
                      <a:pt x="57390" y="898969"/>
                    </a:lnTo>
                    <a:cubicBezTo>
                      <a:pt x="19130" y="860708"/>
                      <a:pt x="0" y="810562"/>
                      <a:pt x="0" y="760416"/>
                    </a:cubicBezTo>
                    <a:lnTo>
                      <a:pt x="0" y="760416"/>
                    </a:lnTo>
                    <a:lnTo>
                      <a:pt x="0" y="760415"/>
                    </a:lnTo>
                    <a:cubicBezTo>
                      <a:pt x="0" y="710269"/>
                      <a:pt x="19130" y="660123"/>
                      <a:pt x="57390" y="621863"/>
                    </a:cubicBezTo>
                    <a:lnTo>
                      <a:pt x="621863" y="57390"/>
                    </a:lnTo>
                    <a:cubicBezTo>
                      <a:pt x="698384" y="-19131"/>
                      <a:pt x="822448" y="-19131"/>
                      <a:pt x="898969" y="57390"/>
                    </a:cubicBezTo>
                    <a:cubicBezTo>
                      <a:pt x="975489" y="133910"/>
                      <a:pt x="975489" y="257975"/>
                      <a:pt x="898969" y="334495"/>
                    </a:cubicBezTo>
                    <a:lnTo>
                      <a:pt x="668991" y="564473"/>
                    </a:lnTo>
                    <a:lnTo>
                      <a:pt x="1531488" y="564473"/>
                    </a:lnTo>
                    <a:cubicBezTo>
                      <a:pt x="1639704" y="564473"/>
                      <a:pt x="1727431" y="652200"/>
                      <a:pt x="1727431" y="760416"/>
                    </a:cubicBezTo>
                    <a:cubicBezTo>
                      <a:pt x="1727431" y="868632"/>
                      <a:pt x="1639704" y="956359"/>
                      <a:pt x="1531488" y="956359"/>
                    </a:cubicBezTo>
                    <a:lnTo>
                      <a:pt x="668992" y="956359"/>
                    </a:lnTo>
                    <a:lnTo>
                      <a:pt x="898969" y="1186336"/>
                    </a:lnTo>
                    <a:cubicBezTo>
                      <a:pt x="975489" y="1262856"/>
                      <a:pt x="975489" y="1386921"/>
                      <a:pt x="898969" y="1463441"/>
                    </a:cubicBezTo>
                    <a:cubicBezTo>
                      <a:pt x="860708" y="1501701"/>
                      <a:pt x="810562" y="1520832"/>
                      <a:pt x="760416" y="1520832"/>
                    </a:cubicBezTo>
                    <a:close/>
                  </a:path>
                </a:pathLst>
              </a:custGeom>
              <a:noFill/>
              <a:ln w="222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 rot="5400000">
              <a:off x="5280778" y="3269749"/>
              <a:ext cx="500939" cy="501200"/>
              <a:chOff x="4108450" y="2661285"/>
              <a:chExt cx="666750" cy="666750"/>
            </a:xfrm>
          </p:grpSpPr>
          <p:sp>
            <p:nvSpPr>
              <p:cNvPr id="34" name="椭圆 33"/>
              <p:cNvSpPr/>
              <p:nvPr/>
            </p:nvSpPr>
            <p:spPr>
              <a:xfrm>
                <a:off x="4108450" y="2661285"/>
                <a:ext cx="666750" cy="666750"/>
              </a:xfrm>
              <a:prstGeom prst="ellips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5" name="任意多边形 34"/>
              <p:cNvSpPr/>
              <p:nvPr/>
            </p:nvSpPr>
            <p:spPr>
              <a:xfrm rot="10800000">
                <a:off x="4219323" y="2803673"/>
                <a:ext cx="433864" cy="381974"/>
              </a:xfrm>
              <a:custGeom>
                <a:avLst/>
                <a:gdLst>
                  <a:gd name="connsiteX0" fmla="*/ 760416 w 1727431"/>
                  <a:gd name="connsiteY0" fmla="*/ 1520832 h 1520832"/>
                  <a:gd name="connsiteX1" fmla="*/ 621863 w 1727431"/>
                  <a:gd name="connsiteY1" fmla="*/ 1463441 h 1520832"/>
                  <a:gd name="connsiteX2" fmla="*/ 57390 w 1727431"/>
                  <a:gd name="connsiteY2" fmla="*/ 898969 h 1520832"/>
                  <a:gd name="connsiteX3" fmla="*/ 0 w 1727431"/>
                  <a:gd name="connsiteY3" fmla="*/ 760416 h 1520832"/>
                  <a:gd name="connsiteX4" fmla="*/ 0 w 1727431"/>
                  <a:gd name="connsiteY4" fmla="*/ 760416 h 1520832"/>
                  <a:gd name="connsiteX5" fmla="*/ 0 w 1727431"/>
                  <a:gd name="connsiteY5" fmla="*/ 760415 h 1520832"/>
                  <a:gd name="connsiteX6" fmla="*/ 57390 w 1727431"/>
                  <a:gd name="connsiteY6" fmla="*/ 621863 h 1520832"/>
                  <a:gd name="connsiteX7" fmla="*/ 621863 w 1727431"/>
                  <a:gd name="connsiteY7" fmla="*/ 57390 h 1520832"/>
                  <a:gd name="connsiteX8" fmla="*/ 898969 w 1727431"/>
                  <a:gd name="connsiteY8" fmla="*/ 57390 h 1520832"/>
                  <a:gd name="connsiteX9" fmla="*/ 898969 w 1727431"/>
                  <a:gd name="connsiteY9" fmla="*/ 334495 h 1520832"/>
                  <a:gd name="connsiteX10" fmla="*/ 668991 w 1727431"/>
                  <a:gd name="connsiteY10" fmla="*/ 564473 h 1520832"/>
                  <a:gd name="connsiteX11" fmla="*/ 1531488 w 1727431"/>
                  <a:gd name="connsiteY11" fmla="*/ 564473 h 1520832"/>
                  <a:gd name="connsiteX12" fmla="*/ 1727431 w 1727431"/>
                  <a:gd name="connsiteY12" fmla="*/ 760416 h 1520832"/>
                  <a:gd name="connsiteX13" fmla="*/ 1531488 w 1727431"/>
                  <a:gd name="connsiteY13" fmla="*/ 956359 h 1520832"/>
                  <a:gd name="connsiteX14" fmla="*/ 668992 w 1727431"/>
                  <a:gd name="connsiteY14" fmla="*/ 956359 h 1520832"/>
                  <a:gd name="connsiteX15" fmla="*/ 898969 w 1727431"/>
                  <a:gd name="connsiteY15" fmla="*/ 1186336 h 1520832"/>
                  <a:gd name="connsiteX16" fmla="*/ 898969 w 1727431"/>
                  <a:gd name="connsiteY16" fmla="*/ 1463441 h 1520832"/>
                  <a:gd name="connsiteX17" fmla="*/ 760416 w 1727431"/>
                  <a:gd name="connsiteY17" fmla="*/ 1520832 h 1520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727431" h="1520832">
                    <a:moveTo>
                      <a:pt x="760416" y="1520832"/>
                    </a:moveTo>
                    <a:cubicBezTo>
                      <a:pt x="710270" y="1520832"/>
                      <a:pt x="660124" y="1501701"/>
                      <a:pt x="621863" y="1463441"/>
                    </a:cubicBezTo>
                    <a:lnTo>
                      <a:pt x="57390" y="898969"/>
                    </a:lnTo>
                    <a:cubicBezTo>
                      <a:pt x="19130" y="860708"/>
                      <a:pt x="0" y="810562"/>
                      <a:pt x="0" y="760416"/>
                    </a:cubicBezTo>
                    <a:lnTo>
                      <a:pt x="0" y="760416"/>
                    </a:lnTo>
                    <a:lnTo>
                      <a:pt x="0" y="760415"/>
                    </a:lnTo>
                    <a:cubicBezTo>
                      <a:pt x="0" y="710269"/>
                      <a:pt x="19130" y="660123"/>
                      <a:pt x="57390" y="621863"/>
                    </a:cubicBezTo>
                    <a:lnTo>
                      <a:pt x="621863" y="57390"/>
                    </a:lnTo>
                    <a:cubicBezTo>
                      <a:pt x="698384" y="-19131"/>
                      <a:pt x="822448" y="-19131"/>
                      <a:pt x="898969" y="57390"/>
                    </a:cubicBezTo>
                    <a:cubicBezTo>
                      <a:pt x="975489" y="133910"/>
                      <a:pt x="975489" y="257975"/>
                      <a:pt x="898969" y="334495"/>
                    </a:cubicBezTo>
                    <a:lnTo>
                      <a:pt x="668991" y="564473"/>
                    </a:lnTo>
                    <a:lnTo>
                      <a:pt x="1531488" y="564473"/>
                    </a:lnTo>
                    <a:cubicBezTo>
                      <a:pt x="1639704" y="564473"/>
                      <a:pt x="1727431" y="652200"/>
                      <a:pt x="1727431" y="760416"/>
                    </a:cubicBezTo>
                    <a:cubicBezTo>
                      <a:pt x="1727431" y="868632"/>
                      <a:pt x="1639704" y="956359"/>
                      <a:pt x="1531488" y="956359"/>
                    </a:cubicBezTo>
                    <a:lnTo>
                      <a:pt x="668992" y="956359"/>
                    </a:lnTo>
                    <a:lnTo>
                      <a:pt x="898969" y="1186336"/>
                    </a:lnTo>
                    <a:cubicBezTo>
                      <a:pt x="975489" y="1262856"/>
                      <a:pt x="975489" y="1386921"/>
                      <a:pt x="898969" y="1463441"/>
                    </a:cubicBezTo>
                    <a:cubicBezTo>
                      <a:pt x="860708" y="1501701"/>
                      <a:pt x="810562" y="1520832"/>
                      <a:pt x="760416" y="1520832"/>
                    </a:cubicBezTo>
                    <a:close/>
                  </a:path>
                </a:pathLst>
              </a:custGeom>
              <a:noFill/>
              <a:ln w="222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cxnSp>
          <p:nvCxnSpPr>
            <p:cNvPr id="24" name="直接连接符 23"/>
            <p:cNvCxnSpPr/>
            <p:nvPr/>
          </p:nvCxnSpPr>
          <p:spPr>
            <a:xfrm>
              <a:off x="3528508" y="3654428"/>
              <a:ext cx="1336930" cy="0"/>
            </a:xfrm>
            <a:prstGeom prst="line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组合 24"/>
            <p:cNvGrpSpPr/>
            <p:nvPr/>
          </p:nvGrpSpPr>
          <p:grpSpPr>
            <a:xfrm>
              <a:off x="3831905" y="2970765"/>
              <a:ext cx="674872" cy="578394"/>
              <a:chOff x="3546346" y="2339026"/>
              <a:chExt cx="897787" cy="769842"/>
            </a:xfrm>
            <a:solidFill>
              <a:srgbClr val="FFC000"/>
            </a:solidFill>
          </p:grpSpPr>
          <p:sp>
            <p:nvSpPr>
              <p:cNvPr id="26" name="Rectangle 227"/>
              <p:cNvSpPr>
                <a:spLocks noChangeArrowheads="1"/>
              </p:cNvSpPr>
              <p:nvPr/>
            </p:nvSpPr>
            <p:spPr bwMode="auto">
              <a:xfrm>
                <a:off x="3561526" y="3077423"/>
                <a:ext cx="882607" cy="3144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7" name="Freeform 228"/>
              <p:cNvSpPr/>
              <p:nvPr/>
            </p:nvSpPr>
            <p:spPr bwMode="auto">
              <a:xfrm>
                <a:off x="3617909" y="2844302"/>
                <a:ext cx="125777" cy="210351"/>
              </a:xfrm>
              <a:custGeom>
                <a:avLst/>
                <a:gdLst>
                  <a:gd name="T0" fmla="*/ 6 w 49"/>
                  <a:gd name="T1" fmla="*/ 82 h 82"/>
                  <a:gd name="T2" fmla="*/ 43 w 49"/>
                  <a:gd name="T3" fmla="*/ 82 h 82"/>
                  <a:gd name="T4" fmla="*/ 49 w 49"/>
                  <a:gd name="T5" fmla="*/ 76 h 82"/>
                  <a:gd name="T6" fmla="*/ 49 w 49"/>
                  <a:gd name="T7" fmla="*/ 0 h 82"/>
                  <a:gd name="T8" fmla="*/ 0 w 49"/>
                  <a:gd name="T9" fmla="*/ 49 h 82"/>
                  <a:gd name="T10" fmla="*/ 0 w 49"/>
                  <a:gd name="T11" fmla="*/ 76 h 82"/>
                  <a:gd name="T12" fmla="*/ 6 w 49"/>
                  <a:gd name="T13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" h="82">
                    <a:moveTo>
                      <a:pt x="6" y="82"/>
                    </a:moveTo>
                    <a:cubicBezTo>
                      <a:pt x="43" y="82"/>
                      <a:pt x="43" y="82"/>
                      <a:pt x="43" y="82"/>
                    </a:cubicBezTo>
                    <a:cubicBezTo>
                      <a:pt x="46" y="82"/>
                      <a:pt x="49" y="79"/>
                      <a:pt x="49" y="76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9"/>
                      <a:pt x="3" y="82"/>
                      <a:pt x="6" y="8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8" name="Freeform 229"/>
              <p:cNvSpPr/>
              <p:nvPr/>
            </p:nvSpPr>
            <p:spPr bwMode="auto">
              <a:xfrm>
                <a:off x="3779467" y="2682744"/>
                <a:ext cx="122524" cy="371910"/>
              </a:xfrm>
              <a:custGeom>
                <a:avLst/>
                <a:gdLst>
                  <a:gd name="T0" fmla="*/ 5 w 48"/>
                  <a:gd name="T1" fmla="*/ 145 h 145"/>
                  <a:gd name="T2" fmla="*/ 43 w 48"/>
                  <a:gd name="T3" fmla="*/ 145 h 145"/>
                  <a:gd name="T4" fmla="*/ 48 w 48"/>
                  <a:gd name="T5" fmla="*/ 139 h 145"/>
                  <a:gd name="T6" fmla="*/ 48 w 48"/>
                  <a:gd name="T7" fmla="*/ 0 h 145"/>
                  <a:gd name="T8" fmla="*/ 0 w 48"/>
                  <a:gd name="T9" fmla="*/ 49 h 145"/>
                  <a:gd name="T10" fmla="*/ 0 w 48"/>
                  <a:gd name="T11" fmla="*/ 139 h 145"/>
                  <a:gd name="T12" fmla="*/ 5 w 48"/>
                  <a:gd name="T13" fmla="*/ 14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145">
                    <a:moveTo>
                      <a:pt x="5" y="145"/>
                    </a:moveTo>
                    <a:cubicBezTo>
                      <a:pt x="43" y="145"/>
                      <a:pt x="43" y="145"/>
                      <a:pt x="43" y="145"/>
                    </a:cubicBezTo>
                    <a:cubicBezTo>
                      <a:pt x="46" y="145"/>
                      <a:pt x="48" y="142"/>
                      <a:pt x="48" y="13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39"/>
                      <a:pt x="0" y="139"/>
                      <a:pt x="0" y="139"/>
                    </a:cubicBezTo>
                    <a:cubicBezTo>
                      <a:pt x="0" y="142"/>
                      <a:pt x="2" y="145"/>
                      <a:pt x="5" y="1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9" name="Freeform 230"/>
              <p:cNvSpPr/>
              <p:nvPr/>
            </p:nvSpPr>
            <p:spPr bwMode="auto">
              <a:xfrm>
                <a:off x="3938857" y="2713104"/>
                <a:ext cx="124693" cy="341550"/>
              </a:xfrm>
              <a:custGeom>
                <a:avLst/>
                <a:gdLst>
                  <a:gd name="T0" fmla="*/ 22 w 49"/>
                  <a:gd name="T1" fmla="*/ 22 h 133"/>
                  <a:gd name="T2" fmla="*/ 0 w 49"/>
                  <a:gd name="T3" fmla="*/ 0 h 133"/>
                  <a:gd name="T4" fmla="*/ 0 w 49"/>
                  <a:gd name="T5" fmla="*/ 127 h 133"/>
                  <a:gd name="T6" fmla="*/ 6 w 49"/>
                  <a:gd name="T7" fmla="*/ 133 h 133"/>
                  <a:gd name="T8" fmla="*/ 43 w 49"/>
                  <a:gd name="T9" fmla="*/ 133 h 133"/>
                  <a:gd name="T10" fmla="*/ 49 w 49"/>
                  <a:gd name="T11" fmla="*/ 127 h 133"/>
                  <a:gd name="T12" fmla="*/ 49 w 49"/>
                  <a:gd name="T13" fmla="*/ 26 h 133"/>
                  <a:gd name="T14" fmla="*/ 38 w 49"/>
                  <a:gd name="T15" fmla="*/ 29 h 133"/>
                  <a:gd name="T16" fmla="*/ 22 w 49"/>
                  <a:gd name="T17" fmla="*/ 22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" h="133">
                    <a:moveTo>
                      <a:pt x="22" y="2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27"/>
                      <a:pt x="0" y="127"/>
                      <a:pt x="0" y="127"/>
                    </a:cubicBezTo>
                    <a:cubicBezTo>
                      <a:pt x="0" y="130"/>
                      <a:pt x="3" y="133"/>
                      <a:pt x="6" y="133"/>
                    </a:cubicBezTo>
                    <a:cubicBezTo>
                      <a:pt x="43" y="133"/>
                      <a:pt x="43" y="133"/>
                      <a:pt x="43" y="133"/>
                    </a:cubicBezTo>
                    <a:cubicBezTo>
                      <a:pt x="46" y="133"/>
                      <a:pt x="49" y="130"/>
                      <a:pt x="49" y="127"/>
                    </a:cubicBezTo>
                    <a:cubicBezTo>
                      <a:pt x="49" y="26"/>
                      <a:pt x="49" y="26"/>
                      <a:pt x="49" y="26"/>
                    </a:cubicBezTo>
                    <a:cubicBezTo>
                      <a:pt x="46" y="28"/>
                      <a:pt x="42" y="29"/>
                      <a:pt x="38" y="29"/>
                    </a:cubicBezTo>
                    <a:cubicBezTo>
                      <a:pt x="32" y="29"/>
                      <a:pt x="27" y="26"/>
                      <a:pt x="22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0" name="Freeform 231"/>
              <p:cNvSpPr/>
              <p:nvPr/>
            </p:nvSpPr>
            <p:spPr bwMode="auto">
              <a:xfrm>
                <a:off x="4100415" y="2624193"/>
                <a:ext cx="122524" cy="430461"/>
              </a:xfrm>
              <a:custGeom>
                <a:avLst/>
                <a:gdLst>
                  <a:gd name="T0" fmla="*/ 5 w 48"/>
                  <a:gd name="T1" fmla="*/ 168 h 168"/>
                  <a:gd name="T2" fmla="*/ 43 w 48"/>
                  <a:gd name="T3" fmla="*/ 168 h 168"/>
                  <a:gd name="T4" fmla="*/ 48 w 48"/>
                  <a:gd name="T5" fmla="*/ 162 h 168"/>
                  <a:gd name="T6" fmla="*/ 48 w 48"/>
                  <a:gd name="T7" fmla="*/ 0 h 168"/>
                  <a:gd name="T8" fmla="*/ 0 w 48"/>
                  <a:gd name="T9" fmla="*/ 48 h 168"/>
                  <a:gd name="T10" fmla="*/ 0 w 48"/>
                  <a:gd name="T11" fmla="*/ 162 h 168"/>
                  <a:gd name="T12" fmla="*/ 5 w 48"/>
                  <a:gd name="T13" fmla="*/ 16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168">
                    <a:moveTo>
                      <a:pt x="5" y="168"/>
                    </a:moveTo>
                    <a:cubicBezTo>
                      <a:pt x="43" y="168"/>
                      <a:pt x="43" y="168"/>
                      <a:pt x="43" y="168"/>
                    </a:cubicBezTo>
                    <a:cubicBezTo>
                      <a:pt x="46" y="168"/>
                      <a:pt x="48" y="165"/>
                      <a:pt x="48" y="162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162"/>
                      <a:pt x="0" y="162"/>
                      <a:pt x="0" y="162"/>
                    </a:cubicBezTo>
                    <a:cubicBezTo>
                      <a:pt x="0" y="165"/>
                      <a:pt x="2" y="168"/>
                      <a:pt x="5" y="1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1" name="Freeform 232"/>
              <p:cNvSpPr/>
              <p:nvPr/>
            </p:nvSpPr>
            <p:spPr bwMode="auto">
              <a:xfrm>
                <a:off x="4258721" y="2513596"/>
                <a:ext cx="125777" cy="541058"/>
              </a:xfrm>
              <a:custGeom>
                <a:avLst/>
                <a:gdLst>
                  <a:gd name="T0" fmla="*/ 29 w 49"/>
                  <a:gd name="T1" fmla="*/ 0 h 211"/>
                  <a:gd name="T2" fmla="*/ 0 w 49"/>
                  <a:gd name="T3" fmla="*/ 29 h 211"/>
                  <a:gd name="T4" fmla="*/ 0 w 49"/>
                  <a:gd name="T5" fmla="*/ 205 h 211"/>
                  <a:gd name="T6" fmla="*/ 6 w 49"/>
                  <a:gd name="T7" fmla="*/ 211 h 211"/>
                  <a:gd name="T8" fmla="*/ 43 w 49"/>
                  <a:gd name="T9" fmla="*/ 211 h 211"/>
                  <a:gd name="T10" fmla="*/ 49 w 49"/>
                  <a:gd name="T11" fmla="*/ 205 h 211"/>
                  <a:gd name="T12" fmla="*/ 49 w 49"/>
                  <a:gd name="T13" fmla="*/ 22 h 211"/>
                  <a:gd name="T14" fmla="*/ 29 w 49"/>
                  <a:gd name="T15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" h="211">
                    <a:moveTo>
                      <a:pt x="29" y="0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05"/>
                      <a:pt x="0" y="205"/>
                      <a:pt x="0" y="205"/>
                    </a:cubicBezTo>
                    <a:cubicBezTo>
                      <a:pt x="0" y="208"/>
                      <a:pt x="3" y="211"/>
                      <a:pt x="6" y="211"/>
                    </a:cubicBezTo>
                    <a:cubicBezTo>
                      <a:pt x="43" y="211"/>
                      <a:pt x="43" y="211"/>
                      <a:pt x="43" y="211"/>
                    </a:cubicBezTo>
                    <a:cubicBezTo>
                      <a:pt x="46" y="211"/>
                      <a:pt x="49" y="208"/>
                      <a:pt x="49" y="205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38" y="21"/>
                      <a:pt x="29" y="12"/>
                      <a:pt x="2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2" name="Freeform 233"/>
              <p:cNvSpPr/>
              <p:nvPr/>
            </p:nvSpPr>
            <p:spPr bwMode="auto">
              <a:xfrm>
                <a:off x="3546346" y="2339026"/>
                <a:ext cx="871764" cy="610452"/>
              </a:xfrm>
              <a:custGeom>
                <a:avLst/>
                <a:gdLst>
                  <a:gd name="T0" fmla="*/ 20 w 340"/>
                  <a:gd name="T1" fmla="*/ 234 h 238"/>
                  <a:gd name="T2" fmla="*/ 140 w 340"/>
                  <a:gd name="T3" fmla="*/ 113 h 238"/>
                  <a:gd name="T4" fmla="*/ 183 w 340"/>
                  <a:gd name="T5" fmla="*/ 156 h 238"/>
                  <a:gd name="T6" fmla="*/ 199 w 340"/>
                  <a:gd name="T7" fmla="*/ 156 h 238"/>
                  <a:gd name="T8" fmla="*/ 318 w 340"/>
                  <a:gd name="T9" fmla="*/ 37 h 238"/>
                  <a:gd name="T10" fmla="*/ 318 w 340"/>
                  <a:gd name="T11" fmla="*/ 64 h 238"/>
                  <a:gd name="T12" fmla="*/ 329 w 340"/>
                  <a:gd name="T13" fmla="*/ 75 h 238"/>
                  <a:gd name="T14" fmla="*/ 340 w 340"/>
                  <a:gd name="T15" fmla="*/ 64 h 238"/>
                  <a:gd name="T16" fmla="*/ 340 w 340"/>
                  <a:gd name="T17" fmla="*/ 11 h 238"/>
                  <a:gd name="T18" fmla="*/ 337 w 340"/>
                  <a:gd name="T19" fmla="*/ 3 h 238"/>
                  <a:gd name="T20" fmla="*/ 329 w 340"/>
                  <a:gd name="T21" fmla="*/ 0 h 238"/>
                  <a:gd name="T22" fmla="*/ 276 w 340"/>
                  <a:gd name="T23" fmla="*/ 0 h 238"/>
                  <a:gd name="T24" fmla="*/ 265 w 340"/>
                  <a:gd name="T25" fmla="*/ 11 h 238"/>
                  <a:gd name="T26" fmla="*/ 276 w 340"/>
                  <a:gd name="T27" fmla="*/ 22 h 238"/>
                  <a:gd name="T28" fmla="*/ 302 w 340"/>
                  <a:gd name="T29" fmla="*/ 22 h 238"/>
                  <a:gd name="T30" fmla="*/ 191 w 340"/>
                  <a:gd name="T31" fmla="*/ 133 h 238"/>
                  <a:gd name="T32" fmla="*/ 148 w 340"/>
                  <a:gd name="T33" fmla="*/ 90 h 238"/>
                  <a:gd name="T34" fmla="*/ 133 w 340"/>
                  <a:gd name="T35" fmla="*/ 90 h 238"/>
                  <a:gd name="T36" fmla="*/ 4 w 340"/>
                  <a:gd name="T37" fmla="*/ 219 h 238"/>
                  <a:gd name="T38" fmla="*/ 4 w 340"/>
                  <a:gd name="T39" fmla="*/ 234 h 238"/>
                  <a:gd name="T40" fmla="*/ 20 w 340"/>
                  <a:gd name="T41" fmla="*/ 234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40" h="238">
                    <a:moveTo>
                      <a:pt x="20" y="234"/>
                    </a:moveTo>
                    <a:cubicBezTo>
                      <a:pt x="140" y="113"/>
                      <a:pt x="140" y="113"/>
                      <a:pt x="140" y="113"/>
                    </a:cubicBezTo>
                    <a:cubicBezTo>
                      <a:pt x="183" y="156"/>
                      <a:pt x="183" y="156"/>
                      <a:pt x="183" y="156"/>
                    </a:cubicBezTo>
                    <a:cubicBezTo>
                      <a:pt x="188" y="160"/>
                      <a:pt x="195" y="160"/>
                      <a:pt x="199" y="156"/>
                    </a:cubicBezTo>
                    <a:cubicBezTo>
                      <a:pt x="318" y="37"/>
                      <a:pt x="318" y="37"/>
                      <a:pt x="318" y="37"/>
                    </a:cubicBezTo>
                    <a:cubicBezTo>
                      <a:pt x="318" y="64"/>
                      <a:pt x="318" y="64"/>
                      <a:pt x="318" y="64"/>
                    </a:cubicBezTo>
                    <a:cubicBezTo>
                      <a:pt x="318" y="70"/>
                      <a:pt x="323" y="75"/>
                      <a:pt x="329" y="75"/>
                    </a:cubicBezTo>
                    <a:cubicBezTo>
                      <a:pt x="335" y="75"/>
                      <a:pt x="340" y="70"/>
                      <a:pt x="340" y="64"/>
                    </a:cubicBezTo>
                    <a:cubicBezTo>
                      <a:pt x="340" y="11"/>
                      <a:pt x="340" y="11"/>
                      <a:pt x="340" y="11"/>
                    </a:cubicBezTo>
                    <a:cubicBezTo>
                      <a:pt x="340" y="8"/>
                      <a:pt x="339" y="5"/>
                      <a:pt x="337" y="3"/>
                    </a:cubicBezTo>
                    <a:cubicBezTo>
                      <a:pt x="335" y="1"/>
                      <a:pt x="332" y="0"/>
                      <a:pt x="329" y="0"/>
                    </a:cubicBezTo>
                    <a:cubicBezTo>
                      <a:pt x="276" y="0"/>
                      <a:pt x="276" y="0"/>
                      <a:pt x="276" y="0"/>
                    </a:cubicBezTo>
                    <a:cubicBezTo>
                      <a:pt x="270" y="0"/>
                      <a:pt x="265" y="4"/>
                      <a:pt x="265" y="11"/>
                    </a:cubicBezTo>
                    <a:cubicBezTo>
                      <a:pt x="265" y="17"/>
                      <a:pt x="270" y="22"/>
                      <a:pt x="276" y="22"/>
                    </a:cubicBezTo>
                    <a:cubicBezTo>
                      <a:pt x="302" y="22"/>
                      <a:pt x="302" y="22"/>
                      <a:pt x="302" y="22"/>
                    </a:cubicBezTo>
                    <a:cubicBezTo>
                      <a:pt x="191" y="133"/>
                      <a:pt x="191" y="133"/>
                      <a:pt x="191" y="133"/>
                    </a:cubicBezTo>
                    <a:cubicBezTo>
                      <a:pt x="148" y="90"/>
                      <a:pt x="148" y="90"/>
                      <a:pt x="148" y="90"/>
                    </a:cubicBezTo>
                    <a:cubicBezTo>
                      <a:pt x="144" y="86"/>
                      <a:pt x="137" y="86"/>
                      <a:pt x="133" y="90"/>
                    </a:cubicBezTo>
                    <a:cubicBezTo>
                      <a:pt x="4" y="219"/>
                      <a:pt x="4" y="219"/>
                      <a:pt x="4" y="219"/>
                    </a:cubicBezTo>
                    <a:cubicBezTo>
                      <a:pt x="0" y="223"/>
                      <a:pt x="0" y="230"/>
                      <a:pt x="4" y="234"/>
                    </a:cubicBezTo>
                    <a:cubicBezTo>
                      <a:pt x="8" y="238"/>
                      <a:pt x="15" y="238"/>
                      <a:pt x="20" y="2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613334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>
            <a:off x="2567073" y="1640284"/>
            <a:ext cx="5644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1"/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rgbClr val="036EB8"/>
                </a:solidFill>
                <a:latin typeface="微软雅黑" panose="020B0503020204020204" pitchFamily="34" charset="-122"/>
              </a:rPr>
              <a:t>编辑</a:t>
            </a:r>
            <a:r>
              <a:rPr lang="zh-CN" altLang="en-US" sz="2400" b="1" dirty="0">
                <a:solidFill>
                  <a:srgbClr val="036EB8"/>
                </a:solidFill>
                <a:latin typeface="微软雅黑" panose="020B0503020204020204" pitchFamily="34" charset="-122"/>
              </a:rPr>
              <a:t>幻灯片</a:t>
            </a:r>
            <a:endParaRPr sz="2400" b="1" dirty="0">
              <a:solidFill>
                <a:srgbClr val="036EB8"/>
              </a:solidFill>
              <a:latin typeface="微软雅黑" panose="020B0503020204020204" pitchFamily="34" charset="-122"/>
            </a:endParaRPr>
          </a:p>
        </p:txBody>
      </p: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0" name="副标题 7"/>
          <p:cNvSpPr/>
          <p:nvPr/>
        </p:nvSpPr>
        <p:spPr>
          <a:xfrm>
            <a:off x="1496780" y="3030080"/>
            <a:ext cx="8901253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（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1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）插入音频文件</a:t>
            </a:r>
            <a:endParaRPr kumimoji="1"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sym typeface="+mn-ea"/>
            </a:endParaRPr>
          </a:p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选择幻灯片，在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插入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】/【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媒体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组中单击“音频”按钮，在打开的下拉列表中提供了两种“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PC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上的音频”和“录制音频”两种插入方式，用户可根据需要进行选择，若选择“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PC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上的音频”选项，将打开“插入音频”对话框，在其中选择需插入幻灯片中的音频文件，单击“插入”按钮，即可将该音频文件插入幻灯片中。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496781" y="2759692"/>
            <a:ext cx="9329370" cy="2491578"/>
            <a:chOff x="1496781" y="2759692"/>
            <a:chExt cx="8256819" cy="2856456"/>
          </a:xfrm>
        </p:grpSpPr>
        <p:cxnSp>
          <p:nvCxnSpPr>
            <p:cNvPr id="9" name="直接连接符 8"/>
            <p:cNvCxnSpPr/>
            <p:nvPr/>
          </p:nvCxnSpPr>
          <p:spPr>
            <a:xfrm flipH="1">
              <a:off x="1496781" y="2759692"/>
              <a:ext cx="8256819" cy="24702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1496781" y="5591446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副标题 7"/>
          <p:cNvSpPr txBox="1"/>
          <p:nvPr/>
        </p:nvSpPr>
        <p:spPr>
          <a:xfrm>
            <a:off x="1496781" y="2260351"/>
            <a:ext cx="7371174" cy="393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7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．插入媒体文件</a:t>
            </a:r>
          </a:p>
        </p:txBody>
      </p:sp>
    </p:spTree>
    <p:extLst>
      <p:ext uri="{BB962C8B-B14F-4D97-AF65-F5344CB8AC3E}">
        <p14:creationId xmlns:p14="http://schemas.microsoft.com/office/powerpoint/2010/main" val="38853908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>
            <a:off x="2567073" y="1640284"/>
            <a:ext cx="5644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1"/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rgbClr val="036EB8"/>
                </a:solidFill>
                <a:latin typeface="微软雅黑" panose="020B0503020204020204" pitchFamily="34" charset="-122"/>
              </a:rPr>
              <a:t>编辑</a:t>
            </a:r>
            <a:r>
              <a:rPr lang="zh-CN" altLang="en-US" sz="2400" b="1" dirty="0">
                <a:solidFill>
                  <a:srgbClr val="036EB8"/>
                </a:solidFill>
                <a:latin typeface="微软雅黑" panose="020B0503020204020204" pitchFamily="34" charset="-122"/>
              </a:rPr>
              <a:t>幻灯片</a:t>
            </a:r>
            <a:endParaRPr sz="2400" b="1" dirty="0">
              <a:solidFill>
                <a:srgbClr val="036EB8"/>
              </a:solidFill>
              <a:latin typeface="微软雅黑" panose="020B0503020204020204" pitchFamily="34" charset="-122"/>
            </a:endParaRPr>
          </a:p>
        </p:txBody>
      </p: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0" name="副标题 7"/>
          <p:cNvSpPr/>
          <p:nvPr/>
        </p:nvSpPr>
        <p:spPr>
          <a:xfrm>
            <a:off x="1496780" y="3030080"/>
            <a:ext cx="8901253" cy="225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（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2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）插入视频文件</a:t>
            </a:r>
          </a:p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跟音频文件一样，视频也是演示文稿中非常常见的一种多媒体元素，常用于宣传类演示文稿中。在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PowerPoint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中主要可以插入文件中的视频和来自网站的视频。选择幻灯片，在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插入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】/【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媒体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组中单击“视频”按钮，在打开的下拉列表中选择“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PC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上的视频”选项，在打开的“插入视频文件”对话框中选择要插入的视频文件，单击“插入”按钮即可。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496781" y="2759692"/>
            <a:ext cx="9329370" cy="2796378"/>
            <a:chOff x="1496781" y="2759692"/>
            <a:chExt cx="8256819" cy="2856456"/>
          </a:xfrm>
        </p:grpSpPr>
        <p:cxnSp>
          <p:nvCxnSpPr>
            <p:cNvPr id="9" name="直接连接符 8"/>
            <p:cNvCxnSpPr/>
            <p:nvPr/>
          </p:nvCxnSpPr>
          <p:spPr>
            <a:xfrm flipH="1">
              <a:off x="1496781" y="2759692"/>
              <a:ext cx="8256819" cy="24702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1496781" y="5591446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368966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5.2.3   </a:t>
            </a:r>
            <a:r>
              <a:rPr lang="zh-CN" altLang="en-US" b="0" i="0" strike="noStrike" baseline="30000" dirty="0">
                <a:solidFill>
                  <a:srgbClr val="000000"/>
                </a:solidFill>
                <a:latin typeface="方正准圆简体"/>
                <a:ea typeface="宋体" panose="02010600030101010101" pitchFamily="2" charset="-122"/>
              </a:rPr>
              <a:t>格式化幻灯片</a:t>
            </a:r>
            <a:endParaRPr lang="en-US" altLang="zh-CN" b="0" i="0" strike="noStrike" baseline="0" dirty="0">
              <a:solidFill>
                <a:srgbClr val="000000"/>
              </a:solidFill>
              <a:latin typeface="方正准圆简体"/>
              <a:ea typeface="宋体" panose="0201060003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altLang="zh-CN" b="0" i="0" strike="noStrike" baseline="0" dirty="0">
                <a:solidFill>
                  <a:srgbClr val="000000"/>
                </a:solidFill>
                <a:latin typeface="方正隶二简体"/>
              </a:rPr>
              <a:t>1.</a:t>
            </a:r>
            <a:r>
              <a:rPr lang="zh-CN" altLang="en-US" b="0" i="0" strike="noStrike" baseline="0" dirty="0">
                <a:solidFill>
                  <a:srgbClr val="000000"/>
                </a:solidFill>
                <a:latin typeface="方正隶二简体"/>
              </a:rPr>
              <a:t> 设置字体格式</a:t>
            </a:r>
          </a:p>
          <a:p>
            <a:pPr marR="0" lvl="0" rtl="0"/>
            <a:r>
              <a:rPr lang="en-US" altLang="zh-CN" b="0" i="0" strike="noStrike" baseline="0" dirty="0">
                <a:solidFill>
                  <a:srgbClr val="000000"/>
                </a:solidFill>
                <a:latin typeface="方正隶二简体"/>
              </a:rPr>
              <a:t>2.</a:t>
            </a:r>
            <a:r>
              <a:rPr lang="zh-CN" altLang="en-US" b="0" i="0" strike="noStrike" baseline="0" dirty="0">
                <a:solidFill>
                  <a:srgbClr val="000000"/>
                </a:solidFill>
                <a:latin typeface="方正隶二简体"/>
              </a:rPr>
              <a:t> 设置文本的段落格式</a:t>
            </a:r>
            <a:endParaRPr lang="zh-CN" altLang="en-US" b="0" i="0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052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5.2.4   </a:t>
            </a:r>
            <a:r>
              <a:rPr lang="zh-CN" altLang="en-US" b="0" i="0" strike="noStrike" baseline="30000" dirty="0">
                <a:solidFill>
                  <a:srgbClr val="000000"/>
                </a:solidFill>
                <a:latin typeface="方正准圆简体"/>
                <a:ea typeface="宋体" panose="02010600030101010101" pitchFamily="2" charset="-122"/>
              </a:rPr>
              <a:t>插入对象</a:t>
            </a:r>
            <a:endParaRPr lang="en-US" altLang="zh-CN" b="0" i="0" strike="noStrike" baseline="0" dirty="0">
              <a:solidFill>
                <a:srgbClr val="000000"/>
              </a:solidFill>
              <a:latin typeface="方正准圆简体"/>
              <a:ea typeface="宋体" panose="0201060003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altLang="zh-CN" b="0" i="0" strike="noStrike" baseline="0" dirty="0">
                <a:solidFill>
                  <a:srgbClr val="000000"/>
                </a:solidFill>
                <a:latin typeface="方正隶二简体"/>
              </a:rPr>
              <a:t>1.</a:t>
            </a:r>
            <a:r>
              <a:rPr lang="zh-CN" altLang="en-US" b="0" i="0" strike="noStrike" baseline="0" dirty="0">
                <a:solidFill>
                  <a:srgbClr val="000000"/>
                </a:solidFill>
                <a:latin typeface="方正隶二简体"/>
              </a:rPr>
              <a:t> 插入文本框、图片、表格、公式、图表和艺术字</a:t>
            </a:r>
          </a:p>
          <a:p>
            <a:pPr marR="0" lvl="0" rtl="0"/>
            <a:r>
              <a:rPr lang="en-US" altLang="zh-CN" b="0" i="0" strike="noStrike" baseline="0" dirty="0">
                <a:solidFill>
                  <a:srgbClr val="000000"/>
                </a:solidFill>
                <a:latin typeface="方正隶二简体"/>
              </a:rPr>
              <a:t>2.</a:t>
            </a:r>
            <a:r>
              <a:rPr lang="zh-CN" altLang="en-US" b="0" i="0" strike="noStrike" baseline="0" dirty="0">
                <a:solidFill>
                  <a:srgbClr val="000000"/>
                </a:solidFill>
                <a:latin typeface="方正隶二简体"/>
              </a:rPr>
              <a:t> 插入音频对象</a:t>
            </a:r>
          </a:p>
          <a:p>
            <a:pPr marR="0" lvl="1" rtl="0"/>
            <a:r>
              <a:rPr lang="en-US" altLang="zh-CN" b="1" i="0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）插入音频文件</a:t>
            </a:r>
          </a:p>
          <a:p>
            <a:pPr marR="0" lvl="1" rtl="0"/>
            <a:r>
              <a:rPr lang="en-US" altLang="zh-CN" b="1" i="0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）剪裁音频文件</a:t>
            </a:r>
          </a:p>
          <a:p>
            <a:pPr marR="0" lvl="1" rtl="0"/>
            <a:r>
              <a:rPr lang="en-US" altLang="zh-CN" b="1" i="0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b="1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）设置音频播放方式</a:t>
            </a:r>
          </a:p>
          <a:p>
            <a:pPr marR="0" lvl="1" rtl="0"/>
            <a:r>
              <a:rPr lang="en-US" altLang="zh-CN" b="1" i="0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b="1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）录制音频</a:t>
            </a:r>
          </a:p>
        </p:txBody>
      </p:sp>
    </p:spTree>
    <p:extLst>
      <p:ext uri="{BB962C8B-B14F-4D97-AF65-F5344CB8AC3E}">
        <p14:creationId xmlns:p14="http://schemas.microsoft.com/office/powerpoint/2010/main" val="30245672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5.2.4   </a:t>
            </a:r>
            <a:r>
              <a:rPr lang="zh-CN" altLang="en-US" baseline="30000" dirty="0">
                <a:solidFill>
                  <a:srgbClr val="000000"/>
                </a:solidFill>
                <a:latin typeface="方正准圆简体"/>
              </a:rPr>
              <a:t>插入对象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dirty="0">
                <a:solidFill>
                  <a:srgbClr val="000000"/>
                </a:solidFill>
                <a:latin typeface="方正隶二简体"/>
              </a:rPr>
              <a:t>3.</a:t>
            </a:r>
            <a:r>
              <a:rPr lang="zh-CN" altLang="en-US" dirty="0">
                <a:solidFill>
                  <a:srgbClr val="000000"/>
                </a:solidFill>
                <a:latin typeface="方正隶二简体"/>
              </a:rPr>
              <a:t> 插入视频对象</a:t>
            </a:r>
          </a:p>
          <a:p>
            <a:pPr lvl="1"/>
            <a:r>
              <a:rPr lang="en-US" altLang="zh-CN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）插入视频文件</a:t>
            </a:r>
          </a:p>
          <a:p>
            <a:pPr lvl="1"/>
            <a:r>
              <a:rPr lang="en-US" altLang="zh-CN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剪裁视频文件</a:t>
            </a:r>
          </a:p>
          <a:p>
            <a:pPr lvl="1"/>
            <a:r>
              <a:rPr lang="en-US" altLang="zh-CN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）调整视频的标牌框架</a:t>
            </a:r>
          </a:p>
          <a:p>
            <a:pPr lvl="1"/>
            <a:r>
              <a:rPr lang="en-US" altLang="zh-CN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）设置视频播放方式</a:t>
            </a:r>
          </a:p>
          <a:p>
            <a:pPr lvl="1"/>
            <a:r>
              <a:rPr lang="en-US" altLang="zh-CN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）设置视频特效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06493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5.2.4   </a:t>
            </a:r>
            <a:r>
              <a:rPr lang="zh-CN" altLang="en-US" baseline="30000" dirty="0">
                <a:solidFill>
                  <a:srgbClr val="000000"/>
                </a:solidFill>
                <a:latin typeface="方正准圆简体"/>
              </a:rPr>
              <a:t>插入对象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>
                <a:solidFill>
                  <a:srgbClr val="000000"/>
                </a:solidFill>
                <a:latin typeface="方正隶二简体"/>
              </a:rPr>
              <a:t>4. </a:t>
            </a:r>
            <a:r>
              <a:rPr lang="zh-CN" altLang="en-US" dirty="0">
                <a:solidFill>
                  <a:srgbClr val="000000"/>
                </a:solidFill>
                <a:latin typeface="方正隶二简体"/>
              </a:rPr>
              <a:t>插入</a:t>
            </a:r>
            <a:r>
              <a:rPr lang="en-US" altLang="zh-CN" dirty="0">
                <a:solidFill>
                  <a:srgbClr val="000000"/>
                </a:solidFill>
                <a:latin typeface="方正隶二简体"/>
              </a:rPr>
              <a:t> SmartArt </a:t>
            </a:r>
            <a:r>
              <a:rPr lang="zh-CN" altLang="en-US" dirty="0">
                <a:solidFill>
                  <a:srgbClr val="000000"/>
                </a:solidFill>
                <a:latin typeface="方正隶二简体"/>
              </a:rPr>
              <a:t>图形</a:t>
            </a:r>
          </a:p>
          <a:p>
            <a:pPr lvl="1"/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）创建</a:t>
            </a:r>
            <a:r>
              <a:rPr lang="en-US" altLang="zh-CN" b="1" dirty="0">
                <a:solidFill>
                  <a:srgbClr val="000000"/>
                </a:solidFill>
                <a:latin typeface="方正仿宋简体"/>
              </a:rPr>
              <a:t> 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SmartArt 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图形</a:t>
            </a:r>
          </a:p>
          <a:p>
            <a:pPr lvl="1"/>
            <a:r>
              <a:rPr lang="en-US" altLang="zh-CN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）在</a:t>
            </a:r>
            <a:r>
              <a:rPr lang="zh-CN" altLang="en-US" b="1" dirty="0">
                <a:solidFill>
                  <a:srgbClr val="000000"/>
                </a:solidFill>
                <a:latin typeface="方正仿宋简体"/>
              </a:rPr>
              <a:t> </a:t>
            </a:r>
            <a:r>
              <a:rPr lang="en-US" altLang="zh-CN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SmartArt</a:t>
            </a:r>
            <a:r>
              <a:rPr lang="zh-CN" altLang="en-US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图形中编辑文本</a:t>
            </a:r>
          </a:p>
          <a:p>
            <a:pPr lvl="1"/>
            <a:r>
              <a:rPr lang="en-US" altLang="zh-CN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）设置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SmartArt</a:t>
            </a:r>
            <a:r>
              <a:rPr lang="zh-CN" altLang="en-US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图形的布局与样式</a:t>
            </a:r>
          </a:p>
          <a:p>
            <a:pPr lvl="1"/>
            <a:r>
              <a:rPr lang="en-US" altLang="zh-CN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）在</a:t>
            </a:r>
            <a:r>
              <a:rPr lang="zh-CN" altLang="en-US" b="1" dirty="0">
                <a:solidFill>
                  <a:srgbClr val="000000"/>
                </a:solidFill>
                <a:latin typeface="方正仿宋简体"/>
              </a:rPr>
              <a:t> </a:t>
            </a:r>
            <a:r>
              <a:rPr lang="en-US" altLang="zh-CN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SmartArt</a:t>
            </a:r>
            <a:r>
              <a:rPr lang="zh-CN" altLang="en-US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图形中编辑形状</a:t>
            </a:r>
          </a:p>
          <a:p>
            <a:pPr lvl="1"/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SmartArt 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图形转换</a:t>
            </a:r>
            <a:endParaRPr lang="en-US" altLang="zh-CN" b="1" dirty="0">
              <a:solidFill>
                <a:srgbClr val="000000"/>
              </a:solidFill>
              <a:latin typeface="方正仿宋简体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46656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5.2.5   </a:t>
            </a:r>
            <a:r>
              <a:rPr lang="zh-CN" altLang="en-US" b="0" i="0" strike="noStrike" baseline="30000" dirty="0">
                <a:solidFill>
                  <a:srgbClr val="000000"/>
                </a:solidFill>
                <a:latin typeface="方正准圆简体"/>
                <a:ea typeface="宋体" panose="02010600030101010101" pitchFamily="2" charset="-122"/>
              </a:rPr>
              <a:t>用</a:t>
            </a:r>
            <a:r>
              <a:rPr lang="en-US" altLang="zh-CN" b="0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b="0" i="0" strike="noStrike" baseline="30000" dirty="0">
                <a:solidFill>
                  <a:srgbClr val="000000"/>
                </a:solidFill>
                <a:latin typeface="方正准圆简体"/>
                <a:ea typeface="宋体" panose="02010600030101010101" pitchFamily="2" charset="-122"/>
              </a:rPr>
              <a:t>节</a:t>
            </a:r>
            <a:r>
              <a:rPr lang="en-US" altLang="zh-CN" b="0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en-US" b="0" i="0" strike="noStrike" baseline="30000" dirty="0">
                <a:solidFill>
                  <a:srgbClr val="000000"/>
                </a:solidFill>
                <a:latin typeface="方正准圆简体"/>
                <a:ea typeface="宋体" panose="02010600030101010101" pitchFamily="2" charset="-122"/>
              </a:rPr>
              <a:t>管理幻灯片</a:t>
            </a:r>
            <a:endParaRPr lang="en-US" altLang="zh-CN" b="0" i="0" strike="noStrike" baseline="0" dirty="0">
              <a:solidFill>
                <a:srgbClr val="000000"/>
              </a:solidFill>
              <a:latin typeface="方正准圆简体"/>
              <a:ea typeface="宋体" panose="0201060003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altLang="zh-CN" b="0" i="0" strike="noStrike" baseline="0" dirty="0">
                <a:solidFill>
                  <a:srgbClr val="000000"/>
                </a:solidFill>
                <a:latin typeface="方正隶二简体"/>
              </a:rPr>
              <a:t>1.</a:t>
            </a:r>
            <a:r>
              <a:rPr lang="zh-CN" altLang="en-US" b="0" i="0" strike="noStrike" baseline="0" dirty="0">
                <a:solidFill>
                  <a:srgbClr val="000000"/>
                </a:solidFill>
                <a:latin typeface="方正隶二简体"/>
              </a:rPr>
              <a:t> 新增节</a:t>
            </a:r>
          </a:p>
          <a:p>
            <a:pPr marR="0" lvl="0" rtl="0"/>
            <a:r>
              <a:rPr lang="en-US" altLang="zh-CN" b="0" i="0" strike="noStrike" baseline="0" dirty="0">
                <a:solidFill>
                  <a:srgbClr val="000000"/>
                </a:solidFill>
                <a:latin typeface="方正隶二简体"/>
              </a:rPr>
              <a:t>2.</a:t>
            </a:r>
            <a:r>
              <a:rPr lang="zh-CN" altLang="en-US" b="0" i="0" strike="noStrike" baseline="0" dirty="0">
                <a:solidFill>
                  <a:srgbClr val="000000"/>
                </a:solidFill>
                <a:latin typeface="方正隶二简体"/>
              </a:rPr>
              <a:t> 编辑节</a:t>
            </a:r>
            <a:endParaRPr lang="zh-CN" altLang="en-US" b="0" i="0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048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>
            <a:off x="2567073" y="1640284"/>
            <a:ext cx="65682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1"/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rgbClr val="036EB8"/>
                </a:solidFill>
                <a:latin typeface="微软雅黑" panose="020B0503020204020204" pitchFamily="34" charset="-122"/>
              </a:rPr>
              <a:t>PowerPoint 2010 </a:t>
            </a:r>
            <a:r>
              <a:rPr lang="zh-CN" altLang="en-US" sz="2400" b="1" dirty="0">
                <a:solidFill>
                  <a:srgbClr val="036EB8"/>
                </a:solidFill>
                <a:latin typeface="微软雅黑" panose="020B0503020204020204" pitchFamily="34" charset="-122"/>
              </a:rPr>
              <a:t>的幻灯片及其操作</a:t>
            </a:r>
            <a:endParaRPr sz="2400" b="1" dirty="0">
              <a:solidFill>
                <a:srgbClr val="036EB8"/>
              </a:solidFill>
              <a:latin typeface="微软雅黑" panose="020B0503020204020204" pitchFamily="34" charset="-122"/>
            </a:endParaRPr>
          </a:p>
        </p:txBody>
      </p: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0" name="副标题 7"/>
          <p:cNvSpPr/>
          <p:nvPr/>
        </p:nvSpPr>
        <p:spPr>
          <a:xfrm>
            <a:off x="1496781" y="3030080"/>
            <a:ext cx="9329370" cy="225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新建幻灯片的方法主要有以下两种。</a:t>
            </a:r>
          </a:p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在“幻灯片”窗格中新建：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在“幻灯片”窗格中的空白区域或是已有的幻灯片上单击鼠标右键，在弹出的快捷菜单中选择“新建幻灯片”命令。</a:t>
            </a:r>
          </a:p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通过“幻灯片”组新建：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在普通视图或幻灯片浏览视图中选择一张幻灯片，在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开始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】/【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幻灯片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组中单击“新建幻灯片”按钮下方的下拉按钮，在打开的下拉列表中选择一种幻灯片版式即可。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496781" y="2759692"/>
            <a:ext cx="9329370" cy="2778960"/>
            <a:chOff x="1496781" y="2759692"/>
            <a:chExt cx="8256819" cy="2856456"/>
          </a:xfrm>
        </p:grpSpPr>
        <p:cxnSp>
          <p:nvCxnSpPr>
            <p:cNvPr id="9" name="直接连接符 8"/>
            <p:cNvCxnSpPr/>
            <p:nvPr/>
          </p:nvCxnSpPr>
          <p:spPr>
            <a:xfrm flipH="1">
              <a:off x="1496781" y="2759692"/>
              <a:ext cx="8256819" cy="24702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1496781" y="5591446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副标题 7"/>
          <p:cNvSpPr txBox="1"/>
          <p:nvPr/>
        </p:nvSpPr>
        <p:spPr>
          <a:xfrm>
            <a:off x="1496781" y="2260351"/>
            <a:ext cx="7371174" cy="393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1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．新建幻灯片</a:t>
            </a:r>
          </a:p>
        </p:txBody>
      </p:sp>
    </p:spTree>
    <p:extLst>
      <p:ext uri="{BB962C8B-B14F-4D97-AF65-F5344CB8AC3E}">
        <p14:creationId xmlns:p14="http://schemas.microsoft.com/office/powerpoint/2010/main" val="7267351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5.3</a:t>
            </a:r>
            <a:r>
              <a:rPr lang="en-US" altLang="zh-CN" b="0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	</a:t>
            </a:r>
            <a:r>
              <a:rPr lang="zh-CN" altLang="en-US" b="0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幻灯片外观的修饰</a:t>
            </a:r>
            <a:r>
              <a:rPr lang="en-US" altLang="zh-CN" b="0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	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altLang="zh-CN" sz="3200" b="0" i="0" strike="noStrike" baseline="0" dirty="0">
                <a:solidFill>
                  <a:srgbClr val="000000"/>
                </a:solidFill>
                <a:latin typeface="方正隶二简体"/>
              </a:rPr>
              <a:t>5.3.1   </a:t>
            </a:r>
            <a:r>
              <a:rPr lang="zh-CN" altLang="en-US" sz="3200" b="1" i="0" strike="noStrike" baseline="30000" dirty="0">
                <a:solidFill>
                  <a:srgbClr val="000000"/>
                </a:solidFill>
                <a:latin typeface="方正准圆简体"/>
              </a:rPr>
              <a:t>背景</a:t>
            </a:r>
          </a:p>
          <a:p>
            <a:pPr marR="0" lvl="1" rtl="0"/>
            <a:r>
              <a:rPr lang="en-US" altLang="zh-CN" b="1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1.</a:t>
            </a:r>
            <a:r>
              <a:rPr lang="zh-CN" altLang="en-US" b="1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 设置幻灯片背景</a:t>
            </a:r>
          </a:p>
          <a:p>
            <a:pPr marR="0" lvl="2" rtl="0"/>
            <a:r>
              <a:rPr lang="en-US" altLang="zh-CN" b="0" i="0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b="0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）纯色填充</a:t>
            </a:r>
          </a:p>
          <a:p>
            <a:pPr marR="0" lvl="2" rtl="0"/>
            <a:r>
              <a:rPr lang="en-US" altLang="zh-CN" b="0" i="0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b="0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）渐变填充</a:t>
            </a:r>
          </a:p>
          <a:p>
            <a:pPr marR="0" lvl="2" rtl="0"/>
            <a:r>
              <a:rPr lang="en-US" altLang="zh-CN" b="0" i="0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b="0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）图片或纹理填充</a:t>
            </a:r>
          </a:p>
          <a:p>
            <a:pPr marR="0" lvl="2" rtl="0"/>
            <a:r>
              <a:rPr lang="en-US" altLang="zh-CN" b="0" i="0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b="0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）图案填充</a:t>
            </a:r>
          </a:p>
          <a:p>
            <a:pPr marR="0" lvl="1" rtl="0"/>
            <a:r>
              <a:rPr lang="en-US" altLang="zh-CN" b="1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2.</a:t>
            </a:r>
            <a:r>
              <a:rPr lang="zh-CN" altLang="en-US" b="1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 设置备注页或讲义背景</a:t>
            </a:r>
          </a:p>
        </p:txBody>
      </p:sp>
    </p:spTree>
    <p:extLst>
      <p:ext uri="{BB962C8B-B14F-4D97-AF65-F5344CB8AC3E}">
        <p14:creationId xmlns:p14="http://schemas.microsoft.com/office/powerpoint/2010/main" val="35278179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  <a:latin typeface="方正隶二简体"/>
              </a:rPr>
              <a:t>5.3.2   </a:t>
            </a:r>
            <a:r>
              <a:rPr lang="zh-CN" altLang="en-US" b="1" baseline="30000" dirty="0">
                <a:solidFill>
                  <a:srgbClr val="000000"/>
                </a:solidFill>
                <a:latin typeface="方正准圆简体"/>
              </a:rPr>
              <a:t>主题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9430" lvl="0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方正书宋简体" panose="02000000000000000000" pitchFamily="2" charset="-122"/>
                <a:ea typeface="方正书宋简体" panose="02000000000000000000" pitchFamily="2" charset="-122"/>
              </a:rPr>
              <a:t>主题是演示文稿的颜色搭配、字体格式化以及一些特效命令的集合，使用主题可以大大化简 演示文稿的创作过程。</a:t>
            </a:r>
          </a:p>
          <a:p>
            <a:pPr lvl="1"/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1.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 应用主题</a:t>
            </a:r>
          </a:p>
          <a:p>
            <a:pPr lvl="1"/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2.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 自定义主题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046559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  <a:latin typeface="方正隶二简体"/>
              </a:rPr>
              <a:t>5.3.3   </a:t>
            </a:r>
            <a:r>
              <a:rPr lang="zh-CN" altLang="en-US" b="1" baseline="30000" dirty="0">
                <a:solidFill>
                  <a:srgbClr val="000000"/>
                </a:solidFill>
                <a:latin typeface="方正准圆简体"/>
              </a:rPr>
              <a:t>母版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1.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 设置幻灯片母版</a:t>
            </a:r>
          </a:p>
          <a:p>
            <a:pPr lvl="2"/>
            <a:r>
              <a:rPr lang="en-US" altLang="zh-CN" sz="16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）编辑版式</a:t>
            </a:r>
          </a:p>
          <a:p>
            <a:pPr lvl="2"/>
            <a:r>
              <a:rPr lang="en-US" altLang="zh-CN" sz="16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）编辑幻灯片母版</a:t>
            </a:r>
          </a:p>
          <a:p>
            <a:pPr lvl="2"/>
            <a:r>
              <a:rPr lang="en-US" altLang="zh-CN" sz="16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）幻灯片母版的页面设置</a:t>
            </a:r>
          </a:p>
          <a:p>
            <a:pPr lvl="2"/>
            <a:r>
              <a:rPr lang="en-US" altLang="zh-CN" sz="16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）幻灯片母版的页眉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页脚设置</a:t>
            </a:r>
          </a:p>
          <a:p>
            <a:pPr lvl="1"/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2.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 设置备注或讲义母版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7890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>
            <a:off x="2567073" y="1640284"/>
            <a:ext cx="65682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0" name="副标题 7"/>
          <p:cNvSpPr/>
          <p:nvPr/>
        </p:nvSpPr>
        <p:spPr>
          <a:xfrm>
            <a:off x="1496781" y="3030080"/>
            <a:ext cx="9329370" cy="1137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如果对新建的幻灯片版式不满意，可进行更改。其方法为：在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开始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】/【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幻灯片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】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组中单击“版式”按钮右侧的下拉按钮，在打开的下拉列表中选择一种幻灯片版式，即可将其应用于当前幻灯片。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496781" y="2759692"/>
            <a:ext cx="9329370" cy="1881978"/>
            <a:chOff x="1496781" y="2759692"/>
            <a:chExt cx="8256819" cy="2856456"/>
          </a:xfrm>
        </p:grpSpPr>
        <p:cxnSp>
          <p:nvCxnSpPr>
            <p:cNvPr id="9" name="直接连接符 8"/>
            <p:cNvCxnSpPr/>
            <p:nvPr/>
          </p:nvCxnSpPr>
          <p:spPr>
            <a:xfrm flipH="1">
              <a:off x="1496781" y="2759692"/>
              <a:ext cx="8256819" cy="24702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1496781" y="5591446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副标题 7"/>
          <p:cNvSpPr txBox="1"/>
          <p:nvPr/>
        </p:nvSpPr>
        <p:spPr>
          <a:xfrm>
            <a:off x="1496781" y="2260351"/>
            <a:ext cx="7371174" cy="393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2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．应用幻灯片版式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1720168" y="5202647"/>
            <a:ext cx="8622347" cy="385694"/>
            <a:chOff x="1671610" y="5570073"/>
            <a:chExt cx="8622347" cy="385694"/>
          </a:xfrm>
        </p:grpSpPr>
        <p:grpSp>
          <p:nvGrpSpPr>
            <p:cNvPr id="14" name="组合 13"/>
            <p:cNvGrpSpPr/>
            <p:nvPr/>
          </p:nvGrpSpPr>
          <p:grpSpPr>
            <a:xfrm>
              <a:off x="1671610" y="5570073"/>
              <a:ext cx="352923" cy="369846"/>
              <a:chOff x="2396234" y="1140796"/>
              <a:chExt cx="516445" cy="541492"/>
            </a:xfrm>
            <a:solidFill>
              <a:schemeClr val="accent1"/>
            </a:solidFill>
          </p:grpSpPr>
          <p:sp>
            <p:nvSpPr>
              <p:cNvPr id="73" name="Freeform 33"/>
              <p:cNvSpPr>
                <a:spLocks noEditPoints="1"/>
              </p:cNvSpPr>
              <p:nvPr/>
            </p:nvSpPr>
            <p:spPr bwMode="auto">
              <a:xfrm>
                <a:off x="2396234" y="1140796"/>
                <a:ext cx="516445" cy="425799"/>
              </a:xfrm>
              <a:custGeom>
                <a:avLst/>
                <a:gdLst>
                  <a:gd name="T0" fmla="*/ 172 w 183"/>
                  <a:gd name="T1" fmla="*/ 0 h 151"/>
                  <a:gd name="T2" fmla="*/ 11 w 183"/>
                  <a:gd name="T3" fmla="*/ 0 h 151"/>
                  <a:gd name="T4" fmla="*/ 0 w 183"/>
                  <a:gd name="T5" fmla="*/ 11 h 151"/>
                  <a:gd name="T6" fmla="*/ 0 w 183"/>
                  <a:gd name="T7" fmla="*/ 140 h 151"/>
                  <a:gd name="T8" fmla="*/ 11 w 183"/>
                  <a:gd name="T9" fmla="*/ 151 h 151"/>
                  <a:gd name="T10" fmla="*/ 172 w 183"/>
                  <a:gd name="T11" fmla="*/ 151 h 151"/>
                  <a:gd name="T12" fmla="*/ 183 w 183"/>
                  <a:gd name="T13" fmla="*/ 140 h 151"/>
                  <a:gd name="T14" fmla="*/ 183 w 183"/>
                  <a:gd name="T15" fmla="*/ 11 h 151"/>
                  <a:gd name="T16" fmla="*/ 172 w 183"/>
                  <a:gd name="T17" fmla="*/ 0 h 151"/>
                  <a:gd name="T18" fmla="*/ 91 w 183"/>
                  <a:gd name="T19" fmla="*/ 143 h 151"/>
                  <a:gd name="T20" fmla="*/ 84 w 183"/>
                  <a:gd name="T21" fmla="*/ 136 h 151"/>
                  <a:gd name="T22" fmla="*/ 91 w 183"/>
                  <a:gd name="T23" fmla="*/ 128 h 151"/>
                  <a:gd name="T24" fmla="*/ 99 w 183"/>
                  <a:gd name="T25" fmla="*/ 136 h 151"/>
                  <a:gd name="T26" fmla="*/ 91 w 183"/>
                  <a:gd name="T27" fmla="*/ 143 h 151"/>
                  <a:gd name="T28" fmla="*/ 171 w 183"/>
                  <a:gd name="T29" fmla="*/ 121 h 151"/>
                  <a:gd name="T30" fmla="*/ 12 w 183"/>
                  <a:gd name="T31" fmla="*/ 121 h 151"/>
                  <a:gd name="T32" fmla="*/ 12 w 183"/>
                  <a:gd name="T33" fmla="*/ 11 h 151"/>
                  <a:gd name="T34" fmla="*/ 171 w 183"/>
                  <a:gd name="T35" fmla="*/ 11 h 151"/>
                  <a:gd name="T36" fmla="*/ 171 w 183"/>
                  <a:gd name="T37" fmla="*/ 12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3" h="151">
                    <a:moveTo>
                      <a:pt x="172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40"/>
                      <a:pt x="0" y="140"/>
                      <a:pt x="0" y="140"/>
                    </a:cubicBezTo>
                    <a:cubicBezTo>
                      <a:pt x="0" y="146"/>
                      <a:pt x="5" y="151"/>
                      <a:pt x="11" y="151"/>
                    </a:cubicBezTo>
                    <a:cubicBezTo>
                      <a:pt x="172" y="151"/>
                      <a:pt x="172" y="151"/>
                      <a:pt x="172" y="151"/>
                    </a:cubicBezTo>
                    <a:cubicBezTo>
                      <a:pt x="178" y="151"/>
                      <a:pt x="183" y="146"/>
                      <a:pt x="183" y="140"/>
                    </a:cubicBezTo>
                    <a:cubicBezTo>
                      <a:pt x="183" y="11"/>
                      <a:pt x="183" y="11"/>
                      <a:pt x="183" y="11"/>
                    </a:cubicBezTo>
                    <a:cubicBezTo>
                      <a:pt x="183" y="5"/>
                      <a:pt x="178" y="0"/>
                      <a:pt x="172" y="0"/>
                    </a:cubicBezTo>
                    <a:close/>
                    <a:moveTo>
                      <a:pt x="91" y="143"/>
                    </a:moveTo>
                    <a:cubicBezTo>
                      <a:pt x="87" y="143"/>
                      <a:pt x="84" y="140"/>
                      <a:pt x="84" y="136"/>
                    </a:cubicBezTo>
                    <a:cubicBezTo>
                      <a:pt x="84" y="131"/>
                      <a:pt x="87" y="128"/>
                      <a:pt x="91" y="128"/>
                    </a:cubicBezTo>
                    <a:cubicBezTo>
                      <a:pt x="96" y="128"/>
                      <a:pt x="99" y="131"/>
                      <a:pt x="99" y="136"/>
                    </a:cubicBezTo>
                    <a:cubicBezTo>
                      <a:pt x="99" y="140"/>
                      <a:pt x="96" y="143"/>
                      <a:pt x="91" y="143"/>
                    </a:cubicBezTo>
                    <a:close/>
                    <a:moveTo>
                      <a:pt x="171" y="121"/>
                    </a:moveTo>
                    <a:cubicBezTo>
                      <a:pt x="12" y="121"/>
                      <a:pt x="12" y="121"/>
                      <a:pt x="12" y="121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71" y="11"/>
                      <a:pt x="171" y="11"/>
                      <a:pt x="171" y="11"/>
                    </a:cubicBezTo>
                    <a:lnTo>
                      <a:pt x="171" y="121"/>
                    </a:lnTo>
                    <a:close/>
                  </a:path>
                </a:pathLst>
              </a:custGeom>
              <a:solidFill>
                <a:srgbClr val="333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74" name="Freeform 34"/>
              <p:cNvSpPr/>
              <p:nvPr/>
            </p:nvSpPr>
            <p:spPr bwMode="auto">
              <a:xfrm>
                <a:off x="2497614" y="1574944"/>
                <a:ext cx="313684" cy="107344"/>
              </a:xfrm>
              <a:custGeom>
                <a:avLst/>
                <a:gdLst>
                  <a:gd name="T0" fmla="*/ 102 w 111"/>
                  <a:gd name="T1" fmla="*/ 26 h 38"/>
                  <a:gd name="T2" fmla="*/ 75 w 111"/>
                  <a:gd name="T3" fmla="*/ 26 h 38"/>
                  <a:gd name="T4" fmla="*/ 75 w 111"/>
                  <a:gd name="T5" fmla="*/ 0 h 38"/>
                  <a:gd name="T6" fmla="*/ 36 w 111"/>
                  <a:gd name="T7" fmla="*/ 0 h 38"/>
                  <a:gd name="T8" fmla="*/ 36 w 111"/>
                  <a:gd name="T9" fmla="*/ 26 h 38"/>
                  <a:gd name="T10" fmla="*/ 9 w 111"/>
                  <a:gd name="T11" fmla="*/ 26 h 38"/>
                  <a:gd name="T12" fmla="*/ 0 w 111"/>
                  <a:gd name="T13" fmla="*/ 31 h 38"/>
                  <a:gd name="T14" fmla="*/ 0 w 111"/>
                  <a:gd name="T15" fmla="*/ 38 h 38"/>
                  <a:gd name="T16" fmla="*/ 111 w 111"/>
                  <a:gd name="T17" fmla="*/ 38 h 38"/>
                  <a:gd name="T18" fmla="*/ 111 w 111"/>
                  <a:gd name="T19" fmla="*/ 31 h 38"/>
                  <a:gd name="T20" fmla="*/ 102 w 111"/>
                  <a:gd name="T21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1" h="38">
                    <a:moveTo>
                      <a:pt x="102" y="26"/>
                    </a:moveTo>
                    <a:cubicBezTo>
                      <a:pt x="75" y="26"/>
                      <a:pt x="75" y="26"/>
                      <a:pt x="75" y="26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26"/>
                      <a:pt x="36" y="26"/>
                      <a:pt x="36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4" y="26"/>
                      <a:pt x="0" y="29"/>
                      <a:pt x="0" y="31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111" y="38"/>
                      <a:pt x="111" y="38"/>
                      <a:pt x="111" y="38"/>
                    </a:cubicBezTo>
                    <a:cubicBezTo>
                      <a:pt x="111" y="31"/>
                      <a:pt x="111" y="31"/>
                      <a:pt x="111" y="31"/>
                    </a:cubicBezTo>
                    <a:cubicBezTo>
                      <a:pt x="111" y="29"/>
                      <a:pt x="107" y="26"/>
                      <a:pt x="102" y="26"/>
                    </a:cubicBezTo>
                    <a:close/>
                  </a:path>
                </a:pathLst>
              </a:custGeom>
              <a:solidFill>
                <a:srgbClr val="333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75" name="Freeform 35"/>
              <p:cNvSpPr/>
              <p:nvPr/>
            </p:nvSpPr>
            <p:spPr bwMode="auto">
              <a:xfrm>
                <a:off x="2449906" y="1281536"/>
                <a:ext cx="90646" cy="101381"/>
              </a:xfrm>
              <a:custGeom>
                <a:avLst/>
                <a:gdLst>
                  <a:gd name="T0" fmla="*/ 76 w 76"/>
                  <a:gd name="T1" fmla="*/ 69 h 85"/>
                  <a:gd name="T2" fmla="*/ 19 w 76"/>
                  <a:gd name="T3" fmla="*/ 43 h 85"/>
                  <a:gd name="T4" fmla="*/ 19 w 76"/>
                  <a:gd name="T5" fmla="*/ 43 h 85"/>
                  <a:gd name="T6" fmla="*/ 76 w 76"/>
                  <a:gd name="T7" fmla="*/ 17 h 85"/>
                  <a:gd name="T8" fmla="*/ 76 w 76"/>
                  <a:gd name="T9" fmla="*/ 0 h 85"/>
                  <a:gd name="T10" fmla="*/ 0 w 76"/>
                  <a:gd name="T11" fmla="*/ 36 h 85"/>
                  <a:gd name="T12" fmla="*/ 0 w 76"/>
                  <a:gd name="T13" fmla="*/ 50 h 85"/>
                  <a:gd name="T14" fmla="*/ 76 w 76"/>
                  <a:gd name="T15" fmla="*/ 85 h 85"/>
                  <a:gd name="T16" fmla="*/ 76 w 76"/>
                  <a:gd name="T17" fmla="*/ 69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85">
                    <a:moveTo>
                      <a:pt x="76" y="69"/>
                    </a:moveTo>
                    <a:lnTo>
                      <a:pt x="19" y="43"/>
                    </a:lnTo>
                    <a:lnTo>
                      <a:pt x="19" y="43"/>
                    </a:lnTo>
                    <a:lnTo>
                      <a:pt x="76" y="17"/>
                    </a:lnTo>
                    <a:lnTo>
                      <a:pt x="76" y="0"/>
                    </a:lnTo>
                    <a:lnTo>
                      <a:pt x="0" y="36"/>
                    </a:lnTo>
                    <a:lnTo>
                      <a:pt x="0" y="50"/>
                    </a:lnTo>
                    <a:lnTo>
                      <a:pt x="76" y="85"/>
                    </a:lnTo>
                    <a:lnTo>
                      <a:pt x="76" y="69"/>
                    </a:lnTo>
                    <a:close/>
                  </a:path>
                </a:pathLst>
              </a:custGeom>
              <a:solidFill>
                <a:srgbClr val="333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76" name="Freeform 36"/>
              <p:cNvSpPr/>
              <p:nvPr/>
            </p:nvSpPr>
            <p:spPr bwMode="auto">
              <a:xfrm>
                <a:off x="2765975" y="1281536"/>
                <a:ext cx="93032" cy="101381"/>
              </a:xfrm>
              <a:custGeom>
                <a:avLst/>
                <a:gdLst>
                  <a:gd name="T0" fmla="*/ 78 w 78"/>
                  <a:gd name="T1" fmla="*/ 36 h 85"/>
                  <a:gd name="T2" fmla="*/ 0 w 78"/>
                  <a:gd name="T3" fmla="*/ 0 h 85"/>
                  <a:gd name="T4" fmla="*/ 0 w 78"/>
                  <a:gd name="T5" fmla="*/ 17 h 85"/>
                  <a:gd name="T6" fmla="*/ 59 w 78"/>
                  <a:gd name="T7" fmla="*/ 43 h 85"/>
                  <a:gd name="T8" fmla="*/ 59 w 78"/>
                  <a:gd name="T9" fmla="*/ 43 h 85"/>
                  <a:gd name="T10" fmla="*/ 0 w 78"/>
                  <a:gd name="T11" fmla="*/ 69 h 85"/>
                  <a:gd name="T12" fmla="*/ 0 w 78"/>
                  <a:gd name="T13" fmla="*/ 85 h 85"/>
                  <a:gd name="T14" fmla="*/ 78 w 78"/>
                  <a:gd name="T15" fmla="*/ 50 h 85"/>
                  <a:gd name="T16" fmla="*/ 78 w 78"/>
                  <a:gd name="T17" fmla="*/ 36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" h="85">
                    <a:moveTo>
                      <a:pt x="78" y="36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59" y="43"/>
                    </a:lnTo>
                    <a:lnTo>
                      <a:pt x="59" y="43"/>
                    </a:lnTo>
                    <a:lnTo>
                      <a:pt x="0" y="69"/>
                    </a:lnTo>
                    <a:lnTo>
                      <a:pt x="0" y="85"/>
                    </a:lnTo>
                    <a:lnTo>
                      <a:pt x="78" y="50"/>
                    </a:lnTo>
                    <a:lnTo>
                      <a:pt x="78" y="36"/>
                    </a:lnTo>
                    <a:close/>
                  </a:path>
                </a:pathLst>
              </a:custGeom>
              <a:solidFill>
                <a:srgbClr val="333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77" name="Freeform 37"/>
              <p:cNvSpPr>
                <a:spLocks noEditPoints="1"/>
              </p:cNvSpPr>
              <p:nvPr/>
            </p:nvSpPr>
            <p:spPr bwMode="auto">
              <a:xfrm>
                <a:off x="2559635" y="1236213"/>
                <a:ext cx="189642" cy="187256"/>
              </a:xfrm>
              <a:custGeom>
                <a:avLst/>
                <a:gdLst>
                  <a:gd name="T0" fmla="*/ 9 w 67"/>
                  <a:gd name="T1" fmla="*/ 49 h 66"/>
                  <a:gd name="T2" fmla="*/ 6 w 67"/>
                  <a:gd name="T3" fmla="*/ 52 h 66"/>
                  <a:gd name="T4" fmla="*/ 14 w 67"/>
                  <a:gd name="T5" fmla="*/ 61 h 66"/>
                  <a:gd name="T6" fmla="*/ 18 w 67"/>
                  <a:gd name="T7" fmla="*/ 57 h 66"/>
                  <a:gd name="T8" fmla="*/ 27 w 67"/>
                  <a:gd name="T9" fmla="*/ 61 h 66"/>
                  <a:gd name="T10" fmla="*/ 27 w 67"/>
                  <a:gd name="T11" fmla="*/ 66 h 66"/>
                  <a:gd name="T12" fmla="*/ 39 w 67"/>
                  <a:gd name="T13" fmla="*/ 66 h 66"/>
                  <a:gd name="T14" fmla="*/ 39 w 67"/>
                  <a:gd name="T15" fmla="*/ 61 h 66"/>
                  <a:gd name="T16" fmla="*/ 49 w 67"/>
                  <a:gd name="T17" fmla="*/ 57 h 66"/>
                  <a:gd name="T18" fmla="*/ 53 w 67"/>
                  <a:gd name="T19" fmla="*/ 61 h 66"/>
                  <a:gd name="T20" fmla="*/ 61 w 67"/>
                  <a:gd name="T21" fmla="*/ 52 h 66"/>
                  <a:gd name="T22" fmla="*/ 58 w 67"/>
                  <a:gd name="T23" fmla="*/ 49 h 66"/>
                  <a:gd name="T24" fmla="*/ 62 w 67"/>
                  <a:gd name="T25" fmla="*/ 39 h 66"/>
                  <a:gd name="T26" fmla="*/ 67 w 67"/>
                  <a:gd name="T27" fmla="*/ 39 h 66"/>
                  <a:gd name="T28" fmla="*/ 67 w 67"/>
                  <a:gd name="T29" fmla="*/ 27 h 66"/>
                  <a:gd name="T30" fmla="*/ 62 w 67"/>
                  <a:gd name="T31" fmla="*/ 27 h 66"/>
                  <a:gd name="T32" fmla="*/ 58 w 67"/>
                  <a:gd name="T33" fmla="*/ 17 h 66"/>
                  <a:gd name="T34" fmla="*/ 62 w 67"/>
                  <a:gd name="T35" fmla="*/ 14 h 66"/>
                  <a:gd name="T36" fmla="*/ 53 w 67"/>
                  <a:gd name="T37" fmla="*/ 5 h 66"/>
                  <a:gd name="T38" fmla="*/ 49 w 67"/>
                  <a:gd name="T39" fmla="*/ 9 h 66"/>
                  <a:gd name="T40" fmla="*/ 39 w 67"/>
                  <a:gd name="T41" fmla="*/ 5 h 66"/>
                  <a:gd name="T42" fmla="*/ 39 w 67"/>
                  <a:gd name="T43" fmla="*/ 0 h 66"/>
                  <a:gd name="T44" fmla="*/ 27 w 67"/>
                  <a:gd name="T45" fmla="*/ 0 h 66"/>
                  <a:gd name="T46" fmla="*/ 27 w 67"/>
                  <a:gd name="T47" fmla="*/ 5 h 66"/>
                  <a:gd name="T48" fmla="*/ 18 w 67"/>
                  <a:gd name="T49" fmla="*/ 9 h 66"/>
                  <a:gd name="T50" fmla="*/ 14 w 67"/>
                  <a:gd name="T51" fmla="*/ 5 h 66"/>
                  <a:gd name="T52" fmla="*/ 5 w 67"/>
                  <a:gd name="T53" fmla="*/ 13 h 66"/>
                  <a:gd name="T54" fmla="*/ 9 w 67"/>
                  <a:gd name="T55" fmla="*/ 17 h 66"/>
                  <a:gd name="T56" fmla="*/ 5 w 67"/>
                  <a:gd name="T57" fmla="*/ 27 h 66"/>
                  <a:gd name="T58" fmla="*/ 0 w 67"/>
                  <a:gd name="T59" fmla="*/ 27 h 66"/>
                  <a:gd name="T60" fmla="*/ 0 w 67"/>
                  <a:gd name="T61" fmla="*/ 39 h 66"/>
                  <a:gd name="T62" fmla="*/ 5 w 67"/>
                  <a:gd name="T63" fmla="*/ 39 h 66"/>
                  <a:gd name="T64" fmla="*/ 9 w 67"/>
                  <a:gd name="T65" fmla="*/ 49 h 66"/>
                  <a:gd name="T66" fmla="*/ 34 w 67"/>
                  <a:gd name="T67" fmla="*/ 13 h 66"/>
                  <a:gd name="T68" fmla="*/ 54 w 67"/>
                  <a:gd name="T69" fmla="*/ 33 h 66"/>
                  <a:gd name="T70" fmla="*/ 34 w 67"/>
                  <a:gd name="T71" fmla="*/ 53 h 66"/>
                  <a:gd name="T72" fmla="*/ 13 w 67"/>
                  <a:gd name="T73" fmla="*/ 33 h 66"/>
                  <a:gd name="T74" fmla="*/ 34 w 67"/>
                  <a:gd name="T75" fmla="*/ 1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67" h="66">
                    <a:moveTo>
                      <a:pt x="9" y="49"/>
                    </a:moveTo>
                    <a:cubicBezTo>
                      <a:pt x="6" y="52"/>
                      <a:pt x="6" y="52"/>
                      <a:pt x="6" y="52"/>
                    </a:cubicBezTo>
                    <a:cubicBezTo>
                      <a:pt x="14" y="61"/>
                      <a:pt x="14" y="61"/>
                      <a:pt x="14" y="61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21" y="59"/>
                      <a:pt x="24" y="60"/>
                      <a:pt x="27" y="61"/>
                    </a:cubicBezTo>
                    <a:cubicBezTo>
                      <a:pt x="27" y="66"/>
                      <a:pt x="27" y="66"/>
                      <a:pt x="27" y="66"/>
                    </a:cubicBezTo>
                    <a:cubicBezTo>
                      <a:pt x="39" y="66"/>
                      <a:pt x="39" y="66"/>
                      <a:pt x="39" y="66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43" y="60"/>
                      <a:pt x="46" y="59"/>
                      <a:pt x="49" y="57"/>
                    </a:cubicBezTo>
                    <a:cubicBezTo>
                      <a:pt x="53" y="61"/>
                      <a:pt x="53" y="61"/>
                      <a:pt x="53" y="61"/>
                    </a:cubicBezTo>
                    <a:cubicBezTo>
                      <a:pt x="61" y="52"/>
                      <a:pt x="61" y="52"/>
                      <a:pt x="61" y="52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60" y="46"/>
                      <a:pt x="61" y="43"/>
                      <a:pt x="62" y="39"/>
                    </a:cubicBezTo>
                    <a:cubicBezTo>
                      <a:pt x="67" y="39"/>
                      <a:pt x="67" y="39"/>
                      <a:pt x="67" y="39"/>
                    </a:cubicBezTo>
                    <a:cubicBezTo>
                      <a:pt x="67" y="27"/>
                      <a:pt x="67" y="27"/>
                      <a:pt x="67" y="27"/>
                    </a:cubicBezTo>
                    <a:cubicBezTo>
                      <a:pt x="62" y="27"/>
                      <a:pt x="62" y="27"/>
                      <a:pt x="62" y="27"/>
                    </a:cubicBezTo>
                    <a:cubicBezTo>
                      <a:pt x="61" y="24"/>
                      <a:pt x="60" y="20"/>
                      <a:pt x="58" y="17"/>
                    </a:cubicBezTo>
                    <a:cubicBezTo>
                      <a:pt x="62" y="14"/>
                      <a:pt x="62" y="14"/>
                      <a:pt x="62" y="14"/>
                    </a:cubicBezTo>
                    <a:cubicBezTo>
                      <a:pt x="53" y="5"/>
                      <a:pt x="53" y="5"/>
                      <a:pt x="53" y="5"/>
                    </a:cubicBezTo>
                    <a:cubicBezTo>
                      <a:pt x="49" y="9"/>
                      <a:pt x="49" y="9"/>
                      <a:pt x="49" y="9"/>
                    </a:cubicBezTo>
                    <a:cubicBezTo>
                      <a:pt x="46" y="7"/>
                      <a:pt x="43" y="6"/>
                      <a:pt x="39" y="5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24" y="6"/>
                      <a:pt x="21" y="7"/>
                      <a:pt x="18" y="9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7" y="20"/>
                      <a:pt x="6" y="24"/>
                      <a:pt x="5" y="2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6" y="43"/>
                      <a:pt x="8" y="46"/>
                      <a:pt x="9" y="49"/>
                    </a:cubicBezTo>
                    <a:close/>
                    <a:moveTo>
                      <a:pt x="34" y="13"/>
                    </a:moveTo>
                    <a:cubicBezTo>
                      <a:pt x="45" y="13"/>
                      <a:pt x="54" y="22"/>
                      <a:pt x="54" y="33"/>
                    </a:cubicBezTo>
                    <a:cubicBezTo>
                      <a:pt x="54" y="44"/>
                      <a:pt x="45" y="53"/>
                      <a:pt x="34" y="53"/>
                    </a:cubicBezTo>
                    <a:cubicBezTo>
                      <a:pt x="22" y="53"/>
                      <a:pt x="13" y="44"/>
                      <a:pt x="13" y="33"/>
                    </a:cubicBezTo>
                    <a:cubicBezTo>
                      <a:pt x="13" y="22"/>
                      <a:pt x="22" y="13"/>
                      <a:pt x="34" y="13"/>
                    </a:cubicBezTo>
                    <a:close/>
                  </a:path>
                </a:pathLst>
              </a:custGeom>
              <a:solidFill>
                <a:srgbClr val="333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78" name="Freeform 38"/>
              <p:cNvSpPr>
                <a:spLocks noEditPoints="1"/>
              </p:cNvSpPr>
              <p:nvPr/>
            </p:nvSpPr>
            <p:spPr bwMode="auto">
              <a:xfrm>
                <a:off x="2610922" y="1287500"/>
                <a:ext cx="87068" cy="84683"/>
              </a:xfrm>
              <a:custGeom>
                <a:avLst/>
                <a:gdLst>
                  <a:gd name="T0" fmla="*/ 15 w 31"/>
                  <a:gd name="T1" fmla="*/ 30 h 30"/>
                  <a:gd name="T2" fmla="*/ 31 w 31"/>
                  <a:gd name="T3" fmla="*/ 15 h 30"/>
                  <a:gd name="T4" fmla="*/ 15 w 31"/>
                  <a:gd name="T5" fmla="*/ 0 h 30"/>
                  <a:gd name="T6" fmla="*/ 0 w 31"/>
                  <a:gd name="T7" fmla="*/ 15 h 30"/>
                  <a:gd name="T8" fmla="*/ 15 w 31"/>
                  <a:gd name="T9" fmla="*/ 30 h 30"/>
                  <a:gd name="T10" fmla="*/ 15 w 31"/>
                  <a:gd name="T11" fmla="*/ 5 h 30"/>
                  <a:gd name="T12" fmla="*/ 26 w 31"/>
                  <a:gd name="T13" fmla="*/ 15 h 30"/>
                  <a:gd name="T14" fmla="*/ 15 w 31"/>
                  <a:gd name="T15" fmla="*/ 25 h 30"/>
                  <a:gd name="T16" fmla="*/ 5 w 31"/>
                  <a:gd name="T17" fmla="*/ 15 h 30"/>
                  <a:gd name="T18" fmla="*/ 15 w 31"/>
                  <a:gd name="T19" fmla="*/ 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" h="30">
                    <a:moveTo>
                      <a:pt x="15" y="30"/>
                    </a:moveTo>
                    <a:cubicBezTo>
                      <a:pt x="24" y="30"/>
                      <a:pt x="31" y="23"/>
                      <a:pt x="31" y="15"/>
                    </a:cubicBezTo>
                    <a:cubicBezTo>
                      <a:pt x="31" y="7"/>
                      <a:pt x="24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ubicBezTo>
                      <a:pt x="0" y="23"/>
                      <a:pt x="7" y="30"/>
                      <a:pt x="15" y="30"/>
                    </a:cubicBezTo>
                    <a:close/>
                    <a:moveTo>
                      <a:pt x="15" y="5"/>
                    </a:moveTo>
                    <a:cubicBezTo>
                      <a:pt x="21" y="5"/>
                      <a:pt x="26" y="9"/>
                      <a:pt x="26" y="15"/>
                    </a:cubicBezTo>
                    <a:cubicBezTo>
                      <a:pt x="26" y="21"/>
                      <a:pt x="21" y="25"/>
                      <a:pt x="15" y="25"/>
                    </a:cubicBezTo>
                    <a:cubicBezTo>
                      <a:pt x="10" y="25"/>
                      <a:pt x="5" y="21"/>
                      <a:pt x="5" y="15"/>
                    </a:cubicBezTo>
                    <a:cubicBezTo>
                      <a:pt x="5" y="9"/>
                      <a:pt x="10" y="5"/>
                      <a:pt x="15" y="5"/>
                    </a:cubicBezTo>
                    <a:close/>
                  </a:path>
                </a:pathLst>
              </a:custGeom>
              <a:solidFill>
                <a:srgbClr val="333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79" name="Oval 39"/>
              <p:cNvSpPr>
                <a:spLocks noChangeArrowheads="1"/>
              </p:cNvSpPr>
              <p:nvPr/>
            </p:nvSpPr>
            <p:spPr bwMode="auto">
              <a:xfrm>
                <a:off x="2639547" y="1316125"/>
                <a:ext cx="31011" cy="2743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3907738" y="5614840"/>
              <a:ext cx="330101" cy="321783"/>
              <a:chOff x="2435593" y="2384795"/>
              <a:chExt cx="483049" cy="471122"/>
            </a:xfrm>
            <a:solidFill>
              <a:schemeClr val="accent5"/>
            </a:solidFill>
          </p:grpSpPr>
          <p:sp>
            <p:nvSpPr>
              <p:cNvPr id="70" name="Freeform 80"/>
              <p:cNvSpPr/>
              <p:nvPr/>
            </p:nvSpPr>
            <p:spPr bwMode="auto">
              <a:xfrm>
                <a:off x="2610922" y="2506452"/>
                <a:ext cx="202761" cy="186063"/>
              </a:xfrm>
              <a:custGeom>
                <a:avLst/>
                <a:gdLst>
                  <a:gd name="T0" fmla="*/ 29 w 72"/>
                  <a:gd name="T1" fmla="*/ 34 h 66"/>
                  <a:gd name="T2" fmla="*/ 56 w 72"/>
                  <a:gd name="T3" fmla="*/ 56 h 66"/>
                  <a:gd name="T4" fmla="*/ 45 w 72"/>
                  <a:gd name="T5" fmla="*/ 66 h 66"/>
                  <a:gd name="T6" fmla="*/ 67 w 72"/>
                  <a:gd name="T7" fmla="*/ 51 h 66"/>
                  <a:gd name="T8" fmla="*/ 36 w 72"/>
                  <a:gd name="T9" fmla="*/ 17 h 66"/>
                  <a:gd name="T10" fmla="*/ 29 w 72"/>
                  <a:gd name="T11" fmla="*/ 16 h 66"/>
                  <a:gd name="T12" fmla="*/ 28 w 72"/>
                  <a:gd name="T13" fmla="*/ 0 h 66"/>
                  <a:gd name="T14" fmla="*/ 0 w 72"/>
                  <a:gd name="T15" fmla="*/ 25 h 66"/>
                  <a:gd name="T16" fmla="*/ 29 w 72"/>
                  <a:gd name="T17" fmla="*/ 50 h 66"/>
                  <a:gd name="T18" fmla="*/ 29 w 72"/>
                  <a:gd name="T19" fmla="*/ 3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" h="66">
                    <a:moveTo>
                      <a:pt x="29" y="34"/>
                    </a:moveTo>
                    <a:cubicBezTo>
                      <a:pt x="50" y="35"/>
                      <a:pt x="59" y="45"/>
                      <a:pt x="56" y="56"/>
                    </a:cubicBezTo>
                    <a:cubicBezTo>
                      <a:pt x="54" y="60"/>
                      <a:pt x="50" y="64"/>
                      <a:pt x="45" y="66"/>
                    </a:cubicBezTo>
                    <a:cubicBezTo>
                      <a:pt x="56" y="64"/>
                      <a:pt x="65" y="59"/>
                      <a:pt x="67" y="51"/>
                    </a:cubicBezTo>
                    <a:cubicBezTo>
                      <a:pt x="72" y="38"/>
                      <a:pt x="58" y="23"/>
                      <a:pt x="36" y="17"/>
                    </a:cubicBezTo>
                    <a:cubicBezTo>
                      <a:pt x="33" y="17"/>
                      <a:pt x="31" y="16"/>
                      <a:pt x="29" y="16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29" y="50"/>
                      <a:pt x="29" y="50"/>
                      <a:pt x="29" y="50"/>
                    </a:cubicBezTo>
                    <a:lnTo>
                      <a:pt x="29" y="34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71" name="Freeform 81"/>
              <p:cNvSpPr/>
              <p:nvPr/>
            </p:nvSpPr>
            <p:spPr bwMode="auto">
              <a:xfrm>
                <a:off x="2540552" y="2616182"/>
                <a:ext cx="202761" cy="186063"/>
              </a:xfrm>
              <a:custGeom>
                <a:avLst/>
                <a:gdLst>
                  <a:gd name="T0" fmla="*/ 36 w 72"/>
                  <a:gd name="T1" fmla="*/ 49 h 66"/>
                  <a:gd name="T2" fmla="*/ 43 w 72"/>
                  <a:gd name="T3" fmla="*/ 50 h 66"/>
                  <a:gd name="T4" fmla="*/ 43 w 72"/>
                  <a:gd name="T5" fmla="*/ 66 h 66"/>
                  <a:gd name="T6" fmla="*/ 72 w 72"/>
                  <a:gd name="T7" fmla="*/ 41 h 66"/>
                  <a:gd name="T8" fmla="*/ 43 w 72"/>
                  <a:gd name="T9" fmla="*/ 16 h 66"/>
                  <a:gd name="T10" fmla="*/ 43 w 72"/>
                  <a:gd name="T11" fmla="*/ 32 h 66"/>
                  <a:gd name="T12" fmla="*/ 16 w 72"/>
                  <a:gd name="T13" fmla="*/ 10 h 66"/>
                  <a:gd name="T14" fmla="*/ 26 w 72"/>
                  <a:gd name="T15" fmla="*/ 0 h 66"/>
                  <a:gd name="T16" fmla="*/ 4 w 72"/>
                  <a:gd name="T17" fmla="*/ 15 h 66"/>
                  <a:gd name="T18" fmla="*/ 36 w 72"/>
                  <a:gd name="T19" fmla="*/ 49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" h="66">
                    <a:moveTo>
                      <a:pt x="36" y="49"/>
                    </a:moveTo>
                    <a:cubicBezTo>
                      <a:pt x="38" y="50"/>
                      <a:pt x="41" y="50"/>
                      <a:pt x="43" y="50"/>
                    </a:cubicBezTo>
                    <a:cubicBezTo>
                      <a:pt x="43" y="66"/>
                      <a:pt x="43" y="66"/>
                      <a:pt x="43" y="66"/>
                    </a:cubicBezTo>
                    <a:cubicBezTo>
                      <a:pt x="72" y="41"/>
                      <a:pt x="72" y="41"/>
                      <a:pt x="72" y="41"/>
                    </a:cubicBezTo>
                    <a:cubicBezTo>
                      <a:pt x="43" y="16"/>
                      <a:pt x="43" y="16"/>
                      <a:pt x="43" y="16"/>
                    </a:cubicBezTo>
                    <a:cubicBezTo>
                      <a:pt x="43" y="32"/>
                      <a:pt x="43" y="32"/>
                      <a:pt x="43" y="32"/>
                    </a:cubicBezTo>
                    <a:cubicBezTo>
                      <a:pt x="21" y="31"/>
                      <a:pt x="12" y="21"/>
                      <a:pt x="16" y="10"/>
                    </a:cubicBezTo>
                    <a:cubicBezTo>
                      <a:pt x="17" y="6"/>
                      <a:pt x="21" y="2"/>
                      <a:pt x="26" y="0"/>
                    </a:cubicBezTo>
                    <a:cubicBezTo>
                      <a:pt x="15" y="2"/>
                      <a:pt x="7" y="7"/>
                      <a:pt x="4" y="15"/>
                    </a:cubicBezTo>
                    <a:cubicBezTo>
                      <a:pt x="0" y="29"/>
                      <a:pt x="14" y="44"/>
                      <a:pt x="36" y="49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72" name="Freeform 82"/>
              <p:cNvSpPr>
                <a:spLocks noEditPoints="1"/>
              </p:cNvSpPr>
              <p:nvPr/>
            </p:nvSpPr>
            <p:spPr bwMode="auto">
              <a:xfrm>
                <a:off x="2435593" y="2384795"/>
                <a:ext cx="483049" cy="471122"/>
              </a:xfrm>
              <a:custGeom>
                <a:avLst/>
                <a:gdLst>
                  <a:gd name="T0" fmla="*/ 166 w 171"/>
                  <a:gd name="T1" fmla="*/ 0 h 167"/>
                  <a:gd name="T2" fmla="*/ 4 w 171"/>
                  <a:gd name="T3" fmla="*/ 0 h 167"/>
                  <a:gd name="T4" fmla="*/ 0 w 171"/>
                  <a:gd name="T5" fmla="*/ 5 h 167"/>
                  <a:gd name="T6" fmla="*/ 0 w 171"/>
                  <a:gd name="T7" fmla="*/ 161 h 167"/>
                  <a:gd name="T8" fmla="*/ 4 w 171"/>
                  <a:gd name="T9" fmla="*/ 167 h 167"/>
                  <a:gd name="T10" fmla="*/ 166 w 171"/>
                  <a:gd name="T11" fmla="*/ 167 h 167"/>
                  <a:gd name="T12" fmla="*/ 171 w 171"/>
                  <a:gd name="T13" fmla="*/ 161 h 167"/>
                  <a:gd name="T14" fmla="*/ 171 w 171"/>
                  <a:gd name="T15" fmla="*/ 5 h 167"/>
                  <a:gd name="T16" fmla="*/ 166 w 171"/>
                  <a:gd name="T17" fmla="*/ 0 h 167"/>
                  <a:gd name="T18" fmla="*/ 138 w 171"/>
                  <a:gd name="T19" fmla="*/ 6 h 167"/>
                  <a:gd name="T20" fmla="*/ 160 w 171"/>
                  <a:gd name="T21" fmla="*/ 6 h 167"/>
                  <a:gd name="T22" fmla="*/ 160 w 171"/>
                  <a:gd name="T23" fmla="*/ 29 h 167"/>
                  <a:gd name="T24" fmla="*/ 138 w 171"/>
                  <a:gd name="T25" fmla="*/ 29 h 167"/>
                  <a:gd name="T26" fmla="*/ 138 w 171"/>
                  <a:gd name="T27" fmla="*/ 6 h 167"/>
                  <a:gd name="T28" fmla="*/ 108 w 171"/>
                  <a:gd name="T29" fmla="*/ 7 h 167"/>
                  <a:gd name="T30" fmla="*/ 130 w 171"/>
                  <a:gd name="T31" fmla="*/ 7 h 167"/>
                  <a:gd name="T32" fmla="*/ 130 w 171"/>
                  <a:gd name="T33" fmla="*/ 30 h 167"/>
                  <a:gd name="T34" fmla="*/ 108 w 171"/>
                  <a:gd name="T35" fmla="*/ 30 h 167"/>
                  <a:gd name="T36" fmla="*/ 108 w 171"/>
                  <a:gd name="T37" fmla="*/ 7 h 167"/>
                  <a:gd name="T38" fmla="*/ 77 w 171"/>
                  <a:gd name="T39" fmla="*/ 7 h 167"/>
                  <a:gd name="T40" fmla="*/ 100 w 171"/>
                  <a:gd name="T41" fmla="*/ 7 h 167"/>
                  <a:gd name="T42" fmla="*/ 100 w 171"/>
                  <a:gd name="T43" fmla="*/ 30 h 167"/>
                  <a:gd name="T44" fmla="*/ 77 w 171"/>
                  <a:gd name="T45" fmla="*/ 30 h 167"/>
                  <a:gd name="T46" fmla="*/ 77 w 171"/>
                  <a:gd name="T47" fmla="*/ 7 h 167"/>
                  <a:gd name="T48" fmla="*/ 161 w 171"/>
                  <a:gd name="T49" fmla="*/ 156 h 167"/>
                  <a:gd name="T50" fmla="*/ 9 w 171"/>
                  <a:gd name="T51" fmla="*/ 156 h 167"/>
                  <a:gd name="T52" fmla="*/ 9 w 171"/>
                  <a:gd name="T53" fmla="*/ 38 h 167"/>
                  <a:gd name="T54" fmla="*/ 161 w 171"/>
                  <a:gd name="T55" fmla="*/ 38 h 167"/>
                  <a:gd name="T56" fmla="*/ 161 w 171"/>
                  <a:gd name="T57" fmla="*/ 156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71" h="167">
                    <a:moveTo>
                      <a:pt x="166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164"/>
                      <a:pt x="2" y="167"/>
                      <a:pt x="4" y="167"/>
                    </a:cubicBezTo>
                    <a:cubicBezTo>
                      <a:pt x="166" y="167"/>
                      <a:pt x="166" y="167"/>
                      <a:pt x="166" y="167"/>
                    </a:cubicBezTo>
                    <a:cubicBezTo>
                      <a:pt x="169" y="167"/>
                      <a:pt x="171" y="164"/>
                      <a:pt x="171" y="161"/>
                    </a:cubicBezTo>
                    <a:cubicBezTo>
                      <a:pt x="171" y="5"/>
                      <a:pt x="171" y="5"/>
                      <a:pt x="171" y="5"/>
                    </a:cubicBezTo>
                    <a:cubicBezTo>
                      <a:pt x="171" y="2"/>
                      <a:pt x="169" y="0"/>
                      <a:pt x="166" y="0"/>
                    </a:cubicBezTo>
                    <a:close/>
                    <a:moveTo>
                      <a:pt x="138" y="6"/>
                    </a:moveTo>
                    <a:cubicBezTo>
                      <a:pt x="160" y="6"/>
                      <a:pt x="160" y="6"/>
                      <a:pt x="160" y="6"/>
                    </a:cubicBezTo>
                    <a:cubicBezTo>
                      <a:pt x="160" y="29"/>
                      <a:pt x="160" y="29"/>
                      <a:pt x="160" y="29"/>
                    </a:cubicBezTo>
                    <a:cubicBezTo>
                      <a:pt x="138" y="29"/>
                      <a:pt x="138" y="29"/>
                      <a:pt x="138" y="29"/>
                    </a:cubicBezTo>
                    <a:lnTo>
                      <a:pt x="138" y="6"/>
                    </a:lnTo>
                    <a:close/>
                    <a:moveTo>
                      <a:pt x="108" y="7"/>
                    </a:moveTo>
                    <a:cubicBezTo>
                      <a:pt x="130" y="7"/>
                      <a:pt x="130" y="7"/>
                      <a:pt x="130" y="7"/>
                    </a:cubicBezTo>
                    <a:cubicBezTo>
                      <a:pt x="130" y="30"/>
                      <a:pt x="130" y="30"/>
                      <a:pt x="130" y="30"/>
                    </a:cubicBezTo>
                    <a:cubicBezTo>
                      <a:pt x="108" y="30"/>
                      <a:pt x="108" y="30"/>
                      <a:pt x="108" y="30"/>
                    </a:cubicBezTo>
                    <a:lnTo>
                      <a:pt x="108" y="7"/>
                    </a:lnTo>
                    <a:close/>
                    <a:moveTo>
                      <a:pt x="77" y="7"/>
                    </a:moveTo>
                    <a:cubicBezTo>
                      <a:pt x="100" y="7"/>
                      <a:pt x="100" y="7"/>
                      <a:pt x="100" y="7"/>
                    </a:cubicBezTo>
                    <a:cubicBezTo>
                      <a:pt x="100" y="30"/>
                      <a:pt x="100" y="30"/>
                      <a:pt x="100" y="30"/>
                    </a:cubicBezTo>
                    <a:cubicBezTo>
                      <a:pt x="77" y="30"/>
                      <a:pt x="77" y="30"/>
                      <a:pt x="77" y="30"/>
                    </a:cubicBezTo>
                    <a:lnTo>
                      <a:pt x="77" y="7"/>
                    </a:lnTo>
                    <a:close/>
                    <a:moveTo>
                      <a:pt x="161" y="156"/>
                    </a:moveTo>
                    <a:cubicBezTo>
                      <a:pt x="9" y="156"/>
                      <a:pt x="9" y="156"/>
                      <a:pt x="9" y="156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161" y="38"/>
                      <a:pt x="161" y="38"/>
                      <a:pt x="161" y="38"/>
                    </a:cubicBezTo>
                    <a:lnTo>
                      <a:pt x="161" y="156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5120605" y="5589994"/>
              <a:ext cx="441763" cy="365773"/>
              <a:chOff x="2427245" y="4642599"/>
              <a:chExt cx="646449" cy="535528"/>
            </a:xfrm>
            <a:solidFill>
              <a:schemeClr val="accent4"/>
            </a:solidFill>
          </p:grpSpPr>
          <p:sp>
            <p:nvSpPr>
              <p:cNvPr id="62" name="Freeform 127"/>
              <p:cNvSpPr>
                <a:spLocks noEditPoints="1"/>
              </p:cNvSpPr>
              <p:nvPr/>
            </p:nvSpPr>
            <p:spPr bwMode="auto">
              <a:xfrm>
                <a:off x="2435593" y="4721318"/>
                <a:ext cx="307720" cy="301757"/>
              </a:xfrm>
              <a:custGeom>
                <a:avLst/>
                <a:gdLst>
                  <a:gd name="T0" fmla="*/ 15 w 109"/>
                  <a:gd name="T1" fmla="*/ 79 h 107"/>
                  <a:gd name="T2" fmla="*/ 9 w 109"/>
                  <a:gd name="T3" fmla="*/ 85 h 107"/>
                  <a:gd name="T4" fmla="*/ 23 w 109"/>
                  <a:gd name="T5" fmla="*/ 99 h 107"/>
                  <a:gd name="T6" fmla="*/ 29 w 109"/>
                  <a:gd name="T7" fmla="*/ 93 h 107"/>
                  <a:gd name="T8" fmla="*/ 44 w 109"/>
                  <a:gd name="T9" fmla="*/ 99 h 107"/>
                  <a:gd name="T10" fmla="*/ 44 w 109"/>
                  <a:gd name="T11" fmla="*/ 107 h 107"/>
                  <a:gd name="T12" fmla="*/ 64 w 109"/>
                  <a:gd name="T13" fmla="*/ 107 h 107"/>
                  <a:gd name="T14" fmla="*/ 64 w 109"/>
                  <a:gd name="T15" fmla="*/ 99 h 107"/>
                  <a:gd name="T16" fmla="*/ 80 w 109"/>
                  <a:gd name="T17" fmla="*/ 93 h 107"/>
                  <a:gd name="T18" fmla="*/ 86 w 109"/>
                  <a:gd name="T19" fmla="*/ 99 h 107"/>
                  <a:gd name="T20" fmla="*/ 100 w 109"/>
                  <a:gd name="T21" fmla="*/ 85 h 107"/>
                  <a:gd name="T22" fmla="*/ 94 w 109"/>
                  <a:gd name="T23" fmla="*/ 79 h 107"/>
                  <a:gd name="T24" fmla="*/ 101 w 109"/>
                  <a:gd name="T25" fmla="*/ 64 h 107"/>
                  <a:gd name="T26" fmla="*/ 109 w 109"/>
                  <a:gd name="T27" fmla="*/ 64 h 107"/>
                  <a:gd name="T28" fmla="*/ 109 w 109"/>
                  <a:gd name="T29" fmla="*/ 44 h 107"/>
                  <a:gd name="T30" fmla="*/ 101 w 109"/>
                  <a:gd name="T31" fmla="*/ 44 h 107"/>
                  <a:gd name="T32" fmla="*/ 94 w 109"/>
                  <a:gd name="T33" fmla="*/ 28 h 107"/>
                  <a:gd name="T34" fmla="*/ 100 w 109"/>
                  <a:gd name="T35" fmla="*/ 22 h 107"/>
                  <a:gd name="T36" fmla="*/ 86 w 109"/>
                  <a:gd name="T37" fmla="*/ 8 h 107"/>
                  <a:gd name="T38" fmla="*/ 80 w 109"/>
                  <a:gd name="T39" fmla="*/ 14 h 107"/>
                  <a:gd name="T40" fmla="*/ 64 w 109"/>
                  <a:gd name="T41" fmla="*/ 7 h 107"/>
                  <a:gd name="T42" fmla="*/ 64 w 109"/>
                  <a:gd name="T43" fmla="*/ 0 h 107"/>
                  <a:gd name="T44" fmla="*/ 44 w 109"/>
                  <a:gd name="T45" fmla="*/ 0 h 107"/>
                  <a:gd name="T46" fmla="*/ 44 w 109"/>
                  <a:gd name="T47" fmla="*/ 8 h 107"/>
                  <a:gd name="T48" fmla="*/ 29 w 109"/>
                  <a:gd name="T49" fmla="*/ 14 h 107"/>
                  <a:gd name="T50" fmla="*/ 22 w 109"/>
                  <a:gd name="T51" fmla="*/ 8 h 107"/>
                  <a:gd name="T52" fmla="*/ 8 w 109"/>
                  <a:gd name="T53" fmla="*/ 21 h 107"/>
                  <a:gd name="T54" fmla="*/ 15 w 109"/>
                  <a:gd name="T55" fmla="*/ 28 h 107"/>
                  <a:gd name="T56" fmla="*/ 8 w 109"/>
                  <a:gd name="T57" fmla="*/ 44 h 107"/>
                  <a:gd name="T58" fmla="*/ 0 w 109"/>
                  <a:gd name="T59" fmla="*/ 44 h 107"/>
                  <a:gd name="T60" fmla="*/ 0 w 109"/>
                  <a:gd name="T61" fmla="*/ 64 h 107"/>
                  <a:gd name="T62" fmla="*/ 9 w 109"/>
                  <a:gd name="T63" fmla="*/ 64 h 107"/>
                  <a:gd name="T64" fmla="*/ 15 w 109"/>
                  <a:gd name="T65" fmla="*/ 79 h 107"/>
                  <a:gd name="T66" fmla="*/ 55 w 109"/>
                  <a:gd name="T67" fmla="*/ 20 h 107"/>
                  <a:gd name="T68" fmla="*/ 88 w 109"/>
                  <a:gd name="T69" fmla="*/ 53 h 107"/>
                  <a:gd name="T70" fmla="*/ 55 w 109"/>
                  <a:gd name="T71" fmla="*/ 87 h 107"/>
                  <a:gd name="T72" fmla="*/ 21 w 109"/>
                  <a:gd name="T73" fmla="*/ 53 h 107"/>
                  <a:gd name="T74" fmla="*/ 55 w 109"/>
                  <a:gd name="T75" fmla="*/ 2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09" h="107">
                    <a:moveTo>
                      <a:pt x="15" y="79"/>
                    </a:moveTo>
                    <a:cubicBezTo>
                      <a:pt x="9" y="85"/>
                      <a:pt x="9" y="85"/>
                      <a:pt x="9" y="85"/>
                    </a:cubicBezTo>
                    <a:cubicBezTo>
                      <a:pt x="23" y="99"/>
                      <a:pt x="23" y="99"/>
                      <a:pt x="23" y="99"/>
                    </a:cubicBezTo>
                    <a:cubicBezTo>
                      <a:pt x="29" y="93"/>
                      <a:pt x="29" y="93"/>
                      <a:pt x="29" y="93"/>
                    </a:cubicBezTo>
                    <a:cubicBezTo>
                      <a:pt x="34" y="96"/>
                      <a:pt x="39" y="98"/>
                      <a:pt x="44" y="99"/>
                    </a:cubicBezTo>
                    <a:cubicBezTo>
                      <a:pt x="44" y="107"/>
                      <a:pt x="44" y="107"/>
                      <a:pt x="44" y="107"/>
                    </a:cubicBezTo>
                    <a:cubicBezTo>
                      <a:pt x="64" y="107"/>
                      <a:pt x="64" y="107"/>
                      <a:pt x="64" y="107"/>
                    </a:cubicBezTo>
                    <a:cubicBezTo>
                      <a:pt x="64" y="99"/>
                      <a:pt x="64" y="99"/>
                      <a:pt x="64" y="99"/>
                    </a:cubicBezTo>
                    <a:cubicBezTo>
                      <a:pt x="70" y="98"/>
                      <a:pt x="75" y="96"/>
                      <a:pt x="80" y="93"/>
                    </a:cubicBezTo>
                    <a:cubicBezTo>
                      <a:pt x="86" y="99"/>
                      <a:pt x="86" y="99"/>
                      <a:pt x="86" y="99"/>
                    </a:cubicBezTo>
                    <a:cubicBezTo>
                      <a:pt x="100" y="85"/>
                      <a:pt x="100" y="85"/>
                      <a:pt x="100" y="85"/>
                    </a:cubicBezTo>
                    <a:cubicBezTo>
                      <a:pt x="94" y="79"/>
                      <a:pt x="94" y="79"/>
                      <a:pt x="94" y="79"/>
                    </a:cubicBezTo>
                    <a:cubicBezTo>
                      <a:pt x="97" y="75"/>
                      <a:pt x="99" y="69"/>
                      <a:pt x="101" y="64"/>
                    </a:cubicBezTo>
                    <a:cubicBezTo>
                      <a:pt x="109" y="64"/>
                      <a:pt x="109" y="64"/>
                      <a:pt x="109" y="64"/>
                    </a:cubicBezTo>
                    <a:cubicBezTo>
                      <a:pt x="109" y="44"/>
                      <a:pt x="109" y="44"/>
                      <a:pt x="109" y="44"/>
                    </a:cubicBezTo>
                    <a:cubicBezTo>
                      <a:pt x="101" y="44"/>
                      <a:pt x="101" y="44"/>
                      <a:pt x="101" y="44"/>
                    </a:cubicBezTo>
                    <a:cubicBezTo>
                      <a:pt x="100" y="38"/>
                      <a:pt x="97" y="33"/>
                      <a:pt x="94" y="28"/>
                    </a:cubicBezTo>
                    <a:cubicBezTo>
                      <a:pt x="100" y="22"/>
                      <a:pt x="100" y="22"/>
                      <a:pt x="100" y="22"/>
                    </a:cubicBezTo>
                    <a:cubicBezTo>
                      <a:pt x="86" y="8"/>
                      <a:pt x="86" y="8"/>
                      <a:pt x="86" y="8"/>
                    </a:cubicBezTo>
                    <a:cubicBezTo>
                      <a:pt x="80" y="14"/>
                      <a:pt x="80" y="14"/>
                      <a:pt x="80" y="14"/>
                    </a:cubicBezTo>
                    <a:cubicBezTo>
                      <a:pt x="75" y="11"/>
                      <a:pt x="70" y="9"/>
                      <a:pt x="64" y="7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4" y="8"/>
                      <a:pt x="44" y="8"/>
                      <a:pt x="44" y="8"/>
                    </a:cubicBezTo>
                    <a:cubicBezTo>
                      <a:pt x="39" y="9"/>
                      <a:pt x="33" y="11"/>
                      <a:pt x="29" y="14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15" y="28"/>
                      <a:pt x="15" y="28"/>
                      <a:pt x="15" y="28"/>
                    </a:cubicBezTo>
                    <a:cubicBezTo>
                      <a:pt x="12" y="33"/>
                      <a:pt x="10" y="38"/>
                      <a:pt x="8" y="44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9" y="64"/>
                      <a:pt x="9" y="64"/>
                      <a:pt x="9" y="64"/>
                    </a:cubicBezTo>
                    <a:cubicBezTo>
                      <a:pt x="10" y="69"/>
                      <a:pt x="12" y="74"/>
                      <a:pt x="15" y="79"/>
                    </a:cubicBezTo>
                    <a:close/>
                    <a:moveTo>
                      <a:pt x="55" y="20"/>
                    </a:moveTo>
                    <a:cubicBezTo>
                      <a:pt x="73" y="20"/>
                      <a:pt x="88" y="35"/>
                      <a:pt x="88" y="53"/>
                    </a:cubicBezTo>
                    <a:cubicBezTo>
                      <a:pt x="88" y="72"/>
                      <a:pt x="73" y="87"/>
                      <a:pt x="55" y="87"/>
                    </a:cubicBezTo>
                    <a:cubicBezTo>
                      <a:pt x="36" y="87"/>
                      <a:pt x="21" y="72"/>
                      <a:pt x="21" y="53"/>
                    </a:cubicBezTo>
                    <a:cubicBezTo>
                      <a:pt x="21" y="35"/>
                      <a:pt x="36" y="20"/>
                      <a:pt x="55" y="20"/>
                    </a:cubicBezTo>
                    <a:close/>
                  </a:path>
                </a:pathLst>
              </a:custGeom>
              <a:solidFill>
                <a:srgbClr val="9600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3" name="Freeform 128"/>
              <p:cNvSpPr/>
              <p:nvPr/>
            </p:nvSpPr>
            <p:spPr bwMode="auto">
              <a:xfrm>
                <a:off x="2588260" y="4760678"/>
                <a:ext cx="485434" cy="417449"/>
              </a:xfrm>
              <a:custGeom>
                <a:avLst/>
                <a:gdLst>
                  <a:gd name="T0" fmla="*/ 106 w 172"/>
                  <a:gd name="T1" fmla="*/ 60 h 148"/>
                  <a:gd name="T2" fmla="*/ 106 w 172"/>
                  <a:gd name="T3" fmla="*/ 55 h 148"/>
                  <a:gd name="T4" fmla="*/ 97 w 172"/>
                  <a:gd name="T5" fmla="*/ 46 h 148"/>
                  <a:gd name="T6" fmla="*/ 92 w 172"/>
                  <a:gd name="T7" fmla="*/ 46 h 148"/>
                  <a:gd name="T8" fmla="*/ 107 w 172"/>
                  <a:gd name="T9" fmla="*/ 24 h 148"/>
                  <a:gd name="T10" fmla="*/ 84 w 172"/>
                  <a:gd name="T11" fmla="*/ 0 h 148"/>
                  <a:gd name="T12" fmla="*/ 60 w 172"/>
                  <a:gd name="T13" fmla="*/ 24 h 148"/>
                  <a:gd name="T14" fmla="*/ 60 w 172"/>
                  <a:gd name="T15" fmla="*/ 24 h 148"/>
                  <a:gd name="T16" fmla="*/ 61 w 172"/>
                  <a:gd name="T17" fmla="*/ 24 h 148"/>
                  <a:gd name="T18" fmla="*/ 61 w 172"/>
                  <a:gd name="T19" fmla="*/ 28 h 148"/>
                  <a:gd name="T20" fmla="*/ 75 w 172"/>
                  <a:gd name="T21" fmla="*/ 46 h 148"/>
                  <a:gd name="T22" fmla="*/ 61 w 172"/>
                  <a:gd name="T23" fmla="*/ 46 h 148"/>
                  <a:gd name="T24" fmla="*/ 61 w 172"/>
                  <a:gd name="T25" fmla="*/ 55 h 148"/>
                  <a:gd name="T26" fmla="*/ 51 w 172"/>
                  <a:gd name="T27" fmla="*/ 55 h 148"/>
                  <a:gd name="T28" fmla="*/ 47 w 172"/>
                  <a:gd name="T29" fmla="*/ 64 h 148"/>
                  <a:gd name="T30" fmla="*/ 48 w 172"/>
                  <a:gd name="T31" fmla="*/ 66 h 148"/>
                  <a:gd name="T32" fmla="*/ 48 w 172"/>
                  <a:gd name="T33" fmla="*/ 62 h 148"/>
                  <a:gd name="T34" fmla="*/ 104 w 172"/>
                  <a:gd name="T35" fmla="*/ 62 h 148"/>
                  <a:gd name="T36" fmla="*/ 104 w 172"/>
                  <a:gd name="T37" fmla="*/ 77 h 148"/>
                  <a:gd name="T38" fmla="*/ 48 w 172"/>
                  <a:gd name="T39" fmla="*/ 77 h 148"/>
                  <a:gd name="T40" fmla="*/ 48 w 172"/>
                  <a:gd name="T41" fmla="*/ 76 h 148"/>
                  <a:gd name="T42" fmla="*/ 32 w 172"/>
                  <a:gd name="T43" fmla="*/ 93 h 148"/>
                  <a:gd name="T44" fmla="*/ 26 w 172"/>
                  <a:gd name="T45" fmla="*/ 86 h 148"/>
                  <a:gd name="T46" fmla="*/ 24 w 172"/>
                  <a:gd name="T47" fmla="*/ 86 h 148"/>
                  <a:gd name="T48" fmla="*/ 24 w 172"/>
                  <a:gd name="T49" fmla="*/ 86 h 148"/>
                  <a:gd name="T50" fmla="*/ 15 w 172"/>
                  <a:gd name="T51" fmla="*/ 90 h 148"/>
                  <a:gd name="T52" fmla="*/ 15 w 172"/>
                  <a:gd name="T53" fmla="*/ 98 h 148"/>
                  <a:gd name="T54" fmla="*/ 0 w 172"/>
                  <a:gd name="T55" fmla="*/ 98 h 148"/>
                  <a:gd name="T56" fmla="*/ 0 w 172"/>
                  <a:gd name="T57" fmla="*/ 125 h 148"/>
                  <a:gd name="T58" fmla="*/ 9 w 172"/>
                  <a:gd name="T59" fmla="*/ 134 h 148"/>
                  <a:gd name="T60" fmla="*/ 97 w 172"/>
                  <a:gd name="T61" fmla="*/ 134 h 148"/>
                  <a:gd name="T62" fmla="*/ 106 w 172"/>
                  <a:gd name="T63" fmla="*/ 125 h 148"/>
                  <a:gd name="T64" fmla="*/ 106 w 172"/>
                  <a:gd name="T65" fmla="*/ 120 h 148"/>
                  <a:gd name="T66" fmla="*/ 172 w 172"/>
                  <a:gd name="T67" fmla="*/ 148 h 148"/>
                  <a:gd name="T68" fmla="*/ 172 w 172"/>
                  <a:gd name="T69" fmla="*/ 34 h 148"/>
                  <a:gd name="T70" fmla="*/ 106 w 172"/>
                  <a:gd name="T71" fmla="*/ 6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72" h="148">
                    <a:moveTo>
                      <a:pt x="106" y="60"/>
                    </a:moveTo>
                    <a:cubicBezTo>
                      <a:pt x="106" y="55"/>
                      <a:pt x="106" y="55"/>
                      <a:pt x="106" y="55"/>
                    </a:cubicBezTo>
                    <a:cubicBezTo>
                      <a:pt x="106" y="50"/>
                      <a:pt x="102" y="46"/>
                      <a:pt x="97" y="46"/>
                    </a:cubicBezTo>
                    <a:cubicBezTo>
                      <a:pt x="92" y="46"/>
                      <a:pt x="92" y="46"/>
                      <a:pt x="92" y="46"/>
                    </a:cubicBezTo>
                    <a:cubicBezTo>
                      <a:pt x="101" y="42"/>
                      <a:pt x="107" y="34"/>
                      <a:pt x="107" y="24"/>
                    </a:cubicBezTo>
                    <a:cubicBezTo>
                      <a:pt x="107" y="11"/>
                      <a:pt x="97" y="0"/>
                      <a:pt x="84" y="0"/>
                    </a:cubicBezTo>
                    <a:cubicBezTo>
                      <a:pt x="71" y="0"/>
                      <a:pt x="60" y="11"/>
                      <a:pt x="60" y="24"/>
                    </a:cubicBezTo>
                    <a:cubicBezTo>
                      <a:pt x="60" y="24"/>
                      <a:pt x="60" y="24"/>
                      <a:pt x="60" y="24"/>
                    </a:cubicBezTo>
                    <a:cubicBezTo>
                      <a:pt x="61" y="24"/>
                      <a:pt x="61" y="24"/>
                      <a:pt x="61" y="24"/>
                    </a:cubicBezTo>
                    <a:cubicBezTo>
                      <a:pt x="61" y="28"/>
                      <a:pt x="61" y="28"/>
                      <a:pt x="61" y="28"/>
                    </a:cubicBezTo>
                    <a:cubicBezTo>
                      <a:pt x="62" y="36"/>
                      <a:pt x="68" y="43"/>
                      <a:pt x="75" y="46"/>
                    </a:cubicBezTo>
                    <a:cubicBezTo>
                      <a:pt x="61" y="46"/>
                      <a:pt x="61" y="46"/>
                      <a:pt x="61" y="46"/>
                    </a:cubicBezTo>
                    <a:cubicBezTo>
                      <a:pt x="61" y="55"/>
                      <a:pt x="61" y="55"/>
                      <a:pt x="61" y="55"/>
                    </a:cubicBezTo>
                    <a:cubicBezTo>
                      <a:pt x="51" y="55"/>
                      <a:pt x="51" y="55"/>
                      <a:pt x="51" y="55"/>
                    </a:cubicBezTo>
                    <a:cubicBezTo>
                      <a:pt x="50" y="58"/>
                      <a:pt x="49" y="61"/>
                      <a:pt x="47" y="64"/>
                    </a:cubicBezTo>
                    <a:cubicBezTo>
                      <a:pt x="48" y="66"/>
                      <a:pt x="48" y="66"/>
                      <a:pt x="48" y="66"/>
                    </a:cubicBezTo>
                    <a:cubicBezTo>
                      <a:pt x="48" y="62"/>
                      <a:pt x="48" y="62"/>
                      <a:pt x="48" y="62"/>
                    </a:cubicBezTo>
                    <a:cubicBezTo>
                      <a:pt x="104" y="62"/>
                      <a:pt x="104" y="62"/>
                      <a:pt x="104" y="62"/>
                    </a:cubicBezTo>
                    <a:cubicBezTo>
                      <a:pt x="104" y="77"/>
                      <a:pt x="104" y="77"/>
                      <a:pt x="104" y="77"/>
                    </a:cubicBezTo>
                    <a:cubicBezTo>
                      <a:pt x="48" y="77"/>
                      <a:pt x="48" y="77"/>
                      <a:pt x="48" y="77"/>
                    </a:cubicBezTo>
                    <a:cubicBezTo>
                      <a:pt x="48" y="76"/>
                      <a:pt x="48" y="76"/>
                      <a:pt x="48" y="76"/>
                    </a:cubicBezTo>
                    <a:cubicBezTo>
                      <a:pt x="32" y="93"/>
                      <a:pt x="32" y="93"/>
                      <a:pt x="32" y="93"/>
                    </a:cubicBezTo>
                    <a:cubicBezTo>
                      <a:pt x="26" y="86"/>
                      <a:pt x="26" y="86"/>
                      <a:pt x="26" y="86"/>
                    </a:cubicBezTo>
                    <a:cubicBezTo>
                      <a:pt x="25" y="86"/>
                      <a:pt x="25" y="86"/>
                      <a:pt x="24" y="86"/>
                    </a:cubicBezTo>
                    <a:cubicBezTo>
                      <a:pt x="24" y="86"/>
                      <a:pt x="24" y="86"/>
                      <a:pt x="24" y="86"/>
                    </a:cubicBezTo>
                    <a:cubicBezTo>
                      <a:pt x="21" y="88"/>
                      <a:pt x="18" y="89"/>
                      <a:pt x="15" y="90"/>
                    </a:cubicBezTo>
                    <a:cubicBezTo>
                      <a:pt x="15" y="98"/>
                      <a:pt x="15" y="98"/>
                      <a:pt x="15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125"/>
                      <a:pt x="0" y="125"/>
                      <a:pt x="0" y="125"/>
                    </a:cubicBezTo>
                    <a:cubicBezTo>
                      <a:pt x="0" y="130"/>
                      <a:pt x="4" y="134"/>
                      <a:pt x="9" y="134"/>
                    </a:cubicBezTo>
                    <a:cubicBezTo>
                      <a:pt x="97" y="134"/>
                      <a:pt x="97" y="134"/>
                      <a:pt x="97" y="134"/>
                    </a:cubicBezTo>
                    <a:cubicBezTo>
                      <a:pt x="102" y="134"/>
                      <a:pt x="106" y="130"/>
                      <a:pt x="106" y="125"/>
                    </a:cubicBezTo>
                    <a:cubicBezTo>
                      <a:pt x="106" y="120"/>
                      <a:pt x="106" y="120"/>
                      <a:pt x="106" y="120"/>
                    </a:cubicBezTo>
                    <a:cubicBezTo>
                      <a:pt x="172" y="148"/>
                      <a:pt x="172" y="148"/>
                      <a:pt x="172" y="148"/>
                    </a:cubicBezTo>
                    <a:cubicBezTo>
                      <a:pt x="172" y="34"/>
                      <a:pt x="172" y="34"/>
                      <a:pt x="172" y="34"/>
                    </a:cubicBezTo>
                    <a:lnTo>
                      <a:pt x="106" y="60"/>
                    </a:lnTo>
                    <a:close/>
                  </a:path>
                </a:pathLst>
              </a:custGeom>
              <a:solidFill>
                <a:srgbClr val="9600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4" name="Freeform 129"/>
              <p:cNvSpPr/>
              <p:nvPr/>
            </p:nvSpPr>
            <p:spPr bwMode="auto">
              <a:xfrm>
                <a:off x="2720652" y="4800037"/>
                <a:ext cx="5964" cy="11927"/>
              </a:xfrm>
              <a:custGeom>
                <a:avLst/>
                <a:gdLst>
                  <a:gd name="T0" fmla="*/ 2 w 2"/>
                  <a:gd name="T1" fmla="*/ 4 h 4"/>
                  <a:gd name="T2" fmla="*/ 0 w 2"/>
                  <a:gd name="T3" fmla="*/ 0 h 4"/>
                  <a:gd name="T4" fmla="*/ 0 w 2"/>
                  <a:gd name="T5" fmla="*/ 1 h 4"/>
                  <a:gd name="T6" fmla="*/ 2 w 2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cubicBezTo>
                      <a:pt x="1" y="3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5" name="Oval 130"/>
              <p:cNvSpPr>
                <a:spLocks noChangeArrowheads="1"/>
              </p:cNvSpPr>
              <p:nvPr/>
            </p:nvSpPr>
            <p:spPr bwMode="auto">
              <a:xfrm>
                <a:off x="2563214" y="4847746"/>
                <a:ext cx="50094" cy="4890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6" name="Freeform 131"/>
              <p:cNvSpPr>
                <a:spLocks noEditPoints="1"/>
              </p:cNvSpPr>
              <p:nvPr/>
            </p:nvSpPr>
            <p:spPr bwMode="auto">
              <a:xfrm>
                <a:off x="2695604" y="4642599"/>
                <a:ext cx="109730" cy="107344"/>
              </a:xfrm>
              <a:custGeom>
                <a:avLst/>
                <a:gdLst>
                  <a:gd name="T0" fmla="*/ 6 w 39"/>
                  <a:gd name="T1" fmla="*/ 28 h 38"/>
                  <a:gd name="T2" fmla="*/ 4 w 39"/>
                  <a:gd name="T3" fmla="*/ 30 h 38"/>
                  <a:gd name="T4" fmla="*/ 9 w 39"/>
                  <a:gd name="T5" fmla="*/ 35 h 38"/>
                  <a:gd name="T6" fmla="*/ 11 w 39"/>
                  <a:gd name="T7" fmla="*/ 33 h 38"/>
                  <a:gd name="T8" fmla="*/ 16 w 39"/>
                  <a:gd name="T9" fmla="*/ 35 h 38"/>
                  <a:gd name="T10" fmla="*/ 16 w 39"/>
                  <a:gd name="T11" fmla="*/ 38 h 38"/>
                  <a:gd name="T12" fmla="*/ 23 w 39"/>
                  <a:gd name="T13" fmla="*/ 38 h 38"/>
                  <a:gd name="T14" fmla="*/ 23 w 39"/>
                  <a:gd name="T15" fmla="*/ 35 h 38"/>
                  <a:gd name="T16" fmla="*/ 29 w 39"/>
                  <a:gd name="T17" fmla="*/ 33 h 38"/>
                  <a:gd name="T18" fmla="*/ 31 w 39"/>
                  <a:gd name="T19" fmla="*/ 35 h 38"/>
                  <a:gd name="T20" fmla="*/ 36 w 39"/>
                  <a:gd name="T21" fmla="*/ 30 h 38"/>
                  <a:gd name="T22" fmla="*/ 34 w 39"/>
                  <a:gd name="T23" fmla="*/ 28 h 38"/>
                  <a:gd name="T24" fmla="*/ 36 w 39"/>
                  <a:gd name="T25" fmla="*/ 22 h 38"/>
                  <a:gd name="T26" fmla="*/ 39 w 39"/>
                  <a:gd name="T27" fmla="*/ 22 h 38"/>
                  <a:gd name="T28" fmla="*/ 39 w 39"/>
                  <a:gd name="T29" fmla="*/ 15 h 38"/>
                  <a:gd name="T30" fmla="*/ 36 w 39"/>
                  <a:gd name="T31" fmla="*/ 15 h 38"/>
                  <a:gd name="T32" fmla="*/ 34 w 39"/>
                  <a:gd name="T33" fmla="*/ 10 h 38"/>
                  <a:gd name="T34" fmla="*/ 36 w 39"/>
                  <a:gd name="T35" fmla="*/ 7 h 38"/>
                  <a:gd name="T36" fmla="*/ 31 w 39"/>
                  <a:gd name="T37" fmla="*/ 2 h 38"/>
                  <a:gd name="T38" fmla="*/ 29 w 39"/>
                  <a:gd name="T39" fmla="*/ 5 h 38"/>
                  <a:gd name="T40" fmla="*/ 23 w 39"/>
                  <a:gd name="T41" fmla="*/ 2 h 38"/>
                  <a:gd name="T42" fmla="*/ 23 w 39"/>
                  <a:gd name="T43" fmla="*/ 0 h 38"/>
                  <a:gd name="T44" fmla="*/ 16 w 39"/>
                  <a:gd name="T45" fmla="*/ 0 h 38"/>
                  <a:gd name="T46" fmla="*/ 16 w 39"/>
                  <a:gd name="T47" fmla="*/ 2 h 38"/>
                  <a:gd name="T48" fmla="*/ 11 w 39"/>
                  <a:gd name="T49" fmla="*/ 5 h 38"/>
                  <a:gd name="T50" fmla="*/ 8 w 39"/>
                  <a:gd name="T51" fmla="*/ 2 h 38"/>
                  <a:gd name="T52" fmla="*/ 3 w 39"/>
                  <a:gd name="T53" fmla="*/ 7 h 38"/>
                  <a:gd name="T54" fmla="*/ 6 w 39"/>
                  <a:gd name="T55" fmla="*/ 10 h 38"/>
                  <a:gd name="T56" fmla="*/ 3 w 39"/>
                  <a:gd name="T57" fmla="*/ 15 h 38"/>
                  <a:gd name="T58" fmla="*/ 0 w 39"/>
                  <a:gd name="T59" fmla="*/ 15 h 38"/>
                  <a:gd name="T60" fmla="*/ 0 w 39"/>
                  <a:gd name="T61" fmla="*/ 22 h 38"/>
                  <a:gd name="T62" fmla="*/ 4 w 39"/>
                  <a:gd name="T63" fmla="*/ 22 h 38"/>
                  <a:gd name="T64" fmla="*/ 6 w 39"/>
                  <a:gd name="T65" fmla="*/ 28 h 38"/>
                  <a:gd name="T66" fmla="*/ 20 w 39"/>
                  <a:gd name="T67" fmla="*/ 7 h 38"/>
                  <a:gd name="T68" fmla="*/ 32 w 39"/>
                  <a:gd name="T69" fmla="*/ 19 h 38"/>
                  <a:gd name="T70" fmla="*/ 20 w 39"/>
                  <a:gd name="T71" fmla="*/ 30 h 38"/>
                  <a:gd name="T72" fmla="*/ 8 w 39"/>
                  <a:gd name="T73" fmla="*/ 19 h 38"/>
                  <a:gd name="T74" fmla="*/ 20 w 39"/>
                  <a:gd name="T75" fmla="*/ 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9" h="38">
                    <a:moveTo>
                      <a:pt x="6" y="28"/>
                    </a:moveTo>
                    <a:cubicBezTo>
                      <a:pt x="4" y="30"/>
                      <a:pt x="4" y="30"/>
                      <a:pt x="4" y="30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11" y="33"/>
                      <a:pt x="11" y="33"/>
                      <a:pt x="11" y="33"/>
                    </a:cubicBezTo>
                    <a:cubicBezTo>
                      <a:pt x="12" y="34"/>
                      <a:pt x="14" y="34"/>
                      <a:pt x="16" y="35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5" y="35"/>
                      <a:pt x="27" y="34"/>
                      <a:pt x="29" y="33"/>
                    </a:cubicBezTo>
                    <a:cubicBezTo>
                      <a:pt x="31" y="35"/>
                      <a:pt x="31" y="35"/>
                      <a:pt x="31" y="35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4" y="28"/>
                      <a:pt x="34" y="28"/>
                      <a:pt x="34" y="28"/>
                    </a:cubicBezTo>
                    <a:cubicBezTo>
                      <a:pt x="35" y="26"/>
                      <a:pt x="36" y="24"/>
                      <a:pt x="36" y="22"/>
                    </a:cubicBezTo>
                    <a:cubicBezTo>
                      <a:pt x="39" y="22"/>
                      <a:pt x="39" y="22"/>
                      <a:pt x="39" y="22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6" y="15"/>
                      <a:pt x="36" y="15"/>
                      <a:pt x="36" y="15"/>
                    </a:cubicBezTo>
                    <a:cubicBezTo>
                      <a:pt x="36" y="13"/>
                      <a:pt x="35" y="11"/>
                      <a:pt x="34" y="10"/>
                    </a:cubicBezTo>
                    <a:cubicBezTo>
                      <a:pt x="36" y="7"/>
                      <a:pt x="36" y="7"/>
                      <a:pt x="36" y="7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9" y="5"/>
                      <a:pt x="29" y="5"/>
                      <a:pt x="29" y="5"/>
                    </a:cubicBezTo>
                    <a:cubicBezTo>
                      <a:pt x="27" y="4"/>
                      <a:pt x="25" y="3"/>
                      <a:pt x="23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2"/>
                      <a:pt x="16" y="2"/>
                      <a:pt x="16" y="2"/>
                    </a:cubicBezTo>
                    <a:cubicBezTo>
                      <a:pt x="14" y="3"/>
                      <a:pt x="12" y="4"/>
                      <a:pt x="11" y="5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5" y="11"/>
                      <a:pt x="4" y="13"/>
                      <a:pt x="3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4"/>
                      <a:pt x="5" y="26"/>
                      <a:pt x="6" y="28"/>
                    </a:cubicBezTo>
                    <a:close/>
                    <a:moveTo>
                      <a:pt x="20" y="7"/>
                    </a:moveTo>
                    <a:cubicBezTo>
                      <a:pt x="26" y="7"/>
                      <a:pt x="32" y="12"/>
                      <a:pt x="32" y="19"/>
                    </a:cubicBezTo>
                    <a:cubicBezTo>
                      <a:pt x="32" y="25"/>
                      <a:pt x="26" y="30"/>
                      <a:pt x="20" y="30"/>
                    </a:cubicBezTo>
                    <a:cubicBezTo>
                      <a:pt x="13" y="30"/>
                      <a:pt x="8" y="25"/>
                      <a:pt x="8" y="19"/>
                    </a:cubicBezTo>
                    <a:cubicBezTo>
                      <a:pt x="8" y="12"/>
                      <a:pt x="13" y="7"/>
                      <a:pt x="20" y="7"/>
                    </a:cubicBezTo>
                    <a:close/>
                  </a:path>
                </a:pathLst>
              </a:custGeom>
              <a:solidFill>
                <a:srgbClr val="9600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7" name="Oval 132"/>
              <p:cNvSpPr>
                <a:spLocks noChangeArrowheads="1"/>
              </p:cNvSpPr>
              <p:nvPr/>
            </p:nvSpPr>
            <p:spPr bwMode="auto">
              <a:xfrm>
                <a:off x="2743313" y="4687922"/>
                <a:ext cx="16698" cy="1669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8" name="Freeform 133"/>
              <p:cNvSpPr>
                <a:spLocks noEditPoints="1"/>
              </p:cNvSpPr>
              <p:nvPr/>
            </p:nvSpPr>
            <p:spPr bwMode="auto">
              <a:xfrm>
                <a:off x="2427245" y="5023075"/>
                <a:ext cx="138355" cy="132391"/>
              </a:xfrm>
              <a:custGeom>
                <a:avLst/>
                <a:gdLst>
                  <a:gd name="T0" fmla="*/ 42 w 49"/>
                  <a:gd name="T1" fmla="*/ 12 h 47"/>
                  <a:gd name="T2" fmla="*/ 45 w 49"/>
                  <a:gd name="T3" fmla="*/ 9 h 47"/>
                  <a:gd name="T4" fmla="*/ 38 w 49"/>
                  <a:gd name="T5" fmla="*/ 3 h 47"/>
                  <a:gd name="T6" fmla="*/ 36 w 49"/>
                  <a:gd name="T7" fmla="*/ 6 h 47"/>
                  <a:gd name="T8" fmla="*/ 28 w 49"/>
                  <a:gd name="T9" fmla="*/ 3 h 47"/>
                  <a:gd name="T10" fmla="*/ 28 w 49"/>
                  <a:gd name="T11" fmla="*/ 0 h 47"/>
                  <a:gd name="T12" fmla="*/ 20 w 49"/>
                  <a:gd name="T13" fmla="*/ 0 h 47"/>
                  <a:gd name="T14" fmla="*/ 20 w 49"/>
                  <a:gd name="T15" fmla="*/ 3 h 47"/>
                  <a:gd name="T16" fmla="*/ 13 w 49"/>
                  <a:gd name="T17" fmla="*/ 6 h 47"/>
                  <a:gd name="T18" fmla="*/ 10 w 49"/>
                  <a:gd name="T19" fmla="*/ 3 h 47"/>
                  <a:gd name="T20" fmla="*/ 4 w 49"/>
                  <a:gd name="T21" fmla="*/ 9 h 47"/>
                  <a:gd name="T22" fmla="*/ 7 w 49"/>
                  <a:gd name="T23" fmla="*/ 12 h 47"/>
                  <a:gd name="T24" fmla="*/ 4 w 49"/>
                  <a:gd name="T25" fmla="*/ 19 h 47"/>
                  <a:gd name="T26" fmla="*/ 0 w 49"/>
                  <a:gd name="T27" fmla="*/ 19 h 47"/>
                  <a:gd name="T28" fmla="*/ 0 w 49"/>
                  <a:gd name="T29" fmla="*/ 28 h 47"/>
                  <a:gd name="T30" fmla="*/ 4 w 49"/>
                  <a:gd name="T31" fmla="*/ 28 h 47"/>
                  <a:gd name="T32" fmla="*/ 7 w 49"/>
                  <a:gd name="T33" fmla="*/ 35 h 47"/>
                  <a:gd name="T34" fmla="*/ 4 w 49"/>
                  <a:gd name="T35" fmla="*/ 38 h 47"/>
                  <a:gd name="T36" fmla="*/ 10 w 49"/>
                  <a:gd name="T37" fmla="*/ 44 h 47"/>
                  <a:gd name="T38" fmla="*/ 13 w 49"/>
                  <a:gd name="T39" fmla="*/ 41 h 47"/>
                  <a:gd name="T40" fmla="*/ 20 w 49"/>
                  <a:gd name="T41" fmla="*/ 44 h 47"/>
                  <a:gd name="T42" fmla="*/ 20 w 49"/>
                  <a:gd name="T43" fmla="*/ 47 h 47"/>
                  <a:gd name="T44" fmla="*/ 28 w 49"/>
                  <a:gd name="T45" fmla="*/ 47 h 47"/>
                  <a:gd name="T46" fmla="*/ 28 w 49"/>
                  <a:gd name="T47" fmla="*/ 44 h 47"/>
                  <a:gd name="T48" fmla="*/ 36 w 49"/>
                  <a:gd name="T49" fmla="*/ 41 h 47"/>
                  <a:gd name="T50" fmla="*/ 38 w 49"/>
                  <a:gd name="T51" fmla="*/ 44 h 47"/>
                  <a:gd name="T52" fmla="*/ 44 w 49"/>
                  <a:gd name="T53" fmla="*/ 38 h 47"/>
                  <a:gd name="T54" fmla="*/ 42 w 49"/>
                  <a:gd name="T55" fmla="*/ 35 h 47"/>
                  <a:gd name="T56" fmla="*/ 45 w 49"/>
                  <a:gd name="T57" fmla="*/ 28 h 47"/>
                  <a:gd name="T58" fmla="*/ 49 w 49"/>
                  <a:gd name="T59" fmla="*/ 28 h 47"/>
                  <a:gd name="T60" fmla="*/ 49 w 49"/>
                  <a:gd name="T61" fmla="*/ 19 h 47"/>
                  <a:gd name="T62" fmla="*/ 45 w 49"/>
                  <a:gd name="T63" fmla="*/ 19 h 47"/>
                  <a:gd name="T64" fmla="*/ 42 w 49"/>
                  <a:gd name="T65" fmla="*/ 12 h 47"/>
                  <a:gd name="T66" fmla="*/ 24 w 49"/>
                  <a:gd name="T67" fmla="*/ 38 h 47"/>
                  <a:gd name="T68" fmla="*/ 9 w 49"/>
                  <a:gd name="T69" fmla="*/ 24 h 47"/>
                  <a:gd name="T70" fmla="*/ 24 w 49"/>
                  <a:gd name="T71" fmla="*/ 9 h 47"/>
                  <a:gd name="T72" fmla="*/ 39 w 49"/>
                  <a:gd name="T73" fmla="*/ 24 h 47"/>
                  <a:gd name="T74" fmla="*/ 24 w 49"/>
                  <a:gd name="T75" fmla="*/ 38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9" h="47">
                    <a:moveTo>
                      <a:pt x="42" y="12"/>
                    </a:moveTo>
                    <a:cubicBezTo>
                      <a:pt x="45" y="9"/>
                      <a:pt x="45" y="9"/>
                      <a:pt x="45" y="9"/>
                    </a:cubicBezTo>
                    <a:cubicBezTo>
                      <a:pt x="38" y="3"/>
                      <a:pt x="38" y="3"/>
                      <a:pt x="38" y="3"/>
                    </a:cubicBezTo>
                    <a:cubicBezTo>
                      <a:pt x="36" y="6"/>
                      <a:pt x="36" y="6"/>
                      <a:pt x="36" y="6"/>
                    </a:cubicBezTo>
                    <a:cubicBezTo>
                      <a:pt x="33" y="5"/>
                      <a:pt x="31" y="4"/>
                      <a:pt x="28" y="3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3"/>
                      <a:pt x="20" y="3"/>
                      <a:pt x="20" y="3"/>
                    </a:cubicBezTo>
                    <a:cubicBezTo>
                      <a:pt x="17" y="4"/>
                      <a:pt x="15" y="5"/>
                      <a:pt x="13" y="6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5" y="14"/>
                      <a:pt x="4" y="17"/>
                      <a:pt x="4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4" y="28"/>
                      <a:pt x="4" y="28"/>
                      <a:pt x="4" y="28"/>
                    </a:cubicBezTo>
                    <a:cubicBezTo>
                      <a:pt x="4" y="31"/>
                      <a:pt x="5" y="33"/>
                      <a:pt x="7" y="3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10" y="44"/>
                      <a:pt x="10" y="44"/>
                      <a:pt x="10" y="44"/>
                    </a:cubicBezTo>
                    <a:cubicBezTo>
                      <a:pt x="13" y="41"/>
                      <a:pt x="13" y="41"/>
                      <a:pt x="13" y="41"/>
                    </a:cubicBezTo>
                    <a:cubicBezTo>
                      <a:pt x="15" y="42"/>
                      <a:pt x="17" y="43"/>
                      <a:pt x="20" y="44"/>
                    </a:cubicBezTo>
                    <a:cubicBezTo>
                      <a:pt x="20" y="47"/>
                      <a:pt x="20" y="47"/>
                      <a:pt x="20" y="47"/>
                    </a:cubicBezTo>
                    <a:cubicBezTo>
                      <a:pt x="28" y="47"/>
                      <a:pt x="28" y="47"/>
                      <a:pt x="28" y="47"/>
                    </a:cubicBezTo>
                    <a:cubicBezTo>
                      <a:pt x="28" y="44"/>
                      <a:pt x="28" y="44"/>
                      <a:pt x="28" y="44"/>
                    </a:cubicBezTo>
                    <a:cubicBezTo>
                      <a:pt x="31" y="44"/>
                      <a:pt x="33" y="43"/>
                      <a:pt x="36" y="41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44" y="38"/>
                      <a:pt x="44" y="38"/>
                      <a:pt x="44" y="38"/>
                    </a:cubicBezTo>
                    <a:cubicBezTo>
                      <a:pt x="42" y="35"/>
                      <a:pt x="42" y="35"/>
                      <a:pt x="42" y="35"/>
                    </a:cubicBezTo>
                    <a:cubicBezTo>
                      <a:pt x="43" y="33"/>
                      <a:pt x="44" y="31"/>
                      <a:pt x="45" y="28"/>
                    </a:cubicBezTo>
                    <a:cubicBezTo>
                      <a:pt x="49" y="28"/>
                      <a:pt x="49" y="28"/>
                      <a:pt x="49" y="28"/>
                    </a:cubicBezTo>
                    <a:cubicBezTo>
                      <a:pt x="49" y="19"/>
                      <a:pt x="49" y="19"/>
                      <a:pt x="49" y="19"/>
                    </a:cubicBezTo>
                    <a:cubicBezTo>
                      <a:pt x="45" y="19"/>
                      <a:pt x="45" y="19"/>
                      <a:pt x="45" y="19"/>
                    </a:cubicBezTo>
                    <a:cubicBezTo>
                      <a:pt x="44" y="17"/>
                      <a:pt x="43" y="14"/>
                      <a:pt x="42" y="12"/>
                    </a:cubicBezTo>
                    <a:close/>
                    <a:moveTo>
                      <a:pt x="24" y="38"/>
                    </a:moveTo>
                    <a:cubicBezTo>
                      <a:pt x="16" y="38"/>
                      <a:pt x="9" y="32"/>
                      <a:pt x="9" y="24"/>
                    </a:cubicBezTo>
                    <a:cubicBezTo>
                      <a:pt x="9" y="15"/>
                      <a:pt x="16" y="9"/>
                      <a:pt x="24" y="9"/>
                    </a:cubicBezTo>
                    <a:cubicBezTo>
                      <a:pt x="33" y="9"/>
                      <a:pt x="39" y="15"/>
                      <a:pt x="39" y="24"/>
                    </a:cubicBezTo>
                    <a:cubicBezTo>
                      <a:pt x="39" y="32"/>
                      <a:pt x="33" y="38"/>
                      <a:pt x="24" y="38"/>
                    </a:cubicBezTo>
                    <a:close/>
                  </a:path>
                </a:pathLst>
              </a:custGeom>
              <a:solidFill>
                <a:srgbClr val="9600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9" name="Oval 134"/>
              <p:cNvSpPr>
                <a:spLocks noChangeArrowheads="1"/>
              </p:cNvSpPr>
              <p:nvPr/>
            </p:nvSpPr>
            <p:spPr bwMode="auto">
              <a:xfrm>
                <a:off x="2484495" y="5079132"/>
                <a:ext cx="21469" cy="2266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2786277" y="5597622"/>
              <a:ext cx="352700" cy="331040"/>
              <a:chOff x="2458255" y="3558424"/>
              <a:chExt cx="567731" cy="533142"/>
            </a:xfrm>
            <a:solidFill>
              <a:srgbClr val="A1C921"/>
            </a:solidFill>
          </p:grpSpPr>
          <p:sp>
            <p:nvSpPr>
              <p:cNvPr id="53" name="Freeform 156"/>
              <p:cNvSpPr/>
              <p:nvPr/>
            </p:nvSpPr>
            <p:spPr bwMode="auto">
              <a:xfrm>
                <a:off x="2458255" y="3558424"/>
                <a:ext cx="363778" cy="435340"/>
              </a:xfrm>
              <a:custGeom>
                <a:avLst/>
                <a:gdLst>
                  <a:gd name="T0" fmla="*/ 11 w 129"/>
                  <a:gd name="T1" fmla="*/ 12 h 154"/>
                  <a:gd name="T2" fmla="*/ 118 w 129"/>
                  <a:gd name="T3" fmla="*/ 12 h 154"/>
                  <a:gd name="T4" fmla="*/ 118 w 129"/>
                  <a:gd name="T5" fmla="*/ 31 h 154"/>
                  <a:gd name="T6" fmla="*/ 129 w 129"/>
                  <a:gd name="T7" fmla="*/ 31 h 154"/>
                  <a:gd name="T8" fmla="*/ 129 w 129"/>
                  <a:gd name="T9" fmla="*/ 10 h 154"/>
                  <a:gd name="T10" fmla="*/ 120 w 129"/>
                  <a:gd name="T11" fmla="*/ 0 h 154"/>
                  <a:gd name="T12" fmla="*/ 10 w 129"/>
                  <a:gd name="T13" fmla="*/ 0 h 154"/>
                  <a:gd name="T14" fmla="*/ 0 w 129"/>
                  <a:gd name="T15" fmla="*/ 10 h 154"/>
                  <a:gd name="T16" fmla="*/ 0 w 129"/>
                  <a:gd name="T17" fmla="*/ 144 h 154"/>
                  <a:gd name="T18" fmla="*/ 10 w 129"/>
                  <a:gd name="T19" fmla="*/ 154 h 154"/>
                  <a:gd name="T20" fmla="*/ 69 w 129"/>
                  <a:gd name="T21" fmla="*/ 154 h 154"/>
                  <a:gd name="T22" fmla="*/ 69 w 129"/>
                  <a:gd name="T23" fmla="*/ 143 h 154"/>
                  <a:gd name="T24" fmla="*/ 11 w 129"/>
                  <a:gd name="T25" fmla="*/ 143 h 154"/>
                  <a:gd name="T26" fmla="*/ 11 w 129"/>
                  <a:gd name="T27" fmla="*/ 1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9" h="154">
                    <a:moveTo>
                      <a:pt x="11" y="12"/>
                    </a:moveTo>
                    <a:cubicBezTo>
                      <a:pt x="118" y="12"/>
                      <a:pt x="118" y="12"/>
                      <a:pt x="118" y="12"/>
                    </a:cubicBezTo>
                    <a:cubicBezTo>
                      <a:pt x="118" y="31"/>
                      <a:pt x="118" y="31"/>
                      <a:pt x="118" y="31"/>
                    </a:cubicBezTo>
                    <a:cubicBezTo>
                      <a:pt x="129" y="31"/>
                      <a:pt x="129" y="31"/>
                      <a:pt x="129" y="31"/>
                    </a:cubicBezTo>
                    <a:cubicBezTo>
                      <a:pt x="129" y="10"/>
                      <a:pt x="129" y="10"/>
                      <a:pt x="129" y="10"/>
                    </a:cubicBezTo>
                    <a:cubicBezTo>
                      <a:pt x="129" y="5"/>
                      <a:pt x="125" y="0"/>
                      <a:pt x="12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" y="0"/>
                      <a:pt x="0" y="5"/>
                      <a:pt x="0" y="10"/>
                    </a:cubicBezTo>
                    <a:cubicBezTo>
                      <a:pt x="0" y="144"/>
                      <a:pt x="0" y="144"/>
                      <a:pt x="0" y="144"/>
                    </a:cubicBezTo>
                    <a:cubicBezTo>
                      <a:pt x="0" y="150"/>
                      <a:pt x="5" y="154"/>
                      <a:pt x="10" y="154"/>
                    </a:cubicBezTo>
                    <a:cubicBezTo>
                      <a:pt x="69" y="154"/>
                      <a:pt x="69" y="154"/>
                      <a:pt x="69" y="154"/>
                    </a:cubicBezTo>
                    <a:cubicBezTo>
                      <a:pt x="69" y="143"/>
                      <a:pt x="69" y="143"/>
                      <a:pt x="69" y="143"/>
                    </a:cubicBezTo>
                    <a:cubicBezTo>
                      <a:pt x="11" y="143"/>
                      <a:pt x="11" y="143"/>
                      <a:pt x="11" y="143"/>
                    </a:cubicBezTo>
                    <a:lnTo>
                      <a:pt x="11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4" name="Freeform 157"/>
              <p:cNvSpPr>
                <a:spLocks noEditPoints="1"/>
              </p:cNvSpPr>
              <p:nvPr/>
            </p:nvSpPr>
            <p:spPr bwMode="auto">
              <a:xfrm>
                <a:off x="2664594" y="3657419"/>
                <a:ext cx="361392" cy="434147"/>
              </a:xfrm>
              <a:custGeom>
                <a:avLst/>
                <a:gdLst>
                  <a:gd name="T0" fmla="*/ 119 w 128"/>
                  <a:gd name="T1" fmla="*/ 0 h 154"/>
                  <a:gd name="T2" fmla="*/ 9 w 128"/>
                  <a:gd name="T3" fmla="*/ 0 h 154"/>
                  <a:gd name="T4" fmla="*/ 0 w 128"/>
                  <a:gd name="T5" fmla="*/ 10 h 154"/>
                  <a:gd name="T6" fmla="*/ 0 w 128"/>
                  <a:gd name="T7" fmla="*/ 144 h 154"/>
                  <a:gd name="T8" fmla="*/ 9 w 128"/>
                  <a:gd name="T9" fmla="*/ 154 h 154"/>
                  <a:gd name="T10" fmla="*/ 119 w 128"/>
                  <a:gd name="T11" fmla="*/ 154 h 154"/>
                  <a:gd name="T12" fmla="*/ 128 w 128"/>
                  <a:gd name="T13" fmla="*/ 144 h 154"/>
                  <a:gd name="T14" fmla="*/ 128 w 128"/>
                  <a:gd name="T15" fmla="*/ 10 h 154"/>
                  <a:gd name="T16" fmla="*/ 119 w 128"/>
                  <a:gd name="T17" fmla="*/ 0 h 154"/>
                  <a:gd name="T18" fmla="*/ 117 w 128"/>
                  <a:gd name="T19" fmla="*/ 142 h 154"/>
                  <a:gd name="T20" fmla="*/ 10 w 128"/>
                  <a:gd name="T21" fmla="*/ 142 h 154"/>
                  <a:gd name="T22" fmla="*/ 10 w 128"/>
                  <a:gd name="T23" fmla="*/ 12 h 154"/>
                  <a:gd name="T24" fmla="*/ 117 w 128"/>
                  <a:gd name="T25" fmla="*/ 12 h 154"/>
                  <a:gd name="T26" fmla="*/ 117 w 128"/>
                  <a:gd name="T27" fmla="*/ 14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154">
                    <a:moveTo>
                      <a:pt x="119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5"/>
                      <a:pt x="0" y="10"/>
                    </a:cubicBezTo>
                    <a:cubicBezTo>
                      <a:pt x="0" y="144"/>
                      <a:pt x="0" y="144"/>
                      <a:pt x="0" y="144"/>
                    </a:cubicBezTo>
                    <a:cubicBezTo>
                      <a:pt x="0" y="150"/>
                      <a:pt x="4" y="154"/>
                      <a:pt x="9" y="154"/>
                    </a:cubicBezTo>
                    <a:cubicBezTo>
                      <a:pt x="119" y="154"/>
                      <a:pt x="119" y="154"/>
                      <a:pt x="119" y="154"/>
                    </a:cubicBezTo>
                    <a:cubicBezTo>
                      <a:pt x="124" y="154"/>
                      <a:pt x="128" y="150"/>
                      <a:pt x="128" y="144"/>
                    </a:cubicBezTo>
                    <a:cubicBezTo>
                      <a:pt x="128" y="10"/>
                      <a:pt x="128" y="10"/>
                      <a:pt x="128" y="10"/>
                    </a:cubicBezTo>
                    <a:cubicBezTo>
                      <a:pt x="128" y="5"/>
                      <a:pt x="124" y="0"/>
                      <a:pt x="119" y="0"/>
                    </a:cubicBezTo>
                    <a:close/>
                    <a:moveTo>
                      <a:pt x="117" y="142"/>
                    </a:moveTo>
                    <a:cubicBezTo>
                      <a:pt x="10" y="142"/>
                      <a:pt x="10" y="142"/>
                      <a:pt x="10" y="14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17" y="12"/>
                      <a:pt x="117" y="12"/>
                      <a:pt x="117" y="12"/>
                    </a:cubicBezTo>
                    <a:lnTo>
                      <a:pt x="117" y="1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5" name="Rectangle 158"/>
              <p:cNvSpPr>
                <a:spLocks noChangeArrowheads="1"/>
              </p:cNvSpPr>
              <p:nvPr/>
            </p:nvSpPr>
            <p:spPr bwMode="auto">
              <a:xfrm>
                <a:off x="2718266" y="3764763"/>
                <a:ext cx="256434" cy="2504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6" name="Rectangle 159"/>
              <p:cNvSpPr>
                <a:spLocks noChangeArrowheads="1"/>
              </p:cNvSpPr>
              <p:nvPr/>
            </p:nvSpPr>
            <p:spPr bwMode="auto">
              <a:xfrm>
                <a:off x="2718266" y="3832748"/>
                <a:ext cx="256434" cy="2504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7" name="Rectangle 160"/>
              <p:cNvSpPr>
                <a:spLocks noChangeArrowheads="1"/>
              </p:cNvSpPr>
              <p:nvPr/>
            </p:nvSpPr>
            <p:spPr bwMode="auto">
              <a:xfrm>
                <a:off x="2718266" y="3900732"/>
                <a:ext cx="256434" cy="2146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8" name="Rectangle 161"/>
              <p:cNvSpPr>
                <a:spLocks noChangeArrowheads="1"/>
              </p:cNvSpPr>
              <p:nvPr/>
            </p:nvSpPr>
            <p:spPr bwMode="auto">
              <a:xfrm>
                <a:off x="2718266" y="3967524"/>
                <a:ext cx="256434" cy="226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9" name="Freeform 162"/>
              <p:cNvSpPr/>
              <p:nvPr/>
            </p:nvSpPr>
            <p:spPr bwMode="auto">
              <a:xfrm>
                <a:off x="2515505" y="3669346"/>
                <a:ext cx="132391" cy="273131"/>
              </a:xfrm>
              <a:custGeom>
                <a:avLst/>
                <a:gdLst>
                  <a:gd name="T0" fmla="*/ 47 w 47"/>
                  <a:gd name="T1" fmla="*/ 97 h 97"/>
                  <a:gd name="T2" fmla="*/ 47 w 47"/>
                  <a:gd name="T3" fmla="*/ 78 h 97"/>
                  <a:gd name="T4" fmla="*/ 47 w 47"/>
                  <a:gd name="T5" fmla="*/ 78 h 97"/>
                  <a:gd name="T6" fmla="*/ 17 w 47"/>
                  <a:gd name="T7" fmla="*/ 48 h 97"/>
                  <a:gd name="T8" fmla="*/ 47 w 47"/>
                  <a:gd name="T9" fmla="*/ 19 h 97"/>
                  <a:gd name="T10" fmla="*/ 47 w 47"/>
                  <a:gd name="T11" fmla="*/ 19 h 97"/>
                  <a:gd name="T12" fmla="*/ 47 w 47"/>
                  <a:gd name="T13" fmla="*/ 0 h 97"/>
                  <a:gd name="T14" fmla="*/ 38 w 47"/>
                  <a:gd name="T15" fmla="*/ 0 h 97"/>
                  <a:gd name="T16" fmla="*/ 38 w 47"/>
                  <a:gd name="T17" fmla="*/ 8 h 97"/>
                  <a:gd name="T18" fmla="*/ 24 w 47"/>
                  <a:gd name="T19" fmla="*/ 14 h 97"/>
                  <a:gd name="T20" fmla="*/ 19 w 47"/>
                  <a:gd name="T21" fmla="*/ 8 h 97"/>
                  <a:gd name="T22" fmla="*/ 6 w 47"/>
                  <a:gd name="T23" fmla="*/ 20 h 97"/>
                  <a:gd name="T24" fmla="*/ 12 w 47"/>
                  <a:gd name="T25" fmla="*/ 26 h 97"/>
                  <a:gd name="T26" fmla="*/ 6 w 47"/>
                  <a:gd name="T27" fmla="*/ 40 h 97"/>
                  <a:gd name="T28" fmla="*/ 0 w 47"/>
                  <a:gd name="T29" fmla="*/ 40 h 97"/>
                  <a:gd name="T30" fmla="*/ 0 w 47"/>
                  <a:gd name="T31" fmla="*/ 57 h 97"/>
                  <a:gd name="T32" fmla="*/ 6 w 47"/>
                  <a:gd name="T33" fmla="*/ 57 h 97"/>
                  <a:gd name="T34" fmla="*/ 12 w 47"/>
                  <a:gd name="T35" fmla="*/ 71 h 97"/>
                  <a:gd name="T36" fmla="*/ 6 w 47"/>
                  <a:gd name="T37" fmla="*/ 77 h 97"/>
                  <a:gd name="T38" fmla="*/ 18 w 47"/>
                  <a:gd name="T39" fmla="*/ 89 h 97"/>
                  <a:gd name="T40" fmla="*/ 24 w 47"/>
                  <a:gd name="T41" fmla="*/ 83 h 97"/>
                  <a:gd name="T42" fmla="*/ 38 w 47"/>
                  <a:gd name="T43" fmla="*/ 89 h 97"/>
                  <a:gd name="T44" fmla="*/ 38 w 47"/>
                  <a:gd name="T45" fmla="*/ 97 h 97"/>
                  <a:gd name="T46" fmla="*/ 47 w 47"/>
                  <a:gd name="T47" fmla="*/ 9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7" h="97">
                    <a:moveTo>
                      <a:pt x="47" y="97"/>
                    </a:moveTo>
                    <a:cubicBezTo>
                      <a:pt x="47" y="78"/>
                      <a:pt x="47" y="78"/>
                      <a:pt x="47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30" y="78"/>
                      <a:pt x="17" y="64"/>
                      <a:pt x="17" y="48"/>
                    </a:cubicBezTo>
                    <a:cubicBezTo>
                      <a:pt x="17" y="32"/>
                      <a:pt x="30" y="19"/>
                      <a:pt x="47" y="19"/>
                    </a:cubicBezTo>
                    <a:cubicBezTo>
                      <a:pt x="47" y="19"/>
                      <a:pt x="47" y="19"/>
                      <a:pt x="47" y="19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8"/>
                      <a:pt x="38" y="8"/>
                      <a:pt x="38" y="8"/>
                    </a:cubicBezTo>
                    <a:cubicBezTo>
                      <a:pt x="33" y="9"/>
                      <a:pt x="28" y="11"/>
                      <a:pt x="24" y="14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12" y="26"/>
                      <a:pt x="12" y="26"/>
                      <a:pt x="12" y="26"/>
                    </a:cubicBezTo>
                    <a:cubicBezTo>
                      <a:pt x="9" y="30"/>
                      <a:pt x="7" y="35"/>
                      <a:pt x="6" y="4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7" y="62"/>
                      <a:pt x="9" y="67"/>
                      <a:pt x="12" y="71"/>
                    </a:cubicBezTo>
                    <a:cubicBezTo>
                      <a:pt x="6" y="77"/>
                      <a:pt x="6" y="77"/>
                      <a:pt x="6" y="77"/>
                    </a:cubicBezTo>
                    <a:cubicBezTo>
                      <a:pt x="18" y="89"/>
                      <a:pt x="18" y="89"/>
                      <a:pt x="18" y="89"/>
                    </a:cubicBezTo>
                    <a:cubicBezTo>
                      <a:pt x="24" y="83"/>
                      <a:pt x="24" y="83"/>
                      <a:pt x="24" y="83"/>
                    </a:cubicBezTo>
                    <a:cubicBezTo>
                      <a:pt x="28" y="86"/>
                      <a:pt x="33" y="88"/>
                      <a:pt x="38" y="89"/>
                    </a:cubicBezTo>
                    <a:cubicBezTo>
                      <a:pt x="38" y="97"/>
                      <a:pt x="38" y="97"/>
                      <a:pt x="38" y="97"/>
                    </a:cubicBezTo>
                    <a:lnTo>
                      <a:pt x="47" y="9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0" name="Freeform 163"/>
              <p:cNvSpPr/>
              <p:nvPr/>
            </p:nvSpPr>
            <p:spPr bwMode="auto">
              <a:xfrm>
                <a:off x="2585875" y="3742102"/>
                <a:ext cx="62021" cy="127621"/>
              </a:xfrm>
              <a:custGeom>
                <a:avLst/>
                <a:gdLst>
                  <a:gd name="T0" fmla="*/ 22 w 22"/>
                  <a:gd name="T1" fmla="*/ 7 h 45"/>
                  <a:gd name="T2" fmla="*/ 22 w 22"/>
                  <a:gd name="T3" fmla="*/ 0 h 45"/>
                  <a:gd name="T4" fmla="*/ 22 w 22"/>
                  <a:gd name="T5" fmla="*/ 0 h 45"/>
                  <a:gd name="T6" fmla="*/ 0 w 22"/>
                  <a:gd name="T7" fmla="*/ 22 h 45"/>
                  <a:gd name="T8" fmla="*/ 22 w 22"/>
                  <a:gd name="T9" fmla="*/ 45 h 45"/>
                  <a:gd name="T10" fmla="*/ 22 w 22"/>
                  <a:gd name="T11" fmla="*/ 45 h 45"/>
                  <a:gd name="T12" fmla="*/ 22 w 22"/>
                  <a:gd name="T13" fmla="*/ 38 h 45"/>
                  <a:gd name="T14" fmla="*/ 22 w 22"/>
                  <a:gd name="T15" fmla="*/ 38 h 45"/>
                  <a:gd name="T16" fmla="*/ 7 w 22"/>
                  <a:gd name="T17" fmla="*/ 22 h 45"/>
                  <a:gd name="T18" fmla="*/ 22 w 22"/>
                  <a:gd name="T19" fmla="*/ 7 h 45"/>
                  <a:gd name="T20" fmla="*/ 22 w 22"/>
                  <a:gd name="T21" fmla="*/ 7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45">
                    <a:moveTo>
                      <a:pt x="22" y="7"/>
                    </a:moveTo>
                    <a:cubicBezTo>
                      <a:pt x="22" y="0"/>
                      <a:pt x="22" y="0"/>
                      <a:pt x="2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9" y="0"/>
                      <a:pt x="0" y="10"/>
                      <a:pt x="0" y="22"/>
                    </a:cubicBezTo>
                    <a:cubicBezTo>
                      <a:pt x="0" y="35"/>
                      <a:pt x="9" y="45"/>
                      <a:pt x="22" y="45"/>
                    </a:cubicBezTo>
                    <a:cubicBezTo>
                      <a:pt x="22" y="45"/>
                      <a:pt x="22" y="45"/>
                      <a:pt x="22" y="45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3" y="38"/>
                      <a:pt x="7" y="31"/>
                      <a:pt x="7" y="22"/>
                    </a:cubicBezTo>
                    <a:cubicBezTo>
                      <a:pt x="7" y="14"/>
                      <a:pt x="13" y="7"/>
                      <a:pt x="22" y="7"/>
                    </a:cubicBezTo>
                    <a:cubicBezTo>
                      <a:pt x="22" y="7"/>
                      <a:pt x="22" y="7"/>
                      <a:pt x="2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1" name="Freeform 164"/>
              <p:cNvSpPr/>
              <p:nvPr/>
            </p:nvSpPr>
            <p:spPr bwMode="auto">
              <a:xfrm>
                <a:off x="2625235" y="3781461"/>
                <a:ext cx="22662" cy="45323"/>
              </a:xfrm>
              <a:custGeom>
                <a:avLst/>
                <a:gdLst>
                  <a:gd name="T0" fmla="*/ 8 w 8"/>
                  <a:gd name="T1" fmla="*/ 16 h 16"/>
                  <a:gd name="T2" fmla="*/ 8 w 8"/>
                  <a:gd name="T3" fmla="*/ 0 h 16"/>
                  <a:gd name="T4" fmla="*/ 0 w 8"/>
                  <a:gd name="T5" fmla="*/ 8 h 16"/>
                  <a:gd name="T6" fmla="*/ 8 w 8"/>
                  <a:gd name="T7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6">
                    <a:moveTo>
                      <a:pt x="8" y="16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3" y="0"/>
                      <a:pt x="0" y="4"/>
                      <a:pt x="0" y="8"/>
                    </a:cubicBezTo>
                    <a:cubicBezTo>
                      <a:pt x="0" y="13"/>
                      <a:pt x="3" y="16"/>
                      <a:pt x="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6428599" y="5570073"/>
              <a:ext cx="352923" cy="369846"/>
              <a:chOff x="2396234" y="1140796"/>
              <a:chExt cx="516445" cy="541492"/>
            </a:xfrm>
            <a:solidFill>
              <a:schemeClr val="accent1"/>
            </a:solidFill>
          </p:grpSpPr>
          <p:sp>
            <p:nvSpPr>
              <p:cNvPr id="46" name="Freeform 33"/>
              <p:cNvSpPr>
                <a:spLocks noEditPoints="1"/>
              </p:cNvSpPr>
              <p:nvPr/>
            </p:nvSpPr>
            <p:spPr bwMode="auto">
              <a:xfrm>
                <a:off x="2396234" y="1140796"/>
                <a:ext cx="516445" cy="425799"/>
              </a:xfrm>
              <a:custGeom>
                <a:avLst/>
                <a:gdLst>
                  <a:gd name="T0" fmla="*/ 172 w 183"/>
                  <a:gd name="T1" fmla="*/ 0 h 151"/>
                  <a:gd name="T2" fmla="*/ 11 w 183"/>
                  <a:gd name="T3" fmla="*/ 0 h 151"/>
                  <a:gd name="T4" fmla="*/ 0 w 183"/>
                  <a:gd name="T5" fmla="*/ 11 h 151"/>
                  <a:gd name="T6" fmla="*/ 0 w 183"/>
                  <a:gd name="T7" fmla="*/ 140 h 151"/>
                  <a:gd name="T8" fmla="*/ 11 w 183"/>
                  <a:gd name="T9" fmla="*/ 151 h 151"/>
                  <a:gd name="T10" fmla="*/ 172 w 183"/>
                  <a:gd name="T11" fmla="*/ 151 h 151"/>
                  <a:gd name="T12" fmla="*/ 183 w 183"/>
                  <a:gd name="T13" fmla="*/ 140 h 151"/>
                  <a:gd name="T14" fmla="*/ 183 w 183"/>
                  <a:gd name="T15" fmla="*/ 11 h 151"/>
                  <a:gd name="T16" fmla="*/ 172 w 183"/>
                  <a:gd name="T17" fmla="*/ 0 h 151"/>
                  <a:gd name="T18" fmla="*/ 91 w 183"/>
                  <a:gd name="T19" fmla="*/ 143 h 151"/>
                  <a:gd name="T20" fmla="*/ 84 w 183"/>
                  <a:gd name="T21" fmla="*/ 136 h 151"/>
                  <a:gd name="T22" fmla="*/ 91 w 183"/>
                  <a:gd name="T23" fmla="*/ 128 h 151"/>
                  <a:gd name="T24" fmla="*/ 99 w 183"/>
                  <a:gd name="T25" fmla="*/ 136 h 151"/>
                  <a:gd name="T26" fmla="*/ 91 w 183"/>
                  <a:gd name="T27" fmla="*/ 143 h 151"/>
                  <a:gd name="T28" fmla="*/ 171 w 183"/>
                  <a:gd name="T29" fmla="*/ 121 h 151"/>
                  <a:gd name="T30" fmla="*/ 12 w 183"/>
                  <a:gd name="T31" fmla="*/ 121 h 151"/>
                  <a:gd name="T32" fmla="*/ 12 w 183"/>
                  <a:gd name="T33" fmla="*/ 11 h 151"/>
                  <a:gd name="T34" fmla="*/ 171 w 183"/>
                  <a:gd name="T35" fmla="*/ 11 h 151"/>
                  <a:gd name="T36" fmla="*/ 171 w 183"/>
                  <a:gd name="T37" fmla="*/ 12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3" h="151">
                    <a:moveTo>
                      <a:pt x="172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40"/>
                      <a:pt x="0" y="140"/>
                      <a:pt x="0" y="140"/>
                    </a:cubicBezTo>
                    <a:cubicBezTo>
                      <a:pt x="0" y="146"/>
                      <a:pt x="5" y="151"/>
                      <a:pt x="11" y="151"/>
                    </a:cubicBezTo>
                    <a:cubicBezTo>
                      <a:pt x="172" y="151"/>
                      <a:pt x="172" y="151"/>
                      <a:pt x="172" y="151"/>
                    </a:cubicBezTo>
                    <a:cubicBezTo>
                      <a:pt x="178" y="151"/>
                      <a:pt x="183" y="146"/>
                      <a:pt x="183" y="140"/>
                    </a:cubicBezTo>
                    <a:cubicBezTo>
                      <a:pt x="183" y="11"/>
                      <a:pt x="183" y="11"/>
                      <a:pt x="183" y="11"/>
                    </a:cubicBezTo>
                    <a:cubicBezTo>
                      <a:pt x="183" y="5"/>
                      <a:pt x="178" y="0"/>
                      <a:pt x="172" y="0"/>
                    </a:cubicBezTo>
                    <a:close/>
                    <a:moveTo>
                      <a:pt x="91" y="143"/>
                    </a:moveTo>
                    <a:cubicBezTo>
                      <a:pt x="87" y="143"/>
                      <a:pt x="84" y="140"/>
                      <a:pt x="84" y="136"/>
                    </a:cubicBezTo>
                    <a:cubicBezTo>
                      <a:pt x="84" y="131"/>
                      <a:pt x="87" y="128"/>
                      <a:pt x="91" y="128"/>
                    </a:cubicBezTo>
                    <a:cubicBezTo>
                      <a:pt x="96" y="128"/>
                      <a:pt x="99" y="131"/>
                      <a:pt x="99" y="136"/>
                    </a:cubicBezTo>
                    <a:cubicBezTo>
                      <a:pt x="99" y="140"/>
                      <a:pt x="96" y="143"/>
                      <a:pt x="91" y="143"/>
                    </a:cubicBezTo>
                    <a:close/>
                    <a:moveTo>
                      <a:pt x="171" y="121"/>
                    </a:moveTo>
                    <a:cubicBezTo>
                      <a:pt x="12" y="121"/>
                      <a:pt x="12" y="121"/>
                      <a:pt x="12" y="121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71" y="11"/>
                      <a:pt x="171" y="11"/>
                      <a:pt x="171" y="11"/>
                    </a:cubicBezTo>
                    <a:lnTo>
                      <a:pt x="171" y="121"/>
                    </a:lnTo>
                    <a:close/>
                  </a:path>
                </a:pathLst>
              </a:custGeom>
              <a:solidFill>
                <a:srgbClr val="333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7" name="Freeform 34"/>
              <p:cNvSpPr/>
              <p:nvPr/>
            </p:nvSpPr>
            <p:spPr bwMode="auto">
              <a:xfrm>
                <a:off x="2497614" y="1574944"/>
                <a:ext cx="313684" cy="107344"/>
              </a:xfrm>
              <a:custGeom>
                <a:avLst/>
                <a:gdLst>
                  <a:gd name="T0" fmla="*/ 102 w 111"/>
                  <a:gd name="T1" fmla="*/ 26 h 38"/>
                  <a:gd name="T2" fmla="*/ 75 w 111"/>
                  <a:gd name="T3" fmla="*/ 26 h 38"/>
                  <a:gd name="T4" fmla="*/ 75 w 111"/>
                  <a:gd name="T5" fmla="*/ 0 h 38"/>
                  <a:gd name="T6" fmla="*/ 36 w 111"/>
                  <a:gd name="T7" fmla="*/ 0 h 38"/>
                  <a:gd name="T8" fmla="*/ 36 w 111"/>
                  <a:gd name="T9" fmla="*/ 26 h 38"/>
                  <a:gd name="T10" fmla="*/ 9 w 111"/>
                  <a:gd name="T11" fmla="*/ 26 h 38"/>
                  <a:gd name="T12" fmla="*/ 0 w 111"/>
                  <a:gd name="T13" fmla="*/ 31 h 38"/>
                  <a:gd name="T14" fmla="*/ 0 w 111"/>
                  <a:gd name="T15" fmla="*/ 38 h 38"/>
                  <a:gd name="T16" fmla="*/ 111 w 111"/>
                  <a:gd name="T17" fmla="*/ 38 h 38"/>
                  <a:gd name="T18" fmla="*/ 111 w 111"/>
                  <a:gd name="T19" fmla="*/ 31 h 38"/>
                  <a:gd name="T20" fmla="*/ 102 w 111"/>
                  <a:gd name="T21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1" h="38">
                    <a:moveTo>
                      <a:pt x="102" y="26"/>
                    </a:moveTo>
                    <a:cubicBezTo>
                      <a:pt x="75" y="26"/>
                      <a:pt x="75" y="26"/>
                      <a:pt x="75" y="26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26"/>
                      <a:pt x="36" y="26"/>
                      <a:pt x="36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4" y="26"/>
                      <a:pt x="0" y="29"/>
                      <a:pt x="0" y="31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111" y="38"/>
                      <a:pt x="111" y="38"/>
                      <a:pt x="111" y="38"/>
                    </a:cubicBezTo>
                    <a:cubicBezTo>
                      <a:pt x="111" y="31"/>
                      <a:pt x="111" y="31"/>
                      <a:pt x="111" y="31"/>
                    </a:cubicBezTo>
                    <a:cubicBezTo>
                      <a:pt x="111" y="29"/>
                      <a:pt x="107" y="26"/>
                      <a:pt x="102" y="26"/>
                    </a:cubicBezTo>
                    <a:close/>
                  </a:path>
                </a:pathLst>
              </a:custGeom>
              <a:solidFill>
                <a:srgbClr val="333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8" name="Freeform 35"/>
              <p:cNvSpPr/>
              <p:nvPr/>
            </p:nvSpPr>
            <p:spPr bwMode="auto">
              <a:xfrm>
                <a:off x="2449906" y="1281536"/>
                <a:ext cx="90646" cy="101381"/>
              </a:xfrm>
              <a:custGeom>
                <a:avLst/>
                <a:gdLst>
                  <a:gd name="T0" fmla="*/ 76 w 76"/>
                  <a:gd name="T1" fmla="*/ 69 h 85"/>
                  <a:gd name="T2" fmla="*/ 19 w 76"/>
                  <a:gd name="T3" fmla="*/ 43 h 85"/>
                  <a:gd name="T4" fmla="*/ 19 w 76"/>
                  <a:gd name="T5" fmla="*/ 43 h 85"/>
                  <a:gd name="T6" fmla="*/ 76 w 76"/>
                  <a:gd name="T7" fmla="*/ 17 h 85"/>
                  <a:gd name="T8" fmla="*/ 76 w 76"/>
                  <a:gd name="T9" fmla="*/ 0 h 85"/>
                  <a:gd name="T10" fmla="*/ 0 w 76"/>
                  <a:gd name="T11" fmla="*/ 36 h 85"/>
                  <a:gd name="T12" fmla="*/ 0 w 76"/>
                  <a:gd name="T13" fmla="*/ 50 h 85"/>
                  <a:gd name="T14" fmla="*/ 76 w 76"/>
                  <a:gd name="T15" fmla="*/ 85 h 85"/>
                  <a:gd name="T16" fmla="*/ 76 w 76"/>
                  <a:gd name="T17" fmla="*/ 69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85">
                    <a:moveTo>
                      <a:pt x="76" y="69"/>
                    </a:moveTo>
                    <a:lnTo>
                      <a:pt x="19" y="43"/>
                    </a:lnTo>
                    <a:lnTo>
                      <a:pt x="19" y="43"/>
                    </a:lnTo>
                    <a:lnTo>
                      <a:pt x="76" y="17"/>
                    </a:lnTo>
                    <a:lnTo>
                      <a:pt x="76" y="0"/>
                    </a:lnTo>
                    <a:lnTo>
                      <a:pt x="0" y="36"/>
                    </a:lnTo>
                    <a:lnTo>
                      <a:pt x="0" y="50"/>
                    </a:lnTo>
                    <a:lnTo>
                      <a:pt x="76" y="85"/>
                    </a:lnTo>
                    <a:lnTo>
                      <a:pt x="76" y="69"/>
                    </a:lnTo>
                    <a:close/>
                  </a:path>
                </a:pathLst>
              </a:custGeom>
              <a:solidFill>
                <a:srgbClr val="333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9" name="Freeform 36"/>
              <p:cNvSpPr/>
              <p:nvPr/>
            </p:nvSpPr>
            <p:spPr bwMode="auto">
              <a:xfrm>
                <a:off x="2765975" y="1281536"/>
                <a:ext cx="93032" cy="101381"/>
              </a:xfrm>
              <a:custGeom>
                <a:avLst/>
                <a:gdLst>
                  <a:gd name="T0" fmla="*/ 78 w 78"/>
                  <a:gd name="T1" fmla="*/ 36 h 85"/>
                  <a:gd name="T2" fmla="*/ 0 w 78"/>
                  <a:gd name="T3" fmla="*/ 0 h 85"/>
                  <a:gd name="T4" fmla="*/ 0 w 78"/>
                  <a:gd name="T5" fmla="*/ 17 h 85"/>
                  <a:gd name="T6" fmla="*/ 59 w 78"/>
                  <a:gd name="T7" fmla="*/ 43 h 85"/>
                  <a:gd name="T8" fmla="*/ 59 w 78"/>
                  <a:gd name="T9" fmla="*/ 43 h 85"/>
                  <a:gd name="T10" fmla="*/ 0 w 78"/>
                  <a:gd name="T11" fmla="*/ 69 h 85"/>
                  <a:gd name="T12" fmla="*/ 0 w 78"/>
                  <a:gd name="T13" fmla="*/ 85 h 85"/>
                  <a:gd name="T14" fmla="*/ 78 w 78"/>
                  <a:gd name="T15" fmla="*/ 50 h 85"/>
                  <a:gd name="T16" fmla="*/ 78 w 78"/>
                  <a:gd name="T17" fmla="*/ 36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" h="85">
                    <a:moveTo>
                      <a:pt x="78" y="36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59" y="43"/>
                    </a:lnTo>
                    <a:lnTo>
                      <a:pt x="59" y="43"/>
                    </a:lnTo>
                    <a:lnTo>
                      <a:pt x="0" y="69"/>
                    </a:lnTo>
                    <a:lnTo>
                      <a:pt x="0" y="85"/>
                    </a:lnTo>
                    <a:lnTo>
                      <a:pt x="78" y="50"/>
                    </a:lnTo>
                    <a:lnTo>
                      <a:pt x="78" y="36"/>
                    </a:lnTo>
                    <a:close/>
                  </a:path>
                </a:pathLst>
              </a:custGeom>
              <a:solidFill>
                <a:srgbClr val="333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0" name="Freeform 37"/>
              <p:cNvSpPr>
                <a:spLocks noEditPoints="1"/>
              </p:cNvSpPr>
              <p:nvPr/>
            </p:nvSpPr>
            <p:spPr bwMode="auto">
              <a:xfrm>
                <a:off x="2559635" y="1236213"/>
                <a:ext cx="189642" cy="187256"/>
              </a:xfrm>
              <a:custGeom>
                <a:avLst/>
                <a:gdLst>
                  <a:gd name="T0" fmla="*/ 9 w 67"/>
                  <a:gd name="T1" fmla="*/ 49 h 66"/>
                  <a:gd name="T2" fmla="*/ 6 w 67"/>
                  <a:gd name="T3" fmla="*/ 52 h 66"/>
                  <a:gd name="T4" fmla="*/ 14 w 67"/>
                  <a:gd name="T5" fmla="*/ 61 h 66"/>
                  <a:gd name="T6" fmla="*/ 18 w 67"/>
                  <a:gd name="T7" fmla="*/ 57 h 66"/>
                  <a:gd name="T8" fmla="*/ 27 w 67"/>
                  <a:gd name="T9" fmla="*/ 61 h 66"/>
                  <a:gd name="T10" fmla="*/ 27 w 67"/>
                  <a:gd name="T11" fmla="*/ 66 h 66"/>
                  <a:gd name="T12" fmla="*/ 39 w 67"/>
                  <a:gd name="T13" fmla="*/ 66 h 66"/>
                  <a:gd name="T14" fmla="*/ 39 w 67"/>
                  <a:gd name="T15" fmla="*/ 61 h 66"/>
                  <a:gd name="T16" fmla="*/ 49 w 67"/>
                  <a:gd name="T17" fmla="*/ 57 h 66"/>
                  <a:gd name="T18" fmla="*/ 53 w 67"/>
                  <a:gd name="T19" fmla="*/ 61 h 66"/>
                  <a:gd name="T20" fmla="*/ 61 w 67"/>
                  <a:gd name="T21" fmla="*/ 52 h 66"/>
                  <a:gd name="T22" fmla="*/ 58 w 67"/>
                  <a:gd name="T23" fmla="*/ 49 h 66"/>
                  <a:gd name="T24" fmla="*/ 62 w 67"/>
                  <a:gd name="T25" fmla="*/ 39 h 66"/>
                  <a:gd name="T26" fmla="*/ 67 w 67"/>
                  <a:gd name="T27" fmla="*/ 39 h 66"/>
                  <a:gd name="T28" fmla="*/ 67 w 67"/>
                  <a:gd name="T29" fmla="*/ 27 h 66"/>
                  <a:gd name="T30" fmla="*/ 62 w 67"/>
                  <a:gd name="T31" fmla="*/ 27 h 66"/>
                  <a:gd name="T32" fmla="*/ 58 w 67"/>
                  <a:gd name="T33" fmla="*/ 17 h 66"/>
                  <a:gd name="T34" fmla="*/ 62 w 67"/>
                  <a:gd name="T35" fmla="*/ 14 h 66"/>
                  <a:gd name="T36" fmla="*/ 53 w 67"/>
                  <a:gd name="T37" fmla="*/ 5 h 66"/>
                  <a:gd name="T38" fmla="*/ 49 w 67"/>
                  <a:gd name="T39" fmla="*/ 9 h 66"/>
                  <a:gd name="T40" fmla="*/ 39 w 67"/>
                  <a:gd name="T41" fmla="*/ 5 h 66"/>
                  <a:gd name="T42" fmla="*/ 39 w 67"/>
                  <a:gd name="T43" fmla="*/ 0 h 66"/>
                  <a:gd name="T44" fmla="*/ 27 w 67"/>
                  <a:gd name="T45" fmla="*/ 0 h 66"/>
                  <a:gd name="T46" fmla="*/ 27 w 67"/>
                  <a:gd name="T47" fmla="*/ 5 h 66"/>
                  <a:gd name="T48" fmla="*/ 18 w 67"/>
                  <a:gd name="T49" fmla="*/ 9 h 66"/>
                  <a:gd name="T50" fmla="*/ 14 w 67"/>
                  <a:gd name="T51" fmla="*/ 5 h 66"/>
                  <a:gd name="T52" fmla="*/ 5 w 67"/>
                  <a:gd name="T53" fmla="*/ 13 h 66"/>
                  <a:gd name="T54" fmla="*/ 9 w 67"/>
                  <a:gd name="T55" fmla="*/ 17 h 66"/>
                  <a:gd name="T56" fmla="*/ 5 w 67"/>
                  <a:gd name="T57" fmla="*/ 27 h 66"/>
                  <a:gd name="T58" fmla="*/ 0 w 67"/>
                  <a:gd name="T59" fmla="*/ 27 h 66"/>
                  <a:gd name="T60" fmla="*/ 0 w 67"/>
                  <a:gd name="T61" fmla="*/ 39 h 66"/>
                  <a:gd name="T62" fmla="*/ 5 w 67"/>
                  <a:gd name="T63" fmla="*/ 39 h 66"/>
                  <a:gd name="T64" fmla="*/ 9 w 67"/>
                  <a:gd name="T65" fmla="*/ 49 h 66"/>
                  <a:gd name="T66" fmla="*/ 34 w 67"/>
                  <a:gd name="T67" fmla="*/ 13 h 66"/>
                  <a:gd name="T68" fmla="*/ 54 w 67"/>
                  <a:gd name="T69" fmla="*/ 33 h 66"/>
                  <a:gd name="T70" fmla="*/ 34 w 67"/>
                  <a:gd name="T71" fmla="*/ 53 h 66"/>
                  <a:gd name="T72" fmla="*/ 13 w 67"/>
                  <a:gd name="T73" fmla="*/ 33 h 66"/>
                  <a:gd name="T74" fmla="*/ 34 w 67"/>
                  <a:gd name="T75" fmla="*/ 1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67" h="66">
                    <a:moveTo>
                      <a:pt x="9" y="49"/>
                    </a:moveTo>
                    <a:cubicBezTo>
                      <a:pt x="6" y="52"/>
                      <a:pt x="6" y="52"/>
                      <a:pt x="6" y="52"/>
                    </a:cubicBezTo>
                    <a:cubicBezTo>
                      <a:pt x="14" y="61"/>
                      <a:pt x="14" y="61"/>
                      <a:pt x="14" y="61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21" y="59"/>
                      <a:pt x="24" y="60"/>
                      <a:pt x="27" y="61"/>
                    </a:cubicBezTo>
                    <a:cubicBezTo>
                      <a:pt x="27" y="66"/>
                      <a:pt x="27" y="66"/>
                      <a:pt x="27" y="66"/>
                    </a:cubicBezTo>
                    <a:cubicBezTo>
                      <a:pt x="39" y="66"/>
                      <a:pt x="39" y="66"/>
                      <a:pt x="39" y="66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43" y="60"/>
                      <a:pt x="46" y="59"/>
                      <a:pt x="49" y="57"/>
                    </a:cubicBezTo>
                    <a:cubicBezTo>
                      <a:pt x="53" y="61"/>
                      <a:pt x="53" y="61"/>
                      <a:pt x="53" y="61"/>
                    </a:cubicBezTo>
                    <a:cubicBezTo>
                      <a:pt x="61" y="52"/>
                      <a:pt x="61" y="52"/>
                      <a:pt x="61" y="52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60" y="46"/>
                      <a:pt x="61" y="43"/>
                      <a:pt x="62" y="39"/>
                    </a:cubicBezTo>
                    <a:cubicBezTo>
                      <a:pt x="67" y="39"/>
                      <a:pt x="67" y="39"/>
                      <a:pt x="67" y="39"/>
                    </a:cubicBezTo>
                    <a:cubicBezTo>
                      <a:pt x="67" y="27"/>
                      <a:pt x="67" y="27"/>
                      <a:pt x="67" y="27"/>
                    </a:cubicBezTo>
                    <a:cubicBezTo>
                      <a:pt x="62" y="27"/>
                      <a:pt x="62" y="27"/>
                      <a:pt x="62" y="27"/>
                    </a:cubicBezTo>
                    <a:cubicBezTo>
                      <a:pt x="61" y="24"/>
                      <a:pt x="60" y="20"/>
                      <a:pt x="58" y="17"/>
                    </a:cubicBezTo>
                    <a:cubicBezTo>
                      <a:pt x="62" y="14"/>
                      <a:pt x="62" y="14"/>
                      <a:pt x="62" y="14"/>
                    </a:cubicBezTo>
                    <a:cubicBezTo>
                      <a:pt x="53" y="5"/>
                      <a:pt x="53" y="5"/>
                      <a:pt x="53" y="5"/>
                    </a:cubicBezTo>
                    <a:cubicBezTo>
                      <a:pt x="49" y="9"/>
                      <a:pt x="49" y="9"/>
                      <a:pt x="49" y="9"/>
                    </a:cubicBezTo>
                    <a:cubicBezTo>
                      <a:pt x="46" y="7"/>
                      <a:pt x="43" y="6"/>
                      <a:pt x="39" y="5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24" y="6"/>
                      <a:pt x="21" y="7"/>
                      <a:pt x="18" y="9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7" y="20"/>
                      <a:pt x="6" y="24"/>
                      <a:pt x="5" y="2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6" y="43"/>
                      <a:pt x="8" y="46"/>
                      <a:pt x="9" y="49"/>
                    </a:cubicBezTo>
                    <a:close/>
                    <a:moveTo>
                      <a:pt x="34" y="13"/>
                    </a:moveTo>
                    <a:cubicBezTo>
                      <a:pt x="45" y="13"/>
                      <a:pt x="54" y="22"/>
                      <a:pt x="54" y="33"/>
                    </a:cubicBezTo>
                    <a:cubicBezTo>
                      <a:pt x="54" y="44"/>
                      <a:pt x="45" y="53"/>
                      <a:pt x="34" y="53"/>
                    </a:cubicBezTo>
                    <a:cubicBezTo>
                      <a:pt x="22" y="53"/>
                      <a:pt x="13" y="44"/>
                      <a:pt x="13" y="33"/>
                    </a:cubicBezTo>
                    <a:cubicBezTo>
                      <a:pt x="13" y="22"/>
                      <a:pt x="22" y="13"/>
                      <a:pt x="34" y="13"/>
                    </a:cubicBezTo>
                    <a:close/>
                  </a:path>
                </a:pathLst>
              </a:custGeom>
              <a:solidFill>
                <a:srgbClr val="333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1" name="Freeform 38"/>
              <p:cNvSpPr>
                <a:spLocks noEditPoints="1"/>
              </p:cNvSpPr>
              <p:nvPr/>
            </p:nvSpPr>
            <p:spPr bwMode="auto">
              <a:xfrm>
                <a:off x="2610922" y="1287500"/>
                <a:ext cx="87068" cy="84683"/>
              </a:xfrm>
              <a:custGeom>
                <a:avLst/>
                <a:gdLst>
                  <a:gd name="T0" fmla="*/ 15 w 31"/>
                  <a:gd name="T1" fmla="*/ 30 h 30"/>
                  <a:gd name="T2" fmla="*/ 31 w 31"/>
                  <a:gd name="T3" fmla="*/ 15 h 30"/>
                  <a:gd name="T4" fmla="*/ 15 w 31"/>
                  <a:gd name="T5" fmla="*/ 0 h 30"/>
                  <a:gd name="T6" fmla="*/ 0 w 31"/>
                  <a:gd name="T7" fmla="*/ 15 h 30"/>
                  <a:gd name="T8" fmla="*/ 15 w 31"/>
                  <a:gd name="T9" fmla="*/ 30 h 30"/>
                  <a:gd name="T10" fmla="*/ 15 w 31"/>
                  <a:gd name="T11" fmla="*/ 5 h 30"/>
                  <a:gd name="T12" fmla="*/ 26 w 31"/>
                  <a:gd name="T13" fmla="*/ 15 h 30"/>
                  <a:gd name="T14" fmla="*/ 15 w 31"/>
                  <a:gd name="T15" fmla="*/ 25 h 30"/>
                  <a:gd name="T16" fmla="*/ 5 w 31"/>
                  <a:gd name="T17" fmla="*/ 15 h 30"/>
                  <a:gd name="T18" fmla="*/ 15 w 31"/>
                  <a:gd name="T19" fmla="*/ 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" h="30">
                    <a:moveTo>
                      <a:pt x="15" y="30"/>
                    </a:moveTo>
                    <a:cubicBezTo>
                      <a:pt x="24" y="30"/>
                      <a:pt x="31" y="23"/>
                      <a:pt x="31" y="15"/>
                    </a:cubicBezTo>
                    <a:cubicBezTo>
                      <a:pt x="31" y="7"/>
                      <a:pt x="24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ubicBezTo>
                      <a:pt x="0" y="23"/>
                      <a:pt x="7" y="30"/>
                      <a:pt x="15" y="30"/>
                    </a:cubicBezTo>
                    <a:close/>
                    <a:moveTo>
                      <a:pt x="15" y="5"/>
                    </a:moveTo>
                    <a:cubicBezTo>
                      <a:pt x="21" y="5"/>
                      <a:pt x="26" y="9"/>
                      <a:pt x="26" y="15"/>
                    </a:cubicBezTo>
                    <a:cubicBezTo>
                      <a:pt x="26" y="21"/>
                      <a:pt x="21" y="25"/>
                      <a:pt x="15" y="25"/>
                    </a:cubicBezTo>
                    <a:cubicBezTo>
                      <a:pt x="10" y="25"/>
                      <a:pt x="5" y="21"/>
                      <a:pt x="5" y="15"/>
                    </a:cubicBezTo>
                    <a:cubicBezTo>
                      <a:pt x="5" y="9"/>
                      <a:pt x="10" y="5"/>
                      <a:pt x="15" y="5"/>
                    </a:cubicBezTo>
                    <a:close/>
                  </a:path>
                </a:pathLst>
              </a:custGeom>
              <a:solidFill>
                <a:srgbClr val="333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2" name="Oval 39"/>
              <p:cNvSpPr>
                <a:spLocks noChangeArrowheads="1"/>
              </p:cNvSpPr>
              <p:nvPr/>
            </p:nvSpPr>
            <p:spPr bwMode="auto">
              <a:xfrm>
                <a:off x="2639547" y="1316125"/>
                <a:ext cx="31011" cy="2743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8626627" y="5614840"/>
              <a:ext cx="330101" cy="321783"/>
              <a:chOff x="2435593" y="2384795"/>
              <a:chExt cx="483049" cy="471122"/>
            </a:xfrm>
            <a:solidFill>
              <a:schemeClr val="accent5"/>
            </a:solidFill>
          </p:grpSpPr>
          <p:sp>
            <p:nvSpPr>
              <p:cNvPr id="43" name="Freeform 80"/>
              <p:cNvSpPr/>
              <p:nvPr/>
            </p:nvSpPr>
            <p:spPr bwMode="auto">
              <a:xfrm>
                <a:off x="2610922" y="2506452"/>
                <a:ext cx="202761" cy="186063"/>
              </a:xfrm>
              <a:custGeom>
                <a:avLst/>
                <a:gdLst>
                  <a:gd name="T0" fmla="*/ 29 w 72"/>
                  <a:gd name="T1" fmla="*/ 34 h 66"/>
                  <a:gd name="T2" fmla="*/ 56 w 72"/>
                  <a:gd name="T3" fmla="*/ 56 h 66"/>
                  <a:gd name="T4" fmla="*/ 45 w 72"/>
                  <a:gd name="T5" fmla="*/ 66 h 66"/>
                  <a:gd name="T6" fmla="*/ 67 w 72"/>
                  <a:gd name="T7" fmla="*/ 51 h 66"/>
                  <a:gd name="T8" fmla="*/ 36 w 72"/>
                  <a:gd name="T9" fmla="*/ 17 h 66"/>
                  <a:gd name="T10" fmla="*/ 29 w 72"/>
                  <a:gd name="T11" fmla="*/ 16 h 66"/>
                  <a:gd name="T12" fmla="*/ 28 w 72"/>
                  <a:gd name="T13" fmla="*/ 0 h 66"/>
                  <a:gd name="T14" fmla="*/ 0 w 72"/>
                  <a:gd name="T15" fmla="*/ 25 h 66"/>
                  <a:gd name="T16" fmla="*/ 29 w 72"/>
                  <a:gd name="T17" fmla="*/ 50 h 66"/>
                  <a:gd name="T18" fmla="*/ 29 w 72"/>
                  <a:gd name="T19" fmla="*/ 3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" h="66">
                    <a:moveTo>
                      <a:pt x="29" y="34"/>
                    </a:moveTo>
                    <a:cubicBezTo>
                      <a:pt x="50" y="35"/>
                      <a:pt x="59" y="45"/>
                      <a:pt x="56" y="56"/>
                    </a:cubicBezTo>
                    <a:cubicBezTo>
                      <a:pt x="54" y="60"/>
                      <a:pt x="50" y="64"/>
                      <a:pt x="45" y="66"/>
                    </a:cubicBezTo>
                    <a:cubicBezTo>
                      <a:pt x="56" y="64"/>
                      <a:pt x="65" y="59"/>
                      <a:pt x="67" y="51"/>
                    </a:cubicBezTo>
                    <a:cubicBezTo>
                      <a:pt x="72" y="38"/>
                      <a:pt x="58" y="23"/>
                      <a:pt x="36" y="17"/>
                    </a:cubicBezTo>
                    <a:cubicBezTo>
                      <a:pt x="33" y="17"/>
                      <a:pt x="31" y="16"/>
                      <a:pt x="29" y="16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29" y="50"/>
                      <a:pt x="29" y="50"/>
                      <a:pt x="29" y="50"/>
                    </a:cubicBezTo>
                    <a:lnTo>
                      <a:pt x="29" y="34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4" name="Freeform 81"/>
              <p:cNvSpPr/>
              <p:nvPr/>
            </p:nvSpPr>
            <p:spPr bwMode="auto">
              <a:xfrm>
                <a:off x="2540552" y="2616182"/>
                <a:ext cx="202761" cy="186063"/>
              </a:xfrm>
              <a:custGeom>
                <a:avLst/>
                <a:gdLst>
                  <a:gd name="T0" fmla="*/ 36 w 72"/>
                  <a:gd name="T1" fmla="*/ 49 h 66"/>
                  <a:gd name="T2" fmla="*/ 43 w 72"/>
                  <a:gd name="T3" fmla="*/ 50 h 66"/>
                  <a:gd name="T4" fmla="*/ 43 w 72"/>
                  <a:gd name="T5" fmla="*/ 66 h 66"/>
                  <a:gd name="T6" fmla="*/ 72 w 72"/>
                  <a:gd name="T7" fmla="*/ 41 h 66"/>
                  <a:gd name="T8" fmla="*/ 43 w 72"/>
                  <a:gd name="T9" fmla="*/ 16 h 66"/>
                  <a:gd name="T10" fmla="*/ 43 w 72"/>
                  <a:gd name="T11" fmla="*/ 32 h 66"/>
                  <a:gd name="T12" fmla="*/ 16 w 72"/>
                  <a:gd name="T13" fmla="*/ 10 h 66"/>
                  <a:gd name="T14" fmla="*/ 26 w 72"/>
                  <a:gd name="T15" fmla="*/ 0 h 66"/>
                  <a:gd name="T16" fmla="*/ 4 w 72"/>
                  <a:gd name="T17" fmla="*/ 15 h 66"/>
                  <a:gd name="T18" fmla="*/ 36 w 72"/>
                  <a:gd name="T19" fmla="*/ 49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" h="66">
                    <a:moveTo>
                      <a:pt x="36" y="49"/>
                    </a:moveTo>
                    <a:cubicBezTo>
                      <a:pt x="38" y="50"/>
                      <a:pt x="41" y="50"/>
                      <a:pt x="43" y="50"/>
                    </a:cubicBezTo>
                    <a:cubicBezTo>
                      <a:pt x="43" y="66"/>
                      <a:pt x="43" y="66"/>
                      <a:pt x="43" y="66"/>
                    </a:cubicBezTo>
                    <a:cubicBezTo>
                      <a:pt x="72" y="41"/>
                      <a:pt x="72" y="41"/>
                      <a:pt x="72" y="41"/>
                    </a:cubicBezTo>
                    <a:cubicBezTo>
                      <a:pt x="43" y="16"/>
                      <a:pt x="43" y="16"/>
                      <a:pt x="43" y="16"/>
                    </a:cubicBezTo>
                    <a:cubicBezTo>
                      <a:pt x="43" y="32"/>
                      <a:pt x="43" y="32"/>
                      <a:pt x="43" y="32"/>
                    </a:cubicBezTo>
                    <a:cubicBezTo>
                      <a:pt x="21" y="31"/>
                      <a:pt x="12" y="21"/>
                      <a:pt x="16" y="10"/>
                    </a:cubicBezTo>
                    <a:cubicBezTo>
                      <a:pt x="17" y="6"/>
                      <a:pt x="21" y="2"/>
                      <a:pt x="26" y="0"/>
                    </a:cubicBezTo>
                    <a:cubicBezTo>
                      <a:pt x="15" y="2"/>
                      <a:pt x="7" y="7"/>
                      <a:pt x="4" y="15"/>
                    </a:cubicBezTo>
                    <a:cubicBezTo>
                      <a:pt x="0" y="29"/>
                      <a:pt x="14" y="44"/>
                      <a:pt x="36" y="49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5" name="Freeform 82"/>
              <p:cNvSpPr>
                <a:spLocks noEditPoints="1"/>
              </p:cNvSpPr>
              <p:nvPr/>
            </p:nvSpPr>
            <p:spPr bwMode="auto">
              <a:xfrm>
                <a:off x="2435593" y="2384795"/>
                <a:ext cx="483049" cy="471122"/>
              </a:xfrm>
              <a:custGeom>
                <a:avLst/>
                <a:gdLst>
                  <a:gd name="T0" fmla="*/ 166 w 171"/>
                  <a:gd name="T1" fmla="*/ 0 h 167"/>
                  <a:gd name="T2" fmla="*/ 4 w 171"/>
                  <a:gd name="T3" fmla="*/ 0 h 167"/>
                  <a:gd name="T4" fmla="*/ 0 w 171"/>
                  <a:gd name="T5" fmla="*/ 5 h 167"/>
                  <a:gd name="T6" fmla="*/ 0 w 171"/>
                  <a:gd name="T7" fmla="*/ 161 h 167"/>
                  <a:gd name="T8" fmla="*/ 4 w 171"/>
                  <a:gd name="T9" fmla="*/ 167 h 167"/>
                  <a:gd name="T10" fmla="*/ 166 w 171"/>
                  <a:gd name="T11" fmla="*/ 167 h 167"/>
                  <a:gd name="T12" fmla="*/ 171 w 171"/>
                  <a:gd name="T13" fmla="*/ 161 h 167"/>
                  <a:gd name="T14" fmla="*/ 171 w 171"/>
                  <a:gd name="T15" fmla="*/ 5 h 167"/>
                  <a:gd name="T16" fmla="*/ 166 w 171"/>
                  <a:gd name="T17" fmla="*/ 0 h 167"/>
                  <a:gd name="T18" fmla="*/ 138 w 171"/>
                  <a:gd name="T19" fmla="*/ 6 h 167"/>
                  <a:gd name="T20" fmla="*/ 160 w 171"/>
                  <a:gd name="T21" fmla="*/ 6 h 167"/>
                  <a:gd name="T22" fmla="*/ 160 w 171"/>
                  <a:gd name="T23" fmla="*/ 29 h 167"/>
                  <a:gd name="T24" fmla="*/ 138 w 171"/>
                  <a:gd name="T25" fmla="*/ 29 h 167"/>
                  <a:gd name="T26" fmla="*/ 138 w 171"/>
                  <a:gd name="T27" fmla="*/ 6 h 167"/>
                  <a:gd name="T28" fmla="*/ 108 w 171"/>
                  <a:gd name="T29" fmla="*/ 7 h 167"/>
                  <a:gd name="T30" fmla="*/ 130 w 171"/>
                  <a:gd name="T31" fmla="*/ 7 h 167"/>
                  <a:gd name="T32" fmla="*/ 130 w 171"/>
                  <a:gd name="T33" fmla="*/ 30 h 167"/>
                  <a:gd name="T34" fmla="*/ 108 w 171"/>
                  <a:gd name="T35" fmla="*/ 30 h 167"/>
                  <a:gd name="T36" fmla="*/ 108 w 171"/>
                  <a:gd name="T37" fmla="*/ 7 h 167"/>
                  <a:gd name="T38" fmla="*/ 77 w 171"/>
                  <a:gd name="T39" fmla="*/ 7 h 167"/>
                  <a:gd name="T40" fmla="*/ 100 w 171"/>
                  <a:gd name="T41" fmla="*/ 7 h 167"/>
                  <a:gd name="T42" fmla="*/ 100 w 171"/>
                  <a:gd name="T43" fmla="*/ 30 h 167"/>
                  <a:gd name="T44" fmla="*/ 77 w 171"/>
                  <a:gd name="T45" fmla="*/ 30 h 167"/>
                  <a:gd name="T46" fmla="*/ 77 w 171"/>
                  <a:gd name="T47" fmla="*/ 7 h 167"/>
                  <a:gd name="T48" fmla="*/ 161 w 171"/>
                  <a:gd name="T49" fmla="*/ 156 h 167"/>
                  <a:gd name="T50" fmla="*/ 9 w 171"/>
                  <a:gd name="T51" fmla="*/ 156 h 167"/>
                  <a:gd name="T52" fmla="*/ 9 w 171"/>
                  <a:gd name="T53" fmla="*/ 38 h 167"/>
                  <a:gd name="T54" fmla="*/ 161 w 171"/>
                  <a:gd name="T55" fmla="*/ 38 h 167"/>
                  <a:gd name="T56" fmla="*/ 161 w 171"/>
                  <a:gd name="T57" fmla="*/ 156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71" h="167">
                    <a:moveTo>
                      <a:pt x="166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164"/>
                      <a:pt x="2" y="167"/>
                      <a:pt x="4" y="167"/>
                    </a:cubicBezTo>
                    <a:cubicBezTo>
                      <a:pt x="166" y="167"/>
                      <a:pt x="166" y="167"/>
                      <a:pt x="166" y="167"/>
                    </a:cubicBezTo>
                    <a:cubicBezTo>
                      <a:pt x="169" y="167"/>
                      <a:pt x="171" y="164"/>
                      <a:pt x="171" y="161"/>
                    </a:cubicBezTo>
                    <a:cubicBezTo>
                      <a:pt x="171" y="5"/>
                      <a:pt x="171" y="5"/>
                      <a:pt x="171" y="5"/>
                    </a:cubicBezTo>
                    <a:cubicBezTo>
                      <a:pt x="171" y="2"/>
                      <a:pt x="169" y="0"/>
                      <a:pt x="166" y="0"/>
                    </a:cubicBezTo>
                    <a:close/>
                    <a:moveTo>
                      <a:pt x="138" y="6"/>
                    </a:moveTo>
                    <a:cubicBezTo>
                      <a:pt x="160" y="6"/>
                      <a:pt x="160" y="6"/>
                      <a:pt x="160" y="6"/>
                    </a:cubicBezTo>
                    <a:cubicBezTo>
                      <a:pt x="160" y="29"/>
                      <a:pt x="160" y="29"/>
                      <a:pt x="160" y="29"/>
                    </a:cubicBezTo>
                    <a:cubicBezTo>
                      <a:pt x="138" y="29"/>
                      <a:pt x="138" y="29"/>
                      <a:pt x="138" y="29"/>
                    </a:cubicBezTo>
                    <a:lnTo>
                      <a:pt x="138" y="6"/>
                    </a:lnTo>
                    <a:close/>
                    <a:moveTo>
                      <a:pt x="108" y="7"/>
                    </a:moveTo>
                    <a:cubicBezTo>
                      <a:pt x="130" y="7"/>
                      <a:pt x="130" y="7"/>
                      <a:pt x="130" y="7"/>
                    </a:cubicBezTo>
                    <a:cubicBezTo>
                      <a:pt x="130" y="30"/>
                      <a:pt x="130" y="30"/>
                      <a:pt x="130" y="30"/>
                    </a:cubicBezTo>
                    <a:cubicBezTo>
                      <a:pt x="108" y="30"/>
                      <a:pt x="108" y="30"/>
                      <a:pt x="108" y="30"/>
                    </a:cubicBezTo>
                    <a:lnTo>
                      <a:pt x="108" y="7"/>
                    </a:lnTo>
                    <a:close/>
                    <a:moveTo>
                      <a:pt x="77" y="7"/>
                    </a:moveTo>
                    <a:cubicBezTo>
                      <a:pt x="100" y="7"/>
                      <a:pt x="100" y="7"/>
                      <a:pt x="100" y="7"/>
                    </a:cubicBezTo>
                    <a:cubicBezTo>
                      <a:pt x="100" y="30"/>
                      <a:pt x="100" y="30"/>
                      <a:pt x="100" y="30"/>
                    </a:cubicBezTo>
                    <a:cubicBezTo>
                      <a:pt x="77" y="30"/>
                      <a:pt x="77" y="30"/>
                      <a:pt x="77" y="30"/>
                    </a:cubicBezTo>
                    <a:lnTo>
                      <a:pt x="77" y="7"/>
                    </a:lnTo>
                    <a:close/>
                    <a:moveTo>
                      <a:pt x="161" y="156"/>
                    </a:moveTo>
                    <a:cubicBezTo>
                      <a:pt x="9" y="156"/>
                      <a:pt x="9" y="156"/>
                      <a:pt x="9" y="156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161" y="38"/>
                      <a:pt x="161" y="38"/>
                      <a:pt x="161" y="38"/>
                    </a:cubicBezTo>
                    <a:lnTo>
                      <a:pt x="161" y="156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9852194" y="5589994"/>
              <a:ext cx="441763" cy="365773"/>
              <a:chOff x="2427245" y="4642599"/>
              <a:chExt cx="646449" cy="535528"/>
            </a:xfrm>
            <a:solidFill>
              <a:schemeClr val="accent4"/>
            </a:solidFill>
          </p:grpSpPr>
          <p:sp>
            <p:nvSpPr>
              <p:cNvPr id="35" name="Freeform 127"/>
              <p:cNvSpPr>
                <a:spLocks noEditPoints="1"/>
              </p:cNvSpPr>
              <p:nvPr/>
            </p:nvSpPr>
            <p:spPr bwMode="auto">
              <a:xfrm>
                <a:off x="2435593" y="4721318"/>
                <a:ext cx="307720" cy="301757"/>
              </a:xfrm>
              <a:custGeom>
                <a:avLst/>
                <a:gdLst>
                  <a:gd name="T0" fmla="*/ 15 w 109"/>
                  <a:gd name="T1" fmla="*/ 79 h 107"/>
                  <a:gd name="T2" fmla="*/ 9 w 109"/>
                  <a:gd name="T3" fmla="*/ 85 h 107"/>
                  <a:gd name="T4" fmla="*/ 23 w 109"/>
                  <a:gd name="T5" fmla="*/ 99 h 107"/>
                  <a:gd name="T6" fmla="*/ 29 w 109"/>
                  <a:gd name="T7" fmla="*/ 93 h 107"/>
                  <a:gd name="T8" fmla="*/ 44 w 109"/>
                  <a:gd name="T9" fmla="*/ 99 h 107"/>
                  <a:gd name="T10" fmla="*/ 44 w 109"/>
                  <a:gd name="T11" fmla="*/ 107 h 107"/>
                  <a:gd name="T12" fmla="*/ 64 w 109"/>
                  <a:gd name="T13" fmla="*/ 107 h 107"/>
                  <a:gd name="T14" fmla="*/ 64 w 109"/>
                  <a:gd name="T15" fmla="*/ 99 h 107"/>
                  <a:gd name="T16" fmla="*/ 80 w 109"/>
                  <a:gd name="T17" fmla="*/ 93 h 107"/>
                  <a:gd name="T18" fmla="*/ 86 w 109"/>
                  <a:gd name="T19" fmla="*/ 99 h 107"/>
                  <a:gd name="T20" fmla="*/ 100 w 109"/>
                  <a:gd name="T21" fmla="*/ 85 h 107"/>
                  <a:gd name="T22" fmla="*/ 94 w 109"/>
                  <a:gd name="T23" fmla="*/ 79 h 107"/>
                  <a:gd name="T24" fmla="*/ 101 w 109"/>
                  <a:gd name="T25" fmla="*/ 64 h 107"/>
                  <a:gd name="T26" fmla="*/ 109 w 109"/>
                  <a:gd name="T27" fmla="*/ 64 h 107"/>
                  <a:gd name="T28" fmla="*/ 109 w 109"/>
                  <a:gd name="T29" fmla="*/ 44 h 107"/>
                  <a:gd name="T30" fmla="*/ 101 w 109"/>
                  <a:gd name="T31" fmla="*/ 44 h 107"/>
                  <a:gd name="T32" fmla="*/ 94 w 109"/>
                  <a:gd name="T33" fmla="*/ 28 h 107"/>
                  <a:gd name="T34" fmla="*/ 100 w 109"/>
                  <a:gd name="T35" fmla="*/ 22 h 107"/>
                  <a:gd name="T36" fmla="*/ 86 w 109"/>
                  <a:gd name="T37" fmla="*/ 8 h 107"/>
                  <a:gd name="T38" fmla="*/ 80 w 109"/>
                  <a:gd name="T39" fmla="*/ 14 h 107"/>
                  <a:gd name="T40" fmla="*/ 64 w 109"/>
                  <a:gd name="T41" fmla="*/ 7 h 107"/>
                  <a:gd name="T42" fmla="*/ 64 w 109"/>
                  <a:gd name="T43" fmla="*/ 0 h 107"/>
                  <a:gd name="T44" fmla="*/ 44 w 109"/>
                  <a:gd name="T45" fmla="*/ 0 h 107"/>
                  <a:gd name="T46" fmla="*/ 44 w 109"/>
                  <a:gd name="T47" fmla="*/ 8 h 107"/>
                  <a:gd name="T48" fmla="*/ 29 w 109"/>
                  <a:gd name="T49" fmla="*/ 14 h 107"/>
                  <a:gd name="T50" fmla="*/ 22 w 109"/>
                  <a:gd name="T51" fmla="*/ 8 h 107"/>
                  <a:gd name="T52" fmla="*/ 8 w 109"/>
                  <a:gd name="T53" fmla="*/ 21 h 107"/>
                  <a:gd name="T54" fmla="*/ 15 w 109"/>
                  <a:gd name="T55" fmla="*/ 28 h 107"/>
                  <a:gd name="T56" fmla="*/ 8 w 109"/>
                  <a:gd name="T57" fmla="*/ 44 h 107"/>
                  <a:gd name="T58" fmla="*/ 0 w 109"/>
                  <a:gd name="T59" fmla="*/ 44 h 107"/>
                  <a:gd name="T60" fmla="*/ 0 w 109"/>
                  <a:gd name="T61" fmla="*/ 64 h 107"/>
                  <a:gd name="T62" fmla="*/ 9 w 109"/>
                  <a:gd name="T63" fmla="*/ 64 h 107"/>
                  <a:gd name="T64" fmla="*/ 15 w 109"/>
                  <a:gd name="T65" fmla="*/ 79 h 107"/>
                  <a:gd name="T66" fmla="*/ 55 w 109"/>
                  <a:gd name="T67" fmla="*/ 20 h 107"/>
                  <a:gd name="T68" fmla="*/ 88 w 109"/>
                  <a:gd name="T69" fmla="*/ 53 h 107"/>
                  <a:gd name="T70" fmla="*/ 55 w 109"/>
                  <a:gd name="T71" fmla="*/ 87 h 107"/>
                  <a:gd name="T72" fmla="*/ 21 w 109"/>
                  <a:gd name="T73" fmla="*/ 53 h 107"/>
                  <a:gd name="T74" fmla="*/ 55 w 109"/>
                  <a:gd name="T75" fmla="*/ 2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09" h="107">
                    <a:moveTo>
                      <a:pt x="15" y="79"/>
                    </a:moveTo>
                    <a:cubicBezTo>
                      <a:pt x="9" y="85"/>
                      <a:pt x="9" y="85"/>
                      <a:pt x="9" y="85"/>
                    </a:cubicBezTo>
                    <a:cubicBezTo>
                      <a:pt x="23" y="99"/>
                      <a:pt x="23" y="99"/>
                      <a:pt x="23" y="99"/>
                    </a:cubicBezTo>
                    <a:cubicBezTo>
                      <a:pt x="29" y="93"/>
                      <a:pt x="29" y="93"/>
                      <a:pt x="29" y="93"/>
                    </a:cubicBezTo>
                    <a:cubicBezTo>
                      <a:pt x="34" y="96"/>
                      <a:pt x="39" y="98"/>
                      <a:pt x="44" y="99"/>
                    </a:cubicBezTo>
                    <a:cubicBezTo>
                      <a:pt x="44" y="107"/>
                      <a:pt x="44" y="107"/>
                      <a:pt x="44" y="107"/>
                    </a:cubicBezTo>
                    <a:cubicBezTo>
                      <a:pt x="64" y="107"/>
                      <a:pt x="64" y="107"/>
                      <a:pt x="64" y="107"/>
                    </a:cubicBezTo>
                    <a:cubicBezTo>
                      <a:pt x="64" y="99"/>
                      <a:pt x="64" y="99"/>
                      <a:pt x="64" y="99"/>
                    </a:cubicBezTo>
                    <a:cubicBezTo>
                      <a:pt x="70" y="98"/>
                      <a:pt x="75" y="96"/>
                      <a:pt x="80" y="93"/>
                    </a:cubicBezTo>
                    <a:cubicBezTo>
                      <a:pt x="86" y="99"/>
                      <a:pt x="86" y="99"/>
                      <a:pt x="86" y="99"/>
                    </a:cubicBezTo>
                    <a:cubicBezTo>
                      <a:pt x="100" y="85"/>
                      <a:pt x="100" y="85"/>
                      <a:pt x="100" y="85"/>
                    </a:cubicBezTo>
                    <a:cubicBezTo>
                      <a:pt x="94" y="79"/>
                      <a:pt x="94" y="79"/>
                      <a:pt x="94" y="79"/>
                    </a:cubicBezTo>
                    <a:cubicBezTo>
                      <a:pt x="97" y="75"/>
                      <a:pt x="99" y="69"/>
                      <a:pt x="101" y="64"/>
                    </a:cubicBezTo>
                    <a:cubicBezTo>
                      <a:pt x="109" y="64"/>
                      <a:pt x="109" y="64"/>
                      <a:pt x="109" y="64"/>
                    </a:cubicBezTo>
                    <a:cubicBezTo>
                      <a:pt x="109" y="44"/>
                      <a:pt x="109" y="44"/>
                      <a:pt x="109" y="44"/>
                    </a:cubicBezTo>
                    <a:cubicBezTo>
                      <a:pt x="101" y="44"/>
                      <a:pt x="101" y="44"/>
                      <a:pt x="101" y="44"/>
                    </a:cubicBezTo>
                    <a:cubicBezTo>
                      <a:pt x="100" y="38"/>
                      <a:pt x="97" y="33"/>
                      <a:pt x="94" y="28"/>
                    </a:cubicBezTo>
                    <a:cubicBezTo>
                      <a:pt x="100" y="22"/>
                      <a:pt x="100" y="22"/>
                      <a:pt x="100" y="22"/>
                    </a:cubicBezTo>
                    <a:cubicBezTo>
                      <a:pt x="86" y="8"/>
                      <a:pt x="86" y="8"/>
                      <a:pt x="86" y="8"/>
                    </a:cubicBezTo>
                    <a:cubicBezTo>
                      <a:pt x="80" y="14"/>
                      <a:pt x="80" y="14"/>
                      <a:pt x="80" y="14"/>
                    </a:cubicBezTo>
                    <a:cubicBezTo>
                      <a:pt x="75" y="11"/>
                      <a:pt x="70" y="9"/>
                      <a:pt x="64" y="7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4" y="8"/>
                      <a:pt x="44" y="8"/>
                      <a:pt x="44" y="8"/>
                    </a:cubicBezTo>
                    <a:cubicBezTo>
                      <a:pt x="39" y="9"/>
                      <a:pt x="33" y="11"/>
                      <a:pt x="29" y="14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15" y="28"/>
                      <a:pt x="15" y="28"/>
                      <a:pt x="15" y="28"/>
                    </a:cubicBezTo>
                    <a:cubicBezTo>
                      <a:pt x="12" y="33"/>
                      <a:pt x="10" y="38"/>
                      <a:pt x="8" y="44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9" y="64"/>
                      <a:pt x="9" y="64"/>
                      <a:pt x="9" y="64"/>
                    </a:cubicBezTo>
                    <a:cubicBezTo>
                      <a:pt x="10" y="69"/>
                      <a:pt x="12" y="74"/>
                      <a:pt x="15" y="79"/>
                    </a:cubicBezTo>
                    <a:close/>
                    <a:moveTo>
                      <a:pt x="55" y="20"/>
                    </a:moveTo>
                    <a:cubicBezTo>
                      <a:pt x="73" y="20"/>
                      <a:pt x="88" y="35"/>
                      <a:pt x="88" y="53"/>
                    </a:cubicBezTo>
                    <a:cubicBezTo>
                      <a:pt x="88" y="72"/>
                      <a:pt x="73" y="87"/>
                      <a:pt x="55" y="87"/>
                    </a:cubicBezTo>
                    <a:cubicBezTo>
                      <a:pt x="36" y="87"/>
                      <a:pt x="21" y="72"/>
                      <a:pt x="21" y="53"/>
                    </a:cubicBezTo>
                    <a:cubicBezTo>
                      <a:pt x="21" y="35"/>
                      <a:pt x="36" y="20"/>
                      <a:pt x="55" y="20"/>
                    </a:cubicBezTo>
                    <a:close/>
                  </a:path>
                </a:pathLst>
              </a:custGeom>
              <a:solidFill>
                <a:srgbClr val="9600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6" name="Freeform 128"/>
              <p:cNvSpPr/>
              <p:nvPr/>
            </p:nvSpPr>
            <p:spPr bwMode="auto">
              <a:xfrm>
                <a:off x="2588260" y="4760678"/>
                <a:ext cx="485434" cy="417449"/>
              </a:xfrm>
              <a:custGeom>
                <a:avLst/>
                <a:gdLst>
                  <a:gd name="T0" fmla="*/ 106 w 172"/>
                  <a:gd name="T1" fmla="*/ 60 h 148"/>
                  <a:gd name="T2" fmla="*/ 106 w 172"/>
                  <a:gd name="T3" fmla="*/ 55 h 148"/>
                  <a:gd name="T4" fmla="*/ 97 w 172"/>
                  <a:gd name="T5" fmla="*/ 46 h 148"/>
                  <a:gd name="T6" fmla="*/ 92 w 172"/>
                  <a:gd name="T7" fmla="*/ 46 h 148"/>
                  <a:gd name="T8" fmla="*/ 107 w 172"/>
                  <a:gd name="T9" fmla="*/ 24 h 148"/>
                  <a:gd name="T10" fmla="*/ 84 w 172"/>
                  <a:gd name="T11" fmla="*/ 0 h 148"/>
                  <a:gd name="T12" fmla="*/ 60 w 172"/>
                  <a:gd name="T13" fmla="*/ 24 h 148"/>
                  <a:gd name="T14" fmla="*/ 60 w 172"/>
                  <a:gd name="T15" fmla="*/ 24 h 148"/>
                  <a:gd name="T16" fmla="*/ 61 w 172"/>
                  <a:gd name="T17" fmla="*/ 24 h 148"/>
                  <a:gd name="T18" fmla="*/ 61 w 172"/>
                  <a:gd name="T19" fmla="*/ 28 h 148"/>
                  <a:gd name="T20" fmla="*/ 75 w 172"/>
                  <a:gd name="T21" fmla="*/ 46 h 148"/>
                  <a:gd name="T22" fmla="*/ 61 w 172"/>
                  <a:gd name="T23" fmla="*/ 46 h 148"/>
                  <a:gd name="T24" fmla="*/ 61 w 172"/>
                  <a:gd name="T25" fmla="*/ 55 h 148"/>
                  <a:gd name="T26" fmla="*/ 51 w 172"/>
                  <a:gd name="T27" fmla="*/ 55 h 148"/>
                  <a:gd name="T28" fmla="*/ 47 w 172"/>
                  <a:gd name="T29" fmla="*/ 64 h 148"/>
                  <a:gd name="T30" fmla="*/ 48 w 172"/>
                  <a:gd name="T31" fmla="*/ 66 h 148"/>
                  <a:gd name="T32" fmla="*/ 48 w 172"/>
                  <a:gd name="T33" fmla="*/ 62 h 148"/>
                  <a:gd name="T34" fmla="*/ 104 w 172"/>
                  <a:gd name="T35" fmla="*/ 62 h 148"/>
                  <a:gd name="T36" fmla="*/ 104 w 172"/>
                  <a:gd name="T37" fmla="*/ 77 h 148"/>
                  <a:gd name="T38" fmla="*/ 48 w 172"/>
                  <a:gd name="T39" fmla="*/ 77 h 148"/>
                  <a:gd name="T40" fmla="*/ 48 w 172"/>
                  <a:gd name="T41" fmla="*/ 76 h 148"/>
                  <a:gd name="T42" fmla="*/ 32 w 172"/>
                  <a:gd name="T43" fmla="*/ 93 h 148"/>
                  <a:gd name="T44" fmla="*/ 26 w 172"/>
                  <a:gd name="T45" fmla="*/ 86 h 148"/>
                  <a:gd name="T46" fmla="*/ 24 w 172"/>
                  <a:gd name="T47" fmla="*/ 86 h 148"/>
                  <a:gd name="T48" fmla="*/ 24 w 172"/>
                  <a:gd name="T49" fmla="*/ 86 h 148"/>
                  <a:gd name="T50" fmla="*/ 15 w 172"/>
                  <a:gd name="T51" fmla="*/ 90 h 148"/>
                  <a:gd name="T52" fmla="*/ 15 w 172"/>
                  <a:gd name="T53" fmla="*/ 98 h 148"/>
                  <a:gd name="T54" fmla="*/ 0 w 172"/>
                  <a:gd name="T55" fmla="*/ 98 h 148"/>
                  <a:gd name="T56" fmla="*/ 0 w 172"/>
                  <a:gd name="T57" fmla="*/ 125 h 148"/>
                  <a:gd name="T58" fmla="*/ 9 w 172"/>
                  <a:gd name="T59" fmla="*/ 134 h 148"/>
                  <a:gd name="T60" fmla="*/ 97 w 172"/>
                  <a:gd name="T61" fmla="*/ 134 h 148"/>
                  <a:gd name="T62" fmla="*/ 106 w 172"/>
                  <a:gd name="T63" fmla="*/ 125 h 148"/>
                  <a:gd name="T64" fmla="*/ 106 w 172"/>
                  <a:gd name="T65" fmla="*/ 120 h 148"/>
                  <a:gd name="T66" fmla="*/ 172 w 172"/>
                  <a:gd name="T67" fmla="*/ 148 h 148"/>
                  <a:gd name="T68" fmla="*/ 172 w 172"/>
                  <a:gd name="T69" fmla="*/ 34 h 148"/>
                  <a:gd name="T70" fmla="*/ 106 w 172"/>
                  <a:gd name="T71" fmla="*/ 6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72" h="148">
                    <a:moveTo>
                      <a:pt x="106" y="60"/>
                    </a:moveTo>
                    <a:cubicBezTo>
                      <a:pt x="106" y="55"/>
                      <a:pt x="106" y="55"/>
                      <a:pt x="106" y="55"/>
                    </a:cubicBezTo>
                    <a:cubicBezTo>
                      <a:pt x="106" y="50"/>
                      <a:pt x="102" y="46"/>
                      <a:pt x="97" y="46"/>
                    </a:cubicBezTo>
                    <a:cubicBezTo>
                      <a:pt x="92" y="46"/>
                      <a:pt x="92" y="46"/>
                      <a:pt x="92" y="46"/>
                    </a:cubicBezTo>
                    <a:cubicBezTo>
                      <a:pt x="101" y="42"/>
                      <a:pt x="107" y="34"/>
                      <a:pt x="107" y="24"/>
                    </a:cubicBezTo>
                    <a:cubicBezTo>
                      <a:pt x="107" y="11"/>
                      <a:pt x="97" y="0"/>
                      <a:pt x="84" y="0"/>
                    </a:cubicBezTo>
                    <a:cubicBezTo>
                      <a:pt x="71" y="0"/>
                      <a:pt x="60" y="11"/>
                      <a:pt x="60" y="24"/>
                    </a:cubicBezTo>
                    <a:cubicBezTo>
                      <a:pt x="60" y="24"/>
                      <a:pt x="60" y="24"/>
                      <a:pt x="60" y="24"/>
                    </a:cubicBezTo>
                    <a:cubicBezTo>
                      <a:pt x="61" y="24"/>
                      <a:pt x="61" y="24"/>
                      <a:pt x="61" y="24"/>
                    </a:cubicBezTo>
                    <a:cubicBezTo>
                      <a:pt x="61" y="28"/>
                      <a:pt x="61" y="28"/>
                      <a:pt x="61" y="28"/>
                    </a:cubicBezTo>
                    <a:cubicBezTo>
                      <a:pt x="62" y="36"/>
                      <a:pt x="68" y="43"/>
                      <a:pt x="75" y="46"/>
                    </a:cubicBezTo>
                    <a:cubicBezTo>
                      <a:pt x="61" y="46"/>
                      <a:pt x="61" y="46"/>
                      <a:pt x="61" y="46"/>
                    </a:cubicBezTo>
                    <a:cubicBezTo>
                      <a:pt x="61" y="55"/>
                      <a:pt x="61" y="55"/>
                      <a:pt x="61" y="55"/>
                    </a:cubicBezTo>
                    <a:cubicBezTo>
                      <a:pt x="51" y="55"/>
                      <a:pt x="51" y="55"/>
                      <a:pt x="51" y="55"/>
                    </a:cubicBezTo>
                    <a:cubicBezTo>
                      <a:pt x="50" y="58"/>
                      <a:pt x="49" y="61"/>
                      <a:pt x="47" y="64"/>
                    </a:cubicBezTo>
                    <a:cubicBezTo>
                      <a:pt x="48" y="66"/>
                      <a:pt x="48" y="66"/>
                      <a:pt x="48" y="66"/>
                    </a:cubicBezTo>
                    <a:cubicBezTo>
                      <a:pt x="48" y="62"/>
                      <a:pt x="48" y="62"/>
                      <a:pt x="48" y="62"/>
                    </a:cubicBezTo>
                    <a:cubicBezTo>
                      <a:pt x="104" y="62"/>
                      <a:pt x="104" y="62"/>
                      <a:pt x="104" y="62"/>
                    </a:cubicBezTo>
                    <a:cubicBezTo>
                      <a:pt x="104" y="77"/>
                      <a:pt x="104" y="77"/>
                      <a:pt x="104" y="77"/>
                    </a:cubicBezTo>
                    <a:cubicBezTo>
                      <a:pt x="48" y="77"/>
                      <a:pt x="48" y="77"/>
                      <a:pt x="48" y="77"/>
                    </a:cubicBezTo>
                    <a:cubicBezTo>
                      <a:pt x="48" y="76"/>
                      <a:pt x="48" y="76"/>
                      <a:pt x="48" y="76"/>
                    </a:cubicBezTo>
                    <a:cubicBezTo>
                      <a:pt x="32" y="93"/>
                      <a:pt x="32" y="93"/>
                      <a:pt x="32" y="93"/>
                    </a:cubicBezTo>
                    <a:cubicBezTo>
                      <a:pt x="26" y="86"/>
                      <a:pt x="26" y="86"/>
                      <a:pt x="26" y="86"/>
                    </a:cubicBezTo>
                    <a:cubicBezTo>
                      <a:pt x="25" y="86"/>
                      <a:pt x="25" y="86"/>
                      <a:pt x="24" y="86"/>
                    </a:cubicBezTo>
                    <a:cubicBezTo>
                      <a:pt x="24" y="86"/>
                      <a:pt x="24" y="86"/>
                      <a:pt x="24" y="86"/>
                    </a:cubicBezTo>
                    <a:cubicBezTo>
                      <a:pt x="21" y="88"/>
                      <a:pt x="18" y="89"/>
                      <a:pt x="15" y="90"/>
                    </a:cubicBezTo>
                    <a:cubicBezTo>
                      <a:pt x="15" y="98"/>
                      <a:pt x="15" y="98"/>
                      <a:pt x="15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125"/>
                      <a:pt x="0" y="125"/>
                      <a:pt x="0" y="125"/>
                    </a:cubicBezTo>
                    <a:cubicBezTo>
                      <a:pt x="0" y="130"/>
                      <a:pt x="4" y="134"/>
                      <a:pt x="9" y="134"/>
                    </a:cubicBezTo>
                    <a:cubicBezTo>
                      <a:pt x="97" y="134"/>
                      <a:pt x="97" y="134"/>
                      <a:pt x="97" y="134"/>
                    </a:cubicBezTo>
                    <a:cubicBezTo>
                      <a:pt x="102" y="134"/>
                      <a:pt x="106" y="130"/>
                      <a:pt x="106" y="125"/>
                    </a:cubicBezTo>
                    <a:cubicBezTo>
                      <a:pt x="106" y="120"/>
                      <a:pt x="106" y="120"/>
                      <a:pt x="106" y="120"/>
                    </a:cubicBezTo>
                    <a:cubicBezTo>
                      <a:pt x="172" y="148"/>
                      <a:pt x="172" y="148"/>
                      <a:pt x="172" y="148"/>
                    </a:cubicBezTo>
                    <a:cubicBezTo>
                      <a:pt x="172" y="34"/>
                      <a:pt x="172" y="34"/>
                      <a:pt x="172" y="34"/>
                    </a:cubicBezTo>
                    <a:lnTo>
                      <a:pt x="106" y="60"/>
                    </a:lnTo>
                    <a:close/>
                  </a:path>
                </a:pathLst>
              </a:custGeom>
              <a:solidFill>
                <a:srgbClr val="9600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7" name="Freeform 129"/>
              <p:cNvSpPr/>
              <p:nvPr/>
            </p:nvSpPr>
            <p:spPr bwMode="auto">
              <a:xfrm>
                <a:off x="2720652" y="4800037"/>
                <a:ext cx="5964" cy="11927"/>
              </a:xfrm>
              <a:custGeom>
                <a:avLst/>
                <a:gdLst>
                  <a:gd name="T0" fmla="*/ 2 w 2"/>
                  <a:gd name="T1" fmla="*/ 4 h 4"/>
                  <a:gd name="T2" fmla="*/ 0 w 2"/>
                  <a:gd name="T3" fmla="*/ 0 h 4"/>
                  <a:gd name="T4" fmla="*/ 0 w 2"/>
                  <a:gd name="T5" fmla="*/ 1 h 4"/>
                  <a:gd name="T6" fmla="*/ 2 w 2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cubicBezTo>
                      <a:pt x="1" y="3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8" name="Oval 130"/>
              <p:cNvSpPr>
                <a:spLocks noChangeArrowheads="1"/>
              </p:cNvSpPr>
              <p:nvPr/>
            </p:nvSpPr>
            <p:spPr bwMode="auto">
              <a:xfrm>
                <a:off x="2563214" y="4847746"/>
                <a:ext cx="50094" cy="4890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9" name="Freeform 131"/>
              <p:cNvSpPr>
                <a:spLocks noEditPoints="1"/>
              </p:cNvSpPr>
              <p:nvPr/>
            </p:nvSpPr>
            <p:spPr bwMode="auto">
              <a:xfrm>
                <a:off x="2695604" y="4642599"/>
                <a:ext cx="109730" cy="107344"/>
              </a:xfrm>
              <a:custGeom>
                <a:avLst/>
                <a:gdLst>
                  <a:gd name="T0" fmla="*/ 6 w 39"/>
                  <a:gd name="T1" fmla="*/ 28 h 38"/>
                  <a:gd name="T2" fmla="*/ 4 w 39"/>
                  <a:gd name="T3" fmla="*/ 30 h 38"/>
                  <a:gd name="T4" fmla="*/ 9 w 39"/>
                  <a:gd name="T5" fmla="*/ 35 h 38"/>
                  <a:gd name="T6" fmla="*/ 11 w 39"/>
                  <a:gd name="T7" fmla="*/ 33 h 38"/>
                  <a:gd name="T8" fmla="*/ 16 w 39"/>
                  <a:gd name="T9" fmla="*/ 35 h 38"/>
                  <a:gd name="T10" fmla="*/ 16 w 39"/>
                  <a:gd name="T11" fmla="*/ 38 h 38"/>
                  <a:gd name="T12" fmla="*/ 23 w 39"/>
                  <a:gd name="T13" fmla="*/ 38 h 38"/>
                  <a:gd name="T14" fmla="*/ 23 w 39"/>
                  <a:gd name="T15" fmla="*/ 35 h 38"/>
                  <a:gd name="T16" fmla="*/ 29 w 39"/>
                  <a:gd name="T17" fmla="*/ 33 h 38"/>
                  <a:gd name="T18" fmla="*/ 31 w 39"/>
                  <a:gd name="T19" fmla="*/ 35 h 38"/>
                  <a:gd name="T20" fmla="*/ 36 w 39"/>
                  <a:gd name="T21" fmla="*/ 30 h 38"/>
                  <a:gd name="T22" fmla="*/ 34 w 39"/>
                  <a:gd name="T23" fmla="*/ 28 h 38"/>
                  <a:gd name="T24" fmla="*/ 36 w 39"/>
                  <a:gd name="T25" fmla="*/ 22 h 38"/>
                  <a:gd name="T26" fmla="*/ 39 w 39"/>
                  <a:gd name="T27" fmla="*/ 22 h 38"/>
                  <a:gd name="T28" fmla="*/ 39 w 39"/>
                  <a:gd name="T29" fmla="*/ 15 h 38"/>
                  <a:gd name="T30" fmla="*/ 36 w 39"/>
                  <a:gd name="T31" fmla="*/ 15 h 38"/>
                  <a:gd name="T32" fmla="*/ 34 w 39"/>
                  <a:gd name="T33" fmla="*/ 10 h 38"/>
                  <a:gd name="T34" fmla="*/ 36 w 39"/>
                  <a:gd name="T35" fmla="*/ 7 h 38"/>
                  <a:gd name="T36" fmla="*/ 31 w 39"/>
                  <a:gd name="T37" fmla="*/ 2 h 38"/>
                  <a:gd name="T38" fmla="*/ 29 w 39"/>
                  <a:gd name="T39" fmla="*/ 5 h 38"/>
                  <a:gd name="T40" fmla="*/ 23 w 39"/>
                  <a:gd name="T41" fmla="*/ 2 h 38"/>
                  <a:gd name="T42" fmla="*/ 23 w 39"/>
                  <a:gd name="T43" fmla="*/ 0 h 38"/>
                  <a:gd name="T44" fmla="*/ 16 w 39"/>
                  <a:gd name="T45" fmla="*/ 0 h 38"/>
                  <a:gd name="T46" fmla="*/ 16 w 39"/>
                  <a:gd name="T47" fmla="*/ 2 h 38"/>
                  <a:gd name="T48" fmla="*/ 11 w 39"/>
                  <a:gd name="T49" fmla="*/ 5 h 38"/>
                  <a:gd name="T50" fmla="*/ 8 w 39"/>
                  <a:gd name="T51" fmla="*/ 2 h 38"/>
                  <a:gd name="T52" fmla="*/ 3 w 39"/>
                  <a:gd name="T53" fmla="*/ 7 h 38"/>
                  <a:gd name="T54" fmla="*/ 6 w 39"/>
                  <a:gd name="T55" fmla="*/ 10 h 38"/>
                  <a:gd name="T56" fmla="*/ 3 w 39"/>
                  <a:gd name="T57" fmla="*/ 15 h 38"/>
                  <a:gd name="T58" fmla="*/ 0 w 39"/>
                  <a:gd name="T59" fmla="*/ 15 h 38"/>
                  <a:gd name="T60" fmla="*/ 0 w 39"/>
                  <a:gd name="T61" fmla="*/ 22 h 38"/>
                  <a:gd name="T62" fmla="*/ 4 w 39"/>
                  <a:gd name="T63" fmla="*/ 22 h 38"/>
                  <a:gd name="T64" fmla="*/ 6 w 39"/>
                  <a:gd name="T65" fmla="*/ 28 h 38"/>
                  <a:gd name="T66" fmla="*/ 20 w 39"/>
                  <a:gd name="T67" fmla="*/ 7 h 38"/>
                  <a:gd name="T68" fmla="*/ 32 w 39"/>
                  <a:gd name="T69" fmla="*/ 19 h 38"/>
                  <a:gd name="T70" fmla="*/ 20 w 39"/>
                  <a:gd name="T71" fmla="*/ 30 h 38"/>
                  <a:gd name="T72" fmla="*/ 8 w 39"/>
                  <a:gd name="T73" fmla="*/ 19 h 38"/>
                  <a:gd name="T74" fmla="*/ 20 w 39"/>
                  <a:gd name="T75" fmla="*/ 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9" h="38">
                    <a:moveTo>
                      <a:pt x="6" y="28"/>
                    </a:moveTo>
                    <a:cubicBezTo>
                      <a:pt x="4" y="30"/>
                      <a:pt x="4" y="30"/>
                      <a:pt x="4" y="30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11" y="33"/>
                      <a:pt x="11" y="33"/>
                      <a:pt x="11" y="33"/>
                    </a:cubicBezTo>
                    <a:cubicBezTo>
                      <a:pt x="12" y="34"/>
                      <a:pt x="14" y="34"/>
                      <a:pt x="16" y="35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5" y="35"/>
                      <a:pt x="27" y="34"/>
                      <a:pt x="29" y="33"/>
                    </a:cubicBezTo>
                    <a:cubicBezTo>
                      <a:pt x="31" y="35"/>
                      <a:pt x="31" y="35"/>
                      <a:pt x="31" y="35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4" y="28"/>
                      <a:pt x="34" y="28"/>
                      <a:pt x="34" y="28"/>
                    </a:cubicBezTo>
                    <a:cubicBezTo>
                      <a:pt x="35" y="26"/>
                      <a:pt x="36" y="24"/>
                      <a:pt x="36" y="22"/>
                    </a:cubicBezTo>
                    <a:cubicBezTo>
                      <a:pt x="39" y="22"/>
                      <a:pt x="39" y="22"/>
                      <a:pt x="39" y="22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6" y="15"/>
                      <a:pt x="36" y="15"/>
                      <a:pt x="36" y="15"/>
                    </a:cubicBezTo>
                    <a:cubicBezTo>
                      <a:pt x="36" y="13"/>
                      <a:pt x="35" y="11"/>
                      <a:pt x="34" y="10"/>
                    </a:cubicBezTo>
                    <a:cubicBezTo>
                      <a:pt x="36" y="7"/>
                      <a:pt x="36" y="7"/>
                      <a:pt x="36" y="7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9" y="5"/>
                      <a:pt x="29" y="5"/>
                      <a:pt x="29" y="5"/>
                    </a:cubicBezTo>
                    <a:cubicBezTo>
                      <a:pt x="27" y="4"/>
                      <a:pt x="25" y="3"/>
                      <a:pt x="23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2"/>
                      <a:pt x="16" y="2"/>
                      <a:pt x="16" y="2"/>
                    </a:cubicBezTo>
                    <a:cubicBezTo>
                      <a:pt x="14" y="3"/>
                      <a:pt x="12" y="4"/>
                      <a:pt x="11" y="5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5" y="11"/>
                      <a:pt x="4" y="13"/>
                      <a:pt x="3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4"/>
                      <a:pt x="5" y="26"/>
                      <a:pt x="6" y="28"/>
                    </a:cubicBezTo>
                    <a:close/>
                    <a:moveTo>
                      <a:pt x="20" y="7"/>
                    </a:moveTo>
                    <a:cubicBezTo>
                      <a:pt x="26" y="7"/>
                      <a:pt x="32" y="12"/>
                      <a:pt x="32" y="19"/>
                    </a:cubicBezTo>
                    <a:cubicBezTo>
                      <a:pt x="32" y="25"/>
                      <a:pt x="26" y="30"/>
                      <a:pt x="20" y="30"/>
                    </a:cubicBezTo>
                    <a:cubicBezTo>
                      <a:pt x="13" y="30"/>
                      <a:pt x="8" y="25"/>
                      <a:pt x="8" y="19"/>
                    </a:cubicBezTo>
                    <a:cubicBezTo>
                      <a:pt x="8" y="12"/>
                      <a:pt x="13" y="7"/>
                      <a:pt x="20" y="7"/>
                    </a:cubicBezTo>
                    <a:close/>
                  </a:path>
                </a:pathLst>
              </a:custGeom>
              <a:solidFill>
                <a:srgbClr val="9600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0" name="Oval 132"/>
              <p:cNvSpPr>
                <a:spLocks noChangeArrowheads="1"/>
              </p:cNvSpPr>
              <p:nvPr/>
            </p:nvSpPr>
            <p:spPr bwMode="auto">
              <a:xfrm>
                <a:off x="2743313" y="4687922"/>
                <a:ext cx="16698" cy="1669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1" name="Freeform 133"/>
              <p:cNvSpPr>
                <a:spLocks noEditPoints="1"/>
              </p:cNvSpPr>
              <p:nvPr/>
            </p:nvSpPr>
            <p:spPr bwMode="auto">
              <a:xfrm>
                <a:off x="2427245" y="5023075"/>
                <a:ext cx="138355" cy="132391"/>
              </a:xfrm>
              <a:custGeom>
                <a:avLst/>
                <a:gdLst>
                  <a:gd name="T0" fmla="*/ 42 w 49"/>
                  <a:gd name="T1" fmla="*/ 12 h 47"/>
                  <a:gd name="T2" fmla="*/ 45 w 49"/>
                  <a:gd name="T3" fmla="*/ 9 h 47"/>
                  <a:gd name="T4" fmla="*/ 38 w 49"/>
                  <a:gd name="T5" fmla="*/ 3 h 47"/>
                  <a:gd name="T6" fmla="*/ 36 w 49"/>
                  <a:gd name="T7" fmla="*/ 6 h 47"/>
                  <a:gd name="T8" fmla="*/ 28 w 49"/>
                  <a:gd name="T9" fmla="*/ 3 h 47"/>
                  <a:gd name="T10" fmla="*/ 28 w 49"/>
                  <a:gd name="T11" fmla="*/ 0 h 47"/>
                  <a:gd name="T12" fmla="*/ 20 w 49"/>
                  <a:gd name="T13" fmla="*/ 0 h 47"/>
                  <a:gd name="T14" fmla="*/ 20 w 49"/>
                  <a:gd name="T15" fmla="*/ 3 h 47"/>
                  <a:gd name="T16" fmla="*/ 13 w 49"/>
                  <a:gd name="T17" fmla="*/ 6 h 47"/>
                  <a:gd name="T18" fmla="*/ 10 w 49"/>
                  <a:gd name="T19" fmla="*/ 3 h 47"/>
                  <a:gd name="T20" fmla="*/ 4 w 49"/>
                  <a:gd name="T21" fmla="*/ 9 h 47"/>
                  <a:gd name="T22" fmla="*/ 7 w 49"/>
                  <a:gd name="T23" fmla="*/ 12 h 47"/>
                  <a:gd name="T24" fmla="*/ 4 w 49"/>
                  <a:gd name="T25" fmla="*/ 19 h 47"/>
                  <a:gd name="T26" fmla="*/ 0 w 49"/>
                  <a:gd name="T27" fmla="*/ 19 h 47"/>
                  <a:gd name="T28" fmla="*/ 0 w 49"/>
                  <a:gd name="T29" fmla="*/ 28 h 47"/>
                  <a:gd name="T30" fmla="*/ 4 w 49"/>
                  <a:gd name="T31" fmla="*/ 28 h 47"/>
                  <a:gd name="T32" fmla="*/ 7 w 49"/>
                  <a:gd name="T33" fmla="*/ 35 h 47"/>
                  <a:gd name="T34" fmla="*/ 4 w 49"/>
                  <a:gd name="T35" fmla="*/ 38 h 47"/>
                  <a:gd name="T36" fmla="*/ 10 w 49"/>
                  <a:gd name="T37" fmla="*/ 44 h 47"/>
                  <a:gd name="T38" fmla="*/ 13 w 49"/>
                  <a:gd name="T39" fmla="*/ 41 h 47"/>
                  <a:gd name="T40" fmla="*/ 20 w 49"/>
                  <a:gd name="T41" fmla="*/ 44 h 47"/>
                  <a:gd name="T42" fmla="*/ 20 w 49"/>
                  <a:gd name="T43" fmla="*/ 47 h 47"/>
                  <a:gd name="T44" fmla="*/ 28 w 49"/>
                  <a:gd name="T45" fmla="*/ 47 h 47"/>
                  <a:gd name="T46" fmla="*/ 28 w 49"/>
                  <a:gd name="T47" fmla="*/ 44 h 47"/>
                  <a:gd name="T48" fmla="*/ 36 w 49"/>
                  <a:gd name="T49" fmla="*/ 41 h 47"/>
                  <a:gd name="T50" fmla="*/ 38 w 49"/>
                  <a:gd name="T51" fmla="*/ 44 h 47"/>
                  <a:gd name="T52" fmla="*/ 44 w 49"/>
                  <a:gd name="T53" fmla="*/ 38 h 47"/>
                  <a:gd name="T54" fmla="*/ 42 w 49"/>
                  <a:gd name="T55" fmla="*/ 35 h 47"/>
                  <a:gd name="T56" fmla="*/ 45 w 49"/>
                  <a:gd name="T57" fmla="*/ 28 h 47"/>
                  <a:gd name="T58" fmla="*/ 49 w 49"/>
                  <a:gd name="T59" fmla="*/ 28 h 47"/>
                  <a:gd name="T60" fmla="*/ 49 w 49"/>
                  <a:gd name="T61" fmla="*/ 19 h 47"/>
                  <a:gd name="T62" fmla="*/ 45 w 49"/>
                  <a:gd name="T63" fmla="*/ 19 h 47"/>
                  <a:gd name="T64" fmla="*/ 42 w 49"/>
                  <a:gd name="T65" fmla="*/ 12 h 47"/>
                  <a:gd name="T66" fmla="*/ 24 w 49"/>
                  <a:gd name="T67" fmla="*/ 38 h 47"/>
                  <a:gd name="T68" fmla="*/ 9 w 49"/>
                  <a:gd name="T69" fmla="*/ 24 h 47"/>
                  <a:gd name="T70" fmla="*/ 24 w 49"/>
                  <a:gd name="T71" fmla="*/ 9 h 47"/>
                  <a:gd name="T72" fmla="*/ 39 w 49"/>
                  <a:gd name="T73" fmla="*/ 24 h 47"/>
                  <a:gd name="T74" fmla="*/ 24 w 49"/>
                  <a:gd name="T75" fmla="*/ 38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9" h="47">
                    <a:moveTo>
                      <a:pt x="42" y="12"/>
                    </a:moveTo>
                    <a:cubicBezTo>
                      <a:pt x="45" y="9"/>
                      <a:pt x="45" y="9"/>
                      <a:pt x="45" y="9"/>
                    </a:cubicBezTo>
                    <a:cubicBezTo>
                      <a:pt x="38" y="3"/>
                      <a:pt x="38" y="3"/>
                      <a:pt x="38" y="3"/>
                    </a:cubicBezTo>
                    <a:cubicBezTo>
                      <a:pt x="36" y="6"/>
                      <a:pt x="36" y="6"/>
                      <a:pt x="36" y="6"/>
                    </a:cubicBezTo>
                    <a:cubicBezTo>
                      <a:pt x="33" y="5"/>
                      <a:pt x="31" y="4"/>
                      <a:pt x="28" y="3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3"/>
                      <a:pt x="20" y="3"/>
                      <a:pt x="20" y="3"/>
                    </a:cubicBezTo>
                    <a:cubicBezTo>
                      <a:pt x="17" y="4"/>
                      <a:pt x="15" y="5"/>
                      <a:pt x="13" y="6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5" y="14"/>
                      <a:pt x="4" y="17"/>
                      <a:pt x="4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4" y="28"/>
                      <a:pt x="4" y="28"/>
                      <a:pt x="4" y="28"/>
                    </a:cubicBezTo>
                    <a:cubicBezTo>
                      <a:pt x="4" y="31"/>
                      <a:pt x="5" y="33"/>
                      <a:pt x="7" y="3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10" y="44"/>
                      <a:pt x="10" y="44"/>
                      <a:pt x="10" y="44"/>
                    </a:cubicBezTo>
                    <a:cubicBezTo>
                      <a:pt x="13" y="41"/>
                      <a:pt x="13" y="41"/>
                      <a:pt x="13" y="41"/>
                    </a:cubicBezTo>
                    <a:cubicBezTo>
                      <a:pt x="15" y="42"/>
                      <a:pt x="17" y="43"/>
                      <a:pt x="20" y="44"/>
                    </a:cubicBezTo>
                    <a:cubicBezTo>
                      <a:pt x="20" y="47"/>
                      <a:pt x="20" y="47"/>
                      <a:pt x="20" y="47"/>
                    </a:cubicBezTo>
                    <a:cubicBezTo>
                      <a:pt x="28" y="47"/>
                      <a:pt x="28" y="47"/>
                      <a:pt x="28" y="47"/>
                    </a:cubicBezTo>
                    <a:cubicBezTo>
                      <a:pt x="28" y="44"/>
                      <a:pt x="28" y="44"/>
                      <a:pt x="28" y="44"/>
                    </a:cubicBezTo>
                    <a:cubicBezTo>
                      <a:pt x="31" y="44"/>
                      <a:pt x="33" y="43"/>
                      <a:pt x="36" y="41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44" y="38"/>
                      <a:pt x="44" y="38"/>
                      <a:pt x="44" y="38"/>
                    </a:cubicBezTo>
                    <a:cubicBezTo>
                      <a:pt x="42" y="35"/>
                      <a:pt x="42" y="35"/>
                      <a:pt x="42" y="35"/>
                    </a:cubicBezTo>
                    <a:cubicBezTo>
                      <a:pt x="43" y="33"/>
                      <a:pt x="44" y="31"/>
                      <a:pt x="45" y="28"/>
                    </a:cubicBezTo>
                    <a:cubicBezTo>
                      <a:pt x="49" y="28"/>
                      <a:pt x="49" y="28"/>
                      <a:pt x="49" y="28"/>
                    </a:cubicBezTo>
                    <a:cubicBezTo>
                      <a:pt x="49" y="19"/>
                      <a:pt x="49" y="19"/>
                      <a:pt x="49" y="19"/>
                    </a:cubicBezTo>
                    <a:cubicBezTo>
                      <a:pt x="45" y="19"/>
                      <a:pt x="45" y="19"/>
                      <a:pt x="45" y="19"/>
                    </a:cubicBezTo>
                    <a:cubicBezTo>
                      <a:pt x="44" y="17"/>
                      <a:pt x="43" y="14"/>
                      <a:pt x="42" y="12"/>
                    </a:cubicBezTo>
                    <a:close/>
                    <a:moveTo>
                      <a:pt x="24" y="38"/>
                    </a:moveTo>
                    <a:cubicBezTo>
                      <a:pt x="16" y="38"/>
                      <a:pt x="9" y="32"/>
                      <a:pt x="9" y="24"/>
                    </a:cubicBezTo>
                    <a:cubicBezTo>
                      <a:pt x="9" y="15"/>
                      <a:pt x="16" y="9"/>
                      <a:pt x="24" y="9"/>
                    </a:cubicBezTo>
                    <a:cubicBezTo>
                      <a:pt x="33" y="9"/>
                      <a:pt x="39" y="15"/>
                      <a:pt x="39" y="24"/>
                    </a:cubicBezTo>
                    <a:cubicBezTo>
                      <a:pt x="39" y="32"/>
                      <a:pt x="33" y="38"/>
                      <a:pt x="24" y="38"/>
                    </a:cubicBezTo>
                    <a:close/>
                  </a:path>
                </a:pathLst>
              </a:custGeom>
              <a:solidFill>
                <a:srgbClr val="9600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2" name="Oval 134"/>
              <p:cNvSpPr>
                <a:spLocks noChangeArrowheads="1"/>
              </p:cNvSpPr>
              <p:nvPr/>
            </p:nvSpPr>
            <p:spPr bwMode="auto">
              <a:xfrm>
                <a:off x="2484495" y="5079132"/>
                <a:ext cx="21469" cy="2266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7505166" y="5597622"/>
              <a:ext cx="352700" cy="331040"/>
              <a:chOff x="2458255" y="3558424"/>
              <a:chExt cx="567731" cy="533142"/>
            </a:xfrm>
            <a:solidFill>
              <a:srgbClr val="A1C921"/>
            </a:solidFill>
          </p:grpSpPr>
          <p:sp>
            <p:nvSpPr>
              <p:cNvPr id="25" name="Freeform 156"/>
              <p:cNvSpPr/>
              <p:nvPr/>
            </p:nvSpPr>
            <p:spPr bwMode="auto">
              <a:xfrm>
                <a:off x="2458255" y="3558424"/>
                <a:ext cx="363778" cy="435340"/>
              </a:xfrm>
              <a:custGeom>
                <a:avLst/>
                <a:gdLst>
                  <a:gd name="T0" fmla="*/ 11 w 129"/>
                  <a:gd name="T1" fmla="*/ 12 h 154"/>
                  <a:gd name="T2" fmla="*/ 118 w 129"/>
                  <a:gd name="T3" fmla="*/ 12 h 154"/>
                  <a:gd name="T4" fmla="*/ 118 w 129"/>
                  <a:gd name="T5" fmla="*/ 31 h 154"/>
                  <a:gd name="T6" fmla="*/ 129 w 129"/>
                  <a:gd name="T7" fmla="*/ 31 h 154"/>
                  <a:gd name="T8" fmla="*/ 129 w 129"/>
                  <a:gd name="T9" fmla="*/ 10 h 154"/>
                  <a:gd name="T10" fmla="*/ 120 w 129"/>
                  <a:gd name="T11" fmla="*/ 0 h 154"/>
                  <a:gd name="T12" fmla="*/ 10 w 129"/>
                  <a:gd name="T13" fmla="*/ 0 h 154"/>
                  <a:gd name="T14" fmla="*/ 0 w 129"/>
                  <a:gd name="T15" fmla="*/ 10 h 154"/>
                  <a:gd name="T16" fmla="*/ 0 w 129"/>
                  <a:gd name="T17" fmla="*/ 144 h 154"/>
                  <a:gd name="T18" fmla="*/ 10 w 129"/>
                  <a:gd name="T19" fmla="*/ 154 h 154"/>
                  <a:gd name="T20" fmla="*/ 69 w 129"/>
                  <a:gd name="T21" fmla="*/ 154 h 154"/>
                  <a:gd name="T22" fmla="*/ 69 w 129"/>
                  <a:gd name="T23" fmla="*/ 143 h 154"/>
                  <a:gd name="T24" fmla="*/ 11 w 129"/>
                  <a:gd name="T25" fmla="*/ 143 h 154"/>
                  <a:gd name="T26" fmla="*/ 11 w 129"/>
                  <a:gd name="T27" fmla="*/ 1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9" h="154">
                    <a:moveTo>
                      <a:pt x="11" y="12"/>
                    </a:moveTo>
                    <a:cubicBezTo>
                      <a:pt x="118" y="12"/>
                      <a:pt x="118" y="12"/>
                      <a:pt x="118" y="12"/>
                    </a:cubicBezTo>
                    <a:cubicBezTo>
                      <a:pt x="118" y="31"/>
                      <a:pt x="118" y="31"/>
                      <a:pt x="118" y="31"/>
                    </a:cubicBezTo>
                    <a:cubicBezTo>
                      <a:pt x="129" y="31"/>
                      <a:pt x="129" y="31"/>
                      <a:pt x="129" y="31"/>
                    </a:cubicBezTo>
                    <a:cubicBezTo>
                      <a:pt x="129" y="10"/>
                      <a:pt x="129" y="10"/>
                      <a:pt x="129" y="10"/>
                    </a:cubicBezTo>
                    <a:cubicBezTo>
                      <a:pt x="129" y="5"/>
                      <a:pt x="125" y="0"/>
                      <a:pt x="12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" y="0"/>
                      <a:pt x="0" y="5"/>
                      <a:pt x="0" y="10"/>
                    </a:cubicBezTo>
                    <a:cubicBezTo>
                      <a:pt x="0" y="144"/>
                      <a:pt x="0" y="144"/>
                      <a:pt x="0" y="144"/>
                    </a:cubicBezTo>
                    <a:cubicBezTo>
                      <a:pt x="0" y="150"/>
                      <a:pt x="5" y="154"/>
                      <a:pt x="10" y="154"/>
                    </a:cubicBezTo>
                    <a:cubicBezTo>
                      <a:pt x="69" y="154"/>
                      <a:pt x="69" y="154"/>
                      <a:pt x="69" y="154"/>
                    </a:cubicBezTo>
                    <a:cubicBezTo>
                      <a:pt x="69" y="143"/>
                      <a:pt x="69" y="143"/>
                      <a:pt x="69" y="143"/>
                    </a:cubicBezTo>
                    <a:cubicBezTo>
                      <a:pt x="11" y="143"/>
                      <a:pt x="11" y="143"/>
                      <a:pt x="11" y="143"/>
                    </a:cubicBezTo>
                    <a:lnTo>
                      <a:pt x="11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6" name="Freeform 157"/>
              <p:cNvSpPr>
                <a:spLocks noEditPoints="1"/>
              </p:cNvSpPr>
              <p:nvPr/>
            </p:nvSpPr>
            <p:spPr bwMode="auto">
              <a:xfrm>
                <a:off x="2664594" y="3657419"/>
                <a:ext cx="361392" cy="434147"/>
              </a:xfrm>
              <a:custGeom>
                <a:avLst/>
                <a:gdLst>
                  <a:gd name="T0" fmla="*/ 119 w 128"/>
                  <a:gd name="T1" fmla="*/ 0 h 154"/>
                  <a:gd name="T2" fmla="*/ 9 w 128"/>
                  <a:gd name="T3" fmla="*/ 0 h 154"/>
                  <a:gd name="T4" fmla="*/ 0 w 128"/>
                  <a:gd name="T5" fmla="*/ 10 h 154"/>
                  <a:gd name="T6" fmla="*/ 0 w 128"/>
                  <a:gd name="T7" fmla="*/ 144 h 154"/>
                  <a:gd name="T8" fmla="*/ 9 w 128"/>
                  <a:gd name="T9" fmla="*/ 154 h 154"/>
                  <a:gd name="T10" fmla="*/ 119 w 128"/>
                  <a:gd name="T11" fmla="*/ 154 h 154"/>
                  <a:gd name="T12" fmla="*/ 128 w 128"/>
                  <a:gd name="T13" fmla="*/ 144 h 154"/>
                  <a:gd name="T14" fmla="*/ 128 w 128"/>
                  <a:gd name="T15" fmla="*/ 10 h 154"/>
                  <a:gd name="T16" fmla="*/ 119 w 128"/>
                  <a:gd name="T17" fmla="*/ 0 h 154"/>
                  <a:gd name="T18" fmla="*/ 117 w 128"/>
                  <a:gd name="T19" fmla="*/ 142 h 154"/>
                  <a:gd name="T20" fmla="*/ 10 w 128"/>
                  <a:gd name="T21" fmla="*/ 142 h 154"/>
                  <a:gd name="T22" fmla="*/ 10 w 128"/>
                  <a:gd name="T23" fmla="*/ 12 h 154"/>
                  <a:gd name="T24" fmla="*/ 117 w 128"/>
                  <a:gd name="T25" fmla="*/ 12 h 154"/>
                  <a:gd name="T26" fmla="*/ 117 w 128"/>
                  <a:gd name="T27" fmla="*/ 14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154">
                    <a:moveTo>
                      <a:pt x="119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5"/>
                      <a:pt x="0" y="10"/>
                    </a:cubicBezTo>
                    <a:cubicBezTo>
                      <a:pt x="0" y="144"/>
                      <a:pt x="0" y="144"/>
                      <a:pt x="0" y="144"/>
                    </a:cubicBezTo>
                    <a:cubicBezTo>
                      <a:pt x="0" y="150"/>
                      <a:pt x="4" y="154"/>
                      <a:pt x="9" y="154"/>
                    </a:cubicBezTo>
                    <a:cubicBezTo>
                      <a:pt x="119" y="154"/>
                      <a:pt x="119" y="154"/>
                      <a:pt x="119" y="154"/>
                    </a:cubicBezTo>
                    <a:cubicBezTo>
                      <a:pt x="124" y="154"/>
                      <a:pt x="128" y="150"/>
                      <a:pt x="128" y="144"/>
                    </a:cubicBezTo>
                    <a:cubicBezTo>
                      <a:pt x="128" y="10"/>
                      <a:pt x="128" y="10"/>
                      <a:pt x="128" y="10"/>
                    </a:cubicBezTo>
                    <a:cubicBezTo>
                      <a:pt x="128" y="5"/>
                      <a:pt x="124" y="0"/>
                      <a:pt x="119" y="0"/>
                    </a:cubicBezTo>
                    <a:close/>
                    <a:moveTo>
                      <a:pt x="117" y="142"/>
                    </a:moveTo>
                    <a:cubicBezTo>
                      <a:pt x="10" y="142"/>
                      <a:pt x="10" y="142"/>
                      <a:pt x="10" y="14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17" y="12"/>
                      <a:pt x="117" y="12"/>
                      <a:pt x="117" y="12"/>
                    </a:cubicBezTo>
                    <a:lnTo>
                      <a:pt x="117" y="1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7" name="Rectangle 158"/>
              <p:cNvSpPr>
                <a:spLocks noChangeArrowheads="1"/>
              </p:cNvSpPr>
              <p:nvPr/>
            </p:nvSpPr>
            <p:spPr bwMode="auto">
              <a:xfrm>
                <a:off x="2718266" y="3764763"/>
                <a:ext cx="256434" cy="2504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8" name="Rectangle 159"/>
              <p:cNvSpPr>
                <a:spLocks noChangeArrowheads="1"/>
              </p:cNvSpPr>
              <p:nvPr/>
            </p:nvSpPr>
            <p:spPr bwMode="auto">
              <a:xfrm>
                <a:off x="2718266" y="3832748"/>
                <a:ext cx="256434" cy="2504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9" name="Rectangle 160"/>
              <p:cNvSpPr>
                <a:spLocks noChangeArrowheads="1"/>
              </p:cNvSpPr>
              <p:nvPr/>
            </p:nvSpPr>
            <p:spPr bwMode="auto">
              <a:xfrm>
                <a:off x="2718266" y="3900732"/>
                <a:ext cx="256434" cy="2146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0" name="Rectangle 161"/>
              <p:cNvSpPr>
                <a:spLocks noChangeArrowheads="1"/>
              </p:cNvSpPr>
              <p:nvPr/>
            </p:nvSpPr>
            <p:spPr bwMode="auto">
              <a:xfrm>
                <a:off x="2718266" y="3967524"/>
                <a:ext cx="256434" cy="226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1" name="Freeform 162"/>
              <p:cNvSpPr/>
              <p:nvPr/>
            </p:nvSpPr>
            <p:spPr bwMode="auto">
              <a:xfrm>
                <a:off x="2515505" y="3669346"/>
                <a:ext cx="132391" cy="273131"/>
              </a:xfrm>
              <a:custGeom>
                <a:avLst/>
                <a:gdLst>
                  <a:gd name="T0" fmla="*/ 47 w 47"/>
                  <a:gd name="T1" fmla="*/ 97 h 97"/>
                  <a:gd name="T2" fmla="*/ 47 w 47"/>
                  <a:gd name="T3" fmla="*/ 78 h 97"/>
                  <a:gd name="T4" fmla="*/ 47 w 47"/>
                  <a:gd name="T5" fmla="*/ 78 h 97"/>
                  <a:gd name="T6" fmla="*/ 17 w 47"/>
                  <a:gd name="T7" fmla="*/ 48 h 97"/>
                  <a:gd name="T8" fmla="*/ 47 w 47"/>
                  <a:gd name="T9" fmla="*/ 19 h 97"/>
                  <a:gd name="T10" fmla="*/ 47 w 47"/>
                  <a:gd name="T11" fmla="*/ 19 h 97"/>
                  <a:gd name="T12" fmla="*/ 47 w 47"/>
                  <a:gd name="T13" fmla="*/ 0 h 97"/>
                  <a:gd name="T14" fmla="*/ 38 w 47"/>
                  <a:gd name="T15" fmla="*/ 0 h 97"/>
                  <a:gd name="T16" fmla="*/ 38 w 47"/>
                  <a:gd name="T17" fmla="*/ 8 h 97"/>
                  <a:gd name="T18" fmla="*/ 24 w 47"/>
                  <a:gd name="T19" fmla="*/ 14 h 97"/>
                  <a:gd name="T20" fmla="*/ 19 w 47"/>
                  <a:gd name="T21" fmla="*/ 8 h 97"/>
                  <a:gd name="T22" fmla="*/ 6 w 47"/>
                  <a:gd name="T23" fmla="*/ 20 h 97"/>
                  <a:gd name="T24" fmla="*/ 12 w 47"/>
                  <a:gd name="T25" fmla="*/ 26 h 97"/>
                  <a:gd name="T26" fmla="*/ 6 w 47"/>
                  <a:gd name="T27" fmla="*/ 40 h 97"/>
                  <a:gd name="T28" fmla="*/ 0 w 47"/>
                  <a:gd name="T29" fmla="*/ 40 h 97"/>
                  <a:gd name="T30" fmla="*/ 0 w 47"/>
                  <a:gd name="T31" fmla="*/ 57 h 97"/>
                  <a:gd name="T32" fmla="*/ 6 w 47"/>
                  <a:gd name="T33" fmla="*/ 57 h 97"/>
                  <a:gd name="T34" fmla="*/ 12 w 47"/>
                  <a:gd name="T35" fmla="*/ 71 h 97"/>
                  <a:gd name="T36" fmla="*/ 6 w 47"/>
                  <a:gd name="T37" fmla="*/ 77 h 97"/>
                  <a:gd name="T38" fmla="*/ 18 w 47"/>
                  <a:gd name="T39" fmla="*/ 89 h 97"/>
                  <a:gd name="T40" fmla="*/ 24 w 47"/>
                  <a:gd name="T41" fmla="*/ 83 h 97"/>
                  <a:gd name="T42" fmla="*/ 38 w 47"/>
                  <a:gd name="T43" fmla="*/ 89 h 97"/>
                  <a:gd name="T44" fmla="*/ 38 w 47"/>
                  <a:gd name="T45" fmla="*/ 97 h 97"/>
                  <a:gd name="T46" fmla="*/ 47 w 47"/>
                  <a:gd name="T47" fmla="*/ 9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7" h="97">
                    <a:moveTo>
                      <a:pt x="47" y="97"/>
                    </a:moveTo>
                    <a:cubicBezTo>
                      <a:pt x="47" y="78"/>
                      <a:pt x="47" y="78"/>
                      <a:pt x="47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30" y="78"/>
                      <a:pt x="17" y="64"/>
                      <a:pt x="17" y="48"/>
                    </a:cubicBezTo>
                    <a:cubicBezTo>
                      <a:pt x="17" y="32"/>
                      <a:pt x="30" y="19"/>
                      <a:pt x="47" y="19"/>
                    </a:cubicBezTo>
                    <a:cubicBezTo>
                      <a:pt x="47" y="19"/>
                      <a:pt x="47" y="19"/>
                      <a:pt x="47" y="19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8"/>
                      <a:pt x="38" y="8"/>
                      <a:pt x="38" y="8"/>
                    </a:cubicBezTo>
                    <a:cubicBezTo>
                      <a:pt x="33" y="9"/>
                      <a:pt x="28" y="11"/>
                      <a:pt x="24" y="14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12" y="26"/>
                      <a:pt x="12" y="26"/>
                      <a:pt x="12" y="26"/>
                    </a:cubicBezTo>
                    <a:cubicBezTo>
                      <a:pt x="9" y="30"/>
                      <a:pt x="7" y="35"/>
                      <a:pt x="6" y="4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7" y="62"/>
                      <a:pt x="9" y="67"/>
                      <a:pt x="12" y="71"/>
                    </a:cubicBezTo>
                    <a:cubicBezTo>
                      <a:pt x="6" y="77"/>
                      <a:pt x="6" y="77"/>
                      <a:pt x="6" y="77"/>
                    </a:cubicBezTo>
                    <a:cubicBezTo>
                      <a:pt x="18" y="89"/>
                      <a:pt x="18" y="89"/>
                      <a:pt x="18" y="89"/>
                    </a:cubicBezTo>
                    <a:cubicBezTo>
                      <a:pt x="24" y="83"/>
                      <a:pt x="24" y="83"/>
                      <a:pt x="24" y="83"/>
                    </a:cubicBezTo>
                    <a:cubicBezTo>
                      <a:pt x="28" y="86"/>
                      <a:pt x="33" y="88"/>
                      <a:pt x="38" y="89"/>
                    </a:cubicBezTo>
                    <a:cubicBezTo>
                      <a:pt x="38" y="97"/>
                      <a:pt x="38" y="97"/>
                      <a:pt x="38" y="97"/>
                    </a:cubicBezTo>
                    <a:lnTo>
                      <a:pt x="47" y="9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2" name="Freeform 163"/>
              <p:cNvSpPr/>
              <p:nvPr/>
            </p:nvSpPr>
            <p:spPr bwMode="auto">
              <a:xfrm>
                <a:off x="2585875" y="3742102"/>
                <a:ext cx="62021" cy="127621"/>
              </a:xfrm>
              <a:custGeom>
                <a:avLst/>
                <a:gdLst>
                  <a:gd name="T0" fmla="*/ 22 w 22"/>
                  <a:gd name="T1" fmla="*/ 7 h 45"/>
                  <a:gd name="T2" fmla="*/ 22 w 22"/>
                  <a:gd name="T3" fmla="*/ 0 h 45"/>
                  <a:gd name="T4" fmla="*/ 22 w 22"/>
                  <a:gd name="T5" fmla="*/ 0 h 45"/>
                  <a:gd name="T6" fmla="*/ 0 w 22"/>
                  <a:gd name="T7" fmla="*/ 22 h 45"/>
                  <a:gd name="T8" fmla="*/ 22 w 22"/>
                  <a:gd name="T9" fmla="*/ 45 h 45"/>
                  <a:gd name="T10" fmla="*/ 22 w 22"/>
                  <a:gd name="T11" fmla="*/ 45 h 45"/>
                  <a:gd name="T12" fmla="*/ 22 w 22"/>
                  <a:gd name="T13" fmla="*/ 38 h 45"/>
                  <a:gd name="T14" fmla="*/ 22 w 22"/>
                  <a:gd name="T15" fmla="*/ 38 h 45"/>
                  <a:gd name="T16" fmla="*/ 7 w 22"/>
                  <a:gd name="T17" fmla="*/ 22 h 45"/>
                  <a:gd name="T18" fmla="*/ 22 w 22"/>
                  <a:gd name="T19" fmla="*/ 7 h 45"/>
                  <a:gd name="T20" fmla="*/ 22 w 22"/>
                  <a:gd name="T21" fmla="*/ 7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45">
                    <a:moveTo>
                      <a:pt x="22" y="7"/>
                    </a:moveTo>
                    <a:cubicBezTo>
                      <a:pt x="22" y="0"/>
                      <a:pt x="22" y="0"/>
                      <a:pt x="2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9" y="0"/>
                      <a:pt x="0" y="10"/>
                      <a:pt x="0" y="22"/>
                    </a:cubicBezTo>
                    <a:cubicBezTo>
                      <a:pt x="0" y="35"/>
                      <a:pt x="9" y="45"/>
                      <a:pt x="22" y="45"/>
                    </a:cubicBezTo>
                    <a:cubicBezTo>
                      <a:pt x="22" y="45"/>
                      <a:pt x="22" y="45"/>
                      <a:pt x="22" y="45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3" y="38"/>
                      <a:pt x="7" y="31"/>
                      <a:pt x="7" y="22"/>
                    </a:cubicBezTo>
                    <a:cubicBezTo>
                      <a:pt x="7" y="14"/>
                      <a:pt x="13" y="7"/>
                      <a:pt x="22" y="7"/>
                    </a:cubicBezTo>
                    <a:cubicBezTo>
                      <a:pt x="22" y="7"/>
                      <a:pt x="22" y="7"/>
                      <a:pt x="2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4" name="Freeform 164"/>
              <p:cNvSpPr/>
              <p:nvPr/>
            </p:nvSpPr>
            <p:spPr bwMode="auto">
              <a:xfrm>
                <a:off x="2625235" y="3781461"/>
                <a:ext cx="22662" cy="45323"/>
              </a:xfrm>
              <a:custGeom>
                <a:avLst/>
                <a:gdLst>
                  <a:gd name="T0" fmla="*/ 8 w 8"/>
                  <a:gd name="T1" fmla="*/ 16 h 16"/>
                  <a:gd name="T2" fmla="*/ 8 w 8"/>
                  <a:gd name="T3" fmla="*/ 0 h 16"/>
                  <a:gd name="T4" fmla="*/ 0 w 8"/>
                  <a:gd name="T5" fmla="*/ 8 h 16"/>
                  <a:gd name="T6" fmla="*/ 8 w 8"/>
                  <a:gd name="T7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6">
                    <a:moveTo>
                      <a:pt x="8" y="16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3" y="0"/>
                      <a:pt x="0" y="4"/>
                      <a:pt x="0" y="8"/>
                    </a:cubicBezTo>
                    <a:cubicBezTo>
                      <a:pt x="0" y="13"/>
                      <a:pt x="3" y="16"/>
                      <a:pt x="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2" name="文本框 11">
            <a:extLst>
              <a:ext uri="{FF2B5EF4-FFF2-40B4-BE49-F238E27FC236}">
                <a16:creationId xmlns:a16="http://schemas.microsoft.com/office/drawing/2014/main" id="{FF0B7DD4-F1B8-84B5-A5DC-D4CF83EB4E34}"/>
              </a:ext>
            </a:extLst>
          </p:cNvPr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rgbClr val="036EB8"/>
                </a:solidFill>
                <a:latin typeface="微软雅黑" panose="020B0503020204020204" pitchFamily="34" charset="-122"/>
              </a:rPr>
              <a:t>PowerPoint 2010 </a:t>
            </a:r>
            <a:r>
              <a:rPr lang="zh-CN" altLang="en-US" sz="2400" b="1" dirty="0">
                <a:solidFill>
                  <a:srgbClr val="036EB8"/>
                </a:solidFill>
                <a:latin typeface="微软雅黑" panose="020B0503020204020204" pitchFamily="34" charset="-122"/>
              </a:rPr>
              <a:t>的幻灯片及其操作</a:t>
            </a:r>
            <a:endParaRPr sz="2400" b="1" dirty="0">
              <a:solidFill>
                <a:srgbClr val="036EB8"/>
              </a:solidFill>
              <a:latin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43125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>
            <a:off x="2567073" y="1640284"/>
            <a:ext cx="65682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0" name="副标题 7"/>
          <p:cNvSpPr/>
          <p:nvPr/>
        </p:nvSpPr>
        <p:spPr>
          <a:xfrm>
            <a:off x="1496781" y="3030080"/>
            <a:ext cx="9329370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选择单张幻灯片：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在“幻灯片”窗格中单击幻灯片缩略图即可选择当前幻灯片。</a:t>
            </a:r>
          </a:p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选择多张幻灯片：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在幻灯片浏览视图或“幻灯片”窗格中按住“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Shift”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键并单击幻灯片可选择多张连续的幻灯片，按住“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Ctrl”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键并单击幻灯片可选择多张不连续的幻灯片。</a:t>
            </a:r>
          </a:p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选择全部幻灯片：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在幻灯片浏览视图或“幻灯片”窗格中按“</a:t>
            </a:r>
            <a:r>
              <a:rPr kumimoji="1" lang="en-US" altLang="zh-CN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Ctrl+A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”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组合键。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496781" y="2759691"/>
            <a:ext cx="9329370" cy="3136011"/>
            <a:chOff x="1496781" y="2759692"/>
            <a:chExt cx="8256819" cy="2856456"/>
          </a:xfrm>
        </p:grpSpPr>
        <p:cxnSp>
          <p:nvCxnSpPr>
            <p:cNvPr id="9" name="直接连接符 8"/>
            <p:cNvCxnSpPr/>
            <p:nvPr/>
          </p:nvCxnSpPr>
          <p:spPr>
            <a:xfrm flipH="1">
              <a:off x="1496781" y="2759692"/>
              <a:ext cx="8256819" cy="24702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1496781" y="5591446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副标题 7"/>
          <p:cNvSpPr txBox="1"/>
          <p:nvPr/>
        </p:nvSpPr>
        <p:spPr>
          <a:xfrm>
            <a:off x="1496781" y="2260351"/>
            <a:ext cx="7371174" cy="393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3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．选择幻灯片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1720168" y="4932681"/>
            <a:ext cx="8622347" cy="385694"/>
            <a:chOff x="1671610" y="5570073"/>
            <a:chExt cx="8622347" cy="385694"/>
          </a:xfrm>
        </p:grpSpPr>
        <p:grpSp>
          <p:nvGrpSpPr>
            <p:cNvPr id="14" name="组合 13"/>
            <p:cNvGrpSpPr/>
            <p:nvPr/>
          </p:nvGrpSpPr>
          <p:grpSpPr>
            <a:xfrm>
              <a:off x="1671610" y="5570073"/>
              <a:ext cx="352923" cy="369846"/>
              <a:chOff x="2396234" y="1140796"/>
              <a:chExt cx="516445" cy="541492"/>
            </a:xfrm>
            <a:solidFill>
              <a:schemeClr val="accent1"/>
            </a:solidFill>
          </p:grpSpPr>
          <p:sp>
            <p:nvSpPr>
              <p:cNvPr id="73" name="Freeform 33"/>
              <p:cNvSpPr>
                <a:spLocks noEditPoints="1"/>
              </p:cNvSpPr>
              <p:nvPr/>
            </p:nvSpPr>
            <p:spPr bwMode="auto">
              <a:xfrm>
                <a:off x="2396234" y="1140796"/>
                <a:ext cx="516445" cy="425799"/>
              </a:xfrm>
              <a:custGeom>
                <a:avLst/>
                <a:gdLst>
                  <a:gd name="T0" fmla="*/ 172 w 183"/>
                  <a:gd name="T1" fmla="*/ 0 h 151"/>
                  <a:gd name="T2" fmla="*/ 11 w 183"/>
                  <a:gd name="T3" fmla="*/ 0 h 151"/>
                  <a:gd name="T4" fmla="*/ 0 w 183"/>
                  <a:gd name="T5" fmla="*/ 11 h 151"/>
                  <a:gd name="T6" fmla="*/ 0 w 183"/>
                  <a:gd name="T7" fmla="*/ 140 h 151"/>
                  <a:gd name="T8" fmla="*/ 11 w 183"/>
                  <a:gd name="T9" fmla="*/ 151 h 151"/>
                  <a:gd name="T10" fmla="*/ 172 w 183"/>
                  <a:gd name="T11" fmla="*/ 151 h 151"/>
                  <a:gd name="T12" fmla="*/ 183 w 183"/>
                  <a:gd name="T13" fmla="*/ 140 h 151"/>
                  <a:gd name="T14" fmla="*/ 183 w 183"/>
                  <a:gd name="T15" fmla="*/ 11 h 151"/>
                  <a:gd name="T16" fmla="*/ 172 w 183"/>
                  <a:gd name="T17" fmla="*/ 0 h 151"/>
                  <a:gd name="T18" fmla="*/ 91 w 183"/>
                  <a:gd name="T19" fmla="*/ 143 h 151"/>
                  <a:gd name="T20" fmla="*/ 84 w 183"/>
                  <a:gd name="T21" fmla="*/ 136 h 151"/>
                  <a:gd name="T22" fmla="*/ 91 w 183"/>
                  <a:gd name="T23" fmla="*/ 128 h 151"/>
                  <a:gd name="T24" fmla="*/ 99 w 183"/>
                  <a:gd name="T25" fmla="*/ 136 h 151"/>
                  <a:gd name="T26" fmla="*/ 91 w 183"/>
                  <a:gd name="T27" fmla="*/ 143 h 151"/>
                  <a:gd name="T28" fmla="*/ 171 w 183"/>
                  <a:gd name="T29" fmla="*/ 121 h 151"/>
                  <a:gd name="T30" fmla="*/ 12 w 183"/>
                  <a:gd name="T31" fmla="*/ 121 h 151"/>
                  <a:gd name="T32" fmla="*/ 12 w 183"/>
                  <a:gd name="T33" fmla="*/ 11 h 151"/>
                  <a:gd name="T34" fmla="*/ 171 w 183"/>
                  <a:gd name="T35" fmla="*/ 11 h 151"/>
                  <a:gd name="T36" fmla="*/ 171 w 183"/>
                  <a:gd name="T37" fmla="*/ 12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3" h="151">
                    <a:moveTo>
                      <a:pt x="172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40"/>
                      <a:pt x="0" y="140"/>
                      <a:pt x="0" y="140"/>
                    </a:cubicBezTo>
                    <a:cubicBezTo>
                      <a:pt x="0" y="146"/>
                      <a:pt x="5" y="151"/>
                      <a:pt x="11" y="151"/>
                    </a:cubicBezTo>
                    <a:cubicBezTo>
                      <a:pt x="172" y="151"/>
                      <a:pt x="172" y="151"/>
                      <a:pt x="172" y="151"/>
                    </a:cubicBezTo>
                    <a:cubicBezTo>
                      <a:pt x="178" y="151"/>
                      <a:pt x="183" y="146"/>
                      <a:pt x="183" y="140"/>
                    </a:cubicBezTo>
                    <a:cubicBezTo>
                      <a:pt x="183" y="11"/>
                      <a:pt x="183" y="11"/>
                      <a:pt x="183" y="11"/>
                    </a:cubicBezTo>
                    <a:cubicBezTo>
                      <a:pt x="183" y="5"/>
                      <a:pt x="178" y="0"/>
                      <a:pt x="172" y="0"/>
                    </a:cubicBezTo>
                    <a:close/>
                    <a:moveTo>
                      <a:pt x="91" y="143"/>
                    </a:moveTo>
                    <a:cubicBezTo>
                      <a:pt x="87" y="143"/>
                      <a:pt x="84" y="140"/>
                      <a:pt x="84" y="136"/>
                    </a:cubicBezTo>
                    <a:cubicBezTo>
                      <a:pt x="84" y="131"/>
                      <a:pt x="87" y="128"/>
                      <a:pt x="91" y="128"/>
                    </a:cubicBezTo>
                    <a:cubicBezTo>
                      <a:pt x="96" y="128"/>
                      <a:pt x="99" y="131"/>
                      <a:pt x="99" y="136"/>
                    </a:cubicBezTo>
                    <a:cubicBezTo>
                      <a:pt x="99" y="140"/>
                      <a:pt x="96" y="143"/>
                      <a:pt x="91" y="143"/>
                    </a:cubicBezTo>
                    <a:close/>
                    <a:moveTo>
                      <a:pt x="171" y="121"/>
                    </a:moveTo>
                    <a:cubicBezTo>
                      <a:pt x="12" y="121"/>
                      <a:pt x="12" y="121"/>
                      <a:pt x="12" y="121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71" y="11"/>
                      <a:pt x="171" y="11"/>
                      <a:pt x="171" y="11"/>
                    </a:cubicBezTo>
                    <a:lnTo>
                      <a:pt x="171" y="121"/>
                    </a:lnTo>
                    <a:close/>
                  </a:path>
                </a:pathLst>
              </a:custGeom>
              <a:solidFill>
                <a:srgbClr val="333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74" name="Freeform 34"/>
              <p:cNvSpPr/>
              <p:nvPr/>
            </p:nvSpPr>
            <p:spPr bwMode="auto">
              <a:xfrm>
                <a:off x="2497614" y="1574944"/>
                <a:ext cx="313684" cy="107344"/>
              </a:xfrm>
              <a:custGeom>
                <a:avLst/>
                <a:gdLst>
                  <a:gd name="T0" fmla="*/ 102 w 111"/>
                  <a:gd name="T1" fmla="*/ 26 h 38"/>
                  <a:gd name="T2" fmla="*/ 75 w 111"/>
                  <a:gd name="T3" fmla="*/ 26 h 38"/>
                  <a:gd name="T4" fmla="*/ 75 w 111"/>
                  <a:gd name="T5" fmla="*/ 0 h 38"/>
                  <a:gd name="T6" fmla="*/ 36 w 111"/>
                  <a:gd name="T7" fmla="*/ 0 h 38"/>
                  <a:gd name="T8" fmla="*/ 36 w 111"/>
                  <a:gd name="T9" fmla="*/ 26 h 38"/>
                  <a:gd name="T10" fmla="*/ 9 w 111"/>
                  <a:gd name="T11" fmla="*/ 26 h 38"/>
                  <a:gd name="T12" fmla="*/ 0 w 111"/>
                  <a:gd name="T13" fmla="*/ 31 h 38"/>
                  <a:gd name="T14" fmla="*/ 0 w 111"/>
                  <a:gd name="T15" fmla="*/ 38 h 38"/>
                  <a:gd name="T16" fmla="*/ 111 w 111"/>
                  <a:gd name="T17" fmla="*/ 38 h 38"/>
                  <a:gd name="T18" fmla="*/ 111 w 111"/>
                  <a:gd name="T19" fmla="*/ 31 h 38"/>
                  <a:gd name="T20" fmla="*/ 102 w 111"/>
                  <a:gd name="T21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1" h="38">
                    <a:moveTo>
                      <a:pt x="102" y="26"/>
                    </a:moveTo>
                    <a:cubicBezTo>
                      <a:pt x="75" y="26"/>
                      <a:pt x="75" y="26"/>
                      <a:pt x="75" y="26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26"/>
                      <a:pt x="36" y="26"/>
                      <a:pt x="36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4" y="26"/>
                      <a:pt x="0" y="29"/>
                      <a:pt x="0" y="31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111" y="38"/>
                      <a:pt x="111" y="38"/>
                      <a:pt x="111" y="38"/>
                    </a:cubicBezTo>
                    <a:cubicBezTo>
                      <a:pt x="111" y="31"/>
                      <a:pt x="111" y="31"/>
                      <a:pt x="111" y="31"/>
                    </a:cubicBezTo>
                    <a:cubicBezTo>
                      <a:pt x="111" y="29"/>
                      <a:pt x="107" y="26"/>
                      <a:pt x="102" y="26"/>
                    </a:cubicBezTo>
                    <a:close/>
                  </a:path>
                </a:pathLst>
              </a:custGeom>
              <a:solidFill>
                <a:srgbClr val="333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75" name="Freeform 35"/>
              <p:cNvSpPr/>
              <p:nvPr/>
            </p:nvSpPr>
            <p:spPr bwMode="auto">
              <a:xfrm>
                <a:off x="2449906" y="1281536"/>
                <a:ext cx="90646" cy="101381"/>
              </a:xfrm>
              <a:custGeom>
                <a:avLst/>
                <a:gdLst>
                  <a:gd name="T0" fmla="*/ 76 w 76"/>
                  <a:gd name="T1" fmla="*/ 69 h 85"/>
                  <a:gd name="T2" fmla="*/ 19 w 76"/>
                  <a:gd name="T3" fmla="*/ 43 h 85"/>
                  <a:gd name="T4" fmla="*/ 19 w 76"/>
                  <a:gd name="T5" fmla="*/ 43 h 85"/>
                  <a:gd name="T6" fmla="*/ 76 w 76"/>
                  <a:gd name="T7" fmla="*/ 17 h 85"/>
                  <a:gd name="T8" fmla="*/ 76 w 76"/>
                  <a:gd name="T9" fmla="*/ 0 h 85"/>
                  <a:gd name="T10" fmla="*/ 0 w 76"/>
                  <a:gd name="T11" fmla="*/ 36 h 85"/>
                  <a:gd name="T12" fmla="*/ 0 w 76"/>
                  <a:gd name="T13" fmla="*/ 50 h 85"/>
                  <a:gd name="T14" fmla="*/ 76 w 76"/>
                  <a:gd name="T15" fmla="*/ 85 h 85"/>
                  <a:gd name="T16" fmla="*/ 76 w 76"/>
                  <a:gd name="T17" fmla="*/ 69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85">
                    <a:moveTo>
                      <a:pt x="76" y="69"/>
                    </a:moveTo>
                    <a:lnTo>
                      <a:pt x="19" y="43"/>
                    </a:lnTo>
                    <a:lnTo>
                      <a:pt x="19" y="43"/>
                    </a:lnTo>
                    <a:lnTo>
                      <a:pt x="76" y="17"/>
                    </a:lnTo>
                    <a:lnTo>
                      <a:pt x="76" y="0"/>
                    </a:lnTo>
                    <a:lnTo>
                      <a:pt x="0" y="36"/>
                    </a:lnTo>
                    <a:lnTo>
                      <a:pt x="0" y="50"/>
                    </a:lnTo>
                    <a:lnTo>
                      <a:pt x="76" y="85"/>
                    </a:lnTo>
                    <a:lnTo>
                      <a:pt x="76" y="69"/>
                    </a:lnTo>
                    <a:close/>
                  </a:path>
                </a:pathLst>
              </a:custGeom>
              <a:solidFill>
                <a:srgbClr val="333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76" name="Freeform 36"/>
              <p:cNvSpPr/>
              <p:nvPr/>
            </p:nvSpPr>
            <p:spPr bwMode="auto">
              <a:xfrm>
                <a:off x="2765975" y="1281536"/>
                <a:ext cx="93032" cy="101381"/>
              </a:xfrm>
              <a:custGeom>
                <a:avLst/>
                <a:gdLst>
                  <a:gd name="T0" fmla="*/ 78 w 78"/>
                  <a:gd name="T1" fmla="*/ 36 h 85"/>
                  <a:gd name="T2" fmla="*/ 0 w 78"/>
                  <a:gd name="T3" fmla="*/ 0 h 85"/>
                  <a:gd name="T4" fmla="*/ 0 w 78"/>
                  <a:gd name="T5" fmla="*/ 17 h 85"/>
                  <a:gd name="T6" fmla="*/ 59 w 78"/>
                  <a:gd name="T7" fmla="*/ 43 h 85"/>
                  <a:gd name="T8" fmla="*/ 59 w 78"/>
                  <a:gd name="T9" fmla="*/ 43 h 85"/>
                  <a:gd name="T10" fmla="*/ 0 w 78"/>
                  <a:gd name="T11" fmla="*/ 69 h 85"/>
                  <a:gd name="T12" fmla="*/ 0 w 78"/>
                  <a:gd name="T13" fmla="*/ 85 h 85"/>
                  <a:gd name="T14" fmla="*/ 78 w 78"/>
                  <a:gd name="T15" fmla="*/ 50 h 85"/>
                  <a:gd name="T16" fmla="*/ 78 w 78"/>
                  <a:gd name="T17" fmla="*/ 36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" h="85">
                    <a:moveTo>
                      <a:pt x="78" y="36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59" y="43"/>
                    </a:lnTo>
                    <a:lnTo>
                      <a:pt x="59" y="43"/>
                    </a:lnTo>
                    <a:lnTo>
                      <a:pt x="0" y="69"/>
                    </a:lnTo>
                    <a:lnTo>
                      <a:pt x="0" y="85"/>
                    </a:lnTo>
                    <a:lnTo>
                      <a:pt x="78" y="50"/>
                    </a:lnTo>
                    <a:lnTo>
                      <a:pt x="78" y="36"/>
                    </a:lnTo>
                    <a:close/>
                  </a:path>
                </a:pathLst>
              </a:custGeom>
              <a:solidFill>
                <a:srgbClr val="333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77" name="Freeform 37"/>
              <p:cNvSpPr>
                <a:spLocks noEditPoints="1"/>
              </p:cNvSpPr>
              <p:nvPr/>
            </p:nvSpPr>
            <p:spPr bwMode="auto">
              <a:xfrm>
                <a:off x="2559635" y="1236213"/>
                <a:ext cx="189642" cy="187256"/>
              </a:xfrm>
              <a:custGeom>
                <a:avLst/>
                <a:gdLst>
                  <a:gd name="T0" fmla="*/ 9 w 67"/>
                  <a:gd name="T1" fmla="*/ 49 h 66"/>
                  <a:gd name="T2" fmla="*/ 6 w 67"/>
                  <a:gd name="T3" fmla="*/ 52 h 66"/>
                  <a:gd name="T4" fmla="*/ 14 w 67"/>
                  <a:gd name="T5" fmla="*/ 61 h 66"/>
                  <a:gd name="T6" fmla="*/ 18 w 67"/>
                  <a:gd name="T7" fmla="*/ 57 h 66"/>
                  <a:gd name="T8" fmla="*/ 27 w 67"/>
                  <a:gd name="T9" fmla="*/ 61 h 66"/>
                  <a:gd name="T10" fmla="*/ 27 w 67"/>
                  <a:gd name="T11" fmla="*/ 66 h 66"/>
                  <a:gd name="T12" fmla="*/ 39 w 67"/>
                  <a:gd name="T13" fmla="*/ 66 h 66"/>
                  <a:gd name="T14" fmla="*/ 39 w 67"/>
                  <a:gd name="T15" fmla="*/ 61 h 66"/>
                  <a:gd name="T16" fmla="*/ 49 w 67"/>
                  <a:gd name="T17" fmla="*/ 57 h 66"/>
                  <a:gd name="T18" fmla="*/ 53 w 67"/>
                  <a:gd name="T19" fmla="*/ 61 h 66"/>
                  <a:gd name="T20" fmla="*/ 61 w 67"/>
                  <a:gd name="T21" fmla="*/ 52 h 66"/>
                  <a:gd name="T22" fmla="*/ 58 w 67"/>
                  <a:gd name="T23" fmla="*/ 49 h 66"/>
                  <a:gd name="T24" fmla="*/ 62 w 67"/>
                  <a:gd name="T25" fmla="*/ 39 h 66"/>
                  <a:gd name="T26" fmla="*/ 67 w 67"/>
                  <a:gd name="T27" fmla="*/ 39 h 66"/>
                  <a:gd name="T28" fmla="*/ 67 w 67"/>
                  <a:gd name="T29" fmla="*/ 27 h 66"/>
                  <a:gd name="T30" fmla="*/ 62 w 67"/>
                  <a:gd name="T31" fmla="*/ 27 h 66"/>
                  <a:gd name="T32" fmla="*/ 58 w 67"/>
                  <a:gd name="T33" fmla="*/ 17 h 66"/>
                  <a:gd name="T34" fmla="*/ 62 w 67"/>
                  <a:gd name="T35" fmla="*/ 14 h 66"/>
                  <a:gd name="T36" fmla="*/ 53 w 67"/>
                  <a:gd name="T37" fmla="*/ 5 h 66"/>
                  <a:gd name="T38" fmla="*/ 49 w 67"/>
                  <a:gd name="T39" fmla="*/ 9 h 66"/>
                  <a:gd name="T40" fmla="*/ 39 w 67"/>
                  <a:gd name="T41" fmla="*/ 5 h 66"/>
                  <a:gd name="T42" fmla="*/ 39 w 67"/>
                  <a:gd name="T43" fmla="*/ 0 h 66"/>
                  <a:gd name="T44" fmla="*/ 27 w 67"/>
                  <a:gd name="T45" fmla="*/ 0 h 66"/>
                  <a:gd name="T46" fmla="*/ 27 w 67"/>
                  <a:gd name="T47" fmla="*/ 5 h 66"/>
                  <a:gd name="T48" fmla="*/ 18 w 67"/>
                  <a:gd name="T49" fmla="*/ 9 h 66"/>
                  <a:gd name="T50" fmla="*/ 14 w 67"/>
                  <a:gd name="T51" fmla="*/ 5 h 66"/>
                  <a:gd name="T52" fmla="*/ 5 w 67"/>
                  <a:gd name="T53" fmla="*/ 13 h 66"/>
                  <a:gd name="T54" fmla="*/ 9 w 67"/>
                  <a:gd name="T55" fmla="*/ 17 h 66"/>
                  <a:gd name="T56" fmla="*/ 5 w 67"/>
                  <a:gd name="T57" fmla="*/ 27 h 66"/>
                  <a:gd name="T58" fmla="*/ 0 w 67"/>
                  <a:gd name="T59" fmla="*/ 27 h 66"/>
                  <a:gd name="T60" fmla="*/ 0 w 67"/>
                  <a:gd name="T61" fmla="*/ 39 h 66"/>
                  <a:gd name="T62" fmla="*/ 5 w 67"/>
                  <a:gd name="T63" fmla="*/ 39 h 66"/>
                  <a:gd name="T64" fmla="*/ 9 w 67"/>
                  <a:gd name="T65" fmla="*/ 49 h 66"/>
                  <a:gd name="T66" fmla="*/ 34 w 67"/>
                  <a:gd name="T67" fmla="*/ 13 h 66"/>
                  <a:gd name="T68" fmla="*/ 54 w 67"/>
                  <a:gd name="T69" fmla="*/ 33 h 66"/>
                  <a:gd name="T70" fmla="*/ 34 w 67"/>
                  <a:gd name="T71" fmla="*/ 53 h 66"/>
                  <a:gd name="T72" fmla="*/ 13 w 67"/>
                  <a:gd name="T73" fmla="*/ 33 h 66"/>
                  <a:gd name="T74" fmla="*/ 34 w 67"/>
                  <a:gd name="T75" fmla="*/ 1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67" h="66">
                    <a:moveTo>
                      <a:pt x="9" y="49"/>
                    </a:moveTo>
                    <a:cubicBezTo>
                      <a:pt x="6" y="52"/>
                      <a:pt x="6" y="52"/>
                      <a:pt x="6" y="52"/>
                    </a:cubicBezTo>
                    <a:cubicBezTo>
                      <a:pt x="14" y="61"/>
                      <a:pt x="14" y="61"/>
                      <a:pt x="14" y="61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21" y="59"/>
                      <a:pt x="24" y="60"/>
                      <a:pt x="27" y="61"/>
                    </a:cubicBezTo>
                    <a:cubicBezTo>
                      <a:pt x="27" y="66"/>
                      <a:pt x="27" y="66"/>
                      <a:pt x="27" y="66"/>
                    </a:cubicBezTo>
                    <a:cubicBezTo>
                      <a:pt x="39" y="66"/>
                      <a:pt x="39" y="66"/>
                      <a:pt x="39" y="66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43" y="60"/>
                      <a:pt x="46" y="59"/>
                      <a:pt x="49" y="57"/>
                    </a:cubicBezTo>
                    <a:cubicBezTo>
                      <a:pt x="53" y="61"/>
                      <a:pt x="53" y="61"/>
                      <a:pt x="53" y="61"/>
                    </a:cubicBezTo>
                    <a:cubicBezTo>
                      <a:pt x="61" y="52"/>
                      <a:pt x="61" y="52"/>
                      <a:pt x="61" y="52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60" y="46"/>
                      <a:pt x="61" y="43"/>
                      <a:pt x="62" y="39"/>
                    </a:cubicBezTo>
                    <a:cubicBezTo>
                      <a:pt x="67" y="39"/>
                      <a:pt x="67" y="39"/>
                      <a:pt x="67" y="39"/>
                    </a:cubicBezTo>
                    <a:cubicBezTo>
                      <a:pt x="67" y="27"/>
                      <a:pt x="67" y="27"/>
                      <a:pt x="67" y="27"/>
                    </a:cubicBezTo>
                    <a:cubicBezTo>
                      <a:pt x="62" y="27"/>
                      <a:pt x="62" y="27"/>
                      <a:pt x="62" y="27"/>
                    </a:cubicBezTo>
                    <a:cubicBezTo>
                      <a:pt x="61" y="24"/>
                      <a:pt x="60" y="20"/>
                      <a:pt x="58" y="17"/>
                    </a:cubicBezTo>
                    <a:cubicBezTo>
                      <a:pt x="62" y="14"/>
                      <a:pt x="62" y="14"/>
                      <a:pt x="62" y="14"/>
                    </a:cubicBezTo>
                    <a:cubicBezTo>
                      <a:pt x="53" y="5"/>
                      <a:pt x="53" y="5"/>
                      <a:pt x="53" y="5"/>
                    </a:cubicBezTo>
                    <a:cubicBezTo>
                      <a:pt x="49" y="9"/>
                      <a:pt x="49" y="9"/>
                      <a:pt x="49" y="9"/>
                    </a:cubicBezTo>
                    <a:cubicBezTo>
                      <a:pt x="46" y="7"/>
                      <a:pt x="43" y="6"/>
                      <a:pt x="39" y="5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24" y="6"/>
                      <a:pt x="21" y="7"/>
                      <a:pt x="18" y="9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7" y="20"/>
                      <a:pt x="6" y="24"/>
                      <a:pt x="5" y="2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6" y="43"/>
                      <a:pt x="8" y="46"/>
                      <a:pt x="9" y="49"/>
                    </a:cubicBezTo>
                    <a:close/>
                    <a:moveTo>
                      <a:pt x="34" y="13"/>
                    </a:moveTo>
                    <a:cubicBezTo>
                      <a:pt x="45" y="13"/>
                      <a:pt x="54" y="22"/>
                      <a:pt x="54" y="33"/>
                    </a:cubicBezTo>
                    <a:cubicBezTo>
                      <a:pt x="54" y="44"/>
                      <a:pt x="45" y="53"/>
                      <a:pt x="34" y="53"/>
                    </a:cubicBezTo>
                    <a:cubicBezTo>
                      <a:pt x="22" y="53"/>
                      <a:pt x="13" y="44"/>
                      <a:pt x="13" y="33"/>
                    </a:cubicBezTo>
                    <a:cubicBezTo>
                      <a:pt x="13" y="22"/>
                      <a:pt x="22" y="13"/>
                      <a:pt x="34" y="13"/>
                    </a:cubicBezTo>
                    <a:close/>
                  </a:path>
                </a:pathLst>
              </a:custGeom>
              <a:solidFill>
                <a:srgbClr val="333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78" name="Freeform 38"/>
              <p:cNvSpPr>
                <a:spLocks noEditPoints="1"/>
              </p:cNvSpPr>
              <p:nvPr/>
            </p:nvSpPr>
            <p:spPr bwMode="auto">
              <a:xfrm>
                <a:off x="2610922" y="1287500"/>
                <a:ext cx="87068" cy="84683"/>
              </a:xfrm>
              <a:custGeom>
                <a:avLst/>
                <a:gdLst>
                  <a:gd name="T0" fmla="*/ 15 w 31"/>
                  <a:gd name="T1" fmla="*/ 30 h 30"/>
                  <a:gd name="T2" fmla="*/ 31 w 31"/>
                  <a:gd name="T3" fmla="*/ 15 h 30"/>
                  <a:gd name="T4" fmla="*/ 15 w 31"/>
                  <a:gd name="T5" fmla="*/ 0 h 30"/>
                  <a:gd name="T6" fmla="*/ 0 w 31"/>
                  <a:gd name="T7" fmla="*/ 15 h 30"/>
                  <a:gd name="T8" fmla="*/ 15 w 31"/>
                  <a:gd name="T9" fmla="*/ 30 h 30"/>
                  <a:gd name="T10" fmla="*/ 15 w 31"/>
                  <a:gd name="T11" fmla="*/ 5 h 30"/>
                  <a:gd name="T12" fmla="*/ 26 w 31"/>
                  <a:gd name="T13" fmla="*/ 15 h 30"/>
                  <a:gd name="T14" fmla="*/ 15 w 31"/>
                  <a:gd name="T15" fmla="*/ 25 h 30"/>
                  <a:gd name="T16" fmla="*/ 5 w 31"/>
                  <a:gd name="T17" fmla="*/ 15 h 30"/>
                  <a:gd name="T18" fmla="*/ 15 w 31"/>
                  <a:gd name="T19" fmla="*/ 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" h="30">
                    <a:moveTo>
                      <a:pt x="15" y="30"/>
                    </a:moveTo>
                    <a:cubicBezTo>
                      <a:pt x="24" y="30"/>
                      <a:pt x="31" y="23"/>
                      <a:pt x="31" y="15"/>
                    </a:cubicBezTo>
                    <a:cubicBezTo>
                      <a:pt x="31" y="7"/>
                      <a:pt x="24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ubicBezTo>
                      <a:pt x="0" y="23"/>
                      <a:pt x="7" y="30"/>
                      <a:pt x="15" y="30"/>
                    </a:cubicBezTo>
                    <a:close/>
                    <a:moveTo>
                      <a:pt x="15" y="5"/>
                    </a:moveTo>
                    <a:cubicBezTo>
                      <a:pt x="21" y="5"/>
                      <a:pt x="26" y="9"/>
                      <a:pt x="26" y="15"/>
                    </a:cubicBezTo>
                    <a:cubicBezTo>
                      <a:pt x="26" y="21"/>
                      <a:pt x="21" y="25"/>
                      <a:pt x="15" y="25"/>
                    </a:cubicBezTo>
                    <a:cubicBezTo>
                      <a:pt x="10" y="25"/>
                      <a:pt x="5" y="21"/>
                      <a:pt x="5" y="15"/>
                    </a:cubicBezTo>
                    <a:cubicBezTo>
                      <a:pt x="5" y="9"/>
                      <a:pt x="10" y="5"/>
                      <a:pt x="15" y="5"/>
                    </a:cubicBezTo>
                    <a:close/>
                  </a:path>
                </a:pathLst>
              </a:custGeom>
              <a:solidFill>
                <a:srgbClr val="333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79" name="Oval 39"/>
              <p:cNvSpPr>
                <a:spLocks noChangeArrowheads="1"/>
              </p:cNvSpPr>
              <p:nvPr/>
            </p:nvSpPr>
            <p:spPr bwMode="auto">
              <a:xfrm>
                <a:off x="2639547" y="1316125"/>
                <a:ext cx="31011" cy="2743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3907738" y="5614840"/>
              <a:ext cx="330101" cy="321783"/>
              <a:chOff x="2435593" y="2384795"/>
              <a:chExt cx="483049" cy="471122"/>
            </a:xfrm>
            <a:solidFill>
              <a:schemeClr val="accent5"/>
            </a:solidFill>
          </p:grpSpPr>
          <p:sp>
            <p:nvSpPr>
              <p:cNvPr id="70" name="Freeform 80"/>
              <p:cNvSpPr/>
              <p:nvPr/>
            </p:nvSpPr>
            <p:spPr bwMode="auto">
              <a:xfrm>
                <a:off x="2610922" y="2506452"/>
                <a:ext cx="202761" cy="186063"/>
              </a:xfrm>
              <a:custGeom>
                <a:avLst/>
                <a:gdLst>
                  <a:gd name="T0" fmla="*/ 29 w 72"/>
                  <a:gd name="T1" fmla="*/ 34 h 66"/>
                  <a:gd name="T2" fmla="*/ 56 w 72"/>
                  <a:gd name="T3" fmla="*/ 56 h 66"/>
                  <a:gd name="T4" fmla="*/ 45 w 72"/>
                  <a:gd name="T5" fmla="*/ 66 h 66"/>
                  <a:gd name="T6" fmla="*/ 67 w 72"/>
                  <a:gd name="T7" fmla="*/ 51 h 66"/>
                  <a:gd name="T8" fmla="*/ 36 w 72"/>
                  <a:gd name="T9" fmla="*/ 17 h 66"/>
                  <a:gd name="T10" fmla="*/ 29 w 72"/>
                  <a:gd name="T11" fmla="*/ 16 h 66"/>
                  <a:gd name="T12" fmla="*/ 28 w 72"/>
                  <a:gd name="T13" fmla="*/ 0 h 66"/>
                  <a:gd name="T14" fmla="*/ 0 w 72"/>
                  <a:gd name="T15" fmla="*/ 25 h 66"/>
                  <a:gd name="T16" fmla="*/ 29 w 72"/>
                  <a:gd name="T17" fmla="*/ 50 h 66"/>
                  <a:gd name="T18" fmla="*/ 29 w 72"/>
                  <a:gd name="T19" fmla="*/ 3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" h="66">
                    <a:moveTo>
                      <a:pt x="29" y="34"/>
                    </a:moveTo>
                    <a:cubicBezTo>
                      <a:pt x="50" y="35"/>
                      <a:pt x="59" y="45"/>
                      <a:pt x="56" y="56"/>
                    </a:cubicBezTo>
                    <a:cubicBezTo>
                      <a:pt x="54" y="60"/>
                      <a:pt x="50" y="64"/>
                      <a:pt x="45" y="66"/>
                    </a:cubicBezTo>
                    <a:cubicBezTo>
                      <a:pt x="56" y="64"/>
                      <a:pt x="65" y="59"/>
                      <a:pt x="67" y="51"/>
                    </a:cubicBezTo>
                    <a:cubicBezTo>
                      <a:pt x="72" y="38"/>
                      <a:pt x="58" y="23"/>
                      <a:pt x="36" y="17"/>
                    </a:cubicBezTo>
                    <a:cubicBezTo>
                      <a:pt x="33" y="17"/>
                      <a:pt x="31" y="16"/>
                      <a:pt x="29" y="16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29" y="50"/>
                      <a:pt x="29" y="50"/>
                      <a:pt x="29" y="50"/>
                    </a:cubicBezTo>
                    <a:lnTo>
                      <a:pt x="29" y="34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71" name="Freeform 81"/>
              <p:cNvSpPr/>
              <p:nvPr/>
            </p:nvSpPr>
            <p:spPr bwMode="auto">
              <a:xfrm>
                <a:off x="2540552" y="2616182"/>
                <a:ext cx="202761" cy="186063"/>
              </a:xfrm>
              <a:custGeom>
                <a:avLst/>
                <a:gdLst>
                  <a:gd name="T0" fmla="*/ 36 w 72"/>
                  <a:gd name="T1" fmla="*/ 49 h 66"/>
                  <a:gd name="T2" fmla="*/ 43 w 72"/>
                  <a:gd name="T3" fmla="*/ 50 h 66"/>
                  <a:gd name="T4" fmla="*/ 43 w 72"/>
                  <a:gd name="T5" fmla="*/ 66 h 66"/>
                  <a:gd name="T6" fmla="*/ 72 w 72"/>
                  <a:gd name="T7" fmla="*/ 41 h 66"/>
                  <a:gd name="T8" fmla="*/ 43 w 72"/>
                  <a:gd name="T9" fmla="*/ 16 h 66"/>
                  <a:gd name="T10" fmla="*/ 43 w 72"/>
                  <a:gd name="T11" fmla="*/ 32 h 66"/>
                  <a:gd name="T12" fmla="*/ 16 w 72"/>
                  <a:gd name="T13" fmla="*/ 10 h 66"/>
                  <a:gd name="T14" fmla="*/ 26 w 72"/>
                  <a:gd name="T15" fmla="*/ 0 h 66"/>
                  <a:gd name="T16" fmla="*/ 4 w 72"/>
                  <a:gd name="T17" fmla="*/ 15 h 66"/>
                  <a:gd name="T18" fmla="*/ 36 w 72"/>
                  <a:gd name="T19" fmla="*/ 49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" h="66">
                    <a:moveTo>
                      <a:pt x="36" y="49"/>
                    </a:moveTo>
                    <a:cubicBezTo>
                      <a:pt x="38" y="50"/>
                      <a:pt x="41" y="50"/>
                      <a:pt x="43" y="50"/>
                    </a:cubicBezTo>
                    <a:cubicBezTo>
                      <a:pt x="43" y="66"/>
                      <a:pt x="43" y="66"/>
                      <a:pt x="43" y="66"/>
                    </a:cubicBezTo>
                    <a:cubicBezTo>
                      <a:pt x="72" y="41"/>
                      <a:pt x="72" y="41"/>
                      <a:pt x="72" y="41"/>
                    </a:cubicBezTo>
                    <a:cubicBezTo>
                      <a:pt x="43" y="16"/>
                      <a:pt x="43" y="16"/>
                      <a:pt x="43" y="16"/>
                    </a:cubicBezTo>
                    <a:cubicBezTo>
                      <a:pt x="43" y="32"/>
                      <a:pt x="43" y="32"/>
                      <a:pt x="43" y="32"/>
                    </a:cubicBezTo>
                    <a:cubicBezTo>
                      <a:pt x="21" y="31"/>
                      <a:pt x="12" y="21"/>
                      <a:pt x="16" y="10"/>
                    </a:cubicBezTo>
                    <a:cubicBezTo>
                      <a:pt x="17" y="6"/>
                      <a:pt x="21" y="2"/>
                      <a:pt x="26" y="0"/>
                    </a:cubicBezTo>
                    <a:cubicBezTo>
                      <a:pt x="15" y="2"/>
                      <a:pt x="7" y="7"/>
                      <a:pt x="4" y="15"/>
                    </a:cubicBezTo>
                    <a:cubicBezTo>
                      <a:pt x="0" y="29"/>
                      <a:pt x="14" y="44"/>
                      <a:pt x="36" y="49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72" name="Freeform 82"/>
              <p:cNvSpPr>
                <a:spLocks noEditPoints="1"/>
              </p:cNvSpPr>
              <p:nvPr/>
            </p:nvSpPr>
            <p:spPr bwMode="auto">
              <a:xfrm>
                <a:off x="2435593" y="2384795"/>
                <a:ext cx="483049" cy="471122"/>
              </a:xfrm>
              <a:custGeom>
                <a:avLst/>
                <a:gdLst>
                  <a:gd name="T0" fmla="*/ 166 w 171"/>
                  <a:gd name="T1" fmla="*/ 0 h 167"/>
                  <a:gd name="T2" fmla="*/ 4 w 171"/>
                  <a:gd name="T3" fmla="*/ 0 h 167"/>
                  <a:gd name="T4" fmla="*/ 0 w 171"/>
                  <a:gd name="T5" fmla="*/ 5 h 167"/>
                  <a:gd name="T6" fmla="*/ 0 w 171"/>
                  <a:gd name="T7" fmla="*/ 161 h 167"/>
                  <a:gd name="T8" fmla="*/ 4 w 171"/>
                  <a:gd name="T9" fmla="*/ 167 h 167"/>
                  <a:gd name="T10" fmla="*/ 166 w 171"/>
                  <a:gd name="T11" fmla="*/ 167 h 167"/>
                  <a:gd name="T12" fmla="*/ 171 w 171"/>
                  <a:gd name="T13" fmla="*/ 161 h 167"/>
                  <a:gd name="T14" fmla="*/ 171 w 171"/>
                  <a:gd name="T15" fmla="*/ 5 h 167"/>
                  <a:gd name="T16" fmla="*/ 166 w 171"/>
                  <a:gd name="T17" fmla="*/ 0 h 167"/>
                  <a:gd name="T18" fmla="*/ 138 w 171"/>
                  <a:gd name="T19" fmla="*/ 6 h 167"/>
                  <a:gd name="T20" fmla="*/ 160 w 171"/>
                  <a:gd name="T21" fmla="*/ 6 h 167"/>
                  <a:gd name="T22" fmla="*/ 160 w 171"/>
                  <a:gd name="T23" fmla="*/ 29 h 167"/>
                  <a:gd name="T24" fmla="*/ 138 w 171"/>
                  <a:gd name="T25" fmla="*/ 29 h 167"/>
                  <a:gd name="T26" fmla="*/ 138 w 171"/>
                  <a:gd name="T27" fmla="*/ 6 h 167"/>
                  <a:gd name="T28" fmla="*/ 108 w 171"/>
                  <a:gd name="T29" fmla="*/ 7 h 167"/>
                  <a:gd name="T30" fmla="*/ 130 w 171"/>
                  <a:gd name="T31" fmla="*/ 7 h 167"/>
                  <a:gd name="T32" fmla="*/ 130 w 171"/>
                  <a:gd name="T33" fmla="*/ 30 h 167"/>
                  <a:gd name="T34" fmla="*/ 108 w 171"/>
                  <a:gd name="T35" fmla="*/ 30 h 167"/>
                  <a:gd name="T36" fmla="*/ 108 w 171"/>
                  <a:gd name="T37" fmla="*/ 7 h 167"/>
                  <a:gd name="T38" fmla="*/ 77 w 171"/>
                  <a:gd name="T39" fmla="*/ 7 h 167"/>
                  <a:gd name="T40" fmla="*/ 100 w 171"/>
                  <a:gd name="T41" fmla="*/ 7 h 167"/>
                  <a:gd name="T42" fmla="*/ 100 w 171"/>
                  <a:gd name="T43" fmla="*/ 30 h 167"/>
                  <a:gd name="T44" fmla="*/ 77 w 171"/>
                  <a:gd name="T45" fmla="*/ 30 h 167"/>
                  <a:gd name="T46" fmla="*/ 77 w 171"/>
                  <a:gd name="T47" fmla="*/ 7 h 167"/>
                  <a:gd name="T48" fmla="*/ 161 w 171"/>
                  <a:gd name="T49" fmla="*/ 156 h 167"/>
                  <a:gd name="T50" fmla="*/ 9 w 171"/>
                  <a:gd name="T51" fmla="*/ 156 h 167"/>
                  <a:gd name="T52" fmla="*/ 9 w 171"/>
                  <a:gd name="T53" fmla="*/ 38 h 167"/>
                  <a:gd name="T54" fmla="*/ 161 w 171"/>
                  <a:gd name="T55" fmla="*/ 38 h 167"/>
                  <a:gd name="T56" fmla="*/ 161 w 171"/>
                  <a:gd name="T57" fmla="*/ 156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71" h="167">
                    <a:moveTo>
                      <a:pt x="166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164"/>
                      <a:pt x="2" y="167"/>
                      <a:pt x="4" y="167"/>
                    </a:cubicBezTo>
                    <a:cubicBezTo>
                      <a:pt x="166" y="167"/>
                      <a:pt x="166" y="167"/>
                      <a:pt x="166" y="167"/>
                    </a:cubicBezTo>
                    <a:cubicBezTo>
                      <a:pt x="169" y="167"/>
                      <a:pt x="171" y="164"/>
                      <a:pt x="171" y="161"/>
                    </a:cubicBezTo>
                    <a:cubicBezTo>
                      <a:pt x="171" y="5"/>
                      <a:pt x="171" y="5"/>
                      <a:pt x="171" y="5"/>
                    </a:cubicBezTo>
                    <a:cubicBezTo>
                      <a:pt x="171" y="2"/>
                      <a:pt x="169" y="0"/>
                      <a:pt x="166" y="0"/>
                    </a:cubicBezTo>
                    <a:close/>
                    <a:moveTo>
                      <a:pt x="138" y="6"/>
                    </a:moveTo>
                    <a:cubicBezTo>
                      <a:pt x="160" y="6"/>
                      <a:pt x="160" y="6"/>
                      <a:pt x="160" y="6"/>
                    </a:cubicBezTo>
                    <a:cubicBezTo>
                      <a:pt x="160" y="29"/>
                      <a:pt x="160" y="29"/>
                      <a:pt x="160" y="29"/>
                    </a:cubicBezTo>
                    <a:cubicBezTo>
                      <a:pt x="138" y="29"/>
                      <a:pt x="138" y="29"/>
                      <a:pt x="138" y="29"/>
                    </a:cubicBezTo>
                    <a:lnTo>
                      <a:pt x="138" y="6"/>
                    </a:lnTo>
                    <a:close/>
                    <a:moveTo>
                      <a:pt x="108" y="7"/>
                    </a:moveTo>
                    <a:cubicBezTo>
                      <a:pt x="130" y="7"/>
                      <a:pt x="130" y="7"/>
                      <a:pt x="130" y="7"/>
                    </a:cubicBezTo>
                    <a:cubicBezTo>
                      <a:pt x="130" y="30"/>
                      <a:pt x="130" y="30"/>
                      <a:pt x="130" y="30"/>
                    </a:cubicBezTo>
                    <a:cubicBezTo>
                      <a:pt x="108" y="30"/>
                      <a:pt x="108" y="30"/>
                      <a:pt x="108" y="30"/>
                    </a:cubicBezTo>
                    <a:lnTo>
                      <a:pt x="108" y="7"/>
                    </a:lnTo>
                    <a:close/>
                    <a:moveTo>
                      <a:pt x="77" y="7"/>
                    </a:moveTo>
                    <a:cubicBezTo>
                      <a:pt x="100" y="7"/>
                      <a:pt x="100" y="7"/>
                      <a:pt x="100" y="7"/>
                    </a:cubicBezTo>
                    <a:cubicBezTo>
                      <a:pt x="100" y="30"/>
                      <a:pt x="100" y="30"/>
                      <a:pt x="100" y="30"/>
                    </a:cubicBezTo>
                    <a:cubicBezTo>
                      <a:pt x="77" y="30"/>
                      <a:pt x="77" y="30"/>
                      <a:pt x="77" y="30"/>
                    </a:cubicBezTo>
                    <a:lnTo>
                      <a:pt x="77" y="7"/>
                    </a:lnTo>
                    <a:close/>
                    <a:moveTo>
                      <a:pt x="161" y="156"/>
                    </a:moveTo>
                    <a:cubicBezTo>
                      <a:pt x="9" y="156"/>
                      <a:pt x="9" y="156"/>
                      <a:pt x="9" y="156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161" y="38"/>
                      <a:pt x="161" y="38"/>
                      <a:pt x="161" y="38"/>
                    </a:cubicBezTo>
                    <a:lnTo>
                      <a:pt x="161" y="156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5120605" y="5589994"/>
              <a:ext cx="441763" cy="365773"/>
              <a:chOff x="2427245" y="4642599"/>
              <a:chExt cx="646449" cy="535528"/>
            </a:xfrm>
            <a:solidFill>
              <a:schemeClr val="accent4"/>
            </a:solidFill>
          </p:grpSpPr>
          <p:sp>
            <p:nvSpPr>
              <p:cNvPr id="62" name="Freeform 127"/>
              <p:cNvSpPr>
                <a:spLocks noEditPoints="1"/>
              </p:cNvSpPr>
              <p:nvPr/>
            </p:nvSpPr>
            <p:spPr bwMode="auto">
              <a:xfrm>
                <a:off x="2435593" y="4721318"/>
                <a:ext cx="307720" cy="301757"/>
              </a:xfrm>
              <a:custGeom>
                <a:avLst/>
                <a:gdLst>
                  <a:gd name="T0" fmla="*/ 15 w 109"/>
                  <a:gd name="T1" fmla="*/ 79 h 107"/>
                  <a:gd name="T2" fmla="*/ 9 w 109"/>
                  <a:gd name="T3" fmla="*/ 85 h 107"/>
                  <a:gd name="T4" fmla="*/ 23 w 109"/>
                  <a:gd name="T5" fmla="*/ 99 h 107"/>
                  <a:gd name="T6" fmla="*/ 29 w 109"/>
                  <a:gd name="T7" fmla="*/ 93 h 107"/>
                  <a:gd name="T8" fmla="*/ 44 w 109"/>
                  <a:gd name="T9" fmla="*/ 99 h 107"/>
                  <a:gd name="T10" fmla="*/ 44 w 109"/>
                  <a:gd name="T11" fmla="*/ 107 h 107"/>
                  <a:gd name="T12" fmla="*/ 64 w 109"/>
                  <a:gd name="T13" fmla="*/ 107 h 107"/>
                  <a:gd name="T14" fmla="*/ 64 w 109"/>
                  <a:gd name="T15" fmla="*/ 99 h 107"/>
                  <a:gd name="T16" fmla="*/ 80 w 109"/>
                  <a:gd name="T17" fmla="*/ 93 h 107"/>
                  <a:gd name="T18" fmla="*/ 86 w 109"/>
                  <a:gd name="T19" fmla="*/ 99 h 107"/>
                  <a:gd name="T20" fmla="*/ 100 w 109"/>
                  <a:gd name="T21" fmla="*/ 85 h 107"/>
                  <a:gd name="T22" fmla="*/ 94 w 109"/>
                  <a:gd name="T23" fmla="*/ 79 h 107"/>
                  <a:gd name="T24" fmla="*/ 101 w 109"/>
                  <a:gd name="T25" fmla="*/ 64 h 107"/>
                  <a:gd name="T26" fmla="*/ 109 w 109"/>
                  <a:gd name="T27" fmla="*/ 64 h 107"/>
                  <a:gd name="T28" fmla="*/ 109 w 109"/>
                  <a:gd name="T29" fmla="*/ 44 h 107"/>
                  <a:gd name="T30" fmla="*/ 101 w 109"/>
                  <a:gd name="T31" fmla="*/ 44 h 107"/>
                  <a:gd name="T32" fmla="*/ 94 w 109"/>
                  <a:gd name="T33" fmla="*/ 28 h 107"/>
                  <a:gd name="T34" fmla="*/ 100 w 109"/>
                  <a:gd name="T35" fmla="*/ 22 h 107"/>
                  <a:gd name="T36" fmla="*/ 86 w 109"/>
                  <a:gd name="T37" fmla="*/ 8 h 107"/>
                  <a:gd name="T38" fmla="*/ 80 w 109"/>
                  <a:gd name="T39" fmla="*/ 14 h 107"/>
                  <a:gd name="T40" fmla="*/ 64 w 109"/>
                  <a:gd name="T41" fmla="*/ 7 h 107"/>
                  <a:gd name="T42" fmla="*/ 64 w 109"/>
                  <a:gd name="T43" fmla="*/ 0 h 107"/>
                  <a:gd name="T44" fmla="*/ 44 w 109"/>
                  <a:gd name="T45" fmla="*/ 0 h 107"/>
                  <a:gd name="T46" fmla="*/ 44 w 109"/>
                  <a:gd name="T47" fmla="*/ 8 h 107"/>
                  <a:gd name="T48" fmla="*/ 29 w 109"/>
                  <a:gd name="T49" fmla="*/ 14 h 107"/>
                  <a:gd name="T50" fmla="*/ 22 w 109"/>
                  <a:gd name="T51" fmla="*/ 8 h 107"/>
                  <a:gd name="T52" fmla="*/ 8 w 109"/>
                  <a:gd name="T53" fmla="*/ 21 h 107"/>
                  <a:gd name="T54" fmla="*/ 15 w 109"/>
                  <a:gd name="T55" fmla="*/ 28 h 107"/>
                  <a:gd name="T56" fmla="*/ 8 w 109"/>
                  <a:gd name="T57" fmla="*/ 44 h 107"/>
                  <a:gd name="T58" fmla="*/ 0 w 109"/>
                  <a:gd name="T59" fmla="*/ 44 h 107"/>
                  <a:gd name="T60" fmla="*/ 0 w 109"/>
                  <a:gd name="T61" fmla="*/ 64 h 107"/>
                  <a:gd name="T62" fmla="*/ 9 w 109"/>
                  <a:gd name="T63" fmla="*/ 64 h 107"/>
                  <a:gd name="T64" fmla="*/ 15 w 109"/>
                  <a:gd name="T65" fmla="*/ 79 h 107"/>
                  <a:gd name="T66" fmla="*/ 55 w 109"/>
                  <a:gd name="T67" fmla="*/ 20 h 107"/>
                  <a:gd name="T68" fmla="*/ 88 w 109"/>
                  <a:gd name="T69" fmla="*/ 53 h 107"/>
                  <a:gd name="T70" fmla="*/ 55 w 109"/>
                  <a:gd name="T71" fmla="*/ 87 h 107"/>
                  <a:gd name="T72" fmla="*/ 21 w 109"/>
                  <a:gd name="T73" fmla="*/ 53 h 107"/>
                  <a:gd name="T74" fmla="*/ 55 w 109"/>
                  <a:gd name="T75" fmla="*/ 2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09" h="107">
                    <a:moveTo>
                      <a:pt x="15" y="79"/>
                    </a:moveTo>
                    <a:cubicBezTo>
                      <a:pt x="9" y="85"/>
                      <a:pt x="9" y="85"/>
                      <a:pt x="9" y="85"/>
                    </a:cubicBezTo>
                    <a:cubicBezTo>
                      <a:pt x="23" y="99"/>
                      <a:pt x="23" y="99"/>
                      <a:pt x="23" y="99"/>
                    </a:cubicBezTo>
                    <a:cubicBezTo>
                      <a:pt x="29" y="93"/>
                      <a:pt x="29" y="93"/>
                      <a:pt x="29" y="93"/>
                    </a:cubicBezTo>
                    <a:cubicBezTo>
                      <a:pt x="34" y="96"/>
                      <a:pt x="39" y="98"/>
                      <a:pt x="44" y="99"/>
                    </a:cubicBezTo>
                    <a:cubicBezTo>
                      <a:pt x="44" y="107"/>
                      <a:pt x="44" y="107"/>
                      <a:pt x="44" y="107"/>
                    </a:cubicBezTo>
                    <a:cubicBezTo>
                      <a:pt x="64" y="107"/>
                      <a:pt x="64" y="107"/>
                      <a:pt x="64" y="107"/>
                    </a:cubicBezTo>
                    <a:cubicBezTo>
                      <a:pt x="64" y="99"/>
                      <a:pt x="64" y="99"/>
                      <a:pt x="64" y="99"/>
                    </a:cubicBezTo>
                    <a:cubicBezTo>
                      <a:pt x="70" y="98"/>
                      <a:pt x="75" y="96"/>
                      <a:pt x="80" y="93"/>
                    </a:cubicBezTo>
                    <a:cubicBezTo>
                      <a:pt x="86" y="99"/>
                      <a:pt x="86" y="99"/>
                      <a:pt x="86" y="99"/>
                    </a:cubicBezTo>
                    <a:cubicBezTo>
                      <a:pt x="100" y="85"/>
                      <a:pt x="100" y="85"/>
                      <a:pt x="100" y="85"/>
                    </a:cubicBezTo>
                    <a:cubicBezTo>
                      <a:pt x="94" y="79"/>
                      <a:pt x="94" y="79"/>
                      <a:pt x="94" y="79"/>
                    </a:cubicBezTo>
                    <a:cubicBezTo>
                      <a:pt x="97" y="75"/>
                      <a:pt x="99" y="69"/>
                      <a:pt x="101" y="64"/>
                    </a:cubicBezTo>
                    <a:cubicBezTo>
                      <a:pt x="109" y="64"/>
                      <a:pt x="109" y="64"/>
                      <a:pt x="109" y="64"/>
                    </a:cubicBezTo>
                    <a:cubicBezTo>
                      <a:pt x="109" y="44"/>
                      <a:pt x="109" y="44"/>
                      <a:pt x="109" y="44"/>
                    </a:cubicBezTo>
                    <a:cubicBezTo>
                      <a:pt x="101" y="44"/>
                      <a:pt x="101" y="44"/>
                      <a:pt x="101" y="44"/>
                    </a:cubicBezTo>
                    <a:cubicBezTo>
                      <a:pt x="100" y="38"/>
                      <a:pt x="97" y="33"/>
                      <a:pt x="94" y="28"/>
                    </a:cubicBezTo>
                    <a:cubicBezTo>
                      <a:pt x="100" y="22"/>
                      <a:pt x="100" y="22"/>
                      <a:pt x="100" y="22"/>
                    </a:cubicBezTo>
                    <a:cubicBezTo>
                      <a:pt x="86" y="8"/>
                      <a:pt x="86" y="8"/>
                      <a:pt x="86" y="8"/>
                    </a:cubicBezTo>
                    <a:cubicBezTo>
                      <a:pt x="80" y="14"/>
                      <a:pt x="80" y="14"/>
                      <a:pt x="80" y="14"/>
                    </a:cubicBezTo>
                    <a:cubicBezTo>
                      <a:pt x="75" y="11"/>
                      <a:pt x="70" y="9"/>
                      <a:pt x="64" y="7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4" y="8"/>
                      <a:pt x="44" y="8"/>
                      <a:pt x="44" y="8"/>
                    </a:cubicBezTo>
                    <a:cubicBezTo>
                      <a:pt x="39" y="9"/>
                      <a:pt x="33" y="11"/>
                      <a:pt x="29" y="14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15" y="28"/>
                      <a:pt x="15" y="28"/>
                      <a:pt x="15" y="28"/>
                    </a:cubicBezTo>
                    <a:cubicBezTo>
                      <a:pt x="12" y="33"/>
                      <a:pt x="10" y="38"/>
                      <a:pt x="8" y="44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9" y="64"/>
                      <a:pt x="9" y="64"/>
                      <a:pt x="9" y="64"/>
                    </a:cubicBezTo>
                    <a:cubicBezTo>
                      <a:pt x="10" y="69"/>
                      <a:pt x="12" y="74"/>
                      <a:pt x="15" y="79"/>
                    </a:cubicBezTo>
                    <a:close/>
                    <a:moveTo>
                      <a:pt x="55" y="20"/>
                    </a:moveTo>
                    <a:cubicBezTo>
                      <a:pt x="73" y="20"/>
                      <a:pt x="88" y="35"/>
                      <a:pt x="88" y="53"/>
                    </a:cubicBezTo>
                    <a:cubicBezTo>
                      <a:pt x="88" y="72"/>
                      <a:pt x="73" y="87"/>
                      <a:pt x="55" y="87"/>
                    </a:cubicBezTo>
                    <a:cubicBezTo>
                      <a:pt x="36" y="87"/>
                      <a:pt x="21" y="72"/>
                      <a:pt x="21" y="53"/>
                    </a:cubicBezTo>
                    <a:cubicBezTo>
                      <a:pt x="21" y="35"/>
                      <a:pt x="36" y="20"/>
                      <a:pt x="55" y="20"/>
                    </a:cubicBezTo>
                    <a:close/>
                  </a:path>
                </a:pathLst>
              </a:custGeom>
              <a:solidFill>
                <a:srgbClr val="9600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3" name="Freeform 128"/>
              <p:cNvSpPr/>
              <p:nvPr/>
            </p:nvSpPr>
            <p:spPr bwMode="auto">
              <a:xfrm>
                <a:off x="2588260" y="4760678"/>
                <a:ext cx="485434" cy="417449"/>
              </a:xfrm>
              <a:custGeom>
                <a:avLst/>
                <a:gdLst>
                  <a:gd name="T0" fmla="*/ 106 w 172"/>
                  <a:gd name="T1" fmla="*/ 60 h 148"/>
                  <a:gd name="T2" fmla="*/ 106 w 172"/>
                  <a:gd name="T3" fmla="*/ 55 h 148"/>
                  <a:gd name="T4" fmla="*/ 97 w 172"/>
                  <a:gd name="T5" fmla="*/ 46 h 148"/>
                  <a:gd name="T6" fmla="*/ 92 w 172"/>
                  <a:gd name="T7" fmla="*/ 46 h 148"/>
                  <a:gd name="T8" fmla="*/ 107 w 172"/>
                  <a:gd name="T9" fmla="*/ 24 h 148"/>
                  <a:gd name="T10" fmla="*/ 84 w 172"/>
                  <a:gd name="T11" fmla="*/ 0 h 148"/>
                  <a:gd name="T12" fmla="*/ 60 w 172"/>
                  <a:gd name="T13" fmla="*/ 24 h 148"/>
                  <a:gd name="T14" fmla="*/ 60 w 172"/>
                  <a:gd name="T15" fmla="*/ 24 h 148"/>
                  <a:gd name="T16" fmla="*/ 61 w 172"/>
                  <a:gd name="T17" fmla="*/ 24 h 148"/>
                  <a:gd name="T18" fmla="*/ 61 w 172"/>
                  <a:gd name="T19" fmla="*/ 28 h 148"/>
                  <a:gd name="T20" fmla="*/ 75 w 172"/>
                  <a:gd name="T21" fmla="*/ 46 h 148"/>
                  <a:gd name="T22" fmla="*/ 61 w 172"/>
                  <a:gd name="T23" fmla="*/ 46 h 148"/>
                  <a:gd name="T24" fmla="*/ 61 w 172"/>
                  <a:gd name="T25" fmla="*/ 55 h 148"/>
                  <a:gd name="T26" fmla="*/ 51 w 172"/>
                  <a:gd name="T27" fmla="*/ 55 h 148"/>
                  <a:gd name="T28" fmla="*/ 47 w 172"/>
                  <a:gd name="T29" fmla="*/ 64 h 148"/>
                  <a:gd name="T30" fmla="*/ 48 w 172"/>
                  <a:gd name="T31" fmla="*/ 66 h 148"/>
                  <a:gd name="T32" fmla="*/ 48 w 172"/>
                  <a:gd name="T33" fmla="*/ 62 h 148"/>
                  <a:gd name="T34" fmla="*/ 104 w 172"/>
                  <a:gd name="T35" fmla="*/ 62 h 148"/>
                  <a:gd name="T36" fmla="*/ 104 w 172"/>
                  <a:gd name="T37" fmla="*/ 77 h 148"/>
                  <a:gd name="T38" fmla="*/ 48 w 172"/>
                  <a:gd name="T39" fmla="*/ 77 h 148"/>
                  <a:gd name="T40" fmla="*/ 48 w 172"/>
                  <a:gd name="T41" fmla="*/ 76 h 148"/>
                  <a:gd name="T42" fmla="*/ 32 w 172"/>
                  <a:gd name="T43" fmla="*/ 93 h 148"/>
                  <a:gd name="T44" fmla="*/ 26 w 172"/>
                  <a:gd name="T45" fmla="*/ 86 h 148"/>
                  <a:gd name="T46" fmla="*/ 24 w 172"/>
                  <a:gd name="T47" fmla="*/ 86 h 148"/>
                  <a:gd name="T48" fmla="*/ 24 w 172"/>
                  <a:gd name="T49" fmla="*/ 86 h 148"/>
                  <a:gd name="T50" fmla="*/ 15 w 172"/>
                  <a:gd name="T51" fmla="*/ 90 h 148"/>
                  <a:gd name="T52" fmla="*/ 15 w 172"/>
                  <a:gd name="T53" fmla="*/ 98 h 148"/>
                  <a:gd name="T54" fmla="*/ 0 w 172"/>
                  <a:gd name="T55" fmla="*/ 98 h 148"/>
                  <a:gd name="T56" fmla="*/ 0 w 172"/>
                  <a:gd name="T57" fmla="*/ 125 h 148"/>
                  <a:gd name="T58" fmla="*/ 9 w 172"/>
                  <a:gd name="T59" fmla="*/ 134 h 148"/>
                  <a:gd name="T60" fmla="*/ 97 w 172"/>
                  <a:gd name="T61" fmla="*/ 134 h 148"/>
                  <a:gd name="T62" fmla="*/ 106 w 172"/>
                  <a:gd name="T63" fmla="*/ 125 h 148"/>
                  <a:gd name="T64" fmla="*/ 106 w 172"/>
                  <a:gd name="T65" fmla="*/ 120 h 148"/>
                  <a:gd name="T66" fmla="*/ 172 w 172"/>
                  <a:gd name="T67" fmla="*/ 148 h 148"/>
                  <a:gd name="T68" fmla="*/ 172 w 172"/>
                  <a:gd name="T69" fmla="*/ 34 h 148"/>
                  <a:gd name="T70" fmla="*/ 106 w 172"/>
                  <a:gd name="T71" fmla="*/ 6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72" h="148">
                    <a:moveTo>
                      <a:pt x="106" y="60"/>
                    </a:moveTo>
                    <a:cubicBezTo>
                      <a:pt x="106" y="55"/>
                      <a:pt x="106" y="55"/>
                      <a:pt x="106" y="55"/>
                    </a:cubicBezTo>
                    <a:cubicBezTo>
                      <a:pt x="106" y="50"/>
                      <a:pt x="102" y="46"/>
                      <a:pt x="97" y="46"/>
                    </a:cubicBezTo>
                    <a:cubicBezTo>
                      <a:pt x="92" y="46"/>
                      <a:pt x="92" y="46"/>
                      <a:pt x="92" y="46"/>
                    </a:cubicBezTo>
                    <a:cubicBezTo>
                      <a:pt x="101" y="42"/>
                      <a:pt x="107" y="34"/>
                      <a:pt x="107" y="24"/>
                    </a:cubicBezTo>
                    <a:cubicBezTo>
                      <a:pt x="107" y="11"/>
                      <a:pt x="97" y="0"/>
                      <a:pt x="84" y="0"/>
                    </a:cubicBezTo>
                    <a:cubicBezTo>
                      <a:pt x="71" y="0"/>
                      <a:pt x="60" y="11"/>
                      <a:pt x="60" y="24"/>
                    </a:cubicBezTo>
                    <a:cubicBezTo>
                      <a:pt x="60" y="24"/>
                      <a:pt x="60" y="24"/>
                      <a:pt x="60" y="24"/>
                    </a:cubicBezTo>
                    <a:cubicBezTo>
                      <a:pt x="61" y="24"/>
                      <a:pt x="61" y="24"/>
                      <a:pt x="61" y="24"/>
                    </a:cubicBezTo>
                    <a:cubicBezTo>
                      <a:pt x="61" y="28"/>
                      <a:pt x="61" y="28"/>
                      <a:pt x="61" y="28"/>
                    </a:cubicBezTo>
                    <a:cubicBezTo>
                      <a:pt x="62" y="36"/>
                      <a:pt x="68" y="43"/>
                      <a:pt x="75" y="46"/>
                    </a:cubicBezTo>
                    <a:cubicBezTo>
                      <a:pt x="61" y="46"/>
                      <a:pt x="61" y="46"/>
                      <a:pt x="61" y="46"/>
                    </a:cubicBezTo>
                    <a:cubicBezTo>
                      <a:pt x="61" y="55"/>
                      <a:pt x="61" y="55"/>
                      <a:pt x="61" y="55"/>
                    </a:cubicBezTo>
                    <a:cubicBezTo>
                      <a:pt x="51" y="55"/>
                      <a:pt x="51" y="55"/>
                      <a:pt x="51" y="55"/>
                    </a:cubicBezTo>
                    <a:cubicBezTo>
                      <a:pt x="50" y="58"/>
                      <a:pt x="49" y="61"/>
                      <a:pt x="47" y="64"/>
                    </a:cubicBezTo>
                    <a:cubicBezTo>
                      <a:pt x="48" y="66"/>
                      <a:pt x="48" y="66"/>
                      <a:pt x="48" y="66"/>
                    </a:cubicBezTo>
                    <a:cubicBezTo>
                      <a:pt x="48" y="62"/>
                      <a:pt x="48" y="62"/>
                      <a:pt x="48" y="62"/>
                    </a:cubicBezTo>
                    <a:cubicBezTo>
                      <a:pt x="104" y="62"/>
                      <a:pt x="104" y="62"/>
                      <a:pt x="104" y="62"/>
                    </a:cubicBezTo>
                    <a:cubicBezTo>
                      <a:pt x="104" y="77"/>
                      <a:pt x="104" y="77"/>
                      <a:pt x="104" y="77"/>
                    </a:cubicBezTo>
                    <a:cubicBezTo>
                      <a:pt x="48" y="77"/>
                      <a:pt x="48" y="77"/>
                      <a:pt x="48" y="77"/>
                    </a:cubicBezTo>
                    <a:cubicBezTo>
                      <a:pt x="48" y="76"/>
                      <a:pt x="48" y="76"/>
                      <a:pt x="48" y="76"/>
                    </a:cubicBezTo>
                    <a:cubicBezTo>
                      <a:pt x="32" y="93"/>
                      <a:pt x="32" y="93"/>
                      <a:pt x="32" y="93"/>
                    </a:cubicBezTo>
                    <a:cubicBezTo>
                      <a:pt x="26" y="86"/>
                      <a:pt x="26" y="86"/>
                      <a:pt x="26" y="86"/>
                    </a:cubicBezTo>
                    <a:cubicBezTo>
                      <a:pt x="25" y="86"/>
                      <a:pt x="25" y="86"/>
                      <a:pt x="24" y="86"/>
                    </a:cubicBezTo>
                    <a:cubicBezTo>
                      <a:pt x="24" y="86"/>
                      <a:pt x="24" y="86"/>
                      <a:pt x="24" y="86"/>
                    </a:cubicBezTo>
                    <a:cubicBezTo>
                      <a:pt x="21" y="88"/>
                      <a:pt x="18" y="89"/>
                      <a:pt x="15" y="90"/>
                    </a:cubicBezTo>
                    <a:cubicBezTo>
                      <a:pt x="15" y="98"/>
                      <a:pt x="15" y="98"/>
                      <a:pt x="15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125"/>
                      <a:pt x="0" y="125"/>
                      <a:pt x="0" y="125"/>
                    </a:cubicBezTo>
                    <a:cubicBezTo>
                      <a:pt x="0" y="130"/>
                      <a:pt x="4" y="134"/>
                      <a:pt x="9" y="134"/>
                    </a:cubicBezTo>
                    <a:cubicBezTo>
                      <a:pt x="97" y="134"/>
                      <a:pt x="97" y="134"/>
                      <a:pt x="97" y="134"/>
                    </a:cubicBezTo>
                    <a:cubicBezTo>
                      <a:pt x="102" y="134"/>
                      <a:pt x="106" y="130"/>
                      <a:pt x="106" y="125"/>
                    </a:cubicBezTo>
                    <a:cubicBezTo>
                      <a:pt x="106" y="120"/>
                      <a:pt x="106" y="120"/>
                      <a:pt x="106" y="120"/>
                    </a:cubicBezTo>
                    <a:cubicBezTo>
                      <a:pt x="172" y="148"/>
                      <a:pt x="172" y="148"/>
                      <a:pt x="172" y="148"/>
                    </a:cubicBezTo>
                    <a:cubicBezTo>
                      <a:pt x="172" y="34"/>
                      <a:pt x="172" y="34"/>
                      <a:pt x="172" y="34"/>
                    </a:cubicBezTo>
                    <a:lnTo>
                      <a:pt x="106" y="60"/>
                    </a:lnTo>
                    <a:close/>
                  </a:path>
                </a:pathLst>
              </a:custGeom>
              <a:solidFill>
                <a:srgbClr val="9600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4" name="Freeform 129"/>
              <p:cNvSpPr/>
              <p:nvPr/>
            </p:nvSpPr>
            <p:spPr bwMode="auto">
              <a:xfrm>
                <a:off x="2720652" y="4800037"/>
                <a:ext cx="5964" cy="11927"/>
              </a:xfrm>
              <a:custGeom>
                <a:avLst/>
                <a:gdLst>
                  <a:gd name="T0" fmla="*/ 2 w 2"/>
                  <a:gd name="T1" fmla="*/ 4 h 4"/>
                  <a:gd name="T2" fmla="*/ 0 w 2"/>
                  <a:gd name="T3" fmla="*/ 0 h 4"/>
                  <a:gd name="T4" fmla="*/ 0 w 2"/>
                  <a:gd name="T5" fmla="*/ 1 h 4"/>
                  <a:gd name="T6" fmla="*/ 2 w 2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cubicBezTo>
                      <a:pt x="1" y="3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5" name="Oval 130"/>
              <p:cNvSpPr>
                <a:spLocks noChangeArrowheads="1"/>
              </p:cNvSpPr>
              <p:nvPr/>
            </p:nvSpPr>
            <p:spPr bwMode="auto">
              <a:xfrm>
                <a:off x="2563214" y="4847746"/>
                <a:ext cx="50094" cy="4890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6" name="Freeform 131"/>
              <p:cNvSpPr>
                <a:spLocks noEditPoints="1"/>
              </p:cNvSpPr>
              <p:nvPr/>
            </p:nvSpPr>
            <p:spPr bwMode="auto">
              <a:xfrm>
                <a:off x="2695604" y="4642599"/>
                <a:ext cx="109730" cy="107344"/>
              </a:xfrm>
              <a:custGeom>
                <a:avLst/>
                <a:gdLst>
                  <a:gd name="T0" fmla="*/ 6 w 39"/>
                  <a:gd name="T1" fmla="*/ 28 h 38"/>
                  <a:gd name="T2" fmla="*/ 4 w 39"/>
                  <a:gd name="T3" fmla="*/ 30 h 38"/>
                  <a:gd name="T4" fmla="*/ 9 w 39"/>
                  <a:gd name="T5" fmla="*/ 35 h 38"/>
                  <a:gd name="T6" fmla="*/ 11 w 39"/>
                  <a:gd name="T7" fmla="*/ 33 h 38"/>
                  <a:gd name="T8" fmla="*/ 16 w 39"/>
                  <a:gd name="T9" fmla="*/ 35 h 38"/>
                  <a:gd name="T10" fmla="*/ 16 w 39"/>
                  <a:gd name="T11" fmla="*/ 38 h 38"/>
                  <a:gd name="T12" fmla="*/ 23 w 39"/>
                  <a:gd name="T13" fmla="*/ 38 h 38"/>
                  <a:gd name="T14" fmla="*/ 23 w 39"/>
                  <a:gd name="T15" fmla="*/ 35 h 38"/>
                  <a:gd name="T16" fmla="*/ 29 w 39"/>
                  <a:gd name="T17" fmla="*/ 33 h 38"/>
                  <a:gd name="T18" fmla="*/ 31 w 39"/>
                  <a:gd name="T19" fmla="*/ 35 h 38"/>
                  <a:gd name="T20" fmla="*/ 36 w 39"/>
                  <a:gd name="T21" fmla="*/ 30 h 38"/>
                  <a:gd name="T22" fmla="*/ 34 w 39"/>
                  <a:gd name="T23" fmla="*/ 28 h 38"/>
                  <a:gd name="T24" fmla="*/ 36 w 39"/>
                  <a:gd name="T25" fmla="*/ 22 h 38"/>
                  <a:gd name="T26" fmla="*/ 39 w 39"/>
                  <a:gd name="T27" fmla="*/ 22 h 38"/>
                  <a:gd name="T28" fmla="*/ 39 w 39"/>
                  <a:gd name="T29" fmla="*/ 15 h 38"/>
                  <a:gd name="T30" fmla="*/ 36 w 39"/>
                  <a:gd name="T31" fmla="*/ 15 h 38"/>
                  <a:gd name="T32" fmla="*/ 34 w 39"/>
                  <a:gd name="T33" fmla="*/ 10 h 38"/>
                  <a:gd name="T34" fmla="*/ 36 w 39"/>
                  <a:gd name="T35" fmla="*/ 7 h 38"/>
                  <a:gd name="T36" fmla="*/ 31 w 39"/>
                  <a:gd name="T37" fmla="*/ 2 h 38"/>
                  <a:gd name="T38" fmla="*/ 29 w 39"/>
                  <a:gd name="T39" fmla="*/ 5 h 38"/>
                  <a:gd name="T40" fmla="*/ 23 w 39"/>
                  <a:gd name="T41" fmla="*/ 2 h 38"/>
                  <a:gd name="T42" fmla="*/ 23 w 39"/>
                  <a:gd name="T43" fmla="*/ 0 h 38"/>
                  <a:gd name="T44" fmla="*/ 16 w 39"/>
                  <a:gd name="T45" fmla="*/ 0 h 38"/>
                  <a:gd name="T46" fmla="*/ 16 w 39"/>
                  <a:gd name="T47" fmla="*/ 2 h 38"/>
                  <a:gd name="T48" fmla="*/ 11 w 39"/>
                  <a:gd name="T49" fmla="*/ 5 h 38"/>
                  <a:gd name="T50" fmla="*/ 8 w 39"/>
                  <a:gd name="T51" fmla="*/ 2 h 38"/>
                  <a:gd name="T52" fmla="*/ 3 w 39"/>
                  <a:gd name="T53" fmla="*/ 7 h 38"/>
                  <a:gd name="T54" fmla="*/ 6 w 39"/>
                  <a:gd name="T55" fmla="*/ 10 h 38"/>
                  <a:gd name="T56" fmla="*/ 3 w 39"/>
                  <a:gd name="T57" fmla="*/ 15 h 38"/>
                  <a:gd name="T58" fmla="*/ 0 w 39"/>
                  <a:gd name="T59" fmla="*/ 15 h 38"/>
                  <a:gd name="T60" fmla="*/ 0 w 39"/>
                  <a:gd name="T61" fmla="*/ 22 h 38"/>
                  <a:gd name="T62" fmla="*/ 4 w 39"/>
                  <a:gd name="T63" fmla="*/ 22 h 38"/>
                  <a:gd name="T64" fmla="*/ 6 w 39"/>
                  <a:gd name="T65" fmla="*/ 28 h 38"/>
                  <a:gd name="T66" fmla="*/ 20 w 39"/>
                  <a:gd name="T67" fmla="*/ 7 h 38"/>
                  <a:gd name="T68" fmla="*/ 32 w 39"/>
                  <a:gd name="T69" fmla="*/ 19 h 38"/>
                  <a:gd name="T70" fmla="*/ 20 w 39"/>
                  <a:gd name="T71" fmla="*/ 30 h 38"/>
                  <a:gd name="T72" fmla="*/ 8 w 39"/>
                  <a:gd name="T73" fmla="*/ 19 h 38"/>
                  <a:gd name="T74" fmla="*/ 20 w 39"/>
                  <a:gd name="T75" fmla="*/ 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9" h="38">
                    <a:moveTo>
                      <a:pt x="6" y="28"/>
                    </a:moveTo>
                    <a:cubicBezTo>
                      <a:pt x="4" y="30"/>
                      <a:pt x="4" y="30"/>
                      <a:pt x="4" y="30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11" y="33"/>
                      <a:pt x="11" y="33"/>
                      <a:pt x="11" y="33"/>
                    </a:cubicBezTo>
                    <a:cubicBezTo>
                      <a:pt x="12" y="34"/>
                      <a:pt x="14" y="34"/>
                      <a:pt x="16" y="35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5" y="35"/>
                      <a:pt x="27" y="34"/>
                      <a:pt x="29" y="33"/>
                    </a:cubicBezTo>
                    <a:cubicBezTo>
                      <a:pt x="31" y="35"/>
                      <a:pt x="31" y="35"/>
                      <a:pt x="31" y="35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4" y="28"/>
                      <a:pt x="34" y="28"/>
                      <a:pt x="34" y="28"/>
                    </a:cubicBezTo>
                    <a:cubicBezTo>
                      <a:pt x="35" y="26"/>
                      <a:pt x="36" y="24"/>
                      <a:pt x="36" y="22"/>
                    </a:cubicBezTo>
                    <a:cubicBezTo>
                      <a:pt x="39" y="22"/>
                      <a:pt x="39" y="22"/>
                      <a:pt x="39" y="22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6" y="15"/>
                      <a:pt x="36" y="15"/>
                      <a:pt x="36" y="15"/>
                    </a:cubicBezTo>
                    <a:cubicBezTo>
                      <a:pt x="36" y="13"/>
                      <a:pt x="35" y="11"/>
                      <a:pt x="34" y="10"/>
                    </a:cubicBezTo>
                    <a:cubicBezTo>
                      <a:pt x="36" y="7"/>
                      <a:pt x="36" y="7"/>
                      <a:pt x="36" y="7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9" y="5"/>
                      <a:pt x="29" y="5"/>
                      <a:pt x="29" y="5"/>
                    </a:cubicBezTo>
                    <a:cubicBezTo>
                      <a:pt x="27" y="4"/>
                      <a:pt x="25" y="3"/>
                      <a:pt x="23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2"/>
                      <a:pt x="16" y="2"/>
                      <a:pt x="16" y="2"/>
                    </a:cubicBezTo>
                    <a:cubicBezTo>
                      <a:pt x="14" y="3"/>
                      <a:pt x="12" y="4"/>
                      <a:pt x="11" y="5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5" y="11"/>
                      <a:pt x="4" y="13"/>
                      <a:pt x="3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4"/>
                      <a:pt x="5" y="26"/>
                      <a:pt x="6" y="28"/>
                    </a:cubicBezTo>
                    <a:close/>
                    <a:moveTo>
                      <a:pt x="20" y="7"/>
                    </a:moveTo>
                    <a:cubicBezTo>
                      <a:pt x="26" y="7"/>
                      <a:pt x="32" y="12"/>
                      <a:pt x="32" y="19"/>
                    </a:cubicBezTo>
                    <a:cubicBezTo>
                      <a:pt x="32" y="25"/>
                      <a:pt x="26" y="30"/>
                      <a:pt x="20" y="30"/>
                    </a:cubicBezTo>
                    <a:cubicBezTo>
                      <a:pt x="13" y="30"/>
                      <a:pt x="8" y="25"/>
                      <a:pt x="8" y="19"/>
                    </a:cubicBezTo>
                    <a:cubicBezTo>
                      <a:pt x="8" y="12"/>
                      <a:pt x="13" y="7"/>
                      <a:pt x="20" y="7"/>
                    </a:cubicBezTo>
                    <a:close/>
                  </a:path>
                </a:pathLst>
              </a:custGeom>
              <a:solidFill>
                <a:srgbClr val="9600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7" name="Oval 132"/>
              <p:cNvSpPr>
                <a:spLocks noChangeArrowheads="1"/>
              </p:cNvSpPr>
              <p:nvPr/>
            </p:nvSpPr>
            <p:spPr bwMode="auto">
              <a:xfrm>
                <a:off x="2743313" y="4687922"/>
                <a:ext cx="16698" cy="1669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8" name="Freeform 133"/>
              <p:cNvSpPr>
                <a:spLocks noEditPoints="1"/>
              </p:cNvSpPr>
              <p:nvPr/>
            </p:nvSpPr>
            <p:spPr bwMode="auto">
              <a:xfrm>
                <a:off x="2427245" y="5023075"/>
                <a:ext cx="138355" cy="132391"/>
              </a:xfrm>
              <a:custGeom>
                <a:avLst/>
                <a:gdLst>
                  <a:gd name="T0" fmla="*/ 42 w 49"/>
                  <a:gd name="T1" fmla="*/ 12 h 47"/>
                  <a:gd name="T2" fmla="*/ 45 w 49"/>
                  <a:gd name="T3" fmla="*/ 9 h 47"/>
                  <a:gd name="T4" fmla="*/ 38 w 49"/>
                  <a:gd name="T5" fmla="*/ 3 h 47"/>
                  <a:gd name="T6" fmla="*/ 36 w 49"/>
                  <a:gd name="T7" fmla="*/ 6 h 47"/>
                  <a:gd name="T8" fmla="*/ 28 w 49"/>
                  <a:gd name="T9" fmla="*/ 3 h 47"/>
                  <a:gd name="T10" fmla="*/ 28 w 49"/>
                  <a:gd name="T11" fmla="*/ 0 h 47"/>
                  <a:gd name="T12" fmla="*/ 20 w 49"/>
                  <a:gd name="T13" fmla="*/ 0 h 47"/>
                  <a:gd name="T14" fmla="*/ 20 w 49"/>
                  <a:gd name="T15" fmla="*/ 3 h 47"/>
                  <a:gd name="T16" fmla="*/ 13 w 49"/>
                  <a:gd name="T17" fmla="*/ 6 h 47"/>
                  <a:gd name="T18" fmla="*/ 10 w 49"/>
                  <a:gd name="T19" fmla="*/ 3 h 47"/>
                  <a:gd name="T20" fmla="*/ 4 w 49"/>
                  <a:gd name="T21" fmla="*/ 9 h 47"/>
                  <a:gd name="T22" fmla="*/ 7 w 49"/>
                  <a:gd name="T23" fmla="*/ 12 h 47"/>
                  <a:gd name="T24" fmla="*/ 4 w 49"/>
                  <a:gd name="T25" fmla="*/ 19 h 47"/>
                  <a:gd name="T26" fmla="*/ 0 w 49"/>
                  <a:gd name="T27" fmla="*/ 19 h 47"/>
                  <a:gd name="T28" fmla="*/ 0 w 49"/>
                  <a:gd name="T29" fmla="*/ 28 h 47"/>
                  <a:gd name="T30" fmla="*/ 4 w 49"/>
                  <a:gd name="T31" fmla="*/ 28 h 47"/>
                  <a:gd name="T32" fmla="*/ 7 w 49"/>
                  <a:gd name="T33" fmla="*/ 35 h 47"/>
                  <a:gd name="T34" fmla="*/ 4 w 49"/>
                  <a:gd name="T35" fmla="*/ 38 h 47"/>
                  <a:gd name="T36" fmla="*/ 10 w 49"/>
                  <a:gd name="T37" fmla="*/ 44 h 47"/>
                  <a:gd name="T38" fmla="*/ 13 w 49"/>
                  <a:gd name="T39" fmla="*/ 41 h 47"/>
                  <a:gd name="T40" fmla="*/ 20 w 49"/>
                  <a:gd name="T41" fmla="*/ 44 h 47"/>
                  <a:gd name="T42" fmla="*/ 20 w 49"/>
                  <a:gd name="T43" fmla="*/ 47 h 47"/>
                  <a:gd name="T44" fmla="*/ 28 w 49"/>
                  <a:gd name="T45" fmla="*/ 47 h 47"/>
                  <a:gd name="T46" fmla="*/ 28 w 49"/>
                  <a:gd name="T47" fmla="*/ 44 h 47"/>
                  <a:gd name="T48" fmla="*/ 36 w 49"/>
                  <a:gd name="T49" fmla="*/ 41 h 47"/>
                  <a:gd name="T50" fmla="*/ 38 w 49"/>
                  <a:gd name="T51" fmla="*/ 44 h 47"/>
                  <a:gd name="T52" fmla="*/ 44 w 49"/>
                  <a:gd name="T53" fmla="*/ 38 h 47"/>
                  <a:gd name="T54" fmla="*/ 42 w 49"/>
                  <a:gd name="T55" fmla="*/ 35 h 47"/>
                  <a:gd name="T56" fmla="*/ 45 w 49"/>
                  <a:gd name="T57" fmla="*/ 28 h 47"/>
                  <a:gd name="T58" fmla="*/ 49 w 49"/>
                  <a:gd name="T59" fmla="*/ 28 h 47"/>
                  <a:gd name="T60" fmla="*/ 49 w 49"/>
                  <a:gd name="T61" fmla="*/ 19 h 47"/>
                  <a:gd name="T62" fmla="*/ 45 w 49"/>
                  <a:gd name="T63" fmla="*/ 19 h 47"/>
                  <a:gd name="T64" fmla="*/ 42 w 49"/>
                  <a:gd name="T65" fmla="*/ 12 h 47"/>
                  <a:gd name="T66" fmla="*/ 24 w 49"/>
                  <a:gd name="T67" fmla="*/ 38 h 47"/>
                  <a:gd name="T68" fmla="*/ 9 w 49"/>
                  <a:gd name="T69" fmla="*/ 24 h 47"/>
                  <a:gd name="T70" fmla="*/ 24 w 49"/>
                  <a:gd name="T71" fmla="*/ 9 h 47"/>
                  <a:gd name="T72" fmla="*/ 39 w 49"/>
                  <a:gd name="T73" fmla="*/ 24 h 47"/>
                  <a:gd name="T74" fmla="*/ 24 w 49"/>
                  <a:gd name="T75" fmla="*/ 38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9" h="47">
                    <a:moveTo>
                      <a:pt x="42" y="12"/>
                    </a:moveTo>
                    <a:cubicBezTo>
                      <a:pt x="45" y="9"/>
                      <a:pt x="45" y="9"/>
                      <a:pt x="45" y="9"/>
                    </a:cubicBezTo>
                    <a:cubicBezTo>
                      <a:pt x="38" y="3"/>
                      <a:pt x="38" y="3"/>
                      <a:pt x="38" y="3"/>
                    </a:cubicBezTo>
                    <a:cubicBezTo>
                      <a:pt x="36" y="6"/>
                      <a:pt x="36" y="6"/>
                      <a:pt x="36" y="6"/>
                    </a:cubicBezTo>
                    <a:cubicBezTo>
                      <a:pt x="33" y="5"/>
                      <a:pt x="31" y="4"/>
                      <a:pt x="28" y="3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3"/>
                      <a:pt x="20" y="3"/>
                      <a:pt x="20" y="3"/>
                    </a:cubicBezTo>
                    <a:cubicBezTo>
                      <a:pt x="17" y="4"/>
                      <a:pt x="15" y="5"/>
                      <a:pt x="13" y="6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5" y="14"/>
                      <a:pt x="4" y="17"/>
                      <a:pt x="4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4" y="28"/>
                      <a:pt x="4" y="28"/>
                      <a:pt x="4" y="28"/>
                    </a:cubicBezTo>
                    <a:cubicBezTo>
                      <a:pt x="4" y="31"/>
                      <a:pt x="5" y="33"/>
                      <a:pt x="7" y="3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10" y="44"/>
                      <a:pt x="10" y="44"/>
                      <a:pt x="10" y="44"/>
                    </a:cubicBezTo>
                    <a:cubicBezTo>
                      <a:pt x="13" y="41"/>
                      <a:pt x="13" y="41"/>
                      <a:pt x="13" y="41"/>
                    </a:cubicBezTo>
                    <a:cubicBezTo>
                      <a:pt x="15" y="42"/>
                      <a:pt x="17" y="43"/>
                      <a:pt x="20" y="44"/>
                    </a:cubicBezTo>
                    <a:cubicBezTo>
                      <a:pt x="20" y="47"/>
                      <a:pt x="20" y="47"/>
                      <a:pt x="20" y="47"/>
                    </a:cubicBezTo>
                    <a:cubicBezTo>
                      <a:pt x="28" y="47"/>
                      <a:pt x="28" y="47"/>
                      <a:pt x="28" y="47"/>
                    </a:cubicBezTo>
                    <a:cubicBezTo>
                      <a:pt x="28" y="44"/>
                      <a:pt x="28" y="44"/>
                      <a:pt x="28" y="44"/>
                    </a:cubicBezTo>
                    <a:cubicBezTo>
                      <a:pt x="31" y="44"/>
                      <a:pt x="33" y="43"/>
                      <a:pt x="36" y="41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44" y="38"/>
                      <a:pt x="44" y="38"/>
                      <a:pt x="44" y="38"/>
                    </a:cubicBezTo>
                    <a:cubicBezTo>
                      <a:pt x="42" y="35"/>
                      <a:pt x="42" y="35"/>
                      <a:pt x="42" y="35"/>
                    </a:cubicBezTo>
                    <a:cubicBezTo>
                      <a:pt x="43" y="33"/>
                      <a:pt x="44" y="31"/>
                      <a:pt x="45" y="28"/>
                    </a:cubicBezTo>
                    <a:cubicBezTo>
                      <a:pt x="49" y="28"/>
                      <a:pt x="49" y="28"/>
                      <a:pt x="49" y="28"/>
                    </a:cubicBezTo>
                    <a:cubicBezTo>
                      <a:pt x="49" y="19"/>
                      <a:pt x="49" y="19"/>
                      <a:pt x="49" y="19"/>
                    </a:cubicBezTo>
                    <a:cubicBezTo>
                      <a:pt x="45" y="19"/>
                      <a:pt x="45" y="19"/>
                      <a:pt x="45" y="19"/>
                    </a:cubicBezTo>
                    <a:cubicBezTo>
                      <a:pt x="44" y="17"/>
                      <a:pt x="43" y="14"/>
                      <a:pt x="42" y="12"/>
                    </a:cubicBezTo>
                    <a:close/>
                    <a:moveTo>
                      <a:pt x="24" y="38"/>
                    </a:moveTo>
                    <a:cubicBezTo>
                      <a:pt x="16" y="38"/>
                      <a:pt x="9" y="32"/>
                      <a:pt x="9" y="24"/>
                    </a:cubicBezTo>
                    <a:cubicBezTo>
                      <a:pt x="9" y="15"/>
                      <a:pt x="16" y="9"/>
                      <a:pt x="24" y="9"/>
                    </a:cubicBezTo>
                    <a:cubicBezTo>
                      <a:pt x="33" y="9"/>
                      <a:pt x="39" y="15"/>
                      <a:pt x="39" y="24"/>
                    </a:cubicBezTo>
                    <a:cubicBezTo>
                      <a:pt x="39" y="32"/>
                      <a:pt x="33" y="38"/>
                      <a:pt x="24" y="38"/>
                    </a:cubicBezTo>
                    <a:close/>
                  </a:path>
                </a:pathLst>
              </a:custGeom>
              <a:solidFill>
                <a:srgbClr val="9600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9" name="Oval 134"/>
              <p:cNvSpPr>
                <a:spLocks noChangeArrowheads="1"/>
              </p:cNvSpPr>
              <p:nvPr/>
            </p:nvSpPr>
            <p:spPr bwMode="auto">
              <a:xfrm>
                <a:off x="2484495" y="5079132"/>
                <a:ext cx="21469" cy="2266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2786277" y="5597622"/>
              <a:ext cx="352700" cy="331040"/>
              <a:chOff x="2458255" y="3558424"/>
              <a:chExt cx="567731" cy="533142"/>
            </a:xfrm>
            <a:solidFill>
              <a:srgbClr val="A1C921"/>
            </a:solidFill>
          </p:grpSpPr>
          <p:sp>
            <p:nvSpPr>
              <p:cNvPr id="53" name="Freeform 156"/>
              <p:cNvSpPr/>
              <p:nvPr/>
            </p:nvSpPr>
            <p:spPr bwMode="auto">
              <a:xfrm>
                <a:off x="2458255" y="3558424"/>
                <a:ext cx="363778" cy="435340"/>
              </a:xfrm>
              <a:custGeom>
                <a:avLst/>
                <a:gdLst>
                  <a:gd name="T0" fmla="*/ 11 w 129"/>
                  <a:gd name="T1" fmla="*/ 12 h 154"/>
                  <a:gd name="T2" fmla="*/ 118 w 129"/>
                  <a:gd name="T3" fmla="*/ 12 h 154"/>
                  <a:gd name="T4" fmla="*/ 118 w 129"/>
                  <a:gd name="T5" fmla="*/ 31 h 154"/>
                  <a:gd name="T6" fmla="*/ 129 w 129"/>
                  <a:gd name="T7" fmla="*/ 31 h 154"/>
                  <a:gd name="T8" fmla="*/ 129 w 129"/>
                  <a:gd name="T9" fmla="*/ 10 h 154"/>
                  <a:gd name="T10" fmla="*/ 120 w 129"/>
                  <a:gd name="T11" fmla="*/ 0 h 154"/>
                  <a:gd name="T12" fmla="*/ 10 w 129"/>
                  <a:gd name="T13" fmla="*/ 0 h 154"/>
                  <a:gd name="T14" fmla="*/ 0 w 129"/>
                  <a:gd name="T15" fmla="*/ 10 h 154"/>
                  <a:gd name="T16" fmla="*/ 0 w 129"/>
                  <a:gd name="T17" fmla="*/ 144 h 154"/>
                  <a:gd name="T18" fmla="*/ 10 w 129"/>
                  <a:gd name="T19" fmla="*/ 154 h 154"/>
                  <a:gd name="T20" fmla="*/ 69 w 129"/>
                  <a:gd name="T21" fmla="*/ 154 h 154"/>
                  <a:gd name="T22" fmla="*/ 69 w 129"/>
                  <a:gd name="T23" fmla="*/ 143 h 154"/>
                  <a:gd name="T24" fmla="*/ 11 w 129"/>
                  <a:gd name="T25" fmla="*/ 143 h 154"/>
                  <a:gd name="T26" fmla="*/ 11 w 129"/>
                  <a:gd name="T27" fmla="*/ 1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9" h="154">
                    <a:moveTo>
                      <a:pt x="11" y="12"/>
                    </a:moveTo>
                    <a:cubicBezTo>
                      <a:pt x="118" y="12"/>
                      <a:pt x="118" y="12"/>
                      <a:pt x="118" y="12"/>
                    </a:cubicBezTo>
                    <a:cubicBezTo>
                      <a:pt x="118" y="31"/>
                      <a:pt x="118" y="31"/>
                      <a:pt x="118" y="31"/>
                    </a:cubicBezTo>
                    <a:cubicBezTo>
                      <a:pt x="129" y="31"/>
                      <a:pt x="129" y="31"/>
                      <a:pt x="129" y="31"/>
                    </a:cubicBezTo>
                    <a:cubicBezTo>
                      <a:pt x="129" y="10"/>
                      <a:pt x="129" y="10"/>
                      <a:pt x="129" y="10"/>
                    </a:cubicBezTo>
                    <a:cubicBezTo>
                      <a:pt x="129" y="5"/>
                      <a:pt x="125" y="0"/>
                      <a:pt x="12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" y="0"/>
                      <a:pt x="0" y="5"/>
                      <a:pt x="0" y="10"/>
                    </a:cubicBezTo>
                    <a:cubicBezTo>
                      <a:pt x="0" y="144"/>
                      <a:pt x="0" y="144"/>
                      <a:pt x="0" y="144"/>
                    </a:cubicBezTo>
                    <a:cubicBezTo>
                      <a:pt x="0" y="150"/>
                      <a:pt x="5" y="154"/>
                      <a:pt x="10" y="154"/>
                    </a:cubicBezTo>
                    <a:cubicBezTo>
                      <a:pt x="69" y="154"/>
                      <a:pt x="69" y="154"/>
                      <a:pt x="69" y="154"/>
                    </a:cubicBezTo>
                    <a:cubicBezTo>
                      <a:pt x="69" y="143"/>
                      <a:pt x="69" y="143"/>
                      <a:pt x="69" y="143"/>
                    </a:cubicBezTo>
                    <a:cubicBezTo>
                      <a:pt x="11" y="143"/>
                      <a:pt x="11" y="143"/>
                      <a:pt x="11" y="143"/>
                    </a:cubicBezTo>
                    <a:lnTo>
                      <a:pt x="11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4" name="Freeform 157"/>
              <p:cNvSpPr>
                <a:spLocks noEditPoints="1"/>
              </p:cNvSpPr>
              <p:nvPr/>
            </p:nvSpPr>
            <p:spPr bwMode="auto">
              <a:xfrm>
                <a:off x="2664594" y="3657419"/>
                <a:ext cx="361392" cy="434147"/>
              </a:xfrm>
              <a:custGeom>
                <a:avLst/>
                <a:gdLst>
                  <a:gd name="T0" fmla="*/ 119 w 128"/>
                  <a:gd name="T1" fmla="*/ 0 h 154"/>
                  <a:gd name="T2" fmla="*/ 9 w 128"/>
                  <a:gd name="T3" fmla="*/ 0 h 154"/>
                  <a:gd name="T4" fmla="*/ 0 w 128"/>
                  <a:gd name="T5" fmla="*/ 10 h 154"/>
                  <a:gd name="T6" fmla="*/ 0 w 128"/>
                  <a:gd name="T7" fmla="*/ 144 h 154"/>
                  <a:gd name="T8" fmla="*/ 9 w 128"/>
                  <a:gd name="T9" fmla="*/ 154 h 154"/>
                  <a:gd name="T10" fmla="*/ 119 w 128"/>
                  <a:gd name="T11" fmla="*/ 154 h 154"/>
                  <a:gd name="T12" fmla="*/ 128 w 128"/>
                  <a:gd name="T13" fmla="*/ 144 h 154"/>
                  <a:gd name="T14" fmla="*/ 128 w 128"/>
                  <a:gd name="T15" fmla="*/ 10 h 154"/>
                  <a:gd name="T16" fmla="*/ 119 w 128"/>
                  <a:gd name="T17" fmla="*/ 0 h 154"/>
                  <a:gd name="T18" fmla="*/ 117 w 128"/>
                  <a:gd name="T19" fmla="*/ 142 h 154"/>
                  <a:gd name="T20" fmla="*/ 10 w 128"/>
                  <a:gd name="T21" fmla="*/ 142 h 154"/>
                  <a:gd name="T22" fmla="*/ 10 w 128"/>
                  <a:gd name="T23" fmla="*/ 12 h 154"/>
                  <a:gd name="T24" fmla="*/ 117 w 128"/>
                  <a:gd name="T25" fmla="*/ 12 h 154"/>
                  <a:gd name="T26" fmla="*/ 117 w 128"/>
                  <a:gd name="T27" fmla="*/ 14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154">
                    <a:moveTo>
                      <a:pt x="119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5"/>
                      <a:pt x="0" y="10"/>
                    </a:cubicBezTo>
                    <a:cubicBezTo>
                      <a:pt x="0" y="144"/>
                      <a:pt x="0" y="144"/>
                      <a:pt x="0" y="144"/>
                    </a:cubicBezTo>
                    <a:cubicBezTo>
                      <a:pt x="0" y="150"/>
                      <a:pt x="4" y="154"/>
                      <a:pt x="9" y="154"/>
                    </a:cubicBezTo>
                    <a:cubicBezTo>
                      <a:pt x="119" y="154"/>
                      <a:pt x="119" y="154"/>
                      <a:pt x="119" y="154"/>
                    </a:cubicBezTo>
                    <a:cubicBezTo>
                      <a:pt x="124" y="154"/>
                      <a:pt x="128" y="150"/>
                      <a:pt x="128" y="144"/>
                    </a:cubicBezTo>
                    <a:cubicBezTo>
                      <a:pt x="128" y="10"/>
                      <a:pt x="128" y="10"/>
                      <a:pt x="128" y="10"/>
                    </a:cubicBezTo>
                    <a:cubicBezTo>
                      <a:pt x="128" y="5"/>
                      <a:pt x="124" y="0"/>
                      <a:pt x="119" y="0"/>
                    </a:cubicBezTo>
                    <a:close/>
                    <a:moveTo>
                      <a:pt x="117" y="142"/>
                    </a:moveTo>
                    <a:cubicBezTo>
                      <a:pt x="10" y="142"/>
                      <a:pt x="10" y="142"/>
                      <a:pt x="10" y="14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17" y="12"/>
                      <a:pt x="117" y="12"/>
                      <a:pt x="117" y="12"/>
                    </a:cubicBezTo>
                    <a:lnTo>
                      <a:pt x="117" y="1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5" name="Rectangle 158"/>
              <p:cNvSpPr>
                <a:spLocks noChangeArrowheads="1"/>
              </p:cNvSpPr>
              <p:nvPr/>
            </p:nvSpPr>
            <p:spPr bwMode="auto">
              <a:xfrm>
                <a:off x="2718266" y="3764763"/>
                <a:ext cx="256434" cy="2504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6" name="Rectangle 159"/>
              <p:cNvSpPr>
                <a:spLocks noChangeArrowheads="1"/>
              </p:cNvSpPr>
              <p:nvPr/>
            </p:nvSpPr>
            <p:spPr bwMode="auto">
              <a:xfrm>
                <a:off x="2718266" y="3832748"/>
                <a:ext cx="256434" cy="2504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7" name="Rectangle 160"/>
              <p:cNvSpPr>
                <a:spLocks noChangeArrowheads="1"/>
              </p:cNvSpPr>
              <p:nvPr/>
            </p:nvSpPr>
            <p:spPr bwMode="auto">
              <a:xfrm>
                <a:off x="2718266" y="3900732"/>
                <a:ext cx="256434" cy="2146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8" name="Rectangle 161"/>
              <p:cNvSpPr>
                <a:spLocks noChangeArrowheads="1"/>
              </p:cNvSpPr>
              <p:nvPr/>
            </p:nvSpPr>
            <p:spPr bwMode="auto">
              <a:xfrm>
                <a:off x="2718266" y="3967524"/>
                <a:ext cx="256434" cy="226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9" name="Freeform 162"/>
              <p:cNvSpPr/>
              <p:nvPr/>
            </p:nvSpPr>
            <p:spPr bwMode="auto">
              <a:xfrm>
                <a:off x="2515505" y="3669346"/>
                <a:ext cx="132391" cy="273131"/>
              </a:xfrm>
              <a:custGeom>
                <a:avLst/>
                <a:gdLst>
                  <a:gd name="T0" fmla="*/ 47 w 47"/>
                  <a:gd name="T1" fmla="*/ 97 h 97"/>
                  <a:gd name="T2" fmla="*/ 47 w 47"/>
                  <a:gd name="T3" fmla="*/ 78 h 97"/>
                  <a:gd name="T4" fmla="*/ 47 w 47"/>
                  <a:gd name="T5" fmla="*/ 78 h 97"/>
                  <a:gd name="T6" fmla="*/ 17 w 47"/>
                  <a:gd name="T7" fmla="*/ 48 h 97"/>
                  <a:gd name="T8" fmla="*/ 47 w 47"/>
                  <a:gd name="T9" fmla="*/ 19 h 97"/>
                  <a:gd name="T10" fmla="*/ 47 w 47"/>
                  <a:gd name="T11" fmla="*/ 19 h 97"/>
                  <a:gd name="T12" fmla="*/ 47 w 47"/>
                  <a:gd name="T13" fmla="*/ 0 h 97"/>
                  <a:gd name="T14" fmla="*/ 38 w 47"/>
                  <a:gd name="T15" fmla="*/ 0 h 97"/>
                  <a:gd name="T16" fmla="*/ 38 w 47"/>
                  <a:gd name="T17" fmla="*/ 8 h 97"/>
                  <a:gd name="T18" fmla="*/ 24 w 47"/>
                  <a:gd name="T19" fmla="*/ 14 h 97"/>
                  <a:gd name="T20" fmla="*/ 19 w 47"/>
                  <a:gd name="T21" fmla="*/ 8 h 97"/>
                  <a:gd name="T22" fmla="*/ 6 w 47"/>
                  <a:gd name="T23" fmla="*/ 20 h 97"/>
                  <a:gd name="T24" fmla="*/ 12 w 47"/>
                  <a:gd name="T25" fmla="*/ 26 h 97"/>
                  <a:gd name="T26" fmla="*/ 6 w 47"/>
                  <a:gd name="T27" fmla="*/ 40 h 97"/>
                  <a:gd name="T28" fmla="*/ 0 w 47"/>
                  <a:gd name="T29" fmla="*/ 40 h 97"/>
                  <a:gd name="T30" fmla="*/ 0 w 47"/>
                  <a:gd name="T31" fmla="*/ 57 h 97"/>
                  <a:gd name="T32" fmla="*/ 6 w 47"/>
                  <a:gd name="T33" fmla="*/ 57 h 97"/>
                  <a:gd name="T34" fmla="*/ 12 w 47"/>
                  <a:gd name="T35" fmla="*/ 71 h 97"/>
                  <a:gd name="T36" fmla="*/ 6 w 47"/>
                  <a:gd name="T37" fmla="*/ 77 h 97"/>
                  <a:gd name="T38" fmla="*/ 18 w 47"/>
                  <a:gd name="T39" fmla="*/ 89 h 97"/>
                  <a:gd name="T40" fmla="*/ 24 w 47"/>
                  <a:gd name="T41" fmla="*/ 83 h 97"/>
                  <a:gd name="T42" fmla="*/ 38 w 47"/>
                  <a:gd name="T43" fmla="*/ 89 h 97"/>
                  <a:gd name="T44" fmla="*/ 38 w 47"/>
                  <a:gd name="T45" fmla="*/ 97 h 97"/>
                  <a:gd name="T46" fmla="*/ 47 w 47"/>
                  <a:gd name="T47" fmla="*/ 9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7" h="97">
                    <a:moveTo>
                      <a:pt x="47" y="97"/>
                    </a:moveTo>
                    <a:cubicBezTo>
                      <a:pt x="47" y="78"/>
                      <a:pt x="47" y="78"/>
                      <a:pt x="47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30" y="78"/>
                      <a:pt x="17" y="64"/>
                      <a:pt x="17" y="48"/>
                    </a:cubicBezTo>
                    <a:cubicBezTo>
                      <a:pt x="17" y="32"/>
                      <a:pt x="30" y="19"/>
                      <a:pt x="47" y="19"/>
                    </a:cubicBezTo>
                    <a:cubicBezTo>
                      <a:pt x="47" y="19"/>
                      <a:pt x="47" y="19"/>
                      <a:pt x="47" y="19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8"/>
                      <a:pt x="38" y="8"/>
                      <a:pt x="38" y="8"/>
                    </a:cubicBezTo>
                    <a:cubicBezTo>
                      <a:pt x="33" y="9"/>
                      <a:pt x="28" y="11"/>
                      <a:pt x="24" y="14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12" y="26"/>
                      <a:pt x="12" y="26"/>
                      <a:pt x="12" y="26"/>
                    </a:cubicBezTo>
                    <a:cubicBezTo>
                      <a:pt x="9" y="30"/>
                      <a:pt x="7" y="35"/>
                      <a:pt x="6" y="4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7" y="62"/>
                      <a:pt x="9" y="67"/>
                      <a:pt x="12" y="71"/>
                    </a:cubicBezTo>
                    <a:cubicBezTo>
                      <a:pt x="6" y="77"/>
                      <a:pt x="6" y="77"/>
                      <a:pt x="6" y="77"/>
                    </a:cubicBezTo>
                    <a:cubicBezTo>
                      <a:pt x="18" y="89"/>
                      <a:pt x="18" y="89"/>
                      <a:pt x="18" y="89"/>
                    </a:cubicBezTo>
                    <a:cubicBezTo>
                      <a:pt x="24" y="83"/>
                      <a:pt x="24" y="83"/>
                      <a:pt x="24" y="83"/>
                    </a:cubicBezTo>
                    <a:cubicBezTo>
                      <a:pt x="28" y="86"/>
                      <a:pt x="33" y="88"/>
                      <a:pt x="38" y="89"/>
                    </a:cubicBezTo>
                    <a:cubicBezTo>
                      <a:pt x="38" y="97"/>
                      <a:pt x="38" y="97"/>
                      <a:pt x="38" y="97"/>
                    </a:cubicBezTo>
                    <a:lnTo>
                      <a:pt x="47" y="9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0" name="Freeform 163"/>
              <p:cNvSpPr/>
              <p:nvPr/>
            </p:nvSpPr>
            <p:spPr bwMode="auto">
              <a:xfrm>
                <a:off x="2585875" y="3742102"/>
                <a:ext cx="62021" cy="127621"/>
              </a:xfrm>
              <a:custGeom>
                <a:avLst/>
                <a:gdLst>
                  <a:gd name="T0" fmla="*/ 22 w 22"/>
                  <a:gd name="T1" fmla="*/ 7 h 45"/>
                  <a:gd name="T2" fmla="*/ 22 w 22"/>
                  <a:gd name="T3" fmla="*/ 0 h 45"/>
                  <a:gd name="T4" fmla="*/ 22 w 22"/>
                  <a:gd name="T5" fmla="*/ 0 h 45"/>
                  <a:gd name="T6" fmla="*/ 0 w 22"/>
                  <a:gd name="T7" fmla="*/ 22 h 45"/>
                  <a:gd name="T8" fmla="*/ 22 w 22"/>
                  <a:gd name="T9" fmla="*/ 45 h 45"/>
                  <a:gd name="T10" fmla="*/ 22 w 22"/>
                  <a:gd name="T11" fmla="*/ 45 h 45"/>
                  <a:gd name="T12" fmla="*/ 22 w 22"/>
                  <a:gd name="T13" fmla="*/ 38 h 45"/>
                  <a:gd name="T14" fmla="*/ 22 w 22"/>
                  <a:gd name="T15" fmla="*/ 38 h 45"/>
                  <a:gd name="T16" fmla="*/ 7 w 22"/>
                  <a:gd name="T17" fmla="*/ 22 h 45"/>
                  <a:gd name="T18" fmla="*/ 22 w 22"/>
                  <a:gd name="T19" fmla="*/ 7 h 45"/>
                  <a:gd name="T20" fmla="*/ 22 w 22"/>
                  <a:gd name="T21" fmla="*/ 7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45">
                    <a:moveTo>
                      <a:pt x="22" y="7"/>
                    </a:moveTo>
                    <a:cubicBezTo>
                      <a:pt x="22" y="0"/>
                      <a:pt x="22" y="0"/>
                      <a:pt x="2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9" y="0"/>
                      <a:pt x="0" y="10"/>
                      <a:pt x="0" y="22"/>
                    </a:cubicBezTo>
                    <a:cubicBezTo>
                      <a:pt x="0" y="35"/>
                      <a:pt x="9" y="45"/>
                      <a:pt x="22" y="45"/>
                    </a:cubicBezTo>
                    <a:cubicBezTo>
                      <a:pt x="22" y="45"/>
                      <a:pt x="22" y="45"/>
                      <a:pt x="22" y="45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3" y="38"/>
                      <a:pt x="7" y="31"/>
                      <a:pt x="7" y="22"/>
                    </a:cubicBezTo>
                    <a:cubicBezTo>
                      <a:pt x="7" y="14"/>
                      <a:pt x="13" y="7"/>
                      <a:pt x="22" y="7"/>
                    </a:cubicBezTo>
                    <a:cubicBezTo>
                      <a:pt x="22" y="7"/>
                      <a:pt x="22" y="7"/>
                      <a:pt x="2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1" name="Freeform 164"/>
              <p:cNvSpPr/>
              <p:nvPr/>
            </p:nvSpPr>
            <p:spPr bwMode="auto">
              <a:xfrm>
                <a:off x="2625235" y="3781461"/>
                <a:ext cx="22662" cy="45323"/>
              </a:xfrm>
              <a:custGeom>
                <a:avLst/>
                <a:gdLst>
                  <a:gd name="T0" fmla="*/ 8 w 8"/>
                  <a:gd name="T1" fmla="*/ 16 h 16"/>
                  <a:gd name="T2" fmla="*/ 8 w 8"/>
                  <a:gd name="T3" fmla="*/ 0 h 16"/>
                  <a:gd name="T4" fmla="*/ 0 w 8"/>
                  <a:gd name="T5" fmla="*/ 8 h 16"/>
                  <a:gd name="T6" fmla="*/ 8 w 8"/>
                  <a:gd name="T7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6">
                    <a:moveTo>
                      <a:pt x="8" y="16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3" y="0"/>
                      <a:pt x="0" y="4"/>
                      <a:pt x="0" y="8"/>
                    </a:cubicBezTo>
                    <a:cubicBezTo>
                      <a:pt x="0" y="13"/>
                      <a:pt x="3" y="16"/>
                      <a:pt x="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6428599" y="5570073"/>
              <a:ext cx="352923" cy="369846"/>
              <a:chOff x="2396234" y="1140796"/>
              <a:chExt cx="516445" cy="541492"/>
            </a:xfrm>
            <a:solidFill>
              <a:schemeClr val="accent1"/>
            </a:solidFill>
          </p:grpSpPr>
          <p:sp>
            <p:nvSpPr>
              <p:cNvPr id="46" name="Freeform 33"/>
              <p:cNvSpPr>
                <a:spLocks noEditPoints="1"/>
              </p:cNvSpPr>
              <p:nvPr/>
            </p:nvSpPr>
            <p:spPr bwMode="auto">
              <a:xfrm>
                <a:off x="2396234" y="1140796"/>
                <a:ext cx="516445" cy="425799"/>
              </a:xfrm>
              <a:custGeom>
                <a:avLst/>
                <a:gdLst>
                  <a:gd name="T0" fmla="*/ 172 w 183"/>
                  <a:gd name="T1" fmla="*/ 0 h 151"/>
                  <a:gd name="T2" fmla="*/ 11 w 183"/>
                  <a:gd name="T3" fmla="*/ 0 h 151"/>
                  <a:gd name="T4" fmla="*/ 0 w 183"/>
                  <a:gd name="T5" fmla="*/ 11 h 151"/>
                  <a:gd name="T6" fmla="*/ 0 w 183"/>
                  <a:gd name="T7" fmla="*/ 140 h 151"/>
                  <a:gd name="T8" fmla="*/ 11 w 183"/>
                  <a:gd name="T9" fmla="*/ 151 h 151"/>
                  <a:gd name="T10" fmla="*/ 172 w 183"/>
                  <a:gd name="T11" fmla="*/ 151 h 151"/>
                  <a:gd name="T12" fmla="*/ 183 w 183"/>
                  <a:gd name="T13" fmla="*/ 140 h 151"/>
                  <a:gd name="T14" fmla="*/ 183 w 183"/>
                  <a:gd name="T15" fmla="*/ 11 h 151"/>
                  <a:gd name="T16" fmla="*/ 172 w 183"/>
                  <a:gd name="T17" fmla="*/ 0 h 151"/>
                  <a:gd name="T18" fmla="*/ 91 w 183"/>
                  <a:gd name="T19" fmla="*/ 143 h 151"/>
                  <a:gd name="T20" fmla="*/ 84 w 183"/>
                  <a:gd name="T21" fmla="*/ 136 h 151"/>
                  <a:gd name="T22" fmla="*/ 91 w 183"/>
                  <a:gd name="T23" fmla="*/ 128 h 151"/>
                  <a:gd name="T24" fmla="*/ 99 w 183"/>
                  <a:gd name="T25" fmla="*/ 136 h 151"/>
                  <a:gd name="T26" fmla="*/ 91 w 183"/>
                  <a:gd name="T27" fmla="*/ 143 h 151"/>
                  <a:gd name="T28" fmla="*/ 171 w 183"/>
                  <a:gd name="T29" fmla="*/ 121 h 151"/>
                  <a:gd name="T30" fmla="*/ 12 w 183"/>
                  <a:gd name="T31" fmla="*/ 121 h 151"/>
                  <a:gd name="T32" fmla="*/ 12 w 183"/>
                  <a:gd name="T33" fmla="*/ 11 h 151"/>
                  <a:gd name="T34" fmla="*/ 171 w 183"/>
                  <a:gd name="T35" fmla="*/ 11 h 151"/>
                  <a:gd name="T36" fmla="*/ 171 w 183"/>
                  <a:gd name="T37" fmla="*/ 12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83" h="151">
                    <a:moveTo>
                      <a:pt x="172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40"/>
                      <a:pt x="0" y="140"/>
                      <a:pt x="0" y="140"/>
                    </a:cubicBezTo>
                    <a:cubicBezTo>
                      <a:pt x="0" y="146"/>
                      <a:pt x="5" y="151"/>
                      <a:pt x="11" y="151"/>
                    </a:cubicBezTo>
                    <a:cubicBezTo>
                      <a:pt x="172" y="151"/>
                      <a:pt x="172" y="151"/>
                      <a:pt x="172" y="151"/>
                    </a:cubicBezTo>
                    <a:cubicBezTo>
                      <a:pt x="178" y="151"/>
                      <a:pt x="183" y="146"/>
                      <a:pt x="183" y="140"/>
                    </a:cubicBezTo>
                    <a:cubicBezTo>
                      <a:pt x="183" y="11"/>
                      <a:pt x="183" y="11"/>
                      <a:pt x="183" y="11"/>
                    </a:cubicBezTo>
                    <a:cubicBezTo>
                      <a:pt x="183" y="5"/>
                      <a:pt x="178" y="0"/>
                      <a:pt x="172" y="0"/>
                    </a:cubicBezTo>
                    <a:close/>
                    <a:moveTo>
                      <a:pt x="91" y="143"/>
                    </a:moveTo>
                    <a:cubicBezTo>
                      <a:pt x="87" y="143"/>
                      <a:pt x="84" y="140"/>
                      <a:pt x="84" y="136"/>
                    </a:cubicBezTo>
                    <a:cubicBezTo>
                      <a:pt x="84" y="131"/>
                      <a:pt x="87" y="128"/>
                      <a:pt x="91" y="128"/>
                    </a:cubicBezTo>
                    <a:cubicBezTo>
                      <a:pt x="96" y="128"/>
                      <a:pt x="99" y="131"/>
                      <a:pt x="99" y="136"/>
                    </a:cubicBezTo>
                    <a:cubicBezTo>
                      <a:pt x="99" y="140"/>
                      <a:pt x="96" y="143"/>
                      <a:pt x="91" y="143"/>
                    </a:cubicBezTo>
                    <a:close/>
                    <a:moveTo>
                      <a:pt x="171" y="121"/>
                    </a:moveTo>
                    <a:cubicBezTo>
                      <a:pt x="12" y="121"/>
                      <a:pt x="12" y="121"/>
                      <a:pt x="12" y="121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71" y="11"/>
                      <a:pt x="171" y="11"/>
                      <a:pt x="171" y="11"/>
                    </a:cubicBezTo>
                    <a:lnTo>
                      <a:pt x="171" y="121"/>
                    </a:lnTo>
                    <a:close/>
                  </a:path>
                </a:pathLst>
              </a:custGeom>
              <a:solidFill>
                <a:srgbClr val="333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7" name="Freeform 34"/>
              <p:cNvSpPr/>
              <p:nvPr/>
            </p:nvSpPr>
            <p:spPr bwMode="auto">
              <a:xfrm>
                <a:off x="2497614" y="1574944"/>
                <a:ext cx="313684" cy="107344"/>
              </a:xfrm>
              <a:custGeom>
                <a:avLst/>
                <a:gdLst>
                  <a:gd name="T0" fmla="*/ 102 w 111"/>
                  <a:gd name="T1" fmla="*/ 26 h 38"/>
                  <a:gd name="T2" fmla="*/ 75 w 111"/>
                  <a:gd name="T3" fmla="*/ 26 h 38"/>
                  <a:gd name="T4" fmla="*/ 75 w 111"/>
                  <a:gd name="T5" fmla="*/ 0 h 38"/>
                  <a:gd name="T6" fmla="*/ 36 w 111"/>
                  <a:gd name="T7" fmla="*/ 0 h 38"/>
                  <a:gd name="T8" fmla="*/ 36 w 111"/>
                  <a:gd name="T9" fmla="*/ 26 h 38"/>
                  <a:gd name="T10" fmla="*/ 9 w 111"/>
                  <a:gd name="T11" fmla="*/ 26 h 38"/>
                  <a:gd name="T12" fmla="*/ 0 w 111"/>
                  <a:gd name="T13" fmla="*/ 31 h 38"/>
                  <a:gd name="T14" fmla="*/ 0 w 111"/>
                  <a:gd name="T15" fmla="*/ 38 h 38"/>
                  <a:gd name="T16" fmla="*/ 111 w 111"/>
                  <a:gd name="T17" fmla="*/ 38 h 38"/>
                  <a:gd name="T18" fmla="*/ 111 w 111"/>
                  <a:gd name="T19" fmla="*/ 31 h 38"/>
                  <a:gd name="T20" fmla="*/ 102 w 111"/>
                  <a:gd name="T21" fmla="*/ 2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1" h="38">
                    <a:moveTo>
                      <a:pt x="102" y="26"/>
                    </a:moveTo>
                    <a:cubicBezTo>
                      <a:pt x="75" y="26"/>
                      <a:pt x="75" y="26"/>
                      <a:pt x="75" y="26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26"/>
                      <a:pt x="36" y="26"/>
                      <a:pt x="36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4" y="26"/>
                      <a:pt x="0" y="29"/>
                      <a:pt x="0" y="31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111" y="38"/>
                      <a:pt x="111" y="38"/>
                      <a:pt x="111" y="38"/>
                    </a:cubicBezTo>
                    <a:cubicBezTo>
                      <a:pt x="111" y="31"/>
                      <a:pt x="111" y="31"/>
                      <a:pt x="111" y="31"/>
                    </a:cubicBezTo>
                    <a:cubicBezTo>
                      <a:pt x="111" y="29"/>
                      <a:pt x="107" y="26"/>
                      <a:pt x="102" y="26"/>
                    </a:cubicBezTo>
                    <a:close/>
                  </a:path>
                </a:pathLst>
              </a:custGeom>
              <a:solidFill>
                <a:srgbClr val="333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8" name="Freeform 35"/>
              <p:cNvSpPr/>
              <p:nvPr/>
            </p:nvSpPr>
            <p:spPr bwMode="auto">
              <a:xfrm>
                <a:off x="2449906" y="1281536"/>
                <a:ext cx="90646" cy="101381"/>
              </a:xfrm>
              <a:custGeom>
                <a:avLst/>
                <a:gdLst>
                  <a:gd name="T0" fmla="*/ 76 w 76"/>
                  <a:gd name="T1" fmla="*/ 69 h 85"/>
                  <a:gd name="T2" fmla="*/ 19 w 76"/>
                  <a:gd name="T3" fmla="*/ 43 h 85"/>
                  <a:gd name="T4" fmla="*/ 19 w 76"/>
                  <a:gd name="T5" fmla="*/ 43 h 85"/>
                  <a:gd name="T6" fmla="*/ 76 w 76"/>
                  <a:gd name="T7" fmla="*/ 17 h 85"/>
                  <a:gd name="T8" fmla="*/ 76 w 76"/>
                  <a:gd name="T9" fmla="*/ 0 h 85"/>
                  <a:gd name="T10" fmla="*/ 0 w 76"/>
                  <a:gd name="T11" fmla="*/ 36 h 85"/>
                  <a:gd name="T12" fmla="*/ 0 w 76"/>
                  <a:gd name="T13" fmla="*/ 50 h 85"/>
                  <a:gd name="T14" fmla="*/ 76 w 76"/>
                  <a:gd name="T15" fmla="*/ 85 h 85"/>
                  <a:gd name="T16" fmla="*/ 76 w 76"/>
                  <a:gd name="T17" fmla="*/ 69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85">
                    <a:moveTo>
                      <a:pt x="76" y="69"/>
                    </a:moveTo>
                    <a:lnTo>
                      <a:pt x="19" y="43"/>
                    </a:lnTo>
                    <a:lnTo>
                      <a:pt x="19" y="43"/>
                    </a:lnTo>
                    <a:lnTo>
                      <a:pt x="76" y="17"/>
                    </a:lnTo>
                    <a:lnTo>
                      <a:pt x="76" y="0"/>
                    </a:lnTo>
                    <a:lnTo>
                      <a:pt x="0" y="36"/>
                    </a:lnTo>
                    <a:lnTo>
                      <a:pt x="0" y="50"/>
                    </a:lnTo>
                    <a:lnTo>
                      <a:pt x="76" y="85"/>
                    </a:lnTo>
                    <a:lnTo>
                      <a:pt x="76" y="69"/>
                    </a:lnTo>
                    <a:close/>
                  </a:path>
                </a:pathLst>
              </a:custGeom>
              <a:solidFill>
                <a:srgbClr val="333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9" name="Freeform 36"/>
              <p:cNvSpPr/>
              <p:nvPr/>
            </p:nvSpPr>
            <p:spPr bwMode="auto">
              <a:xfrm>
                <a:off x="2765975" y="1281536"/>
                <a:ext cx="93032" cy="101381"/>
              </a:xfrm>
              <a:custGeom>
                <a:avLst/>
                <a:gdLst>
                  <a:gd name="T0" fmla="*/ 78 w 78"/>
                  <a:gd name="T1" fmla="*/ 36 h 85"/>
                  <a:gd name="T2" fmla="*/ 0 w 78"/>
                  <a:gd name="T3" fmla="*/ 0 h 85"/>
                  <a:gd name="T4" fmla="*/ 0 w 78"/>
                  <a:gd name="T5" fmla="*/ 17 h 85"/>
                  <a:gd name="T6" fmla="*/ 59 w 78"/>
                  <a:gd name="T7" fmla="*/ 43 h 85"/>
                  <a:gd name="T8" fmla="*/ 59 w 78"/>
                  <a:gd name="T9" fmla="*/ 43 h 85"/>
                  <a:gd name="T10" fmla="*/ 0 w 78"/>
                  <a:gd name="T11" fmla="*/ 69 h 85"/>
                  <a:gd name="T12" fmla="*/ 0 w 78"/>
                  <a:gd name="T13" fmla="*/ 85 h 85"/>
                  <a:gd name="T14" fmla="*/ 78 w 78"/>
                  <a:gd name="T15" fmla="*/ 50 h 85"/>
                  <a:gd name="T16" fmla="*/ 78 w 78"/>
                  <a:gd name="T17" fmla="*/ 36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8" h="85">
                    <a:moveTo>
                      <a:pt x="78" y="36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59" y="43"/>
                    </a:lnTo>
                    <a:lnTo>
                      <a:pt x="59" y="43"/>
                    </a:lnTo>
                    <a:lnTo>
                      <a:pt x="0" y="69"/>
                    </a:lnTo>
                    <a:lnTo>
                      <a:pt x="0" y="85"/>
                    </a:lnTo>
                    <a:lnTo>
                      <a:pt x="78" y="50"/>
                    </a:lnTo>
                    <a:lnTo>
                      <a:pt x="78" y="36"/>
                    </a:lnTo>
                    <a:close/>
                  </a:path>
                </a:pathLst>
              </a:custGeom>
              <a:solidFill>
                <a:srgbClr val="333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0" name="Freeform 37"/>
              <p:cNvSpPr>
                <a:spLocks noEditPoints="1"/>
              </p:cNvSpPr>
              <p:nvPr/>
            </p:nvSpPr>
            <p:spPr bwMode="auto">
              <a:xfrm>
                <a:off x="2559635" y="1236213"/>
                <a:ext cx="189642" cy="187256"/>
              </a:xfrm>
              <a:custGeom>
                <a:avLst/>
                <a:gdLst>
                  <a:gd name="T0" fmla="*/ 9 w 67"/>
                  <a:gd name="T1" fmla="*/ 49 h 66"/>
                  <a:gd name="T2" fmla="*/ 6 w 67"/>
                  <a:gd name="T3" fmla="*/ 52 h 66"/>
                  <a:gd name="T4" fmla="*/ 14 w 67"/>
                  <a:gd name="T5" fmla="*/ 61 h 66"/>
                  <a:gd name="T6" fmla="*/ 18 w 67"/>
                  <a:gd name="T7" fmla="*/ 57 h 66"/>
                  <a:gd name="T8" fmla="*/ 27 w 67"/>
                  <a:gd name="T9" fmla="*/ 61 h 66"/>
                  <a:gd name="T10" fmla="*/ 27 w 67"/>
                  <a:gd name="T11" fmla="*/ 66 h 66"/>
                  <a:gd name="T12" fmla="*/ 39 w 67"/>
                  <a:gd name="T13" fmla="*/ 66 h 66"/>
                  <a:gd name="T14" fmla="*/ 39 w 67"/>
                  <a:gd name="T15" fmla="*/ 61 h 66"/>
                  <a:gd name="T16" fmla="*/ 49 w 67"/>
                  <a:gd name="T17" fmla="*/ 57 h 66"/>
                  <a:gd name="T18" fmla="*/ 53 w 67"/>
                  <a:gd name="T19" fmla="*/ 61 h 66"/>
                  <a:gd name="T20" fmla="*/ 61 w 67"/>
                  <a:gd name="T21" fmla="*/ 52 h 66"/>
                  <a:gd name="T22" fmla="*/ 58 w 67"/>
                  <a:gd name="T23" fmla="*/ 49 h 66"/>
                  <a:gd name="T24" fmla="*/ 62 w 67"/>
                  <a:gd name="T25" fmla="*/ 39 h 66"/>
                  <a:gd name="T26" fmla="*/ 67 w 67"/>
                  <a:gd name="T27" fmla="*/ 39 h 66"/>
                  <a:gd name="T28" fmla="*/ 67 w 67"/>
                  <a:gd name="T29" fmla="*/ 27 h 66"/>
                  <a:gd name="T30" fmla="*/ 62 w 67"/>
                  <a:gd name="T31" fmla="*/ 27 h 66"/>
                  <a:gd name="T32" fmla="*/ 58 w 67"/>
                  <a:gd name="T33" fmla="*/ 17 h 66"/>
                  <a:gd name="T34" fmla="*/ 62 w 67"/>
                  <a:gd name="T35" fmla="*/ 14 h 66"/>
                  <a:gd name="T36" fmla="*/ 53 w 67"/>
                  <a:gd name="T37" fmla="*/ 5 h 66"/>
                  <a:gd name="T38" fmla="*/ 49 w 67"/>
                  <a:gd name="T39" fmla="*/ 9 h 66"/>
                  <a:gd name="T40" fmla="*/ 39 w 67"/>
                  <a:gd name="T41" fmla="*/ 5 h 66"/>
                  <a:gd name="T42" fmla="*/ 39 w 67"/>
                  <a:gd name="T43" fmla="*/ 0 h 66"/>
                  <a:gd name="T44" fmla="*/ 27 w 67"/>
                  <a:gd name="T45" fmla="*/ 0 h 66"/>
                  <a:gd name="T46" fmla="*/ 27 w 67"/>
                  <a:gd name="T47" fmla="*/ 5 h 66"/>
                  <a:gd name="T48" fmla="*/ 18 w 67"/>
                  <a:gd name="T49" fmla="*/ 9 h 66"/>
                  <a:gd name="T50" fmla="*/ 14 w 67"/>
                  <a:gd name="T51" fmla="*/ 5 h 66"/>
                  <a:gd name="T52" fmla="*/ 5 w 67"/>
                  <a:gd name="T53" fmla="*/ 13 h 66"/>
                  <a:gd name="T54" fmla="*/ 9 w 67"/>
                  <a:gd name="T55" fmla="*/ 17 h 66"/>
                  <a:gd name="T56" fmla="*/ 5 w 67"/>
                  <a:gd name="T57" fmla="*/ 27 h 66"/>
                  <a:gd name="T58" fmla="*/ 0 w 67"/>
                  <a:gd name="T59" fmla="*/ 27 h 66"/>
                  <a:gd name="T60" fmla="*/ 0 w 67"/>
                  <a:gd name="T61" fmla="*/ 39 h 66"/>
                  <a:gd name="T62" fmla="*/ 5 w 67"/>
                  <a:gd name="T63" fmla="*/ 39 h 66"/>
                  <a:gd name="T64" fmla="*/ 9 w 67"/>
                  <a:gd name="T65" fmla="*/ 49 h 66"/>
                  <a:gd name="T66" fmla="*/ 34 w 67"/>
                  <a:gd name="T67" fmla="*/ 13 h 66"/>
                  <a:gd name="T68" fmla="*/ 54 w 67"/>
                  <a:gd name="T69" fmla="*/ 33 h 66"/>
                  <a:gd name="T70" fmla="*/ 34 w 67"/>
                  <a:gd name="T71" fmla="*/ 53 h 66"/>
                  <a:gd name="T72" fmla="*/ 13 w 67"/>
                  <a:gd name="T73" fmla="*/ 33 h 66"/>
                  <a:gd name="T74" fmla="*/ 34 w 67"/>
                  <a:gd name="T75" fmla="*/ 1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67" h="66">
                    <a:moveTo>
                      <a:pt x="9" y="49"/>
                    </a:moveTo>
                    <a:cubicBezTo>
                      <a:pt x="6" y="52"/>
                      <a:pt x="6" y="52"/>
                      <a:pt x="6" y="52"/>
                    </a:cubicBezTo>
                    <a:cubicBezTo>
                      <a:pt x="14" y="61"/>
                      <a:pt x="14" y="61"/>
                      <a:pt x="14" y="61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21" y="59"/>
                      <a:pt x="24" y="60"/>
                      <a:pt x="27" y="61"/>
                    </a:cubicBezTo>
                    <a:cubicBezTo>
                      <a:pt x="27" y="66"/>
                      <a:pt x="27" y="66"/>
                      <a:pt x="27" y="66"/>
                    </a:cubicBezTo>
                    <a:cubicBezTo>
                      <a:pt x="39" y="66"/>
                      <a:pt x="39" y="66"/>
                      <a:pt x="39" y="66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43" y="60"/>
                      <a:pt x="46" y="59"/>
                      <a:pt x="49" y="57"/>
                    </a:cubicBezTo>
                    <a:cubicBezTo>
                      <a:pt x="53" y="61"/>
                      <a:pt x="53" y="61"/>
                      <a:pt x="53" y="61"/>
                    </a:cubicBezTo>
                    <a:cubicBezTo>
                      <a:pt x="61" y="52"/>
                      <a:pt x="61" y="52"/>
                      <a:pt x="61" y="52"/>
                    </a:cubicBezTo>
                    <a:cubicBezTo>
                      <a:pt x="58" y="49"/>
                      <a:pt x="58" y="49"/>
                      <a:pt x="58" y="49"/>
                    </a:cubicBezTo>
                    <a:cubicBezTo>
                      <a:pt x="60" y="46"/>
                      <a:pt x="61" y="43"/>
                      <a:pt x="62" y="39"/>
                    </a:cubicBezTo>
                    <a:cubicBezTo>
                      <a:pt x="67" y="39"/>
                      <a:pt x="67" y="39"/>
                      <a:pt x="67" y="39"/>
                    </a:cubicBezTo>
                    <a:cubicBezTo>
                      <a:pt x="67" y="27"/>
                      <a:pt x="67" y="27"/>
                      <a:pt x="67" y="27"/>
                    </a:cubicBezTo>
                    <a:cubicBezTo>
                      <a:pt x="62" y="27"/>
                      <a:pt x="62" y="27"/>
                      <a:pt x="62" y="27"/>
                    </a:cubicBezTo>
                    <a:cubicBezTo>
                      <a:pt x="61" y="24"/>
                      <a:pt x="60" y="20"/>
                      <a:pt x="58" y="17"/>
                    </a:cubicBezTo>
                    <a:cubicBezTo>
                      <a:pt x="62" y="14"/>
                      <a:pt x="62" y="14"/>
                      <a:pt x="62" y="14"/>
                    </a:cubicBezTo>
                    <a:cubicBezTo>
                      <a:pt x="53" y="5"/>
                      <a:pt x="53" y="5"/>
                      <a:pt x="53" y="5"/>
                    </a:cubicBezTo>
                    <a:cubicBezTo>
                      <a:pt x="49" y="9"/>
                      <a:pt x="49" y="9"/>
                      <a:pt x="49" y="9"/>
                    </a:cubicBezTo>
                    <a:cubicBezTo>
                      <a:pt x="46" y="7"/>
                      <a:pt x="43" y="6"/>
                      <a:pt x="39" y="5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5"/>
                      <a:pt x="27" y="5"/>
                      <a:pt x="27" y="5"/>
                    </a:cubicBezTo>
                    <a:cubicBezTo>
                      <a:pt x="24" y="6"/>
                      <a:pt x="21" y="7"/>
                      <a:pt x="18" y="9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7" y="20"/>
                      <a:pt x="6" y="24"/>
                      <a:pt x="5" y="2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6" y="43"/>
                      <a:pt x="8" y="46"/>
                      <a:pt x="9" y="49"/>
                    </a:cubicBezTo>
                    <a:close/>
                    <a:moveTo>
                      <a:pt x="34" y="13"/>
                    </a:moveTo>
                    <a:cubicBezTo>
                      <a:pt x="45" y="13"/>
                      <a:pt x="54" y="22"/>
                      <a:pt x="54" y="33"/>
                    </a:cubicBezTo>
                    <a:cubicBezTo>
                      <a:pt x="54" y="44"/>
                      <a:pt x="45" y="53"/>
                      <a:pt x="34" y="53"/>
                    </a:cubicBezTo>
                    <a:cubicBezTo>
                      <a:pt x="22" y="53"/>
                      <a:pt x="13" y="44"/>
                      <a:pt x="13" y="33"/>
                    </a:cubicBezTo>
                    <a:cubicBezTo>
                      <a:pt x="13" y="22"/>
                      <a:pt x="22" y="13"/>
                      <a:pt x="34" y="13"/>
                    </a:cubicBezTo>
                    <a:close/>
                  </a:path>
                </a:pathLst>
              </a:custGeom>
              <a:solidFill>
                <a:srgbClr val="333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1" name="Freeform 38"/>
              <p:cNvSpPr>
                <a:spLocks noEditPoints="1"/>
              </p:cNvSpPr>
              <p:nvPr/>
            </p:nvSpPr>
            <p:spPr bwMode="auto">
              <a:xfrm>
                <a:off x="2610922" y="1287500"/>
                <a:ext cx="87068" cy="84683"/>
              </a:xfrm>
              <a:custGeom>
                <a:avLst/>
                <a:gdLst>
                  <a:gd name="T0" fmla="*/ 15 w 31"/>
                  <a:gd name="T1" fmla="*/ 30 h 30"/>
                  <a:gd name="T2" fmla="*/ 31 w 31"/>
                  <a:gd name="T3" fmla="*/ 15 h 30"/>
                  <a:gd name="T4" fmla="*/ 15 w 31"/>
                  <a:gd name="T5" fmla="*/ 0 h 30"/>
                  <a:gd name="T6" fmla="*/ 0 w 31"/>
                  <a:gd name="T7" fmla="*/ 15 h 30"/>
                  <a:gd name="T8" fmla="*/ 15 w 31"/>
                  <a:gd name="T9" fmla="*/ 30 h 30"/>
                  <a:gd name="T10" fmla="*/ 15 w 31"/>
                  <a:gd name="T11" fmla="*/ 5 h 30"/>
                  <a:gd name="T12" fmla="*/ 26 w 31"/>
                  <a:gd name="T13" fmla="*/ 15 h 30"/>
                  <a:gd name="T14" fmla="*/ 15 w 31"/>
                  <a:gd name="T15" fmla="*/ 25 h 30"/>
                  <a:gd name="T16" fmla="*/ 5 w 31"/>
                  <a:gd name="T17" fmla="*/ 15 h 30"/>
                  <a:gd name="T18" fmla="*/ 15 w 31"/>
                  <a:gd name="T19" fmla="*/ 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" h="30">
                    <a:moveTo>
                      <a:pt x="15" y="30"/>
                    </a:moveTo>
                    <a:cubicBezTo>
                      <a:pt x="24" y="30"/>
                      <a:pt x="31" y="23"/>
                      <a:pt x="31" y="15"/>
                    </a:cubicBezTo>
                    <a:cubicBezTo>
                      <a:pt x="31" y="7"/>
                      <a:pt x="24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ubicBezTo>
                      <a:pt x="0" y="23"/>
                      <a:pt x="7" y="30"/>
                      <a:pt x="15" y="30"/>
                    </a:cubicBezTo>
                    <a:close/>
                    <a:moveTo>
                      <a:pt x="15" y="5"/>
                    </a:moveTo>
                    <a:cubicBezTo>
                      <a:pt x="21" y="5"/>
                      <a:pt x="26" y="9"/>
                      <a:pt x="26" y="15"/>
                    </a:cubicBezTo>
                    <a:cubicBezTo>
                      <a:pt x="26" y="21"/>
                      <a:pt x="21" y="25"/>
                      <a:pt x="15" y="25"/>
                    </a:cubicBezTo>
                    <a:cubicBezTo>
                      <a:pt x="10" y="25"/>
                      <a:pt x="5" y="21"/>
                      <a:pt x="5" y="15"/>
                    </a:cubicBezTo>
                    <a:cubicBezTo>
                      <a:pt x="5" y="9"/>
                      <a:pt x="10" y="5"/>
                      <a:pt x="15" y="5"/>
                    </a:cubicBezTo>
                    <a:close/>
                  </a:path>
                </a:pathLst>
              </a:custGeom>
              <a:solidFill>
                <a:srgbClr val="3333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2" name="Oval 39"/>
              <p:cNvSpPr>
                <a:spLocks noChangeArrowheads="1"/>
              </p:cNvSpPr>
              <p:nvPr/>
            </p:nvSpPr>
            <p:spPr bwMode="auto">
              <a:xfrm>
                <a:off x="2639547" y="1316125"/>
                <a:ext cx="31011" cy="2743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8626627" y="5614840"/>
              <a:ext cx="330101" cy="321783"/>
              <a:chOff x="2435593" y="2384795"/>
              <a:chExt cx="483049" cy="471122"/>
            </a:xfrm>
            <a:solidFill>
              <a:schemeClr val="accent5"/>
            </a:solidFill>
          </p:grpSpPr>
          <p:sp>
            <p:nvSpPr>
              <p:cNvPr id="43" name="Freeform 80"/>
              <p:cNvSpPr/>
              <p:nvPr/>
            </p:nvSpPr>
            <p:spPr bwMode="auto">
              <a:xfrm>
                <a:off x="2610922" y="2506452"/>
                <a:ext cx="202761" cy="186063"/>
              </a:xfrm>
              <a:custGeom>
                <a:avLst/>
                <a:gdLst>
                  <a:gd name="T0" fmla="*/ 29 w 72"/>
                  <a:gd name="T1" fmla="*/ 34 h 66"/>
                  <a:gd name="T2" fmla="*/ 56 w 72"/>
                  <a:gd name="T3" fmla="*/ 56 h 66"/>
                  <a:gd name="T4" fmla="*/ 45 w 72"/>
                  <a:gd name="T5" fmla="*/ 66 h 66"/>
                  <a:gd name="T6" fmla="*/ 67 w 72"/>
                  <a:gd name="T7" fmla="*/ 51 h 66"/>
                  <a:gd name="T8" fmla="*/ 36 w 72"/>
                  <a:gd name="T9" fmla="*/ 17 h 66"/>
                  <a:gd name="T10" fmla="*/ 29 w 72"/>
                  <a:gd name="T11" fmla="*/ 16 h 66"/>
                  <a:gd name="T12" fmla="*/ 28 w 72"/>
                  <a:gd name="T13" fmla="*/ 0 h 66"/>
                  <a:gd name="T14" fmla="*/ 0 w 72"/>
                  <a:gd name="T15" fmla="*/ 25 h 66"/>
                  <a:gd name="T16" fmla="*/ 29 w 72"/>
                  <a:gd name="T17" fmla="*/ 50 h 66"/>
                  <a:gd name="T18" fmla="*/ 29 w 72"/>
                  <a:gd name="T19" fmla="*/ 3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" h="66">
                    <a:moveTo>
                      <a:pt x="29" y="34"/>
                    </a:moveTo>
                    <a:cubicBezTo>
                      <a:pt x="50" y="35"/>
                      <a:pt x="59" y="45"/>
                      <a:pt x="56" y="56"/>
                    </a:cubicBezTo>
                    <a:cubicBezTo>
                      <a:pt x="54" y="60"/>
                      <a:pt x="50" y="64"/>
                      <a:pt x="45" y="66"/>
                    </a:cubicBezTo>
                    <a:cubicBezTo>
                      <a:pt x="56" y="64"/>
                      <a:pt x="65" y="59"/>
                      <a:pt x="67" y="51"/>
                    </a:cubicBezTo>
                    <a:cubicBezTo>
                      <a:pt x="72" y="38"/>
                      <a:pt x="58" y="23"/>
                      <a:pt x="36" y="17"/>
                    </a:cubicBezTo>
                    <a:cubicBezTo>
                      <a:pt x="33" y="17"/>
                      <a:pt x="31" y="16"/>
                      <a:pt x="29" y="16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29" y="50"/>
                      <a:pt x="29" y="50"/>
                      <a:pt x="29" y="50"/>
                    </a:cubicBezTo>
                    <a:lnTo>
                      <a:pt x="29" y="34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4" name="Freeform 81"/>
              <p:cNvSpPr/>
              <p:nvPr/>
            </p:nvSpPr>
            <p:spPr bwMode="auto">
              <a:xfrm>
                <a:off x="2540552" y="2616182"/>
                <a:ext cx="202761" cy="186063"/>
              </a:xfrm>
              <a:custGeom>
                <a:avLst/>
                <a:gdLst>
                  <a:gd name="T0" fmla="*/ 36 w 72"/>
                  <a:gd name="T1" fmla="*/ 49 h 66"/>
                  <a:gd name="T2" fmla="*/ 43 w 72"/>
                  <a:gd name="T3" fmla="*/ 50 h 66"/>
                  <a:gd name="T4" fmla="*/ 43 w 72"/>
                  <a:gd name="T5" fmla="*/ 66 h 66"/>
                  <a:gd name="T6" fmla="*/ 72 w 72"/>
                  <a:gd name="T7" fmla="*/ 41 h 66"/>
                  <a:gd name="T8" fmla="*/ 43 w 72"/>
                  <a:gd name="T9" fmla="*/ 16 h 66"/>
                  <a:gd name="T10" fmla="*/ 43 w 72"/>
                  <a:gd name="T11" fmla="*/ 32 h 66"/>
                  <a:gd name="T12" fmla="*/ 16 w 72"/>
                  <a:gd name="T13" fmla="*/ 10 h 66"/>
                  <a:gd name="T14" fmla="*/ 26 w 72"/>
                  <a:gd name="T15" fmla="*/ 0 h 66"/>
                  <a:gd name="T16" fmla="*/ 4 w 72"/>
                  <a:gd name="T17" fmla="*/ 15 h 66"/>
                  <a:gd name="T18" fmla="*/ 36 w 72"/>
                  <a:gd name="T19" fmla="*/ 49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" h="66">
                    <a:moveTo>
                      <a:pt x="36" y="49"/>
                    </a:moveTo>
                    <a:cubicBezTo>
                      <a:pt x="38" y="50"/>
                      <a:pt x="41" y="50"/>
                      <a:pt x="43" y="50"/>
                    </a:cubicBezTo>
                    <a:cubicBezTo>
                      <a:pt x="43" y="66"/>
                      <a:pt x="43" y="66"/>
                      <a:pt x="43" y="66"/>
                    </a:cubicBezTo>
                    <a:cubicBezTo>
                      <a:pt x="72" y="41"/>
                      <a:pt x="72" y="41"/>
                      <a:pt x="72" y="41"/>
                    </a:cubicBezTo>
                    <a:cubicBezTo>
                      <a:pt x="43" y="16"/>
                      <a:pt x="43" y="16"/>
                      <a:pt x="43" y="16"/>
                    </a:cubicBezTo>
                    <a:cubicBezTo>
                      <a:pt x="43" y="32"/>
                      <a:pt x="43" y="32"/>
                      <a:pt x="43" y="32"/>
                    </a:cubicBezTo>
                    <a:cubicBezTo>
                      <a:pt x="21" y="31"/>
                      <a:pt x="12" y="21"/>
                      <a:pt x="16" y="10"/>
                    </a:cubicBezTo>
                    <a:cubicBezTo>
                      <a:pt x="17" y="6"/>
                      <a:pt x="21" y="2"/>
                      <a:pt x="26" y="0"/>
                    </a:cubicBezTo>
                    <a:cubicBezTo>
                      <a:pt x="15" y="2"/>
                      <a:pt x="7" y="7"/>
                      <a:pt x="4" y="15"/>
                    </a:cubicBezTo>
                    <a:cubicBezTo>
                      <a:pt x="0" y="29"/>
                      <a:pt x="14" y="44"/>
                      <a:pt x="36" y="49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5" name="Freeform 82"/>
              <p:cNvSpPr>
                <a:spLocks noEditPoints="1"/>
              </p:cNvSpPr>
              <p:nvPr/>
            </p:nvSpPr>
            <p:spPr bwMode="auto">
              <a:xfrm>
                <a:off x="2435593" y="2384795"/>
                <a:ext cx="483049" cy="471122"/>
              </a:xfrm>
              <a:custGeom>
                <a:avLst/>
                <a:gdLst>
                  <a:gd name="T0" fmla="*/ 166 w 171"/>
                  <a:gd name="T1" fmla="*/ 0 h 167"/>
                  <a:gd name="T2" fmla="*/ 4 w 171"/>
                  <a:gd name="T3" fmla="*/ 0 h 167"/>
                  <a:gd name="T4" fmla="*/ 0 w 171"/>
                  <a:gd name="T5" fmla="*/ 5 h 167"/>
                  <a:gd name="T6" fmla="*/ 0 w 171"/>
                  <a:gd name="T7" fmla="*/ 161 h 167"/>
                  <a:gd name="T8" fmla="*/ 4 w 171"/>
                  <a:gd name="T9" fmla="*/ 167 h 167"/>
                  <a:gd name="T10" fmla="*/ 166 w 171"/>
                  <a:gd name="T11" fmla="*/ 167 h 167"/>
                  <a:gd name="T12" fmla="*/ 171 w 171"/>
                  <a:gd name="T13" fmla="*/ 161 h 167"/>
                  <a:gd name="T14" fmla="*/ 171 w 171"/>
                  <a:gd name="T15" fmla="*/ 5 h 167"/>
                  <a:gd name="T16" fmla="*/ 166 w 171"/>
                  <a:gd name="T17" fmla="*/ 0 h 167"/>
                  <a:gd name="T18" fmla="*/ 138 w 171"/>
                  <a:gd name="T19" fmla="*/ 6 h 167"/>
                  <a:gd name="T20" fmla="*/ 160 w 171"/>
                  <a:gd name="T21" fmla="*/ 6 h 167"/>
                  <a:gd name="T22" fmla="*/ 160 w 171"/>
                  <a:gd name="T23" fmla="*/ 29 h 167"/>
                  <a:gd name="T24" fmla="*/ 138 w 171"/>
                  <a:gd name="T25" fmla="*/ 29 h 167"/>
                  <a:gd name="T26" fmla="*/ 138 w 171"/>
                  <a:gd name="T27" fmla="*/ 6 h 167"/>
                  <a:gd name="T28" fmla="*/ 108 w 171"/>
                  <a:gd name="T29" fmla="*/ 7 h 167"/>
                  <a:gd name="T30" fmla="*/ 130 w 171"/>
                  <a:gd name="T31" fmla="*/ 7 h 167"/>
                  <a:gd name="T32" fmla="*/ 130 w 171"/>
                  <a:gd name="T33" fmla="*/ 30 h 167"/>
                  <a:gd name="T34" fmla="*/ 108 w 171"/>
                  <a:gd name="T35" fmla="*/ 30 h 167"/>
                  <a:gd name="T36" fmla="*/ 108 w 171"/>
                  <a:gd name="T37" fmla="*/ 7 h 167"/>
                  <a:gd name="T38" fmla="*/ 77 w 171"/>
                  <a:gd name="T39" fmla="*/ 7 h 167"/>
                  <a:gd name="T40" fmla="*/ 100 w 171"/>
                  <a:gd name="T41" fmla="*/ 7 h 167"/>
                  <a:gd name="T42" fmla="*/ 100 w 171"/>
                  <a:gd name="T43" fmla="*/ 30 h 167"/>
                  <a:gd name="T44" fmla="*/ 77 w 171"/>
                  <a:gd name="T45" fmla="*/ 30 h 167"/>
                  <a:gd name="T46" fmla="*/ 77 w 171"/>
                  <a:gd name="T47" fmla="*/ 7 h 167"/>
                  <a:gd name="T48" fmla="*/ 161 w 171"/>
                  <a:gd name="T49" fmla="*/ 156 h 167"/>
                  <a:gd name="T50" fmla="*/ 9 w 171"/>
                  <a:gd name="T51" fmla="*/ 156 h 167"/>
                  <a:gd name="T52" fmla="*/ 9 w 171"/>
                  <a:gd name="T53" fmla="*/ 38 h 167"/>
                  <a:gd name="T54" fmla="*/ 161 w 171"/>
                  <a:gd name="T55" fmla="*/ 38 h 167"/>
                  <a:gd name="T56" fmla="*/ 161 w 171"/>
                  <a:gd name="T57" fmla="*/ 156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71" h="167">
                    <a:moveTo>
                      <a:pt x="166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164"/>
                      <a:pt x="2" y="167"/>
                      <a:pt x="4" y="167"/>
                    </a:cubicBezTo>
                    <a:cubicBezTo>
                      <a:pt x="166" y="167"/>
                      <a:pt x="166" y="167"/>
                      <a:pt x="166" y="167"/>
                    </a:cubicBezTo>
                    <a:cubicBezTo>
                      <a:pt x="169" y="167"/>
                      <a:pt x="171" y="164"/>
                      <a:pt x="171" y="161"/>
                    </a:cubicBezTo>
                    <a:cubicBezTo>
                      <a:pt x="171" y="5"/>
                      <a:pt x="171" y="5"/>
                      <a:pt x="171" y="5"/>
                    </a:cubicBezTo>
                    <a:cubicBezTo>
                      <a:pt x="171" y="2"/>
                      <a:pt x="169" y="0"/>
                      <a:pt x="166" y="0"/>
                    </a:cubicBezTo>
                    <a:close/>
                    <a:moveTo>
                      <a:pt x="138" y="6"/>
                    </a:moveTo>
                    <a:cubicBezTo>
                      <a:pt x="160" y="6"/>
                      <a:pt x="160" y="6"/>
                      <a:pt x="160" y="6"/>
                    </a:cubicBezTo>
                    <a:cubicBezTo>
                      <a:pt x="160" y="29"/>
                      <a:pt x="160" y="29"/>
                      <a:pt x="160" y="29"/>
                    </a:cubicBezTo>
                    <a:cubicBezTo>
                      <a:pt x="138" y="29"/>
                      <a:pt x="138" y="29"/>
                      <a:pt x="138" y="29"/>
                    </a:cubicBezTo>
                    <a:lnTo>
                      <a:pt x="138" y="6"/>
                    </a:lnTo>
                    <a:close/>
                    <a:moveTo>
                      <a:pt x="108" y="7"/>
                    </a:moveTo>
                    <a:cubicBezTo>
                      <a:pt x="130" y="7"/>
                      <a:pt x="130" y="7"/>
                      <a:pt x="130" y="7"/>
                    </a:cubicBezTo>
                    <a:cubicBezTo>
                      <a:pt x="130" y="30"/>
                      <a:pt x="130" y="30"/>
                      <a:pt x="130" y="30"/>
                    </a:cubicBezTo>
                    <a:cubicBezTo>
                      <a:pt x="108" y="30"/>
                      <a:pt x="108" y="30"/>
                      <a:pt x="108" y="30"/>
                    </a:cubicBezTo>
                    <a:lnTo>
                      <a:pt x="108" y="7"/>
                    </a:lnTo>
                    <a:close/>
                    <a:moveTo>
                      <a:pt x="77" y="7"/>
                    </a:moveTo>
                    <a:cubicBezTo>
                      <a:pt x="100" y="7"/>
                      <a:pt x="100" y="7"/>
                      <a:pt x="100" y="7"/>
                    </a:cubicBezTo>
                    <a:cubicBezTo>
                      <a:pt x="100" y="30"/>
                      <a:pt x="100" y="30"/>
                      <a:pt x="100" y="30"/>
                    </a:cubicBezTo>
                    <a:cubicBezTo>
                      <a:pt x="77" y="30"/>
                      <a:pt x="77" y="30"/>
                      <a:pt x="77" y="30"/>
                    </a:cubicBezTo>
                    <a:lnTo>
                      <a:pt x="77" y="7"/>
                    </a:lnTo>
                    <a:close/>
                    <a:moveTo>
                      <a:pt x="161" y="156"/>
                    </a:moveTo>
                    <a:cubicBezTo>
                      <a:pt x="9" y="156"/>
                      <a:pt x="9" y="156"/>
                      <a:pt x="9" y="156"/>
                    </a:cubicBezTo>
                    <a:cubicBezTo>
                      <a:pt x="9" y="38"/>
                      <a:pt x="9" y="38"/>
                      <a:pt x="9" y="38"/>
                    </a:cubicBezTo>
                    <a:cubicBezTo>
                      <a:pt x="161" y="38"/>
                      <a:pt x="161" y="38"/>
                      <a:pt x="161" y="38"/>
                    </a:cubicBezTo>
                    <a:lnTo>
                      <a:pt x="161" y="156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9852194" y="5589994"/>
              <a:ext cx="441763" cy="365773"/>
              <a:chOff x="2427245" y="4642599"/>
              <a:chExt cx="646449" cy="535528"/>
            </a:xfrm>
            <a:solidFill>
              <a:schemeClr val="accent4"/>
            </a:solidFill>
          </p:grpSpPr>
          <p:sp>
            <p:nvSpPr>
              <p:cNvPr id="35" name="Freeform 127"/>
              <p:cNvSpPr>
                <a:spLocks noEditPoints="1"/>
              </p:cNvSpPr>
              <p:nvPr/>
            </p:nvSpPr>
            <p:spPr bwMode="auto">
              <a:xfrm>
                <a:off x="2435593" y="4721318"/>
                <a:ext cx="307720" cy="301757"/>
              </a:xfrm>
              <a:custGeom>
                <a:avLst/>
                <a:gdLst>
                  <a:gd name="T0" fmla="*/ 15 w 109"/>
                  <a:gd name="T1" fmla="*/ 79 h 107"/>
                  <a:gd name="T2" fmla="*/ 9 w 109"/>
                  <a:gd name="T3" fmla="*/ 85 h 107"/>
                  <a:gd name="T4" fmla="*/ 23 w 109"/>
                  <a:gd name="T5" fmla="*/ 99 h 107"/>
                  <a:gd name="T6" fmla="*/ 29 w 109"/>
                  <a:gd name="T7" fmla="*/ 93 h 107"/>
                  <a:gd name="T8" fmla="*/ 44 w 109"/>
                  <a:gd name="T9" fmla="*/ 99 h 107"/>
                  <a:gd name="T10" fmla="*/ 44 w 109"/>
                  <a:gd name="T11" fmla="*/ 107 h 107"/>
                  <a:gd name="T12" fmla="*/ 64 w 109"/>
                  <a:gd name="T13" fmla="*/ 107 h 107"/>
                  <a:gd name="T14" fmla="*/ 64 w 109"/>
                  <a:gd name="T15" fmla="*/ 99 h 107"/>
                  <a:gd name="T16" fmla="*/ 80 w 109"/>
                  <a:gd name="T17" fmla="*/ 93 h 107"/>
                  <a:gd name="T18" fmla="*/ 86 w 109"/>
                  <a:gd name="T19" fmla="*/ 99 h 107"/>
                  <a:gd name="T20" fmla="*/ 100 w 109"/>
                  <a:gd name="T21" fmla="*/ 85 h 107"/>
                  <a:gd name="T22" fmla="*/ 94 w 109"/>
                  <a:gd name="T23" fmla="*/ 79 h 107"/>
                  <a:gd name="T24" fmla="*/ 101 w 109"/>
                  <a:gd name="T25" fmla="*/ 64 h 107"/>
                  <a:gd name="T26" fmla="*/ 109 w 109"/>
                  <a:gd name="T27" fmla="*/ 64 h 107"/>
                  <a:gd name="T28" fmla="*/ 109 w 109"/>
                  <a:gd name="T29" fmla="*/ 44 h 107"/>
                  <a:gd name="T30" fmla="*/ 101 w 109"/>
                  <a:gd name="T31" fmla="*/ 44 h 107"/>
                  <a:gd name="T32" fmla="*/ 94 w 109"/>
                  <a:gd name="T33" fmla="*/ 28 h 107"/>
                  <a:gd name="T34" fmla="*/ 100 w 109"/>
                  <a:gd name="T35" fmla="*/ 22 h 107"/>
                  <a:gd name="T36" fmla="*/ 86 w 109"/>
                  <a:gd name="T37" fmla="*/ 8 h 107"/>
                  <a:gd name="T38" fmla="*/ 80 w 109"/>
                  <a:gd name="T39" fmla="*/ 14 h 107"/>
                  <a:gd name="T40" fmla="*/ 64 w 109"/>
                  <a:gd name="T41" fmla="*/ 7 h 107"/>
                  <a:gd name="T42" fmla="*/ 64 w 109"/>
                  <a:gd name="T43" fmla="*/ 0 h 107"/>
                  <a:gd name="T44" fmla="*/ 44 w 109"/>
                  <a:gd name="T45" fmla="*/ 0 h 107"/>
                  <a:gd name="T46" fmla="*/ 44 w 109"/>
                  <a:gd name="T47" fmla="*/ 8 h 107"/>
                  <a:gd name="T48" fmla="*/ 29 w 109"/>
                  <a:gd name="T49" fmla="*/ 14 h 107"/>
                  <a:gd name="T50" fmla="*/ 22 w 109"/>
                  <a:gd name="T51" fmla="*/ 8 h 107"/>
                  <a:gd name="T52" fmla="*/ 8 w 109"/>
                  <a:gd name="T53" fmla="*/ 21 h 107"/>
                  <a:gd name="T54" fmla="*/ 15 w 109"/>
                  <a:gd name="T55" fmla="*/ 28 h 107"/>
                  <a:gd name="T56" fmla="*/ 8 w 109"/>
                  <a:gd name="T57" fmla="*/ 44 h 107"/>
                  <a:gd name="T58" fmla="*/ 0 w 109"/>
                  <a:gd name="T59" fmla="*/ 44 h 107"/>
                  <a:gd name="T60" fmla="*/ 0 w 109"/>
                  <a:gd name="T61" fmla="*/ 64 h 107"/>
                  <a:gd name="T62" fmla="*/ 9 w 109"/>
                  <a:gd name="T63" fmla="*/ 64 h 107"/>
                  <a:gd name="T64" fmla="*/ 15 w 109"/>
                  <a:gd name="T65" fmla="*/ 79 h 107"/>
                  <a:gd name="T66" fmla="*/ 55 w 109"/>
                  <a:gd name="T67" fmla="*/ 20 h 107"/>
                  <a:gd name="T68" fmla="*/ 88 w 109"/>
                  <a:gd name="T69" fmla="*/ 53 h 107"/>
                  <a:gd name="T70" fmla="*/ 55 w 109"/>
                  <a:gd name="T71" fmla="*/ 87 h 107"/>
                  <a:gd name="T72" fmla="*/ 21 w 109"/>
                  <a:gd name="T73" fmla="*/ 53 h 107"/>
                  <a:gd name="T74" fmla="*/ 55 w 109"/>
                  <a:gd name="T75" fmla="*/ 2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09" h="107">
                    <a:moveTo>
                      <a:pt x="15" y="79"/>
                    </a:moveTo>
                    <a:cubicBezTo>
                      <a:pt x="9" y="85"/>
                      <a:pt x="9" y="85"/>
                      <a:pt x="9" y="85"/>
                    </a:cubicBezTo>
                    <a:cubicBezTo>
                      <a:pt x="23" y="99"/>
                      <a:pt x="23" y="99"/>
                      <a:pt x="23" y="99"/>
                    </a:cubicBezTo>
                    <a:cubicBezTo>
                      <a:pt x="29" y="93"/>
                      <a:pt x="29" y="93"/>
                      <a:pt x="29" y="93"/>
                    </a:cubicBezTo>
                    <a:cubicBezTo>
                      <a:pt x="34" y="96"/>
                      <a:pt x="39" y="98"/>
                      <a:pt x="44" y="99"/>
                    </a:cubicBezTo>
                    <a:cubicBezTo>
                      <a:pt x="44" y="107"/>
                      <a:pt x="44" y="107"/>
                      <a:pt x="44" y="107"/>
                    </a:cubicBezTo>
                    <a:cubicBezTo>
                      <a:pt x="64" y="107"/>
                      <a:pt x="64" y="107"/>
                      <a:pt x="64" y="107"/>
                    </a:cubicBezTo>
                    <a:cubicBezTo>
                      <a:pt x="64" y="99"/>
                      <a:pt x="64" y="99"/>
                      <a:pt x="64" y="99"/>
                    </a:cubicBezTo>
                    <a:cubicBezTo>
                      <a:pt x="70" y="98"/>
                      <a:pt x="75" y="96"/>
                      <a:pt x="80" y="93"/>
                    </a:cubicBezTo>
                    <a:cubicBezTo>
                      <a:pt x="86" y="99"/>
                      <a:pt x="86" y="99"/>
                      <a:pt x="86" y="99"/>
                    </a:cubicBezTo>
                    <a:cubicBezTo>
                      <a:pt x="100" y="85"/>
                      <a:pt x="100" y="85"/>
                      <a:pt x="100" y="85"/>
                    </a:cubicBezTo>
                    <a:cubicBezTo>
                      <a:pt x="94" y="79"/>
                      <a:pt x="94" y="79"/>
                      <a:pt x="94" y="79"/>
                    </a:cubicBezTo>
                    <a:cubicBezTo>
                      <a:pt x="97" y="75"/>
                      <a:pt x="99" y="69"/>
                      <a:pt x="101" y="64"/>
                    </a:cubicBezTo>
                    <a:cubicBezTo>
                      <a:pt x="109" y="64"/>
                      <a:pt x="109" y="64"/>
                      <a:pt x="109" y="64"/>
                    </a:cubicBezTo>
                    <a:cubicBezTo>
                      <a:pt x="109" y="44"/>
                      <a:pt x="109" y="44"/>
                      <a:pt x="109" y="44"/>
                    </a:cubicBezTo>
                    <a:cubicBezTo>
                      <a:pt x="101" y="44"/>
                      <a:pt x="101" y="44"/>
                      <a:pt x="101" y="44"/>
                    </a:cubicBezTo>
                    <a:cubicBezTo>
                      <a:pt x="100" y="38"/>
                      <a:pt x="97" y="33"/>
                      <a:pt x="94" y="28"/>
                    </a:cubicBezTo>
                    <a:cubicBezTo>
                      <a:pt x="100" y="22"/>
                      <a:pt x="100" y="22"/>
                      <a:pt x="100" y="22"/>
                    </a:cubicBezTo>
                    <a:cubicBezTo>
                      <a:pt x="86" y="8"/>
                      <a:pt x="86" y="8"/>
                      <a:pt x="86" y="8"/>
                    </a:cubicBezTo>
                    <a:cubicBezTo>
                      <a:pt x="80" y="14"/>
                      <a:pt x="80" y="14"/>
                      <a:pt x="80" y="14"/>
                    </a:cubicBezTo>
                    <a:cubicBezTo>
                      <a:pt x="75" y="11"/>
                      <a:pt x="70" y="9"/>
                      <a:pt x="64" y="7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4" y="8"/>
                      <a:pt x="44" y="8"/>
                      <a:pt x="44" y="8"/>
                    </a:cubicBezTo>
                    <a:cubicBezTo>
                      <a:pt x="39" y="9"/>
                      <a:pt x="33" y="11"/>
                      <a:pt x="29" y="14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15" y="28"/>
                      <a:pt x="15" y="28"/>
                      <a:pt x="15" y="28"/>
                    </a:cubicBezTo>
                    <a:cubicBezTo>
                      <a:pt x="12" y="33"/>
                      <a:pt x="10" y="38"/>
                      <a:pt x="8" y="44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9" y="64"/>
                      <a:pt x="9" y="64"/>
                      <a:pt x="9" y="64"/>
                    </a:cubicBezTo>
                    <a:cubicBezTo>
                      <a:pt x="10" y="69"/>
                      <a:pt x="12" y="74"/>
                      <a:pt x="15" y="79"/>
                    </a:cubicBezTo>
                    <a:close/>
                    <a:moveTo>
                      <a:pt x="55" y="20"/>
                    </a:moveTo>
                    <a:cubicBezTo>
                      <a:pt x="73" y="20"/>
                      <a:pt x="88" y="35"/>
                      <a:pt x="88" y="53"/>
                    </a:cubicBezTo>
                    <a:cubicBezTo>
                      <a:pt x="88" y="72"/>
                      <a:pt x="73" y="87"/>
                      <a:pt x="55" y="87"/>
                    </a:cubicBezTo>
                    <a:cubicBezTo>
                      <a:pt x="36" y="87"/>
                      <a:pt x="21" y="72"/>
                      <a:pt x="21" y="53"/>
                    </a:cubicBezTo>
                    <a:cubicBezTo>
                      <a:pt x="21" y="35"/>
                      <a:pt x="36" y="20"/>
                      <a:pt x="55" y="20"/>
                    </a:cubicBezTo>
                    <a:close/>
                  </a:path>
                </a:pathLst>
              </a:custGeom>
              <a:solidFill>
                <a:srgbClr val="9600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6" name="Freeform 128"/>
              <p:cNvSpPr/>
              <p:nvPr/>
            </p:nvSpPr>
            <p:spPr bwMode="auto">
              <a:xfrm>
                <a:off x="2588260" y="4760678"/>
                <a:ext cx="485434" cy="417449"/>
              </a:xfrm>
              <a:custGeom>
                <a:avLst/>
                <a:gdLst>
                  <a:gd name="T0" fmla="*/ 106 w 172"/>
                  <a:gd name="T1" fmla="*/ 60 h 148"/>
                  <a:gd name="T2" fmla="*/ 106 w 172"/>
                  <a:gd name="T3" fmla="*/ 55 h 148"/>
                  <a:gd name="T4" fmla="*/ 97 w 172"/>
                  <a:gd name="T5" fmla="*/ 46 h 148"/>
                  <a:gd name="T6" fmla="*/ 92 w 172"/>
                  <a:gd name="T7" fmla="*/ 46 h 148"/>
                  <a:gd name="T8" fmla="*/ 107 w 172"/>
                  <a:gd name="T9" fmla="*/ 24 h 148"/>
                  <a:gd name="T10" fmla="*/ 84 w 172"/>
                  <a:gd name="T11" fmla="*/ 0 h 148"/>
                  <a:gd name="T12" fmla="*/ 60 w 172"/>
                  <a:gd name="T13" fmla="*/ 24 h 148"/>
                  <a:gd name="T14" fmla="*/ 60 w 172"/>
                  <a:gd name="T15" fmla="*/ 24 h 148"/>
                  <a:gd name="T16" fmla="*/ 61 w 172"/>
                  <a:gd name="T17" fmla="*/ 24 h 148"/>
                  <a:gd name="T18" fmla="*/ 61 w 172"/>
                  <a:gd name="T19" fmla="*/ 28 h 148"/>
                  <a:gd name="T20" fmla="*/ 75 w 172"/>
                  <a:gd name="T21" fmla="*/ 46 h 148"/>
                  <a:gd name="T22" fmla="*/ 61 w 172"/>
                  <a:gd name="T23" fmla="*/ 46 h 148"/>
                  <a:gd name="T24" fmla="*/ 61 w 172"/>
                  <a:gd name="T25" fmla="*/ 55 h 148"/>
                  <a:gd name="T26" fmla="*/ 51 w 172"/>
                  <a:gd name="T27" fmla="*/ 55 h 148"/>
                  <a:gd name="T28" fmla="*/ 47 w 172"/>
                  <a:gd name="T29" fmla="*/ 64 h 148"/>
                  <a:gd name="T30" fmla="*/ 48 w 172"/>
                  <a:gd name="T31" fmla="*/ 66 h 148"/>
                  <a:gd name="T32" fmla="*/ 48 w 172"/>
                  <a:gd name="T33" fmla="*/ 62 h 148"/>
                  <a:gd name="T34" fmla="*/ 104 w 172"/>
                  <a:gd name="T35" fmla="*/ 62 h 148"/>
                  <a:gd name="T36" fmla="*/ 104 w 172"/>
                  <a:gd name="T37" fmla="*/ 77 h 148"/>
                  <a:gd name="T38" fmla="*/ 48 w 172"/>
                  <a:gd name="T39" fmla="*/ 77 h 148"/>
                  <a:gd name="T40" fmla="*/ 48 w 172"/>
                  <a:gd name="T41" fmla="*/ 76 h 148"/>
                  <a:gd name="T42" fmla="*/ 32 w 172"/>
                  <a:gd name="T43" fmla="*/ 93 h 148"/>
                  <a:gd name="T44" fmla="*/ 26 w 172"/>
                  <a:gd name="T45" fmla="*/ 86 h 148"/>
                  <a:gd name="T46" fmla="*/ 24 w 172"/>
                  <a:gd name="T47" fmla="*/ 86 h 148"/>
                  <a:gd name="T48" fmla="*/ 24 w 172"/>
                  <a:gd name="T49" fmla="*/ 86 h 148"/>
                  <a:gd name="T50" fmla="*/ 15 w 172"/>
                  <a:gd name="T51" fmla="*/ 90 h 148"/>
                  <a:gd name="T52" fmla="*/ 15 w 172"/>
                  <a:gd name="T53" fmla="*/ 98 h 148"/>
                  <a:gd name="T54" fmla="*/ 0 w 172"/>
                  <a:gd name="T55" fmla="*/ 98 h 148"/>
                  <a:gd name="T56" fmla="*/ 0 w 172"/>
                  <a:gd name="T57" fmla="*/ 125 h 148"/>
                  <a:gd name="T58" fmla="*/ 9 w 172"/>
                  <a:gd name="T59" fmla="*/ 134 h 148"/>
                  <a:gd name="T60" fmla="*/ 97 w 172"/>
                  <a:gd name="T61" fmla="*/ 134 h 148"/>
                  <a:gd name="T62" fmla="*/ 106 w 172"/>
                  <a:gd name="T63" fmla="*/ 125 h 148"/>
                  <a:gd name="T64" fmla="*/ 106 w 172"/>
                  <a:gd name="T65" fmla="*/ 120 h 148"/>
                  <a:gd name="T66" fmla="*/ 172 w 172"/>
                  <a:gd name="T67" fmla="*/ 148 h 148"/>
                  <a:gd name="T68" fmla="*/ 172 w 172"/>
                  <a:gd name="T69" fmla="*/ 34 h 148"/>
                  <a:gd name="T70" fmla="*/ 106 w 172"/>
                  <a:gd name="T71" fmla="*/ 6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72" h="148">
                    <a:moveTo>
                      <a:pt x="106" y="60"/>
                    </a:moveTo>
                    <a:cubicBezTo>
                      <a:pt x="106" y="55"/>
                      <a:pt x="106" y="55"/>
                      <a:pt x="106" y="55"/>
                    </a:cubicBezTo>
                    <a:cubicBezTo>
                      <a:pt x="106" y="50"/>
                      <a:pt x="102" y="46"/>
                      <a:pt x="97" y="46"/>
                    </a:cubicBezTo>
                    <a:cubicBezTo>
                      <a:pt x="92" y="46"/>
                      <a:pt x="92" y="46"/>
                      <a:pt x="92" y="46"/>
                    </a:cubicBezTo>
                    <a:cubicBezTo>
                      <a:pt x="101" y="42"/>
                      <a:pt x="107" y="34"/>
                      <a:pt x="107" y="24"/>
                    </a:cubicBezTo>
                    <a:cubicBezTo>
                      <a:pt x="107" y="11"/>
                      <a:pt x="97" y="0"/>
                      <a:pt x="84" y="0"/>
                    </a:cubicBezTo>
                    <a:cubicBezTo>
                      <a:pt x="71" y="0"/>
                      <a:pt x="60" y="11"/>
                      <a:pt x="60" y="24"/>
                    </a:cubicBezTo>
                    <a:cubicBezTo>
                      <a:pt x="60" y="24"/>
                      <a:pt x="60" y="24"/>
                      <a:pt x="60" y="24"/>
                    </a:cubicBezTo>
                    <a:cubicBezTo>
                      <a:pt x="61" y="24"/>
                      <a:pt x="61" y="24"/>
                      <a:pt x="61" y="24"/>
                    </a:cubicBezTo>
                    <a:cubicBezTo>
                      <a:pt x="61" y="28"/>
                      <a:pt x="61" y="28"/>
                      <a:pt x="61" y="28"/>
                    </a:cubicBezTo>
                    <a:cubicBezTo>
                      <a:pt x="62" y="36"/>
                      <a:pt x="68" y="43"/>
                      <a:pt x="75" y="46"/>
                    </a:cubicBezTo>
                    <a:cubicBezTo>
                      <a:pt x="61" y="46"/>
                      <a:pt x="61" y="46"/>
                      <a:pt x="61" y="46"/>
                    </a:cubicBezTo>
                    <a:cubicBezTo>
                      <a:pt x="61" y="55"/>
                      <a:pt x="61" y="55"/>
                      <a:pt x="61" y="55"/>
                    </a:cubicBezTo>
                    <a:cubicBezTo>
                      <a:pt x="51" y="55"/>
                      <a:pt x="51" y="55"/>
                      <a:pt x="51" y="55"/>
                    </a:cubicBezTo>
                    <a:cubicBezTo>
                      <a:pt x="50" y="58"/>
                      <a:pt x="49" y="61"/>
                      <a:pt x="47" y="64"/>
                    </a:cubicBezTo>
                    <a:cubicBezTo>
                      <a:pt x="48" y="66"/>
                      <a:pt x="48" y="66"/>
                      <a:pt x="48" y="66"/>
                    </a:cubicBezTo>
                    <a:cubicBezTo>
                      <a:pt x="48" y="62"/>
                      <a:pt x="48" y="62"/>
                      <a:pt x="48" y="62"/>
                    </a:cubicBezTo>
                    <a:cubicBezTo>
                      <a:pt x="104" y="62"/>
                      <a:pt x="104" y="62"/>
                      <a:pt x="104" y="62"/>
                    </a:cubicBezTo>
                    <a:cubicBezTo>
                      <a:pt x="104" y="77"/>
                      <a:pt x="104" y="77"/>
                      <a:pt x="104" y="77"/>
                    </a:cubicBezTo>
                    <a:cubicBezTo>
                      <a:pt x="48" y="77"/>
                      <a:pt x="48" y="77"/>
                      <a:pt x="48" y="77"/>
                    </a:cubicBezTo>
                    <a:cubicBezTo>
                      <a:pt x="48" y="76"/>
                      <a:pt x="48" y="76"/>
                      <a:pt x="48" y="76"/>
                    </a:cubicBezTo>
                    <a:cubicBezTo>
                      <a:pt x="32" y="93"/>
                      <a:pt x="32" y="93"/>
                      <a:pt x="32" y="93"/>
                    </a:cubicBezTo>
                    <a:cubicBezTo>
                      <a:pt x="26" y="86"/>
                      <a:pt x="26" y="86"/>
                      <a:pt x="26" y="86"/>
                    </a:cubicBezTo>
                    <a:cubicBezTo>
                      <a:pt x="25" y="86"/>
                      <a:pt x="25" y="86"/>
                      <a:pt x="24" y="86"/>
                    </a:cubicBezTo>
                    <a:cubicBezTo>
                      <a:pt x="24" y="86"/>
                      <a:pt x="24" y="86"/>
                      <a:pt x="24" y="86"/>
                    </a:cubicBezTo>
                    <a:cubicBezTo>
                      <a:pt x="21" y="88"/>
                      <a:pt x="18" y="89"/>
                      <a:pt x="15" y="90"/>
                    </a:cubicBezTo>
                    <a:cubicBezTo>
                      <a:pt x="15" y="98"/>
                      <a:pt x="15" y="98"/>
                      <a:pt x="15" y="98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125"/>
                      <a:pt x="0" y="125"/>
                      <a:pt x="0" y="125"/>
                    </a:cubicBezTo>
                    <a:cubicBezTo>
                      <a:pt x="0" y="130"/>
                      <a:pt x="4" y="134"/>
                      <a:pt x="9" y="134"/>
                    </a:cubicBezTo>
                    <a:cubicBezTo>
                      <a:pt x="97" y="134"/>
                      <a:pt x="97" y="134"/>
                      <a:pt x="97" y="134"/>
                    </a:cubicBezTo>
                    <a:cubicBezTo>
                      <a:pt x="102" y="134"/>
                      <a:pt x="106" y="130"/>
                      <a:pt x="106" y="125"/>
                    </a:cubicBezTo>
                    <a:cubicBezTo>
                      <a:pt x="106" y="120"/>
                      <a:pt x="106" y="120"/>
                      <a:pt x="106" y="120"/>
                    </a:cubicBezTo>
                    <a:cubicBezTo>
                      <a:pt x="172" y="148"/>
                      <a:pt x="172" y="148"/>
                      <a:pt x="172" y="148"/>
                    </a:cubicBezTo>
                    <a:cubicBezTo>
                      <a:pt x="172" y="34"/>
                      <a:pt x="172" y="34"/>
                      <a:pt x="172" y="34"/>
                    </a:cubicBezTo>
                    <a:lnTo>
                      <a:pt x="106" y="60"/>
                    </a:lnTo>
                    <a:close/>
                  </a:path>
                </a:pathLst>
              </a:custGeom>
              <a:solidFill>
                <a:srgbClr val="9600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7" name="Freeform 129"/>
              <p:cNvSpPr/>
              <p:nvPr/>
            </p:nvSpPr>
            <p:spPr bwMode="auto">
              <a:xfrm>
                <a:off x="2720652" y="4800037"/>
                <a:ext cx="5964" cy="11927"/>
              </a:xfrm>
              <a:custGeom>
                <a:avLst/>
                <a:gdLst>
                  <a:gd name="T0" fmla="*/ 2 w 2"/>
                  <a:gd name="T1" fmla="*/ 4 h 4"/>
                  <a:gd name="T2" fmla="*/ 0 w 2"/>
                  <a:gd name="T3" fmla="*/ 0 h 4"/>
                  <a:gd name="T4" fmla="*/ 0 w 2"/>
                  <a:gd name="T5" fmla="*/ 1 h 4"/>
                  <a:gd name="T6" fmla="*/ 2 w 2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2" y="4"/>
                    </a:moveTo>
                    <a:cubicBezTo>
                      <a:pt x="1" y="3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8" name="Oval 130"/>
              <p:cNvSpPr>
                <a:spLocks noChangeArrowheads="1"/>
              </p:cNvSpPr>
              <p:nvPr/>
            </p:nvSpPr>
            <p:spPr bwMode="auto">
              <a:xfrm>
                <a:off x="2563214" y="4847746"/>
                <a:ext cx="50094" cy="4890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9" name="Freeform 131"/>
              <p:cNvSpPr>
                <a:spLocks noEditPoints="1"/>
              </p:cNvSpPr>
              <p:nvPr/>
            </p:nvSpPr>
            <p:spPr bwMode="auto">
              <a:xfrm>
                <a:off x="2695604" y="4642599"/>
                <a:ext cx="109730" cy="107344"/>
              </a:xfrm>
              <a:custGeom>
                <a:avLst/>
                <a:gdLst>
                  <a:gd name="T0" fmla="*/ 6 w 39"/>
                  <a:gd name="T1" fmla="*/ 28 h 38"/>
                  <a:gd name="T2" fmla="*/ 4 w 39"/>
                  <a:gd name="T3" fmla="*/ 30 h 38"/>
                  <a:gd name="T4" fmla="*/ 9 w 39"/>
                  <a:gd name="T5" fmla="*/ 35 h 38"/>
                  <a:gd name="T6" fmla="*/ 11 w 39"/>
                  <a:gd name="T7" fmla="*/ 33 h 38"/>
                  <a:gd name="T8" fmla="*/ 16 w 39"/>
                  <a:gd name="T9" fmla="*/ 35 h 38"/>
                  <a:gd name="T10" fmla="*/ 16 w 39"/>
                  <a:gd name="T11" fmla="*/ 38 h 38"/>
                  <a:gd name="T12" fmla="*/ 23 w 39"/>
                  <a:gd name="T13" fmla="*/ 38 h 38"/>
                  <a:gd name="T14" fmla="*/ 23 w 39"/>
                  <a:gd name="T15" fmla="*/ 35 h 38"/>
                  <a:gd name="T16" fmla="*/ 29 w 39"/>
                  <a:gd name="T17" fmla="*/ 33 h 38"/>
                  <a:gd name="T18" fmla="*/ 31 w 39"/>
                  <a:gd name="T19" fmla="*/ 35 h 38"/>
                  <a:gd name="T20" fmla="*/ 36 w 39"/>
                  <a:gd name="T21" fmla="*/ 30 h 38"/>
                  <a:gd name="T22" fmla="*/ 34 w 39"/>
                  <a:gd name="T23" fmla="*/ 28 h 38"/>
                  <a:gd name="T24" fmla="*/ 36 w 39"/>
                  <a:gd name="T25" fmla="*/ 22 h 38"/>
                  <a:gd name="T26" fmla="*/ 39 w 39"/>
                  <a:gd name="T27" fmla="*/ 22 h 38"/>
                  <a:gd name="T28" fmla="*/ 39 w 39"/>
                  <a:gd name="T29" fmla="*/ 15 h 38"/>
                  <a:gd name="T30" fmla="*/ 36 w 39"/>
                  <a:gd name="T31" fmla="*/ 15 h 38"/>
                  <a:gd name="T32" fmla="*/ 34 w 39"/>
                  <a:gd name="T33" fmla="*/ 10 h 38"/>
                  <a:gd name="T34" fmla="*/ 36 w 39"/>
                  <a:gd name="T35" fmla="*/ 7 h 38"/>
                  <a:gd name="T36" fmla="*/ 31 w 39"/>
                  <a:gd name="T37" fmla="*/ 2 h 38"/>
                  <a:gd name="T38" fmla="*/ 29 w 39"/>
                  <a:gd name="T39" fmla="*/ 5 h 38"/>
                  <a:gd name="T40" fmla="*/ 23 w 39"/>
                  <a:gd name="T41" fmla="*/ 2 h 38"/>
                  <a:gd name="T42" fmla="*/ 23 w 39"/>
                  <a:gd name="T43" fmla="*/ 0 h 38"/>
                  <a:gd name="T44" fmla="*/ 16 w 39"/>
                  <a:gd name="T45" fmla="*/ 0 h 38"/>
                  <a:gd name="T46" fmla="*/ 16 w 39"/>
                  <a:gd name="T47" fmla="*/ 2 h 38"/>
                  <a:gd name="T48" fmla="*/ 11 w 39"/>
                  <a:gd name="T49" fmla="*/ 5 h 38"/>
                  <a:gd name="T50" fmla="*/ 8 w 39"/>
                  <a:gd name="T51" fmla="*/ 2 h 38"/>
                  <a:gd name="T52" fmla="*/ 3 w 39"/>
                  <a:gd name="T53" fmla="*/ 7 h 38"/>
                  <a:gd name="T54" fmla="*/ 6 w 39"/>
                  <a:gd name="T55" fmla="*/ 10 h 38"/>
                  <a:gd name="T56" fmla="*/ 3 w 39"/>
                  <a:gd name="T57" fmla="*/ 15 h 38"/>
                  <a:gd name="T58" fmla="*/ 0 w 39"/>
                  <a:gd name="T59" fmla="*/ 15 h 38"/>
                  <a:gd name="T60" fmla="*/ 0 w 39"/>
                  <a:gd name="T61" fmla="*/ 22 h 38"/>
                  <a:gd name="T62" fmla="*/ 4 w 39"/>
                  <a:gd name="T63" fmla="*/ 22 h 38"/>
                  <a:gd name="T64" fmla="*/ 6 w 39"/>
                  <a:gd name="T65" fmla="*/ 28 h 38"/>
                  <a:gd name="T66" fmla="*/ 20 w 39"/>
                  <a:gd name="T67" fmla="*/ 7 h 38"/>
                  <a:gd name="T68" fmla="*/ 32 w 39"/>
                  <a:gd name="T69" fmla="*/ 19 h 38"/>
                  <a:gd name="T70" fmla="*/ 20 w 39"/>
                  <a:gd name="T71" fmla="*/ 30 h 38"/>
                  <a:gd name="T72" fmla="*/ 8 w 39"/>
                  <a:gd name="T73" fmla="*/ 19 h 38"/>
                  <a:gd name="T74" fmla="*/ 20 w 39"/>
                  <a:gd name="T75" fmla="*/ 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9" h="38">
                    <a:moveTo>
                      <a:pt x="6" y="28"/>
                    </a:moveTo>
                    <a:cubicBezTo>
                      <a:pt x="4" y="30"/>
                      <a:pt x="4" y="30"/>
                      <a:pt x="4" y="30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11" y="33"/>
                      <a:pt x="11" y="33"/>
                      <a:pt x="11" y="33"/>
                    </a:cubicBezTo>
                    <a:cubicBezTo>
                      <a:pt x="12" y="34"/>
                      <a:pt x="14" y="34"/>
                      <a:pt x="16" y="35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5" y="35"/>
                      <a:pt x="27" y="34"/>
                      <a:pt x="29" y="33"/>
                    </a:cubicBezTo>
                    <a:cubicBezTo>
                      <a:pt x="31" y="35"/>
                      <a:pt x="31" y="35"/>
                      <a:pt x="31" y="35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4" y="28"/>
                      <a:pt x="34" y="28"/>
                      <a:pt x="34" y="28"/>
                    </a:cubicBezTo>
                    <a:cubicBezTo>
                      <a:pt x="35" y="26"/>
                      <a:pt x="36" y="24"/>
                      <a:pt x="36" y="22"/>
                    </a:cubicBezTo>
                    <a:cubicBezTo>
                      <a:pt x="39" y="22"/>
                      <a:pt x="39" y="22"/>
                      <a:pt x="39" y="22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6" y="15"/>
                      <a:pt x="36" y="15"/>
                      <a:pt x="36" y="15"/>
                    </a:cubicBezTo>
                    <a:cubicBezTo>
                      <a:pt x="36" y="13"/>
                      <a:pt x="35" y="11"/>
                      <a:pt x="34" y="10"/>
                    </a:cubicBezTo>
                    <a:cubicBezTo>
                      <a:pt x="36" y="7"/>
                      <a:pt x="36" y="7"/>
                      <a:pt x="36" y="7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9" y="5"/>
                      <a:pt x="29" y="5"/>
                      <a:pt x="29" y="5"/>
                    </a:cubicBezTo>
                    <a:cubicBezTo>
                      <a:pt x="27" y="4"/>
                      <a:pt x="25" y="3"/>
                      <a:pt x="23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2"/>
                      <a:pt x="16" y="2"/>
                      <a:pt x="16" y="2"/>
                    </a:cubicBezTo>
                    <a:cubicBezTo>
                      <a:pt x="14" y="3"/>
                      <a:pt x="12" y="4"/>
                      <a:pt x="11" y="5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5" y="11"/>
                      <a:pt x="4" y="13"/>
                      <a:pt x="3" y="15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4" y="24"/>
                      <a:pt x="5" y="26"/>
                      <a:pt x="6" y="28"/>
                    </a:cubicBezTo>
                    <a:close/>
                    <a:moveTo>
                      <a:pt x="20" y="7"/>
                    </a:moveTo>
                    <a:cubicBezTo>
                      <a:pt x="26" y="7"/>
                      <a:pt x="32" y="12"/>
                      <a:pt x="32" y="19"/>
                    </a:cubicBezTo>
                    <a:cubicBezTo>
                      <a:pt x="32" y="25"/>
                      <a:pt x="26" y="30"/>
                      <a:pt x="20" y="30"/>
                    </a:cubicBezTo>
                    <a:cubicBezTo>
                      <a:pt x="13" y="30"/>
                      <a:pt x="8" y="25"/>
                      <a:pt x="8" y="19"/>
                    </a:cubicBezTo>
                    <a:cubicBezTo>
                      <a:pt x="8" y="12"/>
                      <a:pt x="13" y="7"/>
                      <a:pt x="20" y="7"/>
                    </a:cubicBezTo>
                    <a:close/>
                  </a:path>
                </a:pathLst>
              </a:custGeom>
              <a:solidFill>
                <a:srgbClr val="9600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0" name="Oval 132"/>
              <p:cNvSpPr>
                <a:spLocks noChangeArrowheads="1"/>
              </p:cNvSpPr>
              <p:nvPr/>
            </p:nvSpPr>
            <p:spPr bwMode="auto">
              <a:xfrm>
                <a:off x="2743313" y="4687922"/>
                <a:ext cx="16698" cy="1669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1" name="Freeform 133"/>
              <p:cNvSpPr>
                <a:spLocks noEditPoints="1"/>
              </p:cNvSpPr>
              <p:nvPr/>
            </p:nvSpPr>
            <p:spPr bwMode="auto">
              <a:xfrm>
                <a:off x="2427245" y="5023075"/>
                <a:ext cx="138355" cy="132391"/>
              </a:xfrm>
              <a:custGeom>
                <a:avLst/>
                <a:gdLst>
                  <a:gd name="T0" fmla="*/ 42 w 49"/>
                  <a:gd name="T1" fmla="*/ 12 h 47"/>
                  <a:gd name="T2" fmla="*/ 45 w 49"/>
                  <a:gd name="T3" fmla="*/ 9 h 47"/>
                  <a:gd name="T4" fmla="*/ 38 w 49"/>
                  <a:gd name="T5" fmla="*/ 3 h 47"/>
                  <a:gd name="T6" fmla="*/ 36 w 49"/>
                  <a:gd name="T7" fmla="*/ 6 h 47"/>
                  <a:gd name="T8" fmla="*/ 28 w 49"/>
                  <a:gd name="T9" fmla="*/ 3 h 47"/>
                  <a:gd name="T10" fmla="*/ 28 w 49"/>
                  <a:gd name="T11" fmla="*/ 0 h 47"/>
                  <a:gd name="T12" fmla="*/ 20 w 49"/>
                  <a:gd name="T13" fmla="*/ 0 h 47"/>
                  <a:gd name="T14" fmla="*/ 20 w 49"/>
                  <a:gd name="T15" fmla="*/ 3 h 47"/>
                  <a:gd name="T16" fmla="*/ 13 w 49"/>
                  <a:gd name="T17" fmla="*/ 6 h 47"/>
                  <a:gd name="T18" fmla="*/ 10 w 49"/>
                  <a:gd name="T19" fmla="*/ 3 h 47"/>
                  <a:gd name="T20" fmla="*/ 4 w 49"/>
                  <a:gd name="T21" fmla="*/ 9 h 47"/>
                  <a:gd name="T22" fmla="*/ 7 w 49"/>
                  <a:gd name="T23" fmla="*/ 12 h 47"/>
                  <a:gd name="T24" fmla="*/ 4 w 49"/>
                  <a:gd name="T25" fmla="*/ 19 h 47"/>
                  <a:gd name="T26" fmla="*/ 0 w 49"/>
                  <a:gd name="T27" fmla="*/ 19 h 47"/>
                  <a:gd name="T28" fmla="*/ 0 w 49"/>
                  <a:gd name="T29" fmla="*/ 28 h 47"/>
                  <a:gd name="T30" fmla="*/ 4 w 49"/>
                  <a:gd name="T31" fmla="*/ 28 h 47"/>
                  <a:gd name="T32" fmla="*/ 7 w 49"/>
                  <a:gd name="T33" fmla="*/ 35 h 47"/>
                  <a:gd name="T34" fmla="*/ 4 w 49"/>
                  <a:gd name="T35" fmla="*/ 38 h 47"/>
                  <a:gd name="T36" fmla="*/ 10 w 49"/>
                  <a:gd name="T37" fmla="*/ 44 h 47"/>
                  <a:gd name="T38" fmla="*/ 13 w 49"/>
                  <a:gd name="T39" fmla="*/ 41 h 47"/>
                  <a:gd name="T40" fmla="*/ 20 w 49"/>
                  <a:gd name="T41" fmla="*/ 44 h 47"/>
                  <a:gd name="T42" fmla="*/ 20 w 49"/>
                  <a:gd name="T43" fmla="*/ 47 h 47"/>
                  <a:gd name="T44" fmla="*/ 28 w 49"/>
                  <a:gd name="T45" fmla="*/ 47 h 47"/>
                  <a:gd name="T46" fmla="*/ 28 w 49"/>
                  <a:gd name="T47" fmla="*/ 44 h 47"/>
                  <a:gd name="T48" fmla="*/ 36 w 49"/>
                  <a:gd name="T49" fmla="*/ 41 h 47"/>
                  <a:gd name="T50" fmla="*/ 38 w 49"/>
                  <a:gd name="T51" fmla="*/ 44 h 47"/>
                  <a:gd name="T52" fmla="*/ 44 w 49"/>
                  <a:gd name="T53" fmla="*/ 38 h 47"/>
                  <a:gd name="T54" fmla="*/ 42 w 49"/>
                  <a:gd name="T55" fmla="*/ 35 h 47"/>
                  <a:gd name="T56" fmla="*/ 45 w 49"/>
                  <a:gd name="T57" fmla="*/ 28 h 47"/>
                  <a:gd name="T58" fmla="*/ 49 w 49"/>
                  <a:gd name="T59" fmla="*/ 28 h 47"/>
                  <a:gd name="T60" fmla="*/ 49 w 49"/>
                  <a:gd name="T61" fmla="*/ 19 h 47"/>
                  <a:gd name="T62" fmla="*/ 45 w 49"/>
                  <a:gd name="T63" fmla="*/ 19 h 47"/>
                  <a:gd name="T64" fmla="*/ 42 w 49"/>
                  <a:gd name="T65" fmla="*/ 12 h 47"/>
                  <a:gd name="T66" fmla="*/ 24 w 49"/>
                  <a:gd name="T67" fmla="*/ 38 h 47"/>
                  <a:gd name="T68" fmla="*/ 9 w 49"/>
                  <a:gd name="T69" fmla="*/ 24 h 47"/>
                  <a:gd name="T70" fmla="*/ 24 w 49"/>
                  <a:gd name="T71" fmla="*/ 9 h 47"/>
                  <a:gd name="T72" fmla="*/ 39 w 49"/>
                  <a:gd name="T73" fmla="*/ 24 h 47"/>
                  <a:gd name="T74" fmla="*/ 24 w 49"/>
                  <a:gd name="T75" fmla="*/ 38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9" h="47">
                    <a:moveTo>
                      <a:pt x="42" y="12"/>
                    </a:moveTo>
                    <a:cubicBezTo>
                      <a:pt x="45" y="9"/>
                      <a:pt x="45" y="9"/>
                      <a:pt x="45" y="9"/>
                    </a:cubicBezTo>
                    <a:cubicBezTo>
                      <a:pt x="38" y="3"/>
                      <a:pt x="38" y="3"/>
                      <a:pt x="38" y="3"/>
                    </a:cubicBezTo>
                    <a:cubicBezTo>
                      <a:pt x="36" y="6"/>
                      <a:pt x="36" y="6"/>
                      <a:pt x="36" y="6"/>
                    </a:cubicBezTo>
                    <a:cubicBezTo>
                      <a:pt x="33" y="5"/>
                      <a:pt x="31" y="4"/>
                      <a:pt x="28" y="3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3"/>
                      <a:pt x="20" y="3"/>
                      <a:pt x="20" y="3"/>
                    </a:cubicBezTo>
                    <a:cubicBezTo>
                      <a:pt x="17" y="4"/>
                      <a:pt x="15" y="5"/>
                      <a:pt x="13" y="6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5" y="14"/>
                      <a:pt x="4" y="17"/>
                      <a:pt x="4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4" y="28"/>
                      <a:pt x="4" y="28"/>
                      <a:pt x="4" y="28"/>
                    </a:cubicBezTo>
                    <a:cubicBezTo>
                      <a:pt x="4" y="31"/>
                      <a:pt x="5" y="33"/>
                      <a:pt x="7" y="35"/>
                    </a:cubicBezTo>
                    <a:cubicBezTo>
                      <a:pt x="4" y="38"/>
                      <a:pt x="4" y="38"/>
                      <a:pt x="4" y="38"/>
                    </a:cubicBezTo>
                    <a:cubicBezTo>
                      <a:pt x="10" y="44"/>
                      <a:pt x="10" y="44"/>
                      <a:pt x="10" y="44"/>
                    </a:cubicBezTo>
                    <a:cubicBezTo>
                      <a:pt x="13" y="41"/>
                      <a:pt x="13" y="41"/>
                      <a:pt x="13" y="41"/>
                    </a:cubicBezTo>
                    <a:cubicBezTo>
                      <a:pt x="15" y="42"/>
                      <a:pt x="17" y="43"/>
                      <a:pt x="20" y="44"/>
                    </a:cubicBezTo>
                    <a:cubicBezTo>
                      <a:pt x="20" y="47"/>
                      <a:pt x="20" y="47"/>
                      <a:pt x="20" y="47"/>
                    </a:cubicBezTo>
                    <a:cubicBezTo>
                      <a:pt x="28" y="47"/>
                      <a:pt x="28" y="47"/>
                      <a:pt x="28" y="47"/>
                    </a:cubicBezTo>
                    <a:cubicBezTo>
                      <a:pt x="28" y="44"/>
                      <a:pt x="28" y="44"/>
                      <a:pt x="28" y="44"/>
                    </a:cubicBezTo>
                    <a:cubicBezTo>
                      <a:pt x="31" y="44"/>
                      <a:pt x="33" y="43"/>
                      <a:pt x="36" y="41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44" y="38"/>
                      <a:pt x="44" y="38"/>
                      <a:pt x="44" y="38"/>
                    </a:cubicBezTo>
                    <a:cubicBezTo>
                      <a:pt x="42" y="35"/>
                      <a:pt x="42" y="35"/>
                      <a:pt x="42" y="35"/>
                    </a:cubicBezTo>
                    <a:cubicBezTo>
                      <a:pt x="43" y="33"/>
                      <a:pt x="44" y="31"/>
                      <a:pt x="45" y="28"/>
                    </a:cubicBezTo>
                    <a:cubicBezTo>
                      <a:pt x="49" y="28"/>
                      <a:pt x="49" y="28"/>
                      <a:pt x="49" y="28"/>
                    </a:cubicBezTo>
                    <a:cubicBezTo>
                      <a:pt x="49" y="19"/>
                      <a:pt x="49" y="19"/>
                      <a:pt x="49" y="19"/>
                    </a:cubicBezTo>
                    <a:cubicBezTo>
                      <a:pt x="45" y="19"/>
                      <a:pt x="45" y="19"/>
                      <a:pt x="45" y="19"/>
                    </a:cubicBezTo>
                    <a:cubicBezTo>
                      <a:pt x="44" y="17"/>
                      <a:pt x="43" y="14"/>
                      <a:pt x="42" y="12"/>
                    </a:cubicBezTo>
                    <a:close/>
                    <a:moveTo>
                      <a:pt x="24" y="38"/>
                    </a:moveTo>
                    <a:cubicBezTo>
                      <a:pt x="16" y="38"/>
                      <a:pt x="9" y="32"/>
                      <a:pt x="9" y="24"/>
                    </a:cubicBezTo>
                    <a:cubicBezTo>
                      <a:pt x="9" y="15"/>
                      <a:pt x="16" y="9"/>
                      <a:pt x="24" y="9"/>
                    </a:cubicBezTo>
                    <a:cubicBezTo>
                      <a:pt x="33" y="9"/>
                      <a:pt x="39" y="15"/>
                      <a:pt x="39" y="24"/>
                    </a:cubicBezTo>
                    <a:cubicBezTo>
                      <a:pt x="39" y="32"/>
                      <a:pt x="33" y="38"/>
                      <a:pt x="24" y="38"/>
                    </a:cubicBezTo>
                    <a:close/>
                  </a:path>
                </a:pathLst>
              </a:custGeom>
              <a:solidFill>
                <a:srgbClr val="9600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2" name="Oval 134"/>
              <p:cNvSpPr>
                <a:spLocks noChangeArrowheads="1"/>
              </p:cNvSpPr>
              <p:nvPr/>
            </p:nvSpPr>
            <p:spPr bwMode="auto">
              <a:xfrm>
                <a:off x="2484495" y="5079132"/>
                <a:ext cx="21469" cy="2266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7505166" y="5597622"/>
              <a:ext cx="352700" cy="331040"/>
              <a:chOff x="2458255" y="3558424"/>
              <a:chExt cx="567731" cy="533142"/>
            </a:xfrm>
            <a:solidFill>
              <a:srgbClr val="A1C921"/>
            </a:solidFill>
          </p:grpSpPr>
          <p:sp>
            <p:nvSpPr>
              <p:cNvPr id="25" name="Freeform 156"/>
              <p:cNvSpPr/>
              <p:nvPr/>
            </p:nvSpPr>
            <p:spPr bwMode="auto">
              <a:xfrm>
                <a:off x="2458255" y="3558424"/>
                <a:ext cx="363778" cy="435340"/>
              </a:xfrm>
              <a:custGeom>
                <a:avLst/>
                <a:gdLst>
                  <a:gd name="T0" fmla="*/ 11 w 129"/>
                  <a:gd name="T1" fmla="*/ 12 h 154"/>
                  <a:gd name="T2" fmla="*/ 118 w 129"/>
                  <a:gd name="T3" fmla="*/ 12 h 154"/>
                  <a:gd name="T4" fmla="*/ 118 w 129"/>
                  <a:gd name="T5" fmla="*/ 31 h 154"/>
                  <a:gd name="T6" fmla="*/ 129 w 129"/>
                  <a:gd name="T7" fmla="*/ 31 h 154"/>
                  <a:gd name="T8" fmla="*/ 129 w 129"/>
                  <a:gd name="T9" fmla="*/ 10 h 154"/>
                  <a:gd name="T10" fmla="*/ 120 w 129"/>
                  <a:gd name="T11" fmla="*/ 0 h 154"/>
                  <a:gd name="T12" fmla="*/ 10 w 129"/>
                  <a:gd name="T13" fmla="*/ 0 h 154"/>
                  <a:gd name="T14" fmla="*/ 0 w 129"/>
                  <a:gd name="T15" fmla="*/ 10 h 154"/>
                  <a:gd name="T16" fmla="*/ 0 w 129"/>
                  <a:gd name="T17" fmla="*/ 144 h 154"/>
                  <a:gd name="T18" fmla="*/ 10 w 129"/>
                  <a:gd name="T19" fmla="*/ 154 h 154"/>
                  <a:gd name="T20" fmla="*/ 69 w 129"/>
                  <a:gd name="T21" fmla="*/ 154 h 154"/>
                  <a:gd name="T22" fmla="*/ 69 w 129"/>
                  <a:gd name="T23" fmla="*/ 143 h 154"/>
                  <a:gd name="T24" fmla="*/ 11 w 129"/>
                  <a:gd name="T25" fmla="*/ 143 h 154"/>
                  <a:gd name="T26" fmla="*/ 11 w 129"/>
                  <a:gd name="T27" fmla="*/ 1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9" h="154">
                    <a:moveTo>
                      <a:pt x="11" y="12"/>
                    </a:moveTo>
                    <a:cubicBezTo>
                      <a:pt x="118" y="12"/>
                      <a:pt x="118" y="12"/>
                      <a:pt x="118" y="12"/>
                    </a:cubicBezTo>
                    <a:cubicBezTo>
                      <a:pt x="118" y="31"/>
                      <a:pt x="118" y="31"/>
                      <a:pt x="118" y="31"/>
                    </a:cubicBezTo>
                    <a:cubicBezTo>
                      <a:pt x="129" y="31"/>
                      <a:pt x="129" y="31"/>
                      <a:pt x="129" y="31"/>
                    </a:cubicBezTo>
                    <a:cubicBezTo>
                      <a:pt x="129" y="10"/>
                      <a:pt x="129" y="10"/>
                      <a:pt x="129" y="10"/>
                    </a:cubicBezTo>
                    <a:cubicBezTo>
                      <a:pt x="129" y="5"/>
                      <a:pt x="125" y="0"/>
                      <a:pt x="12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5" y="0"/>
                      <a:pt x="0" y="5"/>
                      <a:pt x="0" y="10"/>
                    </a:cubicBezTo>
                    <a:cubicBezTo>
                      <a:pt x="0" y="144"/>
                      <a:pt x="0" y="144"/>
                      <a:pt x="0" y="144"/>
                    </a:cubicBezTo>
                    <a:cubicBezTo>
                      <a:pt x="0" y="150"/>
                      <a:pt x="5" y="154"/>
                      <a:pt x="10" y="154"/>
                    </a:cubicBezTo>
                    <a:cubicBezTo>
                      <a:pt x="69" y="154"/>
                      <a:pt x="69" y="154"/>
                      <a:pt x="69" y="154"/>
                    </a:cubicBezTo>
                    <a:cubicBezTo>
                      <a:pt x="69" y="143"/>
                      <a:pt x="69" y="143"/>
                      <a:pt x="69" y="143"/>
                    </a:cubicBezTo>
                    <a:cubicBezTo>
                      <a:pt x="11" y="143"/>
                      <a:pt x="11" y="143"/>
                      <a:pt x="11" y="143"/>
                    </a:cubicBezTo>
                    <a:lnTo>
                      <a:pt x="11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6" name="Freeform 157"/>
              <p:cNvSpPr>
                <a:spLocks noEditPoints="1"/>
              </p:cNvSpPr>
              <p:nvPr/>
            </p:nvSpPr>
            <p:spPr bwMode="auto">
              <a:xfrm>
                <a:off x="2664594" y="3657419"/>
                <a:ext cx="361392" cy="434147"/>
              </a:xfrm>
              <a:custGeom>
                <a:avLst/>
                <a:gdLst>
                  <a:gd name="T0" fmla="*/ 119 w 128"/>
                  <a:gd name="T1" fmla="*/ 0 h 154"/>
                  <a:gd name="T2" fmla="*/ 9 w 128"/>
                  <a:gd name="T3" fmla="*/ 0 h 154"/>
                  <a:gd name="T4" fmla="*/ 0 w 128"/>
                  <a:gd name="T5" fmla="*/ 10 h 154"/>
                  <a:gd name="T6" fmla="*/ 0 w 128"/>
                  <a:gd name="T7" fmla="*/ 144 h 154"/>
                  <a:gd name="T8" fmla="*/ 9 w 128"/>
                  <a:gd name="T9" fmla="*/ 154 h 154"/>
                  <a:gd name="T10" fmla="*/ 119 w 128"/>
                  <a:gd name="T11" fmla="*/ 154 h 154"/>
                  <a:gd name="T12" fmla="*/ 128 w 128"/>
                  <a:gd name="T13" fmla="*/ 144 h 154"/>
                  <a:gd name="T14" fmla="*/ 128 w 128"/>
                  <a:gd name="T15" fmla="*/ 10 h 154"/>
                  <a:gd name="T16" fmla="*/ 119 w 128"/>
                  <a:gd name="T17" fmla="*/ 0 h 154"/>
                  <a:gd name="T18" fmla="*/ 117 w 128"/>
                  <a:gd name="T19" fmla="*/ 142 h 154"/>
                  <a:gd name="T20" fmla="*/ 10 w 128"/>
                  <a:gd name="T21" fmla="*/ 142 h 154"/>
                  <a:gd name="T22" fmla="*/ 10 w 128"/>
                  <a:gd name="T23" fmla="*/ 12 h 154"/>
                  <a:gd name="T24" fmla="*/ 117 w 128"/>
                  <a:gd name="T25" fmla="*/ 12 h 154"/>
                  <a:gd name="T26" fmla="*/ 117 w 128"/>
                  <a:gd name="T27" fmla="*/ 14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154">
                    <a:moveTo>
                      <a:pt x="119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5"/>
                      <a:pt x="0" y="10"/>
                    </a:cubicBezTo>
                    <a:cubicBezTo>
                      <a:pt x="0" y="144"/>
                      <a:pt x="0" y="144"/>
                      <a:pt x="0" y="144"/>
                    </a:cubicBezTo>
                    <a:cubicBezTo>
                      <a:pt x="0" y="150"/>
                      <a:pt x="4" y="154"/>
                      <a:pt x="9" y="154"/>
                    </a:cubicBezTo>
                    <a:cubicBezTo>
                      <a:pt x="119" y="154"/>
                      <a:pt x="119" y="154"/>
                      <a:pt x="119" y="154"/>
                    </a:cubicBezTo>
                    <a:cubicBezTo>
                      <a:pt x="124" y="154"/>
                      <a:pt x="128" y="150"/>
                      <a:pt x="128" y="144"/>
                    </a:cubicBezTo>
                    <a:cubicBezTo>
                      <a:pt x="128" y="10"/>
                      <a:pt x="128" y="10"/>
                      <a:pt x="128" y="10"/>
                    </a:cubicBezTo>
                    <a:cubicBezTo>
                      <a:pt x="128" y="5"/>
                      <a:pt x="124" y="0"/>
                      <a:pt x="119" y="0"/>
                    </a:cubicBezTo>
                    <a:close/>
                    <a:moveTo>
                      <a:pt x="117" y="142"/>
                    </a:moveTo>
                    <a:cubicBezTo>
                      <a:pt x="10" y="142"/>
                      <a:pt x="10" y="142"/>
                      <a:pt x="10" y="142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17" y="12"/>
                      <a:pt x="117" y="12"/>
                      <a:pt x="117" y="12"/>
                    </a:cubicBezTo>
                    <a:lnTo>
                      <a:pt x="117" y="1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7" name="Rectangle 158"/>
              <p:cNvSpPr>
                <a:spLocks noChangeArrowheads="1"/>
              </p:cNvSpPr>
              <p:nvPr/>
            </p:nvSpPr>
            <p:spPr bwMode="auto">
              <a:xfrm>
                <a:off x="2718266" y="3764763"/>
                <a:ext cx="256434" cy="2504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8" name="Rectangle 159"/>
              <p:cNvSpPr>
                <a:spLocks noChangeArrowheads="1"/>
              </p:cNvSpPr>
              <p:nvPr/>
            </p:nvSpPr>
            <p:spPr bwMode="auto">
              <a:xfrm>
                <a:off x="2718266" y="3832748"/>
                <a:ext cx="256434" cy="2504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9" name="Rectangle 160"/>
              <p:cNvSpPr>
                <a:spLocks noChangeArrowheads="1"/>
              </p:cNvSpPr>
              <p:nvPr/>
            </p:nvSpPr>
            <p:spPr bwMode="auto">
              <a:xfrm>
                <a:off x="2718266" y="3900732"/>
                <a:ext cx="256434" cy="2146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0" name="Rectangle 161"/>
              <p:cNvSpPr>
                <a:spLocks noChangeArrowheads="1"/>
              </p:cNvSpPr>
              <p:nvPr/>
            </p:nvSpPr>
            <p:spPr bwMode="auto">
              <a:xfrm>
                <a:off x="2718266" y="3967524"/>
                <a:ext cx="256434" cy="226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1" name="Freeform 162"/>
              <p:cNvSpPr/>
              <p:nvPr/>
            </p:nvSpPr>
            <p:spPr bwMode="auto">
              <a:xfrm>
                <a:off x="2515505" y="3669346"/>
                <a:ext cx="132391" cy="273131"/>
              </a:xfrm>
              <a:custGeom>
                <a:avLst/>
                <a:gdLst>
                  <a:gd name="T0" fmla="*/ 47 w 47"/>
                  <a:gd name="T1" fmla="*/ 97 h 97"/>
                  <a:gd name="T2" fmla="*/ 47 w 47"/>
                  <a:gd name="T3" fmla="*/ 78 h 97"/>
                  <a:gd name="T4" fmla="*/ 47 w 47"/>
                  <a:gd name="T5" fmla="*/ 78 h 97"/>
                  <a:gd name="T6" fmla="*/ 17 w 47"/>
                  <a:gd name="T7" fmla="*/ 48 h 97"/>
                  <a:gd name="T8" fmla="*/ 47 w 47"/>
                  <a:gd name="T9" fmla="*/ 19 h 97"/>
                  <a:gd name="T10" fmla="*/ 47 w 47"/>
                  <a:gd name="T11" fmla="*/ 19 h 97"/>
                  <a:gd name="T12" fmla="*/ 47 w 47"/>
                  <a:gd name="T13" fmla="*/ 0 h 97"/>
                  <a:gd name="T14" fmla="*/ 38 w 47"/>
                  <a:gd name="T15" fmla="*/ 0 h 97"/>
                  <a:gd name="T16" fmla="*/ 38 w 47"/>
                  <a:gd name="T17" fmla="*/ 8 h 97"/>
                  <a:gd name="T18" fmla="*/ 24 w 47"/>
                  <a:gd name="T19" fmla="*/ 14 h 97"/>
                  <a:gd name="T20" fmla="*/ 19 w 47"/>
                  <a:gd name="T21" fmla="*/ 8 h 97"/>
                  <a:gd name="T22" fmla="*/ 6 w 47"/>
                  <a:gd name="T23" fmla="*/ 20 h 97"/>
                  <a:gd name="T24" fmla="*/ 12 w 47"/>
                  <a:gd name="T25" fmla="*/ 26 h 97"/>
                  <a:gd name="T26" fmla="*/ 6 w 47"/>
                  <a:gd name="T27" fmla="*/ 40 h 97"/>
                  <a:gd name="T28" fmla="*/ 0 w 47"/>
                  <a:gd name="T29" fmla="*/ 40 h 97"/>
                  <a:gd name="T30" fmla="*/ 0 w 47"/>
                  <a:gd name="T31" fmla="*/ 57 h 97"/>
                  <a:gd name="T32" fmla="*/ 6 w 47"/>
                  <a:gd name="T33" fmla="*/ 57 h 97"/>
                  <a:gd name="T34" fmla="*/ 12 w 47"/>
                  <a:gd name="T35" fmla="*/ 71 h 97"/>
                  <a:gd name="T36" fmla="*/ 6 w 47"/>
                  <a:gd name="T37" fmla="*/ 77 h 97"/>
                  <a:gd name="T38" fmla="*/ 18 w 47"/>
                  <a:gd name="T39" fmla="*/ 89 h 97"/>
                  <a:gd name="T40" fmla="*/ 24 w 47"/>
                  <a:gd name="T41" fmla="*/ 83 h 97"/>
                  <a:gd name="T42" fmla="*/ 38 w 47"/>
                  <a:gd name="T43" fmla="*/ 89 h 97"/>
                  <a:gd name="T44" fmla="*/ 38 w 47"/>
                  <a:gd name="T45" fmla="*/ 97 h 97"/>
                  <a:gd name="T46" fmla="*/ 47 w 47"/>
                  <a:gd name="T47" fmla="*/ 9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7" h="97">
                    <a:moveTo>
                      <a:pt x="47" y="97"/>
                    </a:moveTo>
                    <a:cubicBezTo>
                      <a:pt x="47" y="78"/>
                      <a:pt x="47" y="78"/>
                      <a:pt x="47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30" y="78"/>
                      <a:pt x="17" y="64"/>
                      <a:pt x="17" y="48"/>
                    </a:cubicBezTo>
                    <a:cubicBezTo>
                      <a:pt x="17" y="32"/>
                      <a:pt x="30" y="19"/>
                      <a:pt x="47" y="19"/>
                    </a:cubicBezTo>
                    <a:cubicBezTo>
                      <a:pt x="47" y="19"/>
                      <a:pt x="47" y="19"/>
                      <a:pt x="47" y="19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8"/>
                      <a:pt x="38" y="8"/>
                      <a:pt x="38" y="8"/>
                    </a:cubicBezTo>
                    <a:cubicBezTo>
                      <a:pt x="33" y="9"/>
                      <a:pt x="28" y="11"/>
                      <a:pt x="24" y="14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6" y="20"/>
                      <a:pt x="6" y="20"/>
                      <a:pt x="6" y="20"/>
                    </a:cubicBezTo>
                    <a:cubicBezTo>
                      <a:pt x="12" y="26"/>
                      <a:pt x="12" y="26"/>
                      <a:pt x="12" y="26"/>
                    </a:cubicBezTo>
                    <a:cubicBezTo>
                      <a:pt x="9" y="30"/>
                      <a:pt x="7" y="35"/>
                      <a:pt x="6" y="4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7" y="62"/>
                      <a:pt x="9" y="67"/>
                      <a:pt x="12" y="71"/>
                    </a:cubicBezTo>
                    <a:cubicBezTo>
                      <a:pt x="6" y="77"/>
                      <a:pt x="6" y="77"/>
                      <a:pt x="6" y="77"/>
                    </a:cubicBezTo>
                    <a:cubicBezTo>
                      <a:pt x="18" y="89"/>
                      <a:pt x="18" y="89"/>
                      <a:pt x="18" y="89"/>
                    </a:cubicBezTo>
                    <a:cubicBezTo>
                      <a:pt x="24" y="83"/>
                      <a:pt x="24" y="83"/>
                      <a:pt x="24" y="83"/>
                    </a:cubicBezTo>
                    <a:cubicBezTo>
                      <a:pt x="28" y="86"/>
                      <a:pt x="33" y="88"/>
                      <a:pt x="38" y="89"/>
                    </a:cubicBezTo>
                    <a:cubicBezTo>
                      <a:pt x="38" y="97"/>
                      <a:pt x="38" y="97"/>
                      <a:pt x="38" y="97"/>
                    </a:cubicBezTo>
                    <a:lnTo>
                      <a:pt x="47" y="9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2" name="Freeform 163"/>
              <p:cNvSpPr/>
              <p:nvPr/>
            </p:nvSpPr>
            <p:spPr bwMode="auto">
              <a:xfrm>
                <a:off x="2585875" y="3742102"/>
                <a:ext cx="62021" cy="127621"/>
              </a:xfrm>
              <a:custGeom>
                <a:avLst/>
                <a:gdLst>
                  <a:gd name="T0" fmla="*/ 22 w 22"/>
                  <a:gd name="T1" fmla="*/ 7 h 45"/>
                  <a:gd name="T2" fmla="*/ 22 w 22"/>
                  <a:gd name="T3" fmla="*/ 0 h 45"/>
                  <a:gd name="T4" fmla="*/ 22 w 22"/>
                  <a:gd name="T5" fmla="*/ 0 h 45"/>
                  <a:gd name="T6" fmla="*/ 0 w 22"/>
                  <a:gd name="T7" fmla="*/ 22 h 45"/>
                  <a:gd name="T8" fmla="*/ 22 w 22"/>
                  <a:gd name="T9" fmla="*/ 45 h 45"/>
                  <a:gd name="T10" fmla="*/ 22 w 22"/>
                  <a:gd name="T11" fmla="*/ 45 h 45"/>
                  <a:gd name="T12" fmla="*/ 22 w 22"/>
                  <a:gd name="T13" fmla="*/ 38 h 45"/>
                  <a:gd name="T14" fmla="*/ 22 w 22"/>
                  <a:gd name="T15" fmla="*/ 38 h 45"/>
                  <a:gd name="T16" fmla="*/ 7 w 22"/>
                  <a:gd name="T17" fmla="*/ 22 h 45"/>
                  <a:gd name="T18" fmla="*/ 22 w 22"/>
                  <a:gd name="T19" fmla="*/ 7 h 45"/>
                  <a:gd name="T20" fmla="*/ 22 w 22"/>
                  <a:gd name="T21" fmla="*/ 7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45">
                    <a:moveTo>
                      <a:pt x="22" y="7"/>
                    </a:moveTo>
                    <a:cubicBezTo>
                      <a:pt x="22" y="0"/>
                      <a:pt x="22" y="0"/>
                      <a:pt x="2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9" y="0"/>
                      <a:pt x="0" y="10"/>
                      <a:pt x="0" y="22"/>
                    </a:cubicBezTo>
                    <a:cubicBezTo>
                      <a:pt x="0" y="35"/>
                      <a:pt x="9" y="45"/>
                      <a:pt x="22" y="45"/>
                    </a:cubicBezTo>
                    <a:cubicBezTo>
                      <a:pt x="22" y="45"/>
                      <a:pt x="22" y="45"/>
                      <a:pt x="22" y="45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3" y="38"/>
                      <a:pt x="7" y="31"/>
                      <a:pt x="7" y="22"/>
                    </a:cubicBezTo>
                    <a:cubicBezTo>
                      <a:pt x="7" y="14"/>
                      <a:pt x="13" y="7"/>
                      <a:pt x="22" y="7"/>
                    </a:cubicBezTo>
                    <a:cubicBezTo>
                      <a:pt x="22" y="7"/>
                      <a:pt x="22" y="7"/>
                      <a:pt x="2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4" name="Freeform 164"/>
              <p:cNvSpPr/>
              <p:nvPr/>
            </p:nvSpPr>
            <p:spPr bwMode="auto">
              <a:xfrm>
                <a:off x="2625235" y="3781461"/>
                <a:ext cx="22662" cy="45323"/>
              </a:xfrm>
              <a:custGeom>
                <a:avLst/>
                <a:gdLst>
                  <a:gd name="T0" fmla="*/ 8 w 8"/>
                  <a:gd name="T1" fmla="*/ 16 h 16"/>
                  <a:gd name="T2" fmla="*/ 8 w 8"/>
                  <a:gd name="T3" fmla="*/ 0 h 16"/>
                  <a:gd name="T4" fmla="*/ 0 w 8"/>
                  <a:gd name="T5" fmla="*/ 8 h 16"/>
                  <a:gd name="T6" fmla="*/ 8 w 8"/>
                  <a:gd name="T7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6">
                    <a:moveTo>
                      <a:pt x="8" y="16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3" y="0"/>
                      <a:pt x="0" y="4"/>
                      <a:pt x="0" y="8"/>
                    </a:cubicBezTo>
                    <a:cubicBezTo>
                      <a:pt x="0" y="13"/>
                      <a:pt x="3" y="16"/>
                      <a:pt x="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2" name="文本框 11">
            <a:extLst>
              <a:ext uri="{FF2B5EF4-FFF2-40B4-BE49-F238E27FC236}">
                <a16:creationId xmlns:a16="http://schemas.microsoft.com/office/drawing/2014/main" id="{B6F59D42-1AB8-1434-ADFE-F3444BE34D10}"/>
              </a:ext>
            </a:extLst>
          </p:cNvPr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rgbClr val="036EB8"/>
                </a:solidFill>
                <a:latin typeface="微软雅黑" panose="020B0503020204020204" pitchFamily="34" charset="-122"/>
              </a:rPr>
              <a:t>PowerPoint 2010 </a:t>
            </a:r>
            <a:r>
              <a:rPr lang="zh-CN" altLang="en-US" sz="2400" b="1" dirty="0">
                <a:solidFill>
                  <a:srgbClr val="036EB8"/>
                </a:solidFill>
                <a:latin typeface="微软雅黑" panose="020B0503020204020204" pitchFamily="34" charset="-122"/>
              </a:rPr>
              <a:t>的幻灯片及其操作</a:t>
            </a:r>
            <a:endParaRPr sz="2400" b="1" dirty="0">
              <a:solidFill>
                <a:srgbClr val="036EB8"/>
              </a:solidFill>
              <a:latin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3944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>
            <a:off x="2567073" y="1640284"/>
            <a:ext cx="65682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0" name="副标题 7"/>
          <p:cNvSpPr/>
          <p:nvPr/>
        </p:nvSpPr>
        <p:spPr>
          <a:xfrm>
            <a:off x="1496781" y="3428060"/>
            <a:ext cx="5008522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选择要删除的幻灯片，然后单击鼠标右键，在弹出的快捷菜单中选择“删除幻灯片”命令。</a:t>
            </a:r>
          </a:p>
          <a:p>
            <a:pPr marL="285750" lvl="0" indent="-28575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选择要删除的幻灯片，按“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Delete”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键。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496781" y="2759691"/>
            <a:ext cx="9329370" cy="3136011"/>
            <a:chOff x="1496781" y="2759692"/>
            <a:chExt cx="8256819" cy="2856456"/>
          </a:xfrm>
        </p:grpSpPr>
        <p:cxnSp>
          <p:nvCxnSpPr>
            <p:cNvPr id="9" name="直接连接符 8"/>
            <p:cNvCxnSpPr/>
            <p:nvPr/>
          </p:nvCxnSpPr>
          <p:spPr>
            <a:xfrm flipH="1">
              <a:off x="1496781" y="2759692"/>
              <a:ext cx="8256819" cy="24702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1496781" y="5591446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副标题 7"/>
          <p:cNvSpPr txBox="1"/>
          <p:nvPr/>
        </p:nvSpPr>
        <p:spPr>
          <a:xfrm>
            <a:off x="1496781" y="2260351"/>
            <a:ext cx="7371174" cy="393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5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．删除幻灯片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6400548" y="3026269"/>
            <a:ext cx="3560738" cy="2323302"/>
            <a:chOff x="5900762" y="2351315"/>
            <a:chExt cx="5405502" cy="3526970"/>
          </a:xfrm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8453468" y="4536992"/>
              <a:ext cx="225552" cy="391211"/>
            </a:xfrm>
            <a:custGeom>
              <a:avLst/>
              <a:gdLst>
                <a:gd name="T0" fmla="*/ 18 w 24"/>
                <a:gd name="T1" fmla="*/ 12 h 33"/>
                <a:gd name="T2" fmla="*/ 24 w 24"/>
                <a:gd name="T3" fmla="*/ 12 h 33"/>
                <a:gd name="T4" fmla="*/ 12 w 24"/>
                <a:gd name="T5" fmla="*/ 0 h 33"/>
                <a:gd name="T6" fmla="*/ 0 w 24"/>
                <a:gd name="T7" fmla="*/ 12 h 33"/>
                <a:gd name="T8" fmla="*/ 6 w 24"/>
                <a:gd name="T9" fmla="*/ 12 h 33"/>
                <a:gd name="T10" fmla="*/ 6 w 24"/>
                <a:gd name="T11" fmla="*/ 27 h 33"/>
                <a:gd name="T12" fmla="*/ 6 w 24"/>
                <a:gd name="T13" fmla="*/ 27 h 33"/>
                <a:gd name="T14" fmla="*/ 12 w 24"/>
                <a:gd name="T15" fmla="*/ 33 h 33"/>
                <a:gd name="T16" fmla="*/ 18 w 24"/>
                <a:gd name="T17" fmla="*/ 27 h 33"/>
                <a:gd name="T18" fmla="*/ 18 w 24"/>
                <a:gd name="T19" fmla="*/ 27 h 33"/>
                <a:gd name="T20" fmla="*/ 18 w 24"/>
                <a:gd name="T21" fmla="*/ 27 h 33"/>
                <a:gd name="T22" fmla="*/ 18 w 24"/>
                <a:gd name="T23" fmla="*/ 1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" h="33">
                  <a:moveTo>
                    <a:pt x="18" y="12"/>
                  </a:moveTo>
                  <a:cubicBezTo>
                    <a:pt x="24" y="12"/>
                    <a:pt x="24" y="12"/>
                    <a:pt x="24" y="12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6" y="30"/>
                    <a:pt x="9" y="33"/>
                    <a:pt x="12" y="33"/>
                  </a:cubicBezTo>
                  <a:cubicBezTo>
                    <a:pt x="16" y="33"/>
                    <a:pt x="18" y="30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lnTo>
                    <a:pt x="18" y="12"/>
                  </a:lnTo>
                  <a:close/>
                </a:path>
              </a:pathLst>
            </a:custGeom>
            <a:solidFill>
              <a:srgbClr val="F8300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8519295" y="4738672"/>
              <a:ext cx="225552" cy="392425"/>
            </a:xfrm>
            <a:custGeom>
              <a:avLst/>
              <a:gdLst>
                <a:gd name="T0" fmla="*/ 14 w 24"/>
                <a:gd name="T1" fmla="*/ 10 h 33"/>
                <a:gd name="T2" fmla="*/ 14 w 24"/>
                <a:gd name="T3" fmla="*/ 0 h 33"/>
                <a:gd name="T4" fmla="*/ 18 w 24"/>
                <a:gd name="T5" fmla="*/ 6 h 33"/>
                <a:gd name="T6" fmla="*/ 18 w 24"/>
                <a:gd name="T7" fmla="*/ 21 h 33"/>
                <a:gd name="T8" fmla="*/ 24 w 24"/>
                <a:gd name="T9" fmla="*/ 21 h 33"/>
                <a:gd name="T10" fmla="*/ 12 w 24"/>
                <a:gd name="T11" fmla="*/ 33 h 33"/>
                <a:gd name="T12" fmla="*/ 0 w 24"/>
                <a:gd name="T13" fmla="*/ 21 h 33"/>
                <a:gd name="T14" fmla="*/ 6 w 24"/>
                <a:gd name="T15" fmla="*/ 21 h 33"/>
                <a:gd name="T16" fmla="*/ 6 w 24"/>
                <a:gd name="T17" fmla="*/ 19 h 33"/>
                <a:gd name="T18" fmla="*/ 14 w 24"/>
                <a:gd name="T19" fmla="*/ 1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33">
                  <a:moveTo>
                    <a:pt x="14" y="1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6" y="1"/>
                    <a:pt x="18" y="3"/>
                    <a:pt x="18" y="6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10" y="18"/>
                    <a:pt x="14" y="14"/>
                    <a:pt x="14" y="10"/>
                  </a:cubicBezTo>
                  <a:close/>
                </a:path>
              </a:pathLst>
            </a:custGeom>
            <a:solidFill>
              <a:srgbClr val="EBAC0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8453468" y="3134950"/>
              <a:ext cx="225552" cy="380276"/>
            </a:xfrm>
            <a:custGeom>
              <a:avLst/>
              <a:gdLst>
                <a:gd name="T0" fmla="*/ 18 w 24"/>
                <a:gd name="T1" fmla="*/ 12 h 32"/>
                <a:gd name="T2" fmla="*/ 24 w 24"/>
                <a:gd name="T3" fmla="*/ 12 h 32"/>
                <a:gd name="T4" fmla="*/ 12 w 24"/>
                <a:gd name="T5" fmla="*/ 0 h 32"/>
                <a:gd name="T6" fmla="*/ 0 w 24"/>
                <a:gd name="T7" fmla="*/ 12 h 32"/>
                <a:gd name="T8" fmla="*/ 6 w 24"/>
                <a:gd name="T9" fmla="*/ 12 h 32"/>
                <a:gd name="T10" fmla="*/ 6 w 24"/>
                <a:gd name="T11" fmla="*/ 26 h 32"/>
                <a:gd name="T12" fmla="*/ 6 w 24"/>
                <a:gd name="T13" fmla="*/ 26 h 32"/>
                <a:gd name="T14" fmla="*/ 12 w 24"/>
                <a:gd name="T15" fmla="*/ 32 h 32"/>
                <a:gd name="T16" fmla="*/ 18 w 24"/>
                <a:gd name="T17" fmla="*/ 26 h 32"/>
                <a:gd name="T18" fmla="*/ 18 w 24"/>
                <a:gd name="T19" fmla="*/ 26 h 32"/>
                <a:gd name="T20" fmla="*/ 18 w 24"/>
                <a:gd name="T21" fmla="*/ 26 h 32"/>
                <a:gd name="T22" fmla="*/ 18 w 24"/>
                <a:gd name="T23" fmla="*/ 1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" h="32">
                  <a:moveTo>
                    <a:pt x="18" y="12"/>
                  </a:moveTo>
                  <a:cubicBezTo>
                    <a:pt x="24" y="12"/>
                    <a:pt x="24" y="12"/>
                    <a:pt x="24" y="12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0"/>
                    <a:pt x="9" y="32"/>
                    <a:pt x="12" y="32"/>
                  </a:cubicBezTo>
                  <a:cubicBezTo>
                    <a:pt x="16" y="32"/>
                    <a:pt x="18" y="30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lnTo>
                    <a:pt x="18" y="12"/>
                  </a:lnTo>
                  <a:close/>
                </a:path>
              </a:pathLst>
            </a:custGeom>
            <a:solidFill>
              <a:srgbClr val="EBAC0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8519295" y="3336630"/>
              <a:ext cx="225552" cy="380276"/>
            </a:xfrm>
            <a:custGeom>
              <a:avLst/>
              <a:gdLst>
                <a:gd name="T0" fmla="*/ 14 w 24"/>
                <a:gd name="T1" fmla="*/ 10 h 32"/>
                <a:gd name="T2" fmla="*/ 14 w 24"/>
                <a:gd name="T3" fmla="*/ 0 h 32"/>
                <a:gd name="T4" fmla="*/ 18 w 24"/>
                <a:gd name="T5" fmla="*/ 6 h 32"/>
                <a:gd name="T6" fmla="*/ 18 w 24"/>
                <a:gd name="T7" fmla="*/ 20 h 32"/>
                <a:gd name="T8" fmla="*/ 24 w 24"/>
                <a:gd name="T9" fmla="*/ 20 h 32"/>
                <a:gd name="T10" fmla="*/ 12 w 24"/>
                <a:gd name="T11" fmla="*/ 32 h 32"/>
                <a:gd name="T12" fmla="*/ 0 w 24"/>
                <a:gd name="T13" fmla="*/ 20 h 32"/>
                <a:gd name="T14" fmla="*/ 6 w 24"/>
                <a:gd name="T15" fmla="*/ 20 h 32"/>
                <a:gd name="T16" fmla="*/ 6 w 24"/>
                <a:gd name="T17" fmla="*/ 18 h 32"/>
                <a:gd name="T18" fmla="*/ 14 w 24"/>
                <a:gd name="T19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32">
                  <a:moveTo>
                    <a:pt x="14" y="1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8" y="3"/>
                    <a:pt x="18" y="6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10" y="18"/>
                    <a:pt x="14" y="14"/>
                    <a:pt x="14" y="10"/>
                  </a:cubicBezTo>
                  <a:close/>
                </a:path>
              </a:pathLst>
            </a:custGeom>
            <a:solidFill>
              <a:srgbClr val="A2B93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8001396" y="2351315"/>
              <a:ext cx="1205202" cy="759337"/>
            </a:xfrm>
            <a:custGeom>
              <a:avLst/>
              <a:gdLst>
                <a:gd name="T0" fmla="*/ 127 w 128"/>
                <a:gd name="T1" fmla="*/ 59 h 64"/>
                <a:gd name="T2" fmla="*/ 127 w 128"/>
                <a:gd name="T3" fmla="*/ 59 h 64"/>
                <a:gd name="T4" fmla="*/ 72 w 128"/>
                <a:gd name="T5" fmla="*/ 4 h 64"/>
                <a:gd name="T6" fmla="*/ 71 w 128"/>
                <a:gd name="T7" fmla="*/ 2 h 64"/>
                <a:gd name="T8" fmla="*/ 64 w 128"/>
                <a:gd name="T9" fmla="*/ 0 h 64"/>
                <a:gd name="T10" fmla="*/ 57 w 128"/>
                <a:gd name="T11" fmla="*/ 2 h 64"/>
                <a:gd name="T12" fmla="*/ 55 w 128"/>
                <a:gd name="T13" fmla="*/ 4 h 64"/>
                <a:gd name="T14" fmla="*/ 0 w 128"/>
                <a:gd name="T15" fmla="*/ 59 h 64"/>
                <a:gd name="T16" fmla="*/ 0 w 128"/>
                <a:gd name="T17" fmla="*/ 59 h 64"/>
                <a:gd name="T18" fmla="*/ 0 w 128"/>
                <a:gd name="T19" fmla="*/ 61 h 64"/>
                <a:gd name="T20" fmla="*/ 3 w 128"/>
                <a:gd name="T21" fmla="*/ 64 h 64"/>
                <a:gd name="T22" fmla="*/ 124 w 128"/>
                <a:gd name="T23" fmla="*/ 64 h 64"/>
                <a:gd name="T24" fmla="*/ 128 w 128"/>
                <a:gd name="T25" fmla="*/ 61 h 64"/>
                <a:gd name="T26" fmla="*/ 127 w 128"/>
                <a:gd name="T27" fmla="*/ 5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8" h="64">
                  <a:moveTo>
                    <a:pt x="127" y="59"/>
                  </a:moveTo>
                  <a:cubicBezTo>
                    <a:pt x="127" y="59"/>
                    <a:pt x="127" y="59"/>
                    <a:pt x="127" y="59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72" y="3"/>
                    <a:pt x="71" y="3"/>
                    <a:pt x="71" y="2"/>
                  </a:cubicBezTo>
                  <a:cubicBezTo>
                    <a:pt x="69" y="1"/>
                    <a:pt x="66" y="0"/>
                    <a:pt x="64" y="0"/>
                  </a:cubicBezTo>
                  <a:cubicBezTo>
                    <a:pt x="61" y="0"/>
                    <a:pt x="59" y="1"/>
                    <a:pt x="57" y="2"/>
                  </a:cubicBezTo>
                  <a:cubicBezTo>
                    <a:pt x="56" y="3"/>
                    <a:pt x="56" y="3"/>
                    <a:pt x="55" y="4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0"/>
                    <a:pt x="0" y="60"/>
                    <a:pt x="0" y="61"/>
                  </a:cubicBezTo>
                  <a:cubicBezTo>
                    <a:pt x="0" y="63"/>
                    <a:pt x="1" y="64"/>
                    <a:pt x="3" y="64"/>
                  </a:cubicBezTo>
                  <a:cubicBezTo>
                    <a:pt x="124" y="64"/>
                    <a:pt x="124" y="64"/>
                    <a:pt x="124" y="64"/>
                  </a:cubicBezTo>
                  <a:cubicBezTo>
                    <a:pt x="126" y="64"/>
                    <a:pt x="128" y="63"/>
                    <a:pt x="128" y="61"/>
                  </a:cubicBezTo>
                  <a:cubicBezTo>
                    <a:pt x="128" y="60"/>
                    <a:pt x="127" y="60"/>
                    <a:pt x="127" y="59"/>
                  </a:cubicBezTo>
                  <a:close/>
                </a:path>
              </a:pathLst>
            </a:custGeom>
            <a:solidFill>
              <a:srgbClr val="A2B932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 sz="2400" dirty="0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6880412" y="3741206"/>
              <a:ext cx="3446201" cy="783636"/>
            </a:xfrm>
            <a:custGeom>
              <a:avLst/>
              <a:gdLst>
                <a:gd name="T0" fmla="*/ 365 w 366"/>
                <a:gd name="T1" fmla="*/ 61 h 66"/>
                <a:gd name="T2" fmla="*/ 365 w 366"/>
                <a:gd name="T3" fmla="*/ 61 h 66"/>
                <a:gd name="T4" fmla="*/ 306 w 366"/>
                <a:gd name="T5" fmla="*/ 2 h 66"/>
                <a:gd name="T6" fmla="*/ 303 w 366"/>
                <a:gd name="T7" fmla="*/ 0 h 66"/>
                <a:gd name="T8" fmla="*/ 184 w 366"/>
                <a:gd name="T9" fmla="*/ 0 h 66"/>
                <a:gd name="T10" fmla="*/ 182 w 366"/>
                <a:gd name="T11" fmla="*/ 0 h 66"/>
                <a:gd name="T12" fmla="*/ 62 w 366"/>
                <a:gd name="T13" fmla="*/ 0 h 66"/>
                <a:gd name="T14" fmla="*/ 60 w 366"/>
                <a:gd name="T15" fmla="*/ 2 h 66"/>
                <a:gd name="T16" fmla="*/ 1 w 366"/>
                <a:gd name="T17" fmla="*/ 61 h 66"/>
                <a:gd name="T18" fmla="*/ 1 w 366"/>
                <a:gd name="T19" fmla="*/ 61 h 66"/>
                <a:gd name="T20" fmla="*/ 0 w 366"/>
                <a:gd name="T21" fmla="*/ 61 h 66"/>
                <a:gd name="T22" fmla="*/ 0 w 366"/>
                <a:gd name="T23" fmla="*/ 61 h 66"/>
                <a:gd name="T24" fmla="*/ 0 w 366"/>
                <a:gd name="T25" fmla="*/ 63 h 66"/>
                <a:gd name="T26" fmla="*/ 3 w 366"/>
                <a:gd name="T27" fmla="*/ 66 h 66"/>
                <a:gd name="T28" fmla="*/ 122 w 366"/>
                <a:gd name="T29" fmla="*/ 66 h 66"/>
                <a:gd name="T30" fmla="*/ 124 w 366"/>
                <a:gd name="T31" fmla="*/ 66 h 66"/>
                <a:gd name="T32" fmla="*/ 241 w 366"/>
                <a:gd name="T33" fmla="*/ 66 h 66"/>
                <a:gd name="T34" fmla="*/ 244 w 366"/>
                <a:gd name="T35" fmla="*/ 66 h 66"/>
                <a:gd name="T36" fmla="*/ 362 w 366"/>
                <a:gd name="T37" fmla="*/ 66 h 66"/>
                <a:gd name="T38" fmla="*/ 366 w 366"/>
                <a:gd name="T39" fmla="*/ 63 h 66"/>
                <a:gd name="T40" fmla="*/ 365 w 366"/>
                <a:gd name="T41" fmla="*/ 6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66" h="66">
                  <a:moveTo>
                    <a:pt x="365" y="61"/>
                  </a:moveTo>
                  <a:cubicBezTo>
                    <a:pt x="365" y="61"/>
                    <a:pt x="365" y="61"/>
                    <a:pt x="365" y="61"/>
                  </a:cubicBezTo>
                  <a:cubicBezTo>
                    <a:pt x="306" y="2"/>
                    <a:pt x="306" y="2"/>
                    <a:pt x="306" y="2"/>
                  </a:cubicBezTo>
                  <a:cubicBezTo>
                    <a:pt x="305" y="1"/>
                    <a:pt x="304" y="0"/>
                    <a:pt x="303" y="0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1" y="0"/>
                    <a:pt x="60" y="1"/>
                    <a:pt x="60" y="2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1" y="61"/>
                    <a:pt x="1" y="61"/>
                    <a:pt x="1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1"/>
                    <a:pt x="0" y="62"/>
                    <a:pt x="0" y="63"/>
                  </a:cubicBezTo>
                  <a:cubicBezTo>
                    <a:pt x="0" y="65"/>
                    <a:pt x="1" y="66"/>
                    <a:pt x="3" y="66"/>
                  </a:cubicBezTo>
                  <a:cubicBezTo>
                    <a:pt x="122" y="66"/>
                    <a:pt x="122" y="66"/>
                    <a:pt x="122" y="66"/>
                  </a:cubicBezTo>
                  <a:cubicBezTo>
                    <a:pt x="124" y="66"/>
                    <a:pt x="124" y="66"/>
                    <a:pt x="124" y="66"/>
                  </a:cubicBezTo>
                  <a:cubicBezTo>
                    <a:pt x="241" y="66"/>
                    <a:pt x="241" y="66"/>
                    <a:pt x="241" y="66"/>
                  </a:cubicBezTo>
                  <a:cubicBezTo>
                    <a:pt x="244" y="66"/>
                    <a:pt x="244" y="66"/>
                    <a:pt x="244" y="66"/>
                  </a:cubicBezTo>
                  <a:cubicBezTo>
                    <a:pt x="362" y="66"/>
                    <a:pt x="362" y="66"/>
                    <a:pt x="362" y="66"/>
                  </a:cubicBezTo>
                  <a:cubicBezTo>
                    <a:pt x="364" y="66"/>
                    <a:pt x="366" y="65"/>
                    <a:pt x="366" y="63"/>
                  </a:cubicBezTo>
                  <a:cubicBezTo>
                    <a:pt x="366" y="62"/>
                    <a:pt x="365" y="61"/>
                    <a:pt x="365" y="61"/>
                  </a:cubicBezTo>
                  <a:close/>
                </a:path>
              </a:pathLst>
            </a:custGeom>
            <a:solidFill>
              <a:srgbClr val="EBAC07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 sz="3200" dirty="0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5900762" y="5154181"/>
              <a:ext cx="5405502" cy="724104"/>
            </a:xfrm>
            <a:custGeom>
              <a:avLst/>
              <a:gdLst>
                <a:gd name="T0" fmla="*/ 574 w 574"/>
                <a:gd name="T1" fmla="*/ 49 h 61"/>
                <a:gd name="T2" fmla="*/ 573 w 574"/>
                <a:gd name="T3" fmla="*/ 48 h 61"/>
                <a:gd name="T4" fmla="*/ 573 w 574"/>
                <a:gd name="T5" fmla="*/ 47 h 61"/>
                <a:gd name="T6" fmla="*/ 573 w 574"/>
                <a:gd name="T7" fmla="*/ 46 h 61"/>
                <a:gd name="T8" fmla="*/ 572 w 574"/>
                <a:gd name="T9" fmla="*/ 46 h 61"/>
                <a:gd name="T10" fmla="*/ 572 w 574"/>
                <a:gd name="T11" fmla="*/ 45 h 61"/>
                <a:gd name="T12" fmla="*/ 571 w 574"/>
                <a:gd name="T13" fmla="*/ 44 h 61"/>
                <a:gd name="T14" fmla="*/ 529 w 574"/>
                <a:gd name="T15" fmla="*/ 1 h 61"/>
                <a:gd name="T16" fmla="*/ 407 w 574"/>
                <a:gd name="T17" fmla="*/ 0 h 61"/>
                <a:gd name="T18" fmla="*/ 288 w 574"/>
                <a:gd name="T19" fmla="*/ 0 h 61"/>
                <a:gd name="T20" fmla="*/ 169 w 574"/>
                <a:gd name="T21" fmla="*/ 0 h 61"/>
                <a:gd name="T22" fmla="*/ 48 w 574"/>
                <a:gd name="T23" fmla="*/ 0 h 61"/>
                <a:gd name="T24" fmla="*/ 4 w 574"/>
                <a:gd name="T25" fmla="*/ 43 h 61"/>
                <a:gd name="T26" fmla="*/ 10 w 574"/>
                <a:gd name="T27" fmla="*/ 61 h 61"/>
                <a:gd name="T28" fmla="*/ 10 w 574"/>
                <a:gd name="T29" fmla="*/ 61 h 61"/>
                <a:gd name="T30" fmla="*/ 402 w 574"/>
                <a:gd name="T31" fmla="*/ 61 h 61"/>
                <a:gd name="T32" fmla="*/ 564 w 574"/>
                <a:gd name="T33" fmla="*/ 61 h 61"/>
                <a:gd name="T34" fmla="*/ 565 w 574"/>
                <a:gd name="T35" fmla="*/ 61 h 61"/>
                <a:gd name="T36" fmla="*/ 566 w 574"/>
                <a:gd name="T37" fmla="*/ 60 h 61"/>
                <a:gd name="T38" fmla="*/ 567 w 574"/>
                <a:gd name="T39" fmla="*/ 60 h 61"/>
                <a:gd name="T40" fmla="*/ 568 w 574"/>
                <a:gd name="T41" fmla="*/ 60 h 61"/>
                <a:gd name="T42" fmla="*/ 569 w 574"/>
                <a:gd name="T43" fmla="*/ 59 h 61"/>
                <a:gd name="T44" fmla="*/ 570 w 574"/>
                <a:gd name="T45" fmla="*/ 59 h 61"/>
                <a:gd name="T46" fmla="*/ 571 w 574"/>
                <a:gd name="T47" fmla="*/ 58 h 61"/>
                <a:gd name="T48" fmla="*/ 571 w 574"/>
                <a:gd name="T49" fmla="*/ 58 h 61"/>
                <a:gd name="T50" fmla="*/ 572 w 574"/>
                <a:gd name="T51" fmla="*/ 57 h 61"/>
                <a:gd name="T52" fmla="*/ 572 w 574"/>
                <a:gd name="T53" fmla="*/ 56 h 61"/>
                <a:gd name="T54" fmla="*/ 573 w 574"/>
                <a:gd name="T55" fmla="*/ 55 h 61"/>
                <a:gd name="T56" fmla="*/ 573 w 574"/>
                <a:gd name="T57" fmla="*/ 54 h 61"/>
                <a:gd name="T58" fmla="*/ 574 w 574"/>
                <a:gd name="T59" fmla="*/ 53 h 61"/>
                <a:gd name="T60" fmla="*/ 574 w 574"/>
                <a:gd name="T61" fmla="*/ 52 h 61"/>
                <a:gd name="T62" fmla="*/ 574 w 574"/>
                <a:gd name="T63" fmla="*/ 5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74" h="61">
                  <a:moveTo>
                    <a:pt x="574" y="50"/>
                  </a:moveTo>
                  <a:cubicBezTo>
                    <a:pt x="574" y="50"/>
                    <a:pt x="574" y="49"/>
                    <a:pt x="574" y="49"/>
                  </a:cubicBezTo>
                  <a:cubicBezTo>
                    <a:pt x="574" y="49"/>
                    <a:pt x="574" y="49"/>
                    <a:pt x="574" y="49"/>
                  </a:cubicBezTo>
                  <a:cubicBezTo>
                    <a:pt x="574" y="49"/>
                    <a:pt x="574" y="48"/>
                    <a:pt x="573" y="48"/>
                  </a:cubicBezTo>
                  <a:cubicBezTo>
                    <a:pt x="573" y="48"/>
                    <a:pt x="573" y="48"/>
                    <a:pt x="573" y="48"/>
                  </a:cubicBezTo>
                  <a:cubicBezTo>
                    <a:pt x="573" y="48"/>
                    <a:pt x="573" y="47"/>
                    <a:pt x="573" y="47"/>
                  </a:cubicBezTo>
                  <a:cubicBezTo>
                    <a:pt x="573" y="47"/>
                    <a:pt x="573" y="47"/>
                    <a:pt x="573" y="47"/>
                  </a:cubicBezTo>
                  <a:cubicBezTo>
                    <a:pt x="573" y="47"/>
                    <a:pt x="573" y="47"/>
                    <a:pt x="573" y="46"/>
                  </a:cubicBezTo>
                  <a:cubicBezTo>
                    <a:pt x="573" y="46"/>
                    <a:pt x="573" y="46"/>
                    <a:pt x="573" y="46"/>
                  </a:cubicBezTo>
                  <a:cubicBezTo>
                    <a:pt x="573" y="46"/>
                    <a:pt x="572" y="46"/>
                    <a:pt x="572" y="46"/>
                  </a:cubicBezTo>
                  <a:cubicBezTo>
                    <a:pt x="572" y="45"/>
                    <a:pt x="572" y="45"/>
                    <a:pt x="572" y="45"/>
                  </a:cubicBezTo>
                  <a:cubicBezTo>
                    <a:pt x="572" y="45"/>
                    <a:pt x="572" y="45"/>
                    <a:pt x="572" y="45"/>
                  </a:cubicBezTo>
                  <a:cubicBezTo>
                    <a:pt x="572" y="45"/>
                    <a:pt x="572" y="44"/>
                    <a:pt x="572" y="44"/>
                  </a:cubicBezTo>
                  <a:cubicBezTo>
                    <a:pt x="571" y="44"/>
                    <a:pt x="571" y="44"/>
                    <a:pt x="571" y="44"/>
                  </a:cubicBezTo>
                  <a:cubicBezTo>
                    <a:pt x="571" y="44"/>
                    <a:pt x="571" y="44"/>
                    <a:pt x="571" y="44"/>
                  </a:cubicBezTo>
                  <a:cubicBezTo>
                    <a:pt x="529" y="1"/>
                    <a:pt x="529" y="1"/>
                    <a:pt x="529" y="1"/>
                  </a:cubicBezTo>
                  <a:cubicBezTo>
                    <a:pt x="528" y="1"/>
                    <a:pt x="527" y="0"/>
                    <a:pt x="526" y="0"/>
                  </a:cubicBezTo>
                  <a:cubicBezTo>
                    <a:pt x="407" y="0"/>
                    <a:pt x="407" y="0"/>
                    <a:pt x="407" y="0"/>
                  </a:cubicBezTo>
                  <a:cubicBezTo>
                    <a:pt x="405" y="0"/>
                    <a:pt x="405" y="0"/>
                    <a:pt x="405" y="0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6" y="0"/>
                    <a:pt x="286" y="0"/>
                    <a:pt x="286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6" y="0"/>
                    <a:pt x="46" y="1"/>
                    <a:pt x="45" y="1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1" y="45"/>
                    <a:pt x="0" y="47"/>
                    <a:pt x="0" y="51"/>
                  </a:cubicBezTo>
                  <a:cubicBezTo>
                    <a:pt x="0" y="56"/>
                    <a:pt x="4" y="61"/>
                    <a:pt x="10" y="61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172" y="61"/>
                    <a:pt x="172" y="61"/>
                    <a:pt x="172" y="61"/>
                  </a:cubicBezTo>
                  <a:cubicBezTo>
                    <a:pt x="402" y="61"/>
                    <a:pt x="402" y="61"/>
                    <a:pt x="402" y="61"/>
                  </a:cubicBezTo>
                  <a:cubicBezTo>
                    <a:pt x="564" y="61"/>
                    <a:pt x="564" y="61"/>
                    <a:pt x="564" y="61"/>
                  </a:cubicBezTo>
                  <a:cubicBezTo>
                    <a:pt x="564" y="61"/>
                    <a:pt x="564" y="61"/>
                    <a:pt x="564" y="61"/>
                  </a:cubicBezTo>
                  <a:cubicBezTo>
                    <a:pt x="564" y="61"/>
                    <a:pt x="564" y="61"/>
                    <a:pt x="565" y="61"/>
                  </a:cubicBezTo>
                  <a:cubicBezTo>
                    <a:pt x="565" y="61"/>
                    <a:pt x="565" y="61"/>
                    <a:pt x="565" y="61"/>
                  </a:cubicBezTo>
                  <a:cubicBezTo>
                    <a:pt x="565" y="61"/>
                    <a:pt x="566" y="61"/>
                    <a:pt x="566" y="60"/>
                  </a:cubicBezTo>
                  <a:cubicBezTo>
                    <a:pt x="566" y="60"/>
                    <a:pt x="566" y="60"/>
                    <a:pt x="566" y="60"/>
                  </a:cubicBezTo>
                  <a:cubicBezTo>
                    <a:pt x="566" y="60"/>
                    <a:pt x="567" y="60"/>
                    <a:pt x="567" y="60"/>
                  </a:cubicBezTo>
                  <a:cubicBezTo>
                    <a:pt x="567" y="60"/>
                    <a:pt x="567" y="60"/>
                    <a:pt x="567" y="60"/>
                  </a:cubicBezTo>
                  <a:cubicBezTo>
                    <a:pt x="567" y="60"/>
                    <a:pt x="567" y="60"/>
                    <a:pt x="568" y="60"/>
                  </a:cubicBezTo>
                  <a:cubicBezTo>
                    <a:pt x="568" y="60"/>
                    <a:pt x="568" y="60"/>
                    <a:pt x="568" y="60"/>
                  </a:cubicBezTo>
                  <a:cubicBezTo>
                    <a:pt x="568" y="60"/>
                    <a:pt x="568" y="60"/>
                    <a:pt x="569" y="60"/>
                  </a:cubicBezTo>
                  <a:cubicBezTo>
                    <a:pt x="569" y="59"/>
                    <a:pt x="569" y="59"/>
                    <a:pt x="569" y="59"/>
                  </a:cubicBezTo>
                  <a:cubicBezTo>
                    <a:pt x="569" y="59"/>
                    <a:pt x="569" y="59"/>
                    <a:pt x="569" y="59"/>
                  </a:cubicBezTo>
                  <a:cubicBezTo>
                    <a:pt x="569" y="59"/>
                    <a:pt x="570" y="59"/>
                    <a:pt x="570" y="59"/>
                  </a:cubicBezTo>
                  <a:cubicBezTo>
                    <a:pt x="570" y="59"/>
                    <a:pt x="570" y="59"/>
                    <a:pt x="570" y="58"/>
                  </a:cubicBezTo>
                  <a:cubicBezTo>
                    <a:pt x="570" y="58"/>
                    <a:pt x="570" y="58"/>
                    <a:pt x="571" y="58"/>
                  </a:cubicBezTo>
                  <a:cubicBezTo>
                    <a:pt x="571" y="58"/>
                    <a:pt x="571" y="58"/>
                    <a:pt x="571" y="58"/>
                  </a:cubicBezTo>
                  <a:cubicBezTo>
                    <a:pt x="571" y="58"/>
                    <a:pt x="571" y="58"/>
                    <a:pt x="571" y="58"/>
                  </a:cubicBezTo>
                  <a:cubicBezTo>
                    <a:pt x="571" y="57"/>
                    <a:pt x="571" y="57"/>
                    <a:pt x="572" y="57"/>
                  </a:cubicBezTo>
                  <a:cubicBezTo>
                    <a:pt x="572" y="57"/>
                    <a:pt x="572" y="57"/>
                    <a:pt x="572" y="57"/>
                  </a:cubicBezTo>
                  <a:cubicBezTo>
                    <a:pt x="572" y="56"/>
                    <a:pt x="572" y="56"/>
                    <a:pt x="572" y="56"/>
                  </a:cubicBezTo>
                  <a:cubicBezTo>
                    <a:pt x="572" y="56"/>
                    <a:pt x="572" y="56"/>
                    <a:pt x="572" y="56"/>
                  </a:cubicBezTo>
                  <a:cubicBezTo>
                    <a:pt x="572" y="56"/>
                    <a:pt x="573" y="56"/>
                    <a:pt x="573" y="55"/>
                  </a:cubicBezTo>
                  <a:cubicBezTo>
                    <a:pt x="573" y="55"/>
                    <a:pt x="573" y="55"/>
                    <a:pt x="573" y="55"/>
                  </a:cubicBezTo>
                  <a:cubicBezTo>
                    <a:pt x="573" y="55"/>
                    <a:pt x="573" y="55"/>
                    <a:pt x="573" y="55"/>
                  </a:cubicBezTo>
                  <a:cubicBezTo>
                    <a:pt x="573" y="54"/>
                    <a:pt x="573" y="54"/>
                    <a:pt x="573" y="54"/>
                  </a:cubicBezTo>
                  <a:cubicBezTo>
                    <a:pt x="573" y="54"/>
                    <a:pt x="573" y="54"/>
                    <a:pt x="573" y="54"/>
                  </a:cubicBezTo>
                  <a:cubicBezTo>
                    <a:pt x="573" y="53"/>
                    <a:pt x="573" y="53"/>
                    <a:pt x="574" y="53"/>
                  </a:cubicBezTo>
                  <a:cubicBezTo>
                    <a:pt x="574" y="53"/>
                    <a:pt x="574" y="53"/>
                    <a:pt x="574" y="53"/>
                  </a:cubicBezTo>
                  <a:cubicBezTo>
                    <a:pt x="574" y="52"/>
                    <a:pt x="574" y="52"/>
                    <a:pt x="574" y="52"/>
                  </a:cubicBezTo>
                  <a:cubicBezTo>
                    <a:pt x="574" y="52"/>
                    <a:pt x="574" y="52"/>
                    <a:pt x="574" y="52"/>
                  </a:cubicBezTo>
                  <a:cubicBezTo>
                    <a:pt x="574" y="51"/>
                    <a:pt x="574" y="51"/>
                    <a:pt x="574" y="51"/>
                  </a:cubicBezTo>
                  <a:cubicBezTo>
                    <a:pt x="574" y="50"/>
                    <a:pt x="574" y="50"/>
                    <a:pt x="574" y="50"/>
                  </a:cubicBezTo>
                  <a:close/>
                </a:path>
              </a:pathLst>
            </a:custGeom>
            <a:solidFill>
              <a:srgbClr val="F83003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zh-CN" altLang="en-US" sz="3200" dirty="0"/>
            </a:p>
          </p:txBody>
        </p:sp>
      </p:grpSp>
      <p:sp>
        <p:nvSpPr>
          <p:cNvPr id="2" name="文本框 11">
            <a:extLst>
              <a:ext uri="{FF2B5EF4-FFF2-40B4-BE49-F238E27FC236}">
                <a16:creationId xmlns:a16="http://schemas.microsoft.com/office/drawing/2014/main" id="{7CEAED04-701A-A174-822A-E165BD739F75}"/>
              </a:ext>
            </a:extLst>
          </p:cNvPr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rgbClr val="036EB8"/>
                </a:solidFill>
                <a:latin typeface="微软雅黑" panose="020B0503020204020204" pitchFamily="34" charset="-122"/>
              </a:rPr>
              <a:t>PowerPoint 2010 </a:t>
            </a:r>
            <a:r>
              <a:rPr lang="zh-CN" altLang="en-US" sz="2400" b="1" dirty="0">
                <a:solidFill>
                  <a:srgbClr val="036EB8"/>
                </a:solidFill>
                <a:latin typeface="微软雅黑" panose="020B0503020204020204" pitchFamily="34" charset="-122"/>
              </a:rPr>
              <a:t>的幻灯片及其操作</a:t>
            </a:r>
            <a:endParaRPr sz="2400" b="1" dirty="0">
              <a:solidFill>
                <a:srgbClr val="036EB8"/>
              </a:solidFill>
              <a:latin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11438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5.2.1   </a:t>
            </a:r>
            <a:r>
              <a:rPr lang="zh-CN" altLang="en-US" baseline="30000" dirty="0">
                <a:solidFill>
                  <a:srgbClr val="000000"/>
                </a:solidFill>
                <a:latin typeface="方正隶二简体"/>
              </a:rPr>
              <a:t>新建和组织幻灯片</a:t>
            </a:r>
            <a:r>
              <a:rPr lang="en-US" altLang="zh-CN" baseline="30000" dirty="0">
                <a:solidFill>
                  <a:srgbClr val="000000"/>
                </a:solidFill>
                <a:latin typeface="方正隶二简体"/>
              </a:rPr>
              <a:t> 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493282"/>
          </a:xfrm>
        </p:spPr>
        <p:txBody>
          <a:bodyPr/>
          <a:lstStyle/>
          <a:p>
            <a:pPr lvl="1"/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5.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 移动或复制幻灯片</a:t>
            </a:r>
          </a:p>
          <a:p>
            <a:pPr lvl="2"/>
            <a:r>
              <a:rPr lang="en-US" altLang="zh-CN" sz="16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）通过鼠标移动或复制幻灯片</a:t>
            </a:r>
          </a:p>
          <a:p>
            <a:pPr lvl="2"/>
            <a:r>
              <a:rPr lang="en-US" altLang="zh-CN" sz="16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）通过快捷菜单复制幻灯片</a:t>
            </a:r>
          </a:p>
          <a:p>
            <a:pPr lvl="1"/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6.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 重设幻灯片</a:t>
            </a:r>
          </a:p>
          <a:p>
            <a:pPr lvl="1"/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7.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 隐藏幻灯片</a:t>
            </a:r>
          </a:p>
          <a:p>
            <a:pPr lvl="1"/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8.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方正小标宋简体" panose="02000000000000000000" pitchFamily="2" charset="-122"/>
              </a:rPr>
              <a:t> 设置幻灯片版式</a:t>
            </a:r>
          </a:p>
          <a:p>
            <a:pPr lvl="2"/>
            <a:r>
              <a:rPr lang="en-US" altLang="zh-CN" sz="16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通过新建幻灯片时设置 </a:t>
            </a:r>
          </a:p>
          <a:p>
            <a:pPr lvl="2"/>
            <a:r>
              <a:rPr lang="en-US" altLang="zh-CN" sz="16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通过“版式”命令设置</a:t>
            </a:r>
          </a:p>
          <a:p>
            <a:pPr lvl="2"/>
            <a:r>
              <a:rPr lang="en-US" altLang="zh-CN" sz="16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）通过鼠标设置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696077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>
            <a:off x="2567073" y="1640284"/>
            <a:ext cx="65682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0" name="副标题 7"/>
          <p:cNvSpPr/>
          <p:nvPr/>
        </p:nvSpPr>
        <p:spPr>
          <a:xfrm>
            <a:off x="1496781" y="3030080"/>
            <a:ext cx="9329370" cy="261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通过拖动鼠标：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选择需移动的幻灯片，按住鼠标左键不放拖动到目标位置后释放鼠标完成移动操作；选择幻灯片，按住“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Ctrl”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键并拖动到目标位置，完成幻灯片的复制操作。</a:t>
            </a:r>
          </a:p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通过菜单命令：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选择需移动或复制的幻灯片，在其上单击鼠标右键，在弹出的快捷菜单中选择“剪切”或“复制”命令。定位到目标位置，单击鼠标右键，在弹出的快捷菜单中选择“粘贴”命令，完成幻灯片的移动或复制。</a:t>
            </a:r>
          </a:p>
          <a:p>
            <a:pPr lvl="0" indent="533400">
              <a:lnSpc>
                <a:spcPct val="130000"/>
              </a:lnSpc>
            </a:pP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  <a:sym typeface="+mn-ea"/>
              </a:rPr>
              <a:t>通过快捷键：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选择需移动或复制的幻灯片，按“</a:t>
            </a:r>
            <a:r>
              <a:rPr kumimoji="1" lang="en-US" altLang="zh-CN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Ctrl+X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”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组合键（移动）或“</a:t>
            </a:r>
            <a:r>
              <a:rPr kumimoji="1" lang="en-US" altLang="zh-CN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Ctrl+C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”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组合键（复制），然后在目标位置按“</a:t>
            </a:r>
            <a:r>
              <a:rPr kumimoji="1" lang="en-US" altLang="zh-CN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Ctrl+V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”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组合键进行粘贴，完成移动或复制操作。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496781" y="2759691"/>
            <a:ext cx="9329370" cy="3136011"/>
            <a:chOff x="1496781" y="2759692"/>
            <a:chExt cx="8256819" cy="2856456"/>
          </a:xfrm>
        </p:grpSpPr>
        <p:cxnSp>
          <p:nvCxnSpPr>
            <p:cNvPr id="9" name="直接连接符 8"/>
            <p:cNvCxnSpPr/>
            <p:nvPr/>
          </p:nvCxnSpPr>
          <p:spPr>
            <a:xfrm flipH="1">
              <a:off x="1496781" y="2759692"/>
              <a:ext cx="8256819" cy="24702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1496781" y="5591446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副标题 7"/>
          <p:cNvSpPr txBox="1"/>
          <p:nvPr/>
        </p:nvSpPr>
        <p:spPr>
          <a:xfrm>
            <a:off x="1496781" y="2260351"/>
            <a:ext cx="7371174" cy="393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4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．移动和复制幻灯片</a:t>
            </a:r>
          </a:p>
        </p:txBody>
      </p:sp>
      <p:sp>
        <p:nvSpPr>
          <p:cNvPr id="2" name="文本框 11">
            <a:extLst>
              <a:ext uri="{FF2B5EF4-FFF2-40B4-BE49-F238E27FC236}">
                <a16:creationId xmlns:a16="http://schemas.microsoft.com/office/drawing/2014/main" id="{CE1CFBEA-F6EC-0DA9-5CB3-296326279818}"/>
              </a:ext>
            </a:extLst>
          </p:cNvPr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rgbClr val="036EB8"/>
                </a:solidFill>
                <a:latin typeface="微软雅黑" panose="020B0503020204020204" pitchFamily="34" charset="-122"/>
              </a:rPr>
              <a:t>PowerPoint 2010 </a:t>
            </a:r>
            <a:r>
              <a:rPr lang="zh-CN" altLang="en-US" sz="2400" b="1" dirty="0">
                <a:solidFill>
                  <a:srgbClr val="036EB8"/>
                </a:solidFill>
                <a:latin typeface="微软雅黑" panose="020B0503020204020204" pitchFamily="34" charset="-122"/>
              </a:rPr>
              <a:t>的幻灯片及其操作</a:t>
            </a:r>
            <a:endParaRPr sz="2400" b="1" dirty="0">
              <a:solidFill>
                <a:srgbClr val="036EB8"/>
              </a:solidFill>
              <a:latin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70795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5.2.2   </a:t>
            </a:r>
            <a:r>
              <a:rPr lang="zh-CN" altLang="en-US" b="0" i="0" strike="noStrike" baseline="30000" dirty="0">
                <a:solidFill>
                  <a:srgbClr val="000000"/>
                </a:solidFill>
                <a:latin typeface="方正准圆简体"/>
                <a:ea typeface="宋体" panose="02010600030101010101" pitchFamily="2" charset="-122"/>
              </a:rPr>
              <a:t>编辑幻灯片</a:t>
            </a:r>
            <a:endParaRPr lang="en-US" altLang="zh-CN" b="0" i="0" strike="noStrike" baseline="0" dirty="0">
              <a:solidFill>
                <a:srgbClr val="000000"/>
              </a:solidFill>
              <a:latin typeface="方正准圆简体"/>
              <a:ea typeface="宋体" panose="0201060003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altLang="zh-CN" b="0" i="0" strike="noStrike" baseline="0" dirty="0">
                <a:solidFill>
                  <a:srgbClr val="000000"/>
                </a:solidFill>
                <a:latin typeface="方正隶二简体"/>
              </a:rPr>
              <a:t>1.</a:t>
            </a:r>
            <a:r>
              <a:rPr lang="zh-CN" altLang="en-US" b="0" i="0" strike="noStrike" baseline="0" dirty="0">
                <a:solidFill>
                  <a:srgbClr val="000000"/>
                </a:solidFill>
                <a:latin typeface="方正隶二简体"/>
              </a:rPr>
              <a:t> 占位符</a:t>
            </a:r>
          </a:p>
          <a:p>
            <a:pPr marR="0" lvl="1" rtl="0"/>
            <a:r>
              <a:rPr lang="en-US" altLang="zh-CN" b="1" i="0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）选择占位符</a:t>
            </a:r>
          </a:p>
          <a:p>
            <a:pPr marR="0" lvl="1" rtl="0"/>
            <a:r>
              <a:rPr lang="en-US" altLang="zh-CN" b="1" i="0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）移动占位符</a:t>
            </a:r>
          </a:p>
          <a:p>
            <a:pPr marR="0" lvl="1" rtl="0"/>
            <a:r>
              <a:rPr lang="en-US" altLang="zh-CN" b="1" i="0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b="1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）改变占位符大小</a:t>
            </a:r>
          </a:p>
          <a:p>
            <a:pPr marR="0" lvl="1" rtl="0"/>
            <a:r>
              <a:rPr lang="en-US" altLang="zh-CN" b="1" i="0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b="1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）复制或移动占位符</a:t>
            </a:r>
          </a:p>
          <a:p>
            <a:pPr marR="0" lvl="1" rtl="0"/>
            <a:r>
              <a:rPr lang="en-US" altLang="zh-CN" b="1" i="0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b="1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b="1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删除占位符 </a:t>
            </a:r>
          </a:p>
          <a:p>
            <a:pPr marR="0" lvl="1" rtl="0"/>
            <a:r>
              <a:rPr lang="en-US" altLang="zh-CN" b="1" i="0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b="1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b="1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旋转占位符</a:t>
            </a:r>
          </a:p>
          <a:p>
            <a:pPr marR="0" lvl="1" rtl="0"/>
            <a:r>
              <a:rPr lang="en-US" altLang="zh-CN" b="1" i="0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 b="1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）对齐占位符</a:t>
            </a:r>
          </a:p>
          <a:p>
            <a:pPr marR="0" lvl="1" rtl="0"/>
            <a:r>
              <a:rPr lang="en-US" altLang="zh-CN" b="1" i="0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b="1" i="0" strike="noStrike" baseline="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）设置占位符样式</a:t>
            </a:r>
          </a:p>
        </p:txBody>
      </p:sp>
    </p:spTree>
    <p:extLst>
      <p:ext uri="{BB962C8B-B14F-4D97-AF65-F5344CB8AC3E}">
        <p14:creationId xmlns:p14="http://schemas.microsoft.com/office/powerpoint/2010/main" val="2702164740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</TotalTime>
  <Words>2161</Words>
  <Application>Microsoft Office PowerPoint</Application>
  <PresentationFormat>宽屏</PresentationFormat>
  <Paragraphs>172</Paragraphs>
  <Slides>32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44" baseType="lpstr">
      <vt:lpstr>方正仿宋简体</vt:lpstr>
      <vt:lpstr>方正隶二简体</vt:lpstr>
      <vt:lpstr>方正书宋简体</vt:lpstr>
      <vt:lpstr>方正准圆简体</vt:lpstr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回顾</vt:lpstr>
      <vt:lpstr>第5章  演示文稿软件 PowerPoint 2010</vt:lpstr>
      <vt:lpstr>5.2 幻灯片设计  </vt:lpstr>
      <vt:lpstr>PowerPoint 演示文稿</vt:lpstr>
      <vt:lpstr>PowerPoint 演示文稿</vt:lpstr>
      <vt:lpstr>PowerPoint 演示文稿</vt:lpstr>
      <vt:lpstr>PowerPoint 演示文稿</vt:lpstr>
      <vt:lpstr>5.2.1   新建和组织幻灯片 </vt:lpstr>
      <vt:lpstr>PowerPoint 演示文稿</vt:lpstr>
      <vt:lpstr>5.2.2   编辑幻灯片</vt:lpstr>
      <vt:lpstr>5.2.2   编辑幻灯片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5.2.3   格式化幻灯片</vt:lpstr>
      <vt:lpstr>5.2.4   插入对象</vt:lpstr>
      <vt:lpstr>5.2.4   插入对象</vt:lpstr>
      <vt:lpstr>5.2.4   插入对象</vt:lpstr>
      <vt:lpstr>5.2.5   用“节”管理幻灯片</vt:lpstr>
      <vt:lpstr>5.3 幻灯片外观的修饰  </vt:lpstr>
      <vt:lpstr>5.3.2   主题</vt:lpstr>
      <vt:lpstr>5.3.3   母版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第5章  演示文稿软件 PowerPoint 2010</dc:title>
  <dc:creator>eyi0213@sina.com</dc:creator>
  <cp:lastModifiedBy>li jing</cp:lastModifiedBy>
  <cp:revision>3</cp:revision>
  <dcterms:created xsi:type="dcterms:W3CDTF">2020-09-15T13:25:27Z</dcterms:created>
  <dcterms:modified xsi:type="dcterms:W3CDTF">2023-05-08T02:39:20Z</dcterms:modified>
</cp:coreProperties>
</file>