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8" r:id="rId2"/>
    <p:sldId id="257" r:id="rId3"/>
    <p:sldId id="588" r:id="rId4"/>
    <p:sldId id="592" r:id="rId5"/>
    <p:sldId id="258" r:id="rId6"/>
    <p:sldId id="590" r:id="rId7"/>
    <p:sldId id="59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10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62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76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/>
            </a:lvl3pPr>
            <a:lvl4pPr>
              <a:lnSpc>
                <a:spcPct val="130000"/>
              </a:lnSpc>
              <a:defRPr/>
            </a:lvl4pPr>
            <a:lvl5pPr>
              <a:lnSpc>
                <a:spcPct val="130000"/>
              </a:lnSpc>
              <a:defRPr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012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146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70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39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091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486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888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730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894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30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07773" y="506627"/>
            <a:ext cx="11887200" cy="3003336"/>
          </a:xfrm>
        </p:spPr>
        <p:txBody>
          <a:bodyPr>
            <a:noAutofit/>
          </a:bodyPr>
          <a:lstStyle/>
          <a:p>
            <a:r>
              <a:rPr lang="zh-CN" altLang="en-US" sz="6000" dirty="0"/>
              <a:t>第</a:t>
            </a:r>
            <a:r>
              <a:rPr lang="en-US" altLang="zh-CN" sz="6000" dirty="0"/>
              <a:t>5</a:t>
            </a:r>
            <a:r>
              <a:rPr lang="zh-CN" altLang="en-US" sz="6000" dirty="0"/>
              <a:t>章</a:t>
            </a:r>
            <a:br>
              <a:rPr lang="en-US" altLang="zh-CN" sz="6000" dirty="0"/>
            </a:br>
            <a:br>
              <a:rPr lang="en-US" altLang="zh-CN" sz="6000" dirty="0"/>
            </a:br>
            <a:r>
              <a:rPr lang="zh-CN" altLang="en-US" sz="6000" b="0" i="0" u="none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演示文稿软件 </a:t>
            </a:r>
            <a:r>
              <a:rPr lang="en-US" altLang="zh-CN" sz="6000" b="0" i="0" u="none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PowerPoint</a:t>
            </a:r>
            <a:r>
              <a:rPr lang="zh-CN" altLang="en-US" sz="6000" b="0" i="0" u="none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6000" b="0" i="0" u="none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2010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4772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baseline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5.1</a:t>
            </a:r>
            <a:r>
              <a:rPr lang="en-US" altLang="zh-CN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b="0" i="0" u="none" strike="noStrike" baseline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PowerPoint 2010 </a:t>
            </a:r>
            <a:r>
              <a:rPr lang="zh-CN" altLang="en-US" b="0" i="0" u="none" strike="noStrike" baseline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基础</a:t>
            </a:r>
            <a:r>
              <a:rPr lang="en-US" altLang="zh-CN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431498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1" i="0" strike="noStrike" baseline="0" dirty="0">
                <a:solidFill>
                  <a:srgbClr val="000000"/>
                </a:solidFill>
                <a:latin typeface="方正隶二简体"/>
              </a:rPr>
              <a:t>5.1.1   </a:t>
            </a:r>
            <a:r>
              <a:rPr lang="en-US" altLang="zh-CN" b="0" i="0" strike="noStrike" baseline="0" dirty="0">
                <a:solidFill>
                  <a:srgbClr val="000000"/>
                </a:solidFill>
                <a:latin typeface="方正隶二简体"/>
              </a:rPr>
              <a:t>PowerPoint 2010 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方正准圆简体"/>
              </a:rPr>
              <a:t>的主要功能</a:t>
            </a:r>
          </a:p>
          <a:p>
            <a:pPr marR="0" lvl="0" rtl="0"/>
            <a:r>
              <a:rPr lang="en-US" altLang="zh-CN" b="1" i="0" strike="noStrike" baseline="0" dirty="0">
                <a:solidFill>
                  <a:srgbClr val="000000"/>
                </a:solidFill>
                <a:latin typeface="方正隶二简体"/>
              </a:rPr>
              <a:t>5.1.2   </a:t>
            </a:r>
            <a:r>
              <a:rPr lang="en-US" altLang="zh-CN" b="0" i="0" strike="noStrike" baseline="0" dirty="0">
                <a:solidFill>
                  <a:srgbClr val="000000"/>
                </a:solidFill>
                <a:latin typeface="方正隶二简体"/>
              </a:rPr>
              <a:t>PowerPoint 2010 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方正准圆简体"/>
              </a:rPr>
              <a:t>的窗口界面</a:t>
            </a:r>
          </a:p>
          <a:p>
            <a:pPr marR="0" lvl="1" rtl="0"/>
            <a:r>
              <a:rPr lang="en-US" altLang="zh-CN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1. 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工作区</a:t>
            </a:r>
          </a:p>
          <a:p>
            <a:pPr marR="0" lvl="1" rtl="0"/>
            <a:r>
              <a:rPr lang="en-US" altLang="zh-CN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2.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任务窗格</a:t>
            </a:r>
          </a:p>
          <a:p>
            <a:pPr marR="0" lvl="1" rtl="0"/>
            <a:r>
              <a:rPr lang="en-US" altLang="zh-CN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3.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视图切换按钮</a:t>
            </a:r>
          </a:p>
          <a:p>
            <a:pPr marR="0" lvl="0" rtl="0"/>
            <a:r>
              <a:rPr lang="en-US" altLang="zh-CN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5.1.3   </a:t>
            </a:r>
            <a:r>
              <a:rPr lang="zh-CN" altLang="en-US" b="0" i="0" strike="noStrike" baseline="30000" dirty="0">
                <a:solidFill>
                  <a:srgbClr val="000000"/>
                </a:solidFill>
                <a:latin typeface="方正隶二简体"/>
              </a:rPr>
              <a:t>新建和操作演示文稿</a:t>
            </a:r>
          </a:p>
          <a:p>
            <a:pPr marR="0" lvl="1" rtl="0"/>
            <a:r>
              <a:rPr lang="en-US" altLang="zh-CN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1. 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新建演示文稿</a:t>
            </a:r>
          </a:p>
          <a:p>
            <a:pPr marR="0" lvl="2" rtl="0"/>
            <a:r>
              <a:rPr lang="en-US" altLang="zh-CN" b="0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）新建空白演示文稿</a:t>
            </a:r>
          </a:p>
          <a:p>
            <a:pPr marR="0" lvl="2" rtl="0"/>
            <a:r>
              <a:rPr lang="en-US" altLang="zh-CN" b="0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）利用模板快速创建演示文稿</a:t>
            </a:r>
          </a:p>
          <a:p>
            <a:pPr marR="0" lvl="1" rtl="0"/>
            <a:r>
              <a:rPr lang="en-US" altLang="zh-CN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2.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保护演示文稿</a:t>
            </a:r>
          </a:p>
        </p:txBody>
      </p:sp>
    </p:spTree>
    <p:extLst>
      <p:ext uri="{BB962C8B-B14F-4D97-AF65-F5344CB8AC3E}">
        <p14:creationId xmlns:p14="http://schemas.microsoft.com/office/powerpoint/2010/main" val="17936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036EB8"/>
                </a:solidFill>
                <a:latin typeface="微软雅黑" panose="020B0503020204020204" pitchFamily="34" charset="-122"/>
              </a:rPr>
              <a:t>PowerPoint 2010 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的窗口组成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1" y="3030080"/>
            <a:ext cx="9329370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幻灯片编辑区：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位于演示文稿编辑区的中心，用于显示和编辑幻灯片的内容。在默认情况下，标题幻灯片中包含一个正标题占位符，一个副标题占位符，内容幻灯片中包含一个标题占位符和一个内容占位符。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sym typeface="+mn-ea"/>
            </a:endParaRP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“幻灯片”窗格：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位于幻灯片编辑区的左侧，主要显示当前演示文稿中所有幻灯片的缩略图，单击某张幻灯片缩略图，可跳转到该幻灯片并在右侧的幻灯片编辑区中显示该幻灯片的内容。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sym typeface="+mn-ea"/>
            </a:endParaRP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状态栏：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位于操作界面的底端，用于显示当前幻灯片的页面信息，它主要由状态提示栏、“备注”按钮、“批注”按钮、视图切换按钮组、显示比例栏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5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部分组成。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1"/>
            <a:ext cx="9329370" cy="3440811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00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6568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036EB8"/>
                </a:solidFill>
                <a:latin typeface="微软雅黑" panose="020B0503020204020204" pitchFamily="34" charset="-122"/>
              </a:rPr>
              <a:t>PowerPoint 2010</a:t>
            </a:r>
            <a:r>
              <a:rPr lang="zh-CN" altLang="en-US" sz="2400" b="1">
                <a:solidFill>
                  <a:srgbClr val="036EB8"/>
                </a:solidFill>
                <a:latin typeface="微软雅黑" panose="020B0503020204020204" pitchFamily="34" charset="-122"/>
              </a:rPr>
              <a:t>的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演示文稿及其操作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1" y="2887912"/>
            <a:ext cx="9329370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1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）新建空白演示文稿</a:t>
            </a:r>
          </a:p>
          <a:p>
            <a:pPr marL="285750" lvl="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启动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PowerPoint 2016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后，在打开的界面中选择“空白演示文稿”选项，即可新建一个名为“演示文稿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1”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的空白演示文稿。</a:t>
            </a:r>
          </a:p>
          <a:p>
            <a:pPr marL="285750" lvl="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选择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文件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】/【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新建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命令，在打开的“新建”列表框中显示了多种演示文稿类型，此时选择“空白演示文稿”选项，即可新建一个空白演示文稿。</a:t>
            </a:r>
          </a:p>
          <a:p>
            <a:pPr marL="285750" lvl="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按“</a:t>
            </a:r>
            <a:r>
              <a:rPr kumimoji="1"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Ctrl+N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”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组合键。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2"/>
            <a:ext cx="9329370" cy="2587372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副标题 7"/>
          <p:cNvSpPr txBox="1"/>
          <p:nvPr/>
        </p:nvSpPr>
        <p:spPr>
          <a:xfrm>
            <a:off x="1496781" y="2260351"/>
            <a:ext cx="7371174" cy="393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．新建演示文稿</a:t>
            </a:r>
          </a:p>
        </p:txBody>
      </p:sp>
    </p:spTree>
    <p:extLst>
      <p:ext uri="{BB962C8B-B14F-4D97-AF65-F5344CB8AC3E}">
        <p14:creationId xmlns:p14="http://schemas.microsoft.com/office/powerpoint/2010/main" val="58627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5.1.4    </a:t>
            </a:r>
            <a:r>
              <a:rPr lang="en-US" altLang="zh-CN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PowerPoint 2010 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方正准圆简体"/>
                <a:ea typeface="宋体" panose="02010600030101010101" pitchFamily="2" charset="-122"/>
              </a:rPr>
              <a:t>视图</a:t>
            </a:r>
            <a:endParaRPr lang="en-US" altLang="zh-CN" b="0" i="0" strike="noStrike" baseline="0" dirty="0">
              <a:solidFill>
                <a:srgbClr val="000000"/>
              </a:solidFill>
              <a:latin typeface="方正准圆简体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strike="noStrike" baseline="0" dirty="0">
                <a:solidFill>
                  <a:srgbClr val="000000"/>
                </a:solidFill>
                <a:latin typeface="方正隶二简体"/>
              </a:rPr>
              <a:t>1.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方正隶二简体"/>
              </a:rPr>
              <a:t> 普通视图</a:t>
            </a:r>
          </a:p>
          <a:p>
            <a:pPr marR="0" lvl="0" rtl="0"/>
            <a:r>
              <a:rPr lang="en-US" altLang="zh-CN" b="0" i="0" strike="noStrike" baseline="0" dirty="0">
                <a:solidFill>
                  <a:srgbClr val="000000"/>
                </a:solidFill>
                <a:latin typeface="方正隶二简体"/>
              </a:rPr>
              <a:t>2.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方正隶二简体"/>
              </a:rPr>
              <a:t> 幻灯片浏览视图</a:t>
            </a:r>
          </a:p>
          <a:p>
            <a:pPr marR="0" lvl="0" rtl="0"/>
            <a:r>
              <a:rPr lang="en-US" altLang="zh-CN" b="0" i="0" strike="noStrike" baseline="0" dirty="0">
                <a:solidFill>
                  <a:srgbClr val="000000"/>
                </a:solidFill>
                <a:latin typeface="方正隶二简体"/>
              </a:rPr>
              <a:t>3.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方正隶二简体"/>
              </a:rPr>
              <a:t> 备注页视图</a:t>
            </a:r>
          </a:p>
          <a:p>
            <a:pPr marR="0" lvl="0" rtl="0"/>
            <a:r>
              <a:rPr lang="en-US" altLang="zh-CN" b="0" i="0" strike="noStrike" baseline="0" dirty="0">
                <a:solidFill>
                  <a:srgbClr val="000000"/>
                </a:solidFill>
                <a:latin typeface="方正隶二简体"/>
              </a:rPr>
              <a:t>4.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方正隶二简体"/>
              </a:rPr>
              <a:t> 阅读视图</a:t>
            </a:r>
          </a:p>
          <a:p>
            <a:pPr marR="0" lvl="0" rtl="0"/>
            <a:r>
              <a:rPr lang="en-US" altLang="zh-CN" b="0" i="0" strike="noStrike" baseline="0" dirty="0">
                <a:solidFill>
                  <a:srgbClr val="000000"/>
                </a:solidFill>
                <a:latin typeface="方正隶二简体"/>
              </a:rPr>
              <a:t>5.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方正隶二简体"/>
              </a:rPr>
              <a:t> 幻灯片放映视图</a:t>
            </a:r>
            <a:endParaRPr lang="zh-CN" altLang="en-US" b="0" i="0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27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6568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1" y="3030080"/>
            <a:ext cx="9329370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普通视图：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普通视图是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PowerPoint 2016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默认的视图模式，在普通视图模式下，可以对幻灯片的总体结构进行调整，也可以对单张幻灯片进行编辑，是编辑幻灯片最常用的视图模式。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sym typeface="+mn-ea"/>
            </a:endParaRP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幻灯片浏览视图：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在该视图中可以浏览演示文稿中所有幻灯片的整体效果，并且可以对其整体结构进行调整，如调整演示文稿的背景、移动或复制幻灯片等，但是不能编辑幻灯片中的内容。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2"/>
            <a:ext cx="9329370" cy="2744126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1">
            <a:extLst>
              <a:ext uri="{FF2B5EF4-FFF2-40B4-BE49-F238E27FC236}">
                <a16:creationId xmlns:a16="http://schemas.microsoft.com/office/drawing/2014/main" id="{46F1024A-C686-F3CE-AD80-2590431D448C}"/>
              </a:ext>
            </a:extLst>
          </p:cNvPr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036EB8"/>
                </a:solidFill>
                <a:latin typeface="微软雅黑" panose="020B0503020204020204" pitchFamily="34" charset="-122"/>
              </a:rPr>
              <a:t>PowerPoint 2010 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的窗口组成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2330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6568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1" y="3030080"/>
            <a:ext cx="9329370" cy="261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幻灯片放映视图：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进入放映视图后，演示文稿中的幻灯片将按放映设置进行全屏放映，在放映视图中，可以浏览每张幻灯片的放映情况，测试幻灯片中插入的动画和声音效果，并可控制放映过程。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sym typeface="+mn-ea"/>
            </a:endParaRP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阅读视图：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进入阅读视图后，可以在当前计算机上以窗口方式查看演示文稿放映效果，单击“上一张”按钮和“下一张”按钮可切换幻灯片。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sym typeface="+mn-ea"/>
            </a:endParaRP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备注页视图：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备注页视图是将“备注”窗格以整页格式进行查看和使用，在备注页视图中可以更加方便地编辑备注内容。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2"/>
            <a:ext cx="9329370" cy="3101178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1">
            <a:extLst>
              <a:ext uri="{FF2B5EF4-FFF2-40B4-BE49-F238E27FC236}">
                <a16:creationId xmlns:a16="http://schemas.microsoft.com/office/drawing/2014/main" id="{0C917833-F794-2252-3443-F90A009A67B0}"/>
              </a:ext>
            </a:extLst>
          </p:cNvPr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036EB8"/>
                </a:solidFill>
                <a:latin typeface="微软雅黑" panose="020B0503020204020204" pitchFamily="34" charset="-122"/>
              </a:rPr>
              <a:t>PowerPoint 2010 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的窗口组成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54355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</TotalTime>
  <Words>562</Words>
  <Application>Microsoft Office PowerPoint</Application>
  <PresentationFormat>宽屏</PresentationFormat>
  <Paragraphs>35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方正隶二简体</vt:lpstr>
      <vt:lpstr>方正准圆简体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回顾</vt:lpstr>
      <vt:lpstr>第5章  演示文稿软件 PowerPoint 2010</vt:lpstr>
      <vt:lpstr>5.1 PowerPoint 2010 基础 </vt:lpstr>
      <vt:lpstr>PowerPoint 演示文稿</vt:lpstr>
      <vt:lpstr>PowerPoint 演示文稿</vt:lpstr>
      <vt:lpstr>5.1.4    PowerPoint 2010 视图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第5章  演示文稿软件 PowerPoint 2010</dc:title>
  <dc:creator>eyi0213@sina.com</dc:creator>
  <cp:lastModifiedBy>li jing</cp:lastModifiedBy>
  <cp:revision>4</cp:revision>
  <dcterms:created xsi:type="dcterms:W3CDTF">2020-09-15T13:25:27Z</dcterms:created>
  <dcterms:modified xsi:type="dcterms:W3CDTF">2023-05-08T02:33:03Z</dcterms:modified>
</cp:coreProperties>
</file>