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824" autoAdjust="0"/>
    <p:restoredTop sz="94660"/>
  </p:normalViewPr>
  <p:slideViewPr>
    <p:cSldViewPr snapToGrid="0">
      <p:cViewPr varScale="1">
        <p:scale>
          <a:sx n="64" d="100"/>
          <a:sy n="64" d="100"/>
        </p:scale>
        <p:origin x="34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93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0083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8384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2336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6066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8715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028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328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339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358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5451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8748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第</a:t>
            </a:r>
            <a:r>
              <a:rPr lang="en-US" altLang="zh-CN" dirty="0"/>
              <a:t>3</a:t>
            </a:r>
            <a:r>
              <a:rPr lang="zh-CN" altLang="en-US" dirty="0"/>
              <a:t>章</a:t>
            </a:r>
            <a:br>
              <a:rPr lang="en-US" altLang="zh-CN" dirty="0"/>
            </a:br>
            <a:br>
              <a:rPr lang="en-US" altLang="zh-CN" dirty="0"/>
            </a:br>
            <a:r>
              <a:rPr lang="zh-CN" altLang="en-US" dirty="0"/>
              <a:t>字处理软件</a:t>
            </a:r>
            <a:r>
              <a:rPr lang="en-US" altLang="zh-CN" dirty="0"/>
              <a:t>Word 2010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7782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3.5	</a:t>
            </a:r>
            <a:r>
              <a:rPr lang="zh-CN" altLang="zh-CN" dirty="0"/>
              <a:t>文档格式化与排版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3200" dirty="0"/>
              <a:t>3.5.1   </a:t>
            </a:r>
            <a:r>
              <a:rPr lang="en-US" altLang="zh-CN" sz="3200" dirty="0" err="1"/>
              <a:t>设置字符格式</a:t>
            </a:r>
            <a:endParaRPr lang="en-US" altLang="zh-CN" sz="3200" dirty="0"/>
          </a:p>
          <a:p>
            <a:r>
              <a:rPr lang="en-US" altLang="zh-CN" b="1" dirty="0"/>
              <a:t>1. </a:t>
            </a:r>
            <a:r>
              <a:rPr lang="zh-CN" altLang="zh-CN" b="1" dirty="0"/>
              <a:t>设置字体</a:t>
            </a:r>
          </a:p>
          <a:p>
            <a:r>
              <a:rPr lang="en-US" altLang="zh-CN" b="1" dirty="0"/>
              <a:t>2. </a:t>
            </a:r>
            <a:r>
              <a:rPr lang="zh-CN" altLang="zh-CN" b="1" dirty="0"/>
              <a:t>设置字符间距</a:t>
            </a:r>
          </a:p>
          <a:p>
            <a:r>
              <a:rPr lang="en-US" altLang="zh-CN" b="1" dirty="0"/>
              <a:t>3. </a:t>
            </a:r>
            <a:r>
              <a:rPr lang="zh-CN" altLang="zh-CN" b="1" dirty="0"/>
              <a:t>设置文本突出显示</a:t>
            </a:r>
          </a:p>
          <a:p>
            <a:r>
              <a:rPr lang="en-US" altLang="zh-CN" b="1" dirty="0"/>
              <a:t>4. </a:t>
            </a:r>
            <a:r>
              <a:rPr lang="zh-CN" altLang="zh-CN" b="1" dirty="0"/>
              <a:t>格式刷</a:t>
            </a:r>
          </a:p>
          <a:p>
            <a:r>
              <a:rPr lang="en-US" altLang="zh-CN" b="1" dirty="0"/>
              <a:t>5. </a:t>
            </a:r>
            <a:r>
              <a:rPr lang="zh-CN" altLang="zh-CN" b="1" dirty="0"/>
              <a:t>快速清除格式</a:t>
            </a:r>
            <a:r>
              <a:rPr lang="en-US" altLang="zh-CN" dirty="0"/>
              <a:t> 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91440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3.5.2   </a:t>
            </a:r>
            <a:r>
              <a:rPr lang="en-US" altLang="zh-CN" dirty="0" err="1"/>
              <a:t>设置段落格式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1. </a:t>
            </a:r>
            <a:r>
              <a:rPr lang="zh-CN" altLang="zh-CN" b="1" dirty="0"/>
              <a:t>设置对齐方式</a:t>
            </a:r>
            <a:endParaRPr lang="zh-CN" altLang="zh-CN" b="1" u="sng" dirty="0"/>
          </a:p>
          <a:p>
            <a:r>
              <a:rPr lang="en-US" altLang="zh-CN" b="1" dirty="0"/>
              <a:t>2. </a:t>
            </a:r>
            <a:r>
              <a:rPr lang="zh-CN" altLang="zh-CN" b="1" dirty="0"/>
              <a:t>设置段落缩进</a:t>
            </a:r>
            <a:endParaRPr lang="zh-CN" altLang="zh-CN" b="1" u="sng" dirty="0"/>
          </a:p>
          <a:p>
            <a:r>
              <a:rPr lang="en-US" altLang="zh-CN" b="1" dirty="0"/>
              <a:t>3. </a:t>
            </a:r>
            <a:r>
              <a:rPr lang="zh-CN" altLang="zh-CN" b="1" dirty="0"/>
              <a:t>设置行距和段间距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82821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3.5.3   </a:t>
            </a:r>
            <a:r>
              <a:rPr lang="en-US" altLang="zh-CN" dirty="0" err="1"/>
              <a:t>项目符号和编号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1. </a:t>
            </a:r>
            <a:r>
              <a:rPr lang="zh-CN" altLang="zh-CN" b="1" dirty="0"/>
              <a:t>添加项目符号和编号</a:t>
            </a:r>
            <a:endParaRPr lang="zh-CN" altLang="zh-CN" b="1" u="sng" dirty="0"/>
          </a:p>
          <a:p>
            <a:r>
              <a:rPr lang="en-US" altLang="zh-CN" b="1" dirty="0"/>
              <a:t>2. </a:t>
            </a:r>
            <a:r>
              <a:rPr lang="zh-CN" altLang="zh-CN" b="1" dirty="0"/>
              <a:t>添加自定义项目符号和编号</a:t>
            </a:r>
            <a:endParaRPr lang="zh-CN" altLang="zh-CN" b="1" u="sng" dirty="0"/>
          </a:p>
          <a:p>
            <a:r>
              <a:rPr lang="en-US" altLang="zh-CN" b="1" dirty="0"/>
              <a:t>3. </a:t>
            </a:r>
            <a:r>
              <a:rPr lang="zh-CN" altLang="zh-CN" b="1" dirty="0"/>
              <a:t>添加多级列表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65338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3.5.4   </a:t>
            </a:r>
            <a:r>
              <a:rPr lang="en-US" altLang="zh-CN" dirty="0" err="1"/>
              <a:t>分页、分节和分栏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1. </a:t>
            </a:r>
            <a:r>
              <a:rPr lang="zh-CN" altLang="zh-CN" b="1" dirty="0"/>
              <a:t>分页</a:t>
            </a:r>
            <a:endParaRPr lang="zh-CN" altLang="zh-CN" b="1" u="sng" dirty="0"/>
          </a:p>
          <a:p>
            <a:r>
              <a:rPr lang="en-US" altLang="zh-CN" b="1" dirty="0"/>
              <a:t>2. </a:t>
            </a:r>
            <a:r>
              <a:rPr lang="zh-CN" altLang="zh-CN" b="1" dirty="0"/>
              <a:t>分节</a:t>
            </a:r>
            <a:endParaRPr lang="zh-CN" altLang="zh-CN" b="1" u="sng" dirty="0"/>
          </a:p>
          <a:p>
            <a:r>
              <a:rPr lang="zh-CN" altLang="zh-CN" dirty="0"/>
              <a:t>节是独立的编辑单位，每一节都可以设置成不同的格式。</a:t>
            </a:r>
          </a:p>
          <a:p>
            <a:pPr indent="-396000"/>
            <a:r>
              <a:rPr lang="en-US" altLang="zh-CN" b="1" dirty="0"/>
              <a:t>1</a:t>
            </a:r>
            <a:r>
              <a:rPr lang="zh-CN" altLang="zh-CN" b="1" dirty="0"/>
              <a:t>）分节符的类型</a:t>
            </a:r>
          </a:p>
          <a:p>
            <a:pPr indent="-396000"/>
            <a:r>
              <a:rPr lang="en-US" altLang="zh-CN" b="1" dirty="0"/>
              <a:t>2</a:t>
            </a:r>
            <a:r>
              <a:rPr lang="zh-CN" altLang="zh-CN" b="1" dirty="0"/>
              <a:t>）插入分节符</a:t>
            </a:r>
          </a:p>
          <a:p>
            <a:pPr indent="-396000"/>
            <a:r>
              <a:rPr lang="en-US" altLang="zh-CN" b="1" dirty="0"/>
              <a:t>3</a:t>
            </a:r>
            <a:r>
              <a:rPr lang="zh-CN" altLang="zh-CN" b="1" dirty="0"/>
              <a:t>）删除分节符</a:t>
            </a:r>
          </a:p>
          <a:p>
            <a:r>
              <a:rPr lang="en-US" altLang="zh-CN" b="1" dirty="0"/>
              <a:t>3. </a:t>
            </a:r>
            <a:r>
              <a:rPr lang="zh-CN" altLang="zh-CN" b="1" dirty="0"/>
              <a:t>分栏</a:t>
            </a:r>
            <a:endParaRPr lang="zh-CN" altLang="zh-CN" b="1" u="sng" dirty="0"/>
          </a:p>
        </p:txBody>
      </p:sp>
    </p:spTree>
    <p:extLst>
      <p:ext uri="{BB962C8B-B14F-4D97-AF65-F5344CB8AC3E}">
        <p14:creationId xmlns:p14="http://schemas.microsoft.com/office/powerpoint/2010/main" val="2213425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3.5.5   </a:t>
            </a:r>
            <a:r>
              <a:rPr lang="zh-CN" altLang="zh-CN" dirty="0"/>
              <a:t>设置页眉、页脚和页码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1. </a:t>
            </a:r>
            <a:r>
              <a:rPr lang="zh-CN" altLang="zh-CN" b="1" dirty="0"/>
              <a:t>插入页眉、页脚</a:t>
            </a:r>
            <a:endParaRPr lang="zh-CN" altLang="zh-CN" b="1" u="sng" dirty="0"/>
          </a:p>
          <a:p>
            <a:r>
              <a:rPr lang="en-US" altLang="zh-CN" b="1" dirty="0"/>
              <a:t>2. </a:t>
            </a:r>
            <a:r>
              <a:rPr lang="zh-CN" altLang="zh-CN" b="1" dirty="0"/>
              <a:t>设置页码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46040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3.5.6   </a:t>
            </a:r>
            <a:r>
              <a:rPr lang="en-US" altLang="zh-CN" dirty="0" err="1"/>
              <a:t>边框和底纹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1. </a:t>
            </a:r>
            <a:r>
              <a:rPr lang="zh-CN" altLang="zh-CN" b="1" dirty="0"/>
              <a:t>为字符设置边框</a:t>
            </a:r>
            <a:endParaRPr lang="zh-CN" altLang="zh-CN" b="1" u="sng" dirty="0"/>
          </a:p>
          <a:p>
            <a:r>
              <a:rPr lang="en-US" altLang="zh-CN" b="1" dirty="0"/>
              <a:t>2. </a:t>
            </a:r>
            <a:r>
              <a:rPr lang="zh-CN" altLang="zh-CN" b="1" dirty="0"/>
              <a:t>为段落设置边框</a:t>
            </a:r>
            <a:endParaRPr lang="zh-CN" altLang="zh-CN" b="1" u="sng" dirty="0"/>
          </a:p>
          <a:p>
            <a:r>
              <a:rPr lang="en-US" altLang="zh-CN" b="1" dirty="0"/>
              <a:t>3. </a:t>
            </a:r>
            <a:r>
              <a:rPr lang="zh-CN" altLang="zh-CN" b="1" dirty="0"/>
              <a:t>为文档设置页面边框</a:t>
            </a:r>
            <a:endParaRPr lang="zh-CN" altLang="zh-CN" b="1" u="sng" dirty="0"/>
          </a:p>
          <a:p>
            <a:r>
              <a:rPr lang="en-US" altLang="zh-CN" b="1" dirty="0"/>
              <a:t>4. </a:t>
            </a:r>
            <a:r>
              <a:rPr lang="zh-CN" altLang="zh-CN" b="1" dirty="0"/>
              <a:t>添加底纹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24227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3.5.7   </a:t>
            </a:r>
            <a:r>
              <a:rPr lang="en-US" altLang="zh-CN" b="1" dirty="0" err="1"/>
              <a:t>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1. </a:t>
            </a:r>
            <a:r>
              <a:rPr lang="zh-CN" altLang="zh-CN" b="1" dirty="0"/>
              <a:t>应用样式</a:t>
            </a:r>
            <a:endParaRPr lang="zh-CN" altLang="zh-CN" b="1" u="sng" dirty="0"/>
          </a:p>
          <a:p>
            <a:r>
              <a:rPr lang="en-US" altLang="zh-CN" b="1" dirty="0"/>
              <a:t>2. </a:t>
            </a:r>
            <a:r>
              <a:rPr lang="zh-CN" altLang="zh-CN" b="1" dirty="0"/>
              <a:t>新建样式</a:t>
            </a:r>
            <a:endParaRPr lang="zh-CN" altLang="zh-CN" dirty="0"/>
          </a:p>
          <a:p>
            <a:r>
              <a:rPr lang="en-US" altLang="zh-CN" b="1" dirty="0"/>
              <a:t>3. </a:t>
            </a:r>
            <a:r>
              <a:rPr lang="zh-CN" altLang="zh-CN" b="1" dirty="0"/>
              <a:t>修改样式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69748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3.5.8   </a:t>
            </a:r>
            <a:r>
              <a:rPr lang="en-US" altLang="zh-CN" dirty="0" err="1"/>
              <a:t>版面设计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1. </a:t>
            </a:r>
            <a:r>
              <a:rPr lang="zh-CN" altLang="zh-CN" b="1" dirty="0"/>
              <a:t>插入封面</a:t>
            </a:r>
            <a:endParaRPr lang="zh-CN" altLang="zh-CN" b="1" u="sng" dirty="0"/>
          </a:p>
          <a:p>
            <a:r>
              <a:rPr lang="en-US" altLang="zh-CN" b="1" dirty="0"/>
              <a:t>2. </a:t>
            </a:r>
            <a:r>
              <a:rPr lang="zh-CN" altLang="zh-CN" b="1" dirty="0"/>
              <a:t>设置主题</a:t>
            </a:r>
            <a:endParaRPr lang="zh-CN" altLang="zh-CN" b="1" u="sng" dirty="0"/>
          </a:p>
          <a:p>
            <a:pPr>
              <a:lnSpc>
                <a:spcPct val="150000"/>
              </a:lnSpc>
            </a:pPr>
            <a:r>
              <a:rPr lang="zh-CN" altLang="zh-CN" dirty="0"/>
              <a:t>提示：如果希望将主题恢复到 </a:t>
            </a:r>
            <a:r>
              <a:rPr lang="en-US" altLang="zh-CN" dirty="0"/>
              <a:t>Word </a:t>
            </a:r>
            <a:r>
              <a:rPr lang="zh-CN" altLang="zh-CN" dirty="0"/>
              <a:t>模板默认的主题，可以在</a:t>
            </a:r>
            <a:r>
              <a:rPr lang="en-US" altLang="zh-CN" dirty="0"/>
              <a:t>“</a:t>
            </a:r>
            <a:r>
              <a:rPr lang="zh-CN" altLang="zh-CN" dirty="0"/>
              <a:t>主题</a:t>
            </a:r>
            <a:r>
              <a:rPr lang="en-US" altLang="zh-CN" dirty="0"/>
              <a:t>”</a:t>
            </a:r>
            <a:r>
              <a:rPr lang="zh-CN" altLang="zh-CN" dirty="0"/>
              <a:t>下拉列表中单击</a:t>
            </a:r>
            <a:r>
              <a:rPr lang="en-US" altLang="zh-CN" dirty="0"/>
              <a:t>“</a:t>
            </a:r>
            <a:r>
              <a:rPr lang="zh-CN" altLang="zh-CN" dirty="0"/>
              <a:t>重设为模板中的主题</a:t>
            </a:r>
            <a:r>
              <a:rPr lang="en-US" altLang="zh-CN" dirty="0"/>
              <a:t>”</a:t>
            </a:r>
            <a:r>
              <a:rPr lang="zh-CN" altLang="zh-CN" dirty="0"/>
              <a:t>按钮。</a:t>
            </a:r>
          </a:p>
          <a:p>
            <a:r>
              <a:rPr lang="en-US" altLang="zh-CN" b="1" dirty="0"/>
              <a:t>3. </a:t>
            </a:r>
            <a:r>
              <a:rPr lang="zh-CN" altLang="zh-CN" b="1" dirty="0"/>
              <a:t>页面设置</a:t>
            </a:r>
            <a:endParaRPr lang="zh-CN" altLang="zh-CN" b="1" u="sng" dirty="0"/>
          </a:p>
          <a:p>
            <a:pPr indent="-396000"/>
            <a:r>
              <a:rPr lang="en-US" altLang="zh-CN" b="1" dirty="0"/>
              <a:t>1</a:t>
            </a:r>
            <a:r>
              <a:rPr lang="zh-CN" altLang="zh-CN" b="1" dirty="0"/>
              <a:t>）通过功能区设置</a:t>
            </a:r>
          </a:p>
          <a:p>
            <a:pPr indent="-396000"/>
            <a:r>
              <a:rPr lang="en-US" altLang="zh-CN" b="1" dirty="0"/>
              <a:t>2</a:t>
            </a:r>
            <a:r>
              <a:rPr lang="zh-CN" altLang="zh-CN" b="1" dirty="0"/>
              <a:t>）通过对话框设置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41976048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</TotalTime>
  <Words>245</Words>
  <Application>Microsoft Office PowerPoint</Application>
  <PresentationFormat>宽屏</PresentationFormat>
  <Paragraphs>43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回顾</vt:lpstr>
      <vt:lpstr>第3章  字处理软件Word 2010</vt:lpstr>
      <vt:lpstr>3.5 文档格式化与排版</vt:lpstr>
      <vt:lpstr>3.5.2   设置段落格式</vt:lpstr>
      <vt:lpstr>3.5.3   项目符号和编号</vt:lpstr>
      <vt:lpstr>3.5.4   分页、分节和分栏</vt:lpstr>
      <vt:lpstr>3.5.5   设置页眉、页脚和页码</vt:lpstr>
      <vt:lpstr>3.5.6   边框和底纹</vt:lpstr>
      <vt:lpstr>3.5.7   样式</vt:lpstr>
      <vt:lpstr>3.5.8   版面设计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第3章  字处理软件Word 2010</dc:title>
  <dc:creator>eyi0213@sina.com</dc:creator>
  <cp:lastModifiedBy>li jing</cp:lastModifiedBy>
  <cp:revision>7</cp:revision>
  <dcterms:created xsi:type="dcterms:W3CDTF">2020-09-15T12:01:03Z</dcterms:created>
  <dcterms:modified xsi:type="dcterms:W3CDTF">2023-05-08T02:06:35Z</dcterms:modified>
</cp:coreProperties>
</file>