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82" r:id="rId5"/>
    <p:sldId id="28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93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08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3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33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06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71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28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2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33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5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4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74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3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字处理软件</a:t>
            </a:r>
            <a:r>
              <a:rPr lang="en-US" altLang="zh-CN" dirty="0"/>
              <a:t>Word 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778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3.7	</a:t>
            </a:r>
            <a:r>
              <a:rPr lang="en-US" altLang="zh-CN" dirty="0" err="1"/>
              <a:t>图文混排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3.7.1   </a:t>
            </a:r>
            <a:r>
              <a:rPr lang="en-US" altLang="zh-CN" dirty="0" err="1"/>
              <a:t>插入图片和剪贴画</a:t>
            </a:r>
            <a:endParaRPr lang="en-US" altLang="zh-CN" dirty="0"/>
          </a:p>
          <a:p>
            <a:r>
              <a:rPr lang="en-US" altLang="zh-CN" b="1" dirty="0"/>
              <a:t>1. </a:t>
            </a:r>
            <a:r>
              <a:rPr lang="zh-CN" altLang="zh-CN" b="1" dirty="0"/>
              <a:t>插入图片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插入剪贴画</a:t>
            </a:r>
          </a:p>
          <a:p>
            <a:r>
              <a:rPr lang="en-US" altLang="zh-CN" b="1" dirty="0"/>
              <a:t>3. </a:t>
            </a:r>
            <a:r>
              <a:rPr lang="zh-CN" altLang="zh-CN" b="1" dirty="0"/>
              <a:t>插入屏幕截图</a:t>
            </a:r>
          </a:p>
          <a:p>
            <a:pPr indent="-396000"/>
            <a:r>
              <a:rPr lang="en-US" altLang="zh-CN" dirty="0"/>
              <a:t>1</a:t>
            </a:r>
            <a:r>
              <a:rPr lang="zh-CN" altLang="zh-CN" dirty="0"/>
              <a:t>）截取窗口</a:t>
            </a:r>
          </a:p>
          <a:p>
            <a:pPr indent="-396000"/>
            <a:r>
              <a:rPr lang="en-US" altLang="zh-CN" dirty="0"/>
              <a:t>2</a:t>
            </a:r>
            <a:r>
              <a:rPr lang="zh-CN" altLang="zh-CN" dirty="0"/>
              <a:t>）截取区域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b="1" dirty="0"/>
              <a:t>3.7.2   </a:t>
            </a:r>
            <a:r>
              <a:rPr lang="zh-CN" altLang="zh-CN" dirty="0"/>
              <a:t>图片格式化和图文混排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514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3.7.3   </a:t>
            </a:r>
            <a:r>
              <a:rPr lang="en-US" altLang="zh-CN" dirty="0" err="1"/>
              <a:t>插入形状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插入自选图形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编辑自选图形</a:t>
            </a:r>
          </a:p>
          <a:p>
            <a:r>
              <a:rPr lang="en-US" altLang="zh-CN" b="1" dirty="0"/>
              <a:t>3. </a:t>
            </a:r>
            <a:r>
              <a:rPr lang="zh-CN" altLang="zh-CN" b="1" dirty="0"/>
              <a:t>组合图形</a:t>
            </a:r>
          </a:p>
          <a:p>
            <a:r>
              <a:rPr lang="en-US" altLang="zh-CN" b="1" dirty="0"/>
              <a:t>4. </a:t>
            </a:r>
            <a:r>
              <a:rPr lang="zh-CN" altLang="zh-CN" b="1" dirty="0"/>
              <a:t>组合对象 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979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3.7.4   </a:t>
            </a:r>
            <a:r>
              <a:rPr lang="en-US" altLang="zh-CN" dirty="0" err="1"/>
              <a:t>插入和编辑艺术字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插入艺术字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编辑艺术字</a:t>
            </a:r>
            <a:endParaRPr lang="zh-CN" altLang="zh-CN" b="1" u="sng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44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3.7.5   </a:t>
            </a:r>
            <a:r>
              <a:rPr lang="en-US" altLang="zh-CN" dirty="0" err="1"/>
              <a:t>文本框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插入文本框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编辑文本框</a:t>
            </a:r>
            <a:endParaRPr lang="zh-CN" altLang="zh-CN" b="1" u="sng" dirty="0"/>
          </a:p>
          <a:p>
            <a:r>
              <a:rPr lang="en-US" altLang="zh-CN" dirty="0"/>
              <a:t>3. </a:t>
            </a:r>
            <a:r>
              <a:rPr lang="zh-CN" altLang="zh-CN" dirty="0"/>
              <a:t>多个文本框链接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3608993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94</Words>
  <Application>Microsoft Office PowerPoint</Application>
  <PresentationFormat>宽屏</PresentationFormat>
  <Paragraphs>22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回顾</vt:lpstr>
      <vt:lpstr>第3章  字处理软件Word 2010</vt:lpstr>
      <vt:lpstr>3.7 图文混排</vt:lpstr>
      <vt:lpstr>3.7.3   插入形状</vt:lpstr>
      <vt:lpstr>3.7.4   插入和编辑艺术字</vt:lpstr>
      <vt:lpstr>3.7.5   文本框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 字处理软件Word 2010</dc:title>
  <dc:creator>eyi0213@sina.com</dc:creator>
  <cp:lastModifiedBy>li jing</cp:lastModifiedBy>
  <cp:revision>7</cp:revision>
  <dcterms:created xsi:type="dcterms:W3CDTF">2020-09-15T12:01:03Z</dcterms:created>
  <dcterms:modified xsi:type="dcterms:W3CDTF">2023-05-08T02:08:28Z</dcterms:modified>
</cp:coreProperties>
</file>